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3"/>
  </p:notesMasterIdLst>
  <p:sldIdLst>
    <p:sldId id="293" r:id="rId5"/>
    <p:sldId id="294" r:id="rId6"/>
    <p:sldId id="337" r:id="rId7"/>
    <p:sldId id="341" r:id="rId8"/>
    <p:sldId id="296" r:id="rId9"/>
    <p:sldId id="342" r:id="rId10"/>
    <p:sldId id="297" r:id="rId11"/>
    <p:sldId id="298" r:id="rId12"/>
    <p:sldId id="343" r:id="rId13"/>
    <p:sldId id="292" r:id="rId14"/>
    <p:sldId id="344" r:id="rId15"/>
    <p:sldId id="333" r:id="rId16"/>
    <p:sldId id="299" r:id="rId17"/>
    <p:sldId id="300" r:id="rId18"/>
    <p:sldId id="306" r:id="rId19"/>
    <p:sldId id="345" r:id="rId20"/>
    <p:sldId id="305" r:id="rId21"/>
    <p:sldId id="301" r:id="rId22"/>
    <p:sldId id="361" r:id="rId23"/>
    <p:sldId id="302" r:id="rId24"/>
    <p:sldId id="358" r:id="rId25"/>
    <p:sldId id="346" r:id="rId26"/>
    <p:sldId id="304" r:id="rId27"/>
    <p:sldId id="347" r:id="rId28"/>
    <p:sldId id="307" r:id="rId29"/>
    <p:sldId id="308" r:id="rId30"/>
    <p:sldId id="348" r:id="rId31"/>
    <p:sldId id="332" r:id="rId32"/>
    <p:sldId id="309" r:id="rId33"/>
    <p:sldId id="310" r:id="rId34"/>
    <p:sldId id="314" r:id="rId35"/>
    <p:sldId id="349" r:id="rId36"/>
    <p:sldId id="313" r:id="rId37"/>
    <p:sldId id="311" r:id="rId38"/>
    <p:sldId id="362" r:id="rId39"/>
    <p:sldId id="312" r:id="rId40"/>
    <p:sldId id="315" r:id="rId41"/>
    <p:sldId id="340" r:id="rId42"/>
    <p:sldId id="350" r:id="rId43"/>
    <p:sldId id="316" r:id="rId44"/>
    <p:sldId id="351" r:id="rId45"/>
    <p:sldId id="321" r:id="rId46"/>
    <p:sldId id="352" r:id="rId47"/>
    <p:sldId id="353" r:id="rId48"/>
    <p:sldId id="354" r:id="rId49"/>
    <p:sldId id="317" r:id="rId50"/>
    <p:sldId id="355" r:id="rId51"/>
    <p:sldId id="331" r:id="rId52"/>
    <p:sldId id="330" r:id="rId53"/>
    <p:sldId id="329" r:id="rId54"/>
    <p:sldId id="318" r:id="rId55"/>
    <p:sldId id="319" r:id="rId56"/>
    <p:sldId id="322" r:id="rId57"/>
    <p:sldId id="356" r:id="rId58"/>
    <p:sldId id="320" r:id="rId59"/>
    <p:sldId id="363" r:id="rId60"/>
    <p:sldId id="323" r:id="rId61"/>
    <p:sldId id="325" r:id="rId62"/>
    <p:sldId id="357" r:id="rId63"/>
    <p:sldId id="328" r:id="rId64"/>
    <p:sldId id="327" r:id="rId65"/>
    <p:sldId id="326" r:id="rId66"/>
    <p:sldId id="364" r:id="rId67"/>
    <p:sldId id="336" r:id="rId68"/>
    <p:sldId id="335" r:id="rId69"/>
    <p:sldId id="334" r:id="rId70"/>
    <p:sldId id="359" r:id="rId71"/>
    <p:sldId id="360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B522BC"/>
    <a:srgbClr val="C510CE"/>
    <a:srgbClr val="E8E6ED"/>
    <a:srgbClr val="F1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D5C869-61F3-FD1D-B1E4-F0BFF0576EDA}" v="35" dt="2024-07-02T08:13:03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5273" autoAdjust="0"/>
  </p:normalViewPr>
  <p:slideViewPr>
    <p:cSldViewPr snapToGrid="0">
      <p:cViewPr varScale="1">
        <p:scale>
          <a:sx n="55" d="100"/>
          <a:sy n="55" d="100"/>
        </p:scale>
        <p:origin x="8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ko Kakuda" userId="40706642-bbdd-4be4-a46a-1d3174691c72" providerId="ADAL" clId="{9E4B1CF8-8842-4ED5-949C-FDFA8D96C2C7}"/>
    <pc:docChg chg="undo custSel modSld">
      <pc:chgData name="Shoko Kakuda" userId="40706642-bbdd-4be4-a46a-1d3174691c72" providerId="ADAL" clId="{9E4B1CF8-8842-4ED5-949C-FDFA8D96C2C7}" dt="2022-02-09T04:59:58.823" v="120" actId="164"/>
      <pc:docMkLst>
        <pc:docMk/>
      </pc:docMkLst>
      <pc:sldChg chg="addSp delSp modSp mod">
        <pc:chgData name="Shoko Kakuda" userId="40706642-bbdd-4be4-a46a-1d3174691c72" providerId="ADAL" clId="{9E4B1CF8-8842-4ED5-949C-FDFA8D96C2C7}" dt="2022-02-09T04:59:58.823" v="120" actId="164"/>
        <pc:sldMkLst>
          <pc:docMk/>
          <pc:sldMk cId="2263975296" sldId="328"/>
        </pc:sldMkLst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2" creationId="{022D6802-5890-4B92-AD37-14F9C8C5543A}"/>
          </ac:spMkLst>
        </pc:spChg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8" creationId="{735340E8-2807-4AA3-8F01-BA61BF549159}"/>
          </ac:spMkLst>
        </pc:spChg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9" creationId="{E2623B5D-1445-4BDA-9FC0-9D9D7298F083}"/>
          </ac:spMkLst>
        </pc:spChg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10" creationId="{70C87DCE-71F7-4799-8C63-D6C80B493A88}"/>
          </ac:spMkLst>
        </pc:spChg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11" creationId="{68EB267D-54BE-4A15-B046-3986E7770ECA}"/>
          </ac:spMkLst>
        </pc:spChg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12" creationId="{ED597758-C0FC-4FD7-828D-3DDE6ED3EA45}"/>
          </ac:spMkLst>
        </pc:spChg>
        <pc:spChg chg="mod topLvl">
          <ac:chgData name="Shoko Kakuda" userId="40706642-bbdd-4be4-a46a-1d3174691c72" providerId="ADAL" clId="{9E4B1CF8-8842-4ED5-949C-FDFA8D96C2C7}" dt="2022-02-09T04:59:58.823" v="120" actId="164"/>
          <ac:spMkLst>
            <pc:docMk/>
            <pc:sldMk cId="2263975296" sldId="328"/>
            <ac:spMk id="13" creationId="{1D75DA39-E5BC-4C66-BEE6-40876FD8FA71}"/>
          </ac:spMkLst>
        </pc:spChg>
        <pc:spChg chg="add mod">
          <ac:chgData name="Shoko Kakuda" userId="40706642-bbdd-4be4-a46a-1d3174691c72" providerId="ADAL" clId="{9E4B1CF8-8842-4ED5-949C-FDFA8D96C2C7}" dt="2022-02-09T04:59:42.059" v="119" actId="571"/>
          <ac:spMkLst>
            <pc:docMk/>
            <pc:sldMk cId="2263975296" sldId="328"/>
            <ac:spMk id="18" creationId="{EB765B02-AD58-4B5A-9617-D117D642D2E1}"/>
          </ac:spMkLst>
        </pc:spChg>
        <pc:spChg chg="add mod">
          <ac:chgData name="Shoko Kakuda" userId="40706642-bbdd-4be4-a46a-1d3174691c72" providerId="ADAL" clId="{9E4B1CF8-8842-4ED5-949C-FDFA8D96C2C7}" dt="2022-02-09T04:59:42.059" v="119" actId="571"/>
          <ac:spMkLst>
            <pc:docMk/>
            <pc:sldMk cId="2263975296" sldId="328"/>
            <ac:spMk id="19" creationId="{719C6D31-1738-478C-9791-A1547D80A4F3}"/>
          </ac:spMkLst>
        </pc:spChg>
        <pc:grpChg chg="add mod">
          <ac:chgData name="Shoko Kakuda" userId="40706642-bbdd-4be4-a46a-1d3174691c72" providerId="ADAL" clId="{9E4B1CF8-8842-4ED5-949C-FDFA8D96C2C7}" dt="2022-02-09T04:59:58.823" v="120" actId="164"/>
          <ac:grpSpMkLst>
            <pc:docMk/>
            <pc:sldMk cId="2263975296" sldId="328"/>
            <ac:grpSpMk id="4" creationId="{3FB45380-572E-4257-8844-E00D1C49E14C}"/>
          </ac:grpSpMkLst>
        </pc:grpChg>
        <pc:grpChg chg="del">
          <ac:chgData name="Shoko Kakuda" userId="40706642-bbdd-4be4-a46a-1d3174691c72" providerId="ADAL" clId="{9E4B1CF8-8842-4ED5-949C-FDFA8D96C2C7}" dt="2022-02-09T04:52:40.168" v="19" actId="165"/>
          <ac:grpSpMkLst>
            <pc:docMk/>
            <pc:sldMk cId="2263975296" sldId="328"/>
            <ac:grpSpMk id="6" creationId="{2A2E38A3-C14A-4A69-AE42-39EECBEB3E52}"/>
          </ac:grpSpMkLst>
        </pc:grpChg>
        <pc:picChg chg="mod topLvl">
          <ac:chgData name="Shoko Kakuda" userId="40706642-bbdd-4be4-a46a-1d3174691c72" providerId="ADAL" clId="{9E4B1CF8-8842-4ED5-949C-FDFA8D96C2C7}" dt="2022-02-09T04:59:58.823" v="120" actId="164"/>
          <ac:picMkLst>
            <pc:docMk/>
            <pc:sldMk cId="2263975296" sldId="328"/>
            <ac:picMk id="3" creationId="{F7F1F8E3-E16B-4ABE-8831-2EC137DC4B26}"/>
          </ac:picMkLst>
        </pc:picChg>
        <pc:picChg chg="add mod">
          <ac:chgData name="Shoko Kakuda" userId="40706642-bbdd-4be4-a46a-1d3174691c72" providerId="ADAL" clId="{9E4B1CF8-8842-4ED5-949C-FDFA8D96C2C7}" dt="2022-02-09T04:59:42.059" v="119" actId="571"/>
          <ac:picMkLst>
            <pc:docMk/>
            <pc:sldMk cId="2263975296" sldId="328"/>
            <ac:picMk id="14" creationId="{AB6CF8BA-E5B2-4DA6-BF5D-34D995A315BA}"/>
          </ac:picMkLst>
        </pc:picChg>
      </pc:sldChg>
      <pc:sldChg chg="modSp mod">
        <pc:chgData name="Shoko Kakuda" userId="40706642-bbdd-4be4-a46a-1d3174691c72" providerId="ADAL" clId="{9E4B1CF8-8842-4ED5-949C-FDFA8D96C2C7}" dt="2022-02-09T04:50:16.121" v="3" actId="1076"/>
        <pc:sldMkLst>
          <pc:docMk/>
          <pc:sldMk cId="3589939034" sldId="350"/>
        </pc:sldMkLst>
        <pc:spChg chg="mod">
          <ac:chgData name="Shoko Kakuda" userId="40706642-bbdd-4be4-a46a-1d3174691c72" providerId="ADAL" clId="{9E4B1CF8-8842-4ED5-949C-FDFA8D96C2C7}" dt="2022-02-09T04:50:08.030" v="1" actId="1076"/>
          <ac:spMkLst>
            <pc:docMk/>
            <pc:sldMk cId="3589939034" sldId="350"/>
            <ac:spMk id="10" creationId="{91B7EBCF-F5EF-4FC0-8B7A-5942955CB70C}"/>
          </ac:spMkLst>
        </pc:spChg>
        <pc:spChg chg="mod">
          <ac:chgData name="Shoko Kakuda" userId="40706642-bbdd-4be4-a46a-1d3174691c72" providerId="ADAL" clId="{9E4B1CF8-8842-4ED5-949C-FDFA8D96C2C7}" dt="2022-02-09T04:50:03.597" v="0" actId="1076"/>
          <ac:spMkLst>
            <pc:docMk/>
            <pc:sldMk cId="3589939034" sldId="350"/>
            <ac:spMk id="12" creationId="{B41F6DE7-F505-4603-A182-B28D3C024599}"/>
          </ac:spMkLst>
        </pc:spChg>
        <pc:spChg chg="mod">
          <ac:chgData name="Shoko Kakuda" userId="40706642-bbdd-4be4-a46a-1d3174691c72" providerId="ADAL" clId="{9E4B1CF8-8842-4ED5-949C-FDFA8D96C2C7}" dt="2022-02-09T04:50:16.121" v="3" actId="1076"/>
          <ac:spMkLst>
            <pc:docMk/>
            <pc:sldMk cId="3589939034" sldId="350"/>
            <ac:spMk id="13" creationId="{7E0A6288-C2C3-4A43-BED9-38C1457A330D}"/>
          </ac:spMkLst>
        </pc:spChg>
        <pc:spChg chg="mod">
          <ac:chgData name="Shoko Kakuda" userId="40706642-bbdd-4be4-a46a-1d3174691c72" providerId="ADAL" clId="{9E4B1CF8-8842-4ED5-949C-FDFA8D96C2C7}" dt="2022-02-09T04:50:12.349" v="2" actId="1076"/>
          <ac:spMkLst>
            <pc:docMk/>
            <pc:sldMk cId="3589939034" sldId="350"/>
            <ac:spMk id="14" creationId="{F342226C-EEF2-41A2-ACDD-4263F66D8FD1}"/>
          </ac:spMkLst>
        </pc:spChg>
      </pc:sldChg>
      <pc:sldChg chg="modSp mod">
        <pc:chgData name="Shoko Kakuda" userId="40706642-bbdd-4be4-a46a-1d3174691c72" providerId="ADAL" clId="{9E4B1CF8-8842-4ED5-949C-FDFA8D96C2C7}" dt="2022-02-09T04:51:06.699" v="12" actId="1076"/>
        <pc:sldMkLst>
          <pc:docMk/>
          <pc:sldMk cId="656447396" sldId="355"/>
        </pc:sldMkLst>
        <pc:spChg chg="mod">
          <ac:chgData name="Shoko Kakuda" userId="40706642-bbdd-4be4-a46a-1d3174691c72" providerId="ADAL" clId="{9E4B1CF8-8842-4ED5-949C-FDFA8D96C2C7}" dt="2022-02-09T04:50:44.805" v="5" actId="1076"/>
          <ac:spMkLst>
            <pc:docMk/>
            <pc:sldMk cId="656447396" sldId="355"/>
            <ac:spMk id="4" creationId="{14AB642F-9C06-41A3-9DA3-24206C4CCF36}"/>
          </ac:spMkLst>
        </pc:spChg>
        <pc:spChg chg="mod">
          <ac:chgData name="Shoko Kakuda" userId="40706642-bbdd-4be4-a46a-1d3174691c72" providerId="ADAL" clId="{9E4B1CF8-8842-4ED5-949C-FDFA8D96C2C7}" dt="2022-02-09T04:50:51.824" v="7" actId="1076"/>
          <ac:spMkLst>
            <pc:docMk/>
            <pc:sldMk cId="656447396" sldId="355"/>
            <ac:spMk id="6" creationId="{DA4311FC-5B8B-49C6-A034-574E561F9B2A}"/>
          </ac:spMkLst>
        </pc:spChg>
        <pc:spChg chg="mod">
          <ac:chgData name="Shoko Kakuda" userId="40706642-bbdd-4be4-a46a-1d3174691c72" providerId="ADAL" clId="{9E4B1CF8-8842-4ED5-949C-FDFA8D96C2C7}" dt="2022-02-09T04:50:58.517" v="9" actId="1076"/>
          <ac:spMkLst>
            <pc:docMk/>
            <pc:sldMk cId="656447396" sldId="355"/>
            <ac:spMk id="7" creationId="{D9CA4D46-3507-47D7-A2F9-6A5BC708491A}"/>
          </ac:spMkLst>
        </pc:spChg>
        <pc:spChg chg="mod">
          <ac:chgData name="Shoko Kakuda" userId="40706642-bbdd-4be4-a46a-1d3174691c72" providerId="ADAL" clId="{9E4B1CF8-8842-4ED5-949C-FDFA8D96C2C7}" dt="2022-02-09T04:51:06.699" v="12" actId="1076"/>
          <ac:spMkLst>
            <pc:docMk/>
            <pc:sldMk cId="656447396" sldId="355"/>
            <ac:spMk id="8" creationId="{10BBB3D7-0D20-4FF5-AD68-56011D2590E2}"/>
          </ac:spMkLst>
        </pc:spChg>
      </pc:sldChg>
    </pc:docChg>
  </pc:docChgLst>
  <pc:docChgLst>
    <pc:chgData name="Keiko Kojima" userId="6899f029-7342-413a-b38b-6a9d55270ecb" providerId="ADAL" clId="{1271A56F-ED65-4E69-92D0-352427848BAE}"/>
    <pc:docChg chg="undo redo custSel modSld">
      <pc:chgData name="Keiko Kojima" userId="6899f029-7342-413a-b38b-6a9d55270ecb" providerId="ADAL" clId="{1271A56F-ED65-4E69-92D0-352427848BAE}" dt="2021-01-26T09:39:36.814" v="115" actId="20577"/>
      <pc:docMkLst>
        <pc:docMk/>
      </pc:docMkLst>
      <pc:sldChg chg="addSp modSp mod">
        <pc:chgData name="Keiko Kojima" userId="6899f029-7342-413a-b38b-6a9d55270ecb" providerId="ADAL" clId="{1271A56F-ED65-4E69-92D0-352427848BAE}" dt="2021-01-26T09:38:21.084" v="100" actId="20577"/>
        <pc:sldMkLst>
          <pc:docMk/>
          <pc:sldMk cId="3869523214" sldId="292"/>
        </pc:sldMkLst>
        <pc:spChg chg="add mod">
          <ac:chgData name="Keiko Kojima" userId="6899f029-7342-413a-b38b-6a9d55270ecb" providerId="ADAL" clId="{1271A56F-ED65-4E69-92D0-352427848BAE}" dt="2021-01-26T09:38:21.084" v="100" actId="20577"/>
          <ac:spMkLst>
            <pc:docMk/>
            <pc:sldMk cId="3869523214" sldId="292"/>
            <ac:spMk id="8" creationId="{2162743D-F9C6-4B3B-842A-18155D080C90}"/>
          </ac:spMkLst>
        </pc:spChg>
      </pc:sldChg>
      <pc:sldChg chg="addSp modSp mod">
        <pc:chgData name="Keiko Kojima" userId="6899f029-7342-413a-b38b-6a9d55270ecb" providerId="ADAL" clId="{1271A56F-ED65-4E69-92D0-352427848BAE}" dt="2021-01-26T09:30:29.068" v="8" actId="20577"/>
        <pc:sldMkLst>
          <pc:docMk/>
          <pc:sldMk cId="582148703" sldId="293"/>
        </pc:sldMkLst>
        <pc:spChg chg="add mod">
          <ac:chgData name="Keiko Kojima" userId="6899f029-7342-413a-b38b-6a9d55270ecb" providerId="ADAL" clId="{1271A56F-ED65-4E69-92D0-352427848BAE}" dt="2021-01-26T09:30:29.068" v="8" actId="20577"/>
          <ac:spMkLst>
            <pc:docMk/>
            <pc:sldMk cId="582148703" sldId="293"/>
            <ac:spMk id="4" creationId="{9A6FFEF4-E9BD-4197-A742-2E971F1745FD}"/>
          </ac:spMkLst>
        </pc:spChg>
      </pc:sldChg>
      <pc:sldChg chg="addSp modSp mod">
        <pc:chgData name="Keiko Kojima" userId="6899f029-7342-413a-b38b-6a9d55270ecb" providerId="ADAL" clId="{1271A56F-ED65-4E69-92D0-352427848BAE}" dt="2021-01-26T09:30:39.952" v="10" actId="1076"/>
        <pc:sldMkLst>
          <pc:docMk/>
          <pc:sldMk cId="2583410530" sldId="294"/>
        </pc:sldMkLst>
        <pc:spChg chg="add mod">
          <ac:chgData name="Keiko Kojima" userId="6899f029-7342-413a-b38b-6a9d55270ecb" providerId="ADAL" clId="{1271A56F-ED65-4E69-92D0-352427848BAE}" dt="2021-01-26T09:30:39.952" v="10" actId="1076"/>
          <ac:spMkLst>
            <pc:docMk/>
            <pc:sldMk cId="2583410530" sldId="294"/>
            <ac:spMk id="4" creationId="{AD0D5458-7E99-4825-9C38-DDDA722B98C6}"/>
          </ac:spMkLst>
        </pc:spChg>
      </pc:sldChg>
      <pc:sldChg chg="addSp modSp mod">
        <pc:chgData name="Keiko Kojima" userId="6899f029-7342-413a-b38b-6a9d55270ecb" providerId="ADAL" clId="{1271A56F-ED65-4E69-92D0-352427848BAE}" dt="2021-01-26T09:31:02.027" v="15" actId="20577"/>
        <pc:sldMkLst>
          <pc:docMk/>
          <pc:sldMk cId="1187069205" sldId="296"/>
        </pc:sldMkLst>
        <pc:spChg chg="add mod">
          <ac:chgData name="Keiko Kojima" userId="6899f029-7342-413a-b38b-6a9d55270ecb" providerId="ADAL" clId="{1271A56F-ED65-4E69-92D0-352427848BAE}" dt="2021-01-26T09:31:02.027" v="15" actId="20577"/>
          <ac:spMkLst>
            <pc:docMk/>
            <pc:sldMk cId="1187069205" sldId="296"/>
            <ac:spMk id="19" creationId="{87C2C6B4-FD75-4319-A7A2-B111EE7C0C1C}"/>
          </ac:spMkLst>
        </pc:spChg>
      </pc:sldChg>
      <pc:sldChg chg="addSp modSp">
        <pc:chgData name="Keiko Kojima" userId="6899f029-7342-413a-b38b-6a9d55270ecb" providerId="ADAL" clId="{1271A56F-ED65-4E69-92D0-352427848BAE}" dt="2021-01-26T09:31:12.541" v="16"/>
        <pc:sldMkLst>
          <pc:docMk/>
          <pc:sldMk cId="338049328" sldId="297"/>
        </pc:sldMkLst>
        <pc:spChg chg="add mod">
          <ac:chgData name="Keiko Kojima" userId="6899f029-7342-413a-b38b-6a9d55270ecb" providerId="ADAL" clId="{1271A56F-ED65-4E69-92D0-352427848BAE}" dt="2021-01-26T09:31:12.541" v="16"/>
          <ac:spMkLst>
            <pc:docMk/>
            <pc:sldMk cId="338049328" sldId="297"/>
            <ac:spMk id="9" creationId="{4ECFE419-385C-4EF6-9ACC-222E012E3DDB}"/>
          </ac:spMkLst>
        </pc:spChg>
      </pc:sldChg>
      <pc:sldChg chg="addSp modSp mod">
        <pc:chgData name="Keiko Kojima" userId="6899f029-7342-413a-b38b-6a9d55270ecb" providerId="ADAL" clId="{1271A56F-ED65-4E69-92D0-352427848BAE}" dt="2021-01-26T09:31:27.158" v="20" actId="20577"/>
        <pc:sldMkLst>
          <pc:docMk/>
          <pc:sldMk cId="2166109885" sldId="298"/>
        </pc:sldMkLst>
        <pc:spChg chg="add mod">
          <ac:chgData name="Keiko Kojima" userId="6899f029-7342-413a-b38b-6a9d55270ecb" providerId="ADAL" clId="{1271A56F-ED65-4E69-92D0-352427848BAE}" dt="2021-01-26T09:31:27.158" v="20" actId="20577"/>
          <ac:spMkLst>
            <pc:docMk/>
            <pc:sldMk cId="2166109885" sldId="298"/>
            <ac:spMk id="12" creationId="{B434185B-C181-4F91-A7EA-C149192E7B9A}"/>
          </ac:spMkLst>
        </pc:spChg>
      </pc:sldChg>
      <pc:sldChg chg="addSp modSp mod">
        <pc:chgData name="Keiko Kojima" userId="6899f029-7342-413a-b38b-6a9d55270ecb" providerId="ADAL" clId="{1271A56F-ED65-4E69-92D0-352427848BAE}" dt="2021-01-26T09:31:36.408" v="23" actId="20577"/>
        <pc:sldMkLst>
          <pc:docMk/>
          <pc:sldMk cId="3429434474" sldId="299"/>
        </pc:sldMkLst>
        <pc:spChg chg="add mod">
          <ac:chgData name="Keiko Kojima" userId="6899f029-7342-413a-b38b-6a9d55270ecb" providerId="ADAL" clId="{1271A56F-ED65-4E69-92D0-352427848BAE}" dt="2021-01-26T09:31:36.408" v="23" actId="20577"/>
          <ac:spMkLst>
            <pc:docMk/>
            <pc:sldMk cId="3429434474" sldId="299"/>
            <ac:spMk id="8" creationId="{7891D53F-CE6D-4CE9-94CC-60F018F0ADE7}"/>
          </ac:spMkLst>
        </pc:spChg>
      </pc:sldChg>
      <pc:sldChg chg="addSp modSp mod">
        <pc:chgData name="Keiko Kojima" userId="6899f029-7342-413a-b38b-6a9d55270ecb" providerId="ADAL" clId="{1271A56F-ED65-4E69-92D0-352427848BAE}" dt="2021-01-26T09:31:49.019" v="26" actId="20577"/>
        <pc:sldMkLst>
          <pc:docMk/>
          <pc:sldMk cId="3259530375" sldId="300"/>
        </pc:sldMkLst>
        <pc:spChg chg="add mod">
          <ac:chgData name="Keiko Kojima" userId="6899f029-7342-413a-b38b-6a9d55270ecb" providerId="ADAL" clId="{1271A56F-ED65-4E69-92D0-352427848BAE}" dt="2021-01-26T09:31:49.019" v="26" actId="20577"/>
          <ac:spMkLst>
            <pc:docMk/>
            <pc:sldMk cId="3259530375" sldId="300"/>
            <ac:spMk id="8" creationId="{AD667411-0C62-45CA-ADF4-1FC74DCB108B}"/>
          </ac:spMkLst>
        </pc:spChg>
      </pc:sldChg>
      <pc:sldChg chg="addSp modSp mod">
        <pc:chgData name="Keiko Kojima" userId="6899f029-7342-413a-b38b-6a9d55270ecb" providerId="ADAL" clId="{1271A56F-ED65-4E69-92D0-352427848BAE}" dt="2021-01-26T09:32:09.922" v="30" actId="1076"/>
        <pc:sldMkLst>
          <pc:docMk/>
          <pc:sldMk cId="936297866" sldId="301"/>
        </pc:sldMkLst>
        <pc:spChg chg="add mod">
          <ac:chgData name="Keiko Kojima" userId="6899f029-7342-413a-b38b-6a9d55270ecb" providerId="ADAL" clId="{1271A56F-ED65-4E69-92D0-352427848BAE}" dt="2021-01-26T09:32:05.002" v="29"/>
          <ac:spMkLst>
            <pc:docMk/>
            <pc:sldMk cId="936297866" sldId="301"/>
            <ac:spMk id="8" creationId="{514C577B-0296-4E84-83D2-83350F455646}"/>
          </ac:spMkLst>
        </pc:spChg>
        <pc:picChg chg="mod">
          <ac:chgData name="Keiko Kojima" userId="6899f029-7342-413a-b38b-6a9d55270ecb" providerId="ADAL" clId="{1271A56F-ED65-4E69-92D0-352427848BAE}" dt="2021-01-26T09:32:09.922" v="30" actId="1076"/>
          <ac:picMkLst>
            <pc:docMk/>
            <pc:sldMk cId="936297866" sldId="301"/>
            <ac:picMk id="3" creationId="{780D5589-4F8D-42FF-9200-AD5630906F51}"/>
          </ac:picMkLst>
        </pc:picChg>
      </pc:sldChg>
      <pc:sldChg chg="addSp modSp mod">
        <pc:chgData name="Keiko Kojima" userId="6899f029-7342-413a-b38b-6a9d55270ecb" providerId="ADAL" clId="{1271A56F-ED65-4E69-92D0-352427848BAE}" dt="2021-01-26T09:33:11.142" v="33" actId="20577"/>
        <pc:sldMkLst>
          <pc:docMk/>
          <pc:sldMk cId="2617823633" sldId="302"/>
        </pc:sldMkLst>
        <pc:spChg chg="add mod">
          <ac:chgData name="Keiko Kojima" userId="6899f029-7342-413a-b38b-6a9d55270ecb" providerId="ADAL" clId="{1271A56F-ED65-4E69-92D0-352427848BAE}" dt="2021-01-26T09:33:11.142" v="33" actId="20577"/>
          <ac:spMkLst>
            <pc:docMk/>
            <pc:sldMk cId="2617823633" sldId="302"/>
            <ac:spMk id="4" creationId="{B47436F0-24DE-457D-A05C-B9E093C89DDF}"/>
          </ac:spMkLst>
        </pc:spChg>
      </pc:sldChg>
      <pc:sldChg chg="addSp modSp">
        <pc:chgData name="Keiko Kojima" userId="6899f029-7342-413a-b38b-6a9d55270ecb" providerId="ADAL" clId="{1271A56F-ED65-4E69-92D0-352427848BAE}" dt="2021-01-26T09:33:17.544" v="34"/>
        <pc:sldMkLst>
          <pc:docMk/>
          <pc:sldMk cId="2318502879" sldId="303"/>
        </pc:sldMkLst>
        <pc:spChg chg="add mod">
          <ac:chgData name="Keiko Kojima" userId="6899f029-7342-413a-b38b-6a9d55270ecb" providerId="ADAL" clId="{1271A56F-ED65-4E69-92D0-352427848BAE}" dt="2021-01-26T09:33:17.544" v="34"/>
          <ac:spMkLst>
            <pc:docMk/>
            <pc:sldMk cId="2318502879" sldId="303"/>
            <ac:spMk id="10" creationId="{C1B84C16-F78C-4210-9AE7-8C56E93E5968}"/>
          </ac:spMkLst>
        </pc:spChg>
      </pc:sldChg>
      <pc:sldChg chg="addSp modSp">
        <pc:chgData name="Keiko Kojima" userId="6899f029-7342-413a-b38b-6a9d55270ecb" providerId="ADAL" clId="{1271A56F-ED65-4E69-92D0-352427848BAE}" dt="2021-01-26T09:33:30.604" v="36"/>
        <pc:sldMkLst>
          <pc:docMk/>
          <pc:sldMk cId="2786561871" sldId="304"/>
        </pc:sldMkLst>
        <pc:spChg chg="add mod">
          <ac:chgData name="Keiko Kojima" userId="6899f029-7342-413a-b38b-6a9d55270ecb" providerId="ADAL" clId="{1271A56F-ED65-4E69-92D0-352427848BAE}" dt="2021-01-26T09:33:30.604" v="36"/>
          <ac:spMkLst>
            <pc:docMk/>
            <pc:sldMk cId="2786561871" sldId="304"/>
            <ac:spMk id="12" creationId="{26EAC9C2-B07D-4C41-B648-8FD84293576A}"/>
          </ac:spMkLst>
        </pc:spChg>
      </pc:sldChg>
      <pc:sldChg chg="addSp modSp">
        <pc:chgData name="Keiko Kojima" userId="6899f029-7342-413a-b38b-6a9d55270ecb" providerId="ADAL" clId="{1271A56F-ED65-4E69-92D0-352427848BAE}" dt="2021-01-26T09:32:00.317" v="28"/>
        <pc:sldMkLst>
          <pc:docMk/>
          <pc:sldMk cId="1140796991" sldId="305"/>
        </pc:sldMkLst>
        <pc:spChg chg="add mod">
          <ac:chgData name="Keiko Kojima" userId="6899f029-7342-413a-b38b-6a9d55270ecb" providerId="ADAL" clId="{1271A56F-ED65-4E69-92D0-352427848BAE}" dt="2021-01-26T09:32:00.317" v="28"/>
          <ac:spMkLst>
            <pc:docMk/>
            <pc:sldMk cId="1140796991" sldId="305"/>
            <ac:spMk id="6" creationId="{A86672CD-A6FC-45C8-A0E4-BD331261BF6E}"/>
          </ac:spMkLst>
        </pc:spChg>
      </pc:sldChg>
      <pc:sldChg chg="addSp modSp">
        <pc:chgData name="Keiko Kojima" userId="6899f029-7342-413a-b38b-6a9d55270ecb" providerId="ADAL" clId="{1271A56F-ED65-4E69-92D0-352427848BAE}" dt="2021-01-26T09:31:56.205" v="27"/>
        <pc:sldMkLst>
          <pc:docMk/>
          <pc:sldMk cId="1612565346" sldId="306"/>
        </pc:sldMkLst>
        <pc:spChg chg="add mod">
          <ac:chgData name="Keiko Kojima" userId="6899f029-7342-413a-b38b-6a9d55270ecb" providerId="ADAL" clId="{1271A56F-ED65-4E69-92D0-352427848BAE}" dt="2021-01-26T09:31:56.205" v="27"/>
          <ac:spMkLst>
            <pc:docMk/>
            <pc:sldMk cId="1612565346" sldId="306"/>
            <ac:spMk id="8" creationId="{23F6A497-FF10-4494-82F1-D654930E925B}"/>
          </ac:spMkLst>
        </pc:spChg>
      </pc:sldChg>
      <pc:sldChg chg="addSp modSp">
        <pc:chgData name="Keiko Kojima" userId="6899f029-7342-413a-b38b-6a9d55270ecb" providerId="ADAL" clId="{1271A56F-ED65-4E69-92D0-352427848BAE}" dt="2021-01-26T09:33:35.435" v="37"/>
        <pc:sldMkLst>
          <pc:docMk/>
          <pc:sldMk cId="2534516661" sldId="307"/>
        </pc:sldMkLst>
        <pc:spChg chg="add mod">
          <ac:chgData name="Keiko Kojima" userId="6899f029-7342-413a-b38b-6a9d55270ecb" providerId="ADAL" clId="{1271A56F-ED65-4E69-92D0-352427848BAE}" dt="2021-01-26T09:33:35.435" v="37"/>
          <ac:spMkLst>
            <pc:docMk/>
            <pc:sldMk cId="2534516661" sldId="307"/>
            <ac:spMk id="8" creationId="{2D5C4074-96AF-4D8F-B361-BC0E4F07D193}"/>
          </ac:spMkLst>
        </pc:spChg>
      </pc:sldChg>
      <pc:sldChg chg="addSp modSp mod">
        <pc:chgData name="Keiko Kojima" userId="6899f029-7342-413a-b38b-6a9d55270ecb" providerId="ADAL" clId="{1271A56F-ED65-4E69-92D0-352427848BAE}" dt="2021-01-26T09:33:45.613" v="40" actId="20577"/>
        <pc:sldMkLst>
          <pc:docMk/>
          <pc:sldMk cId="1651340872" sldId="308"/>
        </pc:sldMkLst>
        <pc:spChg chg="add mod">
          <ac:chgData name="Keiko Kojima" userId="6899f029-7342-413a-b38b-6a9d55270ecb" providerId="ADAL" clId="{1271A56F-ED65-4E69-92D0-352427848BAE}" dt="2021-01-26T09:33:45.613" v="40" actId="20577"/>
          <ac:spMkLst>
            <pc:docMk/>
            <pc:sldMk cId="1651340872" sldId="308"/>
            <ac:spMk id="9" creationId="{D0DB39FE-249B-4909-93CE-2C8191893A99}"/>
          </ac:spMkLst>
        </pc:spChg>
      </pc:sldChg>
      <pc:sldChg chg="addSp modSp mod">
        <pc:chgData name="Keiko Kojima" userId="6899f029-7342-413a-b38b-6a9d55270ecb" providerId="ADAL" clId="{1271A56F-ED65-4E69-92D0-352427848BAE}" dt="2021-01-26T09:33:54.781" v="43" actId="20577"/>
        <pc:sldMkLst>
          <pc:docMk/>
          <pc:sldMk cId="3188707453" sldId="309"/>
        </pc:sldMkLst>
        <pc:spChg chg="add mod">
          <ac:chgData name="Keiko Kojima" userId="6899f029-7342-413a-b38b-6a9d55270ecb" providerId="ADAL" clId="{1271A56F-ED65-4E69-92D0-352427848BAE}" dt="2021-01-26T09:33:54.781" v="43" actId="20577"/>
          <ac:spMkLst>
            <pc:docMk/>
            <pc:sldMk cId="3188707453" sldId="309"/>
            <ac:spMk id="8" creationId="{1A3AB520-8780-459B-92A7-276FA4E95F48}"/>
          </ac:spMkLst>
        </pc:spChg>
      </pc:sldChg>
      <pc:sldChg chg="addSp modSp mod">
        <pc:chgData name="Keiko Kojima" userId="6899f029-7342-413a-b38b-6a9d55270ecb" providerId="ADAL" clId="{1271A56F-ED65-4E69-92D0-352427848BAE}" dt="2021-01-26T09:34:02.733" v="46" actId="20577"/>
        <pc:sldMkLst>
          <pc:docMk/>
          <pc:sldMk cId="4133581747" sldId="310"/>
        </pc:sldMkLst>
        <pc:spChg chg="add mod">
          <ac:chgData name="Keiko Kojima" userId="6899f029-7342-413a-b38b-6a9d55270ecb" providerId="ADAL" clId="{1271A56F-ED65-4E69-92D0-352427848BAE}" dt="2021-01-26T09:34:02.733" v="46" actId="20577"/>
          <ac:spMkLst>
            <pc:docMk/>
            <pc:sldMk cId="4133581747" sldId="310"/>
            <ac:spMk id="6" creationId="{FD228A16-AB74-4402-BF6D-CAE6BD9AD1A8}"/>
          </ac:spMkLst>
        </pc:spChg>
      </pc:sldChg>
      <pc:sldChg chg="addSp modSp">
        <pc:chgData name="Keiko Kojima" userId="6899f029-7342-413a-b38b-6a9d55270ecb" providerId="ADAL" clId="{1271A56F-ED65-4E69-92D0-352427848BAE}" dt="2021-01-26T09:34:34.045" v="52"/>
        <pc:sldMkLst>
          <pc:docMk/>
          <pc:sldMk cId="2252713881" sldId="311"/>
        </pc:sldMkLst>
        <pc:spChg chg="add mod">
          <ac:chgData name="Keiko Kojima" userId="6899f029-7342-413a-b38b-6a9d55270ecb" providerId="ADAL" clId="{1271A56F-ED65-4E69-92D0-352427848BAE}" dt="2021-01-26T09:34:34.045" v="52"/>
          <ac:spMkLst>
            <pc:docMk/>
            <pc:sldMk cId="2252713881" sldId="311"/>
            <ac:spMk id="4" creationId="{AFE06984-19F4-4785-952C-B4224F9ACB9C}"/>
          </ac:spMkLst>
        </pc:spChg>
      </pc:sldChg>
      <pc:sldChg chg="addSp modSp mod">
        <pc:chgData name="Keiko Kojima" userId="6899f029-7342-413a-b38b-6a9d55270ecb" providerId="ADAL" clId="{1271A56F-ED65-4E69-92D0-352427848BAE}" dt="2021-01-26T09:34:44.214" v="55" actId="20577"/>
        <pc:sldMkLst>
          <pc:docMk/>
          <pc:sldMk cId="4166647229" sldId="312"/>
        </pc:sldMkLst>
        <pc:spChg chg="add mod">
          <ac:chgData name="Keiko Kojima" userId="6899f029-7342-413a-b38b-6a9d55270ecb" providerId="ADAL" clId="{1271A56F-ED65-4E69-92D0-352427848BAE}" dt="2021-01-26T09:34:44.214" v="55" actId="20577"/>
          <ac:spMkLst>
            <pc:docMk/>
            <pc:sldMk cId="4166647229" sldId="312"/>
            <ac:spMk id="4" creationId="{4CC900F1-DF5C-49AA-91E5-B0331C882743}"/>
          </ac:spMkLst>
        </pc:spChg>
      </pc:sldChg>
      <pc:sldChg chg="addSp modSp mod">
        <pc:chgData name="Keiko Kojima" userId="6899f029-7342-413a-b38b-6a9d55270ecb" providerId="ADAL" clId="{1271A56F-ED65-4E69-92D0-352427848BAE}" dt="2021-01-26T09:34:29" v="51" actId="1076"/>
        <pc:sldMkLst>
          <pc:docMk/>
          <pc:sldMk cId="2258483119" sldId="313"/>
        </pc:sldMkLst>
        <pc:spChg chg="add mod">
          <ac:chgData name="Keiko Kojima" userId="6899f029-7342-413a-b38b-6a9d55270ecb" providerId="ADAL" clId="{1271A56F-ED65-4E69-92D0-352427848BAE}" dt="2021-01-26T09:34:14.661" v="48"/>
          <ac:spMkLst>
            <pc:docMk/>
            <pc:sldMk cId="2258483119" sldId="313"/>
            <ac:spMk id="7" creationId="{6B7B42B5-EEB2-4016-A9E8-EF3AB738A9C6}"/>
          </ac:spMkLst>
        </pc:spChg>
        <pc:picChg chg="mod">
          <ac:chgData name="Keiko Kojima" userId="6899f029-7342-413a-b38b-6a9d55270ecb" providerId="ADAL" clId="{1271A56F-ED65-4E69-92D0-352427848BAE}" dt="2021-01-26T09:34:29" v="51" actId="1076"/>
          <ac:picMkLst>
            <pc:docMk/>
            <pc:sldMk cId="2258483119" sldId="313"/>
            <ac:picMk id="9" creationId="{57EF9DE2-C223-47F2-AF49-E6671E80CD4F}"/>
          </ac:picMkLst>
        </pc:picChg>
        <pc:picChg chg="mod">
          <ac:chgData name="Keiko Kojima" userId="6899f029-7342-413a-b38b-6a9d55270ecb" providerId="ADAL" clId="{1271A56F-ED65-4E69-92D0-352427848BAE}" dt="2021-01-26T09:34:24.908" v="50" actId="1076"/>
          <ac:picMkLst>
            <pc:docMk/>
            <pc:sldMk cId="2258483119" sldId="313"/>
            <ac:picMk id="11" creationId="{0C72EBFB-3198-417A-8305-2ED8746A247B}"/>
          </ac:picMkLst>
        </pc:picChg>
      </pc:sldChg>
      <pc:sldChg chg="addSp modSp">
        <pc:chgData name="Keiko Kojima" userId="6899f029-7342-413a-b38b-6a9d55270ecb" providerId="ADAL" clId="{1271A56F-ED65-4E69-92D0-352427848BAE}" dt="2021-01-26T09:34:09.801" v="47"/>
        <pc:sldMkLst>
          <pc:docMk/>
          <pc:sldMk cId="3469704011" sldId="314"/>
        </pc:sldMkLst>
        <pc:spChg chg="add mod">
          <ac:chgData name="Keiko Kojima" userId="6899f029-7342-413a-b38b-6a9d55270ecb" providerId="ADAL" clId="{1271A56F-ED65-4E69-92D0-352427848BAE}" dt="2021-01-26T09:34:09.801" v="47"/>
          <ac:spMkLst>
            <pc:docMk/>
            <pc:sldMk cId="3469704011" sldId="314"/>
            <ac:spMk id="7" creationId="{C0BA4EF1-9D5B-424D-B589-8CB8B76E4D7A}"/>
          </ac:spMkLst>
        </pc:spChg>
      </pc:sldChg>
      <pc:sldChg chg="addSp modSp">
        <pc:chgData name="Keiko Kojima" userId="6899f029-7342-413a-b38b-6a9d55270ecb" providerId="ADAL" clId="{1271A56F-ED65-4E69-92D0-352427848BAE}" dt="2021-01-26T09:34:51.654" v="56"/>
        <pc:sldMkLst>
          <pc:docMk/>
          <pc:sldMk cId="2908337318" sldId="315"/>
        </pc:sldMkLst>
        <pc:spChg chg="add mod">
          <ac:chgData name="Keiko Kojima" userId="6899f029-7342-413a-b38b-6a9d55270ecb" providerId="ADAL" clId="{1271A56F-ED65-4E69-92D0-352427848BAE}" dt="2021-01-26T09:34:51.654" v="56"/>
          <ac:spMkLst>
            <pc:docMk/>
            <pc:sldMk cId="2908337318" sldId="315"/>
            <ac:spMk id="6" creationId="{41B45745-291A-4789-9FEB-F14FB5FDC3E3}"/>
          </ac:spMkLst>
        </pc:spChg>
      </pc:sldChg>
      <pc:sldChg chg="addSp modSp">
        <pc:chgData name="Keiko Kojima" userId="6899f029-7342-413a-b38b-6a9d55270ecb" providerId="ADAL" clId="{1271A56F-ED65-4E69-92D0-352427848BAE}" dt="2021-01-26T09:35:05.384" v="58"/>
        <pc:sldMkLst>
          <pc:docMk/>
          <pc:sldMk cId="859419670" sldId="316"/>
        </pc:sldMkLst>
        <pc:spChg chg="add mod">
          <ac:chgData name="Keiko Kojima" userId="6899f029-7342-413a-b38b-6a9d55270ecb" providerId="ADAL" clId="{1271A56F-ED65-4E69-92D0-352427848BAE}" dt="2021-01-26T09:35:05.384" v="58"/>
          <ac:spMkLst>
            <pc:docMk/>
            <pc:sldMk cId="859419670" sldId="316"/>
            <ac:spMk id="15" creationId="{1076C637-061D-4129-BFCD-20DF2FAD6B3B}"/>
          </ac:spMkLst>
        </pc:spChg>
      </pc:sldChg>
      <pc:sldChg chg="addSp modSp mod">
        <pc:chgData name="Keiko Kojima" userId="6899f029-7342-413a-b38b-6a9d55270ecb" providerId="ADAL" clId="{1271A56F-ED65-4E69-92D0-352427848BAE}" dt="2021-01-26T09:35:25.788" v="64" actId="1076"/>
        <pc:sldMkLst>
          <pc:docMk/>
          <pc:sldMk cId="2093291695" sldId="317"/>
        </pc:sldMkLst>
        <pc:spChg chg="add mod">
          <ac:chgData name="Keiko Kojima" userId="6899f029-7342-413a-b38b-6a9d55270ecb" providerId="ADAL" clId="{1271A56F-ED65-4E69-92D0-352427848BAE}" dt="2021-01-26T09:35:25.788" v="64" actId="1076"/>
          <ac:spMkLst>
            <pc:docMk/>
            <pc:sldMk cId="2093291695" sldId="317"/>
            <ac:spMk id="9" creationId="{0D79A7C4-6148-440B-860A-046C55BF3AD3}"/>
          </ac:spMkLst>
        </pc:spChg>
      </pc:sldChg>
      <pc:sldChg chg="addSp modSp">
        <pc:chgData name="Keiko Kojima" userId="6899f029-7342-413a-b38b-6a9d55270ecb" providerId="ADAL" clId="{1271A56F-ED65-4E69-92D0-352427848BAE}" dt="2021-01-26T09:35:35.158" v="65"/>
        <pc:sldMkLst>
          <pc:docMk/>
          <pc:sldMk cId="2262759252" sldId="318"/>
        </pc:sldMkLst>
        <pc:spChg chg="add mod">
          <ac:chgData name="Keiko Kojima" userId="6899f029-7342-413a-b38b-6a9d55270ecb" providerId="ADAL" clId="{1271A56F-ED65-4E69-92D0-352427848BAE}" dt="2021-01-26T09:35:35.158" v="65"/>
          <ac:spMkLst>
            <pc:docMk/>
            <pc:sldMk cId="2262759252" sldId="318"/>
            <ac:spMk id="7" creationId="{6865B498-C3E6-41E5-B084-F367FFFFB02C}"/>
          </ac:spMkLst>
        </pc:spChg>
      </pc:sldChg>
      <pc:sldChg chg="addSp modSp mod">
        <pc:chgData name="Keiko Kojima" userId="6899f029-7342-413a-b38b-6a9d55270ecb" providerId="ADAL" clId="{1271A56F-ED65-4E69-92D0-352427848BAE}" dt="2021-01-26T09:35:47.065" v="68" actId="20577"/>
        <pc:sldMkLst>
          <pc:docMk/>
          <pc:sldMk cId="1022524302" sldId="319"/>
        </pc:sldMkLst>
        <pc:spChg chg="add mod">
          <ac:chgData name="Keiko Kojima" userId="6899f029-7342-413a-b38b-6a9d55270ecb" providerId="ADAL" clId="{1271A56F-ED65-4E69-92D0-352427848BAE}" dt="2021-01-26T09:35:47.065" v="68" actId="20577"/>
          <ac:spMkLst>
            <pc:docMk/>
            <pc:sldMk cId="1022524302" sldId="319"/>
            <ac:spMk id="8" creationId="{B71EDEF9-B3CB-472E-9515-D831D9851DF3}"/>
          </ac:spMkLst>
        </pc:spChg>
      </pc:sldChg>
      <pc:sldChg chg="addSp modSp mod">
        <pc:chgData name="Keiko Kojima" userId="6899f029-7342-413a-b38b-6a9d55270ecb" providerId="ADAL" clId="{1271A56F-ED65-4E69-92D0-352427848BAE}" dt="2021-01-26T09:36:06.758" v="72" actId="1076"/>
        <pc:sldMkLst>
          <pc:docMk/>
          <pc:sldMk cId="805403665" sldId="320"/>
        </pc:sldMkLst>
        <pc:spChg chg="add mod">
          <ac:chgData name="Keiko Kojima" userId="6899f029-7342-413a-b38b-6a9d55270ecb" providerId="ADAL" clId="{1271A56F-ED65-4E69-92D0-352427848BAE}" dt="2021-01-26T09:35:57.471" v="70"/>
          <ac:spMkLst>
            <pc:docMk/>
            <pc:sldMk cId="805403665" sldId="320"/>
            <ac:spMk id="4" creationId="{EE88F376-4B7B-413E-8410-E74729B16A66}"/>
          </ac:spMkLst>
        </pc:spChg>
        <pc:picChg chg="mod">
          <ac:chgData name="Keiko Kojima" userId="6899f029-7342-413a-b38b-6a9d55270ecb" providerId="ADAL" clId="{1271A56F-ED65-4E69-92D0-352427848BAE}" dt="2021-01-26T09:36:03.424" v="71" actId="1076"/>
          <ac:picMkLst>
            <pc:docMk/>
            <pc:sldMk cId="805403665" sldId="320"/>
            <ac:picMk id="3" creationId="{08ED4586-05B7-408F-9DDC-F7F279D59D15}"/>
          </ac:picMkLst>
        </pc:picChg>
        <pc:picChg chg="mod">
          <ac:chgData name="Keiko Kojima" userId="6899f029-7342-413a-b38b-6a9d55270ecb" providerId="ADAL" clId="{1271A56F-ED65-4E69-92D0-352427848BAE}" dt="2021-01-26T09:36:06.758" v="72" actId="1076"/>
          <ac:picMkLst>
            <pc:docMk/>
            <pc:sldMk cId="805403665" sldId="320"/>
            <ac:picMk id="3074" creationId="{1203F469-AB39-456C-8198-18943DD9A576}"/>
          </ac:picMkLst>
        </pc:picChg>
      </pc:sldChg>
      <pc:sldChg chg="addSp modSp">
        <pc:chgData name="Keiko Kojima" userId="6899f029-7342-413a-b38b-6a9d55270ecb" providerId="ADAL" clId="{1271A56F-ED65-4E69-92D0-352427848BAE}" dt="2021-01-26T09:35:13.355" v="59"/>
        <pc:sldMkLst>
          <pc:docMk/>
          <pc:sldMk cId="1460928177" sldId="321"/>
        </pc:sldMkLst>
        <pc:spChg chg="add mod">
          <ac:chgData name="Keiko Kojima" userId="6899f029-7342-413a-b38b-6a9d55270ecb" providerId="ADAL" clId="{1271A56F-ED65-4E69-92D0-352427848BAE}" dt="2021-01-26T09:35:13.355" v="59"/>
          <ac:spMkLst>
            <pc:docMk/>
            <pc:sldMk cId="1460928177" sldId="321"/>
            <ac:spMk id="16" creationId="{DE56FED3-16AD-4BEF-8C7D-6B3CD96F1E68}"/>
          </ac:spMkLst>
        </pc:spChg>
      </pc:sldChg>
      <pc:sldChg chg="addSp modSp">
        <pc:chgData name="Keiko Kojima" userId="6899f029-7342-413a-b38b-6a9d55270ecb" providerId="ADAL" clId="{1271A56F-ED65-4E69-92D0-352427848BAE}" dt="2021-01-26T09:35:54.663" v="69"/>
        <pc:sldMkLst>
          <pc:docMk/>
          <pc:sldMk cId="3554540603" sldId="322"/>
        </pc:sldMkLst>
        <pc:spChg chg="add mod">
          <ac:chgData name="Keiko Kojima" userId="6899f029-7342-413a-b38b-6a9d55270ecb" providerId="ADAL" clId="{1271A56F-ED65-4E69-92D0-352427848BAE}" dt="2021-01-26T09:35:54.663" v="69"/>
          <ac:spMkLst>
            <pc:docMk/>
            <pc:sldMk cId="3554540603" sldId="322"/>
            <ac:spMk id="8" creationId="{9B79704A-5419-4018-84E3-DE079BAB1AD5}"/>
          </ac:spMkLst>
        </pc:spChg>
      </pc:sldChg>
      <pc:sldChg chg="addSp modSp mod">
        <pc:chgData name="Keiko Kojima" userId="6899f029-7342-413a-b38b-6a9d55270ecb" providerId="ADAL" clId="{1271A56F-ED65-4E69-92D0-352427848BAE}" dt="2021-01-26T09:36:21.970" v="76" actId="1076"/>
        <pc:sldMkLst>
          <pc:docMk/>
          <pc:sldMk cId="2702160679" sldId="323"/>
        </pc:sldMkLst>
        <pc:spChg chg="add mod">
          <ac:chgData name="Keiko Kojima" userId="6899f029-7342-413a-b38b-6a9d55270ecb" providerId="ADAL" clId="{1271A56F-ED65-4E69-92D0-352427848BAE}" dt="2021-01-26T09:36:21.970" v="76" actId="1076"/>
          <ac:spMkLst>
            <pc:docMk/>
            <pc:sldMk cId="2702160679" sldId="323"/>
            <ac:spMk id="4" creationId="{31DD677D-64BD-4890-94E7-0672C58C7BB6}"/>
          </ac:spMkLst>
        </pc:spChg>
      </pc:sldChg>
      <pc:sldChg chg="addSp modSp mod">
        <pc:chgData name="Keiko Kojima" userId="6899f029-7342-413a-b38b-6a9d55270ecb" providerId="ADAL" clId="{1271A56F-ED65-4E69-92D0-352427848BAE}" dt="2021-01-26T09:36:32.909" v="78" actId="1076"/>
        <pc:sldMkLst>
          <pc:docMk/>
          <pc:sldMk cId="4215359984" sldId="325"/>
        </pc:sldMkLst>
        <pc:spChg chg="add mod">
          <ac:chgData name="Keiko Kojima" userId="6899f029-7342-413a-b38b-6a9d55270ecb" providerId="ADAL" clId="{1271A56F-ED65-4E69-92D0-352427848BAE}" dt="2021-01-26T09:36:32.909" v="78" actId="1076"/>
          <ac:spMkLst>
            <pc:docMk/>
            <pc:sldMk cId="4215359984" sldId="325"/>
            <ac:spMk id="6" creationId="{640853E8-C27A-4859-A0FF-17A923B51011}"/>
          </ac:spMkLst>
        </pc:spChg>
      </pc:sldChg>
      <pc:sldChg chg="addSp modSp mod">
        <pc:chgData name="Keiko Kojima" userId="6899f029-7342-413a-b38b-6a9d55270ecb" providerId="ADAL" clId="{1271A56F-ED65-4E69-92D0-352427848BAE}" dt="2021-01-26T09:37:31.245" v="89" actId="20577"/>
        <pc:sldMkLst>
          <pc:docMk/>
          <pc:sldMk cId="3056193634" sldId="326"/>
        </pc:sldMkLst>
        <pc:spChg chg="add mod">
          <ac:chgData name="Keiko Kojima" userId="6899f029-7342-413a-b38b-6a9d55270ecb" providerId="ADAL" clId="{1271A56F-ED65-4E69-92D0-352427848BAE}" dt="2021-01-26T09:37:31.245" v="89" actId="20577"/>
          <ac:spMkLst>
            <pc:docMk/>
            <pc:sldMk cId="3056193634" sldId="326"/>
            <ac:spMk id="4" creationId="{990DCC28-85BF-4672-AE35-9160CD894AC8}"/>
          </ac:spMkLst>
        </pc:spChg>
        <pc:picChg chg="mod">
          <ac:chgData name="Keiko Kojima" userId="6899f029-7342-413a-b38b-6a9d55270ecb" providerId="ADAL" clId="{1271A56F-ED65-4E69-92D0-352427848BAE}" dt="2021-01-26T09:37:23.863" v="86" actId="1076"/>
          <ac:picMkLst>
            <pc:docMk/>
            <pc:sldMk cId="3056193634" sldId="326"/>
            <ac:picMk id="5" creationId="{D43ECA50-0C84-4BD1-9901-B8B0469F6EA4}"/>
          </ac:picMkLst>
        </pc:picChg>
      </pc:sldChg>
      <pc:sldChg chg="addSp modSp mod">
        <pc:chgData name="Keiko Kojima" userId="6899f029-7342-413a-b38b-6a9d55270ecb" providerId="ADAL" clId="{1271A56F-ED65-4E69-92D0-352427848BAE}" dt="2021-01-26T09:37:14.663" v="84" actId="20577"/>
        <pc:sldMkLst>
          <pc:docMk/>
          <pc:sldMk cId="3295503383" sldId="327"/>
        </pc:sldMkLst>
        <pc:spChg chg="add mod">
          <ac:chgData name="Keiko Kojima" userId="6899f029-7342-413a-b38b-6a9d55270ecb" providerId="ADAL" clId="{1271A56F-ED65-4E69-92D0-352427848BAE}" dt="2021-01-26T09:37:14.663" v="84" actId="20577"/>
          <ac:spMkLst>
            <pc:docMk/>
            <pc:sldMk cId="3295503383" sldId="327"/>
            <ac:spMk id="7" creationId="{20EA43D5-7982-4DE9-A59A-D1A3F5EFFE53}"/>
          </ac:spMkLst>
        </pc:spChg>
      </pc:sldChg>
      <pc:sldChg chg="addSp modSp mod">
        <pc:chgData name="Keiko Kojima" userId="6899f029-7342-413a-b38b-6a9d55270ecb" providerId="ADAL" clId="{1271A56F-ED65-4E69-92D0-352427848BAE}" dt="2021-01-26T09:37:10.303" v="82" actId="20577"/>
        <pc:sldMkLst>
          <pc:docMk/>
          <pc:sldMk cId="2263975296" sldId="328"/>
        </pc:sldMkLst>
        <pc:spChg chg="add mod">
          <ac:chgData name="Keiko Kojima" userId="6899f029-7342-413a-b38b-6a9d55270ecb" providerId="ADAL" clId="{1271A56F-ED65-4E69-92D0-352427848BAE}" dt="2021-01-26T09:37:10.303" v="82" actId="20577"/>
          <ac:spMkLst>
            <pc:docMk/>
            <pc:sldMk cId="2263975296" sldId="328"/>
            <ac:spMk id="14" creationId="{17FFE2F8-3CC7-4A24-B33C-2EE0435CF005}"/>
          </ac:spMkLst>
        </pc:spChg>
      </pc:sldChg>
      <pc:sldChg chg="addSp modSp mod">
        <pc:chgData name="Keiko Kojima" userId="6899f029-7342-413a-b38b-6a9d55270ecb" providerId="ADAL" clId="{1271A56F-ED65-4E69-92D0-352427848BAE}" dt="2021-01-26T09:39:36.814" v="115" actId="20577"/>
        <pc:sldMkLst>
          <pc:docMk/>
          <pc:sldMk cId="3297637737" sldId="329"/>
        </pc:sldMkLst>
        <pc:spChg chg="add mod">
          <ac:chgData name="Keiko Kojima" userId="6899f029-7342-413a-b38b-6a9d55270ecb" providerId="ADAL" clId="{1271A56F-ED65-4E69-92D0-352427848BAE}" dt="2021-01-26T09:39:36.814" v="115" actId="20577"/>
          <ac:spMkLst>
            <pc:docMk/>
            <pc:sldMk cId="3297637737" sldId="329"/>
            <ac:spMk id="5" creationId="{9FB99A99-8D30-4FFC-95DE-C4FFBB6459B1}"/>
          </ac:spMkLst>
        </pc:spChg>
      </pc:sldChg>
      <pc:sldChg chg="addSp modSp">
        <pc:chgData name="Keiko Kojima" userId="6899f029-7342-413a-b38b-6a9d55270ecb" providerId="ADAL" clId="{1271A56F-ED65-4E69-92D0-352427848BAE}" dt="2021-01-26T09:39:27.702" v="112"/>
        <pc:sldMkLst>
          <pc:docMk/>
          <pc:sldMk cId="4048085604" sldId="330"/>
        </pc:sldMkLst>
        <pc:spChg chg="add mod">
          <ac:chgData name="Keiko Kojima" userId="6899f029-7342-413a-b38b-6a9d55270ecb" providerId="ADAL" clId="{1271A56F-ED65-4E69-92D0-352427848BAE}" dt="2021-01-26T09:39:27.702" v="112"/>
          <ac:spMkLst>
            <pc:docMk/>
            <pc:sldMk cId="4048085604" sldId="330"/>
            <ac:spMk id="5" creationId="{1BC7DC8B-398E-461A-B082-ADDD2BDBEE92}"/>
          </ac:spMkLst>
        </pc:spChg>
      </pc:sldChg>
      <pc:sldChg chg="addSp modSp mod">
        <pc:chgData name="Keiko Kojima" userId="6899f029-7342-413a-b38b-6a9d55270ecb" providerId="ADAL" clId="{1271A56F-ED65-4E69-92D0-352427848BAE}" dt="2021-01-26T09:39:21.245" v="111" actId="20577"/>
        <pc:sldMkLst>
          <pc:docMk/>
          <pc:sldMk cId="37711815" sldId="331"/>
        </pc:sldMkLst>
        <pc:spChg chg="add mod">
          <ac:chgData name="Keiko Kojima" userId="6899f029-7342-413a-b38b-6a9d55270ecb" providerId="ADAL" clId="{1271A56F-ED65-4E69-92D0-352427848BAE}" dt="2021-01-26T09:39:21.245" v="111" actId="20577"/>
          <ac:spMkLst>
            <pc:docMk/>
            <pc:sldMk cId="37711815" sldId="331"/>
            <ac:spMk id="5" creationId="{0518E4CC-421E-4A4F-B667-6B17A56EF21F}"/>
          </ac:spMkLst>
        </pc:spChg>
      </pc:sldChg>
      <pc:sldChg chg="addSp modSp">
        <pc:chgData name="Keiko Kojima" userId="6899f029-7342-413a-b38b-6a9d55270ecb" providerId="ADAL" clId="{1271A56F-ED65-4E69-92D0-352427848BAE}" dt="2021-01-26T09:38:44.507" v="104"/>
        <pc:sldMkLst>
          <pc:docMk/>
          <pc:sldMk cId="2515902591" sldId="332"/>
        </pc:sldMkLst>
        <pc:spChg chg="add mod">
          <ac:chgData name="Keiko Kojima" userId="6899f029-7342-413a-b38b-6a9d55270ecb" providerId="ADAL" clId="{1271A56F-ED65-4E69-92D0-352427848BAE}" dt="2021-01-26T09:38:44.507" v="104"/>
          <ac:spMkLst>
            <pc:docMk/>
            <pc:sldMk cId="2515902591" sldId="332"/>
            <ac:spMk id="5" creationId="{39032FA9-8118-4120-9356-9F76F973046E}"/>
          </ac:spMkLst>
        </pc:spChg>
      </pc:sldChg>
      <pc:sldChg chg="addSp modSp mod">
        <pc:chgData name="Keiko Kojima" userId="6899f029-7342-413a-b38b-6a9d55270ecb" providerId="ADAL" clId="{1271A56F-ED65-4E69-92D0-352427848BAE}" dt="2021-01-26T09:38:32.266" v="103" actId="20577"/>
        <pc:sldMkLst>
          <pc:docMk/>
          <pc:sldMk cId="2799471878" sldId="333"/>
        </pc:sldMkLst>
        <pc:spChg chg="add mod">
          <ac:chgData name="Keiko Kojima" userId="6899f029-7342-413a-b38b-6a9d55270ecb" providerId="ADAL" clId="{1271A56F-ED65-4E69-92D0-352427848BAE}" dt="2021-01-26T09:38:32.266" v="103" actId="20577"/>
          <ac:spMkLst>
            <pc:docMk/>
            <pc:sldMk cId="2799471878" sldId="333"/>
            <ac:spMk id="5" creationId="{CB3CE054-ED48-402C-A2F2-2FF1CA9B27ED}"/>
          </ac:spMkLst>
        </pc:spChg>
      </pc:sldChg>
      <pc:sldChg chg="addSp modSp">
        <pc:chgData name="Keiko Kojima" userId="6899f029-7342-413a-b38b-6a9d55270ecb" providerId="ADAL" clId="{1271A56F-ED65-4E69-92D0-352427848BAE}" dt="2021-01-26T09:38:02.910" v="97"/>
        <pc:sldMkLst>
          <pc:docMk/>
          <pc:sldMk cId="1852442627" sldId="334"/>
        </pc:sldMkLst>
        <pc:spChg chg="add mod">
          <ac:chgData name="Keiko Kojima" userId="6899f029-7342-413a-b38b-6a9d55270ecb" providerId="ADAL" clId="{1271A56F-ED65-4E69-92D0-352427848BAE}" dt="2021-01-26T09:38:02.910" v="97"/>
          <ac:spMkLst>
            <pc:docMk/>
            <pc:sldMk cId="1852442627" sldId="334"/>
            <ac:spMk id="4" creationId="{127B21FB-F784-4975-B125-B6A024695E33}"/>
          </ac:spMkLst>
        </pc:spChg>
      </pc:sldChg>
      <pc:sldChg chg="addSp modSp">
        <pc:chgData name="Keiko Kojima" userId="6899f029-7342-413a-b38b-6a9d55270ecb" providerId="ADAL" clId="{1271A56F-ED65-4E69-92D0-352427848BAE}" dt="2021-01-26T09:38:00.424" v="96"/>
        <pc:sldMkLst>
          <pc:docMk/>
          <pc:sldMk cId="1930326185" sldId="335"/>
        </pc:sldMkLst>
        <pc:spChg chg="add mod">
          <ac:chgData name="Keiko Kojima" userId="6899f029-7342-413a-b38b-6a9d55270ecb" providerId="ADAL" clId="{1271A56F-ED65-4E69-92D0-352427848BAE}" dt="2021-01-26T09:38:00.424" v="96"/>
          <ac:spMkLst>
            <pc:docMk/>
            <pc:sldMk cId="1930326185" sldId="335"/>
            <ac:spMk id="4" creationId="{B86FC08C-DB6F-43A3-9480-E8D848F14D0E}"/>
          </ac:spMkLst>
        </pc:spChg>
      </pc:sldChg>
      <pc:sldChg chg="addSp modSp mod">
        <pc:chgData name="Keiko Kojima" userId="6899f029-7342-413a-b38b-6a9d55270ecb" providerId="ADAL" clId="{1271A56F-ED65-4E69-92D0-352427848BAE}" dt="2021-01-26T09:37:54.544" v="95" actId="20577"/>
        <pc:sldMkLst>
          <pc:docMk/>
          <pc:sldMk cId="317363441" sldId="336"/>
        </pc:sldMkLst>
        <pc:spChg chg="add mod">
          <ac:chgData name="Keiko Kojima" userId="6899f029-7342-413a-b38b-6a9d55270ecb" providerId="ADAL" clId="{1271A56F-ED65-4E69-92D0-352427848BAE}" dt="2021-01-26T09:37:54.544" v="95" actId="20577"/>
          <ac:spMkLst>
            <pc:docMk/>
            <pc:sldMk cId="317363441" sldId="336"/>
            <ac:spMk id="4" creationId="{3F31ECEA-28BF-4B85-9AD9-FB521046CF5B}"/>
          </ac:spMkLst>
        </pc:spChg>
      </pc:sldChg>
      <pc:sldChg chg="addSp modSp">
        <pc:chgData name="Keiko Kojima" userId="6899f029-7342-413a-b38b-6a9d55270ecb" providerId="ADAL" clId="{1271A56F-ED65-4E69-92D0-352427848BAE}" dt="2021-01-26T09:30:54.484" v="12"/>
        <pc:sldMkLst>
          <pc:docMk/>
          <pc:sldMk cId="2239402950" sldId="337"/>
        </pc:sldMkLst>
        <pc:spChg chg="add mod">
          <ac:chgData name="Keiko Kojima" userId="6899f029-7342-413a-b38b-6a9d55270ecb" providerId="ADAL" clId="{1271A56F-ED65-4E69-92D0-352427848BAE}" dt="2021-01-26T09:30:54.484" v="12"/>
          <ac:spMkLst>
            <pc:docMk/>
            <pc:sldMk cId="2239402950" sldId="337"/>
            <ac:spMk id="11" creationId="{5C8A1DA7-05C1-4DD5-AC6E-7AE649690A5F}"/>
          </ac:spMkLst>
        </pc:spChg>
      </pc:sldChg>
      <pc:sldChg chg="addSp modSp">
        <pc:chgData name="Keiko Kojima" userId="6899f029-7342-413a-b38b-6a9d55270ecb" providerId="ADAL" clId="{1271A56F-ED65-4E69-92D0-352427848BAE}" dt="2021-01-26T09:30:45.052" v="11"/>
        <pc:sldMkLst>
          <pc:docMk/>
          <pc:sldMk cId="2581483546" sldId="338"/>
        </pc:sldMkLst>
        <pc:spChg chg="add mod">
          <ac:chgData name="Keiko Kojima" userId="6899f029-7342-413a-b38b-6a9d55270ecb" providerId="ADAL" clId="{1271A56F-ED65-4E69-92D0-352427848BAE}" dt="2021-01-26T09:30:45.052" v="11"/>
          <ac:spMkLst>
            <pc:docMk/>
            <pc:sldMk cId="2581483546" sldId="338"/>
            <ac:spMk id="10" creationId="{DF86CFAA-539E-43C3-A6DC-74703967E238}"/>
          </ac:spMkLst>
        </pc:spChg>
      </pc:sldChg>
      <pc:sldChg chg="addSp modSp">
        <pc:chgData name="Keiko Kojima" userId="6899f029-7342-413a-b38b-6a9d55270ecb" providerId="ADAL" clId="{1271A56F-ED65-4E69-92D0-352427848BAE}" dt="2021-01-26T09:33:24.246" v="35"/>
        <pc:sldMkLst>
          <pc:docMk/>
          <pc:sldMk cId="2250000524" sldId="339"/>
        </pc:sldMkLst>
        <pc:spChg chg="add mod">
          <ac:chgData name="Keiko Kojima" userId="6899f029-7342-413a-b38b-6a9d55270ecb" providerId="ADAL" clId="{1271A56F-ED65-4E69-92D0-352427848BAE}" dt="2021-01-26T09:33:24.246" v="35"/>
          <ac:spMkLst>
            <pc:docMk/>
            <pc:sldMk cId="2250000524" sldId="339"/>
            <ac:spMk id="17" creationId="{C76AAA36-D527-4125-9069-149EE26F09FF}"/>
          </ac:spMkLst>
        </pc:spChg>
      </pc:sldChg>
      <pc:sldChg chg="addSp modSp">
        <pc:chgData name="Keiko Kojima" userId="6899f029-7342-413a-b38b-6a9d55270ecb" providerId="ADAL" clId="{1271A56F-ED65-4E69-92D0-352427848BAE}" dt="2021-01-26T09:34:55.230" v="57"/>
        <pc:sldMkLst>
          <pc:docMk/>
          <pc:sldMk cId="3330833532" sldId="340"/>
        </pc:sldMkLst>
        <pc:spChg chg="add mod">
          <ac:chgData name="Keiko Kojima" userId="6899f029-7342-413a-b38b-6a9d55270ecb" providerId="ADAL" clId="{1271A56F-ED65-4E69-92D0-352427848BAE}" dt="2021-01-26T09:34:55.230" v="57"/>
          <ac:spMkLst>
            <pc:docMk/>
            <pc:sldMk cId="3330833532" sldId="340"/>
            <ac:spMk id="15" creationId="{2490E5DA-DEF0-4423-B41A-EBA1014CBF48}"/>
          </ac:spMkLst>
        </pc:spChg>
      </pc:sldChg>
    </pc:docChg>
  </pc:docChgLst>
  <pc:docChgLst>
    <pc:chgData name="Keiko Kojima" userId="6899f029-7342-413a-b38b-6a9d55270ecb" providerId="ADAL" clId="{B3B728A4-AC0D-404B-9B50-AFF7CD89EC83}"/>
    <pc:docChg chg="undo custSel modSld">
      <pc:chgData name="Keiko Kojima" userId="6899f029-7342-413a-b38b-6a9d55270ecb" providerId="ADAL" clId="{B3B728A4-AC0D-404B-9B50-AFF7CD89EC83}" dt="2022-03-27T14:34:26.893" v="52" actId="1582"/>
      <pc:docMkLst>
        <pc:docMk/>
      </pc:docMkLst>
      <pc:sldChg chg="modSp mod">
        <pc:chgData name="Keiko Kojima" userId="6899f029-7342-413a-b38b-6a9d55270ecb" providerId="ADAL" clId="{B3B728A4-AC0D-404B-9B50-AFF7CD89EC83}" dt="2022-03-27T14:25:23.451" v="13" actId="1035"/>
        <pc:sldMkLst>
          <pc:docMk/>
          <pc:sldMk cId="2583410530" sldId="294"/>
        </pc:sldMkLst>
        <pc:picChg chg="mod modCrop">
          <ac:chgData name="Keiko Kojima" userId="6899f029-7342-413a-b38b-6a9d55270ecb" providerId="ADAL" clId="{B3B728A4-AC0D-404B-9B50-AFF7CD89EC83}" dt="2022-03-27T14:25:23.451" v="13" actId="1035"/>
          <ac:picMkLst>
            <pc:docMk/>
            <pc:sldMk cId="2583410530" sldId="294"/>
            <ac:picMk id="3" creationId="{A1274E2D-5379-48B5-BF71-368918C7FB11}"/>
          </ac:picMkLst>
        </pc:picChg>
      </pc:sldChg>
      <pc:sldChg chg="modSp mod">
        <pc:chgData name="Keiko Kojima" userId="6899f029-7342-413a-b38b-6a9d55270ecb" providerId="ADAL" clId="{B3B728A4-AC0D-404B-9B50-AFF7CD89EC83}" dt="2022-03-27T14:27:27.335" v="14" actId="1582"/>
        <pc:sldMkLst>
          <pc:docMk/>
          <pc:sldMk cId="338049328" sldId="297"/>
        </pc:sldMkLst>
        <pc:picChg chg="mod">
          <ac:chgData name="Keiko Kojima" userId="6899f029-7342-413a-b38b-6a9d55270ecb" providerId="ADAL" clId="{B3B728A4-AC0D-404B-9B50-AFF7CD89EC83}" dt="2022-03-27T14:27:27.335" v="14" actId="1582"/>
          <ac:picMkLst>
            <pc:docMk/>
            <pc:sldMk cId="338049328" sldId="297"/>
            <ac:picMk id="12" creationId="{AC759340-798D-4002-A5B8-FA78C57E4310}"/>
          </ac:picMkLst>
        </pc:picChg>
      </pc:sldChg>
      <pc:sldChg chg="modSp mod">
        <pc:chgData name="Keiko Kojima" userId="6899f029-7342-413a-b38b-6a9d55270ecb" providerId="ADAL" clId="{B3B728A4-AC0D-404B-9B50-AFF7CD89EC83}" dt="2022-03-27T14:29:30.820" v="34" actId="1038"/>
        <pc:sldMkLst>
          <pc:docMk/>
          <pc:sldMk cId="2617823633" sldId="302"/>
        </pc:sldMkLst>
        <pc:picChg chg="mod modCrop">
          <ac:chgData name="Keiko Kojima" userId="6899f029-7342-413a-b38b-6a9d55270ecb" providerId="ADAL" clId="{B3B728A4-AC0D-404B-9B50-AFF7CD89EC83}" dt="2022-03-27T14:29:30.820" v="34" actId="1038"/>
          <ac:picMkLst>
            <pc:docMk/>
            <pc:sldMk cId="2617823633" sldId="302"/>
            <ac:picMk id="3" creationId="{4D7626BF-6199-4AFD-BF09-9D3355AE75BA}"/>
          </ac:picMkLst>
        </pc:picChg>
      </pc:sldChg>
      <pc:sldChg chg="modSp mod">
        <pc:chgData name="Keiko Kojima" userId="6899f029-7342-413a-b38b-6a9d55270ecb" providerId="ADAL" clId="{B3B728A4-AC0D-404B-9B50-AFF7CD89EC83}" dt="2022-03-27T14:29:50.704" v="35" actId="1582"/>
        <pc:sldMkLst>
          <pc:docMk/>
          <pc:sldMk cId="2534516661" sldId="307"/>
        </pc:sldMkLst>
        <pc:picChg chg="mod">
          <ac:chgData name="Keiko Kojima" userId="6899f029-7342-413a-b38b-6a9d55270ecb" providerId="ADAL" clId="{B3B728A4-AC0D-404B-9B50-AFF7CD89EC83}" dt="2022-03-27T14:29:50.704" v="35" actId="1582"/>
          <ac:picMkLst>
            <pc:docMk/>
            <pc:sldMk cId="2534516661" sldId="307"/>
            <ac:picMk id="14" creationId="{3A331CF6-15BD-428F-A5C0-ECAB0B0B6091}"/>
          </ac:picMkLst>
        </pc:picChg>
      </pc:sldChg>
      <pc:sldChg chg="modSp mod">
        <pc:chgData name="Keiko Kojima" userId="6899f029-7342-413a-b38b-6a9d55270ecb" providerId="ADAL" clId="{B3B728A4-AC0D-404B-9B50-AFF7CD89EC83}" dt="2022-03-27T14:30:56.707" v="40" actId="732"/>
        <pc:sldMkLst>
          <pc:docMk/>
          <pc:sldMk cId="4166647229" sldId="312"/>
        </pc:sldMkLst>
        <pc:picChg chg="mod modCrop">
          <ac:chgData name="Keiko Kojima" userId="6899f029-7342-413a-b38b-6a9d55270ecb" providerId="ADAL" clId="{B3B728A4-AC0D-404B-9B50-AFF7CD89EC83}" dt="2022-03-27T14:30:56.707" v="40" actId="732"/>
          <ac:picMkLst>
            <pc:docMk/>
            <pc:sldMk cId="4166647229" sldId="312"/>
            <ac:picMk id="3" creationId="{BDC0CBAF-6087-480A-985E-5BEA19C59C72}"/>
          </ac:picMkLst>
        </pc:picChg>
      </pc:sldChg>
      <pc:sldChg chg="modSp mod">
        <pc:chgData name="Keiko Kojima" userId="6899f029-7342-413a-b38b-6a9d55270ecb" providerId="ADAL" clId="{B3B728A4-AC0D-404B-9B50-AFF7CD89EC83}" dt="2022-03-27T14:33:38.162" v="51" actId="732"/>
        <pc:sldMkLst>
          <pc:docMk/>
          <pc:sldMk cId="2702160679" sldId="323"/>
        </pc:sldMkLst>
        <pc:picChg chg="mod modCrop">
          <ac:chgData name="Keiko Kojima" userId="6899f029-7342-413a-b38b-6a9d55270ecb" providerId="ADAL" clId="{B3B728A4-AC0D-404B-9B50-AFF7CD89EC83}" dt="2022-03-27T14:33:38.162" v="51" actId="732"/>
          <ac:picMkLst>
            <pc:docMk/>
            <pc:sldMk cId="2702160679" sldId="323"/>
            <ac:picMk id="3" creationId="{D0BD2E37-A6B3-4533-B450-D9FC6FEFE4C3}"/>
          </ac:picMkLst>
        </pc:picChg>
      </pc:sldChg>
      <pc:sldChg chg="modSp mod">
        <pc:chgData name="Keiko Kojima" userId="6899f029-7342-413a-b38b-6a9d55270ecb" providerId="ADAL" clId="{B3B728A4-AC0D-404B-9B50-AFF7CD89EC83}" dt="2022-03-27T14:34:26.893" v="52" actId="1582"/>
        <pc:sldMkLst>
          <pc:docMk/>
          <pc:sldMk cId="3295503383" sldId="327"/>
        </pc:sldMkLst>
        <pc:picChg chg="mod">
          <ac:chgData name="Keiko Kojima" userId="6899f029-7342-413a-b38b-6a9d55270ecb" providerId="ADAL" clId="{B3B728A4-AC0D-404B-9B50-AFF7CD89EC83}" dt="2022-03-27T14:34:26.893" v="52" actId="1582"/>
          <ac:picMkLst>
            <pc:docMk/>
            <pc:sldMk cId="3295503383" sldId="327"/>
            <ac:picMk id="4" creationId="{3C5FEB9D-CDAD-4027-A11D-6F1D1A7BB25F}"/>
          </ac:picMkLst>
        </pc:picChg>
      </pc:sldChg>
      <pc:sldChg chg="modSp mod">
        <pc:chgData name="Keiko Kojima" userId="6899f029-7342-413a-b38b-6a9d55270ecb" providerId="ADAL" clId="{B3B728A4-AC0D-404B-9B50-AFF7CD89EC83}" dt="2022-03-27T14:32:21.560" v="43" actId="14100"/>
        <pc:sldMkLst>
          <pc:docMk/>
          <pc:sldMk cId="3710665286" sldId="351"/>
        </pc:sldMkLst>
        <pc:spChg chg="mod">
          <ac:chgData name="Keiko Kojima" userId="6899f029-7342-413a-b38b-6a9d55270ecb" providerId="ADAL" clId="{B3B728A4-AC0D-404B-9B50-AFF7CD89EC83}" dt="2022-03-27T14:32:21.560" v="43" actId="14100"/>
          <ac:spMkLst>
            <pc:docMk/>
            <pc:sldMk cId="3710665286" sldId="351"/>
            <ac:spMk id="25" creationId="{09E5382C-8A7E-4FB8-9AA1-D1B1F3DE3F26}"/>
          </ac:spMkLst>
        </pc:spChg>
      </pc:sldChg>
      <pc:sldChg chg="modSp mod">
        <pc:chgData name="Keiko Kojima" userId="6899f029-7342-413a-b38b-6a9d55270ecb" providerId="ADAL" clId="{B3B728A4-AC0D-404B-9B50-AFF7CD89EC83}" dt="2022-03-27T14:32:42.598" v="44" actId="1582"/>
        <pc:sldMkLst>
          <pc:docMk/>
          <pc:sldMk cId="610563341" sldId="354"/>
        </pc:sldMkLst>
        <pc:picChg chg="mod">
          <ac:chgData name="Keiko Kojima" userId="6899f029-7342-413a-b38b-6a9d55270ecb" providerId="ADAL" clId="{B3B728A4-AC0D-404B-9B50-AFF7CD89EC83}" dt="2022-03-27T14:32:42.598" v="44" actId="1582"/>
          <ac:picMkLst>
            <pc:docMk/>
            <pc:sldMk cId="610563341" sldId="354"/>
            <ac:picMk id="7" creationId="{ED387379-719A-467E-B197-67D2F4FE3DA0}"/>
          </ac:picMkLst>
        </pc:picChg>
      </pc:sldChg>
    </pc:docChg>
  </pc:docChgLst>
  <pc:docChgLst>
    <pc:chgData name="Chisae Koizumi" userId="56daf4ee-0553-4efe-a59d-f3ef39271f03" providerId="ADAL" clId="{3D873001-B28E-43AA-AA97-E4FE4A67839B}"/>
    <pc:docChg chg="undo custSel addSld delSld modSld">
      <pc:chgData name="Chisae Koizumi" userId="56daf4ee-0553-4efe-a59d-f3ef39271f03" providerId="ADAL" clId="{3D873001-B28E-43AA-AA97-E4FE4A67839B}" dt="2022-02-01T07:15:54.271" v="974" actId="1076"/>
      <pc:docMkLst>
        <pc:docMk/>
      </pc:docMkLst>
      <pc:sldChg chg="addSp delSp modSp mod">
        <pc:chgData name="Chisae Koizumi" userId="56daf4ee-0553-4efe-a59d-f3ef39271f03" providerId="ADAL" clId="{3D873001-B28E-43AA-AA97-E4FE4A67839B}" dt="2022-01-31T07:57:33.041" v="177" actId="14100"/>
        <pc:sldMkLst>
          <pc:docMk/>
          <pc:sldMk cId="3869523214" sldId="292"/>
        </pc:sldMkLst>
        <pc:spChg chg="mod">
          <ac:chgData name="Chisae Koizumi" userId="56daf4ee-0553-4efe-a59d-f3ef39271f03" providerId="ADAL" clId="{3D873001-B28E-43AA-AA97-E4FE4A67839B}" dt="2022-01-31T07:56:43.873" v="169" actId="1037"/>
          <ac:spMkLst>
            <pc:docMk/>
            <pc:sldMk cId="3869523214" sldId="292"/>
            <ac:spMk id="8" creationId="{2162743D-F9C6-4B3B-842A-18155D080C90}"/>
          </ac:spMkLst>
        </pc:spChg>
        <pc:grpChg chg="del">
          <ac:chgData name="Chisae Koizumi" userId="56daf4ee-0553-4efe-a59d-f3ef39271f03" providerId="ADAL" clId="{3D873001-B28E-43AA-AA97-E4FE4A67839B}" dt="2022-01-31T07:56:27.704" v="146" actId="478"/>
          <ac:grpSpMkLst>
            <pc:docMk/>
            <pc:sldMk cId="3869523214" sldId="292"/>
            <ac:grpSpMk id="13" creationId="{0F56DE45-6ADB-430C-8267-FF8C8551ADF8}"/>
          </ac:grpSpMkLst>
        </pc:grpChg>
        <pc:picChg chg="add mod">
          <ac:chgData name="Chisae Koizumi" userId="56daf4ee-0553-4efe-a59d-f3ef39271f03" providerId="ADAL" clId="{3D873001-B28E-43AA-AA97-E4FE4A67839B}" dt="2022-01-31T07:57:33.041" v="177" actId="14100"/>
          <ac:picMkLst>
            <pc:docMk/>
            <pc:sldMk cId="3869523214" sldId="292"/>
            <ac:picMk id="3" creationId="{C3733157-F57A-4CD7-A044-41260668C500}"/>
          </ac:picMkLst>
        </pc:picChg>
        <pc:picChg chg="del">
          <ac:chgData name="Chisae Koizumi" userId="56daf4ee-0553-4efe-a59d-f3ef39271f03" providerId="ADAL" clId="{3D873001-B28E-43AA-AA97-E4FE4A67839B}" dt="2022-01-31T07:56:26.655" v="145" actId="478"/>
          <ac:picMkLst>
            <pc:docMk/>
            <pc:sldMk cId="3869523214" sldId="292"/>
            <ac:picMk id="5" creationId="{F77A5EEC-5F1B-433C-A1B8-DD11A667F25C}"/>
          </ac:picMkLst>
        </pc:picChg>
      </pc:sldChg>
      <pc:sldChg chg="addSp delSp modSp mod">
        <pc:chgData name="Chisae Koizumi" userId="56daf4ee-0553-4efe-a59d-f3ef39271f03" providerId="ADAL" clId="{3D873001-B28E-43AA-AA97-E4FE4A67839B}" dt="2022-01-31T07:40:22.677" v="16" actId="1038"/>
        <pc:sldMkLst>
          <pc:docMk/>
          <pc:sldMk cId="582148703" sldId="293"/>
        </pc:sldMkLst>
        <pc:spChg chg="mod ord">
          <ac:chgData name="Chisae Koizumi" userId="56daf4ee-0553-4efe-a59d-f3ef39271f03" providerId="ADAL" clId="{3D873001-B28E-43AA-AA97-E4FE4A67839B}" dt="2022-01-31T07:40:22.677" v="16" actId="1038"/>
          <ac:spMkLst>
            <pc:docMk/>
            <pc:sldMk cId="582148703" sldId="293"/>
            <ac:spMk id="4" creationId="{9A6FFEF4-E9BD-4197-A742-2E971F1745FD}"/>
          </ac:spMkLst>
        </pc:spChg>
        <pc:picChg chg="del mod">
          <ac:chgData name="Chisae Koizumi" userId="56daf4ee-0553-4efe-a59d-f3ef39271f03" providerId="ADAL" clId="{3D873001-B28E-43AA-AA97-E4FE4A67839B}" dt="2022-01-31T07:39:44.561" v="3" actId="478"/>
          <ac:picMkLst>
            <pc:docMk/>
            <pc:sldMk cId="582148703" sldId="293"/>
            <ac:picMk id="3" creationId="{E7650B09-1251-48AE-899E-28C44C6C6EEB}"/>
          </ac:picMkLst>
        </pc:picChg>
        <pc:picChg chg="add mod">
          <ac:chgData name="Chisae Koizumi" userId="56daf4ee-0553-4efe-a59d-f3ef39271f03" providerId="ADAL" clId="{3D873001-B28E-43AA-AA97-E4FE4A67839B}" dt="2022-01-31T07:40:15.684" v="13" actId="1036"/>
          <ac:picMkLst>
            <pc:docMk/>
            <pc:sldMk cId="582148703" sldId="293"/>
            <ac:picMk id="5" creationId="{0F4FB244-D8AD-4307-84CC-95E763384065}"/>
          </ac:picMkLst>
        </pc:picChg>
      </pc:sldChg>
      <pc:sldChg chg="addSp delSp modSp mod">
        <pc:chgData name="Chisae Koizumi" userId="56daf4ee-0553-4efe-a59d-f3ef39271f03" providerId="ADAL" clId="{3D873001-B28E-43AA-AA97-E4FE4A67839B}" dt="2022-01-31T07:40:38.068" v="18"/>
        <pc:sldMkLst>
          <pc:docMk/>
          <pc:sldMk cId="2583410530" sldId="294"/>
        </pc:sldMkLst>
        <pc:spChg chg="del">
          <ac:chgData name="Chisae Koizumi" userId="56daf4ee-0553-4efe-a59d-f3ef39271f03" providerId="ADAL" clId="{3D873001-B28E-43AA-AA97-E4FE4A67839B}" dt="2022-01-31T07:40:37.066" v="17" actId="478"/>
          <ac:spMkLst>
            <pc:docMk/>
            <pc:sldMk cId="2583410530" sldId="294"/>
            <ac:spMk id="4" creationId="{AD0D5458-7E99-4825-9C38-DDDA722B98C6}"/>
          </ac:spMkLst>
        </pc:spChg>
        <pc:spChg chg="add mod">
          <ac:chgData name="Chisae Koizumi" userId="56daf4ee-0553-4efe-a59d-f3ef39271f03" providerId="ADAL" clId="{3D873001-B28E-43AA-AA97-E4FE4A67839B}" dt="2022-01-31T07:40:38.068" v="18"/>
          <ac:spMkLst>
            <pc:docMk/>
            <pc:sldMk cId="2583410530" sldId="294"/>
            <ac:spMk id="5" creationId="{BF47B7B2-8A73-4225-AF2B-5F3593382D8D}"/>
          </ac:spMkLst>
        </pc:spChg>
      </pc:sldChg>
      <pc:sldChg chg="addSp delSp modSp mod delAnim">
        <pc:chgData name="Chisae Koizumi" userId="56daf4ee-0553-4efe-a59d-f3ef39271f03" providerId="ADAL" clId="{3D873001-B28E-43AA-AA97-E4FE4A67839B}" dt="2022-01-31T07:46:36.208" v="45" actId="478"/>
        <pc:sldMkLst>
          <pc:docMk/>
          <pc:sldMk cId="1187069205" sldId="296"/>
        </pc:sldMkLst>
        <pc:spChg chg="del">
          <ac:chgData name="Chisae Koizumi" userId="56daf4ee-0553-4efe-a59d-f3ef39271f03" providerId="ADAL" clId="{3D873001-B28E-43AA-AA97-E4FE4A67839B}" dt="2022-01-31T07:46:36.208" v="45" actId="478"/>
          <ac:spMkLst>
            <pc:docMk/>
            <pc:sldMk cId="1187069205" sldId="296"/>
            <ac:spMk id="6" creationId="{E15DEDDC-1693-424D-B2EC-76A7859CD328}"/>
          </ac:spMkLst>
        </pc:spChg>
        <pc:spChg chg="del">
          <ac:chgData name="Chisae Koizumi" userId="56daf4ee-0553-4efe-a59d-f3ef39271f03" providerId="ADAL" clId="{3D873001-B28E-43AA-AA97-E4FE4A67839B}" dt="2022-01-31T07:46:36.208" v="45" actId="478"/>
          <ac:spMkLst>
            <pc:docMk/>
            <pc:sldMk cId="1187069205" sldId="296"/>
            <ac:spMk id="8" creationId="{47B64C72-F916-455C-A6EE-5976F49A16F2}"/>
          </ac:spMkLst>
        </pc:spChg>
        <pc:spChg chg="del">
          <ac:chgData name="Chisae Koizumi" userId="56daf4ee-0553-4efe-a59d-f3ef39271f03" providerId="ADAL" clId="{3D873001-B28E-43AA-AA97-E4FE4A67839B}" dt="2022-01-31T07:46:36.208" v="45" actId="478"/>
          <ac:spMkLst>
            <pc:docMk/>
            <pc:sldMk cId="1187069205" sldId="296"/>
            <ac:spMk id="10" creationId="{7E385CF0-FBAA-4C42-A374-9AF2357370ED}"/>
          </ac:spMkLst>
        </pc:spChg>
        <pc:spChg chg="del">
          <ac:chgData name="Chisae Koizumi" userId="56daf4ee-0553-4efe-a59d-f3ef39271f03" providerId="ADAL" clId="{3D873001-B28E-43AA-AA97-E4FE4A67839B}" dt="2022-01-31T07:46:36.208" v="45" actId="478"/>
          <ac:spMkLst>
            <pc:docMk/>
            <pc:sldMk cId="1187069205" sldId="296"/>
            <ac:spMk id="12" creationId="{C64E9B5D-A422-477E-98A8-47BB6E9AD115}"/>
          </ac:spMkLst>
        </pc:spChg>
        <pc:spChg chg="del">
          <ac:chgData name="Chisae Koizumi" userId="56daf4ee-0553-4efe-a59d-f3ef39271f03" providerId="ADAL" clId="{3D873001-B28E-43AA-AA97-E4FE4A67839B}" dt="2022-01-31T07:46:36.208" v="45" actId="478"/>
          <ac:spMkLst>
            <pc:docMk/>
            <pc:sldMk cId="1187069205" sldId="296"/>
            <ac:spMk id="13" creationId="{94D6EDD2-DA13-42EF-A275-F36E56BFBDAD}"/>
          </ac:spMkLst>
        </pc:spChg>
        <pc:spChg chg="del">
          <ac:chgData name="Chisae Koizumi" userId="56daf4ee-0553-4efe-a59d-f3ef39271f03" providerId="ADAL" clId="{3D873001-B28E-43AA-AA97-E4FE4A67839B}" dt="2022-01-31T07:46:36.208" v="45" actId="478"/>
          <ac:spMkLst>
            <pc:docMk/>
            <pc:sldMk cId="1187069205" sldId="296"/>
            <ac:spMk id="14" creationId="{8A6F44A2-C3BE-400C-BAD7-47DD8E62B92D}"/>
          </ac:spMkLst>
        </pc:spChg>
        <pc:spChg chg="del">
          <ac:chgData name="Chisae Koizumi" userId="56daf4ee-0553-4efe-a59d-f3ef39271f03" providerId="ADAL" clId="{3D873001-B28E-43AA-AA97-E4FE4A67839B}" dt="2022-01-31T07:46:01.860" v="40" actId="478"/>
          <ac:spMkLst>
            <pc:docMk/>
            <pc:sldMk cId="1187069205" sldId="296"/>
            <ac:spMk id="19" creationId="{87C2C6B4-FD75-4319-A7A2-B111EE7C0C1C}"/>
          </ac:spMkLst>
        </pc:spChg>
        <pc:spChg chg="add mod">
          <ac:chgData name="Chisae Koizumi" userId="56daf4ee-0553-4efe-a59d-f3ef39271f03" providerId="ADAL" clId="{3D873001-B28E-43AA-AA97-E4FE4A67839B}" dt="2022-01-31T07:46:04.868" v="43" actId="20577"/>
          <ac:spMkLst>
            <pc:docMk/>
            <pc:sldMk cId="1187069205" sldId="296"/>
            <ac:spMk id="20" creationId="{6B667509-3690-46EF-BD9D-144CA0C956CE}"/>
          </ac:spMkLst>
        </pc:spChg>
      </pc:sldChg>
      <pc:sldChg chg="addSp delSp modSp mod">
        <pc:chgData name="Chisae Koizumi" userId="56daf4ee-0553-4efe-a59d-f3ef39271f03" providerId="ADAL" clId="{3D873001-B28E-43AA-AA97-E4FE4A67839B}" dt="2022-01-31T07:51:23.026" v="89" actId="1076"/>
        <pc:sldMkLst>
          <pc:docMk/>
          <pc:sldMk cId="338049328" sldId="297"/>
        </pc:sldMkLst>
        <pc:spChg chg="del">
          <ac:chgData name="Chisae Koizumi" userId="56daf4ee-0553-4efe-a59d-f3ef39271f03" providerId="ADAL" clId="{3D873001-B28E-43AA-AA97-E4FE4A67839B}" dt="2022-01-31T07:48:19.287" v="53" actId="478"/>
          <ac:spMkLst>
            <pc:docMk/>
            <pc:sldMk cId="338049328" sldId="297"/>
            <ac:spMk id="9" creationId="{4ECFE419-385C-4EF6-9ACC-222E012E3DDB}"/>
          </ac:spMkLst>
        </pc:spChg>
        <pc:spChg chg="add mod">
          <ac:chgData name="Chisae Koizumi" userId="56daf4ee-0553-4efe-a59d-f3ef39271f03" providerId="ADAL" clId="{3D873001-B28E-43AA-AA97-E4FE4A67839B}" dt="2022-01-31T07:48:25.252" v="56" actId="20577"/>
          <ac:spMkLst>
            <pc:docMk/>
            <pc:sldMk cId="338049328" sldId="297"/>
            <ac:spMk id="10" creationId="{4EBEA954-61C6-4FD0-9486-30E9B97A8E3D}"/>
          </ac:spMkLst>
        </pc:spChg>
        <pc:picChg chg="mod">
          <ac:chgData name="Chisae Koizumi" userId="56daf4ee-0553-4efe-a59d-f3ef39271f03" providerId="ADAL" clId="{3D873001-B28E-43AA-AA97-E4FE4A67839B}" dt="2022-01-31T07:49:59.058" v="80" actId="14100"/>
          <ac:picMkLst>
            <pc:docMk/>
            <pc:sldMk cId="338049328" sldId="297"/>
            <ac:picMk id="3" creationId="{47D1A49A-1BAC-47A9-B6D1-E32AD13829B7}"/>
          </ac:picMkLst>
        </pc:picChg>
        <pc:picChg chg="mod ord">
          <ac:chgData name="Chisae Koizumi" userId="56daf4ee-0553-4efe-a59d-f3ef39271f03" providerId="ADAL" clId="{3D873001-B28E-43AA-AA97-E4FE4A67839B}" dt="2022-01-31T07:49:47.484" v="74" actId="1076"/>
          <ac:picMkLst>
            <pc:docMk/>
            <pc:sldMk cId="338049328" sldId="297"/>
            <ac:picMk id="4" creationId="{0E1BBBB2-530B-4716-9DE6-59BBDCB94372}"/>
          </ac:picMkLst>
        </pc:picChg>
        <pc:picChg chg="del">
          <ac:chgData name="Chisae Koizumi" userId="56daf4ee-0553-4efe-a59d-f3ef39271f03" providerId="ADAL" clId="{3D873001-B28E-43AA-AA97-E4FE4A67839B}" dt="2022-01-31T07:49:54.022" v="78" actId="478"/>
          <ac:picMkLst>
            <pc:docMk/>
            <pc:sldMk cId="338049328" sldId="297"/>
            <ac:picMk id="5" creationId="{B1224225-8E31-4735-9C18-232F2C5912D2}"/>
          </ac:picMkLst>
        </pc:picChg>
        <pc:picChg chg="mod ord">
          <ac:chgData name="Chisae Koizumi" userId="56daf4ee-0553-4efe-a59d-f3ef39271f03" providerId="ADAL" clId="{3D873001-B28E-43AA-AA97-E4FE4A67839B}" dt="2022-01-31T07:49:49.450" v="75" actId="1076"/>
          <ac:picMkLst>
            <pc:docMk/>
            <pc:sldMk cId="338049328" sldId="297"/>
            <ac:picMk id="6" creationId="{E1DA6F5E-6F78-44FC-8E75-E95AA511CD8E}"/>
          </ac:picMkLst>
        </pc:picChg>
        <pc:picChg chg="mod ord">
          <ac:chgData name="Chisae Koizumi" userId="56daf4ee-0553-4efe-a59d-f3ef39271f03" providerId="ADAL" clId="{3D873001-B28E-43AA-AA97-E4FE4A67839B}" dt="2022-01-31T07:49:51.003" v="76" actId="1076"/>
          <ac:picMkLst>
            <pc:docMk/>
            <pc:sldMk cId="338049328" sldId="297"/>
            <ac:picMk id="7" creationId="{6A166AB7-271A-4E87-AF3E-7D12EAF8B731}"/>
          </ac:picMkLst>
        </pc:picChg>
        <pc:picChg chg="mod ord">
          <ac:chgData name="Chisae Koizumi" userId="56daf4ee-0553-4efe-a59d-f3ef39271f03" providerId="ADAL" clId="{3D873001-B28E-43AA-AA97-E4FE4A67839B}" dt="2022-01-31T07:49:52.851" v="77" actId="1076"/>
          <ac:picMkLst>
            <pc:docMk/>
            <pc:sldMk cId="338049328" sldId="297"/>
            <ac:picMk id="8" creationId="{CA0569B4-61BF-47B8-A37C-7BB0E7934848}"/>
          </ac:picMkLst>
        </pc:picChg>
        <pc:picChg chg="add mod">
          <ac:chgData name="Chisae Koizumi" userId="56daf4ee-0553-4efe-a59d-f3ef39271f03" providerId="ADAL" clId="{3D873001-B28E-43AA-AA97-E4FE4A67839B}" dt="2022-01-31T07:51:20.012" v="88" actId="1076"/>
          <ac:picMkLst>
            <pc:docMk/>
            <pc:sldMk cId="338049328" sldId="297"/>
            <ac:picMk id="11" creationId="{28950803-84D1-434E-A342-17AE163404E5}"/>
          </ac:picMkLst>
        </pc:picChg>
        <pc:picChg chg="add mod">
          <ac:chgData name="Chisae Koizumi" userId="56daf4ee-0553-4efe-a59d-f3ef39271f03" providerId="ADAL" clId="{3D873001-B28E-43AA-AA97-E4FE4A67839B}" dt="2022-01-31T07:51:23.026" v="89" actId="1076"/>
          <ac:picMkLst>
            <pc:docMk/>
            <pc:sldMk cId="338049328" sldId="297"/>
            <ac:picMk id="12" creationId="{AC759340-798D-4002-A5B8-FA78C57E4310}"/>
          </ac:picMkLst>
        </pc:picChg>
      </pc:sldChg>
      <pc:sldChg chg="addSp delSp modSp mod delAnim">
        <pc:chgData name="Chisae Koizumi" userId="56daf4ee-0553-4efe-a59d-f3ef39271f03" providerId="ADAL" clId="{3D873001-B28E-43AA-AA97-E4FE4A67839B}" dt="2022-01-31T07:53:36.923" v="120" actId="1076"/>
        <pc:sldMkLst>
          <pc:docMk/>
          <pc:sldMk cId="2166109885" sldId="298"/>
        </pc:sldMkLst>
        <pc:spChg chg="del">
          <ac:chgData name="Chisae Koizumi" userId="56daf4ee-0553-4efe-a59d-f3ef39271f03" providerId="ADAL" clId="{3D873001-B28E-43AA-AA97-E4FE4A67839B}" dt="2022-01-31T07:53:24.259" v="115" actId="478"/>
          <ac:spMkLst>
            <pc:docMk/>
            <pc:sldMk cId="2166109885" sldId="298"/>
            <ac:spMk id="5" creationId="{0F6C6132-F162-42FA-B0E3-E70C87B7DB29}"/>
          </ac:spMkLst>
        </pc:spChg>
        <pc:spChg chg="del">
          <ac:chgData name="Chisae Koizumi" userId="56daf4ee-0553-4efe-a59d-f3ef39271f03" providerId="ADAL" clId="{3D873001-B28E-43AA-AA97-E4FE4A67839B}" dt="2022-01-31T07:53:24.259" v="115" actId="478"/>
          <ac:spMkLst>
            <pc:docMk/>
            <pc:sldMk cId="2166109885" sldId="298"/>
            <ac:spMk id="6" creationId="{DDE4F840-D5B3-4424-8815-4D7290AEA1C0}"/>
          </ac:spMkLst>
        </pc:spChg>
        <pc:spChg chg="del">
          <ac:chgData name="Chisae Koizumi" userId="56daf4ee-0553-4efe-a59d-f3ef39271f03" providerId="ADAL" clId="{3D873001-B28E-43AA-AA97-E4FE4A67839B}" dt="2022-01-31T07:53:24.259" v="115" actId="478"/>
          <ac:spMkLst>
            <pc:docMk/>
            <pc:sldMk cId="2166109885" sldId="298"/>
            <ac:spMk id="7" creationId="{D22687FB-EA90-4B70-9141-B8881D081D6F}"/>
          </ac:spMkLst>
        </pc:spChg>
        <pc:spChg chg="del">
          <ac:chgData name="Chisae Koizumi" userId="56daf4ee-0553-4efe-a59d-f3ef39271f03" providerId="ADAL" clId="{3D873001-B28E-43AA-AA97-E4FE4A67839B}" dt="2022-01-31T07:53:31.229" v="118" actId="478"/>
          <ac:spMkLst>
            <pc:docMk/>
            <pc:sldMk cId="2166109885" sldId="298"/>
            <ac:spMk id="8" creationId="{82C09CD0-0963-440F-8053-2C6D808CE41B}"/>
          </ac:spMkLst>
        </pc:spChg>
        <pc:spChg chg="del">
          <ac:chgData name="Chisae Koizumi" userId="56daf4ee-0553-4efe-a59d-f3ef39271f03" providerId="ADAL" clId="{3D873001-B28E-43AA-AA97-E4FE4A67839B}" dt="2022-01-31T07:53:31.229" v="118" actId="478"/>
          <ac:spMkLst>
            <pc:docMk/>
            <pc:sldMk cId="2166109885" sldId="298"/>
            <ac:spMk id="9" creationId="{DFC181D2-94BF-4181-9A44-FE19847D3DF6}"/>
          </ac:spMkLst>
        </pc:spChg>
        <pc:spChg chg="del">
          <ac:chgData name="Chisae Koizumi" userId="56daf4ee-0553-4efe-a59d-f3ef39271f03" providerId="ADAL" clId="{3D873001-B28E-43AA-AA97-E4FE4A67839B}" dt="2022-01-31T07:53:24.259" v="115" actId="478"/>
          <ac:spMkLst>
            <pc:docMk/>
            <pc:sldMk cId="2166109885" sldId="298"/>
            <ac:spMk id="10" creationId="{A6FAB35F-AFDB-4983-8B32-0C4829479CC0}"/>
          </ac:spMkLst>
        </pc:spChg>
        <pc:spChg chg="del">
          <ac:chgData name="Chisae Koizumi" userId="56daf4ee-0553-4efe-a59d-f3ef39271f03" providerId="ADAL" clId="{3D873001-B28E-43AA-AA97-E4FE4A67839B}" dt="2022-01-31T07:51:55.031" v="90" actId="478"/>
          <ac:spMkLst>
            <pc:docMk/>
            <pc:sldMk cId="2166109885" sldId="298"/>
            <ac:spMk id="12" creationId="{B434185B-C181-4F91-A7EA-C149192E7B9A}"/>
          </ac:spMkLst>
        </pc:spChg>
        <pc:spChg chg="add mod">
          <ac:chgData name="Chisae Koizumi" userId="56daf4ee-0553-4efe-a59d-f3ef39271f03" providerId="ADAL" clId="{3D873001-B28E-43AA-AA97-E4FE4A67839B}" dt="2022-01-31T07:52:00.866" v="94" actId="20577"/>
          <ac:spMkLst>
            <pc:docMk/>
            <pc:sldMk cId="2166109885" sldId="298"/>
            <ac:spMk id="14" creationId="{107405A0-BD27-40D6-97DA-4A7290B8B030}"/>
          </ac:spMkLst>
        </pc:spChg>
        <pc:picChg chg="mod ord">
          <ac:chgData name="Chisae Koizumi" userId="56daf4ee-0553-4efe-a59d-f3ef39271f03" providerId="ADAL" clId="{3D873001-B28E-43AA-AA97-E4FE4A67839B}" dt="2022-01-31T07:53:36.923" v="120" actId="1076"/>
          <ac:picMkLst>
            <pc:docMk/>
            <pc:sldMk cId="2166109885" sldId="298"/>
            <ac:picMk id="2" creationId="{0989559F-CF1D-42FF-BAAC-8D361EB76F33}"/>
          </ac:picMkLst>
        </pc:picChg>
        <pc:picChg chg="add mod">
          <ac:chgData name="Chisae Koizumi" userId="56daf4ee-0553-4efe-a59d-f3ef39271f03" providerId="ADAL" clId="{3D873001-B28E-43AA-AA97-E4FE4A67839B}" dt="2022-01-31T07:53:01.892" v="109" actId="14100"/>
          <ac:picMkLst>
            <pc:docMk/>
            <pc:sldMk cId="2166109885" sldId="298"/>
            <ac:picMk id="4" creationId="{991E9465-48F8-4E22-9FFB-BD3927D1B91B}"/>
          </ac:picMkLst>
        </pc:picChg>
        <pc:picChg chg="del mod">
          <ac:chgData name="Chisae Koizumi" userId="56daf4ee-0553-4efe-a59d-f3ef39271f03" providerId="ADAL" clId="{3D873001-B28E-43AA-AA97-E4FE4A67839B}" dt="2022-01-31T07:52:23.776" v="101" actId="478"/>
          <ac:picMkLst>
            <pc:docMk/>
            <pc:sldMk cId="2166109885" sldId="298"/>
            <ac:picMk id="11" creationId="{9260EDA8-B8F4-4EF7-A312-4B59A3BC4884}"/>
          </ac:picMkLst>
        </pc:picChg>
        <pc:picChg chg="del mod">
          <ac:chgData name="Chisae Koizumi" userId="56daf4ee-0553-4efe-a59d-f3ef39271f03" providerId="ADAL" clId="{3D873001-B28E-43AA-AA97-E4FE4A67839B}" dt="2022-01-31T07:53:26.899" v="116" actId="478"/>
          <ac:picMkLst>
            <pc:docMk/>
            <pc:sldMk cId="2166109885" sldId="298"/>
            <ac:picMk id="13" creationId="{720B5EFB-8B16-42CA-B421-8A3AD50198BF}"/>
          </ac:picMkLst>
        </pc:picChg>
        <pc:picChg chg="add mod">
          <ac:chgData name="Chisae Koizumi" userId="56daf4ee-0553-4efe-a59d-f3ef39271f03" providerId="ADAL" clId="{3D873001-B28E-43AA-AA97-E4FE4A67839B}" dt="2022-01-31T07:53:34.571" v="119" actId="1076"/>
          <ac:picMkLst>
            <pc:docMk/>
            <pc:sldMk cId="2166109885" sldId="298"/>
            <ac:picMk id="16" creationId="{C04B2BFA-26DF-484F-8D42-A66BE0EC9606}"/>
          </ac:picMkLst>
        </pc:picChg>
      </pc:sldChg>
      <pc:sldChg chg="addSp delSp modSp mod delAnim modAnim">
        <pc:chgData name="Chisae Koizumi" userId="56daf4ee-0553-4efe-a59d-f3ef39271f03" providerId="ADAL" clId="{3D873001-B28E-43AA-AA97-E4FE4A67839B}" dt="2022-01-31T08:09:02.354" v="215" actId="1076"/>
        <pc:sldMkLst>
          <pc:docMk/>
          <pc:sldMk cId="3429434474" sldId="299"/>
        </pc:sldMkLst>
        <pc:spChg chg="del">
          <ac:chgData name="Chisae Koizumi" userId="56daf4ee-0553-4efe-a59d-f3ef39271f03" providerId="ADAL" clId="{3D873001-B28E-43AA-AA97-E4FE4A67839B}" dt="2022-01-31T08:07:50.621" v="206" actId="478"/>
          <ac:spMkLst>
            <pc:docMk/>
            <pc:sldMk cId="3429434474" sldId="299"/>
            <ac:spMk id="8" creationId="{7891D53F-CE6D-4CE9-94CC-60F018F0ADE7}"/>
          </ac:spMkLst>
        </pc:spChg>
        <pc:spChg chg="add mod">
          <ac:chgData name="Chisae Koizumi" userId="56daf4ee-0553-4efe-a59d-f3ef39271f03" providerId="ADAL" clId="{3D873001-B28E-43AA-AA97-E4FE4A67839B}" dt="2022-01-31T08:07:51.152" v="207"/>
          <ac:spMkLst>
            <pc:docMk/>
            <pc:sldMk cId="3429434474" sldId="299"/>
            <ac:spMk id="9" creationId="{BD6DD3EB-72AF-4D7F-AC72-73FF9943E887}"/>
          </ac:spMkLst>
        </pc:spChg>
        <pc:picChg chg="del">
          <ac:chgData name="Chisae Koizumi" userId="56daf4ee-0553-4efe-a59d-f3ef39271f03" providerId="ADAL" clId="{3D873001-B28E-43AA-AA97-E4FE4A67839B}" dt="2022-01-31T08:07:53.683" v="208" actId="478"/>
          <ac:picMkLst>
            <pc:docMk/>
            <pc:sldMk cId="3429434474" sldId="299"/>
            <ac:picMk id="3" creationId="{3618D231-8EFA-4CA6-9230-85BDE57A5C1E}"/>
          </ac:picMkLst>
        </pc:picChg>
        <pc:picChg chg="del">
          <ac:chgData name="Chisae Koizumi" userId="56daf4ee-0553-4efe-a59d-f3ef39271f03" providerId="ADAL" clId="{3D873001-B28E-43AA-AA97-E4FE4A67839B}" dt="2022-01-31T08:08:55.857" v="212" actId="478"/>
          <ac:picMkLst>
            <pc:docMk/>
            <pc:sldMk cId="3429434474" sldId="299"/>
            <ac:picMk id="4" creationId="{664988B9-F8D2-49A2-9DA1-E727B03D147C}"/>
          </ac:picMkLst>
        </pc:picChg>
        <pc:picChg chg="del">
          <ac:chgData name="Chisae Koizumi" userId="56daf4ee-0553-4efe-a59d-f3ef39271f03" providerId="ADAL" clId="{3D873001-B28E-43AA-AA97-E4FE4A67839B}" dt="2022-01-31T08:08:55.857" v="212" actId="478"/>
          <ac:picMkLst>
            <pc:docMk/>
            <pc:sldMk cId="3429434474" sldId="299"/>
            <ac:picMk id="5" creationId="{342EDA81-1E8A-4084-834D-0B4B31E79A7A}"/>
          </ac:picMkLst>
        </pc:picChg>
        <pc:picChg chg="del">
          <ac:chgData name="Chisae Koizumi" userId="56daf4ee-0553-4efe-a59d-f3ef39271f03" providerId="ADAL" clId="{3D873001-B28E-43AA-AA97-E4FE4A67839B}" dt="2022-01-31T08:08:55.857" v="212" actId="478"/>
          <ac:picMkLst>
            <pc:docMk/>
            <pc:sldMk cId="3429434474" sldId="299"/>
            <ac:picMk id="6" creationId="{0FD46B4B-7119-44F8-A65E-4ACE1969DE68}"/>
          </ac:picMkLst>
        </pc:picChg>
        <pc:picChg chg="del">
          <ac:chgData name="Chisae Koizumi" userId="56daf4ee-0553-4efe-a59d-f3ef39271f03" providerId="ADAL" clId="{3D873001-B28E-43AA-AA97-E4FE4A67839B}" dt="2022-01-31T08:08:55.857" v="212" actId="478"/>
          <ac:picMkLst>
            <pc:docMk/>
            <pc:sldMk cId="3429434474" sldId="299"/>
            <ac:picMk id="7" creationId="{A408B452-6D08-4F4B-BD75-2356B7DE2814}"/>
          </ac:picMkLst>
        </pc:picChg>
        <pc:picChg chg="add mod">
          <ac:chgData name="Chisae Koizumi" userId="56daf4ee-0553-4efe-a59d-f3ef39271f03" providerId="ADAL" clId="{3D873001-B28E-43AA-AA97-E4FE4A67839B}" dt="2022-01-31T08:09:02.354" v="215" actId="1076"/>
          <ac:picMkLst>
            <pc:docMk/>
            <pc:sldMk cId="3429434474" sldId="299"/>
            <ac:picMk id="10" creationId="{7E74660E-8B87-47F0-A326-C8BA65607AB8}"/>
          </ac:picMkLst>
        </pc:picChg>
        <pc:picChg chg="add mod">
          <ac:chgData name="Chisae Koizumi" userId="56daf4ee-0553-4efe-a59d-f3ef39271f03" providerId="ADAL" clId="{3D873001-B28E-43AA-AA97-E4FE4A67839B}" dt="2022-01-31T08:08:59.548" v="214" actId="1076"/>
          <ac:picMkLst>
            <pc:docMk/>
            <pc:sldMk cId="3429434474" sldId="299"/>
            <ac:picMk id="11" creationId="{828B5160-6CB7-4D9B-9586-F4EDA24A0F24}"/>
          </ac:picMkLst>
        </pc:picChg>
        <pc:picChg chg="add mod">
          <ac:chgData name="Chisae Koizumi" userId="56daf4ee-0553-4efe-a59d-f3ef39271f03" providerId="ADAL" clId="{3D873001-B28E-43AA-AA97-E4FE4A67839B}" dt="2022-01-31T08:08:59.548" v="214" actId="1076"/>
          <ac:picMkLst>
            <pc:docMk/>
            <pc:sldMk cId="3429434474" sldId="299"/>
            <ac:picMk id="12" creationId="{81DBF687-C378-424D-AB3A-E85593D34F0B}"/>
          </ac:picMkLst>
        </pc:picChg>
        <pc:picChg chg="add mod">
          <ac:chgData name="Chisae Koizumi" userId="56daf4ee-0553-4efe-a59d-f3ef39271f03" providerId="ADAL" clId="{3D873001-B28E-43AA-AA97-E4FE4A67839B}" dt="2022-01-31T08:08:59.548" v="214" actId="1076"/>
          <ac:picMkLst>
            <pc:docMk/>
            <pc:sldMk cId="3429434474" sldId="299"/>
            <ac:picMk id="13" creationId="{5BD2EC63-2A37-4020-AD4E-C1355D1305F9}"/>
          </ac:picMkLst>
        </pc:picChg>
        <pc:picChg chg="add mod">
          <ac:chgData name="Chisae Koizumi" userId="56daf4ee-0553-4efe-a59d-f3ef39271f03" providerId="ADAL" clId="{3D873001-B28E-43AA-AA97-E4FE4A67839B}" dt="2022-01-31T08:08:59.548" v="214" actId="1076"/>
          <ac:picMkLst>
            <pc:docMk/>
            <pc:sldMk cId="3429434474" sldId="299"/>
            <ac:picMk id="14" creationId="{2745C4E8-8E97-4E92-AA05-0B307CEBBA41}"/>
          </ac:picMkLst>
        </pc:picChg>
        <pc:picChg chg="add mod">
          <ac:chgData name="Chisae Koizumi" userId="56daf4ee-0553-4efe-a59d-f3ef39271f03" providerId="ADAL" clId="{3D873001-B28E-43AA-AA97-E4FE4A67839B}" dt="2022-01-31T08:08:59.548" v="214" actId="1076"/>
          <ac:picMkLst>
            <pc:docMk/>
            <pc:sldMk cId="3429434474" sldId="299"/>
            <ac:picMk id="15" creationId="{1A25215D-1B68-4B8C-928E-7DF4161DC8AC}"/>
          </ac:picMkLst>
        </pc:picChg>
      </pc:sldChg>
      <pc:sldChg chg="addSp delSp modSp mod">
        <pc:chgData name="Chisae Koizumi" userId="56daf4ee-0553-4efe-a59d-f3ef39271f03" providerId="ADAL" clId="{3D873001-B28E-43AA-AA97-E4FE4A67839B}" dt="2022-01-31T08:09:32.433" v="223" actId="1076"/>
        <pc:sldMkLst>
          <pc:docMk/>
          <pc:sldMk cId="3259530375" sldId="300"/>
        </pc:sldMkLst>
        <pc:spChg chg="del">
          <ac:chgData name="Chisae Koizumi" userId="56daf4ee-0553-4efe-a59d-f3ef39271f03" providerId="ADAL" clId="{3D873001-B28E-43AA-AA97-E4FE4A67839B}" dt="2022-01-31T08:09:15.685" v="216" actId="478"/>
          <ac:spMkLst>
            <pc:docMk/>
            <pc:sldMk cId="3259530375" sldId="300"/>
            <ac:spMk id="8" creationId="{AD667411-0C62-45CA-ADF4-1FC74DCB108B}"/>
          </ac:spMkLst>
        </pc:spChg>
        <pc:spChg chg="add mod">
          <ac:chgData name="Chisae Koizumi" userId="56daf4ee-0553-4efe-a59d-f3ef39271f03" providerId="ADAL" clId="{3D873001-B28E-43AA-AA97-E4FE4A67839B}" dt="2022-01-31T08:09:18.760" v="219" actId="20577"/>
          <ac:spMkLst>
            <pc:docMk/>
            <pc:sldMk cId="3259530375" sldId="300"/>
            <ac:spMk id="9" creationId="{CA805A2D-B1A5-4D18-A89A-BC07EAC01090}"/>
          </ac:spMkLst>
        </pc:spChg>
        <pc:picChg chg="mod">
          <ac:chgData name="Chisae Koizumi" userId="56daf4ee-0553-4efe-a59d-f3ef39271f03" providerId="ADAL" clId="{3D873001-B28E-43AA-AA97-E4FE4A67839B}" dt="2022-01-31T08:09:32.433" v="223" actId="1076"/>
          <ac:picMkLst>
            <pc:docMk/>
            <pc:sldMk cId="3259530375" sldId="300"/>
            <ac:picMk id="2" creationId="{F6A292ED-1B76-4B25-A447-9BD21198113B}"/>
          </ac:picMkLst>
        </pc:picChg>
        <pc:picChg chg="mod">
          <ac:chgData name="Chisae Koizumi" userId="56daf4ee-0553-4efe-a59d-f3ef39271f03" providerId="ADAL" clId="{3D873001-B28E-43AA-AA97-E4FE4A67839B}" dt="2022-01-31T08:09:24.400" v="220" actId="1076"/>
          <ac:picMkLst>
            <pc:docMk/>
            <pc:sldMk cId="3259530375" sldId="300"/>
            <ac:picMk id="3" creationId="{2EB2B9F0-B499-469C-B5EE-5D671F7CB5E5}"/>
          </ac:picMkLst>
        </pc:picChg>
        <pc:picChg chg="mod">
          <ac:chgData name="Chisae Koizumi" userId="56daf4ee-0553-4efe-a59d-f3ef39271f03" providerId="ADAL" clId="{3D873001-B28E-43AA-AA97-E4FE4A67839B}" dt="2022-01-31T08:09:30.105" v="222" actId="1076"/>
          <ac:picMkLst>
            <pc:docMk/>
            <pc:sldMk cId="3259530375" sldId="300"/>
            <ac:picMk id="4" creationId="{241907C7-91B6-4CD2-A5BC-9C0A4D535E45}"/>
          </ac:picMkLst>
        </pc:picChg>
        <pc:picChg chg="mod">
          <ac:chgData name="Chisae Koizumi" userId="56daf4ee-0553-4efe-a59d-f3ef39271f03" providerId="ADAL" clId="{3D873001-B28E-43AA-AA97-E4FE4A67839B}" dt="2022-01-31T08:09:27.857" v="221" actId="14100"/>
          <ac:picMkLst>
            <pc:docMk/>
            <pc:sldMk cId="3259530375" sldId="300"/>
            <ac:picMk id="7" creationId="{F9B486B8-C52A-47F9-B95F-D877CBB26B38}"/>
          </ac:picMkLst>
        </pc:picChg>
      </pc:sldChg>
      <pc:sldChg chg="addSp delSp modSp mod modNotesTx">
        <pc:chgData name="Chisae Koizumi" userId="56daf4ee-0553-4efe-a59d-f3ef39271f03" providerId="ADAL" clId="{3D873001-B28E-43AA-AA97-E4FE4A67839B}" dt="2022-01-31T08:20:29.329" v="292" actId="20577"/>
        <pc:sldMkLst>
          <pc:docMk/>
          <pc:sldMk cId="936297866" sldId="301"/>
        </pc:sldMkLst>
        <pc:spChg chg="del">
          <ac:chgData name="Chisae Koizumi" userId="56daf4ee-0553-4efe-a59d-f3ef39271f03" providerId="ADAL" clId="{3D873001-B28E-43AA-AA97-E4FE4A67839B}" dt="2022-01-31T08:20:16.443" v="281" actId="478"/>
          <ac:spMkLst>
            <pc:docMk/>
            <pc:sldMk cId="936297866" sldId="301"/>
            <ac:spMk id="8" creationId="{514C577B-0296-4E84-83D2-83350F455646}"/>
          </ac:spMkLst>
        </pc:spChg>
        <pc:spChg chg="add mod">
          <ac:chgData name="Chisae Koizumi" userId="56daf4ee-0553-4efe-a59d-f3ef39271f03" providerId="ADAL" clId="{3D873001-B28E-43AA-AA97-E4FE4A67839B}" dt="2022-01-31T08:20:16.748" v="282"/>
          <ac:spMkLst>
            <pc:docMk/>
            <pc:sldMk cId="936297866" sldId="301"/>
            <ac:spMk id="9" creationId="{26CA1084-1518-4ADE-B57A-5A894D5D7783}"/>
          </ac:spMkLst>
        </pc:spChg>
      </pc:sldChg>
      <pc:sldChg chg="modSp mod">
        <pc:chgData name="Chisae Koizumi" userId="56daf4ee-0553-4efe-a59d-f3ef39271f03" providerId="ADAL" clId="{3D873001-B28E-43AA-AA97-E4FE4A67839B}" dt="2022-01-31T08:20:42.993" v="312" actId="1038"/>
        <pc:sldMkLst>
          <pc:docMk/>
          <pc:sldMk cId="2617823633" sldId="302"/>
        </pc:sldMkLst>
        <pc:spChg chg="mod">
          <ac:chgData name="Chisae Koizumi" userId="56daf4ee-0553-4efe-a59d-f3ef39271f03" providerId="ADAL" clId="{3D873001-B28E-43AA-AA97-E4FE4A67839B}" dt="2022-01-31T08:20:42.993" v="312" actId="1038"/>
          <ac:spMkLst>
            <pc:docMk/>
            <pc:sldMk cId="2617823633" sldId="302"/>
            <ac:spMk id="4" creationId="{B47436F0-24DE-457D-A05C-B9E093C89DDF}"/>
          </ac:spMkLst>
        </pc:spChg>
      </pc:sldChg>
      <pc:sldChg chg="del">
        <pc:chgData name="Chisae Koizumi" userId="56daf4ee-0553-4efe-a59d-f3ef39271f03" providerId="ADAL" clId="{3D873001-B28E-43AA-AA97-E4FE4A67839B}" dt="2022-02-01T04:57:32.518" v="477" actId="2696"/>
        <pc:sldMkLst>
          <pc:docMk/>
          <pc:sldMk cId="2318502879" sldId="303"/>
        </pc:sldMkLst>
      </pc:sldChg>
      <pc:sldChg chg="addSp delSp modSp mod delAnim">
        <pc:chgData name="Chisae Koizumi" userId="56daf4ee-0553-4efe-a59d-f3ef39271f03" providerId="ADAL" clId="{3D873001-B28E-43AA-AA97-E4FE4A67839B}" dt="2022-01-31T08:29:36.324" v="327" actId="478"/>
        <pc:sldMkLst>
          <pc:docMk/>
          <pc:sldMk cId="2786561871" sldId="304"/>
        </pc:sldMkLst>
        <pc:spChg chg="del">
          <ac:chgData name="Chisae Koizumi" userId="56daf4ee-0553-4efe-a59d-f3ef39271f03" providerId="ADAL" clId="{3D873001-B28E-43AA-AA97-E4FE4A67839B}" dt="2022-01-31T08:29:36.324" v="327" actId="478"/>
          <ac:spMkLst>
            <pc:docMk/>
            <pc:sldMk cId="2786561871" sldId="304"/>
            <ac:spMk id="8" creationId="{14F29FC6-1D93-4AB0-A911-268F56DB2F65}"/>
          </ac:spMkLst>
        </pc:spChg>
        <pc:spChg chg="del">
          <ac:chgData name="Chisae Koizumi" userId="56daf4ee-0553-4efe-a59d-f3ef39271f03" providerId="ADAL" clId="{3D873001-B28E-43AA-AA97-E4FE4A67839B}" dt="2022-01-31T08:29:36.324" v="327" actId="478"/>
          <ac:spMkLst>
            <pc:docMk/>
            <pc:sldMk cId="2786561871" sldId="304"/>
            <ac:spMk id="9" creationId="{FD23A18F-6981-473C-AD45-E2EC35A5A762}"/>
          </ac:spMkLst>
        </pc:spChg>
        <pc:spChg chg="del">
          <ac:chgData name="Chisae Koizumi" userId="56daf4ee-0553-4efe-a59d-f3ef39271f03" providerId="ADAL" clId="{3D873001-B28E-43AA-AA97-E4FE4A67839B}" dt="2022-01-31T08:29:36.324" v="327" actId="478"/>
          <ac:spMkLst>
            <pc:docMk/>
            <pc:sldMk cId="2786561871" sldId="304"/>
            <ac:spMk id="10" creationId="{4B9C80E4-C50F-47E8-9778-E33F550A6DA2}"/>
          </ac:spMkLst>
        </pc:spChg>
        <pc:spChg chg="del">
          <ac:chgData name="Chisae Koizumi" userId="56daf4ee-0553-4efe-a59d-f3ef39271f03" providerId="ADAL" clId="{3D873001-B28E-43AA-AA97-E4FE4A67839B}" dt="2022-01-31T08:29:36.324" v="327" actId="478"/>
          <ac:spMkLst>
            <pc:docMk/>
            <pc:sldMk cId="2786561871" sldId="304"/>
            <ac:spMk id="11" creationId="{E9649421-763D-4B5C-92DE-9B00A1EFAC1E}"/>
          </ac:spMkLst>
        </pc:spChg>
        <pc:spChg chg="del">
          <ac:chgData name="Chisae Koizumi" userId="56daf4ee-0553-4efe-a59d-f3ef39271f03" providerId="ADAL" clId="{3D873001-B28E-43AA-AA97-E4FE4A67839B}" dt="2022-01-31T08:29:26.545" v="324" actId="478"/>
          <ac:spMkLst>
            <pc:docMk/>
            <pc:sldMk cId="2786561871" sldId="304"/>
            <ac:spMk id="12" creationId="{26EAC9C2-B07D-4C41-B648-8FD84293576A}"/>
          </ac:spMkLst>
        </pc:spChg>
        <pc:spChg chg="add mod">
          <ac:chgData name="Chisae Koizumi" userId="56daf4ee-0553-4efe-a59d-f3ef39271f03" providerId="ADAL" clId="{3D873001-B28E-43AA-AA97-E4FE4A67839B}" dt="2022-01-31T08:29:26.880" v="325"/>
          <ac:spMkLst>
            <pc:docMk/>
            <pc:sldMk cId="2786561871" sldId="304"/>
            <ac:spMk id="13" creationId="{48DAAAC2-8B00-4EE5-8BDD-B9777319AE6D}"/>
          </ac:spMkLst>
        </pc:spChg>
      </pc:sldChg>
      <pc:sldChg chg="addSp delSp modSp mod">
        <pc:chgData name="Chisae Koizumi" userId="56daf4ee-0553-4efe-a59d-f3ef39271f03" providerId="ADAL" clId="{3D873001-B28E-43AA-AA97-E4FE4A67839B}" dt="2022-01-31T08:20:12.716" v="280"/>
        <pc:sldMkLst>
          <pc:docMk/>
          <pc:sldMk cId="1140796991" sldId="305"/>
        </pc:sldMkLst>
        <pc:spChg chg="del">
          <ac:chgData name="Chisae Koizumi" userId="56daf4ee-0553-4efe-a59d-f3ef39271f03" providerId="ADAL" clId="{3D873001-B28E-43AA-AA97-E4FE4A67839B}" dt="2022-01-31T08:20:12.356" v="279" actId="478"/>
          <ac:spMkLst>
            <pc:docMk/>
            <pc:sldMk cId="1140796991" sldId="305"/>
            <ac:spMk id="6" creationId="{A86672CD-A6FC-45C8-A0E4-BD331261BF6E}"/>
          </ac:spMkLst>
        </pc:spChg>
        <pc:spChg chg="add mod">
          <ac:chgData name="Chisae Koizumi" userId="56daf4ee-0553-4efe-a59d-f3ef39271f03" providerId="ADAL" clId="{3D873001-B28E-43AA-AA97-E4FE4A67839B}" dt="2022-01-31T08:19:25.119" v="272" actId="14100"/>
          <ac:spMkLst>
            <pc:docMk/>
            <pc:sldMk cId="1140796991" sldId="305"/>
            <ac:spMk id="7" creationId="{9DE3284B-1790-4C42-919D-7FB35E64173F}"/>
          </ac:spMkLst>
        </pc:spChg>
        <pc:spChg chg="add mod">
          <ac:chgData name="Chisae Koizumi" userId="56daf4ee-0553-4efe-a59d-f3ef39271f03" providerId="ADAL" clId="{3D873001-B28E-43AA-AA97-E4FE4A67839B}" dt="2022-01-31T08:19:27.847" v="274" actId="1038"/>
          <ac:spMkLst>
            <pc:docMk/>
            <pc:sldMk cId="1140796991" sldId="305"/>
            <ac:spMk id="9" creationId="{BC4076EA-91CA-4EF6-B444-EA1F6C4F1E9D}"/>
          </ac:spMkLst>
        </pc:spChg>
        <pc:spChg chg="add mod">
          <ac:chgData name="Chisae Koizumi" userId="56daf4ee-0553-4efe-a59d-f3ef39271f03" providerId="ADAL" clId="{3D873001-B28E-43AA-AA97-E4FE4A67839B}" dt="2022-01-31T08:20:12.716" v="280"/>
          <ac:spMkLst>
            <pc:docMk/>
            <pc:sldMk cId="1140796991" sldId="305"/>
            <ac:spMk id="10" creationId="{324B171F-5BFA-4BE5-BE42-E2BF45196887}"/>
          </ac:spMkLst>
        </pc:spChg>
      </pc:sldChg>
      <pc:sldChg chg="addSp delSp modSp mod">
        <pc:chgData name="Chisae Koizumi" userId="56daf4ee-0553-4efe-a59d-f3ef39271f03" providerId="ADAL" clId="{3D873001-B28E-43AA-AA97-E4FE4A67839B}" dt="2022-01-31T08:20:05.912" v="276"/>
        <pc:sldMkLst>
          <pc:docMk/>
          <pc:sldMk cId="1612565346" sldId="306"/>
        </pc:sldMkLst>
        <pc:spChg chg="del">
          <ac:chgData name="Chisae Koizumi" userId="56daf4ee-0553-4efe-a59d-f3ef39271f03" providerId="ADAL" clId="{3D873001-B28E-43AA-AA97-E4FE4A67839B}" dt="2022-01-31T08:20:05.371" v="275" actId="478"/>
          <ac:spMkLst>
            <pc:docMk/>
            <pc:sldMk cId="1612565346" sldId="306"/>
            <ac:spMk id="8" creationId="{23F6A497-FF10-4494-82F1-D654930E925B}"/>
          </ac:spMkLst>
        </pc:spChg>
        <pc:spChg chg="add mod">
          <ac:chgData name="Chisae Koizumi" userId="56daf4ee-0553-4efe-a59d-f3ef39271f03" providerId="ADAL" clId="{3D873001-B28E-43AA-AA97-E4FE4A67839B}" dt="2022-01-31T08:20:05.912" v="276"/>
          <ac:spMkLst>
            <pc:docMk/>
            <pc:sldMk cId="1612565346" sldId="306"/>
            <ac:spMk id="10" creationId="{42B3F75F-3243-4DF6-8F5E-2458BCA755C6}"/>
          </ac:spMkLst>
        </pc:spChg>
      </pc:sldChg>
      <pc:sldChg chg="addSp delSp modSp mod">
        <pc:chgData name="Chisae Koizumi" userId="56daf4ee-0553-4efe-a59d-f3ef39271f03" providerId="ADAL" clId="{3D873001-B28E-43AA-AA97-E4FE4A67839B}" dt="2022-01-31T08:35:17.934" v="370" actId="1076"/>
        <pc:sldMkLst>
          <pc:docMk/>
          <pc:sldMk cId="2534516661" sldId="307"/>
        </pc:sldMkLst>
        <pc:spChg chg="del">
          <ac:chgData name="Chisae Koizumi" userId="56daf4ee-0553-4efe-a59d-f3ef39271f03" providerId="ADAL" clId="{3D873001-B28E-43AA-AA97-E4FE4A67839B}" dt="2022-01-31T08:31:53.375" v="340" actId="478"/>
          <ac:spMkLst>
            <pc:docMk/>
            <pc:sldMk cId="2534516661" sldId="307"/>
            <ac:spMk id="8" creationId="{2D5C4074-96AF-4D8F-B361-BC0E4F07D193}"/>
          </ac:spMkLst>
        </pc:spChg>
        <pc:spChg chg="add mod">
          <ac:chgData name="Chisae Koizumi" userId="56daf4ee-0553-4efe-a59d-f3ef39271f03" providerId="ADAL" clId="{3D873001-B28E-43AA-AA97-E4FE4A67839B}" dt="2022-01-31T08:31:53.893" v="341"/>
          <ac:spMkLst>
            <pc:docMk/>
            <pc:sldMk cId="2534516661" sldId="307"/>
            <ac:spMk id="9" creationId="{33CA3B9C-00B4-44F3-A3A1-3FD6251F1D81}"/>
          </ac:spMkLst>
        </pc:spChg>
        <pc:picChg chg="del mod">
          <ac:chgData name="Chisae Koizumi" userId="56daf4ee-0553-4efe-a59d-f3ef39271f03" providerId="ADAL" clId="{3D873001-B28E-43AA-AA97-E4FE4A67839B}" dt="2022-01-31T08:34:06.820" v="351" actId="478"/>
          <ac:picMkLst>
            <pc:docMk/>
            <pc:sldMk cId="2534516661" sldId="307"/>
            <ac:picMk id="3" creationId="{9159CEDA-EF7B-46B2-B0A0-22188246473B}"/>
          </ac:picMkLst>
        </pc:picChg>
        <pc:picChg chg="mod">
          <ac:chgData name="Chisae Koizumi" userId="56daf4ee-0553-4efe-a59d-f3ef39271f03" providerId="ADAL" clId="{3D873001-B28E-43AA-AA97-E4FE4A67839B}" dt="2022-01-31T08:35:10.462" v="367" actId="1076"/>
          <ac:picMkLst>
            <pc:docMk/>
            <pc:sldMk cId="2534516661" sldId="307"/>
            <ac:picMk id="4" creationId="{1CFDC273-9712-4612-B5D7-C562BC6D60DB}"/>
          </ac:picMkLst>
        </pc:picChg>
        <pc:picChg chg="mod">
          <ac:chgData name="Chisae Koizumi" userId="56daf4ee-0553-4efe-a59d-f3ef39271f03" providerId="ADAL" clId="{3D873001-B28E-43AA-AA97-E4FE4A67839B}" dt="2022-01-31T08:35:14.309" v="368" actId="1076"/>
          <ac:picMkLst>
            <pc:docMk/>
            <pc:sldMk cId="2534516661" sldId="307"/>
            <ac:picMk id="5" creationId="{3A9AA6D1-B841-4527-94BA-0C4C34889F06}"/>
          </ac:picMkLst>
        </pc:picChg>
        <pc:picChg chg="mod">
          <ac:chgData name="Chisae Koizumi" userId="56daf4ee-0553-4efe-a59d-f3ef39271f03" providerId="ADAL" clId="{3D873001-B28E-43AA-AA97-E4FE4A67839B}" dt="2022-01-31T08:35:16.310" v="369" actId="1076"/>
          <ac:picMkLst>
            <pc:docMk/>
            <pc:sldMk cId="2534516661" sldId="307"/>
            <ac:picMk id="6" creationId="{CB034021-01B8-4867-B7C2-A3EC356E29E7}"/>
          </ac:picMkLst>
        </pc:picChg>
        <pc:picChg chg="mod">
          <ac:chgData name="Chisae Koizumi" userId="56daf4ee-0553-4efe-a59d-f3ef39271f03" providerId="ADAL" clId="{3D873001-B28E-43AA-AA97-E4FE4A67839B}" dt="2022-01-31T08:35:17.934" v="370" actId="1076"/>
          <ac:picMkLst>
            <pc:docMk/>
            <pc:sldMk cId="2534516661" sldId="307"/>
            <ac:picMk id="7" creationId="{8E7AD64F-9A61-4032-87CC-44A858BC4DAD}"/>
          </ac:picMkLst>
        </pc:picChg>
        <pc:picChg chg="add mod ord">
          <ac:chgData name="Chisae Koizumi" userId="56daf4ee-0553-4efe-a59d-f3ef39271f03" providerId="ADAL" clId="{3D873001-B28E-43AA-AA97-E4FE4A67839B}" dt="2022-01-31T08:35:07.779" v="366" actId="167"/>
          <ac:picMkLst>
            <pc:docMk/>
            <pc:sldMk cId="2534516661" sldId="307"/>
            <ac:picMk id="10" creationId="{FB7F04C4-EB3C-43BA-A30F-6120D9152626}"/>
          </ac:picMkLst>
        </pc:picChg>
        <pc:picChg chg="add mod">
          <ac:chgData name="Chisae Koizumi" userId="56daf4ee-0553-4efe-a59d-f3ef39271f03" providerId="ADAL" clId="{3D873001-B28E-43AA-AA97-E4FE4A67839B}" dt="2022-01-31T08:34:22.191" v="355" actId="1076"/>
          <ac:picMkLst>
            <pc:docMk/>
            <pc:sldMk cId="2534516661" sldId="307"/>
            <ac:picMk id="12" creationId="{24FA92D4-AC2F-4AC5-9BA0-8BA07BB98E89}"/>
          </ac:picMkLst>
        </pc:picChg>
        <pc:picChg chg="add mod">
          <ac:chgData name="Chisae Koizumi" userId="56daf4ee-0553-4efe-a59d-f3ef39271f03" providerId="ADAL" clId="{3D873001-B28E-43AA-AA97-E4FE4A67839B}" dt="2022-01-31T08:35:05.118" v="365" actId="1076"/>
          <ac:picMkLst>
            <pc:docMk/>
            <pc:sldMk cId="2534516661" sldId="307"/>
            <ac:picMk id="14" creationId="{3A331CF6-15BD-428F-A5C0-ECAB0B0B6091}"/>
          </ac:picMkLst>
        </pc:picChg>
      </pc:sldChg>
      <pc:sldChg chg="addSp delSp modSp mod delAnim">
        <pc:chgData name="Chisae Koizumi" userId="56daf4ee-0553-4efe-a59d-f3ef39271f03" providerId="ADAL" clId="{3D873001-B28E-43AA-AA97-E4FE4A67839B}" dt="2022-01-31T08:38:37.837" v="408" actId="478"/>
        <pc:sldMkLst>
          <pc:docMk/>
          <pc:sldMk cId="1651340872" sldId="308"/>
        </pc:sldMkLst>
        <pc:spChg chg="del">
          <ac:chgData name="Chisae Koizumi" userId="56daf4ee-0553-4efe-a59d-f3ef39271f03" providerId="ADAL" clId="{3D873001-B28E-43AA-AA97-E4FE4A67839B}" dt="2022-01-31T08:38:37.837" v="408" actId="478"/>
          <ac:spMkLst>
            <pc:docMk/>
            <pc:sldMk cId="1651340872" sldId="308"/>
            <ac:spMk id="5" creationId="{19099A07-8441-4FD8-A9D7-AA43A24D6226}"/>
          </ac:spMkLst>
        </pc:spChg>
        <pc:spChg chg="del">
          <ac:chgData name="Chisae Koizumi" userId="56daf4ee-0553-4efe-a59d-f3ef39271f03" providerId="ADAL" clId="{3D873001-B28E-43AA-AA97-E4FE4A67839B}" dt="2022-01-31T08:38:37.837" v="408" actId="478"/>
          <ac:spMkLst>
            <pc:docMk/>
            <pc:sldMk cId="1651340872" sldId="308"/>
            <ac:spMk id="6" creationId="{7B4F376B-8F8F-40A0-8269-6B78137DAAE7}"/>
          </ac:spMkLst>
        </pc:spChg>
        <pc:spChg chg="del">
          <ac:chgData name="Chisae Koizumi" userId="56daf4ee-0553-4efe-a59d-f3ef39271f03" providerId="ADAL" clId="{3D873001-B28E-43AA-AA97-E4FE4A67839B}" dt="2022-01-31T08:38:37.837" v="408" actId="478"/>
          <ac:spMkLst>
            <pc:docMk/>
            <pc:sldMk cId="1651340872" sldId="308"/>
            <ac:spMk id="7" creationId="{7C50E4D3-4CB6-49B5-8381-D503414E1D5B}"/>
          </ac:spMkLst>
        </pc:spChg>
        <pc:spChg chg="del">
          <ac:chgData name="Chisae Koizumi" userId="56daf4ee-0553-4efe-a59d-f3ef39271f03" providerId="ADAL" clId="{3D873001-B28E-43AA-AA97-E4FE4A67839B}" dt="2022-01-31T08:38:37.837" v="408" actId="478"/>
          <ac:spMkLst>
            <pc:docMk/>
            <pc:sldMk cId="1651340872" sldId="308"/>
            <ac:spMk id="8" creationId="{5BC22BB8-0ABE-4C75-97CC-BCE048192670}"/>
          </ac:spMkLst>
        </pc:spChg>
        <pc:spChg chg="mod">
          <ac:chgData name="Chisae Koizumi" userId="56daf4ee-0553-4efe-a59d-f3ef39271f03" providerId="ADAL" clId="{3D873001-B28E-43AA-AA97-E4FE4A67839B}" dt="2022-01-31T08:36:37.219" v="388" actId="1035"/>
          <ac:spMkLst>
            <pc:docMk/>
            <pc:sldMk cId="1651340872" sldId="308"/>
            <ac:spMk id="9" creationId="{D0DB39FE-249B-4909-93CE-2C8191893A99}"/>
          </ac:spMkLst>
        </pc:spChg>
        <pc:picChg chg="mod">
          <ac:chgData name="Chisae Koizumi" userId="56daf4ee-0553-4efe-a59d-f3ef39271f03" providerId="ADAL" clId="{3D873001-B28E-43AA-AA97-E4FE4A67839B}" dt="2022-01-31T08:37:09.348" v="394" actId="1076"/>
          <ac:picMkLst>
            <pc:docMk/>
            <pc:sldMk cId="1651340872" sldId="308"/>
            <ac:picMk id="2" creationId="{1E5BB29B-A7C3-40D4-9BF2-0602B7F0C872}"/>
          </ac:picMkLst>
        </pc:picChg>
        <pc:picChg chg="del mod">
          <ac:chgData name="Chisae Koizumi" userId="56daf4ee-0553-4efe-a59d-f3ef39271f03" providerId="ADAL" clId="{3D873001-B28E-43AA-AA97-E4FE4A67839B}" dt="2022-01-31T08:36:16.908" v="377" actId="478"/>
          <ac:picMkLst>
            <pc:docMk/>
            <pc:sldMk cId="1651340872" sldId="308"/>
            <ac:picMk id="3" creationId="{2E4E8A8B-23FF-4EAA-A14A-2D25C6C83201}"/>
          </ac:picMkLst>
        </pc:picChg>
        <pc:picChg chg="add mod">
          <ac:chgData name="Chisae Koizumi" userId="56daf4ee-0553-4efe-a59d-f3ef39271f03" providerId="ADAL" clId="{3D873001-B28E-43AA-AA97-E4FE4A67839B}" dt="2022-01-31T08:36:20.038" v="378" actId="1076"/>
          <ac:picMkLst>
            <pc:docMk/>
            <pc:sldMk cId="1651340872" sldId="308"/>
            <ac:picMk id="10" creationId="{C00DB815-AF0E-4E61-9FED-E8D804238A1E}"/>
          </ac:picMkLst>
        </pc:picChg>
        <pc:picChg chg="add mod ord">
          <ac:chgData name="Chisae Koizumi" userId="56daf4ee-0553-4efe-a59d-f3ef39271f03" providerId="ADAL" clId="{3D873001-B28E-43AA-AA97-E4FE4A67839B}" dt="2022-01-31T08:37:12.371" v="395" actId="167"/>
          <ac:picMkLst>
            <pc:docMk/>
            <pc:sldMk cId="1651340872" sldId="308"/>
            <ac:picMk id="12" creationId="{22746066-8B5B-4A04-ABF5-53772AE5CCC3}"/>
          </ac:picMkLst>
        </pc:picChg>
      </pc:sldChg>
      <pc:sldChg chg="addSp delSp modSp mod delAnim modAnim">
        <pc:chgData name="Chisae Koizumi" userId="56daf4ee-0553-4efe-a59d-f3ef39271f03" providerId="ADAL" clId="{3D873001-B28E-43AA-AA97-E4FE4A67839B}" dt="2022-01-31T08:44:15.813" v="476" actId="1076"/>
        <pc:sldMkLst>
          <pc:docMk/>
          <pc:sldMk cId="3188707453" sldId="309"/>
        </pc:sldMkLst>
        <pc:spChg chg="del">
          <ac:chgData name="Chisae Koizumi" userId="56daf4ee-0553-4efe-a59d-f3ef39271f03" providerId="ADAL" clId="{3D873001-B28E-43AA-AA97-E4FE4A67839B}" dt="2022-01-31T08:42:24.620" v="465" actId="478"/>
          <ac:spMkLst>
            <pc:docMk/>
            <pc:sldMk cId="3188707453" sldId="309"/>
            <ac:spMk id="8" creationId="{1A3AB520-8780-459B-92A7-276FA4E95F48}"/>
          </ac:spMkLst>
        </pc:spChg>
        <pc:spChg chg="add mod">
          <ac:chgData name="Chisae Koizumi" userId="56daf4ee-0553-4efe-a59d-f3ef39271f03" providerId="ADAL" clId="{3D873001-B28E-43AA-AA97-E4FE4A67839B}" dt="2022-01-31T08:42:25.026" v="466"/>
          <ac:spMkLst>
            <pc:docMk/>
            <pc:sldMk cId="3188707453" sldId="309"/>
            <ac:spMk id="9" creationId="{F541E3E7-F7AA-4375-877D-6FD60D8A5CC2}"/>
          </ac:spMkLst>
        </pc:spChg>
        <pc:picChg chg="add del">
          <ac:chgData name="Chisae Koizumi" userId="56daf4ee-0553-4efe-a59d-f3ef39271f03" providerId="ADAL" clId="{3D873001-B28E-43AA-AA97-E4FE4A67839B}" dt="2022-01-31T08:42:30.878" v="469" actId="478"/>
          <ac:picMkLst>
            <pc:docMk/>
            <pc:sldMk cId="3188707453" sldId="309"/>
            <ac:picMk id="3" creationId="{DFA1364E-68D3-493D-8FB8-3B9D5C8B5A17}"/>
          </ac:picMkLst>
        </pc:picChg>
        <pc:picChg chg="del">
          <ac:chgData name="Chisae Koizumi" userId="56daf4ee-0553-4efe-a59d-f3ef39271f03" providerId="ADAL" clId="{3D873001-B28E-43AA-AA97-E4FE4A67839B}" dt="2022-01-31T08:44:01.597" v="474" actId="478"/>
          <ac:picMkLst>
            <pc:docMk/>
            <pc:sldMk cId="3188707453" sldId="309"/>
            <ac:picMk id="4" creationId="{833C1730-1207-47D2-B4F2-CF670B88948A}"/>
          </ac:picMkLst>
        </pc:picChg>
        <pc:picChg chg="del">
          <ac:chgData name="Chisae Koizumi" userId="56daf4ee-0553-4efe-a59d-f3ef39271f03" providerId="ADAL" clId="{3D873001-B28E-43AA-AA97-E4FE4A67839B}" dt="2022-01-31T08:44:01.597" v="474" actId="478"/>
          <ac:picMkLst>
            <pc:docMk/>
            <pc:sldMk cId="3188707453" sldId="309"/>
            <ac:picMk id="5" creationId="{56F39E93-5E19-4E1E-B5BB-50BDA6A32EE2}"/>
          </ac:picMkLst>
        </pc:picChg>
        <pc:picChg chg="del">
          <ac:chgData name="Chisae Koizumi" userId="56daf4ee-0553-4efe-a59d-f3ef39271f03" providerId="ADAL" clId="{3D873001-B28E-43AA-AA97-E4FE4A67839B}" dt="2022-01-31T08:44:01.597" v="474" actId="478"/>
          <ac:picMkLst>
            <pc:docMk/>
            <pc:sldMk cId="3188707453" sldId="309"/>
            <ac:picMk id="6" creationId="{AD0A58D3-0C8A-4C9A-AADC-920CB1589793}"/>
          </ac:picMkLst>
        </pc:picChg>
        <pc:picChg chg="del">
          <ac:chgData name="Chisae Koizumi" userId="56daf4ee-0553-4efe-a59d-f3ef39271f03" providerId="ADAL" clId="{3D873001-B28E-43AA-AA97-E4FE4A67839B}" dt="2022-01-31T08:44:01.597" v="474" actId="478"/>
          <ac:picMkLst>
            <pc:docMk/>
            <pc:sldMk cId="3188707453" sldId="309"/>
            <ac:picMk id="7" creationId="{4CC6F738-CB1D-4DCB-AB61-D5AB0C978069}"/>
          </ac:picMkLst>
        </pc:picChg>
        <pc:picChg chg="add mod">
          <ac:chgData name="Chisae Koizumi" userId="56daf4ee-0553-4efe-a59d-f3ef39271f03" providerId="ADAL" clId="{3D873001-B28E-43AA-AA97-E4FE4A67839B}" dt="2022-01-31T08:43:01.757" v="472" actId="1076"/>
          <ac:picMkLst>
            <pc:docMk/>
            <pc:sldMk cId="3188707453" sldId="309"/>
            <ac:picMk id="10" creationId="{1AFDF61A-5C6D-4F15-9F27-6AC5361F9EF4}"/>
          </ac:picMkLst>
        </pc:picChg>
        <pc:picChg chg="add mod">
          <ac:chgData name="Chisae Koizumi" userId="56daf4ee-0553-4efe-a59d-f3ef39271f03" providerId="ADAL" clId="{3D873001-B28E-43AA-AA97-E4FE4A67839B}" dt="2022-01-31T08:44:07.191" v="475" actId="1076"/>
          <ac:picMkLst>
            <pc:docMk/>
            <pc:sldMk cId="3188707453" sldId="309"/>
            <ac:picMk id="11" creationId="{BFDD3C47-514C-4454-8326-BB4E111B047A}"/>
          </ac:picMkLst>
        </pc:picChg>
        <pc:picChg chg="add mod">
          <ac:chgData name="Chisae Koizumi" userId="56daf4ee-0553-4efe-a59d-f3ef39271f03" providerId="ADAL" clId="{3D873001-B28E-43AA-AA97-E4FE4A67839B}" dt="2022-01-31T08:44:15.813" v="476" actId="1076"/>
          <ac:picMkLst>
            <pc:docMk/>
            <pc:sldMk cId="3188707453" sldId="309"/>
            <ac:picMk id="12" creationId="{3F073225-9CF8-4114-B1B3-BDE40E3FBBC6}"/>
          </ac:picMkLst>
        </pc:picChg>
        <pc:picChg chg="add mod">
          <ac:chgData name="Chisae Koizumi" userId="56daf4ee-0553-4efe-a59d-f3ef39271f03" providerId="ADAL" clId="{3D873001-B28E-43AA-AA97-E4FE4A67839B}" dt="2022-01-31T08:44:15.813" v="476" actId="1076"/>
          <ac:picMkLst>
            <pc:docMk/>
            <pc:sldMk cId="3188707453" sldId="309"/>
            <ac:picMk id="13" creationId="{3F7793D4-823D-4D1D-B374-0B8B0DC292E6}"/>
          </ac:picMkLst>
        </pc:picChg>
        <pc:picChg chg="add mod">
          <ac:chgData name="Chisae Koizumi" userId="56daf4ee-0553-4efe-a59d-f3ef39271f03" providerId="ADAL" clId="{3D873001-B28E-43AA-AA97-E4FE4A67839B}" dt="2022-01-31T08:44:15.813" v="476" actId="1076"/>
          <ac:picMkLst>
            <pc:docMk/>
            <pc:sldMk cId="3188707453" sldId="309"/>
            <ac:picMk id="14" creationId="{5560B2A1-9577-467D-A62D-95C4E7DDFA61}"/>
          </ac:picMkLst>
        </pc:picChg>
        <pc:picChg chg="add mod">
          <ac:chgData name="Chisae Koizumi" userId="56daf4ee-0553-4efe-a59d-f3ef39271f03" providerId="ADAL" clId="{3D873001-B28E-43AA-AA97-E4FE4A67839B}" dt="2022-01-31T08:44:15.813" v="476" actId="1076"/>
          <ac:picMkLst>
            <pc:docMk/>
            <pc:sldMk cId="3188707453" sldId="309"/>
            <ac:picMk id="15" creationId="{E4E3C989-502F-423A-9E2C-185EECF1FA07}"/>
          </ac:picMkLst>
        </pc:picChg>
      </pc:sldChg>
      <pc:sldChg chg="addSp delSp modSp mod delAnim modAnim">
        <pc:chgData name="Chisae Koizumi" userId="56daf4ee-0553-4efe-a59d-f3ef39271f03" providerId="ADAL" clId="{3D873001-B28E-43AA-AA97-E4FE4A67839B}" dt="2022-02-01T06:42:37.102" v="662" actId="14100"/>
        <pc:sldMkLst>
          <pc:docMk/>
          <pc:sldMk cId="859419670" sldId="316"/>
        </pc:sldMkLst>
        <pc:spChg chg="del mod ord">
          <ac:chgData name="Chisae Koizumi" userId="56daf4ee-0553-4efe-a59d-f3ef39271f03" providerId="ADAL" clId="{3D873001-B28E-43AA-AA97-E4FE4A67839B}" dt="2022-02-01T05:05:33.335" v="553" actId="21"/>
          <ac:spMkLst>
            <pc:docMk/>
            <pc:sldMk cId="859419670" sldId="316"/>
            <ac:spMk id="17" creationId="{C7CA8143-128E-4F87-AF54-223DC1CCFF32}"/>
          </ac:spMkLst>
        </pc:spChg>
        <pc:spChg chg="add del mod">
          <ac:chgData name="Chisae Koizumi" userId="56daf4ee-0553-4efe-a59d-f3ef39271f03" providerId="ADAL" clId="{3D873001-B28E-43AA-AA97-E4FE4A67839B}" dt="2022-02-01T05:03:15.169" v="508"/>
          <ac:spMkLst>
            <pc:docMk/>
            <pc:sldMk cId="859419670" sldId="316"/>
            <ac:spMk id="21" creationId="{81674F1F-3B1E-4DA7-ABFF-548E46306E33}"/>
          </ac:spMkLst>
        </pc:spChg>
        <pc:spChg chg="add del mod">
          <ac:chgData name="Chisae Koizumi" userId="56daf4ee-0553-4efe-a59d-f3ef39271f03" providerId="ADAL" clId="{3D873001-B28E-43AA-AA97-E4FE4A67839B}" dt="2022-02-01T06:36:21.041" v="587" actId="478"/>
          <ac:spMkLst>
            <pc:docMk/>
            <pc:sldMk cId="859419670" sldId="316"/>
            <ac:spMk id="25" creationId="{09E5382C-8A7E-4FB8-9AA1-D1B1F3DE3F26}"/>
          </ac:spMkLst>
        </pc:spChg>
        <pc:grpChg chg="del">
          <ac:chgData name="Chisae Koizumi" userId="56daf4ee-0553-4efe-a59d-f3ef39271f03" providerId="ADAL" clId="{3D873001-B28E-43AA-AA97-E4FE4A67839B}" dt="2022-02-01T06:36:30.025" v="588" actId="478"/>
          <ac:grpSpMkLst>
            <pc:docMk/>
            <pc:sldMk cId="859419670" sldId="316"/>
            <ac:grpSpMk id="23" creationId="{65DFFA4A-F3CB-440A-B359-C236595A6CF0}"/>
          </ac:grpSpMkLst>
        </pc:grpChg>
        <pc:picChg chg="ord">
          <ac:chgData name="Chisae Koizumi" userId="56daf4ee-0553-4efe-a59d-f3ef39271f03" providerId="ADAL" clId="{3D873001-B28E-43AA-AA97-E4FE4A67839B}" dt="2022-02-01T04:57:59.945" v="478" actId="166"/>
          <ac:picMkLst>
            <pc:docMk/>
            <pc:sldMk cId="859419670" sldId="316"/>
            <ac:picMk id="3" creationId="{EB33A99F-2BE7-402A-918E-8AF9A56F8BDA}"/>
          </ac:picMkLst>
        </pc:picChg>
        <pc:picChg chg="add del mod">
          <ac:chgData name="Chisae Koizumi" userId="56daf4ee-0553-4efe-a59d-f3ef39271f03" providerId="ADAL" clId="{3D873001-B28E-43AA-AA97-E4FE4A67839B}" dt="2022-02-01T05:03:38.136" v="525" actId="478"/>
          <ac:picMkLst>
            <pc:docMk/>
            <pc:sldMk cId="859419670" sldId="316"/>
            <ac:picMk id="4" creationId="{500956D3-C336-498D-9ADF-CDDAA7F98447}"/>
          </ac:picMkLst>
        </pc:picChg>
        <pc:picChg chg="mod">
          <ac:chgData name="Chisae Koizumi" userId="56daf4ee-0553-4efe-a59d-f3ef39271f03" providerId="ADAL" clId="{3D873001-B28E-43AA-AA97-E4FE4A67839B}" dt="2022-02-01T05:03:50.910" v="527" actId="14100"/>
          <ac:picMkLst>
            <pc:docMk/>
            <pc:sldMk cId="859419670" sldId="316"/>
            <ac:picMk id="7" creationId="{1C471CE5-4722-46A9-A805-6B51362F39CE}"/>
          </ac:picMkLst>
        </pc:picChg>
        <pc:picChg chg="add del mod">
          <ac:chgData name="Chisae Koizumi" userId="56daf4ee-0553-4efe-a59d-f3ef39271f03" providerId="ADAL" clId="{3D873001-B28E-43AA-AA97-E4FE4A67839B}" dt="2022-02-01T05:06:08.372" v="557" actId="478"/>
          <ac:picMkLst>
            <pc:docMk/>
            <pc:sldMk cId="859419670" sldId="316"/>
            <ac:picMk id="9" creationId="{C49D56D2-3EED-4345-8794-9C8A419C33DF}"/>
          </ac:picMkLst>
        </pc:picChg>
        <pc:picChg chg="mod">
          <ac:chgData name="Chisae Koizumi" userId="56daf4ee-0553-4efe-a59d-f3ef39271f03" providerId="ADAL" clId="{3D873001-B28E-43AA-AA97-E4FE4A67839B}" dt="2022-02-01T06:42:37.102" v="662" actId="14100"/>
          <ac:picMkLst>
            <pc:docMk/>
            <pc:sldMk cId="859419670" sldId="316"/>
            <ac:picMk id="13" creationId="{2D174C5E-0F9C-4576-B899-458C5FF93DFE}"/>
          </ac:picMkLst>
        </pc:picChg>
        <pc:picChg chg="add mod ord">
          <ac:chgData name="Chisae Koizumi" userId="56daf4ee-0553-4efe-a59d-f3ef39271f03" providerId="ADAL" clId="{3D873001-B28E-43AA-AA97-E4FE4A67839B}" dt="2022-02-01T06:42:32.072" v="661" actId="167"/>
          <ac:picMkLst>
            <pc:docMk/>
            <pc:sldMk cId="859419670" sldId="316"/>
            <ac:picMk id="24" creationId="{2E4A9EE2-6118-4601-A96B-8E48D33E8ABB}"/>
          </ac:picMkLst>
        </pc:picChg>
      </pc:sldChg>
      <pc:sldChg chg="addSp delSp modSp mod delAnim">
        <pc:chgData name="Chisae Koizumi" userId="56daf4ee-0553-4efe-a59d-f3ef39271f03" providerId="ADAL" clId="{3D873001-B28E-43AA-AA97-E4FE4A67839B}" dt="2022-02-01T06:52:11.114" v="719" actId="1076"/>
        <pc:sldMkLst>
          <pc:docMk/>
          <pc:sldMk cId="2093291695" sldId="317"/>
        </pc:sldMkLst>
        <pc:spChg chg="del">
          <ac:chgData name="Chisae Koizumi" userId="56daf4ee-0553-4efe-a59d-f3ef39271f03" providerId="ADAL" clId="{3D873001-B28E-43AA-AA97-E4FE4A67839B}" dt="2022-02-01T06:52:07.603" v="718" actId="478"/>
          <ac:spMkLst>
            <pc:docMk/>
            <pc:sldMk cId="2093291695" sldId="317"/>
            <ac:spMk id="4" creationId="{14AB642F-9C06-41A3-9DA3-24206C4CCF36}"/>
          </ac:spMkLst>
        </pc:spChg>
        <pc:spChg chg="del">
          <ac:chgData name="Chisae Koizumi" userId="56daf4ee-0553-4efe-a59d-f3ef39271f03" providerId="ADAL" clId="{3D873001-B28E-43AA-AA97-E4FE4A67839B}" dt="2022-02-01T06:52:07.603" v="718" actId="478"/>
          <ac:spMkLst>
            <pc:docMk/>
            <pc:sldMk cId="2093291695" sldId="317"/>
            <ac:spMk id="6" creationId="{DA4311FC-5B8B-49C6-A034-574E561F9B2A}"/>
          </ac:spMkLst>
        </pc:spChg>
        <pc:spChg chg="del">
          <ac:chgData name="Chisae Koizumi" userId="56daf4ee-0553-4efe-a59d-f3ef39271f03" providerId="ADAL" clId="{3D873001-B28E-43AA-AA97-E4FE4A67839B}" dt="2022-02-01T06:52:07.603" v="718" actId="478"/>
          <ac:spMkLst>
            <pc:docMk/>
            <pc:sldMk cId="2093291695" sldId="317"/>
            <ac:spMk id="7" creationId="{D9CA4D46-3507-47D7-A2F9-6A5BC708491A}"/>
          </ac:spMkLst>
        </pc:spChg>
        <pc:spChg chg="del">
          <ac:chgData name="Chisae Koizumi" userId="56daf4ee-0553-4efe-a59d-f3ef39271f03" providerId="ADAL" clId="{3D873001-B28E-43AA-AA97-E4FE4A67839B}" dt="2022-02-01T06:52:07.603" v="718" actId="478"/>
          <ac:spMkLst>
            <pc:docMk/>
            <pc:sldMk cId="2093291695" sldId="317"/>
            <ac:spMk id="8" creationId="{10BBB3D7-0D20-4FF5-AD68-56011D2590E2}"/>
          </ac:spMkLst>
        </pc:spChg>
        <pc:picChg chg="mod">
          <ac:chgData name="Chisae Koizumi" userId="56daf4ee-0553-4efe-a59d-f3ef39271f03" providerId="ADAL" clId="{3D873001-B28E-43AA-AA97-E4FE4A67839B}" dt="2022-02-01T06:52:11.114" v="719" actId="1076"/>
          <ac:picMkLst>
            <pc:docMk/>
            <pc:sldMk cId="2093291695" sldId="317"/>
            <ac:picMk id="2" creationId="{E61878F0-7775-4CC0-82D7-155C77CD68BA}"/>
          </ac:picMkLst>
        </pc:picChg>
        <pc:picChg chg="del mod">
          <ac:chgData name="Chisae Koizumi" userId="56daf4ee-0553-4efe-a59d-f3ef39271f03" providerId="ADAL" clId="{3D873001-B28E-43AA-AA97-E4FE4A67839B}" dt="2022-02-01T06:49:09.925" v="685" actId="478"/>
          <ac:picMkLst>
            <pc:docMk/>
            <pc:sldMk cId="2093291695" sldId="317"/>
            <ac:picMk id="3" creationId="{35259847-DCE2-4C91-907A-2B2C04F7E5C3}"/>
          </ac:picMkLst>
        </pc:picChg>
        <pc:picChg chg="add mod">
          <ac:chgData name="Chisae Koizumi" userId="56daf4ee-0553-4efe-a59d-f3ef39271f03" providerId="ADAL" clId="{3D873001-B28E-43AA-AA97-E4FE4A67839B}" dt="2022-02-01T06:48:51.949" v="681"/>
          <ac:picMkLst>
            <pc:docMk/>
            <pc:sldMk cId="2093291695" sldId="317"/>
            <ac:picMk id="10" creationId="{96776503-9EC1-48C5-84BB-3282F2091F30}"/>
          </ac:picMkLst>
        </pc:picChg>
        <pc:picChg chg="add mod ord">
          <ac:chgData name="Chisae Koizumi" userId="56daf4ee-0553-4efe-a59d-f3ef39271f03" providerId="ADAL" clId="{3D873001-B28E-43AA-AA97-E4FE4A67839B}" dt="2022-02-01T06:49:18.993" v="688" actId="1076"/>
          <ac:picMkLst>
            <pc:docMk/>
            <pc:sldMk cId="2093291695" sldId="317"/>
            <ac:picMk id="11" creationId="{65DDAE9A-D977-4876-B960-06835F6CF468}"/>
          </ac:picMkLst>
        </pc:picChg>
      </pc:sldChg>
      <pc:sldChg chg="addSp delSp modSp mod">
        <pc:chgData name="Chisae Koizumi" userId="56daf4ee-0553-4efe-a59d-f3ef39271f03" providerId="ADAL" clId="{3D873001-B28E-43AA-AA97-E4FE4A67839B}" dt="2022-02-01T07:00:41.112" v="791" actId="1076"/>
        <pc:sldMkLst>
          <pc:docMk/>
          <pc:sldMk cId="2262759252" sldId="318"/>
        </pc:sldMkLst>
        <pc:picChg chg="del">
          <ac:chgData name="Chisae Koizumi" userId="56daf4ee-0553-4efe-a59d-f3ef39271f03" providerId="ADAL" clId="{3D873001-B28E-43AA-AA97-E4FE4A67839B}" dt="2022-02-01T06:59:37.784" v="777" actId="478"/>
          <ac:picMkLst>
            <pc:docMk/>
            <pc:sldMk cId="2262759252" sldId="318"/>
            <ac:picMk id="3" creationId="{B95C368D-B958-4A30-9654-DB4EBC33BCBF}"/>
          </ac:picMkLst>
        </pc:picChg>
        <pc:picChg chg="add mod">
          <ac:chgData name="Chisae Koizumi" userId="56daf4ee-0553-4efe-a59d-f3ef39271f03" providerId="ADAL" clId="{3D873001-B28E-43AA-AA97-E4FE4A67839B}" dt="2022-02-01T07:00:28.875" v="787" actId="1076"/>
          <ac:picMkLst>
            <pc:docMk/>
            <pc:sldMk cId="2262759252" sldId="318"/>
            <ac:picMk id="4" creationId="{B3427447-46F4-4F92-9097-2665F796ABD7}"/>
          </ac:picMkLst>
        </pc:picChg>
        <pc:picChg chg="mod ord">
          <ac:chgData name="Chisae Koizumi" userId="56daf4ee-0553-4efe-a59d-f3ef39271f03" providerId="ADAL" clId="{3D873001-B28E-43AA-AA97-E4FE4A67839B}" dt="2022-02-01T07:00:39.066" v="790" actId="1076"/>
          <ac:picMkLst>
            <pc:docMk/>
            <pc:sldMk cId="2262759252" sldId="318"/>
            <ac:picMk id="5" creationId="{A31ACDAC-4E93-4148-A982-121667312BE1}"/>
          </ac:picMkLst>
        </pc:picChg>
        <pc:picChg chg="mod ord">
          <ac:chgData name="Chisae Koizumi" userId="56daf4ee-0553-4efe-a59d-f3ef39271f03" providerId="ADAL" clId="{3D873001-B28E-43AA-AA97-E4FE4A67839B}" dt="2022-02-01T07:00:41.112" v="791" actId="1076"/>
          <ac:picMkLst>
            <pc:docMk/>
            <pc:sldMk cId="2262759252" sldId="318"/>
            <ac:picMk id="6" creationId="{9F14B0CF-0C15-4300-80BD-D1885ED6D4D6}"/>
          </ac:picMkLst>
        </pc:picChg>
      </pc:sldChg>
      <pc:sldChg chg="modNotesTx">
        <pc:chgData name="Chisae Koizumi" userId="56daf4ee-0553-4efe-a59d-f3ef39271f03" providerId="ADAL" clId="{3D873001-B28E-43AA-AA97-E4FE4A67839B}" dt="2022-02-01T07:01:13.106" v="801" actId="20577"/>
        <pc:sldMkLst>
          <pc:docMk/>
          <pc:sldMk cId="805403665" sldId="320"/>
        </pc:sldMkLst>
      </pc:sldChg>
      <pc:sldChg chg="addSp delSp modSp mod addAnim delAnim modAnim">
        <pc:chgData name="Chisae Koizumi" userId="56daf4ee-0553-4efe-a59d-f3ef39271f03" providerId="ADAL" clId="{3D873001-B28E-43AA-AA97-E4FE4A67839B}" dt="2022-02-01T06:43:34.532" v="668" actId="14100"/>
        <pc:sldMkLst>
          <pc:docMk/>
          <pc:sldMk cId="1460928177" sldId="321"/>
        </pc:sldMkLst>
        <pc:spChg chg="add del mod topLvl">
          <ac:chgData name="Chisae Koizumi" userId="56daf4ee-0553-4efe-a59d-f3ef39271f03" providerId="ADAL" clId="{3D873001-B28E-43AA-AA97-E4FE4A67839B}" dt="2022-02-01T06:36:52.926" v="592" actId="478"/>
          <ac:spMkLst>
            <pc:docMk/>
            <pc:sldMk cId="1460928177" sldId="321"/>
            <ac:spMk id="14" creationId="{E6C21161-CB8B-40B5-A6F2-4906E7D1D26D}"/>
          </ac:spMkLst>
        </pc:spChg>
        <pc:spChg chg="add del mod">
          <ac:chgData name="Chisae Koizumi" userId="56daf4ee-0553-4efe-a59d-f3ef39271f03" providerId="ADAL" clId="{3D873001-B28E-43AA-AA97-E4FE4A67839B}" dt="2022-02-01T05:06:25.513" v="561" actId="21"/>
          <ac:spMkLst>
            <pc:docMk/>
            <pc:sldMk cId="1460928177" sldId="321"/>
            <ac:spMk id="20" creationId="{1586A7EF-55A0-4743-94DD-DC3AA2BEEB16}"/>
          </ac:spMkLst>
        </pc:spChg>
        <pc:grpChg chg="add del mod ord">
          <ac:chgData name="Chisae Koizumi" userId="56daf4ee-0553-4efe-a59d-f3ef39271f03" providerId="ADAL" clId="{3D873001-B28E-43AA-AA97-E4FE4A67839B}" dt="2022-02-01T05:07:39.155" v="571" actId="165"/>
          <ac:grpSpMkLst>
            <pc:docMk/>
            <pc:sldMk cId="1460928177" sldId="321"/>
            <ac:grpSpMk id="2" creationId="{A7A337CB-3945-40AC-8F11-8E26F1CD391E}"/>
          </ac:grpSpMkLst>
        </pc:grpChg>
        <pc:grpChg chg="add del mod topLvl">
          <ac:chgData name="Chisae Koizumi" userId="56daf4ee-0553-4efe-a59d-f3ef39271f03" providerId="ADAL" clId="{3D873001-B28E-43AA-AA97-E4FE4A67839B}" dt="2022-02-01T06:36:52.926" v="592" actId="478"/>
          <ac:grpSpMkLst>
            <pc:docMk/>
            <pc:sldMk cId="1460928177" sldId="321"/>
            <ac:grpSpMk id="5" creationId="{75687487-227C-40F2-824C-21D23B44E258}"/>
          </ac:grpSpMkLst>
        </pc:grpChg>
        <pc:grpChg chg="add del mod">
          <ac:chgData name="Chisae Koizumi" userId="56daf4ee-0553-4efe-a59d-f3ef39271f03" providerId="ADAL" clId="{3D873001-B28E-43AA-AA97-E4FE4A67839B}" dt="2022-02-01T06:36:52.926" v="592" actId="478"/>
          <ac:grpSpMkLst>
            <pc:docMk/>
            <pc:sldMk cId="1460928177" sldId="321"/>
            <ac:grpSpMk id="6" creationId="{30D568C3-FD61-47CA-9209-E0F715753D23}"/>
          </ac:grpSpMkLst>
        </pc:grpChg>
        <pc:grpChg chg="del">
          <ac:chgData name="Chisae Koizumi" userId="56daf4ee-0553-4efe-a59d-f3ef39271f03" providerId="ADAL" clId="{3D873001-B28E-43AA-AA97-E4FE4A67839B}" dt="2022-02-01T06:36:37.678" v="590" actId="478"/>
          <ac:grpSpMkLst>
            <pc:docMk/>
            <pc:sldMk cId="1460928177" sldId="321"/>
            <ac:grpSpMk id="21" creationId="{148D6E03-4708-4DB8-B27E-17355860898A}"/>
          </ac:grpSpMkLst>
        </pc:grpChg>
        <pc:picChg chg="mod">
          <ac:chgData name="Chisae Koizumi" userId="56daf4ee-0553-4efe-a59d-f3ef39271f03" providerId="ADAL" clId="{3D873001-B28E-43AA-AA97-E4FE4A67839B}" dt="2022-02-01T05:07:39.155" v="571" actId="165"/>
          <ac:picMkLst>
            <pc:docMk/>
            <pc:sldMk cId="1460928177" sldId="321"/>
            <ac:picMk id="4" creationId="{60F09BF9-9914-4ED7-8647-6BE468CEC33B}"/>
          </ac:picMkLst>
        </pc:picChg>
        <pc:picChg chg="mod">
          <ac:chgData name="Chisae Koizumi" userId="56daf4ee-0553-4efe-a59d-f3ef39271f03" providerId="ADAL" clId="{3D873001-B28E-43AA-AA97-E4FE4A67839B}" dt="2022-02-01T05:07:39.155" v="571" actId="165"/>
          <ac:picMkLst>
            <pc:docMk/>
            <pc:sldMk cId="1460928177" sldId="321"/>
            <ac:picMk id="9" creationId="{C49D56D2-3EED-4345-8794-9C8A419C33DF}"/>
          </ac:picMkLst>
        </pc:picChg>
        <pc:picChg chg="mod ord">
          <ac:chgData name="Chisae Koizumi" userId="56daf4ee-0553-4efe-a59d-f3ef39271f03" providerId="ADAL" clId="{3D873001-B28E-43AA-AA97-E4FE4A67839B}" dt="2022-02-01T06:43:34.532" v="668" actId="14100"/>
          <ac:picMkLst>
            <pc:docMk/>
            <pc:sldMk cId="1460928177" sldId="321"/>
            <ac:picMk id="13" creationId="{BF2252FB-7061-4469-93C7-E5869375B433}"/>
          </ac:picMkLst>
        </pc:picChg>
        <pc:picChg chg="add del mod ord">
          <ac:chgData name="Chisae Koizumi" userId="56daf4ee-0553-4efe-a59d-f3ef39271f03" providerId="ADAL" clId="{3D873001-B28E-43AA-AA97-E4FE4A67839B}" dt="2022-02-01T05:06:25.513" v="561" actId="21"/>
          <ac:picMkLst>
            <pc:docMk/>
            <pc:sldMk cId="1460928177" sldId="321"/>
            <ac:picMk id="18" creationId="{588FD804-8C7D-46FA-987E-0ED32F0F2974}"/>
          </ac:picMkLst>
        </pc:picChg>
      </pc:sldChg>
      <pc:sldChg chg="modSp mod">
        <pc:chgData name="Chisae Koizumi" userId="56daf4ee-0553-4efe-a59d-f3ef39271f03" providerId="ADAL" clId="{3D873001-B28E-43AA-AA97-E4FE4A67839B}" dt="2022-02-01T07:10:55.151" v="933" actId="1037"/>
        <pc:sldMkLst>
          <pc:docMk/>
          <pc:sldMk cId="3056193634" sldId="326"/>
        </pc:sldMkLst>
        <pc:picChg chg="mod">
          <ac:chgData name="Chisae Koizumi" userId="56daf4ee-0553-4efe-a59d-f3ef39271f03" providerId="ADAL" clId="{3D873001-B28E-43AA-AA97-E4FE4A67839B}" dt="2022-02-01T07:10:55.151" v="933" actId="1037"/>
          <ac:picMkLst>
            <pc:docMk/>
            <pc:sldMk cId="3056193634" sldId="326"/>
            <ac:picMk id="3" creationId="{6B263A3C-76B0-4840-AAD0-54EF0B61A926}"/>
          </ac:picMkLst>
        </pc:picChg>
        <pc:picChg chg="mod">
          <ac:chgData name="Chisae Koizumi" userId="56daf4ee-0553-4efe-a59d-f3ef39271f03" providerId="ADAL" clId="{3D873001-B28E-43AA-AA97-E4FE4A67839B}" dt="2022-02-01T07:10:48.288" v="929" actId="1076"/>
          <ac:picMkLst>
            <pc:docMk/>
            <pc:sldMk cId="3056193634" sldId="326"/>
            <ac:picMk id="5" creationId="{D43ECA50-0C84-4BD1-9901-B8B0469F6EA4}"/>
          </ac:picMkLst>
        </pc:picChg>
      </pc:sldChg>
      <pc:sldChg chg="addSp delSp modSp mod">
        <pc:chgData name="Chisae Koizumi" userId="56daf4ee-0553-4efe-a59d-f3ef39271f03" providerId="ADAL" clId="{3D873001-B28E-43AA-AA97-E4FE4A67839B}" dt="2022-02-01T07:15:54.271" v="974" actId="1076"/>
        <pc:sldMkLst>
          <pc:docMk/>
          <pc:sldMk cId="3295503383" sldId="327"/>
        </pc:sldMkLst>
        <pc:picChg chg="mod">
          <ac:chgData name="Chisae Koizumi" userId="56daf4ee-0553-4efe-a59d-f3ef39271f03" providerId="ADAL" clId="{3D873001-B28E-43AA-AA97-E4FE4A67839B}" dt="2022-02-01T07:09:23.566" v="913" actId="14100"/>
          <ac:picMkLst>
            <pc:docMk/>
            <pc:sldMk cId="3295503383" sldId="327"/>
            <ac:picMk id="3" creationId="{F7F1F8E3-E16B-4ABE-8831-2EC137DC4B26}"/>
          </ac:picMkLst>
        </pc:picChg>
        <pc:picChg chg="add mod">
          <ac:chgData name="Chisae Koizumi" userId="56daf4ee-0553-4efe-a59d-f3ef39271f03" providerId="ADAL" clId="{3D873001-B28E-43AA-AA97-E4FE4A67839B}" dt="2022-02-01T07:15:54.271" v="974" actId="1076"/>
          <ac:picMkLst>
            <pc:docMk/>
            <pc:sldMk cId="3295503383" sldId="327"/>
            <ac:picMk id="4" creationId="{3C5FEB9D-CDAD-4027-A11D-6F1D1A7BB25F}"/>
          </ac:picMkLst>
        </pc:picChg>
        <pc:picChg chg="mod">
          <ac:chgData name="Chisae Koizumi" userId="56daf4ee-0553-4efe-a59d-f3ef39271f03" providerId="ADAL" clId="{3D873001-B28E-43AA-AA97-E4FE4A67839B}" dt="2022-02-01T07:15:44.504" v="973" actId="1076"/>
          <ac:picMkLst>
            <pc:docMk/>
            <pc:sldMk cId="3295503383" sldId="327"/>
            <ac:picMk id="6" creationId="{89914BC3-102E-43A7-96C9-05947593BAF7}"/>
          </ac:picMkLst>
        </pc:picChg>
        <pc:picChg chg="del">
          <ac:chgData name="Chisae Koizumi" userId="56daf4ee-0553-4efe-a59d-f3ef39271f03" providerId="ADAL" clId="{3D873001-B28E-43AA-AA97-E4FE4A67839B}" dt="2022-02-01T07:15:19.528" v="966" actId="478"/>
          <ac:picMkLst>
            <pc:docMk/>
            <pc:sldMk cId="3295503383" sldId="327"/>
            <ac:picMk id="8" creationId="{1D2FCF90-419A-4275-B722-00D035E53320}"/>
          </ac:picMkLst>
        </pc:picChg>
        <pc:picChg chg="mod">
          <ac:chgData name="Chisae Koizumi" userId="56daf4ee-0553-4efe-a59d-f3ef39271f03" providerId="ADAL" clId="{3D873001-B28E-43AA-AA97-E4FE4A67839B}" dt="2022-02-01T07:15:42.351" v="972" actId="14100"/>
          <ac:picMkLst>
            <pc:docMk/>
            <pc:sldMk cId="3295503383" sldId="327"/>
            <ac:picMk id="10" creationId="{56F342BE-43DA-4882-BCEE-F18248E93B5F}"/>
          </ac:picMkLst>
        </pc:picChg>
        <pc:picChg chg="del mod">
          <ac:chgData name="Chisae Koizumi" userId="56daf4ee-0553-4efe-a59d-f3ef39271f03" providerId="ADAL" clId="{3D873001-B28E-43AA-AA97-E4FE4A67839B}" dt="2022-02-01T07:09:57.066" v="918" actId="478"/>
          <ac:picMkLst>
            <pc:docMk/>
            <pc:sldMk cId="3295503383" sldId="327"/>
            <ac:picMk id="12" creationId="{CF7258A4-7E9F-4140-BB96-A5268EA35A7E}"/>
          </ac:picMkLst>
        </pc:picChg>
      </pc:sldChg>
      <pc:sldChg chg="addSp delSp modSp mod addAnim delAnim modAnim">
        <pc:chgData name="Chisae Koizumi" userId="56daf4ee-0553-4efe-a59d-f3ef39271f03" providerId="ADAL" clId="{3D873001-B28E-43AA-AA97-E4FE4A67839B}" dt="2022-02-01T07:14:18.360" v="964" actId="1076"/>
        <pc:sldMkLst>
          <pc:docMk/>
          <pc:sldMk cId="2263975296" sldId="328"/>
        </pc:sldMkLst>
        <pc:spChg chg="add del mod">
          <ac:chgData name="Chisae Koizumi" userId="56daf4ee-0553-4efe-a59d-f3ef39271f03" providerId="ADAL" clId="{3D873001-B28E-43AA-AA97-E4FE4A67839B}" dt="2022-02-01T07:08:43.409" v="908" actId="14100"/>
          <ac:spMkLst>
            <pc:docMk/>
            <pc:sldMk cId="2263975296" sldId="328"/>
            <ac:spMk id="2" creationId="{022D6802-5890-4B92-AD37-14F9C8C5543A}"/>
          </ac:spMkLst>
        </pc:spChg>
        <pc:spChg chg="mod">
          <ac:chgData name="Chisae Koizumi" userId="56daf4ee-0553-4efe-a59d-f3ef39271f03" providerId="ADAL" clId="{3D873001-B28E-43AA-AA97-E4FE4A67839B}" dt="2022-02-01T07:07:51.249" v="904" actId="164"/>
          <ac:spMkLst>
            <pc:docMk/>
            <pc:sldMk cId="2263975296" sldId="328"/>
            <ac:spMk id="8" creationId="{735340E8-2807-4AA3-8F01-BA61BF549159}"/>
          </ac:spMkLst>
        </pc:spChg>
        <pc:spChg chg="mod">
          <ac:chgData name="Chisae Koizumi" userId="56daf4ee-0553-4efe-a59d-f3ef39271f03" providerId="ADAL" clId="{3D873001-B28E-43AA-AA97-E4FE4A67839B}" dt="2022-02-01T07:07:51.249" v="904" actId="164"/>
          <ac:spMkLst>
            <pc:docMk/>
            <pc:sldMk cId="2263975296" sldId="328"/>
            <ac:spMk id="9" creationId="{E2623B5D-1445-4BDA-9FC0-9D9D7298F083}"/>
          </ac:spMkLst>
        </pc:spChg>
        <pc:spChg chg="mod">
          <ac:chgData name="Chisae Koizumi" userId="56daf4ee-0553-4efe-a59d-f3ef39271f03" providerId="ADAL" clId="{3D873001-B28E-43AA-AA97-E4FE4A67839B}" dt="2022-02-01T07:08:58.697" v="911" actId="20577"/>
          <ac:spMkLst>
            <pc:docMk/>
            <pc:sldMk cId="2263975296" sldId="328"/>
            <ac:spMk id="10" creationId="{70C87DCE-71F7-4799-8C63-D6C80B493A88}"/>
          </ac:spMkLst>
        </pc:spChg>
        <pc:spChg chg="mod">
          <ac:chgData name="Chisae Koizumi" userId="56daf4ee-0553-4efe-a59d-f3ef39271f03" providerId="ADAL" clId="{3D873001-B28E-43AA-AA97-E4FE4A67839B}" dt="2022-02-01T07:07:51.249" v="904" actId="164"/>
          <ac:spMkLst>
            <pc:docMk/>
            <pc:sldMk cId="2263975296" sldId="328"/>
            <ac:spMk id="11" creationId="{68EB267D-54BE-4A15-B046-3986E7770ECA}"/>
          </ac:spMkLst>
        </pc:spChg>
        <pc:spChg chg="mod">
          <ac:chgData name="Chisae Koizumi" userId="56daf4ee-0553-4efe-a59d-f3ef39271f03" providerId="ADAL" clId="{3D873001-B28E-43AA-AA97-E4FE4A67839B}" dt="2022-02-01T07:07:51.249" v="904" actId="164"/>
          <ac:spMkLst>
            <pc:docMk/>
            <pc:sldMk cId="2263975296" sldId="328"/>
            <ac:spMk id="12" creationId="{ED597758-C0FC-4FD7-828D-3DDE6ED3EA45}"/>
          </ac:spMkLst>
        </pc:spChg>
        <pc:spChg chg="mod">
          <ac:chgData name="Chisae Koizumi" userId="56daf4ee-0553-4efe-a59d-f3ef39271f03" providerId="ADAL" clId="{3D873001-B28E-43AA-AA97-E4FE4A67839B}" dt="2022-02-01T07:07:51.249" v="904" actId="164"/>
          <ac:spMkLst>
            <pc:docMk/>
            <pc:sldMk cId="2263975296" sldId="328"/>
            <ac:spMk id="13" creationId="{1D75DA39-E5BC-4C66-BEE6-40876FD8FA71}"/>
          </ac:spMkLst>
        </pc:spChg>
        <pc:grpChg chg="add mod">
          <ac:chgData name="Chisae Koizumi" userId="56daf4ee-0553-4efe-a59d-f3ef39271f03" providerId="ADAL" clId="{3D873001-B28E-43AA-AA97-E4FE4A67839B}" dt="2022-02-01T07:07:51.249" v="904" actId="164"/>
          <ac:grpSpMkLst>
            <pc:docMk/>
            <pc:sldMk cId="2263975296" sldId="328"/>
            <ac:grpSpMk id="6" creationId="{2A2E38A3-C14A-4A69-AE42-39EECBEB3E52}"/>
          </ac:grpSpMkLst>
        </pc:grpChg>
        <pc:picChg chg="mod">
          <ac:chgData name="Chisae Koizumi" userId="56daf4ee-0553-4efe-a59d-f3ef39271f03" providerId="ADAL" clId="{3D873001-B28E-43AA-AA97-E4FE4A67839B}" dt="2022-02-01T07:07:51.249" v="904" actId="164"/>
          <ac:picMkLst>
            <pc:docMk/>
            <pc:sldMk cId="2263975296" sldId="328"/>
            <ac:picMk id="3" creationId="{F7F1F8E3-E16B-4ABE-8831-2EC137DC4B26}"/>
          </ac:picMkLst>
        </pc:picChg>
        <pc:picChg chg="del">
          <ac:chgData name="Chisae Koizumi" userId="56daf4ee-0553-4efe-a59d-f3ef39271f03" providerId="ADAL" clId="{3D873001-B28E-43AA-AA97-E4FE4A67839B}" dt="2022-02-01T07:13:58.336" v="959" actId="478"/>
          <ac:picMkLst>
            <pc:docMk/>
            <pc:sldMk cId="2263975296" sldId="328"/>
            <ac:picMk id="4" creationId="{B8C75F08-8DBA-4A8C-8A16-7E3536478BDE}"/>
          </ac:picMkLst>
        </pc:picChg>
        <pc:picChg chg="del">
          <ac:chgData name="Chisae Koizumi" userId="56daf4ee-0553-4efe-a59d-f3ef39271f03" providerId="ADAL" clId="{3D873001-B28E-43AA-AA97-E4FE4A67839B}" dt="2022-02-01T07:14:02.738" v="961" actId="478"/>
          <ac:picMkLst>
            <pc:docMk/>
            <pc:sldMk cId="2263975296" sldId="328"/>
            <ac:picMk id="5" creationId="{8E9E79E0-781C-46F0-A92B-B94A78A2B2A5}"/>
          </ac:picMkLst>
        </pc:picChg>
        <pc:picChg chg="del">
          <ac:chgData name="Chisae Koizumi" userId="56daf4ee-0553-4efe-a59d-f3ef39271f03" providerId="ADAL" clId="{3D873001-B28E-43AA-AA97-E4FE4A67839B}" dt="2022-02-01T07:14:00.479" v="960" actId="478"/>
          <ac:picMkLst>
            <pc:docMk/>
            <pc:sldMk cId="2263975296" sldId="328"/>
            <ac:picMk id="7" creationId="{CFCA42C2-7D58-47AA-97D0-7F97F81244F6}"/>
          </ac:picMkLst>
        </pc:picChg>
        <pc:picChg chg="add mod">
          <ac:chgData name="Chisae Koizumi" userId="56daf4ee-0553-4efe-a59d-f3ef39271f03" providerId="ADAL" clId="{3D873001-B28E-43AA-AA97-E4FE4A67839B}" dt="2022-02-01T07:14:16.200" v="963" actId="1076"/>
          <ac:picMkLst>
            <pc:docMk/>
            <pc:sldMk cId="2263975296" sldId="328"/>
            <ac:picMk id="16" creationId="{373FBAEF-C3B7-4598-A393-E86CA00C7CD9}"/>
          </ac:picMkLst>
        </pc:picChg>
        <pc:picChg chg="add mod">
          <ac:chgData name="Chisae Koizumi" userId="56daf4ee-0553-4efe-a59d-f3ef39271f03" providerId="ADAL" clId="{3D873001-B28E-43AA-AA97-E4FE4A67839B}" dt="2022-02-01T07:14:18.360" v="964" actId="1076"/>
          <ac:picMkLst>
            <pc:docMk/>
            <pc:sldMk cId="2263975296" sldId="328"/>
            <ac:picMk id="17" creationId="{EAF82FDC-5BFF-4E2E-A15D-EFFBB1CD2A06}"/>
          </ac:picMkLst>
        </pc:picChg>
      </pc:sldChg>
      <pc:sldChg chg="addSp delSp modSp mod">
        <pc:chgData name="Chisae Koizumi" userId="56daf4ee-0553-4efe-a59d-f3ef39271f03" providerId="ADAL" clId="{3D873001-B28E-43AA-AA97-E4FE4A67839B}" dt="2022-02-01T06:59:16.933" v="776" actId="1035"/>
        <pc:sldMkLst>
          <pc:docMk/>
          <pc:sldMk cId="3297637737" sldId="329"/>
        </pc:sldMkLst>
        <pc:picChg chg="del">
          <ac:chgData name="Chisae Koizumi" userId="56daf4ee-0553-4efe-a59d-f3ef39271f03" providerId="ADAL" clId="{3D873001-B28E-43AA-AA97-E4FE4A67839B}" dt="2022-02-01T06:58:10.251" v="756" actId="478"/>
          <ac:picMkLst>
            <pc:docMk/>
            <pc:sldMk cId="3297637737" sldId="329"/>
            <ac:picMk id="3" creationId="{1FE7D4B6-208F-41C0-AAA4-7A3F94FB9E77}"/>
          </ac:picMkLst>
        </pc:picChg>
        <pc:picChg chg="add mod">
          <ac:chgData name="Chisae Koizumi" userId="56daf4ee-0553-4efe-a59d-f3ef39271f03" providerId="ADAL" clId="{3D873001-B28E-43AA-AA97-E4FE4A67839B}" dt="2022-02-01T06:58:14.563" v="757"/>
          <ac:picMkLst>
            <pc:docMk/>
            <pc:sldMk cId="3297637737" sldId="329"/>
            <ac:picMk id="6" creationId="{AD3F2EA4-509F-4CF6-ACC8-768846A178C5}"/>
          </ac:picMkLst>
        </pc:picChg>
        <pc:picChg chg="add mod">
          <ac:chgData name="Chisae Koizumi" userId="56daf4ee-0553-4efe-a59d-f3ef39271f03" providerId="ADAL" clId="{3D873001-B28E-43AA-AA97-E4FE4A67839B}" dt="2022-02-01T06:59:11.834" v="771" actId="1076"/>
          <ac:picMkLst>
            <pc:docMk/>
            <pc:sldMk cId="3297637737" sldId="329"/>
            <ac:picMk id="7" creationId="{1D8FADBF-6074-4CF1-905A-836C08698905}"/>
          </ac:picMkLst>
        </pc:picChg>
        <pc:picChg chg="add mod">
          <ac:chgData name="Chisae Koizumi" userId="56daf4ee-0553-4efe-a59d-f3ef39271f03" providerId="ADAL" clId="{3D873001-B28E-43AA-AA97-E4FE4A67839B}" dt="2022-02-01T06:59:16.933" v="776" actId="1035"/>
          <ac:picMkLst>
            <pc:docMk/>
            <pc:sldMk cId="3297637737" sldId="329"/>
            <ac:picMk id="9" creationId="{31280AB4-D6BF-4ADB-863C-5C71449AB0F2}"/>
          </ac:picMkLst>
        </pc:picChg>
      </pc:sldChg>
      <pc:sldChg chg="addSp delSp modSp mod">
        <pc:chgData name="Chisae Koizumi" userId="56daf4ee-0553-4efe-a59d-f3ef39271f03" providerId="ADAL" clId="{3D873001-B28E-43AA-AA97-E4FE4A67839B}" dt="2022-02-01T06:57:13.426" v="755" actId="166"/>
        <pc:sldMkLst>
          <pc:docMk/>
          <pc:sldMk cId="4048085604" sldId="330"/>
        </pc:sldMkLst>
        <pc:spChg chg="ord">
          <ac:chgData name="Chisae Koizumi" userId="56daf4ee-0553-4efe-a59d-f3ef39271f03" providerId="ADAL" clId="{3D873001-B28E-43AA-AA97-E4FE4A67839B}" dt="2022-02-01T06:57:13.426" v="755" actId="166"/>
          <ac:spMkLst>
            <pc:docMk/>
            <pc:sldMk cId="4048085604" sldId="330"/>
            <ac:spMk id="5" creationId="{1BC7DC8B-398E-461A-B082-ADDD2BDBEE92}"/>
          </ac:spMkLst>
        </pc:spChg>
        <pc:picChg chg="del">
          <ac:chgData name="Chisae Koizumi" userId="56daf4ee-0553-4efe-a59d-f3ef39271f03" providerId="ADAL" clId="{3D873001-B28E-43AA-AA97-E4FE4A67839B}" dt="2022-02-01T06:55:27.178" v="738" actId="478"/>
          <ac:picMkLst>
            <pc:docMk/>
            <pc:sldMk cId="4048085604" sldId="330"/>
            <ac:picMk id="3" creationId="{221D0ADF-D045-409D-B2BB-AAA64CC505C6}"/>
          </ac:picMkLst>
        </pc:picChg>
        <pc:picChg chg="add mod">
          <ac:chgData name="Chisae Koizumi" userId="56daf4ee-0553-4efe-a59d-f3ef39271f03" providerId="ADAL" clId="{3D873001-B28E-43AA-AA97-E4FE4A67839B}" dt="2022-02-01T06:55:22.057" v="737"/>
          <ac:picMkLst>
            <pc:docMk/>
            <pc:sldMk cId="4048085604" sldId="330"/>
            <ac:picMk id="6" creationId="{430A4D21-CF3E-431A-9A5D-E1BA9AEE5968}"/>
          </ac:picMkLst>
        </pc:picChg>
        <pc:picChg chg="add mod ord">
          <ac:chgData name="Chisae Koizumi" userId="56daf4ee-0553-4efe-a59d-f3ef39271f03" providerId="ADAL" clId="{3D873001-B28E-43AA-AA97-E4FE4A67839B}" dt="2022-02-01T06:57:09.507" v="754" actId="167"/>
          <ac:picMkLst>
            <pc:docMk/>
            <pc:sldMk cId="4048085604" sldId="330"/>
            <ac:picMk id="7" creationId="{678C7CCC-986D-4CEE-9DF0-284BF13CD518}"/>
          </ac:picMkLst>
        </pc:picChg>
        <pc:picChg chg="add mod">
          <ac:chgData name="Chisae Koizumi" userId="56daf4ee-0553-4efe-a59d-f3ef39271f03" providerId="ADAL" clId="{3D873001-B28E-43AA-AA97-E4FE4A67839B}" dt="2022-02-01T06:56:52.921" v="751" actId="1076"/>
          <ac:picMkLst>
            <pc:docMk/>
            <pc:sldMk cId="4048085604" sldId="330"/>
            <ac:picMk id="9" creationId="{8CF7E4E9-C31F-45F6-ACA4-6ADE07E9891D}"/>
          </ac:picMkLst>
        </pc:picChg>
      </pc:sldChg>
      <pc:sldChg chg="addSp delSp modSp mod">
        <pc:chgData name="Chisae Koizumi" userId="56daf4ee-0553-4efe-a59d-f3ef39271f03" providerId="ADAL" clId="{3D873001-B28E-43AA-AA97-E4FE4A67839B}" dt="2022-02-01T06:55:14.473" v="736" actId="1076"/>
        <pc:sldMkLst>
          <pc:docMk/>
          <pc:sldMk cId="37711815" sldId="331"/>
        </pc:sldMkLst>
        <pc:picChg chg="del mod">
          <ac:chgData name="Chisae Koizumi" userId="56daf4ee-0553-4efe-a59d-f3ef39271f03" providerId="ADAL" clId="{3D873001-B28E-43AA-AA97-E4FE4A67839B}" dt="2022-02-01T06:54:44.926" v="723" actId="478"/>
          <ac:picMkLst>
            <pc:docMk/>
            <pc:sldMk cId="37711815" sldId="331"/>
            <ac:picMk id="3" creationId="{A40C1E40-E658-491E-83F0-844AC9433C2D}"/>
          </ac:picMkLst>
        </pc:picChg>
        <pc:picChg chg="add mod">
          <ac:chgData name="Chisae Koizumi" userId="56daf4ee-0553-4efe-a59d-f3ef39271f03" providerId="ADAL" clId="{3D873001-B28E-43AA-AA97-E4FE4A67839B}" dt="2022-02-01T06:54:18.259" v="720"/>
          <ac:picMkLst>
            <pc:docMk/>
            <pc:sldMk cId="37711815" sldId="331"/>
            <ac:picMk id="6" creationId="{521C5E1F-4402-4058-8317-8F036C9F17B4}"/>
          </ac:picMkLst>
        </pc:picChg>
        <pc:picChg chg="add mod">
          <ac:chgData name="Chisae Koizumi" userId="56daf4ee-0553-4efe-a59d-f3ef39271f03" providerId="ADAL" clId="{3D873001-B28E-43AA-AA97-E4FE4A67839B}" dt="2022-02-01T06:55:13.208" v="735" actId="1076"/>
          <ac:picMkLst>
            <pc:docMk/>
            <pc:sldMk cId="37711815" sldId="331"/>
            <ac:picMk id="7" creationId="{E56635BA-2A99-4CE5-A805-47CE9D4CD8E0}"/>
          </ac:picMkLst>
        </pc:picChg>
        <pc:picChg chg="add mod">
          <ac:chgData name="Chisae Koizumi" userId="56daf4ee-0553-4efe-a59d-f3ef39271f03" providerId="ADAL" clId="{3D873001-B28E-43AA-AA97-E4FE4A67839B}" dt="2022-02-01T06:55:14.473" v="736" actId="1076"/>
          <ac:picMkLst>
            <pc:docMk/>
            <pc:sldMk cId="37711815" sldId="331"/>
            <ac:picMk id="9" creationId="{42B1FE0E-3B36-41B4-9FF8-A1470DA395FA}"/>
          </ac:picMkLst>
        </pc:picChg>
      </pc:sldChg>
      <pc:sldChg chg="addSp delSp modSp mod">
        <pc:chgData name="Chisae Koizumi" userId="56daf4ee-0553-4efe-a59d-f3ef39271f03" providerId="ADAL" clId="{3D873001-B28E-43AA-AA97-E4FE4A67839B}" dt="2022-01-31T08:42:04.927" v="464" actId="1038"/>
        <pc:sldMkLst>
          <pc:docMk/>
          <pc:sldMk cId="2515902591" sldId="332"/>
        </pc:sldMkLst>
        <pc:spChg chg="mod ord">
          <ac:chgData name="Chisae Koizumi" userId="56daf4ee-0553-4efe-a59d-f3ef39271f03" providerId="ADAL" clId="{3D873001-B28E-43AA-AA97-E4FE4A67839B}" dt="2022-01-31T08:41:34.164" v="441" actId="1076"/>
          <ac:spMkLst>
            <pc:docMk/>
            <pc:sldMk cId="2515902591" sldId="332"/>
            <ac:spMk id="5" creationId="{39032FA9-8118-4120-9356-9F76F973046E}"/>
          </ac:spMkLst>
        </pc:spChg>
        <pc:picChg chg="del">
          <ac:chgData name="Chisae Koizumi" userId="56daf4ee-0553-4efe-a59d-f3ef39271f03" providerId="ADAL" clId="{3D873001-B28E-43AA-AA97-E4FE4A67839B}" dt="2022-01-31T08:40:02.817" v="420" actId="478"/>
          <ac:picMkLst>
            <pc:docMk/>
            <pc:sldMk cId="2515902591" sldId="332"/>
            <ac:picMk id="3" creationId="{1CBE596C-B801-45B6-BD59-EB2D31FD03BE}"/>
          </ac:picMkLst>
        </pc:picChg>
        <pc:picChg chg="add mod">
          <ac:chgData name="Chisae Koizumi" userId="56daf4ee-0553-4efe-a59d-f3ef39271f03" providerId="ADAL" clId="{3D873001-B28E-43AA-AA97-E4FE4A67839B}" dt="2022-01-31T08:42:04.927" v="464" actId="1038"/>
          <ac:picMkLst>
            <pc:docMk/>
            <pc:sldMk cId="2515902591" sldId="332"/>
            <ac:picMk id="6" creationId="{7FC97221-0003-4216-A462-DD8BC89D5DFE}"/>
          </ac:picMkLst>
        </pc:picChg>
        <pc:picChg chg="add mod">
          <ac:chgData name="Chisae Koizumi" userId="56daf4ee-0553-4efe-a59d-f3ef39271f03" providerId="ADAL" clId="{3D873001-B28E-43AA-AA97-E4FE4A67839B}" dt="2022-01-31T08:41:18.332" v="435" actId="1076"/>
          <ac:picMkLst>
            <pc:docMk/>
            <pc:sldMk cId="2515902591" sldId="332"/>
            <ac:picMk id="8" creationId="{BBC061B9-15BA-4E9D-B0B9-533FC40F03DE}"/>
          </ac:picMkLst>
        </pc:picChg>
        <pc:picChg chg="add mod">
          <ac:chgData name="Chisae Koizumi" userId="56daf4ee-0553-4efe-a59d-f3ef39271f03" providerId="ADAL" clId="{3D873001-B28E-43AA-AA97-E4FE4A67839B}" dt="2022-01-31T08:42:02.323" v="445" actId="962"/>
          <ac:picMkLst>
            <pc:docMk/>
            <pc:sldMk cId="2515902591" sldId="332"/>
            <ac:picMk id="10" creationId="{F61C356B-0A40-4CCC-AFEE-1C495C067A36}"/>
          </ac:picMkLst>
        </pc:picChg>
      </pc:sldChg>
      <pc:sldChg chg="addSp delSp modSp mod">
        <pc:chgData name="Chisae Koizumi" userId="56daf4ee-0553-4efe-a59d-f3ef39271f03" providerId="ADAL" clId="{3D873001-B28E-43AA-AA97-E4FE4A67839B}" dt="2022-01-31T07:59:29.249" v="201" actId="166"/>
        <pc:sldMkLst>
          <pc:docMk/>
          <pc:sldMk cId="2799471878" sldId="333"/>
        </pc:sldMkLst>
        <pc:spChg chg="mod">
          <ac:chgData name="Chisae Koizumi" userId="56daf4ee-0553-4efe-a59d-f3ef39271f03" providerId="ADAL" clId="{3D873001-B28E-43AA-AA97-E4FE4A67839B}" dt="2022-01-31T07:58:20.732" v="185" actId="1076"/>
          <ac:spMkLst>
            <pc:docMk/>
            <pc:sldMk cId="2799471878" sldId="333"/>
            <ac:spMk id="5" creationId="{CB3CE054-ED48-402C-A2F2-2FF1CA9B27ED}"/>
          </ac:spMkLst>
        </pc:spChg>
        <pc:picChg chg="del">
          <ac:chgData name="Chisae Koizumi" userId="56daf4ee-0553-4efe-a59d-f3ef39271f03" providerId="ADAL" clId="{3D873001-B28E-43AA-AA97-E4FE4A67839B}" dt="2022-01-31T07:58:13.618" v="183" actId="478"/>
          <ac:picMkLst>
            <pc:docMk/>
            <pc:sldMk cId="2799471878" sldId="333"/>
            <ac:picMk id="3" creationId="{360B7850-D7D3-465D-9E04-0780695545FC}"/>
          </ac:picMkLst>
        </pc:picChg>
        <pc:picChg chg="add mod ord">
          <ac:chgData name="Chisae Koizumi" userId="56daf4ee-0553-4efe-a59d-f3ef39271f03" providerId="ADAL" clId="{3D873001-B28E-43AA-AA97-E4FE4A67839B}" dt="2022-01-31T07:59:29.249" v="201" actId="166"/>
          <ac:picMkLst>
            <pc:docMk/>
            <pc:sldMk cId="2799471878" sldId="333"/>
            <ac:picMk id="6" creationId="{60181AF9-78A4-4F71-82AB-0894BEC7BAA1}"/>
          </ac:picMkLst>
        </pc:picChg>
        <pc:picChg chg="add mod">
          <ac:chgData name="Chisae Koizumi" userId="56daf4ee-0553-4efe-a59d-f3ef39271f03" providerId="ADAL" clId="{3D873001-B28E-43AA-AA97-E4FE4A67839B}" dt="2022-01-31T07:59:16.289" v="199" actId="1076"/>
          <ac:picMkLst>
            <pc:docMk/>
            <pc:sldMk cId="2799471878" sldId="333"/>
            <ac:picMk id="8" creationId="{C421E8C8-BF7D-483B-872F-F42339BE85BD}"/>
          </ac:picMkLst>
        </pc:picChg>
        <pc:picChg chg="add mod">
          <ac:chgData name="Chisae Koizumi" userId="56daf4ee-0553-4efe-a59d-f3ef39271f03" providerId="ADAL" clId="{3D873001-B28E-43AA-AA97-E4FE4A67839B}" dt="2022-01-31T07:59:22.246" v="200"/>
          <ac:picMkLst>
            <pc:docMk/>
            <pc:sldMk cId="2799471878" sldId="333"/>
            <ac:picMk id="9" creationId="{143E85F1-1D9E-4CE5-822B-23713F2038FB}"/>
          </ac:picMkLst>
        </pc:picChg>
      </pc:sldChg>
      <pc:sldChg chg="addSp delSp modSp mod">
        <pc:chgData name="Chisae Koizumi" userId="56daf4ee-0553-4efe-a59d-f3ef39271f03" providerId="ADAL" clId="{3D873001-B28E-43AA-AA97-E4FE4A67839B}" dt="2022-02-01T07:11:55.767" v="946" actId="1076"/>
        <pc:sldMkLst>
          <pc:docMk/>
          <pc:sldMk cId="317363441" sldId="336"/>
        </pc:sldMkLst>
        <pc:picChg chg="del mod">
          <ac:chgData name="Chisae Koizumi" userId="56daf4ee-0553-4efe-a59d-f3ef39271f03" providerId="ADAL" clId="{3D873001-B28E-43AA-AA97-E4FE4A67839B}" dt="2022-02-01T07:11:27.803" v="938" actId="478"/>
          <ac:picMkLst>
            <pc:docMk/>
            <pc:sldMk cId="317363441" sldId="336"/>
            <ac:picMk id="3" creationId="{994746C7-D481-4A76-814D-ADBAC1C5A3FF}"/>
          </ac:picMkLst>
        </pc:picChg>
        <pc:picChg chg="add mod">
          <ac:chgData name="Chisae Koizumi" userId="56daf4ee-0553-4efe-a59d-f3ef39271f03" providerId="ADAL" clId="{3D873001-B28E-43AA-AA97-E4FE4A67839B}" dt="2022-02-01T07:11:31.664" v="939" actId="14100"/>
          <ac:picMkLst>
            <pc:docMk/>
            <pc:sldMk cId="317363441" sldId="336"/>
            <ac:picMk id="6" creationId="{8694F410-36A4-4267-84B0-D741734A91A4}"/>
          </ac:picMkLst>
        </pc:picChg>
        <pc:picChg chg="add mod">
          <ac:chgData name="Chisae Koizumi" userId="56daf4ee-0553-4efe-a59d-f3ef39271f03" providerId="ADAL" clId="{3D873001-B28E-43AA-AA97-E4FE4A67839B}" dt="2022-02-01T07:11:55.767" v="946" actId="1076"/>
          <ac:picMkLst>
            <pc:docMk/>
            <pc:sldMk cId="317363441" sldId="336"/>
            <ac:picMk id="8" creationId="{B98BB39E-824F-4698-BCDD-B3142D946680}"/>
          </ac:picMkLst>
        </pc:picChg>
      </pc:sldChg>
      <pc:sldChg chg="addSp delSp modSp mod modAnim">
        <pc:chgData name="Chisae Koizumi" userId="56daf4ee-0553-4efe-a59d-f3ef39271f03" providerId="ADAL" clId="{3D873001-B28E-43AA-AA97-E4FE4A67839B}" dt="2022-01-31T07:45:47.988" v="39" actId="478"/>
        <pc:sldMkLst>
          <pc:docMk/>
          <pc:sldMk cId="2239402950" sldId="337"/>
        </pc:sldMkLst>
        <pc:spChg chg="del mod">
          <ac:chgData name="Chisae Koizumi" userId="56daf4ee-0553-4efe-a59d-f3ef39271f03" providerId="ADAL" clId="{3D873001-B28E-43AA-AA97-E4FE4A67839B}" dt="2022-01-31T07:45:47.988" v="39" actId="478"/>
          <ac:spMkLst>
            <pc:docMk/>
            <pc:sldMk cId="2239402950" sldId="337"/>
            <ac:spMk id="4" creationId="{4AAFF59A-D53A-481C-BF29-7F1751108A42}"/>
          </ac:spMkLst>
        </pc:spChg>
        <pc:spChg chg="del mod topLvl">
          <ac:chgData name="Chisae Koizumi" userId="56daf4ee-0553-4efe-a59d-f3ef39271f03" providerId="ADAL" clId="{3D873001-B28E-43AA-AA97-E4FE4A67839B}" dt="2022-01-31T07:45:47.988" v="39" actId="478"/>
          <ac:spMkLst>
            <pc:docMk/>
            <pc:sldMk cId="2239402950" sldId="337"/>
            <ac:spMk id="5" creationId="{9BB1C2ED-91D3-46A9-A93F-89BD8C845862}"/>
          </ac:spMkLst>
        </pc:spChg>
        <pc:spChg chg="del mod">
          <ac:chgData name="Chisae Koizumi" userId="56daf4ee-0553-4efe-a59d-f3ef39271f03" providerId="ADAL" clId="{3D873001-B28E-43AA-AA97-E4FE4A67839B}" dt="2022-01-31T07:45:47.988" v="39" actId="478"/>
          <ac:spMkLst>
            <pc:docMk/>
            <pc:sldMk cId="2239402950" sldId="337"/>
            <ac:spMk id="6" creationId="{819B25FF-D19B-481C-8F86-072669414E16}"/>
          </ac:spMkLst>
        </pc:spChg>
        <pc:spChg chg="del mod">
          <ac:chgData name="Chisae Koizumi" userId="56daf4ee-0553-4efe-a59d-f3ef39271f03" providerId="ADAL" clId="{3D873001-B28E-43AA-AA97-E4FE4A67839B}" dt="2022-01-31T07:45:47.988" v="39" actId="478"/>
          <ac:spMkLst>
            <pc:docMk/>
            <pc:sldMk cId="2239402950" sldId="337"/>
            <ac:spMk id="7" creationId="{BA619B3D-9B91-4BFC-8123-D34DDC60B3F6}"/>
          </ac:spMkLst>
        </pc:spChg>
        <pc:spChg chg="del">
          <ac:chgData name="Chisae Koizumi" userId="56daf4ee-0553-4efe-a59d-f3ef39271f03" providerId="ADAL" clId="{3D873001-B28E-43AA-AA97-E4FE4A67839B}" dt="2022-01-31T07:43:54.055" v="28" actId="478"/>
          <ac:spMkLst>
            <pc:docMk/>
            <pc:sldMk cId="2239402950" sldId="337"/>
            <ac:spMk id="11" creationId="{5C8A1DA7-05C1-4DD5-AC6E-7AE649690A5F}"/>
          </ac:spMkLst>
        </pc:spChg>
        <pc:spChg chg="add mod">
          <ac:chgData name="Chisae Koizumi" userId="56daf4ee-0553-4efe-a59d-f3ef39271f03" providerId="ADAL" clId="{3D873001-B28E-43AA-AA97-E4FE4A67839B}" dt="2022-01-31T07:43:54.370" v="29"/>
          <ac:spMkLst>
            <pc:docMk/>
            <pc:sldMk cId="2239402950" sldId="337"/>
            <ac:spMk id="12" creationId="{5A014790-2C36-4651-ADC2-30575D376E77}"/>
          </ac:spMkLst>
        </pc:spChg>
        <pc:grpChg chg="add mod">
          <ac:chgData name="Chisae Koizumi" userId="56daf4ee-0553-4efe-a59d-f3ef39271f03" providerId="ADAL" clId="{3D873001-B28E-43AA-AA97-E4FE4A67839B}" dt="2022-01-31T07:44:25.788" v="31" actId="1076"/>
          <ac:grpSpMkLst>
            <pc:docMk/>
            <pc:sldMk cId="2239402950" sldId="337"/>
            <ac:grpSpMk id="14" creationId="{9FA2684E-2F9F-4370-B62B-A2A55A21CD01}"/>
          </ac:grpSpMkLst>
        </pc:grpChg>
        <pc:grpChg chg="add del mod">
          <ac:chgData name="Chisae Koizumi" userId="56daf4ee-0553-4efe-a59d-f3ef39271f03" providerId="ADAL" clId="{3D873001-B28E-43AA-AA97-E4FE4A67839B}" dt="2022-01-31T07:45:47.988" v="39" actId="478"/>
          <ac:grpSpMkLst>
            <pc:docMk/>
            <pc:sldMk cId="2239402950" sldId="337"/>
            <ac:grpSpMk id="20" creationId="{39221A06-2AFE-4EB6-B99E-B7A048826F5C}"/>
          </ac:grpSpMkLst>
        </pc:grpChg>
        <pc:picChg chg="mod topLvl">
          <ac:chgData name="Chisae Koizumi" userId="56daf4ee-0553-4efe-a59d-f3ef39271f03" providerId="ADAL" clId="{3D873001-B28E-43AA-AA97-E4FE4A67839B}" dt="2022-01-31T07:45:47.988" v="39" actId="478"/>
          <ac:picMkLst>
            <pc:docMk/>
            <pc:sldMk cId="2239402950" sldId="337"/>
            <ac:picMk id="3" creationId="{4379C861-AFFB-46DC-8A98-EE541E3C927C}"/>
          </ac:picMkLst>
        </pc:picChg>
        <pc:picChg chg="add mod">
          <ac:chgData name="Chisae Koizumi" userId="56daf4ee-0553-4efe-a59d-f3ef39271f03" providerId="ADAL" clId="{3D873001-B28E-43AA-AA97-E4FE4A67839B}" dt="2022-01-31T07:44:25.788" v="31" actId="1076"/>
          <ac:picMkLst>
            <pc:docMk/>
            <pc:sldMk cId="2239402950" sldId="337"/>
            <ac:picMk id="13" creationId="{8F711CB2-69B9-409F-B8EE-E25E3A219455}"/>
          </ac:picMkLst>
        </pc:picChg>
        <pc:picChg chg="mod">
          <ac:chgData name="Chisae Koizumi" userId="56daf4ee-0553-4efe-a59d-f3ef39271f03" providerId="ADAL" clId="{3D873001-B28E-43AA-AA97-E4FE4A67839B}" dt="2022-01-31T07:44:25.788" v="31" actId="1076"/>
          <ac:picMkLst>
            <pc:docMk/>
            <pc:sldMk cId="2239402950" sldId="337"/>
            <ac:picMk id="15" creationId="{B926BBF7-5196-4DE3-9967-D24300D44601}"/>
          </ac:picMkLst>
        </pc:picChg>
        <pc:picChg chg="mod">
          <ac:chgData name="Chisae Koizumi" userId="56daf4ee-0553-4efe-a59d-f3ef39271f03" providerId="ADAL" clId="{3D873001-B28E-43AA-AA97-E4FE4A67839B}" dt="2022-01-31T07:44:25.788" v="31" actId="1076"/>
          <ac:picMkLst>
            <pc:docMk/>
            <pc:sldMk cId="2239402950" sldId="337"/>
            <ac:picMk id="16" creationId="{DD0F6F2D-BEAA-4402-93D5-2A7BBBFAA9AB}"/>
          </ac:picMkLst>
        </pc:picChg>
        <pc:picChg chg="add mod">
          <ac:chgData name="Chisae Koizumi" userId="56daf4ee-0553-4efe-a59d-f3ef39271f03" providerId="ADAL" clId="{3D873001-B28E-43AA-AA97-E4FE4A67839B}" dt="2022-01-31T07:44:57.212" v="34" actId="1076"/>
          <ac:picMkLst>
            <pc:docMk/>
            <pc:sldMk cId="2239402950" sldId="337"/>
            <ac:picMk id="17" creationId="{4B64501C-E354-48B1-8AA4-A1E9AB268C4C}"/>
          </ac:picMkLst>
        </pc:picChg>
        <pc:picChg chg="add mod">
          <ac:chgData name="Chisae Koizumi" userId="56daf4ee-0553-4efe-a59d-f3ef39271f03" providerId="ADAL" clId="{3D873001-B28E-43AA-AA97-E4FE4A67839B}" dt="2022-01-31T07:45:00.877" v="35" actId="1076"/>
          <ac:picMkLst>
            <pc:docMk/>
            <pc:sldMk cId="2239402950" sldId="337"/>
            <ac:picMk id="18" creationId="{FEEB791E-DFE8-438E-9C64-261D330A81E5}"/>
          </ac:picMkLst>
        </pc:picChg>
        <pc:picChg chg="add mod">
          <ac:chgData name="Chisae Koizumi" userId="56daf4ee-0553-4efe-a59d-f3ef39271f03" providerId="ADAL" clId="{3D873001-B28E-43AA-AA97-E4FE4A67839B}" dt="2022-01-31T07:44:54.051" v="33" actId="1076"/>
          <ac:picMkLst>
            <pc:docMk/>
            <pc:sldMk cId="2239402950" sldId="337"/>
            <ac:picMk id="19" creationId="{082695CF-99C6-42B7-90D9-84ECDCDB8796}"/>
          </ac:picMkLst>
        </pc:picChg>
      </pc:sldChg>
      <pc:sldChg chg="addSp delSp modSp del mod">
        <pc:chgData name="Chisae Koizumi" userId="56daf4ee-0553-4efe-a59d-f3ef39271f03" providerId="ADAL" clId="{3D873001-B28E-43AA-AA97-E4FE4A67839B}" dt="2022-01-31T07:44:36.860" v="32" actId="2696"/>
        <pc:sldMkLst>
          <pc:docMk/>
          <pc:sldMk cId="2581483546" sldId="338"/>
        </pc:sldMkLst>
        <pc:spChg chg="del">
          <ac:chgData name="Chisae Koizumi" userId="56daf4ee-0553-4efe-a59d-f3ef39271f03" providerId="ADAL" clId="{3D873001-B28E-43AA-AA97-E4FE4A67839B}" dt="2022-01-31T07:43:05.868" v="19" actId="478"/>
          <ac:spMkLst>
            <pc:docMk/>
            <pc:sldMk cId="2581483546" sldId="338"/>
            <ac:spMk id="10" creationId="{DF86CFAA-539E-43C3-A6DC-74703967E238}"/>
          </ac:spMkLst>
        </pc:spChg>
        <pc:spChg chg="add mod">
          <ac:chgData name="Chisae Koizumi" userId="56daf4ee-0553-4efe-a59d-f3ef39271f03" providerId="ADAL" clId="{3D873001-B28E-43AA-AA97-E4FE4A67839B}" dt="2022-01-31T07:43:06.278" v="20"/>
          <ac:spMkLst>
            <pc:docMk/>
            <pc:sldMk cId="2581483546" sldId="338"/>
            <ac:spMk id="11" creationId="{A539863E-3186-4B02-9113-219B0B82B936}"/>
          </ac:spMkLst>
        </pc:spChg>
        <pc:grpChg chg="mod">
          <ac:chgData name="Chisae Koizumi" userId="56daf4ee-0553-4efe-a59d-f3ef39271f03" providerId="ADAL" clId="{3D873001-B28E-43AA-AA97-E4FE4A67839B}" dt="2022-01-31T07:43:38.253" v="25" actId="1076"/>
          <ac:grpSpMkLst>
            <pc:docMk/>
            <pc:sldMk cId="2581483546" sldId="338"/>
            <ac:grpSpMk id="6" creationId="{77F223A5-59A7-464A-AE54-A7427ED6C016}"/>
          </ac:grpSpMkLst>
        </pc:grpChg>
        <pc:picChg chg="mod">
          <ac:chgData name="Chisae Koizumi" userId="56daf4ee-0553-4efe-a59d-f3ef39271f03" providerId="ADAL" clId="{3D873001-B28E-43AA-AA97-E4FE4A67839B}" dt="2022-01-31T07:43:11.132" v="21" actId="1076"/>
          <ac:picMkLst>
            <pc:docMk/>
            <pc:sldMk cId="2581483546" sldId="338"/>
            <ac:picMk id="3" creationId="{586CC525-83F6-4073-9B70-DB421FF09B28}"/>
          </ac:picMkLst>
        </pc:picChg>
        <pc:picChg chg="mod">
          <ac:chgData name="Chisae Koizumi" userId="56daf4ee-0553-4efe-a59d-f3ef39271f03" providerId="ADAL" clId="{3D873001-B28E-43AA-AA97-E4FE4A67839B}" dt="2022-01-31T07:43:38.253" v="25" actId="1076"/>
          <ac:picMkLst>
            <pc:docMk/>
            <pc:sldMk cId="2581483546" sldId="338"/>
            <ac:picMk id="4" creationId="{A33D2C0C-80B6-43AF-AE3F-3F0C641C0C0E}"/>
          </ac:picMkLst>
        </pc:picChg>
        <pc:picChg chg="mod">
          <ac:chgData name="Chisae Koizumi" userId="56daf4ee-0553-4efe-a59d-f3ef39271f03" providerId="ADAL" clId="{3D873001-B28E-43AA-AA97-E4FE4A67839B}" dt="2022-01-31T07:43:38.253" v="25" actId="1076"/>
          <ac:picMkLst>
            <pc:docMk/>
            <pc:sldMk cId="2581483546" sldId="338"/>
            <ac:picMk id="1028" creationId="{3EC978FC-90ED-4357-8A5E-69A01F5A86EB}"/>
          </ac:picMkLst>
        </pc:picChg>
        <pc:picChg chg="mod">
          <ac:chgData name="Chisae Koizumi" userId="56daf4ee-0553-4efe-a59d-f3ef39271f03" providerId="ADAL" clId="{3D873001-B28E-43AA-AA97-E4FE4A67839B}" dt="2022-01-31T07:43:39.019" v="26" actId="1076"/>
          <ac:picMkLst>
            <pc:docMk/>
            <pc:sldMk cId="2581483546" sldId="338"/>
            <ac:picMk id="1030" creationId="{997F20A3-A6B2-4624-A6A6-525F7DD7F4E9}"/>
          </ac:picMkLst>
        </pc:picChg>
        <pc:picChg chg="mod">
          <ac:chgData name="Chisae Koizumi" userId="56daf4ee-0553-4efe-a59d-f3ef39271f03" providerId="ADAL" clId="{3D873001-B28E-43AA-AA97-E4FE4A67839B}" dt="2022-01-31T07:43:40.523" v="27" actId="1076"/>
          <ac:picMkLst>
            <pc:docMk/>
            <pc:sldMk cId="2581483546" sldId="338"/>
            <ac:picMk id="1032" creationId="{29B735B8-70E7-4A69-8CC0-74AA0AC5476A}"/>
          </ac:picMkLst>
        </pc:picChg>
      </pc:sldChg>
      <pc:sldChg chg="addSp delSp modSp mod delAnim">
        <pc:chgData name="Chisae Koizumi" userId="56daf4ee-0553-4efe-a59d-f3ef39271f03" providerId="ADAL" clId="{3D873001-B28E-43AA-AA97-E4FE4A67839B}" dt="2022-01-31T08:22:19.959" v="321" actId="478"/>
        <pc:sldMkLst>
          <pc:docMk/>
          <pc:sldMk cId="2250000524" sldId="339"/>
        </pc:sldMkLst>
        <pc:spChg chg="del">
          <ac:chgData name="Chisae Koizumi" userId="56daf4ee-0553-4efe-a59d-f3ef39271f03" providerId="ADAL" clId="{3D873001-B28E-43AA-AA97-E4FE4A67839B}" dt="2022-01-31T08:22:19.959" v="321" actId="478"/>
          <ac:spMkLst>
            <pc:docMk/>
            <pc:sldMk cId="2250000524" sldId="339"/>
            <ac:spMk id="12" creationId="{92BFD76A-9E89-4ABD-B832-103CC168B390}"/>
          </ac:spMkLst>
        </pc:spChg>
        <pc:spChg chg="del">
          <ac:chgData name="Chisae Koizumi" userId="56daf4ee-0553-4efe-a59d-f3ef39271f03" providerId="ADAL" clId="{3D873001-B28E-43AA-AA97-E4FE4A67839B}" dt="2022-01-31T08:22:19.959" v="321" actId="478"/>
          <ac:spMkLst>
            <pc:docMk/>
            <pc:sldMk cId="2250000524" sldId="339"/>
            <ac:spMk id="14" creationId="{D78308B3-358B-4EA6-93B7-75E3752BC777}"/>
          </ac:spMkLst>
        </pc:spChg>
        <pc:spChg chg="del">
          <ac:chgData name="Chisae Koizumi" userId="56daf4ee-0553-4efe-a59d-f3ef39271f03" providerId="ADAL" clId="{3D873001-B28E-43AA-AA97-E4FE4A67839B}" dt="2022-01-31T08:22:19.959" v="321" actId="478"/>
          <ac:spMkLst>
            <pc:docMk/>
            <pc:sldMk cId="2250000524" sldId="339"/>
            <ac:spMk id="15" creationId="{55AA264E-2472-4B49-813B-7E09720DDD8E}"/>
          </ac:spMkLst>
        </pc:spChg>
        <pc:spChg chg="del">
          <ac:chgData name="Chisae Koizumi" userId="56daf4ee-0553-4efe-a59d-f3ef39271f03" providerId="ADAL" clId="{3D873001-B28E-43AA-AA97-E4FE4A67839B}" dt="2022-01-31T08:22:19.959" v="321" actId="478"/>
          <ac:spMkLst>
            <pc:docMk/>
            <pc:sldMk cId="2250000524" sldId="339"/>
            <ac:spMk id="16" creationId="{030C10A6-0574-488E-8D5F-0681F80E143F}"/>
          </ac:spMkLst>
        </pc:spChg>
        <pc:spChg chg="del">
          <ac:chgData name="Chisae Koizumi" userId="56daf4ee-0553-4efe-a59d-f3ef39271f03" providerId="ADAL" clId="{3D873001-B28E-43AA-AA97-E4FE4A67839B}" dt="2022-01-31T08:21:34.087" v="313" actId="478"/>
          <ac:spMkLst>
            <pc:docMk/>
            <pc:sldMk cId="2250000524" sldId="339"/>
            <ac:spMk id="17" creationId="{C76AAA36-D527-4125-9069-149EE26F09FF}"/>
          </ac:spMkLst>
        </pc:spChg>
        <pc:spChg chg="add mod">
          <ac:chgData name="Chisae Koizumi" userId="56daf4ee-0553-4efe-a59d-f3ef39271f03" providerId="ADAL" clId="{3D873001-B28E-43AA-AA97-E4FE4A67839B}" dt="2022-01-31T08:21:42.696" v="319" actId="1035"/>
          <ac:spMkLst>
            <pc:docMk/>
            <pc:sldMk cId="2250000524" sldId="339"/>
            <ac:spMk id="18" creationId="{87AC5CE7-B479-492F-9444-DADB6F62EA85}"/>
          </ac:spMkLst>
        </pc:spChg>
      </pc:sldChg>
      <pc:sldChg chg="add">
        <pc:chgData name="Chisae Koizumi" userId="56daf4ee-0553-4efe-a59d-f3ef39271f03" providerId="ADAL" clId="{3D873001-B28E-43AA-AA97-E4FE4A67839B}" dt="2022-01-31T07:45:42.341" v="38"/>
        <pc:sldMkLst>
          <pc:docMk/>
          <pc:sldMk cId="4029480538" sldId="341"/>
        </pc:sldMkLst>
      </pc:sldChg>
      <pc:sldChg chg="addSp delSp modSp add mod modAnim">
        <pc:chgData name="Chisae Koizumi" userId="56daf4ee-0553-4efe-a59d-f3ef39271f03" providerId="ADAL" clId="{3D873001-B28E-43AA-AA97-E4FE4A67839B}" dt="2022-01-31T07:49:02.267" v="63" actId="21"/>
        <pc:sldMkLst>
          <pc:docMk/>
          <pc:sldMk cId="2497694557" sldId="342"/>
        </pc:sldMkLst>
        <pc:spChg chg="mod">
          <ac:chgData name="Chisae Koizumi" userId="56daf4ee-0553-4efe-a59d-f3ef39271f03" providerId="ADAL" clId="{3D873001-B28E-43AA-AA97-E4FE4A67839B}" dt="2022-01-31T07:47:05.581" v="47" actId="164"/>
          <ac:spMkLst>
            <pc:docMk/>
            <pc:sldMk cId="2497694557" sldId="342"/>
            <ac:spMk id="6" creationId="{E15DEDDC-1693-424D-B2EC-76A7859CD328}"/>
          </ac:spMkLst>
        </pc:spChg>
        <pc:spChg chg="mod">
          <ac:chgData name="Chisae Koizumi" userId="56daf4ee-0553-4efe-a59d-f3ef39271f03" providerId="ADAL" clId="{3D873001-B28E-43AA-AA97-E4FE4A67839B}" dt="2022-01-31T07:47:05.581" v="47" actId="164"/>
          <ac:spMkLst>
            <pc:docMk/>
            <pc:sldMk cId="2497694557" sldId="342"/>
            <ac:spMk id="8" creationId="{47B64C72-F916-455C-A6EE-5976F49A16F2}"/>
          </ac:spMkLst>
        </pc:spChg>
        <pc:spChg chg="mod">
          <ac:chgData name="Chisae Koizumi" userId="56daf4ee-0553-4efe-a59d-f3ef39271f03" providerId="ADAL" clId="{3D873001-B28E-43AA-AA97-E4FE4A67839B}" dt="2022-01-31T07:47:05.581" v="47" actId="164"/>
          <ac:spMkLst>
            <pc:docMk/>
            <pc:sldMk cId="2497694557" sldId="342"/>
            <ac:spMk id="10" creationId="{7E385CF0-FBAA-4C42-A374-9AF2357370ED}"/>
          </ac:spMkLst>
        </pc:spChg>
        <pc:spChg chg="mod">
          <ac:chgData name="Chisae Koizumi" userId="56daf4ee-0553-4efe-a59d-f3ef39271f03" providerId="ADAL" clId="{3D873001-B28E-43AA-AA97-E4FE4A67839B}" dt="2022-01-31T07:47:05.581" v="47" actId="164"/>
          <ac:spMkLst>
            <pc:docMk/>
            <pc:sldMk cId="2497694557" sldId="342"/>
            <ac:spMk id="12" creationId="{C64E9B5D-A422-477E-98A8-47BB6E9AD115}"/>
          </ac:spMkLst>
        </pc:spChg>
        <pc:spChg chg="mod">
          <ac:chgData name="Chisae Koizumi" userId="56daf4ee-0553-4efe-a59d-f3ef39271f03" providerId="ADAL" clId="{3D873001-B28E-43AA-AA97-E4FE4A67839B}" dt="2022-01-31T07:47:10.817" v="50" actId="1036"/>
          <ac:spMkLst>
            <pc:docMk/>
            <pc:sldMk cId="2497694557" sldId="342"/>
            <ac:spMk id="13" creationId="{94D6EDD2-DA13-42EF-A275-F36E56BFBDAD}"/>
          </ac:spMkLst>
        </pc:spChg>
        <pc:spChg chg="mod">
          <ac:chgData name="Chisae Koizumi" userId="56daf4ee-0553-4efe-a59d-f3ef39271f03" providerId="ADAL" clId="{3D873001-B28E-43AA-AA97-E4FE4A67839B}" dt="2022-01-31T07:47:14.767" v="52" actId="1036"/>
          <ac:spMkLst>
            <pc:docMk/>
            <pc:sldMk cId="2497694557" sldId="342"/>
            <ac:spMk id="14" creationId="{8A6F44A2-C3BE-400C-BAD7-47DD8E62B92D}"/>
          </ac:spMkLst>
        </pc:spChg>
        <pc:grpChg chg="add mod">
          <ac:chgData name="Chisae Koizumi" userId="56daf4ee-0553-4efe-a59d-f3ef39271f03" providerId="ADAL" clId="{3D873001-B28E-43AA-AA97-E4FE4A67839B}" dt="2022-01-31T07:47:05.581" v="47" actId="164"/>
          <ac:grpSpMkLst>
            <pc:docMk/>
            <pc:sldMk cId="2497694557" sldId="342"/>
            <ac:grpSpMk id="2" creationId="{7BCD9295-3073-4C01-84B0-5F9D9F556F65}"/>
          </ac:grpSpMkLst>
        </pc:grpChg>
        <pc:picChg chg="add del mod">
          <ac:chgData name="Chisae Koizumi" userId="56daf4ee-0553-4efe-a59d-f3ef39271f03" providerId="ADAL" clId="{3D873001-B28E-43AA-AA97-E4FE4A67839B}" dt="2022-01-31T07:49:02.267" v="63" actId="21"/>
          <ac:picMkLst>
            <pc:docMk/>
            <pc:sldMk cId="2497694557" sldId="342"/>
            <ac:picMk id="4" creationId="{7E373AFC-EFBB-49D8-8D3D-D2FAF66B7F52}"/>
          </ac:picMkLst>
        </pc:picChg>
        <pc:picChg chg="mod">
          <ac:chgData name="Chisae Koizumi" userId="56daf4ee-0553-4efe-a59d-f3ef39271f03" providerId="ADAL" clId="{3D873001-B28E-43AA-AA97-E4FE4A67839B}" dt="2022-01-31T07:47:05.581" v="47" actId="164"/>
          <ac:picMkLst>
            <pc:docMk/>
            <pc:sldMk cId="2497694557" sldId="342"/>
            <ac:picMk id="7" creationId="{5FBF6B40-EE58-4548-A16F-C4F62812A02C}"/>
          </ac:picMkLst>
        </pc:picChg>
      </pc:sldChg>
      <pc:sldChg chg="addSp modSp add mod modAnim">
        <pc:chgData name="Chisae Koizumi" userId="56daf4ee-0553-4efe-a59d-f3ef39271f03" providerId="ADAL" clId="{3D873001-B28E-43AA-AA97-E4FE4A67839B}" dt="2022-01-31T07:55:27.535" v="144" actId="164"/>
        <pc:sldMkLst>
          <pc:docMk/>
          <pc:sldMk cId="77335700" sldId="343"/>
        </pc:sldMkLst>
        <pc:spChg chg="mod">
          <ac:chgData name="Chisae Koizumi" userId="56daf4ee-0553-4efe-a59d-f3ef39271f03" providerId="ADAL" clId="{3D873001-B28E-43AA-AA97-E4FE4A67839B}" dt="2022-01-31T07:55:27.535" v="144" actId="164"/>
          <ac:spMkLst>
            <pc:docMk/>
            <pc:sldMk cId="77335700" sldId="343"/>
            <ac:spMk id="5" creationId="{0F6C6132-F162-42FA-B0E3-E70C87B7DB29}"/>
          </ac:spMkLst>
        </pc:spChg>
        <pc:spChg chg="mod">
          <ac:chgData name="Chisae Koizumi" userId="56daf4ee-0553-4efe-a59d-f3ef39271f03" providerId="ADAL" clId="{3D873001-B28E-43AA-AA97-E4FE4A67839B}" dt="2022-01-31T07:55:27.535" v="144" actId="164"/>
          <ac:spMkLst>
            <pc:docMk/>
            <pc:sldMk cId="77335700" sldId="343"/>
            <ac:spMk id="6" creationId="{DDE4F840-D5B3-4424-8815-4D7290AEA1C0}"/>
          </ac:spMkLst>
        </pc:spChg>
        <pc:spChg chg="mod">
          <ac:chgData name="Chisae Koizumi" userId="56daf4ee-0553-4efe-a59d-f3ef39271f03" providerId="ADAL" clId="{3D873001-B28E-43AA-AA97-E4FE4A67839B}" dt="2022-01-31T07:55:27.535" v="144" actId="164"/>
          <ac:spMkLst>
            <pc:docMk/>
            <pc:sldMk cId="77335700" sldId="343"/>
            <ac:spMk id="7" creationId="{D22687FB-EA90-4B70-9141-B8881D081D6F}"/>
          </ac:spMkLst>
        </pc:spChg>
        <pc:spChg chg="mod">
          <ac:chgData name="Chisae Koizumi" userId="56daf4ee-0553-4efe-a59d-f3ef39271f03" providerId="ADAL" clId="{3D873001-B28E-43AA-AA97-E4FE4A67839B}" dt="2022-01-31T07:55:27.535" v="144" actId="164"/>
          <ac:spMkLst>
            <pc:docMk/>
            <pc:sldMk cId="77335700" sldId="343"/>
            <ac:spMk id="8" creationId="{82C09CD0-0963-440F-8053-2C6D808CE41B}"/>
          </ac:spMkLst>
        </pc:spChg>
        <pc:spChg chg="mod">
          <ac:chgData name="Chisae Koizumi" userId="56daf4ee-0553-4efe-a59d-f3ef39271f03" providerId="ADAL" clId="{3D873001-B28E-43AA-AA97-E4FE4A67839B}" dt="2022-01-31T07:55:27.535" v="144" actId="164"/>
          <ac:spMkLst>
            <pc:docMk/>
            <pc:sldMk cId="77335700" sldId="343"/>
            <ac:spMk id="9" creationId="{DFC181D2-94BF-4181-9A44-FE19847D3DF6}"/>
          </ac:spMkLst>
        </pc:spChg>
        <pc:spChg chg="mod">
          <ac:chgData name="Chisae Koizumi" userId="56daf4ee-0553-4efe-a59d-f3ef39271f03" providerId="ADAL" clId="{3D873001-B28E-43AA-AA97-E4FE4A67839B}" dt="2022-01-31T07:55:27.535" v="144" actId="164"/>
          <ac:spMkLst>
            <pc:docMk/>
            <pc:sldMk cId="77335700" sldId="343"/>
            <ac:spMk id="10" creationId="{A6FAB35F-AFDB-4983-8B32-0C4829479CC0}"/>
          </ac:spMkLst>
        </pc:spChg>
        <pc:grpChg chg="add mod">
          <ac:chgData name="Chisae Koizumi" userId="56daf4ee-0553-4efe-a59d-f3ef39271f03" providerId="ADAL" clId="{3D873001-B28E-43AA-AA97-E4FE4A67839B}" dt="2022-01-31T07:55:27.535" v="144" actId="164"/>
          <ac:grpSpMkLst>
            <pc:docMk/>
            <pc:sldMk cId="77335700" sldId="343"/>
            <ac:grpSpMk id="3" creationId="{FF0748CF-784B-4306-9F8C-4C66FF903FD5}"/>
          </ac:grpSpMkLst>
        </pc:grpChg>
        <pc:picChg chg="mod">
          <ac:chgData name="Chisae Koizumi" userId="56daf4ee-0553-4efe-a59d-f3ef39271f03" providerId="ADAL" clId="{3D873001-B28E-43AA-AA97-E4FE4A67839B}" dt="2022-01-31T07:55:02.642" v="142" actId="1076"/>
          <ac:picMkLst>
            <pc:docMk/>
            <pc:sldMk cId="77335700" sldId="343"/>
            <ac:picMk id="13" creationId="{720B5EFB-8B16-42CA-B421-8A3AD50198BF}"/>
          </ac:picMkLst>
        </pc:picChg>
        <pc:picChg chg="mod ord">
          <ac:chgData name="Chisae Koizumi" userId="56daf4ee-0553-4efe-a59d-f3ef39271f03" providerId="ADAL" clId="{3D873001-B28E-43AA-AA97-E4FE4A67839B}" dt="2022-01-31T07:55:27.535" v="144" actId="164"/>
          <ac:picMkLst>
            <pc:docMk/>
            <pc:sldMk cId="77335700" sldId="343"/>
            <ac:picMk id="16" creationId="{C04B2BFA-26DF-484F-8D42-A66BE0EC9606}"/>
          </ac:picMkLst>
        </pc:picChg>
      </pc:sldChg>
      <pc:sldChg chg="addSp delSp modSp add mod">
        <pc:chgData name="Chisae Koizumi" userId="56daf4ee-0553-4efe-a59d-f3ef39271f03" providerId="ADAL" clId="{3D873001-B28E-43AA-AA97-E4FE4A67839B}" dt="2022-01-31T07:59:50.940" v="205" actId="14100"/>
        <pc:sldMkLst>
          <pc:docMk/>
          <pc:sldMk cId="3089146089" sldId="344"/>
        </pc:sldMkLst>
        <pc:picChg chg="del">
          <ac:chgData name="Chisae Koizumi" userId="56daf4ee-0553-4efe-a59d-f3ef39271f03" providerId="ADAL" clId="{3D873001-B28E-43AA-AA97-E4FE4A67839B}" dt="2022-01-31T07:57:41.328" v="179" actId="478"/>
          <ac:picMkLst>
            <pc:docMk/>
            <pc:sldMk cId="3089146089" sldId="344"/>
            <ac:picMk id="3" creationId="{C3733157-F57A-4CD7-A044-41260668C500}"/>
          </ac:picMkLst>
        </pc:picChg>
        <pc:picChg chg="add mod">
          <ac:chgData name="Chisae Koizumi" userId="56daf4ee-0553-4efe-a59d-f3ef39271f03" providerId="ADAL" clId="{3D873001-B28E-43AA-AA97-E4FE4A67839B}" dt="2022-01-31T07:58:01.177" v="182" actId="1076"/>
          <ac:picMkLst>
            <pc:docMk/>
            <pc:sldMk cId="3089146089" sldId="344"/>
            <ac:picMk id="5" creationId="{DF0DC687-EEA3-4332-AF5C-AE38A1AD6B7E}"/>
          </ac:picMkLst>
        </pc:picChg>
        <pc:picChg chg="mod">
          <ac:chgData name="Chisae Koizumi" userId="56daf4ee-0553-4efe-a59d-f3ef39271f03" providerId="ADAL" clId="{3D873001-B28E-43AA-AA97-E4FE4A67839B}" dt="2022-01-31T07:59:50.940" v="205" actId="14100"/>
          <ac:picMkLst>
            <pc:docMk/>
            <pc:sldMk cId="3089146089" sldId="344"/>
            <ac:picMk id="6" creationId="{2516FD7F-4EA1-4468-B4E5-BDCD1217C4BA}"/>
          </ac:picMkLst>
        </pc:picChg>
      </pc:sldChg>
      <pc:sldChg chg="addSp delSp modSp add mod">
        <pc:chgData name="Chisae Koizumi" userId="56daf4ee-0553-4efe-a59d-f3ef39271f03" providerId="ADAL" clId="{3D873001-B28E-43AA-AA97-E4FE4A67839B}" dt="2022-01-31T08:20:09.334" v="278"/>
        <pc:sldMkLst>
          <pc:docMk/>
          <pc:sldMk cId="2703439728" sldId="345"/>
        </pc:sldMkLst>
        <pc:spChg chg="add del mod">
          <ac:chgData name="Chisae Koizumi" userId="56daf4ee-0553-4efe-a59d-f3ef39271f03" providerId="ADAL" clId="{3D873001-B28E-43AA-AA97-E4FE4A67839B}" dt="2022-01-31T08:17:21.155" v="228" actId="478"/>
          <ac:spMkLst>
            <pc:docMk/>
            <pc:sldMk cId="2703439728" sldId="345"/>
            <ac:spMk id="2" creationId="{68E82832-E3CC-46A7-B780-3FD0E46E9D93}"/>
          </ac:spMkLst>
        </pc:spChg>
        <pc:spChg chg="del">
          <ac:chgData name="Chisae Koizumi" userId="56daf4ee-0553-4efe-a59d-f3ef39271f03" providerId="ADAL" clId="{3D873001-B28E-43AA-AA97-E4FE4A67839B}" dt="2022-01-31T08:20:08.925" v="277" actId="478"/>
          <ac:spMkLst>
            <pc:docMk/>
            <pc:sldMk cId="2703439728" sldId="345"/>
            <ac:spMk id="8" creationId="{23F6A497-FF10-4494-82F1-D654930E925B}"/>
          </ac:spMkLst>
        </pc:spChg>
        <pc:spChg chg="add mod">
          <ac:chgData name="Chisae Koizumi" userId="56daf4ee-0553-4efe-a59d-f3ef39271f03" providerId="ADAL" clId="{3D873001-B28E-43AA-AA97-E4FE4A67839B}" dt="2022-01-31T08:17:30.148" v="230" actId="14100"/>
          <ac:spMkLst>
            <pc:docMk/>
            <pc:sldMk cId="2703439728" sldId="345"/>
            <ac:spMk id="10" creationId="{D7C96F2C-F67C-4829-85EC-079875E11619}"/>
          </ac:spMkLst>
        </pc:spChg>
        <pc:spChg chg="add mod">
          <ac:chgData name="Chisae Koizumi" userId="56daf4ee-0553-4efe-a59d-f3ef39271f03" providerId="ADAL" clId="{3D873001-B28E-43AA-AA97-E4FE4A67839B}" dt="2022-01-31T08:17:50.347" v="237" actId="1038"/>
          <ac:spMkLst>
            <pc:docMk/>
            <pc:sldMk cId="2703439728" sldId="345"/>
            <ac:spMk id="11" creationId="{01D3E58F-58EB-48ED-8B8E-5A6EB259FBDE}"/>
          </ac:spMkLst>
        </pc:spChg>
        <pc:spChg chg="add mod">
          <ac:chgData name="Chisae Koizumi" userId="56daf4ee-0553-4efe-a59d-f3ef39271f03" providerId="ADAL" clId="{3D873001-B28E-43AA-AA97-E4FE4A67839B}" dt="2022-01-31T08:18:02.884" v="247" actId="1038"/>
          <ac:spMkLst>
            <pc:docMk/>
            <pc:sldMk cId="2703439728" sldId="345"/>
            <ac:spMk id="12" creationId="{76BCD081-92A9-47EC-99AE-DE387CC7D6D8}"/>
          </ac:spMkLst>
        </pc:spChg>
        <pc:spChg chg="add mod">
          <ac:chgData name="Chisae Koizumi" userId="56daf4ee-0553-4efe-a59d-f3ef39271f03" providerId="ADAL" clId="{3D873001-B28E-43AA-AA97-E4FE4A67839B}" dt="2022-01-31T08:18:14.146" v="250" actId="14100"/>
          <ac:spMkLst>
            <pc:docMk/>
            <pc:sldMk cId="2703439728" sldId="345"/>
            <ac:spMk id="13" creationId="{345ABB8B-96BA-405D-B579-EC9DFCD16ED6}"/>
          </ac:spMkLst>
        </pc:spChg>
        <pc:spChg chg="add mod">
          <ac:chgData name="Chisae Koizumi" userId="56daf4ee-0553-4efe-a59d-f3ef39271f03" providerId="ADAL" clId="{3D873001-B28E-43AA-AA97-E4FE4A67839B}" dt="2022-01-31T08:18:21.256" v="253" actId="14100"/>
          <ac:spMkLst>
            <pc:docMk/>
            <pc:sldMk cId="2703439728" sldId="345"/>
            <ac:spMk id="14" creationId="{571BAFE7-D363-4790-89A5-501C0B693C36}"/>
          </ac:spMkLst>
        </pc:spChg>
        <pc:spChg chg="add mod">
          <ac:chgData name="Chisae Koizumi" userId="56daf4ee-0553-4efe-a59d-f3ef39271f03" providerId="ADAL" clId="{3D873001-B28E-43AA-AA97-E4FE4A67839B}" dt="2022-01-31T08:18:31.433" v="256" actId="14100"/>
          <ac:spMkLst>
            <pc:docMk/>
            <pc:sldMk cId="2703439728" sldId="345"/>
            <ac:spMk id="15" creationId="{AFC46F94-DEDC-4814-B290-6FD748071746}"/>
          </ac:spMkLst>
        </pc:spChg>
        <pc:spChg chg="add mod">
          <ac:chgData name="Chisae Koizumi" userId="56daf4ee-0553-4efe-a59d-f3ef39271f03" providerId="ADAL" clId="{3D873001-B28E-43AA-AA97-E4FE4A67839B}" dt="2022-01-31T08:18:39.704" v="259" actId="14100"/>
          <ac:spMkLst>
            <pc:docMk/>
            <pc:sldMk cId="2703439728" sldId="345"/>
            <ac:spMk id="16" creationId="{DF349F53-423B-410C-BBED-2F53D26D2817}"/>
          </ac:spMkLst>
        </pc:spChg>
        <pc:spChg chg="add mod">
          <ac:chgData name="Chisae Koizumi" userId="56daf4ee-0553-4efe-a59d-f3ef39271f03" providerId="ADAL" clId="{3D873001-B28E-43AA-AA97-E4FE4A67839B}" dt="2022-01-31T08:18:45.716" v="261" actId="1076"/>
          <ac:spMkLst>
            <pc:docMk/>
            <pc:sldMk cId="2703439728" sldId="345"/>
            <ac:spMk id="17" creationId="{8F89ABA6-A815-4D7B-8B5E-F301447DED8C}"/>
          </ac:spMkLst>
        </pc:spChg>
        <pc:spChg chg="add mod">
          <ac:chgData name="Chisae Koizumi" userId="56daf4ee-0553-4efe-a59d-f3ef39271f03" providerId="ADAL" clId="{3D873001-B28E-43AA-AA97-E4FE4A67839B}" dt="2022-01-31T08:20:09.334" v="278"/>
          <ac:spMkLst>
            <pc:docMk/>
            <pc:sldMk cId="2703439728" sldId="345"/>
            <ac:spMk id="18" creationId="{64257D9B-2097-44B4-A4A7-47AD3D2432D5}"/>
          </ac:spMkLst>
        </pc:spChg>
      </pc:sldChg>
      <pc:sldChg chg="addSp modSp add modAnim">
        <pc:chgData name="Chisae Koizumi" userId="56daf4ee-0553-4efe-a59d-f3ef39271f03" providerId="ADAL" clId="{3D873001-B28E-43AA-AA97-E4FE4A67839B}" dt="2022-01-31T08:23:14.027" v="323" actId="164"/>
        <pc:sldMkLst>
          <pc:docMk/>
          <pc:sldMk cId="3542281304" sldId="346"/>
        </pc:sldMkLst>
        <pc:spChg chg="mod">
          <ac:chgData name="Chisae Koizumi" userId="56daf4ee-0553-4efe-a59d-f3ef39271f03" providerId="ADAL" clId="{3D873001-B28E-43AA-AA97-E4FE4A67839B}" dt="2022-01-31T08:23:14.027" v="323" actId="164"/>
          <ac:spMkLst>
            <pc:docMk/>
            <pc:sldMk cId="3542281304" sldId="346"/>
            <ac:spMk id="12" creationId="{92BFD76A-9E89-4ABD-B832-103CC168B390}"/>
          </ac:spMkLst>
        </pc:spChg>
        <pc:spChg chg="mod">
          <ac:chgData name="Chisae Koizumi" userId="56daf4ee-0553-4efe-a59d-f3ef39271f03" providerId="ADAL" clId="{3D873001-B28E-43AA-AA97-E4FE4A67839B}" dt="2022-01-31T08:23:14.027" v="323" actId="164"/>
          <ac:spMkLst>
            <pc:docMk/>
            <pc:sldMk cId="3542281304" sldId="346"/>
            <ac:spMk id="14" creationId="{D78308B3-358B-4EA6-93B7-75E3752BC777}"/>
          </ac:spMkLst>
        </pc:spChg>
        <pc:spChg chg="mod">
          <ac:chgData name="Chisae Koizumi" userId="56daf4ee-0553-4efe-a59d-f3ef39271f03" providerId="ADAL" clId="{3D873001-B28E-43AA-AA97-E4FE4A67839B}" dt="2022-01-31T08:23:14.027" v="323" actId="164"/>
          <ac:spMkLst>
            <pc:docMk/>
            <pc:sldMk cId="3542281304" sldId="346"/>
            <ac:spMk id="15" creationId="{55AA264E-2472-4B49-813B-7E09720DDD8E}"/>
          </ac:spMkLst>
        </pc:spChg>
        <pc:spChg chg="mod">
          <ac:chgData name="Chisae Koizumi" userId="56daf4ee-0553-4efe-a59d-f3ef39271f03" providerId="ADAL" clId="{3D873001-B28E-43AA-AA97-E4FE4A67839B}" dt="2022-01-31T08:23:14.027" v="323" actId="164"/>
          <ac:spMkLst>
            <pc:docMk/>
            <pc:sldMk cId="3542281304" sldId="346"/>
            <ac:spMk id="16" creationId="{030C10A6-0574-488E-8D5F-0681F80E143F}"/>
          </ac:spMkLst>
        </pc:spChg>
        <pc:grpChg chg="add mod">
          <ac:chgData name="Chisae Koizumi" userId="56daf4ee-0553-4efe-a59d-f3ef39271f03" providerId="ADAL" clId="{3D873001-B28E-43AA-AA97-E4FE4A67839B}" dt="2022-01-31T08:23:14.027" v="323" actId="164"/>
          <ac:grpSpMkLst>
            <pc:docMk/>
            <pc:sldMk cId="3542281304" sldId="346"/>
            <ac:grpSpMk id="8" creationId="{7A494241-AA91-4ABB-9EC5-7131DAC71B92}"/>
          </ac:grpSpMkLst>
        </pc:grpChg>
        <pc:picChg chg="mod">
          <ac:chgData name="Chisae Koizumi" userId="56daf4ee-0553-4efe-a59d-f3ef39271f03" providerId="ADAL" clId="{3D873001-B28E-43AA-AA97-E4FE4A67839B}" dt="2022-01-31T08:23:14.027" v="323" actId="164"/>
          <ac:picMkLst>
            <pc:docMk/>
            <pc:sldMk cId="3542281304" sldId="346"/>
            <ac:picMk id="7" creationId="{678E96FD-1197-4404-9F2F-6A12108EE7CD}"/>
          </ac:picMkLst>
        </pc:picChg>
      </pc:sldChg>
      <pc:sldChg chg="modSp add mod">
        <pc:chgData name="Chisae Koizumi" userId="56daf4ee-0553-4efe-a59d-f3ef39271f03" providerId="ADAL" clId="{3D873001-B28E-43AA-AA97-E4FE4A67839B}" dt="2022-01-31T08:30:11.221" v="339" actId="1038"/>
        <pc:sldMkLst>
          <pc:docMk/>
          <pc:sldMk cId="1501068812" sldId="347"/>
        </pc:sldMkLst>
        <pc:spChg chg="mod">
          <ac:chgData name="Chisae Koizumi" userId="56daf4ee-0553-4efe-a59d-f3ef39271f03" providerId="ADAL" clId="{3D873001-B28E-43AA-AA97-E4FE4A67839B}" dt="2022-01-31T08:29:51.643" v="328" actId="2711"/>
          <ac:spMkLst>
            <pc:docMk/>
            <pc:sldMk cId="1501068812" sldId="347"/>
            <ac:spMk id="8" creationId="{14F29FC6-1D93-4AB0-A911-268F56DB2F65}"/>
          </ac:spMkLst>
        </pc:spChg>
        <pc:spChg chg="mod">
          <ac:chgData name="Chisae Koizumi" userId="56daf4ee-0553-4efe-a59d-f3ef39271f03" providerId="ADAL" clId="{3D873001-B28E-43AA-AA97-E4FE4A67839B}" dt="2022-01-31T08:30:11.221" v="339" actId="1038"/>
          <ac:spMkLst>
            <pc:docMk/>
            <pc:sldMk cId="1501068812" sldId="347"/>
            <ac:spMk id="9" creationId="{FD23A18F-6981-473C-AD45-E2EC35A5A762}"/>
          </ac:spMkLst>
        </pc:spChg>
        <pc:spChg chg="mod">
          <ac:chgData name="Chisae Koizumi" userId="56daf4ee-0553-4efe-a59d-f3ef39271f03" providerId="ADAL" clId="{3D873001-B28E-43AA-AA97-E4FE4A67839B}" dt="2022-01-31T08:30:03.110" v="335" actId="1036"/>
          <ac:spMkLst>
            <pc:docMk/>
            <pc:sldMk cId="1501068812" sldId="347"/>
            <ac:spMk id="10" creationId="{4B9C80E4-C50F-47E8-9778-E33F550A6DA2}"/>
          </ac:spMkLst>
        </pc:spChg>
        <pc:spChg chg="mod">
          <ac:chgData name="Chisae Koizumi" userId="56daf4ee-0553-4efe-a59d-f3ef39271f03" providerId="ADAL" clId="{3D873001-B28E-43AA-AA97-E4FE4A67839B}" dt="2022-01-31T08:29:51.643" v="328" actId="2711"/>
          <ac:spMkLst>
            <pc:docMk/>
            <pc:sldMk cId="1501068812" sldId="347"/>
            <ac:spMk id="11" creationId="{E9649421-763D-4B5C-92DE-9B00A1EFAC1E}"/>
          </ac:spMkLst>
        </pc:spChg>
        <pc:picChg chg="mod">
          <ac:chgData name="Chisae Koizumi" userId="56daf4ee-0553-4efe-a59d-f3ef39271f03" providerId="ADAL" clId="{3D873001-B28E-43AA-AA97-E4FE4A67839B}" dt="2022-01-31T08:29:51.643" v="328" actId="2711"/>
          <ac:picMkLst>
            <pc:docMk/>
            <pc:sldMk cId="1501068812" sldId="347"/>
            <ac:picMk id="3" creationId="{50F2691F-8FB5-43A4-8696-98F5D7A9F02F}"/>
          </ac:picMkLst>
        </pc:picChg>
      </pc:sldChg>
      <pc:sldChg chg="addSp modSp add mod modAnim">
        <pc:chgData name="Chisae Koizumi" userId="56daf4ee-0553-4efe-a59d-f3ef39271f03" providerId="ADAL" clId="{3D873001-B28E-43AA-AA97-E4FE4A67839B}" dt="2022-01-31T08:39:26.255" v="419" actId="1076"/>
        <pc:sldMkLst>
          <pc:docMk/>
          <pc:sldMk cId="1285895842" sldId="348"/>
        </pc:sldMkLst>
        <pc:spChg chg="mod">
          <ac:chgData name="Chisae Koizumi" userId="56daf4ee-0553-4efe-a59d-f3ef39271f03" providerId="ADAL" clId="{3D873001-B28E-43AA-AA97-E4FE4A67839B}" dt="2022-01-31T08:39:11.799" v="415" actId="164"/>
          <ac:spMkLst>
            <pc:docMk/>
            <pc:sldMk cId="1285895842" sldId="348"/>
            <ac:spMk id="5" creationId="{19099A07-8441-4FD8-A9D7-AA43A24D6226}"/>
          </ac:spMkLst>
        </pc:spChg>
        <pc:spChg chg="mod">
          <ac:chgData name="Chisae Koizumi" userId="56daf4ee-0553-4efe-a59d-f3ef39271f03" providerId="ADAL" clId="{3D873001-B28E-43AA-AA97-E4FE4A67839B}" dt="2022-01-31T08:39:11.799" v="415" actId="164"/>
          <ac:spMkLst>
            <pc:docMk/>
            <pc:sldMk cId="1285895842" sldId="348"/>
            <ac:spMk id="6" creationId="{7B4F376B-8F8F-40A0-8269-6B78137DAAE7}"/>
          </ac:spMkLst>
        </pc:spChg>
        <pc:spChg chg="mod">
          <ac:chgData name="Chisae Koizumi" userId="56daf4ee-0553-4efe-a59d-f3ef39271f03" providerId="ADAL" clId="{3D873001-B28E-43AA-AA97-E4FE4A67839B}" dt="2022-01-31T08:39:11.799" v="415" actId="164"/>
          <ac:spMkLst>
            <pc:docMk/>
            <pc:sldMk cId="1285895842" sldId="348"/>
            <ac:spMk id="7" creationId="{7C50E4D3-4CB6-49B5-8381-D503414E1D5B}"/>
          </ac:spMkLst>
        </pc:spChg>
        <pc:spChg chg="mod">
          <ac:chgData name="Chisae Koizumi" userId="56daf4ee-0553-4efe-a59d-f3ef39271f03" providerId="ADAL" clId="{3D873001-B28E-43AA-AA97-E4FE4A67839B}" dt="2022-01-31T08:39:11.799" v="415" actId="164"/>
          <ac:spMkLst>
            <pc:docMk/>
            <pc:sldMk cId="1285895842" sldId="348"/>
            <ac:spMk id="8" creationId="{5BC22BB8-0ABE-4C75-97CC-BCE048192670}"/>
          </ac:spMkLst>
        </pc:spChg>
        <pc:grpChg chg="add mod ord">
          <ac:chgData name="Chisae Koizumi" userId="56daf4ee-0553-4efe-a59d-f3ef39271f03" providerId="ADAL" clId="{3D873001-B28E-43AA-AA97-E4FE4A67839B}" dt="2022-01-31T08:39:23.369" v="418" actId="167"/>
          <ac:grpSpMkLst>
            <pc:docMk/>
            <pc:sldMk cId="1285895842" sldId="348"/>
            <ac:grpSpMk id="11" creationId="{827B8341-A79D-4D3B-9E19-F0521265055F}"/>
          </ac:grpSpMkLst>
        </pc:grpChg>
        <pc:picChg chg="mod">
          <ac:chgData name="Chisae Koizumi" userId="56daf4ee-0553-4efe-a59d-f3ef39271f03" providerId="ADAL" clId="{3D873001-B28E-43AA-AA97-E4FE4A67839B}" dt="2022-01-31T08:39:26.255" v="419" actId="1076"/>
          <ac:picMkLst>
            <pc:docMk/>
            <pc:sldMk cId="1285895842" sldId="348"/>
            <ac:picMk id="2" creationId="{1E5BB29B-A7C3-40D4-9BF2-0602B7F0C872}"/>
          </ac:picMkLst>
        </pc:picChg>
        <pc:picChg chg="add mod">
          <ac:chgData name="Chisae Koizumi" userId="56daf4ee-0553-4efe-a59d-f3ef39271f03" providerId="ADAL" clId="{3D873001-B28E-43AA-AA97-E4FE4A67839B}" dt="2022-01-31T08:39:18.766" v="417" actId="1076"/>
          <ac:picMkLst>
            <pc:docMk/>
            <pc:sldMk cId="1285895842" sldId="348"/>
            <ac:picMk id="4" creationId="{91F4E9BD-71DA-4728-85DE-6D49BC101839}"/>
          </ac:picMkLst>
        </pc:picChg>
        <pc:picChg chg="mod">
          <ac:chgData name="Chisae Koizumi" userId="56daf4ee-0553-4efe-a59d-f3ef39271f03" providerId="ADAL" clId="{3D873001-B28E-43AA-AA97-E4FE4A67839B}" dt="2022-01-31T08:39:11.799" v="415" actId="164"/>
          <ac:picMkLst>
            <pc:docMk/>
            <pc:sldMk cId="1285895842" sldId="348"/>
            <ac:picMk id="12" creationId="{22746066-8B5B-4A04-ABF5-53772AE5CCC3}"/>
          </ac:picMkLst>
        </pc:picChg>
      </pc:sldChg>
      <pc:sldChg chg="addSp delSp modSp add del mod addAnim delAnim">
        <pc:chgData name="Chisae Koizumi" userId="56daf4ee-0553-4efe-a59d-f3ef39271f03" providerId="ADAL" clId="{3D873001-B28E-43AA-AA97-E4FE4A67839B}" dt="2022-02-01T05:03:19.570" v="516"/>
        <pc:sldMkLst>
          <pc:docMk/>
          <pc:sldMk cId="2956632945" sldId="351"/>
        </pc:sldMkLst>
        <pc:spChg chg="add del">
          <ac:chgData name="Chisae Koizumi" userId="56daf4ee-0553-4efe-a59d-f3ef39271f03" providerId="ADAL" clId="{3D873001-B28E-43AA-AA97-E4FE4A67839B}" dt="2022-02-01T05:03:12.729" v="504" actId="478"/>
          <ac:spMkLst>
            <pc:docMk/>
            <pc:sldMk cId="2956632945" sldId="351"/>
            <ac:spMk id="17" creationId="{C7CA8143-128E-4F87-AF54-223DC1CCFF32}"/>
          </ac:spMkLst>
        </pc:spChg>
        <pc:picChg chg="add del">
          <ac:chgData name="Chisae Koizumi" userId="56daf4ee-0553-4efe-a59d-f3ef39271f03" providerId="ADAL" clId="{3D873001-B28E-43AA-AA97-E4FE4A67839B}" dt="2022-02-01T05:03:18.946" v="515" actId="478"/>
          <ac:picMkLst>
            <pc:docMk/>
            <pc:sldMk cId="2956632945" sldId="351"/>
            <ac:picMk id="7" creationId="{1C471CE5-4722-46A9-A805-6B51362F39CE}"/>
          </ac:picMkLst>
        </pc:picChg>
        <pc:picChg chg="add del mod">
          <ac:chgData name="Chisae Koizumi" userId="56daf4ee-0553-4efe-a59d-f3ef39271f03" providerId="ADAL" clId="{3D873001-B28E-43AA-AA97-E4FE4A67839B}" dt="2022-02-01T05:03:18.366" v="514"/>
          <ac:picMkLst>
            <pc:docMk/>
            <pc:sldMk cId="2956632945" sldId="351"/>
            <ac:picMk id="15" creationId="{88992153-FF85-4858-A8B4-B3B3678ABE04}"/>
          </ac:picMkLst>
        </pc:picChg>
      </pc:sldChg>
      <pc:sldChg chg="addSp delSp modSp add mod delAnim modAnim">
        <pc:chgData name="Chisae Koizumi" userId="56daf4ee-0553-4efe-a59d-f3ef39271f03" providerId="ADAL" clId="{3D873001-B28E-43AA-AA97-E4FE4A67839B}" dt="2022-02-01T06:42:50.539" v="664" actId="478"/>
        <pc:sldMkLst>
          <pc:docMk/>
          <pc:sldMk cId="3710665286" sldId="351"/>
        </pc:sldMkLst>
        <pc:spChg chg="mod">
          <ac:chgData name="Chisae Koizumi" userId="56daf4ee-0553-4efe-a59d-f3ef39271f03" providerId="ADAL" clId="{3D873001-B28E-43AA-AA97-E4FE4A67839B}" dt="2022-02-01T06:37:56.012" v="602" actId="1076"/>
          <ac:spMkLst>
            <pc:docMk/>
            <pc:sldMk cId="3710665286" sldId="351"/>
            <ac:spMk id="25" creationId="{09E5382C-8A7E-4FB8-9AA1-D1B1F3DE3F26}"/>
          </ac:spMkLst>
        </pc:spChg>
        <pc:grpChg chg="del">
          <ac:chgData name="Chisae Koizumi" userId="56daf4ee-0553-4efe-a59d-f3ef39271f03" providerId="ADAL" clId="{3D873001-B28E-43AA-AA97-E4FE4A67839B}" dt="2022-02-01T06:36:34.060" v="589" actId="478"/>
          <ac:grpSpMkLst>
            <pc:docMk/>
            <pc:sldMk cId="3710665286" sldId="351"/>
            <ac:grpSpMk id="23" creationId="{65DFFA4A-F3CB-440A-B359-C236595A6CF0}"/>
          </ac:grpSpMkLst>
        </pc:grpChg>
        <pc:picChg chg="del">
          <ac:chgData name="Chisae Koizumi" userId="56daf4ee-0553-4efe-a59d-f3ef39271f03" providerId="ADAL" clId="{3D873001-B28E-43AA-AA97-E4FE4A67839B}" dt="2022-02-01T06:42:50.539" v="664" actId="478"/>
          <ac:picMkLst>
            <pc:docMk/>
            <pc:sldMk cId="3710665286" sldId="351"/>
            <ac:picMk id="13" creationId="{2D174C5E-0F9C-4576-B899-458C5FF93DFE}"/>
          </ac:picMkLst>
        </pc:picChg>
        <pc:picChg chg="add mod">
          <ac:chgData name="Chisae Koizumi" userId="56daf4ee-0553-4efe-a59d-f3ef39271f03" providerId="ADAL" clId="{3D873001-B28E-43AA-AA97-E4FE4A67839B}" dt="2022-02-01T06:42:47.900" v="663"/>
          <ac:picMkLst>
            <pc:docMk/>
            <pc:sldMk cId="3710665286" sldId="351"/>
            <ac:picMk id="15" creationId="{2DCB4E0A-21C3-4556-9257-4D8ADCDF816B}"/>
          </ac:picMkLst>
        </pc:picChg>
        <pc:picChg chg="mod">
          <ac:chgData name="Chisae Koizumi" userId="56daf4ee-0553-4efe-a59d-f3ef39271f03" providerId="ADAL" clId="{3D873001-B28E-43AA-AA97-E4FE4A67839B}" dt="2022-02-01T06:37:52.364" v="601" actId="1076"/>
          <ac:picMkLst>
            <pc:docMk/>
            <pc:sldMk cId="3710665286" sldId="351"/>
            <ac:picMk id="24" creationId="{2E4A9EE2-6118-4601-A96B-8E48D33E8ABB}"/>
          </ac:picMkLst>
        </pc:picChg>
      </pc:sldChg>
      <pc:sldChg chg="addSp delSp modSp add mod delAnim modAnim">
        <pc:chgData name="Chisae Koizumi" userId="56daf4ee-0553-4efe-a59d-f3ef39271f03" providerId="ADAL" clId="{3D873001-B28E-43AA-AA97-E4FE4A67839B}" dt="2022-02-01T06:43:52.408" v="674" actId="478"/>
        <pc:sldMkLst>
          <pc:docMk/>
          <pc:sldMk cId="2931960241" sldId="352"/>
        </pc:sldMkLst>
        <pc:spChg chg="mod">
          <ac:chgData name="Chisae Koizumi" userId="56daf4ee-0553-4efe-a59d-f3ef39271f03" providerId="ADAL" clId="{3D873001-B28E-43AA-AA97-E4FE4A67839B}" dt="2022-02-01T06:38:24.913" v="626" actId="1036"/>
          <ac:spMkLst>
            <pc:docMk/>
            <pc:sldMk cId="2931960241" sldId="352"/>
            <ac:spMk id="14" creationId="{E6C21161-CB8B-40B5-A6F2-4906E7D1D26D}"/>
          </ac:spMkLst>
        </pc:spChg>
        <pc:picChg chg="add mod">
          <ac:chgData name="Chisae Koizumi" userId="56daf4ee-0553-4efe-a59d-f3ef39271f03" providerId="ADAL" clId="{3D873001-B28E-43AA-AA97-E4FE4A67839B}" dt="2022-02-01T06:43:45.925" v="673" actId="1036"/>
          <ac:picMkLst>
            <pc:docMk/>
            <pc:sldMk cId="2931960241" sldId="352"/>
            <ac:picMk id="11" creationId="{D009EE07-5E71-404C-96DE-B87C5ED352A6}"/>
          </ac:picMkLst>
        </pc:picChg>
        <pc:picChg chg="del">
          <ac:chgData name="Chisae Koizumi" userId="56daf4ee-0553-4efe-a59d-f3ef39271f03" providerId="ADAL" clId="{3D873001-B28E-43AA-AA97-E4FE4A67839B}" dt="2022-02-01T06:43:52.408" v="674" actId="478"/>
          <ac:picMkLst>
            <pc:docMk/>
            <pc:sldMk cId="2931960241" sldId="352"/>
            <ac:picMk id="13" creationId="{BF2252FB-7061-4469-93C7-E5869375B433}"/>
          </ac:picMkLst>
        </pc:picChg>
      </pc:sldChg>
      <pc:sldChg chg="addSp delSp modSp add mod delAnim modAnim modShow">
        <pc:chgData name="Chisae Koizumi" userId="56daf4ee-0553-4efe-a59d-f3ef39271f03" providerId="ADAL" clId="{3D873001-B28E-43AA-AA97-E4FE4A67839B}" dt="2022-02-01T06:48:11.731" v="680" actId="729"/>
        <pc:sldMkLst>
          <pc:docMk/>
          <pc:sldMk cId="1354757482" sldId="353"/>
        </pc:sldMkLst>
        <pc:spChg chg="mod">
          <ac:chgData name="Chisae Koizumi" userId="56daf4ee-0553-4efe-a59d-f3ef39271f03" providerId="ADAL" clId="{3D873001-B28E-43AA-AA97-E4FE4A67839B}" dt="2022-02-01T06:39:00.671" v="635" actId="20577"/>
          <ac:spMkLst>
            <pc:docMk/>
            <pc:sldMk cId="1354757482" sldId="353"/>
            <ac:spMk id="17" creationId="{4CC900F1-DF5C-49AA-91E5-B0331C882743}"/>
          </ac:spMkLst>
        </pc:spChg>
        <pc:grpChg chg="del">
          <ac:chgData name="Chisae Koizumi" userId="56daf4ee-0553-4efe-a59d-f3ef39271f03" providerId="ADAL" clId="{3D873001-B28E-43AA-AA97-E4FE4A67839B}" dt="2022-02-01T06:38:50.855" v="630" actId="478"/>
          <ac:grpSpMkLst>
            <pc:docMk/>
            <pc:sldMk cId="1354757482" sldId="353"/>
            <ac:grpSpMk id="6" creationId="{30D568C3-FD61-47CA-9209-E0F715753D23}"/>
          </ac:grpSpMkLst>
        </pc:grpChg>
        <pc:picChg chg="del">
          <ac:chgData name="Chisae Koizumi" userId="56daf4ee-0553-4efe-a59d-f3ef39271f03" providerId="ADAL" clId="{3D873001-B28E-43AA-AA97-E4FE4A67839B}" dt="2022-02-01T06:38:50.103" v="629" actId="478"/>
          <ac:picMkLst>
            <pc:docMk/>
            <pc:sldMk cId="1354757482" sldId="353"/>
            <ac:picMk id="3" creationId="{EB33A99F-2BE7-402A-918E-8AF9A56F8BDA}"/>
          </ac:picMkLst>
        </pc:picChg>
        <pc:picChg chg="add del mod">
          <ac:chgData name="Chisae Koizumi" userId="56daf4ee-0553-4efe-a59d-f3ef39271f03" providerId="ADAL" clId="{3D873001-B28E-43AA-AA97-E4FE4A67839B}" dt="2022-02-01T06:40:10.553" v="648" actId="478"/>
          <ac:picMkLst>
            <pc:docMk/>
            <pc:sldMk cId="1354757482" sldId="353"/>
            <ac:picMk id="7" creationId="{ED387379-719A-467E-B197-67D2F4FE3DA0}"/>
          </ac:picMkLst>
        </pc:picChg>
        <pc:picChg chg="del">
          <ac:chgData name="Chisae Koizumi" userId="56daf4ee-0553-4efe-a59d-f3ef39271f03" providerId="ADAL" clId="{3D873001-B28E-43AA-AA97-E4FE4A67839B}" dt="2022-02-01T06:38:49.419" v="628" actId="478"/>
          <ac:picMkLst>
            <pc:docMk/>
            <pc:sldMk cId="1354757482" sldId="353"/>
            <ac:picMk id="8" creationId="{CC2DD0DF-DDDE-48CE-B4FF-4D634EBFE97B}"/>
          </ac:picMkLst>
        </pc:picChg>
        <pc:picChg chg="add mod">
          <ac:chgData name="Chisae Koizumi" userId="56daf4ee-0553-4efe-a59d-f3ef39271f03" providerId="ADAL" clId="{3D873001-B28E-43AA-AA97-E4FE4A67839B}" dt="2022-02-01T06:40:58.514" v="656" actId="1076"/>
          <ac:picMkLst>
            <pc:docMk/>
            <pc:sldMk cId="1354757482" sldId="353"/>
            <ac:picMk id="11" creationId="{D63BF882-8558-444A-8A1F-30C5554721D4}"/>
          </ac:picMkLst>
        </pc:picChg>
        <pc:picChg chg="del">
          <ac:chgData name="Chisae Koizumi" userId="56daf4ee-0553-4efe-a59d-f3ef39271f03" providerId="ADAL" clId="{3D873001-B28E-43AA-AA97-E4FE4A67839B}" dt="2022-02-01T06:38:52.469" v="631" actId="478"/>
          <ac:picMkLst>
            <pc:docMk/>
            <pc:sldMk cId="1354757482" sldId="353"/>
            <ac:picMk id="13" creationId="{BF2252FB-7061-4469-93C7-E5869375B433}"/>
          </ac:picMkLst>
        </pc:picChg>
        <pc:picChg chg="add mod">
          <ac:chgData name="Chisae Koizumi" userId="56daf4ee-0553-4efe-a59d-f3ef39271f03" providerId="ADAL" clId="{3D873001-B28E-43AA-AA97-E4FE4A67839B}" dt="2022-02-01T06:47:53.221" v="677" actId="1076"/>
          <ac:picMkLst>
            <pc:docMk/>
            <pc:sldMk cId="1354757482" sldId="353"/>
            <ac:picMk id="15" creationId="{A0310E4A-CC6A-4055-ADF2-2F91F410B052}"/>
          </ac:picMkLst>
        </pc:picChg>
        <pc:picChg chg="add mod">
          <ac:chgData name="Chisae Koizumi" userId="56daf4ee-0553-4efe-a59d-f3ef39271f03" providerId="ADAL" clId="{3D873001-B28E-43AA-AA97-E4FE4A67839B}" dt="2022-02-01T06:48:01.021" v="679" actId="1076"/>
          <ac:picMkLst>
            <pc:docMk/>
            <pc:sldMk cId="1354757482" sldId="353"/>
            <ac:picMk id="16" creationId="{509FF388-259A-4240-B45C-F3408FBCA41E}"/>
          </ac:picMkLst>
        </pc:picChg>
      </pc:sldChg>
      <pc:sldChg chg="modSp add mod">
        <pc:chgData name="Chisae Koizumi" userId="56daf4ee-0553-4efe-a59d-f3ef39271f03" providerId="ADAL" clId="{3D873001-B28E-43AA-AA97-E4FE4A67839B}" dt="2022-02-01T06:44:01.354" v="675" actId="14100"/>
        <pc:sldMkLst>
          <pc:docMk/>
          <pc:sldMk cId="610563341" sldId="354"/>
        </pc:sldMkLst>
        <pc:picChg chg="mod">
          <ac:chgData name="Chisae Koizumi" userId="56daf4ee-0553-4efe-a59d-f3ef39271f03" providerId="ADAL" clId="{3D873001-B28E-43AA-AA97-E4FE4A67839B}" dt="2022-02-01T06:44:01.354" v="675" actId="14100"/>
          <ac:picMkLst>
            <pc:docMk/>
            <pc:sldMk cId="610563341" sldId="354"/>
            <ac:picMk id="7" creationId="{ED387379-719A-467E-B197-67D2F4FE3DA0}"/>
          </ac:picMkLst>
        </pc:picChg>
      </pc:sldChg>
      <pc:sldChg chg="addSp modSp add mod modAnim">
        <pc:chgData name="Chisae Koizumi" userId="56daf4ee-0553-4efe-a59d-f3ef39271f03" providerId="ADAL" clId="{3D873001-B28E-43AA-AA97-E4FE4A67839B}" dt="2022-02-01T06:52:00.697" v="717" actId="1076"/>
        <pc:sldMkLst>
          <pc:docMk/>
          <pc:sldMk cId="656447396" sldId="355"/>
        </pc:sldMkLst>
        <pc:spChg chg="mod">
          <ac:chgData name="Chisae Koizumi" userId="56daf4ee-0553-4efe-a59d-f3ef39271f03" providerId="ADAL" clId="{3D873001-B28E-43AA-AA97-E4FE4A67839B}" dt="2022-02-01T06:51:17.088" v="702" actId="164"/>
          <ac:spMkLst>
            <pc:docMk/>
            <pc:sldMk cId="656447396" sldId="355"/>
            <ac:spMk id="4" creationId="{14AB642F-9C06-41A3-9DA3-24206C4CCF36}"/>
          </ac:spMkLst>
        </pc:spChg>
        <pc:spChg chg="mod">
          <ac:chgData name="Chisae Koizumi" userId="56daf4ee-0553-4efe-a59d-f3ef39271f03" providerId="ADAL" clId="{3D873001-B28E-43AA-AA97-E4FE4A67839B}" dt="2022-02-01T06:51:17.088" v="702" actId="164"/>
          <ac:spMkLst>
            <pc:docMk/>
            <pc:sldMk cId="656447396" sldId="355"/>
            <ac:spMk id="6" creationId="{DA4311FC-5B8B-49C6-A034-574E561F9B2A}"/>
          </ac:spMkLst>
        </pc:spChg>
        <pc:spChg chg="mod">
          <ac:chgData name="Chisae Koizumi" userId="56daf4ee-0553-4efe-a59d-f3ef39271f03" providerId="ADAL" clId="{3D873001-B28E-43AA-AA97-E4FE4A67839B}" dt="2022-02-01T06:51:17.088" v="702" actId="164"/>
          <ac:spMkLst>
            <pc:docMk/>
            <pc:sldMk cId="656447396" sldId="355"/>
            <ac:spMk id="7" creationId="{D9CA4D46-3507-47D7-A2F9-6A5BC708491A}"/>
          </ac:spMkLst>
        </pc:spChg>
        <pc:spChg chg="mod">
          <ac:chgData name="Chisae Koizumi" userId="56daf4ee-0553-4efe-a59d-f3ef39271f03" providerId="ADAL" clId="{3D873001-B28E-43AA-AA97-E4FE4A67839B}" dt="2022-02-01T06:51:17.088" v="702" actId="164"/>
          <ac:spMkLst>
            <pc:docMk/>
            <pc:sldMk cId="656447396" sldId="355"/>
            <ac:spMk id="8" creationId="{10BBB3D7-0D20-4FF5-AD68-56011D2590E2}"/>
          </ac:spMkLst>
        </pc:spChg>
        <pc:grpChg chg="add mod ord">
          <ac:chgData name="Chisae Koizumi" userId="56daf4ee-0553-4efe-a59d-f3ef39271f03" providerId="ADAL" clId="{3D873001-B28E-43AA-AA97-E4FE4A67839B}" dt="2022-02-01T06:51:57.626" v="716" actId="14100"/>
          <ac:grpSpMkLst>
            <pc:docMk/>
            <pc:sldMk cId="656447396" sldId="355"/>
            <ac:grpSpMk id="12" creationId="{A3B2080F-286A-45EE-9732-D28A5DC6B2B5}"/>
          </ac:grpSpMkLst>
        </pc:grpChg>
        <pc:picChg chg="mod">
          <ac:chgData name="Chisae Koizumi" userId="56daf4ee-0553-4efe-a59d-f3ef39271f03" providerId="ADAL" clId="{3D873001-B28E-43AA-AA97-E4FE4A67839B}" dt="2022-02-01T06:52:00.697" v="717" actId="1076"/>
          <ac:picMkLst>
            <pc:docMk/>
            <pc:sldMk cId="656447396" sldId="355"/>
            <ac:picMk id="2" creationId="{E61878F0-7775-4CC0-82D7-155C77CD68BA}"/>
          </ac:picMkLst>
        </pc:picChg>
        <pc:picChg chg="add mod">
          <ac:chgData name="Chisae Koizumi" userId="56daf4ee-0553-4efe-a59d-f3ef39271f03" providerId="ADAL" clId="{3D873001-B28E-43AA-AA97-E4FE4A67839B}" dt="2022-02-01T06:51:40.314" v="712" actId="14100"/>
          <ac:picMkLst>
            <pc:docMk/>
            <pc:sldMk cId="656447396" sldId="355"/>
            <ac:picMk id="5" creationId="{6C8A8FE4-CA10-4333-BADD-D82A038D5D48}"/>
          </ac:picMkLst>
        </pc:picChg>
        <pc:picChg chg="mod">
          <ac:chgData name="Chisae Koizumi" userId="56daf4ee-0553-4efe-a59d-f3ef39271f03" providerId="ADAL" clId="{3D873001-B28E-43AA-AA97-E4FE4A67839B}" dt="2022-02-01T06:51:17.088" v="702" actId="164"/>
          <ac:picMkLst>
            <pc:docMk/>
            <pc:sldMk cId="656447396" sldId="355"/>
            <ac:picMk id="11" creationId="{65DDAE9A-D977-4876-B960-06835F6CF468}"/>
          </ac:picMkLst>
        </pc:picChg>
      </pc:sldChg>
      <pc:sldChg chg="addSp modSp add mod">
        <pc:chgData name="Chisae Koizumi" userId="56daf4ee-0553-4efe-a59d-f3ef39271f03" providerId="ADAL" clId="{3D873001-B28E-43AA-AA97-E4FE4A67839B}" dt="2022-02-01T07:02:47.320" v="838" actId="166"/>
        <pc:sldMkLst>
          <pc:docMk/>
          <pc:sldMk cId="3736313676" sldId="356"/>
        </pc:sldMkLst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8" creationId="{01A58ECC-15B8-4A1E-A2B0-D1FDD0C1F607}"/>
          </ac:spMkLst>
        </pc:spChg>
        <pc:spChg chg="ord">
          <ac:chgData name="Chisae Koizumi" userId="56daf4ee-0553-4efe-a59d-f3ef39271f03" providerId="ADAL" clId="{3D873001-B28E-43AA-AA97-E4FE4A67839B}" dt="2022-02-01T07:02:47.320" v="838" actId="166"/>
          <ac:spMkLst>
            <pc:docMk/>
            <pc:sldMk cId="3736313676" sldId="356"/>
            <ac:spMk id="9" creationId="{B71EDEF9-B3CB-472E-9515-D831D9851DF3}"/>
          </ac:spMkLst>
        </pc:spChg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10" creationId="{4C25676D-7D84-44A9-934C-744E592CA539}"/>
          </ac:spMkLst>
        </pc:spChg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11" creationId="{F2F9F2C1-4F4C-47FB-87A7-D80F9A791E3C}"/>
          </ac:spMkLst>
        </pc:spChg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12" creationId="{3A14C435-7E56-4CC8-8C5B-E57A46C65625}"/>
          </ac:spMkLst>
        </pc:spChg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13" creationId="{8558A662-ECE7-4925-8558-DA217A4F7276}"/>
          </ac:spMkLst>
        </pc:spChg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14" creationId="{F7DCC406-AD11-4D22-9E3E-0E26C5A5A06A}"/>
          </ac:spMkLst>
        </pc:spChg>
        <pc:spChg chg="add mod">
          <ac:chgData name="Chisae Koizumi" userId="56daf4ee-0553-4efe-a59d-f3ef39271f03" providerId="ADAL" clId="{3D873001-B28E-43AA-AA97-E4FE4A67839B}" dt="2022-02-01T07:02:34.286" v="837" actId="164"/>
          <ac:spMkLst>
            <pc:docMk/>
            <pc:sldMk cId="3736313676" sldId="356"/>
            <ac:spMk id="15" creationId="{FA0E28A5-166F-4E27-888B-8FDA035CD822}"/>
          </ac:spMkLst>
        </pc:spChg>
        <pc:grpChg chg="add mod">
          <ac:chgData name="Chisae Koizumi" userId="56daf4ee-0553-4efe-a59d-f3ef39271f03" providerId="ADAL" clId="{3D873001-B28E-43AA-AA97-E4FE4A67839B}" dt="2022-02-01T07:02:34.286" v="837" actId="164"/>
          <ac:grpSpMkLst>
            <pc:docMk/>
            <pc:sldMk cId="3736313676" sldId="356"/>
            <ac:grpSpMk id="2" creationId="{6C3ECE6C-2BBF-4F9E-B201-9B26898B7E94}"/>
          </ac:grpSpMkLst>
        </pc:grpChg>
        <pc:picChg chg="mod">
          <ac:chgData name="Chisae Koizumi" userId="56daf4ee-0553-4efe-a59d-f3ef39271f03" providerId="ADAL" clId="{3D873001-B28E-43AA-AA97-E4FE4A67839B}" dt="2022-02-01T07:02:34.286" v="837" actId="164"/>
          <ac:picMkLst>
            <pc:docMk/>
            <pc:sldMk cId="3736313676" sldId="356"/>
            <ac:picMk id="3" creationId="{BD50FE03-5A1E-45CC-A0E3-B1FBDEB47EAA}"/>
          </ac:picMkLst>
        </pc:picChg>
      </pc:sldChg>
      <pc:sldChg chg="add del">
        <pc:chgData name="Chisae Koizumi" userId="56daf4ee-0553-4efe-a59d-f3ef39271f03" providerId="ADAL" clId="{3D873001-B28E-43AA-AA97-E4FE4A67839B}" dt="2022-02-01T07:09:08.556" v="912" actId="2696"/>
        <pc:sldMkLst>
          <pc:docMk/>
          <pc:sldMk cId="105374397" sldId="357"/>
        </pc:sldMkLst>
      </pc:sldChg>
      <pc:sldChg chg="addSp delSp modSp add mod">
        <pc:chgData name="Chisae Koizumi" userId="56daf4ee-0553-4efe-a59d-f3ef39271f03" providerId="ADAL" clId="{3D873001-B28E-43AA-AA97-E4FE4A67839B}" dt="2022-02-01T07:14:21.399" v="965" actId="1076"/>
        <pc:sldMkLst>
          <pc:docMk/>
          <pc:sldMk cId="2619849095" sldId="357"/>
        </pc:sldMkLst>
        <pc:picChg chg="mod ord">
          <ac:chgData name="Chisae Koizumi" userId="56daf4ee-0553-4efe-a59d-f3ef39271f03" providerId="ADAL" clId="{3D873001-B28E-43AA-AA97-E4FE4A67839B}" dt="2022-02-01T07:14:21.399" v="965" actId="1076"/>
          <ac:picMkLst>
            <pc:docMk/>
            <pc:sldMk cId="2619849095" sldId="357"/>
            <ac:picMk id="2" creationId="{D450EBFD-06E6-4FF6-AE1E-C643656B7B70}"/>
          </ac:picMkLst>
        </pc:picChg>
        <pc:picChg chg="del">
          <ac:chgData name="Chisae Koizumi" userId="56daf4ee-0553-4efe-a59d-f3ef39271f03" providerId="ADAL" clId="{3D873001-B28E-43AA-AA97-E4FE4A67839B}" dt="2022-02-01T07:13:14.270" v="948" actId="478"/>
          <ac:picMkLst>
            <pc:docMk/>
            <pc:sldMk cId="2619849095" sldId="357"/>
            <ac:picMk id="5" creationId="{D6D83D0B-193B-458D-B54A-E1AEC1995818}"/>
          </ac:picMkLst>
        </pc:picChg>
        <pc:picChg chg="add mod">
          <ac:chgData name="Chisae Koizumi" userId="56daf4ee-0553-4efe-a59d-f3ef39271f03" providerId="ADAL" clId="{3D873001-B28E-43AA-AA97-E4FE4A67839B}" dt="2022-02-01T07:13:45.151" v="957" actId="1076"/>
          <ac:picMkLst>
            <pc:docMk/>
            <pc:sldMk cId="2619849095" sldId="357"/>
            <ac:picMk id="6" creationId="{5AAFD984-76F8-4777-877A-B5DFE3888D27}"/>
          </ac:picMkLst>
        </pc:picChg>
      </pc:sldChg>
    </pc:docChg>
  </pc:docChgLst>
  <pc:docChgLst>
    <pc:chgData name="KD Sunday Seng Htoi Khawn Taung" userId="S::kd_sunday@jpf.go.jp::465ab89b-06cf-4cf8-9989-b2ccd32ee155" providerId="AD" clId="Web-{8AD5C869-61F3-FD1D-B1E4-F0BFF0576EDA}"/>
    <pc:docChg chg="addSld modSld sldOrd">
      <pc:chgData name="KD Sunday Seng Htoi Khawn Taung" userId="S::kd_sunday@jpf.go.jp::465ab89b-06cf-4cf8-9989-b2ccd32ee155" providerId="AD" clId="Web-{8AD5C869-61F3-FD1D-B1E4-F0BFF0576EDA}" dt="2024-07-02T08:13:03.017" v="32" actId="1076"/>
      <pc:docMkLst>
        <pc:docMk/>
      </pc:docMkLst>
      <pc:sldChg chg="addSp modSp new">
        <pc:chgData name="KD Sunday Seng Htoi Khawn Taung" userId="S::kd_sunday@jpf.go.jp::465ab89b-06cf-4cf8-9989-b2ccd32ee155" providerId="AD" clId="Web-{8AD5C869-61F3-FD1D-B1E4-F0BFF0576EDA}" dt="2024-07-02T08:09:45.268" v="23" actId="14100"/>
        <pc:sldMkLst>
          <pc:docMk/>
          <pc:sldMk cId="1436278633" sldId="361"/>
        </pc:sldMkLst>
        <pc:spChg chg="add mod">
          <ac:chgData name="KD Sunday Seng Htoi Khawn Taung" userId="S::kd_sunday@jpf.go.jp::465ab89b-06cf-4cf8-9989-b2ccd32ee155" providerId="AD" clId="Web-{8AD5C869-61F3-FD1D-B1E4-F0BFF0576EDA}" dt="2024-07-02T08:09:45.268" v="23" actId="14100"/>
          <ac:spMkLst>
            <pc:docMk/>
            <pc:sldMk cId="1436278633" sldId="361"/>
            <ac:spMk id="4" creationId="{A790CBF2-0FBD-2B61-6055-1F41E2E5FA69}"/>
          </ac:spMkLst>
        </pc:spChg>
        <pc:picChg chg="add mod modCrop">
          <ac:chgData name="KD Sunday Seng Htoi Khawn Taung" userId="S::kd_sunday@jpf.go.jp::465ab89b-06cf-4cf8-9989-b2ccd32ee155" providerId="AD" clId="Web-{8AD5C869-61F3-FD1D-B1E4-F0BFF0576EDA}" dt="2024-07-02T08:08:49.701" v="15" actId="14100"/>
          <ac:picMkLst>
            <pc:docMk/>
            <pc:sldMk cId="1436278633" sldId="361"/>
            <ac:picMk id="2" creationId="{B6479341-8F2B-9A1E-273F-4BA968381C6F}"/>
          </ac:picMkLst>
        </pc:picChg>
        <pc:picChg chg="add mod">
          <ac:chgData name="KD Sunday Seng Htoi Khawn Taung" userId="S::kd_sunday@jpf.go.jp::465ab89b-06cf-4cf8-9989-b2ccd32ee155" providerId="AD" clId="Web-{8AD5C869-61F3-FD1D-B1E4-F0BFF0576EDA}" dt="2024-07-02T08:09:27.001" v="20" actId="1076"/>
          <ac:picMkLst>
            <pc:docMk/>
            <pc:sldMk cId="1436278633" sldId="361"/>
            <ac:picMk id="3" creationId="{ED5ACC86-3464-F3F5-5BE5-1F97D1ADE738}"/>
          </ac:picMkLst>
        </pc:picChg>
      </pc:sldChg>
      <pc:sldChg chg="modSp add ord replId">
        <pc:chgData name="KD Sunday Seng Htoi Khawn Taung" userId="S::kd_sunday@jpf.go.jp::465ab89b-06cf-4cf8-9989-b2ccd32ee155" providerId="AD" clId="Web-{8AD5C869-61F3-FD1D-B1E4-F0BFF0576EDA}" dt="2024-07-02T08:12:07.200" v="26" actId="1076"/>
        <pc:sldMkLst>
          <pc:docMk/>
          <pc:sldMk cId="1609129139" sldId="362"/>
        </pc:sldMkLst>
        <pc:spChg chg="mod">
          <ac:chgData name="KD Sunday Seng Htoi Khawn Taung" userId="S::kd_sunday@jpf.go.jp::465ab89b-06cf-4cf8-9989-b2ccd32ee155" providerId="AD" clId="Web-{8AD5C869-61F3-FD1D-B1E4-F0BFF0576EDA}" dt="2024-07-02T08:12:07.200" v="26" actId="1076"/>
          <ac:spMkLst>
            <pc:docMk/>
            <pc:sldMk cId="1609129139" sldId="362"/>
            <ac:spMk id="4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8AD5C869-61F3-FD1D-B1E4-F0BFF0576EDA}" dt="2024-07-02T08:12:27.061" v="29" actId="1076"/>
        <pc:sldMkLst>
          <pc:docMk/>
          <pc:sldMk cId="1173567714" sldId="363"/>
        </pc:sldMkLst>
        <pc:spChg chg="mod">
          <ac:chgData name="KD Sunday Seng Htoi Khawn Taung" userId="S::kd_sunday@jpf.go.jp::465ab89b-06cf-4cf8-9989-b2ccd32ee155" providerId="AD" clId="Web-{8AD5C869-61F3-FD1D-B1E4-F0BFF0576EDA}" dt="2024-07-02T08:12:27.061" v="29" actId="1076"/>
          <ac:spMkLst>
            <pc:docMk/>
            <pc:sldMk cId="1173567714" sldId="363"/>
            <ac:spMk id="4" creationId="{A790CBF2-0FBD-2B61-6055-1F41E2E5FA69}"/>
          </ac:spMkLst>
        </pc:spChg>
      </pc:sldChg>
      <pc:sldChg chg="modSp add ord replId">
        <pc:chgData name="KD Sunday Seng Htoi Khawn Taung" userId="S::kd_sunday@jpf.go.jp::465ab89b-06cf-4cf8-9989-b2ccd32ee155" providerId="AD" clId="Web-{8AD5C869-61F3-FD1D-B1E4-F0BFF0576EDA}" dt="2024-07-02T08:13:03.017" v="32" actId="1076"/>
        <pc:sldMkLst>
          <pc:docMk/>
          <pc:sldMk cId="3841534255" sldId="364"/>
        </pc:sldMkLst>
        <pc:spChg chg="mod">
          <ac:chgData name="KD Sunday Seng Htoi Khawn Taung" userId="S::kd_sunday@jpf.go.jp::465ab89b-06cf-4cf8-9989-b2ccd32ee155" providerId="AD" clId="Web-{8AD5C869-61F3-FD1D-B1E4-F0BFF0576EDA}" dt="2024-07-02T08:13:03.017" v="32" actId="1076"/>
          <ac:spMkLst>
            <pc:docMk/>
            <pc:sldMk cId="3841534255" sldId="364"/>
            <ac:spMk id="4" creationId="{A790CBF2-0FBD-2B61-6055-1F41E2E5FA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59109-724A-4B1A-BF59-72BC433EA586}" type="datetimeFigureOut">
              <a:rPr kumimoji="1" lang="ja-JP" altLang="en-US" smtClean="0"/>
              <a:t>2024/7/2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25D1B-22A5-4D0D-B861-F4000A1E42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863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〈</a:t>
            </a:r>
            <a:r>
              <a:rPr lang="ja-JP" altLang="en-US" dirty="0">
                <a:ea typeface="游ゴシック"/>
              </a:rPr>
              <a:t>ご案内</a:t>
            </a:r>
            <a:r>
              <a:rPr lang="en-US" altLang="ja-JP" dirty="0">
                <a:ea typeface="游ゴシック"/>
              </a:rPr>
              <a:t>〉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は、日本語教材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（国際交流基金）を、国際交流基金ヤンゴン日本文化センターが</a:t>
            </a:r>
          </a:p>
          <a:p>
            <a:r>
              <a:rPr lang="ja-JP" altLang="en-US" dirty="0">
                <a:ea typeface="游ゴシック"/>
              </a:rPr>
              <a:t>　ミャンマー語に翻訳作成した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 生活の日本語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ミャンマー語版を基に作成しました。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は、営利</a:t>
            </a:r>
            <a:r>
              <a:rPr lang="en-US" altLang="ja-JP" dirty="0">
                <a:ea typeface="游ゴシック"/>
              </a:rPr>
              <a:t>/</a:t>
            </a:r>
            <a:r>
              <a:rPr lang="ja-JP" altLang="en-US" dirty="0">
                <a:ea typeface="游ゴシック"/>
              </a:rPr>
              <a:t>非営利に関わらず、授業などで使えます。また、改変等も自由です。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＊本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の頒布は、無償・有償を問わず、禁止します。他者へ案内する際は、</a:t>
            </a:r>
            <a:r>
              <a:rPr lang="en-US" altLang="ja-JP" dirty="0">
                <a:ea typeface="游ゴシック"/>
              </a:rPr>
              <a:t>JFYG</a:t>
            </a:r>
            <a:r>
              <a:rPr lang="ja-JP" altLang="en-US" dirty="0">
                <a:ea typeface="游ゴシック"/>
              </a:rPr>
              <a:t>のリンクをご利用下い。</a:t>
            </a:r>
            <a:br>
              <a:rPr lang="ja-JP" altLang="en-US" dirty="0">
                <a:ea typeface="游ゴシック"/>
              </a:rPr>
            </a:b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＊シャドーイングは、全スクリプトありと、スクリプトなしの</a:t>
            </a:r>
            <a:r>
              <a:rPr lang="en-US" altLang="ja-JP" dirty="0">
                <a:ea typeface="游ゴシック"/>
              </a:rPr>
              <a:t>2</a:t>
            </a:r>
            <a:r>
              <a:rPr lang="ja-JP" altLang="en-US" dirty="0">
                <a:ea typeface="游ゴシック"/>
              </a:rPr>
              <a:t>枚のみがあります。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必要に応じて、スクリプト一部分ありなども作成し、お使いください。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＊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以外のイラストや写真等を利用した場合、ノート欄に利用サイト等を記載しています。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イラストの著作権は、それぞれの著作者に帰属しています。</a:t>
            </a:r>
            <a:br>
              <a:rPr lang="ja-JP" altLang="en-US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①教材</a:t>
            </a:r>
            <a:r>
              <a:rPr lang="en-US" altLang="ja-JP" dirty="0">
                <a:ea typeface="游ゴシック"/>
              </a:rPr>
              <a:t>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https://sites.google.com/view/irodori-th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②いらすとや　</a:t>
            </a:r>
            <a:r>
              <a:rPr lang="en-US" altLang="ja-JP" dirty="0">
                <a:ea typeface="游ゴシック"/>
              </a:rPr>
              <a:t>https://www.irasutoya.com/</a:t>
            </a:r>
            <a:br>
              <a:rPr lang="en-US" altLang="ja-JP" dirty="0">
                <a:ea typeface="游ゴシック"/>
              </a:rPr>
            </a:br>
            <a:r>
              <a:rPr lang="ja-JP" altLang="en-US" dirty="0">
                <a:ea typeface="游ゴシック"/>
              </a:rPr>
              <a:t>　　　　③イラスト</a:t>
            </a:r>
            <a:r>
              <a:rPr lang="en-US" altLang="ja-JP" dirty="0">
                <a:ea typeface="游ゴシック"/>
              </a:rPr>
              <a:t>AC</a:t>
            </a:r>
            <a:r>
              <a:rPr lang="ja-JP" altLang="en-US" dirty="0">
                <a:ea typeface="游ゴシック"/>
              </a:rPr>
              <a:t>　</a:t>
            </a:r>
            <a:r>
              <a:rPr lang="en-US" altLang="ja-JP" dirty="0">
                <a:ea typeface="游ゴシック"/>
              </a:rPr>
              <a:t>https://www.ac-illust.com/</a:t>
            </a:r>
            <a:br>
              <a:rPr lang="en-US" altLang="ja-JP" dirty="0">
                <a:ea typeface="游ゴシック"/>
              </a:rPr>
            </a:br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【『</a:t>
            </a:r>
            <a:r>
              <a:rPr lang="ja-JP" altLang="en-US" dirty="0">
                <a:ea typeface="游ゴシック"/>
              </a:rPr>
              <a:t>いろどり</a:t>
            </a:r>
            <a:r>
              <a:rPr lang="en-US" altLang="ja-JP" dirty="0">
                <a:ea typeface="游ゴシック"/>
              </a:rPr>
              <a:t>』</a:t>
            </a:r>
            <a:r>
              <a:rPr lang="ja-JP" altLang="en-US" dirty="0">
                <a:ea typeface="游ゴシック"/>
              </a:rPr>
              <a:t>（ミャンマー語版）</a:t>
            </a:r>
            <a:r>
              <a:rPr lang="en-US" altLang="ja-JP" dirty="0">
                <a:ea typeface="游ゴシック"/>
              </a:rPr>
              <a:t>PPT</a:t>
            </a:r>
            <a:r>
              <a:rPr lang="ja-JP" altLang="en-US" dirty="0">
                <a:ea typeface="游ゴシック"/>
              </a:rPr>
              <a:t>制作：国際交流基金ヤンゴン日本文化センター</a:t>
            </a:r>
            <a:r>
              <a:rPr lang="en-US" altLang="ja-JP" dirty="0">
                <a:ea typeface="游ゴシック"/>
              </a:rPr>
              <a:t>https://yg.jpf.go.jp/</a:t>
            </a:r>
            <a:r>
              <a:rPr lang="en-US" altLang="ja-JP" dirty="0" err="1">
                <a:ea typeface="游ゴシック"/>
              </a:rPr>
              <a:t>irodori</a:t>
            </a:r>
            <a:r>
              <a:rPr lang="en-US" altLang="ja-JP" dirty="0">
                <a:ea typeface="游ゴシック"/>
              </a:rPr>
              <a:t>/】</a:t>
            </a:r>
            <a:r>
              <a:rPr lang="ja-JP" altLang="en-US" dirty="0">
                <a:ea typeface="游ゴシック"/>
              </a:rPr>
              <a:t>　</a:t>
            </a:r>
            <a:endParaRPr lang="en-US" altLang="ja-JP" dirty="0">
              <a:ea typeface="游ゴシック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25D1B-22A5-4D0D-B861-F4000A1E42F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326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25D1B-22A5-4D0D-B861-F4000A1E42F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450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いらすとや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25D1B-22A5-4D0D-B861-F4000A1E42F3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51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4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2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8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7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2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8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4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1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2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F2D5D-1448-48F2-85D5-97DBA388A54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F242-0794-4FF6-AA7D-034A4B8A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6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11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tmp"/><Relationship Id="rId5" Type="http://schemas.openxmlformats.org/officeDocument/2006/relationships/image" Target="../media/image15.tm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11.tmp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7.mp3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7.mp3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7.mp3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37.png"/><Relationship Id="rId5" Type="http://schemas.microsoft.com/office/2007/relationships/media" Target="../media/media10.mp3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37.png"/><Relationship Id="rId5" Type="http://schemas.microsoft.com/office/2007/relationships/media" Target="../media/media10.mp3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4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4.png"/><Relationship Id="rId5" Type="http://schemas.microsoft.com/office/2007/relationships/media" Target="../media/media10.mp3"/><Relationship Id="rId10" Type="http://schemas.openxmlformats.org/officeDocument/2006/relationships/image" Target="../media/image41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4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4.png"/><Relationship Id="rId5" Type="http://schemas.microsoft.com/office/2007/relationships/media" Target="../media/media10.mp3"/><Relationship Id="rId10" Type="http://schemas.openxmlformats.org/officeDocument/2006/relationships/image" Target="../media/image41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45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4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4.png"/><Relationship Id="rId5" Type="http://schemas.microsoft.com/office/2007/relationships/media" Target="../media/media10.mp3"/><Relationship Id="rId10" Type="http://schemas.openxmlformats.org/officeDocument/2006/relationships/image" Target="../media/image43.tmp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8.png"/><Relationship Id="rId5" Type="http://schemas.openxmlformats.org/officeDocument/2006/relationships/image" Target="../media/image47.tmp"/><Relationship Id="rId4" Type="http://schemas.openxmlformats.org/officeDocument/2006/relationships/image" Target="../media/image46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8.png"/><Relationship Id="rId5" Type="http://schemas.openxmlformats.org/officeDocument/2006/relationships/image" Target="../media/image47.tmp"/><Relationship Id="rId4" Type="http://schemas.openxmlformats.org/officeDocument/2006/relationships/image" Target="../media/image46.tm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5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4.png"/><Relationship Id="rId5" Type="http://schemas.microsoft.com/office/2007/relationships/media" Target="../media/media10.mp3"/><Relationship Id="rId10" Type="http://schemas.openxmlformats.org/officeDocument/2006/relationships/image" Target="../media/image43.tmp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.png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5.mp3"/><Relationship Id="rId7" Type="http://schemas.openxmlformats.org/officeDocument/2006/relationships/image" Target="../media/image6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5.png"/><Relationship Id="rId11" Type="http://schemas.openxmlformats.org/officeDocument/2006/relationships/image" Target="../media/image6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7.png"/><Relationship Id="rId4" Type="http://schemas.openxmlformats.org/officeDocument/2006/relationships/audio" Target="../media/media15.mp3"/><Relationship Id="rId9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15.mp3"/><Relationship Id="rId7" Type="http://schemas.openxmlformats.org/officeDocument/2006/relationships/image" Target="../media/image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5.png"/><Relationship Id="rId11" Type="http://schemas.openxmlformats.org/officeDocument/2006/relationships/image" Target="../media/image6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7.png"/><Relationship Id="rId4" Type="http://schemas.openxmlformats.org/officeDocument/2006/relationships/audio" Target="../media/media15.mp3"/><Relationship Id="rId9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.png"/><Relationship Id="rId5" Type="http://schemas.openxmlformats.org/officeDocument/2006/relationships/image" Target="../media/image69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4.png"/><Relationship Id="rId5" Type="http://schemas.openxmlformats.org/officeDocument/2006/relationships/image" Target="../media/image69.png"/><Relationship Id="rId4" Type="http://schemas.openxmlformats.org/officeDocument/2006/relationships/image" Target="../media/image73.png"/><Relationship Id="rId9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4.png"/><Relationship Id="rId5" Type="http://schemas.openxmlformats.org/officeDocument/2006/relationships/image" Target="../media/image69.png"/><Relationship Id="rId4" Type="http://schemas.openxmlformats.org/officeDocument/2006/relationships/image" Target="../media/image73.png"/><Relationship Id="rId9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15.mp3"/><Relationship Id="rId7" Type="http://schemas.openxmlformats.org/officeDocument/2006/relationships/image" Target="../media/image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6.tmp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Relationship Id="rId9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9.png"/><Relationship Id="rId5" Type="http://schemas.openxmlformats.org/officeDocument/2006/relationships/image" Target="../media/image47.tmp"/><Relationship Id="rId4" Type="http://schemas.openxmlformats.org/officeDocument/2006/relationships/image" Target="../media/image78.tm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9.png"/><Relationship Id="rId5" Type="http://schemas.openxmlformats.org/officeDocument/2006/relationships/image" Target="../media/image47.tmp"/><Relationship Id="rId4" Type="http://schemas.openxmlformats.org/officeDocument/2006/relationships/image" Target="../media/image78.tm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media" Target="../media/media15.mp3"/><Relationship Id="rId7" Type="http://schemas.openxmlformats.org/officeDocument/2006/relationships/image" Target="../media/image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18.mp3"/><Relationship Id="rId7" Type="http://schemas.openxmlformats.org/officeDocument/2006/relationships/image" Target="../media/image8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Relationship Id="rId9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microsoft.com/office/2007/relationships/media" Target="../media/media18.mp3"/><Relationship Id="rId7" Type="http://schemas.openxmlformats.org/officeDocument/2006/relationships/image" Target="../media/image8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Relationship Id="rId9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8.mp3"/><Relationship Id="rId7" Type="http://schemas.openxmlformats.org/officeDocument/2006/relationships/image" Target="../media/image8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Relationship Id="rId9" Type="http://schemas.openxmlformats.org/officeDocument/2006/relationships/image" Target="../media/image8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7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9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5.png"/><Relationship Id="rId5" Type="http://schemas.openxmlformats.org/officeDocument/2006/relationships/image" Target="../media/image4.png"/><Relationship Id="rId4" Type="http://schemas.openxmlformats.org/officeDocument/2006/relationships/image" Target="../media/image1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5.png"/><Relationship Id="rId5" Type="http://schemas.openxmlformats.org/officeDocument/2006/relationships/image" Target="../media/image4.png"/><Relationship Id="rId4" Type="http://schemas.openxmlformats.org/officeDocument/2006/relationships/image" Target="../media/image10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.png"/><Relationship Id="rId5" Type="http://schemas.openxmlformats.org/officeDocument/2006/relationships/image" Target="../media/image101.png"/><Relationship Id="rId4" Type="http://schemas.openxmlformats.org/officeDocument/2006/relationships/image" Target="../media/image9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tmp"/><Relationship Id="rId2" Type="http://schemas.openxmlformats.org/officeDocument/2006/relationships/image" Target="../media/image10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9BF5D-5B2E-DBF0-04B7-94861165D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9"/>
            <a:ext cx="12191999" cy="4346163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2148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FAED34-BEEE-5534-8FF0-4F42E439D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94"/>
            <a:ext cx="12223478" cy="2177143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8341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646590-CC5E-A931-23F5-B9FDD2E9A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1266" y="518267"/>
            <a:ext cx="12048080" cy="4181326"/>
          </a:xfrm>
          <a:prstGeom prst="rect">
            <a:avLst/>
          </a:prstGeom>
        </p:spPr>
      </p:pic>
      <p:pic>
        <p:nvPicPr>
          <p:cNvPr id="2" name="Y_[14-01]_kiku1">
            <a:hlinkClick r:id="" action="ppaction://media"/>
            <a:extLst>
              <a:ext uri="{FF2B5EF4-FFF2-40B4-BE49-F238E27FC236}">
                <a16:creationId xmlns:a16="http://schemas.microsoft.com/office/drawing/2014/main" id="{AC0DC816-F61B-4021-AFE3-6FFAB96053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91374" y="3659128"/>
            <a:ext cx="304800" cy="304800"/>
          </a:xfrm>
          <a:prstGeom prst="rect">
            <a:avLst/>
          </a:prstGeom>
        </p:spPr>
      </p:pic>
      <p:pic>
        <p:nvPicPr>
          <p:cNvPr id="8" name="Y_[14-02]_kiku2">
            <a:hlinkClick r:id="" action="ppaction://media"/>
            <a:extLst>
              <a:ext uri="{FF2B5EF4-FFF2-40B4-BE49-F238E27FC236}">
                <a16:creationId xmlns:a16="http://schemas.microsoft.com/office/drawing/2014/main" id="{C91209B1-C198-4686-8C46-A44ECB397F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52906" y="3649769"/>
            <a:ext cx="304800" cy="304800"/>
          </a:xfrm>
          <a:prstGeom prst="rect">
            <a:avLst/>
          </a:prstGeom>
        </p:spPr>
      </p:pic>
      <p:pic>
        <p:nvPicPr>
          <p:cNvPr id="9" name="Y_[14-03]_kiku3">
            <a:hlinkClick r:id="" action="ppaction://media"/>
            <a:extLst>
              <a:ext uri="{FF2B5EF4-FFF2-40B4-BE49-F238E27FC236}">
                <a16:creationId xmlns:a16="http://schemas.microsoft.com/office/drawing/2014/main" id="{253E285A-56C6-4FC2-8EC2-CD1509DC74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36208" y="3642799"/>
            <a:ext cx="304800" cy="304800"/>
          </a:xfrm>
          <a:prstGeom prst="rect">
            <a:avLst/>
          </a:prstGeom>
        </p:spPr>
      </p:pic>
      <p:pic>
        <p:nvPicPr>
          <p:cNvPr id="10" name="Y_[14-04]_kiku4">
            <a:hlinkClick r:id="" action="ppaction://media"/>
            <a:extLst>
              <a:ext uri="{FF2B5EF4-FFF2-40B4-BE49-F238E27FC236}">
                <a16:creationId xmlns:a16="http://schemas.microsoft.com/office/drawing/2014/main" id="{AA4C0507-14B8-4DFF-AB77-DC0579FA77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19510" y="3659128"/>
            <a:ext cx="304800" cy="304800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0" name="Picture 2" descr="Z_08_4_06_keetaidenw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490" y="629013"/>
            <a:ext cx="2675019" cy="267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40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1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0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DF0F52A-529F-9B62-D739-C49A98870D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1266" y="518267"/>
            <a:ext cx="12048080" cy="4181326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9221A06-2AFE-4EB6-B99E-B7A048826F5C}"/>
              </a:ext>
            </a:extLst>
          </p:cNvPr>
          <p:cNvGrpSpPr/>
          <p:nvPr/>
        </p:nvGrpSpPr>
        <p:grpSpPr>
          <a:xfrm>
            <a:off x="3443774" y="3947599"/>
            <a:ext cx="7514550" cy="597187"/>
            <a:chOff x="3443774" y="3947599"/>
            <a:chExt cx="7514550" cy="597187"/>
          </a:xfrm>
        </p:grpSpPr>
        <p:sp>
          <p:nvSpPr>
            <p:cNvPr id="4" name="テキスト ボックス 17">
              <a:extLst>
                <a:ext uri="{FF2B5EF4-FFF2-40B4-BE49-F238E27FC236}">
                  <a16:creationId xmlns:a16="http://schemas.microsoft.com/office/drawing/2014/main" id="{4AAFF59A-D53A-481C-BF29-7F1751108A42}"/>
                </a:ext>
              </a:extLst>
            </p:cNvPr>
            <p:cNvSpPr txBox="1"/>
            <p:nvPr/>
          </p:nvSpPr>
          <p:spPr>
            <a:xfrm>
              <a:off x="3443774" y="394759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17">
              <a:extLst>
                <a:ext uri="{FF2B5EF4-FFF2-40B4-BE49-F238E27FC236}">
                  <a16:creationId xmlns:a16="http://schemas.microsoft.com/office/drawing/2014/main" id="{BA619B3D-9B91-4BFC-8123-D34DDC60B3F6}"/>
                </a:ext>
              </a:extLst>
            </p:cNvPr>
            <p:cNvSpPr txBox="1"/>
            <p:nvPr/>
          </p:nvSpPr>
          <p:spPr>
            <a:xfrm>
              <a:off x="5805974" y="3960011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" name="テキスト ボックス 17">
              <a:extLst>
                <a:ext uri="{FF2B5EF4-FFF2-40B4-BE49-F238E27FC236}">
                  <a16:creationId xmlns:a16="http://schemas.microsoft.com/office/drawing/2014/main" id="{819B25FF-D19B-481C-8F86-072669414E16}"/>
                </a:ext>
              </a:extLst>
            </p:cNvPr>
            <p:cNvSpPr txBox="1"/>
            <p:nvPr/>
          </p:nvSpPr>
          <p:spPr>
            <a:xfrm>
              <a:off x="8167506" y="396001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5" name="テキスト ボックス 17">
              <a:extLst>
                <a:ext uri="{FF2B5EF4-FFF2-40B4-BE49-F238E27FC236}">
                  <a16:creationId xmlns:a16="http://schemas.microsoft.com/office/drawing/2014/main" id="{9BB1C2ED-91D3-46A9-A93F-89BD8C845862}"/>
                </a:ext>
              </a:extLst>
            </p:cNvPr>
            <p:cNvSpPr txBox="1"/>
            <p:nvPr/>
          </p:nvSpPr>
          <p:spPr>
            <a:xfrm>
              <a:off x="10568474" y="396001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" name="Y_[14-01]_kiku1">
            <a:hlinkClick r:id="" action="ppaction://media"/>
            <a:extLst>
              <a:ext uri="{FF2B5EF4-FFF2-40B4-BE49-F238E27FC236}">
                <a16:creationId xmlns:a16="http://schemas.microsoft.com/office/drawing/2014/main" id="{AC0DC816-F61B-4021-AFE3-6FFAB96053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91374" y="3659128"/>
            <a:ext cx="304800" cy="304800"/>
          </a:xfrm>
          <a:prstGeom prst="rect">
            <a:avLst/>
          </a:prstGeom>
        </p:spPr>
      </p:pic>
      <p:pic>
        <p:nvPicPr>
          <p:cNvPr id="8" name="Y_[14-02]_kiku2">
            <a:hlinkClick r:id="" action="ppaction://media"/>
            <a:extLst>
              <a:ext uri="{FF2B5EF4-FFF2-40B4-BE49-F238E27FC236}">
                <a16:creationId xmlns:a16="http://schemas.microsoft.com/office/drawing/2014/main" id="{C91209B1-C198-4686-8C46-A44ECB397F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52906" y="3649769"/>
            <a:ext cx="304800" cy="304800"/>
          </a:xfrm>
          <a:prstGeom prst="rect">
            <a:avLst/>
          </a:prstGeom>
        </p:spPr>
      </p:pic>
      <p:pic>
        <p:nvPicPr>
          <p:cNvPr id="9" name="Y_[14-03]_kiku3">
            <a:hlinkClick r:id="" action="ppaction://media"/>
            <a:extLst>
              <a:ext uri="{FF2B5EF4-FFF2-40B4-BE49-F238E27FC236}">
                <a16:creationId xmlns:a16="http://schemas.microsoft.com/office/drawing/2014/main" id="{253E285A-56C6-4FC2-8EC2-CD1509DC74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36208" y="3642799"/>
            <a:ext cx="304800" cy="304800"/>
          </a:xfrm>
          <a:prstGeom prst="rect">
            <a:avLst/>
          </a:prstGeom>
        </p:spPr>
      </p:pic>
      <p:pic>
        <p:nvPicPr>
          <p:cNvPr id="10" name="Y_[14-04]_kiku4">
            <a:hlinkClick r:id="" action="ppaction://media"/>
            <a:extLst>
              <a:ext uri="{FF2B5EF4-FFF2-40B4-BE49-F238E27FC236}">
                <a16:creationId xmlns:a16="http://schemas.microsoft.com/office/drawing/2014/main" id="{AA4C0507-14B8-4DFF-AB77-DC0579FA77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19510" y="3659128"/>
            <a:ext cx="304800" cy="304800"/>
          </a:xfrm>
          <a:prstGeom prst="rect">
            <a:avLst/>
          </a:prstGeom>
        </p:spPr>
      </p:pic>
      <p:pic>
        <p:nvPicPr>
          <p:cNvPr id="1026" name="Picture 2" descr="Z_08_4_06_keetaidenw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490" y="629013"/>
            <a:ext cx="2675019" cy="267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2948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1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0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DE1BD13-8884-43FD-994E-B0DFEBC36C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6925" y="474889"/>
            <a:ext cx="8358150" cy="54850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FBF6B40-EE58-4548-A16F-C4F62812A0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2503" y="5959925"/>
            <a:ext cx="9077391" cy="8382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B27AD30-98F3-45A9-9D3D-E20B57D362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6266" y="172809"/>
            <a:ext cx="6191295" cy="361953"/>
          </a:xfrm>
          <a:prstGeom prst="rect">
            <a:avLst/>
          </a:prstGeom>
        </p:spPr>
      </p:pic>
      <p:pic>
        <p:nvPicPr>
          <p:cNvPr id="15" name="Y_[14-01]_kiku1">
            <a:hlinkClick r:id="" action="ppaction://media"/>
            <a:extLst>
              <a:ext uri="{FF2B5EF4-FFF2-40B4-BE49-F238E27FC236}">
                <a16:creationId xmlns:a16="http://schemas.microsoft.com/office/drawing/2014/main" id="{A68A8EF3-8171-42D3-BAFA-E35BA9CD8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2259" y="6036127"/>
            <a:ext cx="304800" cy="304800"/>
          </a:xfrm>
          <a:prstGeom prst="rect">
            <a:avLst/>
          </a:prstGeom>
        </p:spPr>
      </p:pic>
      <p:pic>
        <p:nvPicPr>
          <p:cNvPr id="16" name="Y_[14-02]_kiku2">
            <a:hlinkClick r:id="" action="ppaction://media"/>
            <a:extLst>
              <a:ext uri="{FF2B5EF4-FFF2-40B4-BE49-F238E27FC236}">
                <a16:creationId xmlns:a16="http://schemas.microsoft.com/office/drawing/2014/main" id="{C947BB20-B97E-4795-A800-4A7EA2197B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99703" y="6060453"/>
            <a:ext cx="304800" cy="304800"/>
          </a:xfrm>
          <a:prstGeom prst="rect">
            <a:avLst/>
          </a:prstGeom>
        </p:spPr>
      </p:pic>
      <p:pic>
        <p:nvPicPr>
          <p:cNvPr id="17" name="Y_[14-03]_kiku3">
            <a:hlinkClick r:id="" action="ppaction://media"/>
            <a:extLst>
              <a:ext uri="{FF2B5EF4-FFF2-40B4-BE49-F238E27FC236}">
                <a16:creationId xmlns:a16="http://schemas.microsoft.com/office/drawing/2014/main" id="{FE12397A-D272-402C-9CFB-351C357255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50091" y="6041567"/>
            <a:ext cx="304800" cy="304800"/>
          </a:xfrm>
          <a:prstGeom prst="rect">
            <a:avLst/>
          </a:prstGeom>
        </p:spPr>
      </p:pic>
      <p:pic>
        <p:nvPicPr>
          <p:cNvPr id="18" name="Y_[14-04]_kiku4">
            <a:hlinkClick r:id="" action="ppaction://media"/>
            <a:extLst>
              <a:ext uri="{FF2B5EF4-FFF2-40B4-BE49-F238E27FC236}">
                <a16:creationId xmlns:a16="http://schemas.microsoft.com/office/drawing/2014/main" id="{98291F1A-EE92-48C8-86F7-4560B5EC15D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046791" y="6059950"/>
            <a:ext cx="304800" cy="304800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C907E1-BBF2-AF2F-DB82-650B5C3854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1819" y="86797"/>
            <a:ext cx="2667372" cy="2476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ED67C2-40C0-2795-3527-D066B4B80F4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31819" y="305245"/>
            <a:ext cx="4096322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6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12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9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0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DE1BD13-8884-43FD-994E-B0DFEBC36C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6925" y="474889"/>
            <a:ext cx="8358150" cy="54850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B27AD30-98F3-45A9-9D3D-E20B57D362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266" y="172809"/>
            <a:ext cx="6191295" cy="36195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BCD9295-3073-4C01-84B0-5F9D9F556F65}"/>
              </a:ext>
            </a:extLst>
          </p:cNvPr>
          <p:cNvGrpSpPr/>
          <p:nvPr/>
        </p:nvGrpSpPr>
        <p:grpSpPr>
          <a:xfrm>
            <a:off x="1252503" y="5959925"/>
            <a:ext cx="9077391" cy="874412"/>
            <a:chOff x="1252503" y="5959925"/>
            <a:chExt cx="9077391" cy="87441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FBF6B40-EE58-4548-A16F-C4F62812A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52503" y="5959925"/>
              <a:ext cx="9077391" cy="838206"/>
            </a:xfrm>
            <a:prstGeom prst="rect">
              <a:avLst/>
            </a:prstGeom>
          </p:spPr>
        </p:pic>
        <p:sp>
          <p:nvSpPr>
            <p:cNvPr id="6" name="テキスト ボックス 17">
              <a:extLst>
                <a:ext uri="{FF2B5EF4-FFF2-40B4-BE49-F238E27FC236}">
                  <a16:creationId xmlns:a16="http://schemas.microsoft.com/office/drawing/2014/main" id="{E15DEDDC-1693-424D-B2EC-76A7859CD328}"/>
                </a:ext>
              </a:extLst>
            </p:cNvPr>
            <p:cNvSpPr txBox="1"/>
            <p:nvPr/>
          </p:nvSpPr>
          <p:spPr>
            <a:xfrm>
              <a:off x="9126117" y="6213355"/>
              <a:ext cx="3962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17">
              <a:extLst>
                <a:ext uri="{FF2B5EF4-FFF2-40B4-BE49-F238E27FC236}">
                  <a16:creationId xmlns:a16="http://schemas.microsoft.com/office/drawing/2014/main" id="{47B64C72-F916-455C-A6EE-5976F49A16F2}"/>
                </a:ext>
              </a:extLst>
            </p:cNvPr>
            <p:cNvSpPr txBox="1"/>
            <p:nvPr/>
          </p:nvSpPr>
          <p:spPr>
            <a:xfrm>
              <a:off x="7668713" y="622679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e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テキスト ボックス 17">
              <a:extLst>
                <a:ext uri="{FF2B5EF4-FFF2-40B4-BE49-F238E27FC236}">
                  <a16:creationId xmlns:a16="http://schemas.microsoft.com/office/drawing/2014/main" id="{7E385CF0-FBAA-4C42-A374-9AF2357370ED}"/>
                </a:ext>
              </a:extLst>
            </p:cNvPr>
            <p:cNvSpPr txBox="1"/>
            <p:nvPr/>
          </p:nvSpPr>
          <p:spPr>
            <a:xfrm>
              <a:off x="6744211" y="624906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テキスト ボックス 17">
              <a:extLst>
                <a:ext uri="{FF2B5EF4-FFF2-40B4-BE49-F238E27FC236}">
                  <a16:creationId xmlns:a16="http://schemas.microsoft.com/office/drawing/2014/main" id="{C64E9B5D-A422-477E-98A8-47BB6E9AD115}"/>
                </a:ext>
              </a:extLst>
            </p:cNvPr>
            <p:cNvSpPr txBox="1"/>
            <p:nvPr/>
          </p:nvSpPr>
          <p:spPr>
            <a:xfrm>
              <a:off x="5256245" y="6213355"/>
              <a:ext cx="397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7">
              <a:extLst>
                <a:ext uri="{FF2B5EF4-FFF2-40B4-BE49-F238E27FC236}">
                  <a16:creationId xmlns:a16="http://schemas.microsoft.com/office/drawing/2014/main" id="{94D6EDD2-DA13-42EF-A275-F36E56BFBDAD}"/>
                </a:ext>
              </a:extLst>
            </p:cNvPr>
            <p:cNvSpPr txBox="1"/>
            <p:nvPr/>
          </p:nvSpPr>
          <p:spPr>
            <a:xfrm>
              <a:off x="3841102" y="624317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f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7">
              <a:extLst>
                <a:ext uri="{FF2B5EF4-FFF2-40B4-BE49-F238E27FC236}">
                  <a16:creationId xmlns:a16="http://schemas.microsoft.com/office/drawing/2014/main" id="{8A6F44A2-C3BE-400C-BAD7-47DD8E62B92D}"/>
                </a:ext>
              </a:extLst>
            </p:cNvPr>
            <p:cNvSpPr txBox="1"/>
            <p:nvPr/>
          </p:nvSpPr>
          <p:spPr>
            <a:xfrm>
              <a:off x="2945651" y="624956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</p:grpSp>
      <p:pic>
        <p:nvPicPr>
          <p:cNvPr id="15" name="Y_[14-01]_kiku1">
            <a:hlinkClick r:id="" action="ppaction://media"/>
            <a:extLst>
              <a:ext uri="{FF2B5EF4-FFF2-40B4-BE49-F238E27FC236}">
                <a16:creationId xmlns:a16="http://schemas.microsoft.com/office/drawing/2014/main" id="{A68A8EF3-8171-42D3-BAFA-E35BA9CD8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2259" y="6036127"/>
            <a:ext cx="304800" cy="304800"/>
          </a:xfrm>
          <a:prstGeom prst="rect">
            <a:avLst/>
          </a:prstGeom>
        </p:spPr>
      </p:pic>
      <p:pic>
        <p:nvPicPr>
          <p:cNvPr id="16" name="Y_[14-02]_kiku2">
            <a:hlinkClick r:id="" action="ppaction://media"/>
            <a:extLst>
              <a:ext uri="{FF2B5EF4-FFF2-40B4-BE49-F238E27FC236}">
                <a16:creationId xmlns:a16="http://schemas.microsoft.com/office/drawing/2014/main" id="{C947BB20-B97E-4795-A800-4A7EA2197B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99703" y="6060453"/>
            <a:ext cx="304800" cy="304800"/>
          </a:xfrm>
          <a:prstGeom prst="rect">
            <a:avLst/>
          </a:prstGeom>
        </p:spPr>
      </p:pic>
      <p:pic>
        <p:nvPicPr>
          <p:cNvPr id="17" name="Y_[14-03]_kiku3">
            <a:hlinkClick r:id="" action="ppaction://media"/>
            <a:extLst>
              <a:ext uri="{FF2B5EF4-FFF2-40B4-BE49-F238E27FC236}">
                <a16:creationId xmlns:a16="http://schemas.microsoft.com/office/drawing/2014/main" id="{FE12397A-D272-402C-9CFB-351C357255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50091" y="6041567"/>
            <a:ext cx="304800" cy="304800"/>
          </a:xfrm>
          <a:prstGeom prst="rect">
            <a:avLst/>
          </a:prstGeom>
        </p:spPr>
      </p:pic>
      <p:pic>
        <p:nvPicPr>
          <p:cNvPr id="18" name="Y_[14-04]_kiku4">
            <a:hlinkClick r:id="" action="ppaction://media"/>
            <a:extLst>
              <a:ext uri="{FF2B5EF4-FFF2-40B4-BE49-F238E27FC236}">
                <a16:creationId xmlns:a16="http://schemas.microsoft.com/office/drawing/2014/main" id="{98291F1A-EE92-48C8-86F7-4560B5EC15D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046791" y="6059950"/>
            <a:ext cx="304800" cy="304800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E8F07-99CC-90D1-97A1-2F483FA92A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1819" y="86797"/>
            <a:ext cx="2667372" cy="2476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3A9C49-F3CF-8AB8-7692-CEDA73006E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31819" y="305245"/>
            <a:ext cx="4096322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9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12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9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0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8950803-84D1-434E-A342-17AE163404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64" y="4286242"/>
            <a:ext cx="10963470" cy="572098"/>
          </a:xfrm>
          <a:prstGeom prst="rect">
            <a:avLst/>
          </a:prstGeom>
        </p:spPr>
      </p:pic>
      <p:pic>
        <p:nvPicPr>
          <p:cNvPr id="4" name="Y_[14-01]_kiku1">
            <a:hlinkClick r:id="" action="ppaction://media"/>
            <a:extLst>
              <a:ext uri="{FF2B5EF4-FFF2-40B4-BE49-F238E27FC236}">
                <a16:creationId xmlns:a16="http://schemas.microsoft.com/office/drawing/2014/main" id="{0E1BBBB2-530B-4716-9DE6-59BBDCB943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95533" y="4397820"/>
            <a:ext cx="368808" cy="368808"/>
          </a:xfrm>
          <a:prstGeom prst="rect">
            <a:avLst/>
          </a:prstGeom>
        </p:spPr>
      </p:pic>
      <p:pic>
        <p:nvPicPr>
          <p:cNvPr id="6" name="Y_[14-02]_kiku2">
            <a:hlinkClick r:id="" action="ppaction://media"/>
            <a:extLst>
              <a:ext uri="{FF2B5EF4-FFF2-40B4-BE49-F238E27FC236}">
                <a16:creationId xmlns:a16="http://schemas.microsoft.com/office/drawing/2014/main" id="{E1DA6F5E-6F78-44FC-8E75-E95AA511CD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9888" y="4379158"/>
            <a:ext cx="368808" cy="368808"/>
          </a:xfrm>
          <a:prstGeom prst="rect">
            <a:avLst/>
          </a:prstGeom>
        </p:spPr>
      </p:pic>
      <p:pic>
        <p:nvPicPr>
          <p:cNvPr id="7" name="Y_[14-03]_kiku3">
            <a:hlinkClick r:id="" action="ppaction://media"/>
            <a:extLst>
              <a:ext uri="{FF2B5EF4-FFF2-40B4-BE49-F238E27FC236}">
                <a16:creationId xmlns:a16="http://schemas.microsoft.com/office/drawing/2014/main" id="{6A166AB7-271A-4E87-AF3E-7D12EAF8B73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6521" y="4427317"/>
            <a:ext cx="368808" cy="368808"/>
          </a:xfrm>
          <a:prstGeom prst="rect">
            <a:avLst/>
          </a:prstGeom>
        </p:spPr>
      </p:pic>
      <p:pic>
        <p:nvPicPr>
          <p:cNvPr id="8" name="Y_[14-04]_kiku4">
            <a:hlinkClick r:id="" action="ppaction://media"/>
            <a:extLst>
              <a:ext uri="{FF2B5EF4-FFF2-40B4-BE49-F238E27FC236}">
                <a16:creationId xmlns:a16="http://schemas.microsoft.com/office/drawing/2014/main" id="{CA0569B4-61BF-47B8-A37C-7BB0E793484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69449" y="4387887"/>
            <a:ext cx="368808" cy="368808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6F02A1-857E-1987-F854-3BF67D4FF6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783" y="451597"/>
            <a:ext cx="9682793" cy="9358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A00D1B-1084-1ADD-45BF-28A97B035F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3774" y="1885735"/>
            <a:ext cx="10434207" cy="1983968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33804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1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9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0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91E9465-48F8-4E22-9FFB-BD3927D1B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86541" cy="1428558"/>
          </a:xfrm>
          <a:prstGeom prst="rect">
            <a:avLst/>
          </a:prstGeom>
        </p:spPr>
      </p:pic>
      <p:pic>
        <p:nvPicPr>
          <p:cNvPr id="16" name="図 15" descr="テキスト&#10;&#10;自動的に生成された説明">
            <a:extLst>
              <a:ext uri="{FF2B5EF4-FFF2-40B4-BE49-F238E27FC236}">
                <a16:creationId xmlns:a16="http://schemas.microsoft.com/office/drawing/2014/main" id="{C04B2BFA-26DF-484F-8D42-A66BE0EC96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62" y="1013458"/>
            <a:ext cx="10197246" cy="5461084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DC156-A50C-1A08-BC18-D6C54C10E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3270" y="1018924"/>
            <a:ext cx="7928321" cy="1002431"/>
          </a:xfrm>
          <a:prstGeom prst="rect">
            <a:avLst/>
          </a:prstGeom>
        </p:spPr>
      </p:pic>
      <p:pic>
        <p:nvPicPr>
          <p:cNvPr id="2" name="Y_[14-05]_katachi">
            <a:hlinkClick r:id="" action="ppaction://media"/>
            <a:extLst>
              <a:ext uri="{FF2B5EF4-FFF2-40B4-BE49-F238E27FC236}">
                <a16:creationId xmlns:a16="http://schemas.microsoft.com/office/drawing/2014/main" id="{0989559F-CF1D-42FF-BAAC-8D361EB76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94983" y="1226431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0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_[14-05]_katachi">
            <a:hlinkClick r:id="" action="ppaction://media"/>
            <a:extLst>
              <a:ext uri="{FF2B5EF4-FFF2-40B4-BE49-F238E27FC236}">
                <a16:creationId xmlns:a16="http://schemas.microsoft.com/office/drawing/2014/main" id="{0989559F-CF1D-42FF-BAAC-8D361EB76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9480" y="2202553"/>
            <a:ext cx="304800" cy="3048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F0748CF-784B-4306-9F8C-4C66FF903FD5}"/>
              </a:ext>
            </a:extLst>
          </p:cNvPr>
          <p:cNvGrpSpPr/>
          <p:nvPr/>
        </p:nvGrpSpPr>
        <p:grpSpPr>
          <a:xfrm>
            <a:off x="3128767" y="244282"/>
            <a:ext cx="8906226" cy="4769685"/>
            <a:chOff x="3128767" y="244282"/>
            <a:chExt cx="8906226" cy="4769685"/>
          </a:xfrm>
        </p:grpSpPr>
        <p:pic>
          <p:nvPicPr>
            <p:cNvPr id="16" name="図 15" descr="テキスト&#10;&#10;自動的に生成された説明">
              <a:extLst>
                <a:ext uri="{FF2B5EF4-FFF2-40B4-BE49-F238E27FC236}">
                  <a16:creationId xmlns:a16="http://schemas.microsoft.com/office/drawing/2014/main" id="{C04B2BFA-26DF-484F-8D42-A66BE0EC9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8767" y="244282"/>
              <a:ext cx="8906226" cy="4769685"/>
            </a:xfrm>
            <a:prstGeom prst="rect">
              <a:avLst/>
            </a:prstGeom>
          </p:spPr>
        </p:pic>
        <p:sp>
          <p:nvSpPr>
            <p:cNvPr id="5" name="テキスト ボックス 17">
              <a:extLst>
                <a:ext uri="{FF2B5EF4-FFF2-40B4-BE49-F238E27FC236}">
                  <a16:creationId xmlns:a16="http://schemas.microsoft.com/office/drawing/2014/main" id="{0F6C6132-F162-42FA-B0E3-E70C87B7DB29}"/>
                </a:ext>
              </a:extLst>
            </p:cNvPr>
            <p:cNvSpPr txBox="1"/>
            <p:nvPr/>
          </p:nvSpPr>
          <p:spPr>
            <a:xfrm>
              <a:off x="8933318" y="139606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それで</a:t>
              </a:r>
            </a:p>
          </p:txBody>
        </p:sp>
        <p:sp>
          <p:nvSpPr>
            <p:cNvPr id="6" name="テキスト ボックス 17">
              <a:extLst>
                <a:ext uri="{FF2B5EF4-FFF2-40B4-BE49-F238E27FC236}">
                  <a16:creationId xmlns:a16="http://schemas.microsoft.com/office/drawing/2014/main" id="{DDE4F840-D5B3-4424-8815-4D7290AEA1C0}"/>
                </a:ext>
              </a:extLst>
            </p:cNvPr>
            <p:cNvSpPr txBox="1"/>
            <p:nvPr/>
          </p:nvSpPr>
          <p:spPr>
            <a:xfrm>
              <a:off x="5767224" y="2398291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くて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17">
              <a:extLst>
                <a:ext uri="{FF2B5EF4-FFF2-40B4-BE49-F238E27FC236}">
                  <a16:creationId xmlns:a16="http://schemas.microsoft.com/office/drawing/2014/main" id="{D22687FB-EA90-4B70-9141-B8881D081D6F}"/>
                </a:ext>
              </a:extLst>
            </p:cNvPr>
            <p:cNvSpPr txBox="1"/>
            <p:nvPr/>
          </p:nvSpPr>
          <p:spPr>
            <a:xfrm>
              <a:off x="5215136" y="1886897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て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17">
              <a:extLst>
                <a:ext uri="{FF2B5EF4-FFF2-40B4-BE49-F238E27FC236}">
                  <a16:creationId xmlns:a16="http://schemas.microsoft.com/office/drawing/2014/main" id="{82C09CD0-0963-440F-8053-2C6D808CE41B}"/>
                </a:ext>
              </a:extLst>
            </p:cNvPr>
            <p:cNvSpPr txBox="1"/>
            <p:nvPr/>
          </p:nvSpPr>
          <p:spPr>
            <a:xfrm>
              <a:off x="5970749" y="388898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おそくなって</a:t>
              </a:r>
              <a:endPara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9" name="テキスト ボックス 17">
              <a:extLst>
                <a:ext uri="{FF2B5EF4-FFF2-40B4-BE49-F238E27FC236}">
                  <a16:creationId xmlns:a16="http://schemas.microsoft.com/office/drawing/2014/main" id="{DFC181D2-94BF-4181-9A44-FE19847D3DF6}"/>
                </a:ext>
              </a:extLst>
            </p:cNvPr>
            <p:cNvSpPr txBox="1"/>
            <p:nvPr/>
          </p:nvSpPr>
          <p:spPr>
            <a:xfrm>
              <a:off x="5027746" y="445970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やすんで</a:t>
              </a:r>
            </a:p>
          </p:txBody>
        </p:sp>
        <p:sp>
          <p:nvSpPr>
            <p:cNvPr id="10" name="テキスト ボックス 17">
              <a:extLst>
                <a:ext uri="{FF2B5EF4-FFF2-40B4-BE49-F238E27FC236}">
                  <a16:creationId xmlns:a16="http://schemas.microsoft.com/office/drawing/2014/main" id="{A6FAB35F-AFDB-4983-8B32-0C4829479CC0}"/>
                </a:ext>
              </a:extLst>
            </p:cNvPr>
            <p:cNvSpPr txBox="1"/>
            <p:nvPr/>
          </p:nvSpPr>
          <p:spPr>
            <a:xfrm>
              <a:off x="9661943" y="239829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それで</a:t>
              </a:r>
            </a:p>
          </p:txBody>
        </p:sp>
      </p:grp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91E9465-48F8-4E22-9FFB-BD3927D1B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13" y="76201"/>
            <a:ext cx="2686541" cy="1428558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7CC933-8F17-504F-9353-92CF3F3F0F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2251" y="187513"/>
            <a:ext cx="7019064" cy="887468"/>
          </a:xfrm>
          <a:prstGeom prst="rect">
            <a:avLst/>
          </a:prstGeom>
        </p:spPr>
      </p:pic>
      <p:pic>
        <p:nvPicPr>
          <p:cNvPr id="12" name="Y_[14-05]_katachi">
            <a:hlinkClick r:id="" action="ppaction://media"/>
            <a:extLst>
              <a:ext uri="{FF2B5EF4-FFF2-40B4-BE49-F238E27FC236}">
                <a16:creationId xmlns:a16="http://schemas.microsoft.com/office/drawing/2014/main" id="{AC6B6405-E187-615F-D5FD-5C450E1715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43473" y="372386"/>
            <a:ext cx="368808" cy="3688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6E0A07-08C1-00FD-09BF-C670BA028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3505" y="4971101"/>
            <a:ext cx="7215381" cy="182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9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516FD7F-4EA1-4468-B4E5-BDCD1217C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2"/>
            <a:ext cx="2175790" cy="11697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21887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17CDE-EE15-3B05-1AB8-A3013177B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786" y="42529"/>
            <a:ext cx="8012628" cy="612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23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516FD7F-4EA1-4468-B4E5-BDCD1217C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39" y="117017"/>
            <a:ext cx="2175790" cy="116978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21887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45E130-A186-1DE0-743B-79297C206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683" y="701906"/>
            <a:ext cx="8713365" cy="478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46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66D9D0-EB60-7E55-6713-66F931A03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27" y="580494"/>
            <a:ext cx="11050716" cy="303498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21887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D981B-F0C5-F31B-CBAC-54A43C70E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483" y="3821262"/>
            <a:ext cx="10442137" cy="2764464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432E72C5-6955-7C07-A27B-D7573924B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379" y="12842"/>
            <a:ext cx="1796306" cy="96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1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28B5160-6CB7-4D9B-9586-F4EDA24A0F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29" y="2265351"/>
            <a:ext cx="9060719" cy="472808"/>
          </a:xfrm>
          <a:prstGeom prst="rect">
            <a:avLst/>
          </a:prstGeom>
        </p:spPr>
      </p:pic>
      <p:pic>
        <p:nvPicPr>
          <p:cNvPr id="12" name="Y_[14-01]_kiku1">
            <a:hlinkClick r:id="" action="ppaction://media"/>
            <a:extLst>
              <a:ext uri="{FF2B5EF4-FFF2-40B4-BE49-F238E27FC236}">
                <a16:creationId xmlns:a16="http://schemas.microsoft.com/office/drawing/2014/main" id="{81DBF687-C378-424D-AB3A-E85593D34F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4107" y="2317351"/>
            <a:ext cx="368808" cy="368808"/>
          </a:xfrm>
          <a:prstGeom prst="rect">
            <a:avLst/>
          </a:prstGeom>
        </p:spPr>
      </p:pic>
      <p:pic>
        <p:nvPicPr>
          <p:cNvPr id="13" name="Y_[14-02]_kiku2">
            <a:hlinkClick r:id="" action="ppaction://media"/>
            <a:extLst>
              <a:ext uri="{FF2B5EF4-FFF2-40B4-BE49-F238E27FC236}">
                <a16:creationId xmlns:a16="http://schemas.microsoft.com/office/drawing/2014/main" id="{5BD2EC63-2A37-4020-AD4E-C1355D1305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32235" y="2328186"/>
            <a:ext cx="368808" cy="368808"/>
          </a:xfrm>
          <a:prstGeom prst="rect">
            <a:avLst/>
          </a:prstGeom>
        </p:spPr>
      </p:pic>
      <p:pic>
        <p:nvPicPr>
          <p:cNvPr id="14" name="Y_[14-03]_kiku3">
            <a:hlinkClick r:id="" action="ppaction://media"/>
            <a:extLst>
              <a:ext uri="{FF2B5EF4-FFF2-40B4-BE49-F238E27FC236}">
                <a16:creationId xmlns:a16="http://schemas.microsoft.com/office/drawing/2014/main" id="{2745C4E8-8E97-4E92-AA05-0B307CEBBA4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45075" y="2328186"/>
            <a:ext cx="368808" cy="368808"/>
          </a:xfrm>
          <a:prstGeom prst="rect">
            <a:avLst/>
          </a:prstGeom>
        </p:spPr>
      </p:pic>
      <p:pic>
        <p:nvPicPr>
          <p:cNvPr id="15" name="Y_[14-04]_kiku4">
            <a:hlinkClick r:id="" action="ppaction://media"/>
            <a:extLst>
              <a:ext uri="{FF2B5EF4-FFF2-40B4-BE49-F238E27FC236}">
                <a16:creationId xmlns:a16="http://schemas.microsoft.com/office/drawing/2014/main" id="{1A25215D-1B68-4B8C-928E-7DF4161DC8A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73518" y="2317351"/>
            <a:ext cx="368808" cy="368808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BE84E1-9223-2087-D8AA-6CBF030A6B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6914" y="589301"/>
            <a:ext cx="9217228" cy="84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3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1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9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03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B10AB84-0CCF-40CC-BBEC-070B387E3B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76"/>
          <a:stretch/>
        </p:blipFill>
        <p:spPr>
          <a:xfrm>
            <a:off x="5166805" y="0"/>
            <a:ext cx="6801374" cy="679812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0FD775-BF48-0B54-6F3C-5455AA3102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559" y="225521"/>
            <a:ext cx="4750426" cy="6362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324494-F680-D883-F70E-53E0694F9B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045" y="1287777"/>
            <a:ext cx="4829849" cy="743054"/>
          </a:xfrm>
          <a:prstGeom prst="rect">
            <a:avLst/>
          </a:prstGeom>
        </p:spPr>
      </p:pic>
      <p:pic>
        <p:nvPicPr>
          <p:cNvPr id="2" name="Y_[14-06]_hanasu1">
            <a:hlinkClick r:id="" action="ppaction://media"/>
            <a:extLst>
              <a:ext uri="{FF2B5EF4-FFF2-40B4-BE49-F238E27FC236}">
                <a16:creationId xmlns:a16="http://schemas.microsoft.com/office/drawing/2014/main" id="{F6A292ED-1B76-4B25-A447-9BD211981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07588" y="1359679"/>
            <a:ext cx="368808" cy="368808"/>
          </a:xfrm>
          <a:prstGeom prst="rect">
            <a:avLst/>
          </a:prstGeom>
        </p:spPr>
      </p:pic>
      <p:pic>
        <p:nvPicPr>
          <p:cNvPr id="4" name="Y_[14-07]_hanasu2">
            <a:hlinkClick r:id="" action="ppaction://media"/>
            <a:extLst>
              <a:ext uri="{FF2B5EF4-FFF2-40B4-BE49-F238E27FC236}">
                <a16:creationId xmlns:a16="http://schemas.microsoft.com/office/drawing/2014/main" id="{241907C7-91B6-4CD2-A5BC-9C0A4D535E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82171" y="1359676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3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B10AB84-0CCF-40CC-BBEC-070B387E3B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76"/>
          <a:stretch/>
        </p:blipFill>
        <p:spPr>
          <a:xfrm>
            <a:off x="5166805" y="0"/>
            <a:ext cx="6801374" cy="679812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AD9217-24D1-8D2F-FF7C-FB216D5DCF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559" y="225521"/>
            <a:ext cx="4750426" cy="636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C431DF-11A9-CE26-1A29-745464CDDF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51" y="1295781"/>
            <a:ext cx="5420481" cy="647790"/>
          </a:xfrm>
          <a:prstGeom prst="rect">
            <a:avLst/>
          </a:prstGeom>
        </p:spPr>
      </p:pic>
      <p:pic>
        <p:nvPicPr>
          <p:cNvPr id="6" name="Y_[14-06]_hanasu1">
            <a:hlinkClick r:id="" action="ppaction://media"/>
            <a:extLst>
              <a:ext uri="{FF2B5EF4-FFF2-40B4-BE49-F238E27FC236}">
                <a16:creationId xmlns:a16="http://schemas.microsoft.com/office/drawing/2014/main" id="{CF4E5D53-E623-4B7B-8A1B-F6F4653E0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89235" y="1281607"/>
            <a:ext cx="368808" cy="368808"/>
          </a:xfrm>
          <a:prstGeom prst="rect">
            <a:avLst/>
          </a:prstGeom>
        </p:spPr>
      </p:pic>
      <p:pic>
        <p:nvPicPr>
          <p:cNvPr id="7" name="Y_[14-07]_hanasu2">
            <a:hlinkClick r:id="" action="ppaction://media"/>
            <a:extLst>
              <a:ext uri="{FF2B5EF4-FFF2-40B4-BE49-F238E27FC236}">
                <a16:creationId xmlns:a16="http://schemas.microsoft.com/office/drawing/2014/main" id="{63E7F43F-081E-4051-914E-75CB26D15E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5474" y="1328223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6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2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B10AB84-0CCF-40CC-BBEC-070B387E3B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76"/>
          <a:stretch/>
        </p:blipFill>
        <p:spPr>
          <a:xfrm>
            <a:off x="5166805" y="0"/>
            <a:ext cx="6801374" cy="6798129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7C96F2C-F67C-4829-85EC-079875E11619}"/>
              </a:ext>
            </a:extLst>
          </p:cNvPr>
          <p:cNvSpPr/>
          <p:nvPr/>
        </p:nvSpPr>
        <p:spPr>
          <a:xfrm>
            <a:off x="6085061" y="1491342"/>
            <a:ext cx="2651435" cy="6645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01D3E58F-58EB-48ED-8B8E-5A6EB259FBDE}"/>
              </a:ext>
            </a:extLst>
          </p:cNvPr>
          <p:cNvSpPr/>
          <p:nvPr/>
        </p:nvSpPr>
        <p:spPr>
          <a:xfrm>
            <a:off x="6105939" y="2468690"/>
            <a:ext cx="3952461" cy="6645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6BCD081-92A9-47EC-99AE-DE387CC7D6D8}"/>
              </a:ext>
            </a:extLst>
          </p:cNvPr>
          <p:cNvSpPr/>
          <p:nvPr/>
        </p:nvSpPr>
        <p:spPr>
          <a:xfrm>
            <a:off x="6135756" y="6027207"/>
            <a:ext cx="3445565" cy="6645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45ABB8B-96BA-405D-B579-EC9DFCD16ED6}"/>
              </a:ext>
            </a:extLst>
          </p:cNvPr>
          <p:cNvSpPr/>
          <p:nvPr/>
        </p:nvSpPr>
        <p:spPr>
          <a:xfrm>
            <a:off x="6217582" y="124760"/>
            <a:ext cx="1773479" cy="2926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71BAFE7-D363-4790-89A5-501C0B693C36}"/>
              </a:ext>
            </a:extLst>
          </p:cNvPr>
          <p:cNvSpPr/>
          <p:nvPr/>
        </p:nvSpPr>
        <p:spPr>
          <a:xfrm>
            <a:off x="7991061" y="795319"/>
            <a:ext cx="1242391" cy="2926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AFC46F94-DEDC-4814-B290-6FD748071746}"/>
              </a:ext>
            </a:extLst>
          </p:cNvPr>
          <p:cNvSpPr/>
          <p:nvPr/>
        </p:nvSpPr>
        <p:spPr>
          <a:xfrm>
            <a:off x="7992841" y="3536614"/>
            <a:ext cx="1240611" cy="2998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F349F53-423B-410C-BBED-2F53D26D2817}"/>
              </a:ext>
            </a:extLst>
          </p:cNvPr>
          <p:cNvSpPr/>
          <p:nvPr/>
        </p:nvSpPr>
        <p:spPr>
          <a:xfrm>
            <a:off x="6170167" y="4177138"/>
            <a:ext cx="1969981" cy="2998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8F89ABA6-A815-4D7B-8B5E-F301447DED8C}"/>
              </a:ext>
            </a:extLst>
          </p:cNvPr>
          <p:cNvSpPr/>
          <p:nvPr/>
        </p:nvSpPr>
        <p:spPr>
          <a:xfrm>
            <a:off x="7992841" y="4899914"/>
            <a:ext cx="1240611" cy="2998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E1AAC6-5B2F-7CB6-BD49-83FD2B33F3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559" y="225521"/>
            <a:ext cx="4750426" cy="636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38D946-624A-FFEC-B623-C22337D9F6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338309"/>
            <a:ext cx="5420481" cy="647790"/>
          </a:xfrm>
          <a:prstGeom prst="rect">
            <a:avLst/>
          </a:prstGeom>
        </p:spPr>
      </p:pic>
      <p:pic>
        <p:nvPicPr>
          <p:cNvPr id="6" name="Y_[14-06]_hanasu1">
            <a:hlinkClick r:id="" action="ppaction://media"/>
            <a:extLst>
              <a:ext uri="{FF2B5EF4-FFF2-40B4-BE49-F238E27FC236}">
                <a16:creationId xmlns:a16="http://schemas.microsoft.com/office/drawing/2014/main" id="{CF4E5D53-E623-4B7B-8A1B-F6F4653E0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98136" y="1306195"/>
            <a:ext cx="335280" cy="335280"/>
          </a:xfrm>
          <a:prstGeom prst="rect">
            <a:avLst/>
          </a:prstGeom>
        </p:spPr>
      </p:pic>
      <p:pic>
        <p:nvPicPr>
          <p:cNvPr id="7" name="Y_[14-07]_hanasu2">
            <a:hlinkClick r:id="" action="ppaction://media"/>
            <a:extLst>
              <a:ext uri="{FF2B5EF4-FFF2-40B4-BE49-F238E27FC236}">
                <a16:creationId xmlns:a16="http://schemas.microsoft.com/office/drawing/2014/main" id="{63E7F43F-081E-4051-914E-75CB26D15E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95138" y="1336599"/>
            <a:ext cx="335280" cy="33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3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2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5166805" y="0"/>
            <a:ext cx="6801374" cy="6798129"/>
            <a:chOff x="5166805" y="0"/>
            <a:chExt cx="6801374" cy="679812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B10AB84-0CCF-40CC-BBEC-070B387E3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576"/>
            <a:stretch/>
          </p:blipFill>
          <p:spPr>
            <a:xfrm>
              <a:off x="5166805" y="0"/>
              <a:ext cx="6801374" cy="6798129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6902245" y="116119"/>
              <a:ext cx="501445" cy="2820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16769" y="834801"/>
              <a:ext cx="501445" cy="2820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6231296" y="1501370"/>
              <a:ext cx="915462" cy="255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6231296" y="1862392"/>
              <a:ext cx="915462" cy="255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7439253" y="1501370"/>
              <a:ext cx="1115199" cy="255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60BA7429-6F1A-4E52-9721-66DC63FAE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03" y="2071685"/>
            <a:ext cx="5286315" cy="3469144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09F1E6-5BF4-5116-9F0B-5A4684E31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59" y="225521"/>
            <a:ext cx="4750426" cy="636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66C190-A75F-B581-47C5-CFEE894DF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03" y="1100286"/>
            <a:ext cx="4582164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96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672" y="3089634"/>
            <a:ext cx="3364476" cy="336447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786" y="2671492"/>
            <a:ext cx="4187927" cy="418792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7D2AA1-ADC3-9B4E-599D-7ADF0E52E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30" y="506365"/>
            <a:ext cx="11341180" cy="216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97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6479341-8F2B-9A1E-273F-4BA968381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" b="83823"/>
          <a:stretch/>
        </p:blipFill>
        <p:spPr>
          <a:xfrm>
            <a:off x="660792" y="4838"/>
            <a:ext cx="10858330" cy="146391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D5ACC86-3464-F3F5-5BE5-1F97D1ADE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38" y="1463339"/>
            <a:ext cx="10873618" cy="53827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56071" y="2266461"/>
            <a:ext cx="10867658" cy="88132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78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0660FE-2B91-C8B5-EF1A-57D299A0B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1"/>
            <a:ext cx="12181546" cy="20889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17823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78E96FD-1197-4404-9F2F-6A12108EE7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317" y="5710233"/>
            <a:ext cx="11297366" cy="9899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210120E-529C-46FE-B42A-CEB2BFB481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214" y="2179185"/>
            <a:ext cx="11462469" cy="2986110"/>
          </a:xfrm>
          <a:prstGeom prst="rect">
            <a:avLst/>
          </a:prstGeom>
        </p:spPr>
      </p:pic>
      <p:pic>
        <p:nvPicPr>
          <p:cNvPr id="2" name="Y_[14-08]_kiku1">
            <a:hlinkClick r:id="" action="ppaction://media"/>
            <a:extLst>
              <a:ext uri="{FF2B5EF4-FFF2-40B4-BE49-F238E27FC236}">
                <a16:creationId xmlns:a16="http://schemas.microsoft.com/office/drawing/2014/main" id="{2F81964C-CA82-40E9-8C70-47D5412BFC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45239" y="5824511"/>
            <a:ext cx="368808" cy="368808"/>
          </a:xfrm>
          <a:prstGeom prst="rect">
            <a:avLst/>
          </a:prstGeom>
        </p:spPr>
      </p:pic>
      <p:pic>
        <p:nvPicPr>
          <p:cNvPr id="3" name="Y_[14-09]_kiku2">
            <a:hlinkClick r:id="" action="ppaction://media"/>
            <a:extLst>
              <a:ext uri="{FF2B5EF4-FFF2-40B4-BE49-F238E27FC236}">
                <a16:creationId xmlns:a16="http://schemas.microsoft.com/office/drawing/2014/main" id="{545B7B29-FAFB-4EFD-9A47-D03FE77FEC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89081" y="5786410"/>
            <a:ext cx="368808" cy="368808"/>
          </a:xfrm>
          <a:prstGeom prst="rect">
            <a:avLst/>
          </a:prstGeom>
        </p:spPr>
      </p:pic>
      <p:pic>
        <p:nvPicPr>
          <p:cNvPr id="4" name="Y_[14-10]_kiku3">
            <a:hlinkClick r:id="" action="ppaction://media"/>
            <a:extLst>
              <a:ext uri="{FF2B5EF4-FFF2-40B4-BE49-F238E27FC236}">
                <a16:creationId xmlns:a16="http://schemas.microsoft.com/office/drawing/2014/main" id="{9E4099E1-36B8-421D-A3AA-0D7EDF9D39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73053" y="5786410"/>
            <a:ext cx="368808" cy="368808"/>
          </a:xfrm>
          <a:prstGeom prst="rect">
            <a:avLst/>
          </a:prstGeom>
        </p:spPr>
      </p:pic>
      <p:pic>
        <p:nvPicPr>
          <p:cNvPr id="6" name="Y_[14-11]_kiku4">
            <a:hlinkClick r:id="" action="ppaction://media"/>
            <a:extLst>
              <a:ext uri="{FF2B5EF4-FFF2-40B4-BE49-F238E27FC236}">
                <a16:creationId xmlns:a16="http://schemas.microsoft.com/office/drawing/2014/main" id="{369D6525-C420-49BC-88D4-5DC61F33945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57025" y="5786410"/>
            <a:ext cx="368808" cy="368808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0102D5-DEDC-BE96-DA5A-E93C4EED9A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225" y="157844"/>
            <a:ext cx="3663281" cy="7805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7472A9-F6E9-4706-1508-4FC3CA0840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99525" y="92301"/>
            <a:ext cx="6433801" cy="837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8FE9C4E-DBBB-4720-8F4A-55A0060F3CC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1893" y="1058259"/>
            <a:ext cx="6768943" cy="86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9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3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494241-AA91-4ABB-9EC5-7131DAC71B92}"/>
              </a:ext>
            </a:extLst>
          </p:cNvPr>
          <p:cNvGrpSpPr/>
          <p:nvPr/>
        </p:nvGrpSpPr>
        <p:grpSpPr>
          <a:xfrm>
            <a:off x="447317" y="5710233"/>
            <a:ext cx="11297366" cy="1006254"/>
            <a:chOff x="447317" y="5710233"/>
            <a:chExt cx="11297366" cy="100625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78E96FD-1197-4404-9F2F-6A12108EE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7317" y="5710233"/>
              <a:ext cx="11297366" cy="989923"/>
            </a:xfrm>
            <a:prstGeom prst="rect">
              <a:avLst/>
            </a:prstGeom>
          </p:spPr>
        </p:pic>
        <p:sp>
          <p:nvSpPr>
            <p:cNvPr id="12" name="テキスト ボックス 17">
              <a:extLst>
                <a:ext uri="{FF2B5EF4-FFF2-40B4-BE49-F238E27FC236}">
                  <a16:creationId xmlns:a16="http://schemas.microsoft.com/office/drawing/2014/main" id="{92BFD76A-9E89-4ABD-B832-103CC168B390}"/>
                </a:ext>
              </a:extLst>
            </p:cNvPr>
            <p:cNvSpPr txBox="1"/>
            <p:nvPr/>
          </p:nvSpPr>
          <p:spPr>
            <a:xfrm>
              <a:off x="5509238" y="6111464"/>
              <a:ext cx="3962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c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7">
              <a:extLst>
                <a:ext uri="{FF2B5EF4-FFF2-40B4-BE49-F238E27FC236}">
                  <a16:creationId xmlns:a16="http://schemas.microsoft.com/office/drawing/2014/main" id="{D78308B3-358B-4EA6-93B7-75E3752BC777}"/>
                </a:ext>
              </a:extLst>
            </p:cNvPr>
            <p:cNvSpPr txBox="1"/>
            <p:nvPr/>
          </p:nvSpPr>
          <p:spPr>
            <a:xfrm>
              <a:off x="7754517" y="613171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b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テキスト ボックス 17">
              <a:extLst>
                <a:ext uri="{FF2B5EF4-FFF2-40B4-BE49-F238E27FC236}">
                  <a16:creationId xmlns:a16="http://schemas.microsoft.com/office/drawing/2014/main" id="{55AA264E-2472-4B49-813B-7E09720DDD8E}"/>
                </a:ext>
              </a:extLst>
            </p:cNvPr>
            <p:cNvSpPr txBox="1"/>
            <p:nvPr/>
          </p:nvSpPr>
          <p:spPr>
            <a:xfrm>
              <a:off x="10361411" y="6111465"/>
              <a:ext cx="397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a</a:t>
              </a:r>
              <a:endPara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6" name="テキスト ボックス 17">
              <a:extLst>
                <a:ext uri="{FF2B5EF4-FFF2-40B4-BE49-F238E27FC236}">
                  <a16:creationId xmlns:a16="http://schemas.microsoft.com/office/drawing/2014/main" id="{030C10A6-0574-488E-8D5F-0681F80E143F}"/>
                </a:ext>
              </a:extLst>
            </p:cNvPr>
            <p:cNvSpPr txBox="1"/>
            <p:nvPr/>
          </p:nvSpPr>
          <p:spPr>
            <a:xfrm>
              <a:off x="3033941" y="613171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2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d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A210120E-529C-46FE-B42A-CEB2BFB481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214" y="2179185"/>
            <a:ext cx="11462469" cy="2986110"/>
          </a:xfrm>
          <a:prstGeom prst="rect">
            <a:avLst/>
          </a:prstGeom>
        </p:spPr>
      </p:pic>
      <p:pic>
        <p:nvPicPr>
          <p:cNvPr id="2" name="Y_[14-08]_kiku1">
            <a:hlinkClick r:id="" action="ppaction://media"/>
            <a:extLst>
              <a:ext uri="{FF2B5EF4-FFF2-40B4-BE49-F238E27FC236}">
                <a16:creationId xmlns:a16="http://schemas.microsoft.com/office/drawing/2014/main" id="{2F81964C-CA82-40E9-8C70-47D5412BFC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45239" y="5824511"/>
            <a:ext cx="368808" cy="368808"/>
          </a:xfrm>
          <a:prstGeom prst="rect">
            <a:avLst/>
          </a:prstGeom>
        </p:spPr>
      </p:pic>
      <p:pic>
        <p:nvPicPr>
          <p:cNvPr id="3" name="Y_[14-09]_kiku2">
            <a:hlinkClick r:id="" action="ppaction://media"/>
            <a:extLst>
              <a:ext uri="{FF2B5EF4-FFF2-40B4-BE49-F238E27FC236}">
                <a16:creationId xmlns:a16="http://schemas.microsoft.com/office/drawing/2014/main" id="{545B7B29-FAFB-4EFD-9A47-D03FE77FEC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89081" y="5786410"/>
            <a:ext cx="368808" cy="368808"/>
          </a:xfrm>
          <a:prstGeom prst="rect">
            <a:avLst/>
          </a:prstGeom>
        </p:spPr>
      </p:pic>
      <p:pic>
        <p:nvPicPr>
          <p:cNvPr id="4" name="Y_[14-10]_kiku3">
            <a:hlinkClick r:id="" action="ppaction://media"/>
            <a:extLst>
              <a:ext uri="{FF2B5EF4-FFF2-40B4-BE49-F238E27FC236}">
                <a16:creationId xmlns:a16="http://schemas.microsoft.com/office/drawing/2014/main" id="{9E4099E1-36B8-421D-A3AA-0D7EDF9D39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73053" y="5786410"/>
            <a:ext cx="368808" cy="368808"/>
          </a:xfrm>
          <a:prstGeom prst="rect">
            <a:avLst/>
          </a:prstGeom>
        </p:spPr>
      </p:pic>
      <p:pic>
        <p:nvPicPr>
          <p:cNvPr id="6" name="Y_[14-11]_kiku4">
            <a:hlinkClick r:id="" action="ppaction://media"/>
            <a:extLst>
              <a:ext uri="{FF2B5EF4-FFF2-40B4-BE49-F238E27FC236}">
                <a16:creationId xmlns:a16="http://schemas.microsoft.com/office/drawing/2014/main" id="{369D6525-C420-49BC-88D4-5DC61F33945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57025" y="5786410"/>
            <a:ext cx="368808" cy="368808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F0691B-328E-FEDD-4D99-2783E3A729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225" y="157844"/>
            <a:ext cx="3663281" cy="7805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2673FF-27EA-1E1E-4881-AF0A752DE0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99525" y="92301"/>
            <a:ext cx="6433801" cy="8377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CBCA81-0FD6-771E-FFC3-58E3FDE7E9D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1893" y="1058259"/>
            <a:ext cx="6768943" cy="86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8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3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F2691F-8FB5-43A4-8696-98F5D7A9F0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586" y="510939"/>
            <a:ext cx="11735999" cy="2684018"/>
          </a:xfrm>
          <a:prstGeom prst="rect">
            <a:avLst/>
          </a:prstGeom>
        </p:spPr>
      </p:pic>
      <p:pic>
        <p:nvPicPr>
          <p:cNvPr id="4" name="Y_[14-08]_kiku1">
            <a:hlinkClick r:id="" action="ppaction://media"/>
            <a:extLst>
              <a:ext uri="{FF2B5EF4-FFF2-40B4-BE49-F238E27FC236}">
                <a16:creationId xmlns:a16="http://schemas.microsoft.com/office/drawing/2014/main" id="{2FFC5F9E-3E93-4152-BA13-514931B6E5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10554" y="2297540"/>
            <a:ext cx="368808" cy="368808"/>
          </a:xfrm>
          <a:prstGeom prst="rect">
            <a:avLst/>
          </a:prstGeom>
        </p:spPr>
      </p:pic>
      <p:pic>
        <p:nvPicPr>
          <p:cNvPr id="5" name="Y_[14-09]_kiku2">
            <a:hlinkClick r:id="" action="ppaction://media"/>
            <a:extLst>
              <a:ext uri="{FF2B5EF4-FFF2-40B4-BE49-F238E27FC236}">
                <a16:creationId xmlns:a16="http://schemas.microsoft.com/office/drawing/2014/main" id="{5061EA3E-3F93-4EAB-AD29-A72C7FFB61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4396" y="2259439"/>
            <a:ext cx="368808" cy="368808"/>
          </a:xfrm>
          <a:prstGeom prst="rect">
            <a:avLst/>
          </a:prstGeom>
        </p:spPr>
      </p:pic>
      <p:pic>
        <p:nvPicPr>
          <p:cNvPr id="6" name="Y_[14-10]_kiku3">
            <a:hlinkClick r:id="" action="ppaction://media"/>
            <a:extLst>
              <a:ext uri="{FF2B5EF4-FFF2-40B4-BE49-F238E27FC236}">
                <a16:creationId xmlns:a16="http://schemas.microsoft.com/office/drawing/2014/main" id="{4C7AEDCC-B82B-4AFE-8CBF-714690C0D3E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38368" y="2259439"/>
            <a:ext cx="368808" cy="368808"/>
          </a:xfrm>
          <a:prstGeom prst="rect">
            <a:avLst/>
          </a:prstGeom>
        </p:spPr>
      </p:pic>
      <p:pic>
        <p:nvPicPr>
          <p:cNvPr id="7" name="Y_[14-11]_kiku4">
            <a:hlinkClick r:id="" action="ppaction://media"/>
            <a:extLst>
              <a:ext uri="{FF2B5EF4-FFF2-40B4-BE49-F238E27FC236}">
                <a16:creationId xmlns:a16="http://schemas.microsoft.com/office/drawing/2014/main" id="{9161F430-D0BC-4F0B-9D4A-8C2AB3ECCFE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22340" y="2259439"/>
            <a:ext cx="368808" cy="368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7BFD20-A045-5B23-D7CE-4F81CB15B0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765" y="520986"/>
            <a:ext cx="11712330" cy="135594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8656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7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F2691F-8FB5-43A4-8696-98F5D7A9F0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586" y="510939"/>
            <a:ext cx="11735999" cy="2684018"/>
          </a:xfrm>
          <a:prstGeom prst="rect">
            <a:avLst/>
          </a:prstGeom>
        </p:spPr>
      </p:pic>
      <p:pic>
        <p:nvPicPr>
          <p:cNvPr id="4" name="Y_[14-08]_kiku1">
            <a:hlinkClick r:id="" action="ppaction://media"/>
            <a:extLst>
              <a:ext uri="{FF2B5EF4-FFF2-40B4-BE49-F238E27FC236}">
                <a16:creationId xmlns:a16="http://schemas.microsoft.com/office/drawing/2014/main" id="{2FFC5F9E-3E93-4152-BA13-514931B6E5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10554" y="2297540"/>
            <a:ext cx="368808" cy="368808"/>
          </a:xfrm>
          <a:prstGeom prst="rect">
            <a:avLst/>
          </a:prstGeom>
        </p:spPr>
      </p:pic>
      <p:pic>
        <p:nvPicPr>
          <p:cNvPr id="5" name="Y_[14-09]_kiku2">
            <a:hlinkClick r:id="" action="ppaction://media"/>
            <a:extLst>
              <a:ext uri="{FF2B5EF4-FFF2-40B4-BE49-F238E27FC236}">
                <a16:creationId xmlns:a16="http://schemas.microsoft.com/office/drawing/2014/main" id="{5061EA3E-3F93-4EAB-AD29-A72C7FFB61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4396" y="2259439"/>
            <a:ext cx="368808" cy="368808"/>
          </a:xfrm>
          <a:prstGeom prst="rect">
            <a:avLst/>
          </a:prstGeom>
        </p:spPr>
      </p:pic>
      <p:pic>
        <p:nvPicPr>
          <p:cNvPr id="6" name="Y_[14-10]_kiku3">
            <a:hlinkClick r:id="" action="ppaction://media"/>
            <a:extLst>
              <a:ext uri="{FF2B5EF4-FFF2-40B4-BE49-F238E27FC236}">
                <a16:creationId xmlns:a16="http://schemas.microsoft.com/office/drawing/2014/main" id="{4C7AEDCC-B82B-4AFE-8CBF-714690C0D3E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38368" y="2259439"/>
            <a:ext cx="368808" cy="368808"/>
          </a:xfrm>
          <a:prstGeom prst="rect">
            <a:avLst/>
          </a:prstGeom>
        </p:spPr>
      </p:pic>
      <p:pic>
        <p:nvPicPr>
          <p:cNvPr id="7" name="Y_[14-11]_kiku4">
            <a:hlinkClick r:id="" action="ppaction://media"/>
            <a:extLst>
              <a:ext uri="{FF2B5EF4-FFF2-40B4-BE49-F238E27FC236}">
                <a16:creationId xmlns:a16="http://schemas.microsoft.com/office/drawing/2014/main" id="{9161F430-D0BC-4F0B-9D4A-8C2AB3ECCFE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96080" y="2259439"/>
            <a:ext cx="368808" cy="368808"/>
          </a:xfrm>
          <a:prstGeom prst="rect">
            <a:avLst/>
          </a:prstGeom>
        </p:spPr>
      </p:pic>
      <p:sp>
        <p:nvSpPr>
          <p:cNvPr id="8" name="テキスト ボックス 17">
            <a:extLst>
              <a:ext uri="{FF2B5EF4-FFF2-40B4-BE49-F238E27FC236}">
                <a16:creationId xmlns:a16="http://schemas.microsoft.com/office/drawing/2014/main" id="{14F29FC6-1D93-4AB0-A911-268F56DB2F65}"/>
              </a:ext>
            </a:extLst>
          </p:cNvPr>
          <p:cNvSpPr txBox="1"/>
          <p:nvPr/>
        </p:nvSpPr>
        <p:spPr>
          <a:xfrm>
            <a:off x="5378234" y="261018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×</a:t>
            </a:r>
          </a:p>
        </p:txBody>
      </p:sp>
      <p:sp>
        <p:nvSpPr>
          <p:cNvPr id="9" name="テキスト ボックス 17">
            <a:extLst>
              <a:ext uri="{FF2B5EF4-FFF2-40B4-BE49-F238E27FC236}">
                <a16:creationId xmlns:a16="http://schemas.microsoft.com/office/drawing/2014/main" id="{FD23A18F-6981-473C-AD45-E2EC35A5A762}"/>
              </a:ext>
            </a:extLst>
          </p:cNvPr>
          <p:cNvSpPr txBox="1"/>
          <p:nvPr/>
        </p:nvSpPr>
        <p:spPr>
          <a:xfrm>
            <a:off x="10398340" y="260687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17">
            <a:extLst>
              <a:ext uri="{FF2B5EF4-FFF2-40B4-BE49-F238E27FC236}">
                <a16:creationId xmlns:a16="http://schemas.microsoft.com/office/drawing/2014/main" id="{4B9C80E4-C50F-47E8-9778-E33F550A6DA2}"/>
              </a:ext>
            </a:extLst>
          </p:cNvPr>
          <p:cNvSpPr txBox="1"/>
          <p:nvPr/>
        </p:nvSpPr>
        <p:spPr>
          <a:xfrm>
            <a:off x="7877654" y="261307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7">
            <a:extLst>
              <a:ext uri="{FF2B5EF4-FFF2-40B4-BE49-F238E27FC236}">
                <a16:creationId xmlns:a16="http://schemas.microsoft.com/office/drawing/2014/main" id="{E9649421-763D-4B5C-92DE-9B00A1EFAC1E}"/>
              </a:ext>
            </a:extLst>
          </p:cNvPr>
          <p:cNvSpPr txBox="1"/>
          <p:nvPr/>
        </p:nvSpPr>
        <p:spPr>
          <a:xfrm>
            <a:off x="3033941" y="261018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</a:t>
            </a:r>
            <a:endParaRPr lang="en-US" altLang="ja-JP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296717-0EB3-B76C-C4B4-F9082E8B5B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765" y="520986"/>
            <a:ext cx="11712330" cy="1355940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0106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9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7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B7F04C4-EB3C-43BA-A30F-6120D91526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3" y="3462285"/>
            <a:ext cx="11315504" cy="607543"/>
          </a:xfrm>
          <a:prstGeom prst="rect">
            <a:avLst/>
          </a:prstGeom>
        </p:spPr>
      </p:pic>
      <p:pic>
        <p:nvPicPr>
          <p:cNvPr id="4" name="Y_[14-08]_kiku1">
            <a:hlinkClick r:id="" action="ppaction://media"/>
            <a:extLst>
              <a:ext uri="{FF2B5EF4-FFF2-40B4-BE49-F238E27FC236}">
                <a16:creationId xmlns:a16="http://schemas.microsoft.com/office/drawing/2014/main" id="{1CFDC273-9712-4612-B5D7-C562BC6D6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2835" y="3550283"/>
            <a:ext cx="405689" cy="405689"/>
          </a:xfrm>
          <a:prstGeom prst="rect">
            <a:avLst/>
          </a:prstGeom>
        </p:spPr>
      </p:pic>
      <p:pic>
        <p:nvPicPr>
          <p:cNvPr id="5" name="Y_[14-09]_kiku2">
            <a:hlinkClick r:id="" action="ppaction://media"/>
            <a:extLst>
              <a:ext uri="{FF2B5EF4-FFF2-40B4-BE49-F238E27FC236}">
                <a16:creationId xmlns:a16="http://schemas.microsoft.com/office/drawing/2014/main" id="{3A9AA6D1-B841-4527-94BA-0C4C34889F0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46531" y="3568430"/>
            <a:ext cx="405689" cy="405689"/>
          </a:xfrm>
          <a:prstGeom prst="rect">
            <a:avLst/>
          </a:prstGeom>
        </p:spPr>
      </p:pic>
      <p:pic>
        <p:nvPicPr>
          <p:cNvPr id="6" name="Y_[14-10]_kiku3">
            <a:hlinkClick r:id="" action="ppaction://media"/>
            <a:extLst>
              <a:ext uri="{FF2B5EF4-FFF2-40B4-BE49-F238E27FC236}">
                <a16:creationId xmlns:a16="http://schemas.microsoft.com/office/drawing/2014/main" id="{CB034021-01B8-4867-B7C2-A3EC356E29E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24856" y="3550283"/>
            <a:ext cx="405689" cy="405689"/>
          </a:xfrm>
          <a:prstGeom prst="rect">
            <a:avLst/>
          </a:prstGeom>
        </p:spPr>
      </p:pic>
      <p:pic>
        <p:nvPicPr>
          <p:cNvPr id="7" name="Y_[14-11]_kiku4">
            <a:hlinkClick r:id="" action="ppaction://media"/>
            <a:extLst>
              <a:ext uri="{FF2B5EF4-FFF2-40B4-BE49-F238E27FC236}">
                <a16:creationId xmlns:a16="http://schemas.microsoft.com/office/drawing/2014/main" id="{8E7AD64F-9A61-4032-87CC-44A858BC4DA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75933" y="3529402"/>
            <a:ext cx="405689" cy="405689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BA5C30-E5EE-BAE7-A759-CDF89EA661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526" y="292294"/>
            <a:ext cx="9930845" cy="1067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186E9C-E86F-2068-9597-19C4491FD7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98524" y="1942526"/>
            <a:ext cx="6694988" cy="936799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253451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7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2746066-8B5B-4A04-ABF5-53772AE5C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49" y="1523194"/>
            <a:ext cx="8443037" cy="3811611"/>
          </a:xfrm>
          <a:prstGeom prst="rect">
            <a:avLst/>
          </a:prstGeom>
        </p:spPr>
      </p:pic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00DB815-AF0E-4E61-9FED-E8D804238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1" y="185278"/>
            <a:ext cx="2362321" cy="1187511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0A1836-468D-59A2-5262-85A5A986C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849" y="1590139"/>
            <a:ext cx="8344972" cy="968066"/>
          </a:xfrm>
          <a:prstGeom prst="rect">
            <a:avLst/>
          </a:prstGeom>
        </p:spPr>
      </p:pic>
      <p:pic>
        <p:nvPicPr>
          <p:cNvPr id="2" name="Y_[14-12]_katachi">
            <a:hlinkClick r:id="" action="ppaction://media"/>
            <a:extLst>
              <a:ext uri="{FF2B5EF4-FFF2-40B4-BE49-F238E27FC236}">
                <a16:creationId xmlns:a16="http://schemas.microsoft.com/office/drawing/2014/main" id="{1E5BB29B-A7C3-40D4-9BF2-0602B7F0C8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79834" y="1708428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4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27B8341-A79D-4D3B-9E19-F0521265055F}"/>
              </a:ext>
            </a:extLst>
          </p:cNvPr>
          <p:cNvGrpSpPr/>
          <p:nvPr/>
        </p:nvGrpSpPr>
        <p:grpSpPr>
          <a:xfrm>
            <a:off x="2537131" y="1123969"/>
            <a:ext cx="8443037" cy="3811611"/>
            <a:chOff x="2537131" y="1123969"/>
            <a:chExt cx="8443037" cy="3811611"/>
          </a:xfrm>
        </p:grpSpPr>
        <p:pic>
          <p:nvPicPr>
            <p:cNvPr id="12" name="図 11" descr="テキスト&#10;&#10;中程度の精度で自動的に生成された説明">
              <a:extLst>
                <a:ext uri="{FF2B5EF4-FFF2-40B4-BE49-F238E27FC236}">
                  <a16:creationId xmlns:a16="http://schemas.microsoft.com/office/drawing/2014/main" id="{22746066-8B5B-4A04-ABF5-53772AE5C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131" y="1123969"/>
              <a:ext cx="8443037" cy="3811611"/>
            </a:xfrm>
            <a:prstGeom prst="rect">
              <a:avLst/>
            </a:prstGeom>
          </p:spPr>
        </p:pic>
        <p:sp>
          <p:nvSpPr>
            <p:cNvPr id="5" name="テキスト ボックス 17">
              <a:extLst>
                <a:ext uri="{FF2B5EF4-FFF2-40B4-BE49-F238E27FC236}">
                  <a16:creationId xmlns:a16="http://schemas.microsoft.com/office/drawing/2014/main" id="{19099A07-8441-4FD8-A9D7-AA43A24D6226}"/>
                </a:ext>
              </a:extLst>
            </p:cNvPr>
            <p:cNvSpPr txBox="1"/>
            <p:nvPr/>
          </p:nvSpPr>
          <p:spPr>
            <a:xfrm>
              <a:off x="5808919" y="2499337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てもいいですか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" name="テキスト ボックス 17">
              <a:extLst>
                <a:ext uri="{FF2B5EF4-FFF2-40B4-BE49-F238E27FC236}">
                  <a16:creationId xmlns:a16="http://schemas.microsoft.com/office/drawing/2014/main" id="{7B4F376B-8F8F-40A0-8269-6B78137DAAE7}"/>
                </a:ext>
              </a:extLst>
            </p:cNvPr>
            <p:cNvSpPr txBox="1"/>
            <p:nvPr/>
          </p:nvSpPr>
          <p:spPr>
            <a:xfrm>
              <a:off x="5847791" y="3177504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てもいいですか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17">
              <a:extLst>
                <a:ext uri="{FF2B5EF4-FFF2-40B4-BE49-F238E27FC236}">
                  <a16:creationId xmlns:a16="http://schemas.microsoft.com/office/drawing/2014/main" id="{7C50E4D3-4CB6-49B5-8381-D503414E1D5B}"/>
                </a:ext>
              </a:extLst>
            </p:cNvPr>
            <p:cNvSpPr txBox="1"/>
            <p:nvPr/>
          </p:nvSpPr>
          <p:spPr>
            <a:xfrm>
              <a:off x="6400801" y="378828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てもいいですか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17">
              <a:extLst>
                <a:ext uri="{FF2B5EF4-FFF2-40B4-BE49-F238E27FC236}">
                  <a16:creationId xmlns:a16="http://schemas.microsoft.com/office/drawing/2014/main" id="{5BC22BB8-0ABE-4C75-97CC-BCE048192670}"/>
                </a:ext>
              </a:extLst>
            </p:cNvPr>
            <p:cNvSpPr txBox="1"/>
            <p:nvPr/>
          </p:nvSpPr>
          <p:spPr>
            <a:xfrm>
              <a:off x="5979041" y="4391084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てもいいですか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00DB815-AF0E-4E61-9FED-E8D804238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1" y="185278"/>
            <a:ext cx="2362321" cy="1187511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B5ADFE-224D-51C9-5372-53B60A674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8474" y="1130050"/>
            <a:ext cx="8574167" cy="994654"/>
          </a:xfrm>
          <a:prstGeom prst="rect">
            <a:avLst/>
          </a:prstGeom>
        </p:spPr>
      </p:pic>
      <p:pic>
        <p:nvPicPr>
          <p:cNvPr id="2" name="Y_[14-12]_katachi">
            <a:hlinkClick r:id="" action="ppaction://media"/>
            <a:extLst>
              <a:ext uri="{FF2B5EF4-FFF2-40B4-BE49-F238E27FC236}">
                <a16:creationId xmlns:a16="http://schemas.microsoft.com/office/drawing/2014/main" id="{1E5BB29B-A7C3-40D4-9BF2-0602B7F0C8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52553" y="1296530"/>
            <a:ext cx="405689" cy="4056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06E64F-B14B-339D-F237-5FC1D7081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9858" y="5219470"/>
            <a:ext cx="8385524" cy="112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9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EB822B-3545-05D7-BF55-B26DBE772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541" y="611200"/>
            <a:ext cx="11026355" cy="349080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72459C-0C27-85C8-8705-58C13FF6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608" y="4056765"/>
            <a:ext cx="5483868" cy="2766113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50AEF963-E563-CB76-0608-574EF3E47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379" y="12842"/>
            <a:ext cx="1796306" cy="96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02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FDD3C47-514C-4454-8326-BB4E111B04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82" y="1947063"/>
            <a:ext cx="11315504" cy="607543"/>
          </a:xfrm>
          <a:prstGeom prst="rect">
            <a:avLst/>
          </a:prstGeom>
        </p:spPr>
      </p:pic>
      <p:pic>
        <p:nvPicPr>
          <p:cNvPr id="12" name="Y_[14-08]_kiku1">
            <a:hlinkClick r:id="" action="ppaction://media"/>
            <a:extLst>
              <a:ext uri="{FF2B5EF4-FFF2-40B4-BE49-F238E27FC236}">
                <a16:creationId xmlns:a16="http://schemas.microsoft.com/office/drawing/2014/main" id="{3F073225-9CF8-4114-B1B3-BDE40E3F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34015" y="2351761"/>
            <a:ext cx="405689" cy="405689"/>
          </a:xfrm>
          <a:prstGeom prst="rect">
            <a:avLst/>
          </a:prstGeom>
        </p:spPr>
      </p:pic>
      <p:pic>
        <p:nvPicPr>
          <p:cNvPr id="13" name="Y_[14-09]_kiku2">
            <a:hlinkClick r:id="" action="ppaction://media"/>
            <a:extLst>
              <a:ext uri="{FF2B5EF4-FFF2-40B4-BE49-F238E27FC236}">
                <a16:creationId xmlns:a16="http://schemas.microsoft.com/office/drawing/2014/main" id="{3F7793D4-823D-4D1D-B374-0B8B0DC292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15730" y="2351762"/>
            <a:ext cx="405689" cy="405689"/>
          </a:xfrm>
          <a:prstGeom prst="rect">
            <a:avLst/>
          </a:prstGeom>
        </p:spPr>
      </p:pic>
      <p:pic>
        <p:nvPicPr>
          <p:cNvPr id="14" name="Y_[14-10]_kiku3">
            <a:hlinkClick r:id="" action="ppaction://media"/>
            <a:extLst>
              <a:ext uri="{FF2B5EF4-FFF2-40B4-BE49-F238E27FC236}">
                <a16:creationId xmlns:a16="http://schemas.microsoft.com/office/drawing/2014/main" id="{5560B2A1-9577-467D-A62D-95C4E7DDFA6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08691" y="2351760"/>
            <a:ext cx="405689" cy="405689"/>
          </a:xfrm>
          <a:prstGeom prst="rect">
            <a:avLst/>
          </a:prstGeom>
        </p:spPr>
      </p:pic>
      <p:pic>
        <p:nvPicPr>
          <p:cNvPr id="15" name="Y_[14-11]_kiku4">
            <a:hlinkClick r:id="" action="ppaction://media"/>
            <a:extLst>
              <a:ext uri="{FF2B5EF4-FFF2-40B4-BE49-F238E27FC236}">
                <a16:creationId xmlns:a16="http://schemas.microsoft.com/office/drawing/2014/main" id="{E4E3C989-502F-423A-9E2C-185EECF1FA0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76156" y="2351759"/>
            <a:ext cx="405689" cy="405689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DE2A3-00BA-6AC8-1F63-3568E8D047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7182" y="584775"/>
            <a:ext cx="10232460" cy="93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0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0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73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3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39E334-2E46-44A7-A67C-BC328D2BB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884" y="1830219"/>
            <a:ext cx="8925589" cy="4829188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EF59F-E151-A6E4-6587-9D0E9F9F5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66" y="39248"/>
            <a:ext cx="6542986" cy="895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4F27F6-F3BF-0EBA-3E15-7A81E2E4E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7" y="1356811"/>
            <a:ext cx="4096865" cy="808868"/>
          </a:xfrm>
          <a:prstGeom prst="rect">
            <a:avLst/>
          </a:prstGeom>
        </p:spPr>
      </p:pic>
      <p:pic>
        <p:nvPicPr>
          <p:cNvPr id="2" name="Y_[14-13]_hanasu">
            <a:hlinkClick r:id="" action="ppaction://media"/>
            <a:extLst>
              <a:ext uri="{FF2B5EF4-FFF2-40B4-BE49-F238E27FC236}">
                <a16:creationId xmlns:a16="http://schemas.microsoft.com/office/drawing/2014/main" id="{F26E8C68-9634-4B83-BD2D-CAC87965A6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39860" y="1461071"/>
            <a:ext cx="368808" cy="3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8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39E334-2E46-44A7-A67C-BC328D2BB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696" y="1835441"/>
            <a:ext cx="8925589" cy="482918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CAB51D-B3A8-A1B9-FB5F-4CE2C5AB4F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66" y="39248"/>
            <a:ext cx="6542986" cy="895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FABE10-CFAF-A698-B010-DC58B15ED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66" y="1342138"/>
            <a:ext cx="4601368" cy="766895"/>
          </a:xfrm>
          <a:prstGeom prst="rect">
            <a:avLst/>
          </a:prstGeom>
        </p:spPr>
      </p:pic>
      <p:pic>
        <p:nvPicPr>
          <p:cNvPr id="6" name="Y_[14-13]_hanasu">
            <a:hlinkClick r:id="" action="ppaction://media"/>
            <a:extLst>
              <a:ext uri="{FF2B5EF4-FFF2-40B4-BE49-F238E27FC236}">
                <a16:creationId xmlns:a16="http://schemas.microsoft.com/office/drawing/2014/main" id="{2FAF35D6-092E-44DA-8BDE-F5956AC3F2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98237" y="1427908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0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571930-590D-D2D4-937A-9F0C448BF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6" y="1342138"/>
            <a:ext cx="4601368" cy="7668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39E334-2E46-44A7-A67C-BC328D2BB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702" y="2028812"/>
            <a:ext cx="8925589" cy="4829188"/>
          </a:xfrm>
          <a:prstGeom prst="rect">
            <a:avLst/>
          </a:prstGeom>
        </p:spPr>
      </p:pic>
      <p:pic>
        <p:nvPicPr>
          <p:cNvPr id="6" name="Y_[14-13]_hanasu">
            <a:hlinkClick r:id="" action="ppaction://media"/>
            <a:extLst>
              <a:ext uri="{FF2B5EF4-FFF2-40B4-BE49-F238E27FC236}">
                <a16:creationId xmlns:a16="http://schemas.microsoft.com/office/drawing/2014/main" id="{2FAF35D6-092E-44DA-8BDE-F5956AC3F2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99227" y="1408454"/>
            <a:ext cx="446258" cy="446258"/>
          </a:xfrm>
          <a:prstGeom prst="rect">
            <a:avLst/>
          </a:prstGeom>
        </p:spPr>
      </p:pic>
      <p:sp>
        <p:nvSpPr>
          <p:cNvPr id="7" name="四角形: 角を丸くする 13">
            <a:extLst>
              <a:ext uri="{FF2B5EF4-FFF2-40B4-BE49-F238E27FC236}">
                <a16:creationId xmlns:a16="http://schemas.microsoft.com/office/drawing/2014/main" id="{571BAFE7-D363-4790-89A5-501C0B693C36}"/>
              </a:ext>
            </a:extLst>
          </p:cNvPr>
          <p:cNvSpPr/>
          <p:nvPr/>
        </p:nvSpPr>
        <p:spPr>
          <a:xfrm>
            <a:off x="4989811" y="2208808"/>
            <a:ext cx="2505498" cy="5407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13">
            <a:extLst>
              <a:ext uri="{FF2B5EF4-FFF2-40B4-BE49-F238E27FC236}">
                <a16:creationId xmlns:a16="http://schemas.microsoft.com/office/drawing/2014/main" id="{571BAFE7-D363-4790-89A5-501C0B693C36}"/>
              </a:ext>
            </a:extLst>
          </p:cNvPr>
          <p:cNvSpPr/>
          <p:nvPr/>
        </p:nvSpPr>
        <p:spPr>
          <a:xfrm>
            <a:off x="5100647" y="4173050"/>
            <a:ext cx="4029497" cy="5407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13">
            <a:extLst>
              <a:ext uri="{FF2B5EF4-FFF2-40B4-BE49-F238E27FC236}">
                <a16:creationId xmlns:a16="http://schemas.microsoft.com/office/drawing/2014/main" id="{571BAFE7-D363-4790-89A5-501C0B693C36}"/>
              </a:ext>
            </a:extLst>
          </p:cNvPr>
          <p:cNvSpPr/>
          <p:nvPr/>
        </p:nvSpPr>
        <p:spPr>
          <a:xfrm>
            <a:off x="3050174" y="5667999"/>
            <a:ext cx="1736712" cy="1009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3">
            <a:extLst>
              <a:ext uri="{FF2B5EF4-FFF2-40B4-BE49-F238E27FC236}">
                <a16:creationId xmlns:a16="http://schemas.microsoft.com/office/drawing/2014/main" id="{571BAFE7-D363-4790-89A5-501C0B693C36}"/>
              </a:ext>
            </a:extLst>
          </p:cNvPr>
          <p:cNvSpPr/>
          <p:nvPr/>
        </p:nvSpPr>
        <p:spPr>
          <a:xfrm>
            <a:off x="8661265" y="5630496"/>
            <a:ext cx="2505498" cy="5407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3">
            <a:extLst>
              <a:ext uri="{FF2B5EF4-FFF2-40B4-BE49-F238E27FC236}">
                <a16:creationId xmlns:a16="http://schemas.microsoft.com/office/drawing/2014/main" id="{571BAFE7-D363-4790-89A5-501C0B693C36}"/>
              </a:ext>
            </a:extLst>
          </p:cNvPr>
          <p:cNvSpPr/>
          <p:nvPr/>
        </p:nvSpPr>
        <p:spPr>
          <a:xfrm>
            <a:off x="6541521" y="3174337"/>
            <a:ext cx="981498" cy="5407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156FA-67EF-5FB7-FC64-3040647EBA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66" y="39248"/>
            <a:ext cx="6542986" cy="89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9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527461" y="2154604"/>
            <a:ext cx="8424000" cy="4557803"/>
            <a:chOff x="527461" y="2154604"/>
            <a:chExt cx="8424000" cy="455780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339E334-2E46-44A7-A67C-BC328D2BB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7461" y="2154604"/>
              <a:ext cx="8424000" cy="4557803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2743200" y="4219074"/>
              <a:ext cx="1876926" cy="401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57EF9DE2-C223-47F2-AF49-E6671E80C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430" y="833462"/>
            <a:ext cx="4219606" cy="235269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C72EBFB-3198-417A-8305-2ED8746A2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955" y="3131726"/>
            <a:ext cx="4210081" cy="2324117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436A1B-2723-A6D8-6EE8-7FA335CE2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66" y="203322"/>
            <a:ext cx="5871534" cy="8034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86706E-7ED4-AC04-DC13-57FB616299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506" y="1207836"/>
            <a:ext cx="4629796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83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72D6A90-D3E6-4456-A0A3-B53D309F4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168" y="2234789"/>
            <a:ext cx="4607654" cy="39426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348985-170F-D892-225D-B8A39DB9F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8" y="292387"/>
            <a:ext cx="12084161" cy="177265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52713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6479341-8F2B-9A1E-273F-4BA968381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" b="83823"/>
          <a:stretch/>
        </p:blipFill>
        <p:spPr>
          <a:xfrm>
            <a:off x="660792" y="4838"/>
            <a:ext cx="10858330" cy="146391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D5ACC86-3464-F3F5-5BE5-1F97D1ADE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38" y="1463339"/>
            <a:ext cx="10873618" cy="53827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68166" y="3137318"/>
            <a:ext cx="10867658" cy="88132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29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D3866A-2136-81FF-1645-45F574211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" y="4132"/>
            <a:ext cx="12175670" cy="21231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666472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C72D6A90-D3E6-4456-A0A3-B53D309F4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210" y="2636425"/>
            <a:ext cx="4607654" cy="394263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47EC0C-0303-6C31-5820-B1EB98AF6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073"/>
            <a:ext cx="4332327" cy="9274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2CE7B9-F09A-C4E0-116A-1AAF23186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19" y="1093070"/>
            <a:ext cx="7465583" cy="96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373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0FAB18-0887-420E-A3BA-C4533B564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0608" y="2987002"/>
            <a:ext cx="8024163" cy="387099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3EF103A-27FF-4135-9FA2-46408758F8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868" y="3725647"/>
            <a:ext cx="5017441" cy="650409"/>
          </a:xfrm>
          <a:prstGeom prst="rect">
            <a:avLst/>
          </a:prstGeom>
        </p:spPr>
      </p:pic>
      <p:pic>
        <p:nvPicPr>
          <p:cNvPr id="2" name="Y_[14-14]_kaiwa1">
            <a:hlinkClick r:id="" action="ppaction://media"/>
            <a:extLst>
              <a:ext uri="{FF2B5EF4-FFF2-40B4-BE49-F238E27FC236}">
                <a16:creationId xmlns:a16="http://schemas.microsoft.com/office/drawing/2014/main" id="{DA947EA1-8B73-4F36-A52B-5FE738684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10176" y="3075820"/>
            <a:ext cx="368808" cy="368808"/>
          </a:xfrm>
          <a:prstGeom prst="rect">
            <a:avLst/>
          </a:prstGeom>
        </p:spPr>
      </p:pic>
      <p:pic>
        <p:nvPicPr>
          <p:cNvPr id="4" name="Y_[14-15]_kaiwa2">
            <a:hlinkClick r:id="" action="ppaction://media"/>
            <a:extLst>
              <a:ext uri="{FF2B5EF4-FFF2-40B4-BE49-F238E27FC236}">
                <a16:creationId xmlns:a16="http://schemas.microsoft.com/office/drawing/2014/main" id="{00113699-B858-4150-AB50-84621EFA21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846" y="3075820"/>
            <a:ext cx="368808" cy="368808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55718-94F5-33C1-2E18-77D274A745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95200"/>
            <a:ext cx="3801979" cy="813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1471AC-DEA8-500C-269B-25B1B247B4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8730" y="74976"/>
            <a:ext cx="6178194" cy="7912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D2C465-2F6F-32F1-0B3D-E244B29750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229" y="1019070"/>
            <a:ext cx="9841329" cy="194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3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3890608" y="2987002"/>
            <a:ext cx="8024163" cy="3870998"/>
            <a:chOff x="3890608" y="2987002"/>
            <a:chExt cx="8024163" cy="3870998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10FAB18-0887-420E-A3BA-C4533B564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90608" y="2987002"/>
              <a:ext cx="8024163" cy="3870998"/>
            </a:xfrm>
            <a:prstGeom prst="rect">
              <a:avLst/>
            </a:prstGeom>
          </p:spPr>
        </p:pic>
        <p:sp>
          <p:nvSpPr>
            <p:cNvPr id="10" name="テキスト ボックス 17">
              <a:extLst>
                <a:ext uri="{FF2B5EF4-FFF2-40B4-BE49-F238E27FC236}">
                  <a16:creationId xmlns:a16="http://schemas.microsoft.com/office/drawing/2014/main" id="{91B7EBCF-F5EF-4FC0-8B7A-5942955CB70C}"/>
                </a:ext>
              </a:extLst>
            </p:cNvPr>
            <p:cNvSpPr txBox="1"/>
            <p:nvPr/>
          </p:nvSpPr>
          <p:spPr>
            <a:xfrm>
              <a:off x="6871291" y="5932275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2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b</a:t>
              </a:r>
            </a:p>
          </p:txBody>
        </p:sp>
        <p:sp>
          <p:nvSpPr>
            <p:cNvPr id="12" name="テキスト ボックス 17">
              <a:extLst>
                <a:ext uri="{FF2B5EF4-FFF2-40B4-BE49-F238E27FC236}">
                  <a16:creationId xmlns:a16="http://schemas.microsoft.com/office/drawing/2014/main" id="{B41F6DE7-F505-4603-A182-B28D3C024599}"/>
                </a:ext>
              </a:extLst>
            </p:cNvPr>
            <p:cNvSpPr txBox="1"/>
            <p:nvPr/>
          </p:nvSpPr>
          <p:spPr>
            <a:xfrm>
              <a:off x="10116250" y="5932275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2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c</a:t>
              </a:r>
            </a:p>
          </p:txBody>
        </p:sp>
        <p:sp>
          <p:nvSpPr>
            <p:cNvPr id="13" name="テキスト ボックス 17">
              <a:extLst>
                <a:ext uri="{FF2B5EF4-FFF2-40B4-BE49-F238E27FC236}">
                  <a16:creationId xmlns:a16="http://schemas.microsoft.com/office/drawing/2014/main" id="{7E0A6288-C2C3-4A43-BED9-38C1457A330D}"/>
                </a:ext>
              </a:extLst>
            </p:cNvPr>
            <p:cNvSpPr txBox="1"/>
            <p:nvPr/>
          </p:nvSpPr>
          <p:spPr>
            <a:xfrm>
              <a:off x="10054432" y="636563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  <p:sp>
          <p:nvSpPr>
            <p:cNvPr id="14" name="テキスト ボックス 17">
              <a:extLst>
                <a:ext uri="{FF2B5EF4-FFF2-40B4-BE49-F238E27FC236}">
                  <a16:creationId xmlns:a16="http://schemas.microsoft.com/office/drawing/2014/main" id="{F342226C-EEF2-41A2-ACDD-4263F66D8FD1}"/>
                </a:ext>
              </a:extLst>
            </p:cNvPr>
            <p:cNvSpPr txBox="1"/>
            <p:nvPr/>
          </p:nvSpPr>
          <p:spPr>
            <a:xfrm>
              <a:off x="6800758" y="636563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〇</a:t>
              </a:r>
              <a:endParaRPr lang="en-US" altLang="ja-JP" sz="24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  <p:pic>
        <p:nvPicPr>
          <p:cNvPr id="2" name="Y_[14-14]_kaiwa1">
            <a:hlinkClick r:id="" action="ppaction://media"/>
            <a:extLst>
              <a:ext uri="{FF2B5EF4-FFF2-40B4-BE49-F238E27FC236}">
                <a16:creationId xmlns:a16="http://schemas.microsoft.com/office/drawing/2014/main" id="{DA947EA1-8B73-4F36-A52B-5FE738684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10176" y="3075820"/>
            <a:ext cx="368808" cy="368808"/>
          </a:xfrm>
          <a:prstGeom prst="rect">
            <a:avLst/>
          </a:prstGeom>
        </p:spPr>
      </p:pic>
      <p:pic>
        <p:nvPicPr>
          <p:cNvPr id="4" name="Y_[14-15]_kaiwa2">
            <a:hlinkClick r:id="" action="ppaction://media"/>
            <a:extLst>
              <a:ext uri="{FF2B5EF4-FFF2-40B4-BE49-F238E27FC236}">
                <a16:creationId xmlns:a16="http://schemas.microsoft.com/office/drawing/2014/main" id="{00113699-B858-4150-AB50-84621EFA21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846" y="3075820"/>
            <a:ext cx="368808" cy="3688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3EF103A-27FF-4135-9FA2-46408758F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868" y="3725647"/>
            <a:ext cx="5017441" cy="650409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F8BA7-D8D2-BE5E-2D2B-40E4E563D1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95200"/>
            <a:ext cx="3801979" cy="813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D8D006-BA86-93C3-D43A-4E7A7293C3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8730" y="74976"/>
            <a:ext cx="6178194" cy="7912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38C54C-D3CC-51A4-9517-B6D6E1047F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229" y="1019070"/>
            <a:ext cx="9841329" cy="194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3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2E4A9EE2-6118-4601-A96B-8E48D33E8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9" y="1364175"/>
            <a:ext cx="3411459" cy="84223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C471CE5-4722-46A9-A805-6B51362F39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54"/>
          <a:stretch/>
        </p:blipFill>
        <p:spPr>
          <a:xfrm>
            <a:off x="3411459" y="818707"/>
            <a:ext cx="8780541" cy="5825294"/>
          </a:xfrm>
          <a:prstGeom prst="rect">
            <a:avLst/>
          </a:prstGeom>
        </p:spPr>
      </p:pic>
      <p:pic>
        <p:nvPicPr>
          <p:cNvPr id="13" name="Y_[14-14]_kaiwa1">
            <a:hlinkClick r:id="" action="ppaction://media"/>
            <a:extLst>
              <a:ext uri="{FF2B5EF4-FFF2-40B4-BE49-F238E27FC236}">
                <a16:creationId xmlns:a16="http://schemas.microsoft.com/office/drawing/2014/main" id="{2D174C5E-0F9C-4576-B899-458C5FF93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82740" y="1257300"/>
            <a:ext cx="411675" cy="41167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42883B-CC04-7E1F-C38E-600A5E17E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242" y="267604"/>
            <a:ext cx="8665032" cy="7780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E2DD90-B348-9030-C31C-238852B7B2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4882" y="1745616"/>
            <a:ext cx="2568413" cy="106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1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C471CE5-4722-46A9-A805-6B51362F39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54"/>
          <a:stretch/>
        </p:blipFill>
        <p:spPr>
          <a:xfrm>
            <a:off x="3411459" y="818707"/>
            <a:ext cx="8780541" cy="582529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E4A9EE2-6118-4601-A96B-8E48D33E8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42933"/>
            <a:ext cx="3411459" cy="842230"/>
          </a:xfrm>
          <a:prstGeom prst="rect">
            <a:avLst/>
          </a:prstGeom>
        </p:spPr>
      </p:pic>
      <p:sp>
        <p:nvSpPr>
          <p:cNvPr id="25" name="テキスト ボックス 17">
            <a:extLst>
              <a:ext uri="{FF2B5EF4-FFF2-40B4-BE49-F238E27FC236}">
                <a16:creationId xmlns:a16="http://schemas.microsoft.com/office/drawing/2014/main" id="{09E5382C-8A7E-4FB8-9AA1-D1B1F3DE3F26}"/>
              </a:ext>
            </a:extLst>
          </p:cNvPr>
          <p:cNvSpPr txBox="1"/>
          <p:nvPr/>
        </p:nvSpPr>
        <p:spPr>
          <a:xfrm>
            <a:off x="850328" y="1630184"/>
            <a:ext cx="2622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やくしょに いきます</a:t>
            </a:r>
            <a:endParaRPr lang="en-US" altLang="ja-JP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Y_[14-14]_kaiwa1">
            <a:hlinkClick r:id="" action="ppaction://media"/>
            <a:extLst>
              <a:ext uri="{FF2B5EF4-FFF2-40B4-BE49-F238E27FC236}">
                <a16:creationId xmlns:a16="http://schemas.microsoft.com/office/drawing/2014/main" id="{2DCB4E0A-21C3-4556-9257-4D8ADCDF81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82740" y="1257300"/>
            <a:ext cx="411675" cy="41167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A85EB7-385B-3480-C39A-7E00BA323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242" y="267604"/>
            <a:ext cx="8665032" cy="7780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0F628D-EDED-AFE7-0260-FBBBE49888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4882" y="1745616"/>
            <a:ext cx="2568413" cy="106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6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5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C2DD0DF-DDDE-48CE-B4FF-4D634EBFE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031" y="1197899"/>
            <a:ext cx="7563934" cy="5609777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5687487-227C-40F2-824C-21D23B44E258}"/>
              </a:ext>
            </a:extLst>
          </p:cNvPr>
          <p:cNvGrpSpPr/>
          <p:nvPr/>
        </p:nvGrpSpPr>
        <p:grpSpPr>
          <a:xfrm>
            <a:off x="139568" y="1398904"/>
            <a:ext cx="4380614" cy="1038439"/>
            <a:chOff x="102713" y="1836315"/>
            <a:chExt cx="5084686" cy="120534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49D56D2-3EED-4345-8794-9C8A419C3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74233"/>
            <a:stretch/>
          </p:blipFill>
          <p:spPr>
            <a:xfrm>
              <a:off x="102713" y="1836315"/>
              <a:ext cx="1258001" cy="120534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0F09BF9-9914-4ED7-8647-6BE468CEC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696" y="1836315"/>
              <a:ext cx="3876703" cy="1205341"/>
            </a:xfrm>
            <a:prstGeom prst="rect">
              <a:avLst/>
            </a:prstGeom>
          </p:spPr>
        </p:pic>
      </p:grpSp>
      <p:pic>
        <p:nvPicPr>
          <p:cNvPr id="13" name="Y_[14-15]_kaiwa2">
            <a:hlinkClick r:id="" action="ppaction://media"/>
            <a:extLst>
              <a:ext uri="{FF2B5EF4-FFF2-40B4-BE49-F238E27FC236}">
                <a16:creationId xmlns:a16="http://schemas.microsoft.com/office/drawing/2014/main" id="{BF2252FB-7061-4469-93C7-E5869375B4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04018" y="1290634"/>
            <a:ext cx="413069" cy="41306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ED5FC2-455F-49A7-8B51-2C1A48C187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242" y="267604"/>
            <a:ext cx="8665032" cy="778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258131-B091-F0C5-0507-37B9A1DABE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9288" y="3958389"/>
            <a:ext cx="2011659" cy="108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2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C2DD0DF-DDDE-48CE-B4FF-4D634EBFE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031" y="1197899"/>
            <a:ext cx="7563934" cy="560977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0D568C3-FD61-47CA-9209-E0F715753D23}"/>
              </a:ext>
            </a:extLst>
          </p:cNvPr>
          <p:cNvGrpSpPr/>
          <p:nvPr/>
        </p:nvGrpSpPr>
        <p:grpSpPr>
          <a:xfrm>
            <a:off x="139568" y="1398904"/>
            <a:ext cx="4380614" cy="1038439"/>
            <a:chOff x="7758617" y="5769237"/>
            <a:chExt cx="4380614" cy="1038439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75687487-227C-40F2-824C-21D23B44E258}"/>
                </a:ext>
              </a:extLst>
            </p:cNvPr>
            <p:cNvGrpSpPr/>
            <p:nvPr/>
          </p:nvGrpSpPr>
          <p:grpSpPr>
            <a:xfrm>
              <a:off x="7758617" y="5769237"/>
              <a:ext cx="4380614" cy="1038439"/>
              <a:chOff x="102713" y="1836315"/>
              <a:chExt cx="5084686" cy="1205342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C49D56D2-3EED-4345-8794-9C8A419C33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74233"/>
              <a:stretch/>
            </p:blipFill>
            <p:spPr>
              <a:xfrm>
                <a:off x="102713" y="1836315"/>
                <a:ext cx="1258001" cy="1205342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60F09BF9-9914-4ED7-8647-6BE468CEC3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10696" y="1836315"/>
                <a:ext cx="3876703" cy="1205341"/>
              </a:xfrm>
              <a:prstGeom prst="rect">
                <a:avLst/>
              </a:prstGeom>
            </p:spPr>
          </p:pic>
        </p:grpSp>
        <p:sp>
          <p:nvSpPr>
            <p:cNvPr id="14" name="テキスト ボックス 17">
              <a:extLst>
                <a:ext uri="{FF2B5EF4-FFF2-40B4-BE49-F238E27FC236}">
                  <a16:creationId xmlns:a16="http://schemas.microsoft.com/office/drawing/2014/main" id="{E6C21161-CB8B-40B5-A6F2-4906E7D1D26D}"/>
                </a:ext>
              </a:extLst>
            </p:cNvPr>
            <p:cNvSpPr txBox="1"/>
            <p:nvPr/>
          </p:nvSpPr>
          <p:spPr>
            <a:xfrm>
              <a:off x="9062233" y="6190367"/>
              <a:ext cx="28007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ともだちが きます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1" name="Y_[14-15]_kaiwa2">
            <a:hlinkClick r:id="" action="ppaction://media"/>
            <a:extLst>
              <a:ext uri="{FF2B5EF4-FFF2-40B4-BE49-F238E27FC236}">
                <a16:creationId xmlns:a16="http://schemas.microsoft.com/office/drawing/2014/main" id="{D009EE07-5E71-404C-96DE-B87C5ED352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04018" y="1333166"/>
            <a:ext cx="413069" cy="413069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A69123-433D-83FB-799C-2BF06BE526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242" y="267604"/>
            <a:ext cx="8665032" cy="778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035EFA-081B-1425-A603-CD53ED922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9288" y="3958389"/>
            <a:ext cx="2011659" cy="108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6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D63BF882-8558-444A-8A1F-30C5554721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" t="6836" r="3140" b="1676"/>
          <a:stretch/>
        </p:blipFill>
        <p:spPr>
          <a:xfrm>
            <a:off x="3612896" y="0"/>
            <a:ext cx="4867425" cy="6817727"/>
          </a:xfrm>
          <a:prstGeom prst="rect">
            <a:avLst/>
          </a:prstGeom>
        </p:spPr>
      </p:pic>
      <p:pic>
        <p:nvPicPr>
          <p:cNvPr id="15" name="Y_[14-14]_kaiwa1">
            <a:hlinkClick r:id="" action="ppaction://media"/>
            <a:extLst>
              <a:ext uri="{FF2B5EF4-FFF2-40B4-BE49-F238E27FC236}">
                <a16:creationId xmlns:a16="http://schemas.microsoft.com/office/drawing/2014/main" id="{A0310E4A-CC6A-4055-ADF2-2F91F410B0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93009" y="537075"/>
            <a:ext cx="411675" cy="411675"/>
          </a:xfrm>
          <a:prstGeom prst="rect">
            <a:avLst/>
          </a:prstGeom>
        </p:spPr>
      </p:pic>
      <p:pic>
        <p:nvPicPr>
          <p:cNvPr id="16" name="Y_[14-15]_kaiwa2">
            <a:hlinkClick r:id="" action="ppaction://media"/>
            <a:extLst>
              <a:ext uri="{FF2B5EF4-FFF2-40B4-BE49-F238E27FC236}">
                <a16:creationId xmlns:a16="http://schemas.microsoft.com/office/drawing/2014/main" id="{509FF388-259A-4240-B45C-F3408FBCA4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91615" y="3228429"/>
            <a:ext cx="413069" cy="41306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6A791C-0628-7175-1D8D-E2FDF9A78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0906" y="5029201"/>
            <a:ext cx="1179415" cy="6376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CD1F5D-011F-1E7D-7469-74FFAB3A6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749" y="7261"/>
            <a:ext cx="1536690" cy="63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5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72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875613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8BFB5-7435-1119-4367-FB93504F1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66" y="1300583"/>
            <a:ext cx="10504332" cy="1418554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6105633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テキスト, 手紙&#10;&#10;自動的に生成された説明">
            <a:extLst>
              <a:ext uri="{FF2B5EF4-FFF2-40B4-BE49-F238E27FC236}">
                <a16:creationId xmlns:a16="http://schemas.microsoft.com/office/drawing/2014/main" id="{65DDAE9A-D977-4876-B960-06835F6CF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34" y="1318255"/>
            <a:ext cx="8079202" cy="4221489"/>
          </a:xfrm>
          <a:prstGeom prst="rect">
            <a:avLst/>
          </a:prstGeom>
        </p:spPr>
      </p:pic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6776503-9EC1-48C5-84BB-3282F2091F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1" y="185278"/>
            <a:ext cx="2362321" cy="1187511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89A28-BCF2-E654-F94A-5E4225F79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3395" y="1202681"/>
            <a:ext cx="8587049" cy="1056294"/>
          </a:xfrm>
          <a:prstGeom prst="rect">
            <a:avLst/>
          </a:prstGeom>
        </p:spPr>
      </p:pic>
      <p:pic>
        <p:nvPicPr>
          <p:cNvPr id="2" name="Y_[14-16]_katachi">
            <a:hlinkClick r:id="" action="ppaction://media"/>
            <a:extLst>
              <a:ext uri="{FF2B5EF4-FFF2-40B4-BE49-F238E27FC236}">
                <a16:creationId xmlns:a16="http://schemas.microsoft.com/office/drawing/2014/main" id="{E61878F0-7775-4CC0-82D7-155C77CD6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67985" y="1730828"/>
            <a:ext cx="446258" cy="4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9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3B2080F-286A-45EE-9732-D28A5DC6B2B5}"/>
              </a:ext>
            </a:extLst>
          </p:cNvPr>
          <p:cNvGrpSpPr/>
          <p:nvPr/>
        </p:nvGrpSpPr>
        <p:grpSpPr>
          <a:xfrm>
            <a:off x="3338623" y="523220"/>
            <a:ext cx="7411683" cy="4035271"/>
            <a:chOff x="2129434" y="1318255"/>
            <a:chExt cx="7312278" cy="3820761"/>
          </a:xfrm>
        </p:grpSpPr>
        <p:pic>
          <p:nvPicPr>
            <p:cNvPr id="11" name="図 10" descr="テキスト, 手紙&#10;&#10;自動的に生成された説明">
              <a:extLst>
                <a:ext uri="{FF2B5EF4-FFF2-40B4-BE49-F238E27FC236}">
                  <a16:creationId xmlns:a16="http://schemas.microsoft.com/office/drawing/2014/main" id="{65DDAE9A-D977-4876-B960-06835F6C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9434" y="1318255"/>
              <a:ext cx="7312278" cy="3820761"/>
            </a:xfrm>
            <a:prstGeom prst="rect">
              <a:avLst/>
            </a:prstGeom>
          </p:spPr>
        </p:pic>
        <p:sp>
          <p:nvSpPr>
            <p:cNvPr id="4" name="テキスト ボックス 17">
              <a:extLst>
                <a:ext uri="{FF2B5EF4-FFF2-40B4-BE49-F238E27FC236}">
                  <a16:creationId xmlns:a16="http://schemas.microsoft.com/office/drawing/2014/main" id="{14AB642F-9C06-41A3-9DA3-24206C4CCF36}"/>
                </a:ext>
              </a:extLst>
            </p:cNvPr>
            <p:cNvSpPr txBox="1"/>
            <p:nvPr/>
          </p:nvSpPr>
          <p:spPr>
            <a:xfrm>
              <a:off x="5354965" y="2513993"/>
              <a:ext cx="2307730" cy="437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いいでしょうか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6" name="テキスト ボックス 17">
              <a:extLst>
                <a:ext uri="{FF2B5EF4-FFF2-40B4-BE49-F238E27FC236}">
                  <a16:creationId xmlns:a16="http://schemas.microsoft.com/office/drawing/2014/main" id="{DA4311FC-5B8B-49C6-A034-574E561F9B2A}"/>
                </a:ext>
              </a:extLst>
            </p:cNvPr>
            <p:cNvSpPr txBox="1"/>
            <p:nvPr/>
          </p:nvSpPr>
          <p:spPr>
            <a:xfrm>
              <a:off x="6721372" y="3010073"/>
              <a:ext cx="2307730" cy="437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いいでしょうか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7" name="テキスト ボックス 17">
              <a:extLst>
                <a:ext uri="{FF2B5EF4-FFF2-40B4-BE49-F238E27FC236}">
                  <a16:creationId xmlns:a16="http://schemas.microsoft.com/office/drawing/2014/main" id="{D9CA4D46-3507-47D7-A2F9-6A5BC708491A}"/>
                </a:ext>
              </a:extLst>
            </p:cNvPr>
            <p:cNvSpPr txBox="1"/>
            <p:nvPr/>
          </p:nvSpPr>
          <p:spPr>
            <a:xfrm>
              <a:off x="4960210" y="4020539"/>
              <a:ext cx="3522325" cy="437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なければならないんです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8" name="テキスト ボックス 17">
              <a:extLst>
                <a:ext uri="{FF2B5EF4-FFF2-40B4-BE49-F238E27FC236}">
                  <a16:creationId xmlns:a16="http://schemas.microsoft.com/office/drawing/2014/main" id="{10BBB3D7-0D20-4FF5-AD68-56011D2590E2}"/>
                </a:ext>
              </a:extLst>
            </p:cNvPr>
            <p:cNvSpPr txBox="1"/>
            <p:nvPr/>
          </p:nvSpPr>
          <p:spPr>
            <a:xfrm>
              <a:off x="6451804" y="4560237"/>
              <a:ext cx="1093136" cy="437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んです</a:t>
              </a:r>
              <a:endPara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6776503-9EC1-48C5-84BB-3282F2091F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1" y="185278"/>
            <a:ext cx="2362321" cy="1187511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3C1C5E-761E-BFC7-A733-BD3D85AB6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6420" y="604844"/>
            <a:ext cx="7165667" cy="881450"/>
          </a:xfrm>
          <a:prstGeom prst="rect">
            <a:avLst/>
          </a:prstGeom>
        </p:spPr>
      </p:pic>
      <p:pic>
        <p:nvPicPr>
          <p:cNvPr id="2" name="Y_[14-16]_katachi">
            <a:hlinkClick r:id="" action="ppaction://media"/>
            <a:extLst>
              <a:ext uri="{FF2B5EF4-FFF2-40B4-BE49-F238E27FC236}">
                <a16:creationId xmlns:a16="http://schemas.microsoft.com/office/drawing/2014/main" id="{E61878F0-7775-4CC0-82D7-155C77CD6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13549" y="985273"/>
            <a:ext cx="405689" cy="4056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5A0B5B-9B28-7242-87FE-9E95314A62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6024" y="4695051"/>
            <a:ext cx="8418779" cy="19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4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161A86-8DA7-F9F0-E33D-F16CAF9BD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41" y="226687"/>
            <a:ext cx="10491542" cy="338278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102243-F2C3-D0CB-6E3B-12FD36C90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606" y="3669633"/>
            <a:ext cx="9388800" cy="2153652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E7AB7C96-4444-B73D-2DFB-899C0781F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379" y="12842"/>
            <a:ext cx="1796306" cy="96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8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F9EBF2-190C-AB48-DBE2-DF038911D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079" y="-12042"/>
            <a:ext cx="10242891" cy="380198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134885-99E6-C4DE-2F4C-37C872AD0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542" y="3686299"/>
            <a:ext cx="7143948" cy="3078373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8EB1AB81-6E2D-B6C2-A262-BBE825E51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379" y="12842"/>
            <a:ext cx="1524776" cy="81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5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B4D504-EC73-79C8-51AA-CD06F175F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560" y="11131"/>
            <a:ext cx="10661184" cy="435399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C6DD4-10A4-4D0D-A027-90FBCFB75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782" y="4329037"/>
            <a:ext cx="7634243" cy="2451873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BF588ADB-E305-A066-F192-C8B0D4B89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379" y="12842"/>
            <a:ext cx="1524776" cy="81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377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966F4-427C-A0C4-F23F-8DE96CC18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518" y="959072"/>
            <a:ext cx="9717085" cy="961586"/>
          </a:xfrm>
          <a:prstGeom prst="rect">
            <a:avLst/>
          </a:prstGeom>
        </p:spPr>
      </p:pic>
      <p:pic>
        <p:nvPicPr>
          <p:cNvPr id="5" name="Y_[14-14]_kaiwa1">
            <a:hlinkClick r:id="" action="ppaction://media"/>
            <a:extLst>
              <a:ext uri="{FF2B5EF4-FFF2-40B4-BE49-F238E27FC236}">
                <a16:creationId xmlns:a16="http://schemas.microsoft.com/office/drawing/2014/main" id="{A31ACDAC-4E93-4148-A982-121667312B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2925" y="1176861"/>
            <a:ext cx="405689" cy="405689"/>
          </a:xfrm>
          <a:prstGeom prst="rect">
            <a:avLst/>
          </a:prstGeom>
        </p:spPr>
      </p:pic>
      <p:pic>
        <p:nvPicPr>
          <p:cNvPr id="6" name="Y_[14-15]_kaiwa2">
            <a:hlinkClick r:id="" action="ppaction://media"/>
            <a:extLst>
              <a:ext uri="{FF2B5EF4-FFF2-40B4-BE49-F238E27FC236}">
                <a16:creationId xmlns:a16="http://schemas.microsoft.com/office/drawing/2014/main" id="{9F14B0CF-0C15-4300-80BD-D1885ED6D4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03715" y="1188893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5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5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D50FE03-5A1E-45CC-A0E3-B1FBDEB47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5280" y="0"/>
            <a:ext cx="5964296" cy="685800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EC60DC-9B46-C7F7-2E99-38D53D7A04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3" y="292387"/>
            <a:ext cx="6134956" cy="819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7CDB01-52FA-BA2A-2F95-F434F078E5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24" y="1237094"/>
            <a:ext cx="4887007" cy="733527"/>
          </a:xfrm>
          <a:prstGeom prst="rect">
            <a:avLst/>
          </a:prstGeom>
        </p:spPr>
      </p:pic>
      <p:pic>
        <p:nvPicPr>
          <p:cNvPr id="2" name="Y_[14-17]_hanasu1">
            <a:hlinkClick r:id="" action="ppaction://media"/>
            <a:extLst>
              <a:ext uri="{FF2B5EF4-FFF2-40B4-BE49-F238E27FC236}">
                <a16:creationId xmlns:a16="http://schemas.microsoft.com/office/drawing/2014/main" id="{F65B462E-58BC-4657-8846-BD3C6A13CD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42485" y="1273190"/>
            <a:ext cx="405689" cy="405689"/>
          </a:xfrm>
          <a:prstGeom prst="rect">
            <a:avLst/>
          </a:prstGeom>
        </p:spPr>
      </p:pic>
      <p:pic>
        <p:nvPicPr>
          <p:cNvPr id="4" name="Y_[14-18]_hanasu2">
            <a:hlinkClick r:id="" action="ppaction://media"/>
            <a:extLst>
              <a:ext uri="{FF2B5EF4-FFF2-40B4-BE49-F238E27FC236}">
                <a16:creationId xmlns:a16="http://schemas.microsoft.com/office/drawing/2014/main" id="{16DE6BBD-FF90-4485-9EA5-7CACDC6EB4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34471" y="1273190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2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D50FE03-5A1E-45CC-A0E3-B1FBDEB47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5280" y="0"/>
            <a:ext cx="5964296" cy="685800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655B4F-B1DD-45C4-FAC0-28C68E57D8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3" y="292387"/>
            <a:ext cx="6134956" cy="819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C0DF3C-A479-4982-38D9-47E0B2C179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70" y="1217799"/>
            <a:ext cx="5449060" cy="704948"/>
          </a:xfrm>
          <a:prstGeom prst="rect">
            <a:avLst/>
          </a:prstGeom>
        </p:spPr>
      </p:pic>
      <p:pic>
        <p:nvPicPr>
          <p:cNvPr id="6" name="Y_[14-17]_hanasu1">
            <a:hlinkClick r:id="" action="ppaction://media"/>
            <a:extLst>
              <a:ext uri="{FF2B5EF4-FFF2-40B4-BE49-F238E27FC236}">
                <a16:creationId xmlns:a16="http://schemas.microsoft.com/office/drawing/2014/main" id="{9805F1E7-A28D-4296-9B17-DE41E34194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13300" y="1251418"/>
            <a:ext cx="405689" cy="405689"/>
          </a:xfrm>
          <a:prstGeom prst="rect">
            <a:avLst/>
          </a:prstGeom>
        </p:spPr>
      </p:pic>
      <p:pic>
        <p:nvPicPr>
          <p:cNvPr id="7" name="Y_[14-18]_hanasu2">
            <a:hlinkClick r:id="" action="ppaction://media"/>
            <a:extLst>
              <a:ext uri="{FF2B5EF4-FFF2-40B4-BE49-F238E27FC236}">
                <a16:creationId xmlns:a16="http://schemas.microsoft.com/office/drawing/2014/main" id="{18ED5A44-00AB-4CE9-8B9B-6A3607E29E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21062" y="1251418"/>
            <a:ext cx="405689" cy="4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4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DD3B312-154F-0FAB-0A18-2B6081B83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70" y="1217799"/>
            <a:ext cx="5449060" cy="70494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C3ECE6C-2BBF-4F9E-B201-9B26898B7E94}"/>
              </a:ext>
            </a:extLst>
          </p:cNvPr>
          <p:cNvGrpSpPr/>
          <p:nvPr/>
        </p:nvGrpSpPr>
        <p:grpSpPr>
          <a:xfrm>
            <a:off x="5835280" y="0"/>
            <a:ext cx="5964296" cy="6858000"/>
            <a:chOff x="5835280" y="0"/>
            <a:chExt cx="5964296" cy="6858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D50FE03-5A1E-45CC-A0E3-B1FBDEB47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35280" y="0"/>
              <a:ext cx="5964296" cy="6858000"/>
            </a:xfrm>
            <a:prstGeom prst="rect">
              <a:avLst/>
            </a:prstGeom>
          </p:spPr>
        </p:pic>
        <p:sp>
          <p:nvSpPr>
            <p:cNvPr id="8" name="四角形: 角を丸くする 13">
              <a:extLst>
                <a:ext uri="{FF2B5EF4-FFF2-40B4-BE49-F238E27FC236}">
                  <a16:creationId xmlns:a16="http://schemas.microsoft.com/office/drawing/2014/main" id="{01A58ECC-15B8-4A1E-A2B0-D1FDD0C1F607}"/>
                </a:ext>
              </a:extLst>
            </p:cNvPr>
            <p:cNvSpPr/>
            <p:nvPr/>
          </p:nvSpPr>
          <p:spPr>
            <a:xfrm>
              <a:off x="6487172" y="194169"/>
              <a:ext cx="1997611" cy="68833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四角形: 角を丸くする 13">
              <a:extLst>
                <a:ext uri="{FF2B5EF4-FFF2-40B4-BE49-F238E27FC236}">
                  <a16:creationId xmlns:a16="http://schemas.microsoft.com/office/drawing/2014/main" id="{4C25676D-7D84-44A9-934C-744E592CA539}"/>
                </a:ext>
              </a:extLst>
            </p:cNvPr>
            <p:cNvSpPr/>
            <p:nvPr/>
          </p:nvSpPr>
          <p:spPr>
            <a:xfrm>
              <a:off x="8662272" y="1183906"/>
              <a:ext cx="1736370" cy="32591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3">
              <a:extLst>
                <a:ext uri="{FF2B5EF4-FFF2-40B4-BE49-F238E27FC236}">
                  <a16:creationId xmlns:a16="http://schemas.microsoft.com/office/drawing/2014/main" id="{F2F9F2C1-4F4C-47FB-87A7-D80F9A791E3C}"/>
                </a:ext>
              </a:extLst>
            </p:cNvPr>
            <p:cNvSpPr/>
            <p:nvPr/>
          </p:nvSpPr>
          <p:spPr>
            <a:xfrm>
              <a:off x="6499992" y="1845252"/>
              <a:ext cx="3125271" cy="68833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3">
              <a:extLst>
                <a:ext uri="{FF2B5EF4-FFF2-40B4-BE49-F238E27FC236}">
                  <a16:creationId xmlns:a16="http://schemas.microsoft.com/office/drawing/2014/main" id="{3A14C435-7E56-4CC8-8C5B-E57A46C65625}"/>
                </a:ext>
              </a:extLst>
            </p:cNvPr>
            <p:cNvSpPr/>
            <p:nvPr/>
          </p:nvSpPr>
          <p:spPr>
            <a:xfrm>
              <a:off x="6487171" y="2759938"/>
              <a:ext cx="3138092" cy="73639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角を丸くする 13">
              <a:extLst>
                <a:ext uri="{FF2B5EF4-FFF2-40B4-BE49-F238E27FC236}">
                  <a16:creationId xmlns:a16="http://schemas.microsoft.com/office/drawing/2014/main" id="{8558A662-ECE7-4925-8558-DA217A4F7276}"/>
                </a:ext>
              </a:extLst>
            </p:cNvPr>
            <p:cNvSpPr/>
            <p:nvPr/>
          </p:nvSpPr>
          <p:spPr>
            <a:xfrm>
              <a:off x="8662271" y="3783702"/>
              <a:ext cx="2565709" cy="68833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F7DCC406-AD11-4D22-9E3E-0E26C5A5A06A}"/>
                </a:ext>
              </a:extLst>
            </p:cNvPr>
            <p:cNvSpPr/>
            <p:nvPr/>
          </p:nvSpPr>
          <p:spPr>
            <a:xfrm>
              <a:off x="6487171" y="4800874"/>
              <a:ext cx="1901014" cy="29212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四角形: 角を丸くする 13">
              <a:extLst>
                <a:ext uri="{FF2B5EF4-FFF2-40B4-BE49-F238E27FC236}">
                  <a16:creationId xmlns:a16="http://schemas.microsoft.com/office/drawing/2014/main" id="{FA0E28A5-166F-4E27-888B-8FDA035CD822}"/>
                </a:ext>
              </a:extLst>
            </p:cNvPr>
            <p:cNvSpPr/>
            <p:nvPr/>
          </p:nvSpPr>
          <p:spPr>
            <a:xfrm>
              <a:off x="6487171" y="6123118"/>
              <a:ext cx="2784418" cy="62279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Y_[14-17]_hanasu1">
            <a:hlinkClick r:id="" action="ppaction://media"/>
            <a:extLst>
              <a:ext uri="{FF2B5EF4-FFF2-40B4-BE49-F238E27FC236}">
                <a16:creationId xmlns:a16="http://schemas.microsoft.com/office/drawing/2014/main" id="{9805F1E7-A28D-4296-9B17-DE41E34194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13300" y="1251418"/>
            <a:ext cx="405689" cy="405689"/>
          </a:xfrm>
          <a:prstGeom prst="rect">
            <a:avLst/>
          </a:prstGeom>
        </p:spPr>
      </p:pic>
      <p:pic>
        <p:nvPicPr>
          <p:cNvPr id="7" name="Y_[14-18]_hanasu2">
            <a:hlinkClick r:id="" action="ppaction://media"/>
            <a:extLst>
              <a:ext uri="{FF2B5EF4-FFF2-40B4-BE49-F238E27FC236}">
                <a16:creationId xmlns:a16="http://schemas.microsoft.com/office/drawing/2014/main" id="{18ED5A44-00AB-4CE9-8B9B-6A3607E29E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21062" y="1251418"/>
            <a:ext cx="405689" cy="405689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7AB2A3-6196-DF0B-7BA3-043AE12F16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53" y="292387"/>
            <a:ext cx="6134956" cy="8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1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_14_3_02_kyokaomotomer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37" y="2599762"/>
            <a:ext cx="4135176" cy="41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6339B1-1F7B-9364-6D85-C92AE8D3B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14" y="452556"/>
            <a:ext cx="11294849" cy="210581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054036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6479341-8F2B-9A1E-273F-4BA968381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" b="83823"/>
          <a:stretch/>
        </p:blipFill>
        <p:spPr>
          <a:xfrm>
            <a:off x="660792" y="4838"/>
            <a:ext cx="10858330" cy="146391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D5ACC86-3464-F3F5-5BE5-1F97D1ADE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38" y="1463339"/>
            <a:ext cx="10873618" cy="53827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68166" y="3996080"/>
            <a:ext cx="10867658" cy="88132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677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04B7AE-96E3-F2E7-D7F7-411976AFD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947"/>
            <a:ext cx="12192000" cy="20772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21606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7F1F8E3-E16B-4ABE-8831-2EC137DC4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7754" y="276755"/>
            <a:ext cx="4923152" cy="6522454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FFE3C8-11B5-64D2-1F1A-970C58FA4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6" y="10348"/>
            <a:ext cx="6601746" cy="2457793"/>
          </a:xfrm>
          <a:prstGeom prst="rect">
            <a:avLst/>
          </a:prstGeom>
        </p:spPr>
      </p:pic>
      <p:pic>
        <p:nvPicPr>
          <p:cNvPr id="2" name="Y_[14-19]_kiku">
            <a:hlinkClick r:id="" action="ppaction://media"/>
            <a:extLst>
              <a:ext uri="{FF2B5EF4-FFF2-40B4-BE49-F238E27FC236}">
                <a16:creationId xmlns:a16="http://schemas.microsoft.com/office/drawing/2014/main" id="{D450EBFD-06E6-4FF6-AE1E-C643656B7B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9742" y="1672428"/>
            <a:ext cx="446258" cy="4462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25979C-0F08-4B50-01B7-2BCB25C6E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554" y="2468141"/>
            <a:ext cx="5572974" cy="3352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1098AA-3A66-ADEF-DC56-F0DA724DF8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569" y="2828918"/>
            <a:ext cx="2591162" cy="3238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A117A0-31F1-B15B-6064-73143658F3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554" y="3079031"/>
            <a:ext cx="2943636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5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539272-3EDF-19F9-666D-DCDA1C31B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82" y="-19459"/>
            <a:ext cx="8169842" cy="810413"/>
          </a:xfrm>
          <a:prstGeom prst="rect">
            <a:avLst/>
          </a:prstGeom>
        </p:spPr>
      </p:pic>
      <p:pic>
        <p:nvPicPr>
          <p:cNvPr id="2" name="Y_[14-19]_kiku">
            <a:hlinkClick r:id="" action="ppaction://media"/>
            <a:extLst>
              <a:ext uri="{FF2B5EF4-FFF2-40B4-BE49-F238E27FC236}">
                <a16:creationId xmlns:a16="http://schemas.microsoft.com/office/drawing/2014/main" id="{D450EBFD-06E6-4FF6-AE1E-C643656B7B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4624" y="53625"/>
            <a:ext cx="446258" cy="4462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7F1F8E3-E16B-4ABE-8831-2EC137DC4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6206" y="466447"/>
            <a:ext cx="4805165" cy="636613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1984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B3F200-F8CC-91F3-2345-4827C214B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82" y="-19459"/>
            <a:ext cx="8169842" cy="810413"/>
          </a:xfrm>
          <a:prstGeom prst="rect">
            <a:avLst/>
          </a:prstGeom>
        </p:spPr>
      </p:pic>
      <p:pic>
        <p:nvPicPr>
          <p:cNvPr id="17" name="Y_[14-19]_kiku">
            <a:hlinkClick r:id="" action="ppaction://media"/>
            <a:extLst>
              <a:ext uri="{FF2B5EF4-FFF2-40B4-BE49-F238E27FC236}">
                <a16:creationId xmlns:a16="http://schemas.microsoft.com/office/drawing/2014/main" id="{EAF82FDC-5BFF-4E2E-A15D-EFFBB1CD2A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34469" y="83089"/>
            <a:ext cx="490884" cy="490884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FB45380-572E-4257-8844-E00D1C49E14C}"/>
              </a:ext>
            </a:extLst>
          </p:cNvPr>
          <p:cNvGrpSpPr/>
          <p:nvPr/>
        </p:nvGrpSpPr>
        <p:grpSpPr>
          <a:xfrm>
            <a:off x="838380" y="586866"/>
            <a:ext cx="11222991" cy="6245719"/>
            <a:chOff x="838380" y="586866"/>
            <a:chExt cx="11222991" cy="624571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7F1F8E3-E16B-4ABE-8831-2EC137D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47098" y="586866"/>
              <a:ext cx="4714273" cy="6245719"/>
            </a:xfrm>
            <a:prstGeom prst="rect">
              <a:avLst/>
            </a:prstGeom>
          </p:spPr>
        </p:pic>
        <p:sp>
          <p:nvSpPr>
            <p:cNvPr id="2" name="吹き出し: 線 (枠なし) 1">
              <a:extLst>
                <a:ext uri="{FF2B5EF4-FFF2-40B4-BE49-F238E27FC236}">
                  <a16:creationId xmlns:a16="http://schemas.microsoft.com/office/drawing/2014/main" id="{022D6802-5890-4B92-AD37-14F9C8C5543A}"/>
                </a:ext>
              </a:extLst>
            </p:cNvPr>
            <p:cNvSpPr/>
            <p:nvPr/>
          </p:nvSpPr>
          <p:spPr>
            <a:xfrm>
              <a:off x="10791318" y="2711501"/>
              <a:ext cx="881743" cy="321130"/>
            </a:xfrm>
            <a:prstGeom prst="callout1">
              <a:avLst>
                <a:gd name="adj1" fmla="val 56146"/>
                <a:gd name="adj2" fmla="val 7156"/>
                <a:gd name="adj3" fmla="val -38526"/>
                <a:gd name="adj4" fmla="val -4007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はんこ</a:t>
              </a:r>
            </a:p>
          </p:txBody>
        </p:sp>
        <p:sp>
          <p:nvSpPr>
            <p:cNvPr id="8" name="吹き出し: 線 (枠なし) 7">
              <a:extLst>
                <a:ext uri="{FF2B5EF4-FFF2-40B4-BE49-F238E27FC236}">
                  <a16:creationId xmlns:a16="http://schemas.microsoft.com/office/drawing/2014/main" id="{735340E8-2807-4AA3-8F01-BA61BF549159}"/>
                </a:ext>
              </a:extLst>
            </p:cNvPr>
            <p:cNvSpPr/>
            <p:nvPr/>
          </p:nvSpPr>
          <p:spPr>
            <a:xfrm>
              <a:off x="8358915" y="2236042"/>
              <a:ext cx="1861458" cy="612648"/>
            </a:xfrm>
            <a:prstGeom prst="callout1">
              <a:avLst>
                <a:gd name="adj1" fmla="val 71181"/>
                <a:gd name="adj2" fmla="val 33030"/>
                <a:gd name="adj3" fmla="val 48573"/>
                <a:gd name="adj4" fmla="val -20342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なまえ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名前</a:t>
              </a:r>
            </a:p>
          </p:txBody>
        </p:sp>
        <p:sp>
          <p:nvSpPr>
            <p:cNvPr id="9" name="吹き出し: 線 (枠なし) 8">
              <a:extLst>
                <a:ext uri="{FF2B5EF4-FFF2-40B4-BE49-F238E27FC236}">
                  <a16:creationId xmlns:a16="http://schemas.microsoft.com/office/drawing/2014/main" id="{E2623B5D-1445-4BDA-9FC0-9D9D7298F083}"/>
                </a:ext>
              </a:extLst>
            </p:cNvPr>
            <p:cNvSpPr/>
            <p:nvPr/>
          </p:nvSpPr>
          <p:spPr>
            <a:xfrm>
              <a:off x="8214907" y="1705973"/>
              <a:ext cx="2797629" cy="612648"/>
            </a:xfrm>
            <a:prstGeom prst="callout1">
              <a:avLst>
                <a:gd name="adj1" fmla="val 72623"/>
                <a:gd name="adj2" fmla="val 15620"/>
                <a:gd name="adj3" fmla="val 57062"/>
                <a:gd name="adj4" fmla="val -876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しょぞく　　　　なまえ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所属チームの名前</a:t>
              </a:r>
            </a:p>
          </p:txBody>
        </p:sp>
        <p:sp>
          <p:nvSpPr>
            <p:cNvPr id="10" name="吹き出し: 線 (枠なし) 9">
              <a:extLst>
                <a:ext uri="{FF2B5EF4-FFF2-40B4-BE49-F238E27FC236}">
                  <a16:creationId xmlns:a16="http://schemas.microsoft.com/office/drawing/2014/main" id="{70C87DCE-71F7-4799-8C63-D6C80B493A88}"/>
                </a:ext>
              </a:extLst>
            </p:cNvPr>
            <p:cNvSpPr/>
            <p:nvPr/>
          </p:nvSpPr>
          <p:spPr>
            <a:xfrm>
              <a:off x="838380" y="3242298"/>
              <a:ext cx="5558584" cy="784951"/>
            </a:xfrm>
            <a:prstGeom prst="callout1">
              <a:avLst>
                <a:gd name="adj1" fmla="val 62539"/>
                <a:gd name="adj2" fmla="val 98407"/>
                <a:gd name="adj3" fmla="val 14817"/>
                <a:gd name="adj4" fmla="val 12348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　　なんにちかん やす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いつからいつまで、何日間休みたいか</a:t>
              </a:r>
            </a:p>
          </p:txBody>
        </p:sp>
        <p:sp>
          <p:nvSpPr>
            <p:cNvPr id="11" name="吹き出し: 線 (枠なし) 10">
              <a:extLst>
                <a:ext uri="{FF2B5EF4-FFF2-40B4-BE49-F238E27FC236}">
                  <a16:creationId xmlns:a16="http://schemas.microsoft.com/office/drawing/2014/main" id="{68EB267D-54BE-4A15-B046-3986E7770ECA}"/>
                </a:ext>
              </a:extLst>
            </p:cNvPr>
            <p:cNvSpPr/>
            <p:nvPr/>
          </p:nvSpPr>
          <p:spPr>
            <a:xfrm>
              <a:off x="3679186" y="5059642"/>
              <a:ext cx="2717778" cy="612648"/>
            </a:xfrm>
            <a:prstGeom prst="callout1">
              <a:avLst>
                <a:gd name="adj1" fmla="val 60961"/>
                <a:gd name="adj2" fmla="val 92803"/>
                <a:gd name="adj3" fmla="val -47157"/>
                <a:gd name="adj4" fmla="val 148262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やす ちゅう　れんらくさき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休み中の連絡先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吹き出し: 線 (枠なし) 11">
              <a:extLst>
                <a:ext uri="{FF2B5EF4-FFF2-40B4-BE49-F238E27FC236}">
                  <a16:creationId xmlns:a16="http://schemas.microsoft.com/office/drawing/2014/main" id="{ED597758-C0FC-4FD7-828D-3DDE6ED3EA45}"/>
                </a:ext>
              </a:extLst>
            </p:cNvPr>
            <p:cNvSpPr/>
            <p:nvPr/>
          </p:nvSpPr>
          <p:spPr>
            <a:xfrm>
              <a:off x="3823753" y="4229511"/>
              <a:ext cx="2822878" cy="612648"/>
            </a:xfrm>
            <a:prstGeom prst="callout1">
              <a:avLst>
                <a:gd name="adj1" fmla="val 69507"/>
                <a:gd name="adj2" fmla="val 80585"/>
                <a:gd name="adj3" fmla="val -22102"/>
                <a:gd name="adj4" fmla="val 138774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しよう　　　　か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「私用」と書く</a:t>
              </a:r>
            </a:p>
          </p:txBody>
        </p:sp>
        <p:sp>
          <p:nvSpPr>
            <p:cNvPr id="13" name="吹き出し: 線 (枠なし) 12">
              <a:extLst>
                <a:ext uri="{FF2B5EF4-FFF2-40B4-BE49-F238E27FC236}">
                  <a16:creationId xmlns:a16="http://schemas.microsoft.com/office/drawing/2014/main" id="{1D75DA39-E5BC-4C66-BEE6-40876FD8FA71}"/>
                </a:ext>
              </a:extLst>
            </p:cNvPr>
            <p:cNvSpPr/>
            <p:nvPr/>
          </p:nvSpPr>
          <p:spPr>
            <a:xfrm>
              <a:off x="4452080" y="5968580"/>
              <a:ext cx="2223102" cy="612648"/>
            </a:xfrm>
            <a:prstGeom prst="callout1">
              <a:avLst>
                <a:gd name="adj1" fmla="val 63273"/>
                <a:gd name="adj2" fmla="val 95612"/>
                <a:gd name="adj3" fmla="val -19231"/>
                <a:gd name="adj4" fmla="val 14625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kumimoji="1" lang="ja-JP" altLang="en-US" sz="1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なに　　か</a:t>
              </a:r>
              <a:endPara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何も書かない</a:t>
              </a:r>
              <a:endParaRPr kumimoji="1"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97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1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7F1F8E3-E16B-4ABE-8831-2EC137DC4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416" y="580663"/>
            <a:ext cx="4718955" cy="625192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E842FF-C0C1-4CFB-6994-5B89E6CCD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31" y="374974"/>
            <a:ext cx="6761429" cy="864080"/>
          </a:xfrm>
          <a:prstGeom prst="rect">
            <a:avLst/>
          </a:prstGeom>
        </p:spPr>
      </p:pic>
      <p:pic>
        <p:nvPicPr>
          <p:cNvPr id="6" name="Y_[14-19]_kiku">
            <a:hlinkClick r:id="" action="ppaction://media"/>
            <a:extLst>
              <a:ext uri="{FF2B5EF4-FFF2-40B4-BE49-F238E27FC236}">
                <a16:creationId xmlns:a16="http://schemas.microsoft.com/office/drawing/2014/main" id="{89914BC3-102E-43A7-96C9-05947593BA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36378" y="523512"/>
            <a:ext cx="335280" cy="335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5D1E8E-76EE-5DA9-C52D-39539931E8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731" y="1866428"/>
            <a:ext cx="7038740" cy="1562572"/>
          </a:xfrm>
          <a:prstGeom prst="rect">
            <a:avLst/>
          </a:prstGeom>
          <a:ln w="28575">
            <a:solidFill>
              <a:srgbClr val="FF66FF"/>
            </a:solidFill>
          </a:ln>
        </p:spPr>
      </p:pic>
    </p:spTree>
    <p:extLst>
      <p:ext uri="{BB962C8B-B14F-4D97-AF65-F5344CB8AC3E}">
        <p14:creationId xmlns:p14="http://schemas.microsoft.com/office/powerpoint/2010/main" val="329550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B263A3C-76B0-4840-AAD0-54EF0B61A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138" y="542863"/>
            <a:ext cx="4888477" cy="6313002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4A7C5E-1946-97FF-8437-9DB64A694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05" y="584775"/>
            <a:ext cx="6541671" cy="91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936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B6479341-8F2B-9A1E-273F-4BA968381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" b="83823"/>
          <a:stretch/>
        </p:blipFill>
        <p:spPr>
          <a:xfrm>
            <a:off x="660792" y="4838"/>
            <a:ext cx="10858330" cy="1463918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D5ACC86-3464-F3F5-5BE5-1F97D1ADE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38" y="1463339"/>
            <a:ext cx="10873618" cy="53827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90CBF2-0FBD-2B61-6055-1F41E2E5FA69}"/>
              </a:ext>
            </a:extLst>
          </p:cNvPr>
          <p:cNvSpPr/>
          <p:nvPr/>
        </p:nvSpPr>
        <p:spPr>
          <a:xfrm>
            <a:off x="656071" y="4903223"/>
            <a:ext cx="10867658" cy="88132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342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8694F410-36A4-4267-84B0-D741734A9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45"/>
            <a:ext cx="3336307" cy="791817"/>
          </a:xfrm>
          <a:prstGeom prst="rect">
            <a:avLst/>
          </a:prstGeom>
        </p:spPr>
      </p:pic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B98BB39E-824F-4698-BCDD-B3142D946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00" y="806962"/>
            <a:ext cx="8987571" cy="605103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FB67CE-5F38-99E4-755C-7653F3D8E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100" y="855725"/>
            <a:ext cx="4163006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34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A467E5-1154-4DFC-8268-1689FA15E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63" y="412965"/>
            <a:ext cx="11567100" cy="568847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5A18C-FFE4-E915-6B83-2208D3AE0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63" y="364837"/>
            <a:ext cx="7600332" cy="125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261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FA5227-B58A-4C8C-9BBC-B4C5FED5B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032"/>
            <a:ext cx="12124973" cy="5921843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A6FFEF4-E9BD-4197-A742-2E971F1745F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1L14-17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685C9-1A83-C2C4-45EF-CB82B6328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79" y="5156227"/>
            <a:ext cx="11773480" cy="117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42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F679A-A894-CE09-F1FE-6D61EAF1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518293" cy="102268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B9E02A2-C6A9-21AA-1916-165220E0F40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634775-0FFD-749F-71D3-BC20278C4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293" y="15657"/>
            <a:ext cx="8939188" cy="684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198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F679A-A894-CE09-F1FE-6D61EAF1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518293" cy="1022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4E555B-4BC2-CF78-05E3-3C02FB2D2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167" y="524615"/>
            <a:ext cx="10640223" cy="599774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B9E02A2-C6A9-21AA-1916-165220E0F40D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1L14-22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056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aa7bddd21146560fd2ee50f98c80ef5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21049ff2ef63684f6e11c5b9311a2cd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9E3C43-1972-4172-BA56-7CD295820666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cb89ff19-3ba9-476b-a981-49f377e15bf0"/>
    <ds:schemaRef ds:uri="http://schemas.openxmlformats.org/package/2006/metadata/core-properties"/>
    <ds:schemaRef ds:uri="http://schemas.microsoft.com/office/2006/metadata/properties"/>
    <ds:schemaRef ds:uri="http://purl.org/dc/terms/"/>
    <ds:schemaRef ds:uri="d4c4046b-c8d3-4ef1-9240-655b7b2f1e34"/>
    <ds:schemaRef ds:uri="dd831380-f772-4d0a-86be-ca519d40c5a8"/>
    <ds:schemaRef ds:uri="3e344923-98a3-4cbb-98eb-7a7235193b6b"/>
  </ds:schemaRefs>
</ds:datastoreItem>
</file>

<file path=customXml/itemProps2.xml><?xml version="1.0" encoding="utf-8"?>
<ds:datastoreItem xmlns:ds="http://schemas.openxmlformats.org/officeDocument/2006/customXml" ds:itemID="{CA26D555-888F-4230-A280-BAC998D5B6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948777-9075-4DCB-95A5-7D3578994E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721</Words>
  <Application>Microsoft Office PowerPoint</Application>
  <PresentationFormat>Widescreen</PresentationFormat>
  <Paragraphs>123</Paragraphs>
  <Slides>68</Slides>
  <Notes>3</Notes>
  <HiddenSlides>0</HiddenSlides>
  <MMClips>86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 Kojima</dc:creator>
  <cp:lastModifiedBy>Mayumi Oya</cp:lastModifiedBy>
  <cp:revision>146</cp:revision>
  <dcterms:created xsi:type="dcterms:W3CDTF">2021-01-07T06:12:34Z</dcterms:created>
  <dcterms:modified xsi:type="dcterms:W3CDTF">2024-07-02T08:13:10Z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0x010100FA5FA2D897CF8B46BBCBF4358E2FF43C</vt:lpwstr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