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4"/>
  </p:notesMasterIdLst>
  <p:sldIdLst>
    <p:sldId id="256" r:id="rId5"/>
    <p:sldId id="257" r:id="rId6"/>
    <p:sldId id="384" r:id="rId7"/>
    <p:sldId id="457" r:id="rId8"/>
    <p:sldId id="385" r:id="rId9"/>
    <p:sldId id="386" r:id="rId10"/>
    <p:sldId id="349" r:id="rId11"/>
    <p:sldId id="259" r:id="rId12"/>
    <p:sldId id="387" r:id="rId13"/>
    <p:sldId id="389" r:id="rId14"/>
    <p:sldId id="390" r:id="rId15"/>
    <p:sldId id="391" r:id="rId16"/>
    <p:sldId id="388" r:id="rId17"/>
    <p:sldId id="444" r:id="rId18"/>
    <p:sldId id="445" r:id="rId19"/>
    <p:sldId id="446" r:id="rId20"/>
    <p:sldId id="442" r:id="rId21"/>
    <p:sldId id="443" r:id="rId22"/>
    <p:sldId id="481" r:id="rId23"/>
    <p:sldId id="260" r:id="rId24"/>
    <p:sldId id="393" r:id="rId25"/>
    <p:sldId id="394" r:id="rId26"/>
    <p:sldId id="395" r:id="rId27"/>
    <p:sldId id="396" r:id="rId28"/>
    <p:sldId id="458" r:id="rId29"/>
    <p:sldId id="272" r:id="rId30"/>
    <p:sldId id="474" r:id="rId31"/>
    <p:sldId id="261" r:id="rId32"/>
    <p:sldId id="459" r:id="rId33"/>
    <p:sldId id="460" r:id="rId34"/>
    <p:sldId id="350" r:id="rId35"/>
    <p:sldId id="482" r:id="rId36"/>
    <p:sldId id="355" r:id="rId37"/>
    <p:sldId id="356" r:id="rId38"/>
    <p:sldId id="471" r:id="rId39"/>
    <p:sldId id="472" r:id="rId40"/>
    <p:sldId id="473" r:id="rId41"/>
    <p:sldId id="403" r:id="rId42"/>
    <p:sldId id="464" r:id="rId43"/>
    <p:sldId id="323" r:id="rId44"/>
    <p:sldId id="404" r:id="rId45"/>
    <p:sldId id="275" r:id="rId46"/>
    <p:sldId id="405" r:id="rId47"/>
    <p:sldId id="406" r:id="rId48"/>
    <p:sldId id="414" r:id="rId49"/>
    <p:sldId id="398" r:id="rId50"/>
    <p:sldId id="447" r:id="rId51"/>
    <p:sldId id="465" r:id="rId52"/>
    <p:sldId id="448" r:id="rId53"/>
    <p:sldId id="416" r:id="rId54"/>
    <p:sldId id="483" r:id="rId55"/>
    <p:sldId id="417" r:id="rId56"/>
    <p:sldId id="418" r:id="rId57"/>
    <p:sldId id="467" r:id="rId58"/>
    <p:sldId id="449" r:id="rId59"/>
    <p:sldId id="420" r:id="rId60"/>
    <p:sldId id="450" r:id="rId61"/>
    <p:sldId id="451" r:id="rId62"/>
    <p:sldId id="422" r:id="rId63"/>
    <p:sldId id="452" r:id="rId64"/>
    <p:sldId id="434" r:id="rId65"/>
    <p:sldId id="484" r:id="rId66"/>
    <p:sldId id="421" r:id="rId67"/>
    <p:sldId id="427" r:id="rId68"/>
    <p:sldId id="468" r:id="rId69"/>
    <p:sldId id="453" r:id="rId70"/>
    <p:sldId id="469" r:id="rId71"/>
    <p:sldId id="454" r:id="rId72"/>
    <p:sldId id="470" r:id="rId73"/>
    <p:sldId id="485" r:id="rId74"/>
    <p:sldId id="428" r:id="rId75"/>
    <p:sldId id="429" r:id="rId76"/>
    <p:sldId id="430" r:id="rId77"/>
    <p:sldId id="475" r:id="rId78"/>
    <p:sldId id="476" r:id="rId79"/>
    <p:sldId id="477" r:id="rId80"/>
    <p:sldId id="478" r:id="rId81"/>
    <p:sldId id="479" r:id="rId82"/>
    <p:sldId id="480" r:id="rId8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iko Kojima" initials="KK" lastIdx="1" clrIdx="0">
    <p:extLst>
      <p:ext uri="{19B8F6BF-5375-455C-9EA6-DF929625EA0E}">
        <p15:presenceInfo xmlns:p15="http://schemas.microsoft.com/office/powerpoint/2012/main" userId="Keiko Kojim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39D4"/>
    <a:srgbClr val="E7E5EC"/>
    <a:srgbClr val="E8E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56C555-7494-E6B8-9468-E87F345177A8}" v="33" dt="2024-07-02T08:06:09.6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603" autoAdjust="0"/>
  </p:normalViewPr>
  <p:slideViewPr>
    <p:cSldViewPr snapToGrid="0">
      <p:cViewPr varScale="1">
        <p:scale>
          <a:sx n="58" d="100"/>
          <a:sy n="58" d="100"/>
        </p:scale>
        <p:origin x="6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microsoft.com/office/2016/11/relationships/changesInfo" Target="changesInfos/changesInfo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theme" Target="theme/theme1.xml"/><Relationship Id="rId9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viewProps" Target="viewProp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ompoonut  Harnrak" userId="S::chompoonut@jfbkk.or.th::c41eb19b-53e6-48b6-9180-4ba73ffac470" providerId="AD" clId="Web-{0BCEEBE8-8FC2-49C4-8FF7-9979B506F7ED}"/>
    <pc:docChg chg="modSld">
      <pc:chgData name="Chompoonut  Harnrak" userId="S::chompoonut@jfbkk.or.th::c41eb19b-53e6-48b6-9180-4ba73ffac470" providerId="AD" clId="Web-{0BCEEBE8-8FC2-49C4-8FF7-9979B506F7ED}" dt="2021-01-04T02:02:56.452" v="21" actId="1076"/>
      <pc:docMkLst>
        <pc:docMk/>
      </pc:docMkLst>
      <pc:sldChg chg="modSp">
        <pc:chgData name="Chompoonut  Harnrak" userId="S::chompoonut@jfbkk.or.th::c41eb19b-53e6-48b6-9180-4ba73ffac470" providerId="AD" clId="Web-{0BCEEBE8-8FC2-49C4-8FF7-9979B506F7ED}" dt="2021-01-04T02:02:03.465" v="12" actId="1076"/>
        <pc:sldMkLst>
          <pc:docMk/>
          <pc:sldMk cId="3316453471" sldId="402"/>
        </pc:sldMkLst>
        <pc:grpChg chg="mod">
          <ac:chgData name="Chompoonut  Harnrak" userId="S::chompoonut@jfbkk.or.th::c41eb19b-53e6-48b6-9180-4ba73ffac470" providerId="AD" clId="Web-{0BCEEBE8-8FC2-49C4-8FF7-9979B506F7ED}" dt="2021-01-04T02:01:57.589" v="10" actId="1076"/>
          <ac:grpSpMkLst>
            <pc:docMk/>
            <pc:sldMk cId="3316453471" sldId="402"/>
            <ac:grpSpMk id="10" creationId="{D34CDDA2-2EB2-4C76-8AE9-9D2B47726884}"/>
          </ac:grpSpMkLst>
        </pc:grpChg>
        <pc:picChg chg="mod">
          <ac:chgData name="Chompoonut  Harnrak" userId="S::chompoonut@jfbkk.or.th::c41eb19b-53e6-48b6-9180-4ba73ffac470" providerId="AD" clId="Web-{0BCEEBE8-8FC2-49C4-8FF7-9979B506F7ED}" dt="2021-01-04T02:02:01.183" v="11" actId="1076"/>
          <ac:picMkLst>
            <pc:docMk/>
            <pc:sldMk cId="3316453471" sldId="402"/>
            <ac:picMk id="5" creationId="{9E0DF217-704D-4CE0-8D0F-CB9DC24266DB}"/>
          </ac:picMkLst>
        </pc:picChg>
        <pc:picChg chg="mod">
          <ac:chgData name="Chompoonut  Harnrak" userId="S::chompoonut@jfbkk.or.th::c41eb19b-53e6-48b6-9180-4ba73ffac470" providerId="AD" clId="Web-{0BCEEBE8-8FC2-49C4-8FF7-9979B506F7ED}" dt="2021-01-04T02:02:03.465" v="12" actId="1076"/>
          <ac:picMkLst>
            <pc:docMk/>
            <pc:sldMk cId="3316453471" sldId="402"/>
            <ac:picMk id="12" creationId="{C71DC1D8-3A96-4354-9FDF-0F3730D2F4EA}"/>
          </ac:picMkLst>
        </pc:picChg>
      </pc:sldChg>
      <pc:sldChg chg="addSp delSp modSp">
        <pc:chgData name="Chompoonut  Harnrak" userId="S::chompoonut@jfbkk.or.th::c41eb19b-53e6-48b6-9180-4ba73ffac470" providerId="AD" clId="Web-{0BCEEBE8-8FC2-49C4-8FF7-9979B506F7ED}" dt="2021-01-04T02:02:56.452" v="21" actId="1076"/>
        <pc:sldMkLst>
          <pc:docMk/>
          <pc:sldMk cId="3076049205" sldId="416"/>
        </pc:sldMkLst>
        <pc:grpChg chg="mod">
          <ac:chgData name="Chompoonut  Harnrak" userId="S::chompoonut@jfbkk.or.th::c41eb19b-53e6-48b6-9180-4ba73ffac470" providerId="AD" clId="Web-{0BCEEBE8-8FC2-49C4-8FF7-9979B506F7ED}" dt="2021-01-04T02:02:55.093" v="20" actId="1076"/>
          <ac:grpSpMkLst>
            <pc:docMk/>
            <pc:sldMk cId="3076049205" sldId="416"/>
            <ac:grpSpMk id="13" creationId="{75DD56A5-9233-4F80-8148-67FF6B00ADBA}"/>
          </ac:grpSpMkLst>
        </pc:grpChg>
        <pc:picChg chg="add mod">
          <ac:chgData name="Chompoonut  Harnrak" userId="S::chompoonut@jfbkk.or.th::c41eb19b-53e6-48b6-9180-4ba73ffac470" providerId="AD" clId="Web-{0BCEEBE8-8FC2-49C4-8FF7-9979B506F7ED}" dt="2021-01-04T02:02:56.452" v="21" actId="1076"/>
          <ac:picMkLst>
            <pc:docMk/>
            <pc:sldMk cId="3076049205" sldId="416"/>
            <ac:picMk id="2" creationId="{F507B5F6-F367-4C54-94FE-95D8FE2E000A}"/>
          </ac:picMkLst>
        </pc:picChg>
        <pc:picChg chg="mod">
          <ac:chgData name="Chompoonut  Harnrak" userId="S::chompoonut@jfbkk.or.th::c41eb19b-53e6-48b6-9180-4ba73ffac470" providerId="AD" clId="Web-{0BCEEBE8-8FC2-49C4-8FF7-9979B506F7ED}" dt="2021-01-04T02:02:23.731" v="15" actId="1076"/>
          <ac:picMkLst>
            <pc:docMk/>
            <pc:sldMk cId="3076049205" sldId="416"/>
            <ac:picMk id="3" creationId="{2BE80570-84DD-4AE6-8B68-ACB28E2AB71D}"/>
          </ac:picMkLst>
        </pc:picChg>
        <pc:picChg chg="del">
          <ac:chgData name="Chompoonut  Harnrak" userId="S::chompoonut@jfbkk.or.th::c41eb19b-53e6-48b6-9180-4ba73ffac470" providerId="AD" clId="Web-{0BCEEBE8-8FC2-49C4-8FF7-9979B506F7ED}" dt="2021-01-04T02:02:18.778" v="13"/>
          <ac:picMkLst>
            <pc:docMk/>
            <pc:sldMk cId="3076049205" sldId="416"/>
            <ac:picMk id="15" creationId="{8CDCEA09-47D3-4ECC-A201-9A3024D7FB84}"/>
          </ac:picMkLst>
        </pc:picChg>
      </pc:sldChg>
    </pc:docChg>
  </pc:docChgLst>
  <pc:docChgLst>
    <pc:chgData name="Keiko Kojima" userId="S::kojima@jfbkk.or.th::6899f029-7342-413a-b38b-6a9d55270ecb" providerId="AD" clId="Web-{C0C9A079-55EF-4C3E-B3A5-C8B2212028AC}"/>
    <pc:docChg chg="sldOrd">
      <pc:chgData name="Keiko Kojima" userId="S::kojima@jfbkk.or.th::6899f029-7342-413a-b38b-6a9d55270ecb" providerId="AD" clId="Web-{C0C9A079-55EF-4C3E-B3A5-C8B2212028AC}" dt="2021-02-07T10:16:39.622" v="0"/>
      <pc:docMkLst>
        <pc:docMk/>
      </pc:docMkLst>
      <pc:sldChg chg="ord">
        <pc:chgData name="Keiko Kojima" userId="S::kojima@jfbkk.or.th::6899f029-7342-413a-b38b-6a9d55270ecb" providerId="AD" clId="Web-{C0C9A079-55EF-4C3E-B3A5-C8B2212028AC}" dt="2021-02-07T10:16:39.622" v="0"/>
        <pc:sldMkLst>
          <pc:docMk/>
          <pc:sldMk cId="3316453471" sldId="402"/>
        </pc:sldMkLst>
      </pc:sldChg>
    </pc:docChg>
  </pc:docChgLst>
  <pc:docChgLst>
    <pc:chgData name="Chisae Koizumi" userId="56daf4ee-0553-4efe-a59d-f3ef39271f03" providerId="ADAL" clId="{903FFFD3-B1CB-47E9-91B8-B92F6936E7E1}"/>
    <pc:docChg chg="undo custSel addSld delSld modSld">
      <pc:chgData name="Chisae Koizumi" userId="56daf4ee-0553-4efe-a59d-f3ef39271f03" providerId="ADAL" clId="{903FFFD3-B1CB-47E9-91B8-B92F6936E7E1}" dt="2022-01-31T06:45:16.911" v="855" actId="167"/>
      <pc:docMkLst>
        <pc:docMk/>
      </pc:docMkLst>
      <pc:sldChg chg="modSp mod">
        <pc:chgData name="Chisae Koizumi" userId="56daf4ee-0553-4efe-a59d-f3ef39271f03" providerId="ADAL" clId="{903FFFD3-B1CB-47E9-91B8-B92F6936E7E1}" dt="2022-01-26T08:29:53.933" v="12" actId="1036"/>
        <pc:sldMkLst>
          <pc:docMk/>
          <pc:sldMk cId="4232107413" sldId="256"/>
        </pc:sldMkLst>
        <pc:spChg chg="mod">
          <ac:chgData name="Chisae Koizumi" userId="56daf4ee-0553-4efe-a59d-f3ef39271f03" providerId="ADAL" clId="{903FFFD3-B1CB-47E9-91B8-B92F6936E7E1}" dt="2022-01-26T08:29:47.375" v="11" actId="1035"/>
          <ac:spMkLst>
            <pc:docMk/>
            <pc:sldMk cId="4232107413" sldId="256"/>
            <ac:spMk id="4" creationId="{8A1D4AE6-C49C-4EC6-BCCD-29C76FE849D5}"/>
          </ac:spMkLst>
        </pc:spChg>
        <pc:picChg chg="mod">
          <ac:chgData name="Chisae Koizumi" userId="56daf4ee-0553-4efe-a59d-f3ef39271f03" providerId="ADAL" clId="{903FFFD3-B1CB-47E9-91B8-B92F6936E7E1}" dt="2022-01-26T08:29:53.933" v="12" actId="1036"/>
          <ac:picMkLst>
            <pc:docMk/>
            <pc:sldMk cId="4232107413" sldId="256"/>
            <ac:picMk id="3" creationId="{0FC27744-EA0B-4C22-B13C-E4CCE3E86E70}"/>
          </ac:picMkLst>
        </pc:picChg>
      </pc:sldChg>
      <pc:sldChg chg="addSp delSp modSp mod modNotesTx">
        <pc:chgData name="Chisae Koizumi" userId="56daf4ee-0553-4efe-a59d-f3ef39271f03" providerId="ADAL" clId="{903FFFD3-B1CB-47E9-91B8-B92F6936E7E1}" dt="2022-01-26T08:31:34.736" v="24" actId="20577"/>
        <pc:sldMkLst>
          <pc:docMk/>
          <pc:sldMk cId="3064373672" sldId="257"/>
        </pc:sldMkLst>
        <pc:spChg chg="del">
          <ac:chgData name="Chisae Koizumi" userId="56daf4ee-0553-4efe-a59d-f3ef39271f03" providerId="ADAL" clId="{903FFFD3-B1CB-47E9-91B8-B92F6936E7E1}" dt="2022-01-26T08:31:22.050" v="13" actId="478"/>
          <ac:spMkLst>
            <pc:docMk/>
            <pc:sldMk cId="3064373672" sldId="257"/>
            <ac:spMk id="5" creationId="{FFECC80F-2ACB-4A24-8D66-EF1E89B04739}"/>
          </ac:spMkLst>
        </pc:spChg>
        <pc:spChg chg="add mod">
          <ac:chgData name="Chisae Koizumi" userId="56daf4ee-0553-4efe-a59d-f3ef39271f03" providerId="ADAL" clId="{903FFFD3-B1CB-47E9-91B8-B92F6936E7E1}" dt="2022-01-26T08:31:22.455" v="14"/>
          <ac:spMkLst>
            <pc:docMk/>
            <pc:sldMk cId="3064373672" sldId="257"/>
            <ac:spMk id="7" creationId="{9F73DC45-E257-42BE-A92F-F5FC1B18EA62}"/>
          </ac:spMkLst>
        </pc:spChg>
      </pc:sldChg>
      <pc:sldChg chg="addSp delSp modSp del mod">
        <pc:chgData name="Chisae Koizumi" userId="56daf4ee-0553-4efe-a59d-f3ef39271f03" providerId="ADAL" clId="{903FFFD3-B1CB-47E9-91B8-B92F6936E7E1}" dt="2022-01-26T08:33:04.563" v="29" actId="2696"/>
        <pc:sldMkLst>
          <pc:docMk/>
          <pc:sldMk cId="61575379" sldId="258"/>
        </pc:sldMkLst>
        <pc:spChg chg="del">
          <ac:chgData name="Chisae Koizumi" userId="56daf4ee-0553-4efe-a59d-f3ef39271f03" providerId="ADAL" clId="{903FFFD3-B1CB-47E9-91B8-B92F6936E7E1}" dt="2022-01-26T08:31:46.382" v="25" actId="478"/>
          <ac:spMkLst>
            <pc:docMk/>
            <pc:sldMk cId="61575379" sldId="258"/>
            <ac:spMk id="9" creationId="{84BF06D5-B436-4361-89FD-41538CF17293}"/>
          </ac:spMkLst>
        </pc:spChg>
        <pc:spChg chg="add mod">
          <ac:chgData name="Chisae Koizumi" userId="56daf4ee-0553-4efe-a59d-f3ef39271f03" providerId="ADAL" clId="{903FFFD3-B1CB-47E9-91B8-B92F6936E7E1}" dt="2022-01-26T08:31:46.940" v="26"/>
          <ac:spMkLst>
            <pc:docMk/>
            <pc:sldMk cId="61575379" sldId="258"/>
            <ac:spMk id="10" creationId="{CE96BE4D-886B-41B9-95E4-37B696F797A4}"/>
          </ac:spMkLst>
        </pc:spChg>
      </pc:sldChg>
      <pc:sldChg chg="addSp delSp modSp mod">
        <pc:chgData name="Chisae Koizumi" userId="56daf4ee-0553-4efe-a59d-f3ef39271f03" providerId="ADAL" clId="{903FFFD3-B1CB-47E9-91B8-B92F6936E7E1}" dt="2022-01-26T08:55:03.783" v="190" actId="166"/>
        <pc:sldMkLst>
          <pc:docMk/>
          <pc:sldMk cId="824769993" sldId="259"/>
        </pc:sldMkLst>
        <pc:spChg chg="del">
          <ac:chgData name="Chisae Koizumi" userId="56daf4ee-0553-4efe-a59d-f3ef39271f03" providerId="ADAL" clId="{903FFFD3-B1CB-47E9-91B8-B92F6936E7E1}" dt="2022-01-26T08:54:33.584" v="184" actId="478"/>
          <ac:spMkLst>
            <pc:docMk/>
            <pc:sldMk cId="824769993" sldId="259"/>
            <ac:spMk id="5" creationId="{6D1992CE-BC6E-4140-928F-1A84A119CD11}"/>
          </ac:spMkLst>
        </pc:spChg>
        <pc:spChg chg="add mod">
          <ac:chgData name="Chisae Koizumi" userId="56daf4ee-0553-4efe-a59d-f3ef39271f03" providerId="ADAL" clId="{903FFFD3-B1CB-47E9-91B8-B92F6936E7E1}" dt="2022-01-26T08:54:36.287" v="187" actId="20577"/>
          <ac:spMkLst>
            <pc:docMk/>
            <pc:sldMk cId="824769993" sldId="259"/>
            <ac:spMk id="6" creationId="{DCDFAA84-B932-4240-AD35-87673F678FA0}"/>
          </ac:spMkLst>
        </pc:spChg>
        <pc:picChg chg="mod ord">
          <ac:chgData name="Chisae Koizumi" userId="56daf4ee-0553-4efe-a59d-f3ef39271f03" providerId="ADAL" clId="{903FFFD3-B1CB-47E9-91B8-B92F6936E7E1}" dt="2022-01-26T08:55:03.783" v="190" actId="166"/>
          <ac:picMkLst>
            <pc:docMk/>
            <pc:sldMk cId="824769993" sldId="259"/>
            <ac:picMk id="8" creationId="{705A9613-D236-4190-AE68-F3E436DF2A0E}"/>
          </ac:picMkLst>
        </pc:picChg>
        <pc:picChg chg="mod">
          <ac:chgData name="Chisae Koizumi" userId="56daf4ee-0553-4efe-a59d-f3ef39271f03" providerId="ADAL" clId="{903FFFD3-B1CB-47E9-91B8-B92F6936E7E1}" dt="2022-01-26T08:54:51.166" v="188" actId="14100"/>
          <ac:picMkLst>
            <pc:docMk/>
            <pc:sldMk cId="824769993" sldId="259"/>
            <ac:picMk id="9" creationId="{6CB2E3DA-1035-4541-A864-F11B7B05EDD9}"/>
          </ac:picMkLst>
        </pc:picChg>
      </pc:sldChg>
      <pc:sldChg chg="modSp mod">
        <pc:chgData name="Chisae Koizumi" userId="56daf4ee-0553-4efe-a59d-f3ef39271f03" providerId="ADAL" clId="{903FFFD3-B1CB-47E9-91B8-B92F6936E7E1}" dt="2022-01-31T03:14:28.072" v="259" actId="14100"/>
        <pc:sldMkLst>
          <pc:docMk/>
          <pc:sldMk cId="3748704525" sldId="260"/>
        </pc:sldMkLst>
        <pc:spChg chg="mod">
          <ac:chgData name="Chisae Koizumi" userId="56daf4ee-0553-4efe-a59d-f3ef39271f03" providerId="ADAL" clId="{903FFFD3-B1CB-47E9-91B8-B92F6936E7E1}" dt="2022-01-26T09:08:12.208" v="250" actId="1037"/>
          <ac:spMkLst>
            <pc:docMk/>
            <pc:sldMk cId="3748704525" sldId="260"/>
            <ac:spMk id="4" creationId="{0939C06D-104E-43F8-8916-259F1580A6F2}"/>
          </ac:spMkLst>
        </pc:spChg>
        <pc:picChg chg="mod">
          <ac:chgData name="Chisae Koizumi" userId="56daf4ee-0553-4efe-a59d-f3ef39271f03" providerId="ADAL" clId="{903FFFD3-B1CB-47E9-91B8-B92F6936E7E1}" dt="2022-01-31T03:14:28.072" v="259" actId="14100"/>
          <ac:picMkLst>
            <pc:docMk/>
            <pc:sldMk cId="3748704525" sldId="260"/>
            <ac:picMk id="3" creationId="{C3A2757F-1CDA-4D7F-AE11-F899623D9B5F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31T04:33:29.299" v="414" actId="14100"/>
        <pc:sldMkLst>
          <pc:docMk/>
          <pc:sldMk cId="809238362" sldId="261"/>
        </pc:sldMkLst>
        <pc:spChg chg="del">
          <ac:chgData name="Chisae Koizumi" userId="56daf4ee-0553-4efe-a59d-f3ef39271f03" providerId="ADAL" clId="{903FFFD3-B1CB-47E9-91B8-B92F6936E7E1}" dt="2022-01-31T04:29:19.887" v="375" actId="478"/>
          <ac:spMkLst>
            <pc:docMk/>
            <pc:sldMk cId="809238362" sldId="261"/>
            <ac:spMk id="12" creationId="{E51C9967-811E-44E1-8620-800388E153ED}"/>
          </ac:spMkLst>
        </pc:spChg>
        <pc:spChg chg="add mod">
          <ac:chgData name="Chisae Koizumi" userId="56daf4ee-0553-4efe-a59d-f3ef39271f03" providerId="ADAL" clId="{903FFFD3-B1CB-47E9-91B8-B92F6936E7E1}" dt="2022-01-31T04:29:20.192" v="376"/>
          <ac:spMkLst>
            <pc:docMk/>
            <pc:sldMk cId="809238362" sldId="261"/>
            <ac:spMk id="14" creationId="{2ADEE655-3B20-4851-AFCD-02DD2BDDCE31}"/>
          </ac:spMkLst>
        </pc:spChg>
        <pc:picChg chg="add del mod">
          <ac:chgData name="Chisae Koizumi" userId="56daf4ee-0553-4efe-a59d-f3ef39271f03" providerId="ADAL" clId="{903FFFD3-B1CB-47E9-91B8-B92F6936E7E1}" dt="2022-01-31T04:31:20.016" v="389" actId="478"/>
          <ac:picMkLst>
            <pc:docMk/>
            <pc:sldMk cId="809238362" sldId="261"/>
            <ac:picMk id="3" creationId="{D58C9C97-FA51-4CB1-9C95-80EE992BB8E8}"/>
          </ac:picMkLst>
        </pc:picChg>
        <pc:picChg chg="add mod">
          <ac:chgData name="Chisae Koizumi" userId="56daf4ee-0553-4efe-a59d-f3ef39271f03" providerId="ADAL" clId="{903FFFD3-B1CB-47E9-91B8-B92F6936E7E1}" dt="2022-01-31T04:32:33.507" v="403" actId="1076"/>
          <ac:picMkLst>
            <pc:docMk/>
            <pc:sldMk cId="809238362" sldId="261"/>
            <ac:picMk id="4" creationId="{12DD9FFC-5D02-4E5E-ADE9-315590CE149A}"/>
          </ac:picMkLst>
        </pc:picChg>
        <pc:picChg chg="add mod">
          <ac:chgData name="Chisae Koizumi" userId="56daf4ee-0553-4efe-a59d-f3ef39271f03" providerId="ADAL" clId="{903FFFD3-B1CB-47E9-91B8-B92F6936E7E1}" dt="2022-01-31T04:33:29.299" v="414" actId="14100"/>
          <ac:picMkLst>
            <pc:docMk/>
            <pc:sldMk cId="809238362" sldId="261"/>
            <ac:picMk id="6" creationId="{D00D229B-772B-4623-81B9-161A9BE0E5DC}"/>
          </ac:picMkLst>
        </pc:picChg>
        <pc:picChg chg="add mod">
          <ac:chgData name="Chisae Koizumi" userId="56daf4ee-0553-4efe-a59d-f3ef39271f03" providerId="ADAL" clId="{903FFFD3-B1CB-47E9-91B8-B92F6936E7E1}" dt="2022-01-31T04:32:04.533" v="398" actId="14100"/>
          <ac:picMkLst>
            <pc:docMk/>
            <pc:sldMk cId="809238362" sldId="261"/>
            <ac:picMk id="8" creationId="{21A91E18-0106-4DD2-9436-D56E9564CE62}"/>
          </ac:picMkLst>
        </pc:picChg>
        <pc:picChg chg="del">
          <ac:chgData name="Chisae Koizumi" userId="56daf4ee-0553-4efe-a59d-f3ef39271f03" providerId="ADAL" clId="{903FFFD3-B1CB-47E9-91B8-B92F6936E7E1}" dt="2022-01-31T04:31:29.917" v="393" actId="478"/>
          <ac:picMkLst>
            <pc:docMk/>
            <pc:sldMk cId="809238362" sldId="261"/>
            <ac:picMk id="9" creationId="{E19DD0EA-2B7E-4747-8319-73F97F31E037}"/>
          </ac:picMkLst>
        </pc:picChg>
        <pc:picChg chg="mod ord">
          <ac:chgData name="Chisae Koizumi" userId="56daf4ee-0553-4efe-a59d-f3ef39271f03" providerId="ADAL" clId="{903FFFD3-B1CB-47E9-91B8-B92F6936E7E1}" dt="2022-01-31T04:32:28.110" v="402" actId="1076"/>
          <ac:picMkLst>
            <pc:docMk/>
            <pc:sldMk cId="809238362" sldId="261"/>
            <ac:picMk id="10" creationId="{F2ED29C8-FA55-4BEB-A8A5-B4F2B1D0F189}"/>
          </ac:picMkLst>
        </pc:picChg>
        <pc:picChg chg="mod ord">
          <ac:chgData name="Chisae Koizumi" userId="56daf4ee-0553-4efe-a59d-f3ef39271f03" providerId="ADAL" clId="{903FFFD3-B1CB-47E9-91B8-B92F6936E7E1}" dt="2022-01-31T04:32:25.370" v="401" actId="166"/>
          <ac:picMkLst>
            <pc:docMk/>
            <pc:sldMk cId="809238362" sldId="261"/>
            <ac:picMk id="11" creationId="{9DE79DC7-7564-418A-96EF-0B25A89B99EB}"/>
          </ac:picMkLst>
        </pc:picChg>
        <pc:picChg chg="mod ord">
          <ac:chgData name="Chisae Koizumi" userId="56daf4ee-0553-4efe-a59d-f3ef39271f03" providerId="ADAL" clId="{903FFFD3-B1CB-47E9-91B8-B92F6936E7E1}" dt="2022-01-31T04:32:25.370" v="401" actId="166"/>
          <ac:picMkLst>
            <pc:docMk/>
            <pc:sldMk cId="809238362" sldId="261"/>
            <ac:picMk id="13" creationId="{CD74E887-20CC-4F9B-9A44-E2ECFBF98242}"/>
          </ac:picMkLst>
        </pc:picChg>
        <pc:picChg chg="mod ord">
          <ac:chgData name="Chisae Koizumi" userId="56daf4ee-0553-4efe-a59d-f3ef39271f03" providerId="ADAL" clId="{903FFFD3-B1CB-47E9-91B8-B92F6936E7E1}" dt="2022-01-31T04:32:25.370" v="401" actId="166"/>
          <ac:picMkLst>
            <pc:docMk/>
            <pc:sldMk cId="809238362" sldId="261"/>
            <ac:picMk id="15" creationId="{98992CB0-00FB-433E-BB25-8DD52BF63A9F}"/>
          </ac:picMkLst>
        </pc:picChg>
        <pc:picChg chg="mod ord">
          <ac:chgData name="Chisae Koizumi" userId="56daf4ee-0553-4efe-a59d-f3ef39271f03" providerId="ADAL" clId="{903FFFD3-B1CB-47E9-91B8-B92F6936E7E1}" dt="2022-01-31T04:32:25.370" v="401" actId="166"/>
          <ac:picMkLst>
            <pc:docMk/>
            <pc:sldMk cId="809238362" sldId="261"/>
            <ac:picMk id="16" creationId="{D652D07F-9EC8-4E18-A78B-795535E554BC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31T04:28:48.811" v="374" actId="14100"/>
        <pc:sldMkLst>
          <pc:docMk/>
          <pc:sldMk cId="2125845235" sldId="272"/>
        </pc:sldMkLst>
        <pc:spChg chg="mod ord">
          <ac:chgData name="Chisae Koizumi" userId="56daf4ee-0553-4efe-a59d-f3ef39271f03" providerId="ADAL" clId="{903FFFD3-B1CB-47E9-91B8-B92F6936E7E1}" dt="2022-01-31T04:28:37.032" v="369" actId="166"/>
          <ac:spMkLst>
            <pc:docMk/>
            <pc:sldMk cId="2125845235" sldId="272"/>
            <ac:spMk id="6" creationId="{9CED93C7-9875-45E5-ABC7-7B19105C0C8C}"/>
          </ac:spMkLst>
        </pc:spChg>
        <pc:picChg chg="add mod ord">
          <ac:chgData name="Chisae Koizumi" userId="56daf4ee-0553-4efe-a59d-f3ef39271f03" providerId="ADAL" clId="{903FFFD3-B1CB-47E9-91B8-B92F6936E7E1}" dt="2022-01-31T04:28:27.137" v="367" actId="1076"/>
          <ac:picMkLst>
            <pc:docMk/>
            <pc:sldMk cId="2125845235" sldId="272"/>
            <ac:picMk id="3" creationId="{86D5D190-7FCA-44D6-B332-C31C68B73895}"/>
          </ac:picMkLst>
        </pc:picChg>
        <pc:picChg chg="del mod">
          <ac:chgData name="Chisae Koizumi" userId="56daf4ee-0553-4efe-a59d-f3ef39271f03" providerId="ADAL" clId="{903FFFD3-B1CB-47E9-91B8-B92F6936E7E1}" dt="2022-01-31T03:38:13.653" v="343" actId="478"/>
          <ac:picMkLst>
            <pc:docMk/>
            <pc:sldMk cId="2125845235" sldId="272"/>
            <ac:picMk id="4" creationId="{38E7CAA2-773B-4A9E-9FC0-BE19C7CCF13E}"/>
          </ac:picMkLst>
        </pc:picChg>
        <pc:picChg chg="ord">
          <ac:chgData name="Chisae Koizumi" userId="56daf4ee-0553-4efe-a59d-f3ef39271f03" providerId="ADAL" clId="{903FFFD3-B1CB-47E9-91B8-B92F6936E7E1}" dt="2022-01-31T04:28:32.414" v="368" actId="166"/>
          <ac:picMkLst>
            <pc:docMk/>
            <pc:sldMk cId="2125845235" sldId="272"/>
            <ac:picMk id="5" creationId="{00000000-0000-0000-0000-000000000000}"/>
          </ac:picMkLst>
        </pc:picChg>
        <pc:picChg chg="del mod">
          <ac:chgData name="Chisae Koizumi" userId="56daf4ee-0553-4efe-a59d-f3ef39271f03" providerId="ADAL" clId="{903FFFD3-B1CB-47E9-91B8-B92F6936E7E1}" dt="2022-01-31T03:38:33.806" v="348" actId="478"/>
          <ac:picMkLst>
            <pc:docMk/>
            <pc:sldMk cId="2125845235" sldId="272"/>
            <ac:picMk id="8" creationId="{F51369EB-61AB-473D-9AF2-3E3AAB5B971E}"/>
          </ac:picMkLst>
        </pc:picChg>
        <pc:picChg chg="add del mod">
          <ac:chgData name="Chisae Koizumi" userId="56daf4ee-0553-4efe-a59d-f3ef39271f03" providerId="ADAL" clId="{903FFFD3-B1CB-47E9-91B8-B92F6936E7E1}" dt="2022-01-31T04:27:44.366" v="358" actId="478"/>
          <ac:picMkLst>
            <pc:docMk/>
            <pc:sldMk cId="2125845235" sldId="272"/>
            <ac:picMk id="9" creationId="{8AB20D38-A0C9-4F36-9FBF-86194C552044}"/>
          </ac:picMkLst>
        </pc:picChg>
        <pc:picChg chg="add mod">
          <ac:chgData name="Chisae Koizumi" userId="56daf4ee-0553-4efe-a59d-f3ef39271f03" providerId="ADAL" clId="{903FFFD3-B1CB-47E9-91B8-B92F6936E7E1}" dt="2022-01-31T04:28:48.811" v="374" actId="14100"/>
          <ac:picMkLst>
            <pc:docMk/>
            <pc:sldMk cId="2125845235" sldId="272"/>
            <ac:picMk id="12" creationId="{DDBB2D18-BF84-41FE-807B-46F7958C3A63}"/>
          </ac:picMkLst>
        </pc:picChg>
      </pc:sldChg>
      <pc:sldChg chg="modSp mod">
        <pc:chgData name="Chisae Koizumi" userId="56daf4ee-0553-4efe-a59d-f3ef39271f03" providerId="ADAL" clId="{903FFFD3-B1CB-47E9-91B8-B92F6936E7E1}" dt="2022-01-31T04:55:48.367" v="608" actId="1076"/>
        <pc:sldMkLst>
          <pc:docMk/>
          <pc:sldMk cId="143513397" sldId="275"/>
        </pc:sldMkLst>
        <pc:spChg chg="mod">
          <ac:chgData name="Chisae Koizumi" userId="56daf4ee-0553-4efe-a59d-f3ef39271f03" providerId="ADAL" clId="{903FFFD3-B1CB-47E9-91B8-B92F6936E7E1}" dt="2022-01-31T04:55:39.385" v="604" actId="1076"/>
          <ac:spMkLst>
            <pc:docMk/>
            <pc:sldMk cId="143513397" sldId="275"/>
            <ac:spMk id="7" creationId="{9A6FFEF4-E9BD-4197-A742-2E971F1745FD}"/>
          </ac:spMkLst>
        </pc:spChg>
        <pc:picChg chg="mod">
          <ac:chgData name="Chisae Koizumi" userId="56daf4ee-0553-4efe-a59d-f3ef39271f03" providerId="ADAL" clId="{903FFFD3-B1CB-47E9-91B8-B92F6936E7E1}" dt="2022-01-31T04:55:41.344" v="605" actId="1076"/>
          <ac:picMkLst>
            <pc:docMk/>
            <pc:sldMk cId="143513397" sldId="275"/>
            <ac:picMk id="3" creationId="{5590364D-A82F-41A2-99F0-8ADF58925E73}"/>
          </ac:picMkLst>
        </pc:picChg>
        <pc:picChg chg="mod">
          <ac:chgData name="Chisae Koizumi" userId="56daf4ee-0553-4efe-a59d-f3ef39271f03" providerId="ADAL" clId="{903FFFD3-B1CB-47E9-91B8-B92F6936E7E1}" dt="2022-01-31T04:55:48.367" v="608" actId="1076"/>
          <ac:picMkLst>
            <pc:docMk/>
            <pc:sldMk cId="143513397" sldId="275"/>
            <ac:picMk id="5" creationId="{FAA2B42A-05FE-4133-802F-9711C26FC93F}"/>
          </ac:picMkLst>
        </pc:picChg>
        <pc:picChg chg="mod">
          <ac:chgData name="Chisae Koizumi" userId="56daf4ee-0553-4efe-a59d-f3ef39271f03" providerId="ADAL" clId="{903FFFD3-B1CB-47E9-91B8-B92F6936E7E1}" dt="2022-01-31T04:55:44.689" v="607" actId="1076"/>
          <ac:picMkLst>
            <pc:docMk/>
            <pc:sldMk cId="143513397" sldId="275"/>
            <ac:picMk id="6" creationId="{D5C738D3-ECCD-48AA-8F82-C32337544438}"/>
          </ac:picMkLst>
        </pc:picChg>
        <pc:picChg chg="mod">
          <ac:chgData name="Chisae Koizumi" userId="56daf4ee-0553-4efe-a59d-f3ef39271f03" providerId="ADAL" clId="{903FFFD3-B1CB-47E9-91B8-B92F6936E7E1}" dt="2022-01-31T04:55:34.318" v="603" actId="1076"/>
          <ac:picMkLst>
            <pc:docMk/>
            <pc:sldMk cId="143513397" sldId="275"/>
            <ac:picMk id="13" creationId="{957DE431-7CBF-42ED-A579-D2344B06EAD8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31T04:54:08.039" v="575" actId="1076"/>
        <pc:sldMkLst>
          <pc:docMk/>
          <pc:sldMk cId="4036202948" sldId="323"/>
        </pc:sldMkLst>
        <pc:spChg chg="del">
          <ac:chgData name="Chisae Koizumi" userId="56daf4ee-0553-4efe-a59d-f3ef39271f03" providerId="ADAL" clId="{903FFFD3-B1CB-47E9-91B8-B92F6936E7E1}" dt="2022-01-31T04:53:45.506" v="569" actId="478"/>
          <ac:spMkLst>
            <pc:docMk/>
            <pc:sldMk cId="4036202948" sldId="323"/>
            <ac:spMk id="8" creationId="{B7CD0F99-9911-4E85-87AF-4E78CAFFE090}"/>
          </ac:spMkLst>
        </pc:spChg>
        <pc:spChg chg="add mod">
          <ac:chgData name="Chisae Koizumi" userId="56daf4ee-0553-4efe-a59d-f3ef39271f03" providerId="ADAL" clId="{903FFFD3-B1CB-47E9-91B8-B92F6936E7E1}" dt="2022-01-31T04:53:48.088" v="572" actId="20577"/>
          <ac:spMkLst>
            <pc:docMk/>
            <pc:sldMk cId="4036202948" sldId="323"/>
            <ac:spMk id="9" creationId="{FC1A98E7-EDC3-4D72-818A-AF4FE5A30E58}"/>
          </ac:spMkLst>
        </pc:spChg>
        <pc:picChg chg="mod">
          <ac:chgData name="Chisae Koizumi" userId="56daf4ee-0553-4efe-a59d-f3ef39271f03" providerId="ADAL" clId="{903FFFD3-B1CB-47E9-91B8-B92F6936E7E1}" dt="2022-01-31T04:54:08.039" v="575" actId="1076"/>
          <ac:picMkLst>
            <pc:docMk/>
            <pc:sldMk cId="4036202948" sldId="323"/>
            <ac:picMk id="7" creationId="{59EE34B0-2B1E-497A-9D9B-4E559F1560A2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26T08:54:15.144" v="183" actId="732"/>
        <pc:sldMkLst>
          <pc:docMk/>
          <pc:sldMk cId="1270668778" sldId="349"/>
        </pc:sldMkLst>
        <pc:spChg chg="del">
          <ac:chgData name="Chisae Koizumi" userId="56daf4ee-0553-4efe-a59d-f3ef39271f03" providerId="ADAL" clId="{903FFFD3-B1CB-47E9-91B8-B92F6936E7E1}" dt="2022-01-26T08:52:04.432" v="153" actId="478"/>
          <ac:spMkLst>
            <pc:docMk/>
            <pc:sldMk cId="1270668778" sldId="349"/>
            <ac:spMk id="8" creationId="{B0D52920-3496-4C15-8DBA-ADAAFFEB83DB}"/>
          </ac:spMkLst>
        </pc:spChg>
        <pc:spChg chg="add mod">
          <ac:chgData name="Chisae Koizumi" userId="56daf4ee-0553-4efe-a59d-f3ef39271f03" providerId="ADAL" clId="{903FFFD3-B1CB-47E9-91B8-B92F6936E7E1}" dt="2022-01-26T08:52:04.826" v="154"/>
          <ac:spMkLst>
            <pc:docMk/>
            <pc:sldMk cId="1270668778" sldId="349"/>
            <ac:spMk id="9" creationId="{0B9D300B-C53F-46E9-84DE-DA8C0E82CF72}"/>
          </ac:spMkLst>
        </pc:spChg>
        <pc:picChg chg="add mod">
          <ac:chgData name="Chisae Koizumi" userId="56daf4ee-0553-4efe-a59d-f3ef39271f03" providerId="ADAL" clId="{903FFFD3-B1CB-47E9-91B8-B92F6936E7E1}" dt="2022-01-26T08:52:39.270" v="159" actId="1076"/>
          <ac:picMkLst>
            <pc:docMk/>
            <pc:sldMk cId="1270668778" sldId="349"/>
            <ac:picMk id="3" creationId="{40D18FEE-BCA8-4145-B5F5-61269FEE3DA1}"/>
          </ac:picMkLst>
        </pc:picChg>
        <pc:picChg chg="del mod">
          <ac:chgData name="Chisae Koizumi" userId="56daf4ee-0553-4efe-a59d-f3ef39271f03" providerId="ADAL" clId="{903FFFD3-B1CB-47E9-91B8-B92F6936E7E1}" dt="2022-01-26T08:52:20.567" v="156" actId="478"/>
          <ac:picMkLst>
            <pc:docMk/>
            <pc:sldMk cId="1270668778" sldId="349"/>
            <ac:picMk id="4" creationId="{508367C3-B1E5-4850-86B5-8B90F7F230C4}"/>
          </ac:picMkLst>
        </pc:picChg>
        <pc:picChg chg="add mod">
          <ac:chgData name="Chisae Koizumi" userId="56daf4ee-0553-4efe-a59d-f3ef39271f03" providerId="ADAL" clId="{903FFFD3-B1CB-47E9-91B8-B92F6936E7E1}" dt="2022-01-26T08:53:40.581" v="178" actId="692"/>
          <ac:picMkLst>
            <pc:docMk/>
            <pc:sldMk cId="1270668778" sldId="349"/>
            <ac:picMk id="6" creationId="{0FD6F9DC-D367-4AFD-85FC-6148FFF81253}"/>
          </ac:picMkLst>
        </pc:picChg>
        <pc:picChg chg="mod modCrop">
          <ac:chgData name="Chisae Koizumi" userId="56daf4ee-0553-4efe-a59d-f3ef39271f03" providerId="ADAL" clId="{903FFFD3-B1CB-47E9-91B8-B92F6936E7E1}" dt="2022-01-26T08:54:15.144" v="183" actId="732"/>
          <ac:picMkLst>
            <pc:docMk/>
            <pc:sldMk cId="1270668778" sldId="349"/>
            <ac:picMk id="10" creationId="{8C35D92C-8999-46AD-8BF7-95E299A568A6}"/>
          </ac:picMkLst>
        </pc:picChg>
      </pc:sldChg>
      <pc:sldChg chg="addSp delSp modSp mod modNotesTx">
        <pc:chgData name="Chisae Koizumi" userId="56daf4ee-0553-4efe-a59d-f3ef39271f03" providerId="ADAL" clId="{903FFFD3-B1CB-47E9-91B8-B92F6936E7E1}" dt="2022-01-31T04:36:52.273" v="440" actId="20577"/>
        <pc:sldMkLst>
          <pc:docMk/>
          <pc:sldMk cId="3695876032" sldId="350"/>
        </pc:sldMkLst>
        <pc:spChg chg="del">
          <ac:chgData name="Chisae Koizumi" userId="56daf4ee-0553-4efe-a59d-f3ef39271f03" providerId="ADAL" clId="{903FFFD3-B1CB-47E9-91B8-B92F6936E7E1}" dt="2022-01-31T04:34:48.320" v="429" actId="478"/>
          <ac:spMkLst>
            <pc:docMk/>
            <pc:sldMk cId="3695876032" sldId="350"/>
            <ac:spMk id="4" creationId="{6EE1ADAC-6ECC-4DDC-BC07-DFA4C1EC0094}"/>
          </ac:spMkLst>
        </pc:spChg>
        <pc:spChg chg="add mod">
          <ac:chgData name="Chisae Koizumi" userId="56daf4ee-0553-4efe-a59d-f3ef39271f03" providerId="ADAL" clId="{903FFFD3-B1CB-47E9-91B8-B92F6936E7E1}" dt="2022-01-31T04:34:48.755" v="430"/>
          <ac:spMkLst>
            <pc:docMk/>
            <pc:sldMk cId="3695876032" sldId="350"/>
            <ac:spMk id="5" creationId="{13A05067-982B-422A-AB56-B9E4671C8DD0}"/>
          </ac:spMkLst>
        </pc:spChg>
      </pc:sldChg>
      <pc:sldChg chg="addSp delSp modSp mod">
        <pc:chgData name="Chisae Koizumi" userId="56daf4ee-0553-4efe-a59d-f3ef39271f03" providerId="ADAL" clId="{903FFFD3-B1CB-47E9-91B8-B92F6936E7E1}" dt="2022-01-31T04:37:26.118" v="446" actId="20577"/>
        <pc:sldMkLst>
          <pc:docMk/>
          <pc:sldMk cId="3643533431" sldId="355"/>
        </pc:sldMkLst>
        <pc:spChg chg="del">
          <ac:chgData name="Chisae Koizumi" userId="56daf4ee-0553-4efe-a59d-f3ef39271f03" providerId="ADAL" clId="{903FFFD3-B1CB-47E9-91B8-B92F6936E7E1}" dt="2022-01-31T04:37:07.497" v="441" actId="478"/>
          <ac:spMkLst>
            <pc:docMk/>
            <pc:sldMk cId="3643533431" sldId="355"/>
            <ac:spMk id="4" creationId="{92FD677A-DFC1-4A3A-B295-FBDD90BB7969}"/>
          </ac:spMkLst>
        </pc:spChg>
        <pc:spChg chg="add mod">
          <ac:chgData name="Chisae Koizumi" userId="56daf4ee-0553-4efe-a59d-f3ef39271f03" providerId="ADAL" clId="{903FFFD3-B1CB-47E9-91B8-B92F6936E7E1}" dt="2022-01-31T04:37:26.118" v="446" actId="20577"/>
          <ac:spMkLst>
            <pc:docMk/>
            <pc:sldMk cId="3643533431" sldId="355"/>
            <ac:spMk id="5" creationId="{56F529B6-01A5-4915-B3F9-7C10236C5D65}"/>
          </ac:spMkLst>
        </pc:spChg>
      </pc:sldChg>
      <pc:sldChg chg="addSp delSp modSp mod">
        <pc:chgData name="Chisae Koizumi" userId="56daf4ee-0553-4efe-a59d-f3ef39271f03" providerId="ADAL" clId="{903FFFD3-B1CB-47E9-91B8-B92F6936E7E1}" dt="2022-01-31T04:43:21.970" v="480" actId="478"/>
        <pc:sldMkLst>
          <pc:docMk/>
          <pc:sldMk cId="3884410003" sldId="356"/>
        </pc:sldMkLst>
        <pc:spChg chg="del">
          <ac:chgData name="Chisae Koizumi" userId="56daf4ee-0553-4efe-a59d-f3ef39271f03" providerId="ADAL" clId="{903FFFD3-B1CB-47E9-91B8-B92F6936E7E1}" dt="2022-01-31T04:43:21.970" v="480" actId="478"/>
          <ac:spMkLst>
            <pc:docMk/>
            <pc:sldMk cId="3884410003" sldId="356"/>
            <ac:spMk id="9" creationId="{EBF78531-91A6-4A42-9F41-F6F0B20D78D3}"/>
          </ac:spMkLst>
        </pc:spChg>
        <pc:spChg chg="add mod">
          <ac:chgData name="Chisae Koizumi" userId="56daf4ee-0553-4efe-a59d-f3ef39271f03" providerId="ADAL" clId="{903FFFD3-B1CB-47E9-91B8-B92F6936E7E1}" dt="2022-01-31T04:43:18.759" v="479"/>
          <ac:spMkLst>
            <pc:docMk/>
            <pc:sldMk cId="3884410003" sldId="356"/>
            <ac:spMk id="19" creationId="{F5456887-D2EB-43DD-B2C5-618744AE2D34}"/>
          </ac:spMkLst>
        </pc:spChg>
        <pc:picChg chg="del">
          <ac:chgData name="Chisae Koizumi" userId="56daf4ee-0553-4efe-a59d-f3ef39271f03" providerId="ADAL" clId="{903FFFD3-B1CB-47E9-91B8-B92F6936E7E1}" dt="2022-01-31T04:42:31.779" v="469" actId="478"/>
          <ac:picMkLst>
            <pc:docMk/>
            <pc:sldMk cId="3884410003" sldId="356"/>
            <ac:picMk id="4" creationId="{F89D2B22-2AAC-4B30-A4BA-47D78858CA69}"/>
          </ac:picMkLst>
        </pc:picChg>
        <pc:picChg chg="add mod ord">
          <ac:chgData name="Chisae Koizumi" userId="56daf4ee-0553-4efe-a59d-f3ef39271f03" providerId="ADAL" clId="{903FFFD3-B1CB-47E9-91B8-B92F6936E7E1}" dt="2022-01-31T04:42:35.714" v="471" actId="1076"/>
          <ac:picMkLst>
            <pc:docMk/>
            <pc:sldMk cId="3884410003" sldId="356"/>
            <ac:picMk id="5" creationId="{C0F88E53-A06A-41F6-8DAE-CBE6033285E9}"/>
          </ac:picMkLst>
        </pc:picChg>
        <pc:picChg chg="mod">
          <ac:chgData name="Chisae Koizumi" userId="56daf4ee-0553-4efe-a59d-f3ef39271f03" providerId="ADAL" clId="{903FFFD3-B1CB-47E9-91B8-B92F6936E7E1}" dt="2022-01-31T04:40:37.808" v="449" actId="1076"/>
          <ac:picMkLst>
            <pc:docMk/>
            <pc:sldMk cId="3884410003" sldId="356"/>
            <ac:picMk id="6" creationId="{4209BA35-5475-4D7C-8DED-EF5F4F844C0D}"/>
          </ac:picMkLst>
        </pc:picChg>
        <pc:picChg chg="del">
          <ac:chgData name="Chisae Koizumi" userId="56daf4ee-0553-4efe-a59d-f3ef39271f03" providerId="ADAL" clId="{903FFFD3-B1CB-47E9-91B8-B92F6936E7E1}" dt="2022-01-31T04:43:06.378" v="475" actId="478"/>
          <ac:picMkLst>
            <pc:docMk/>
            <pc:sldMk cId="3884410003" sldId="356"/>
            <ac:picMk id="8" creationId="{A1A5B63D-6356-4EB2-9389-F42A7D84BEDC}"/>
          </ac:picMkLst>
        </pc:picChg>
        <pc:picChg chg="add del mod">
          <ac:chgData name="Chisae Koizumi" userId="56daf4ee-0553-4efe-a59d-f3ef39271f03" providerId="ADAL" clId="{903FFFD3-B1CB-47E9-91B8-B92F6936E7E1}" dt="2022-01-31T04:42:10.453" v="462" actId="931"/>
          <ac:picMkLst>
            <pc:docMk/>
            <pc:sldMk cId="3884410003" sldId="356"/>
            <ac:picMk id="10" creationId="{455B1DCD-987F-4DDE-88FF-C4BD825EF350}"/>
          </ac:picMkLst>
        </pc:picChg>
        <pc:picChg chg="add mod">
          <ac:chgData name="Chisae Koizumi" userId="56daf4ee-0553-4efe-a59d-f3ef39271f03" providerId="ADAL" clId="{903FFFD3-B1CB-47E9-91B8-B92F6936E7E1}" dt="2022-01-31T04:42:40.408" v="473" actId="1076"/>
          <ac:picMkLst>
            <pc:docMk/>
            <pc:sldMk cId="3884410003" sldId="356"/>
            <ac:picMk id="13" creationId="{61DD2D0E-5701-4F39-8FCA-B2441BD7B740}"/>
          </ac:picMkLst>
        </pc:picChg>
        <pc:picChg chg="del">
          <ac:chgData name="Chisae Koizumi" userId="56daf4ee-0553-4efe-a59d-f3ef39271f03" providerId="ADAL" clId="{903FFFD3-B1CB-47E9-91B8-B92F6936E7E1}" dt="2022-01-31T04:41:27.979" v="452" actId="478"/>
          <ac:picMkLst>
            <pc:docMk/>
            <pc:sldMk cId="3884410003" sldId="356"/>
            <ac:picMk id="16" creationId="{4EC93D5D-417D-4600-9BE9-1BACFB7199F8}"/>
          </ac:picMkLst>
        </pc:picChg>
        <pc:picChg chg="mod ord">
          <ac:chgData name="Chisae Koizumi" userId="56daf4ee-0553-4efe-a59d-f3ef39271f03" providerId="ADAL" clId="{903FFFD3-B1CB-47E9-91B8-B92F6936E7E1}" dt="2022-01-31T04:41:46.719" v="457" actId="166"/>
          <ac:picMkLst>
            <pc:docMk/>
            <pc:sldMk cId="3884410003" sldId="356"/>
            <ac:picMk id="17" creationId="{9999D376-9084-4B38-90A6-36C213BAF241}"/>
          </ac:picMkLst>
        </pc:picChg>
        <pc:picChg chg="add mod">
          <ac:chgData name="Chisae Koizumi" userId="56daf4ee-0553-4efe-a59d-f3ef39271f03" providerId="ADAL" clId="{903FFFD3-B1CB-47E9-91B8-B92F6936E7E1}" dt="2022-01-31T04:43:12.105" v="478" actId="1076"/>
          <ac:picMkLst>
            <pc:docMk/>
            <pc:sldMk cId="3884410003" sldId="356"/>
            <ac:picMk id="18" creationId="{EB6A8A6A-1904-4E46-AB5D-8A5AEB7371A6}"/>
          </ac:picMkLst>
        </pc:picChg>
      </pc:sldChg>
      <pc:sldChg chg="addSp delSp modSp mod modAnim">
        <pc:chgData name="Chisae Koizumi" userId="56daf4ee-0553-4efe-a59d-f3ef39271f03" providerId="ADAL" clId="{903FFFD3-B1CB-47E9-91B8-B92F6936E7E1}" dt="2022-01-26T08:36:19.181" v="89" actId="478"/>
        <pc:sldMkLst>
          <pc:docMk/>
          <pc:sldMk cId="806457639" sldId="384"/>
        </pc:sldMkLst>
        <pc:spChg chg="del mod">
          <ac:chgData name="Chisae Koizumi" userId="56daf4ee-0553-4efe-a59d-f3ef39271f03" providerId="ADAL" clId="{903FFFD3-B1CB-47E9-91B8-B92F6936E7E1}" dt="2022-01-26T08:36:19.181" v="89" actId="478"/>
          <ac:spMkLst>
            <pc:docMk/>
            <pc:sldMk cId="806457639" sldId="384"/>
            <ac:spMk id="2" creationId="{6C32A5A1-4D8B-49AC-95C3-D039A485F04A}"/>
          </ac:spMkLst>
        </pc:spChg>
        <pc:spChg chg="del mod">
          <ac:chgData name="Chisae Koizumi" userId="56daf4ee-0553-4efe-a59d-f3ef39271f03" providerId="ADAL" clId="{903FFFD3-B1CB-47E9-91B8-B92F6936E7E1}" dt="2022-01-26T08:36:19.181" v="89" actId="478"/>
          <ac:spMkLst>
            <pc:docMk/>
            <pc:sldMk cId="806457639" sldId="384"/>
            <ac:spMk id="10" creationId="{19C4B996-5FDB-41F8-BF9B-0C954D4F5866}"/>
          </ac:spMkLst>
        </pc:spChg>
        <pc:spChg chg="del mod">
          <ac:chgData name="Chisae Koizumi" userId="56daf4ee-0553-4efe-a59d-f3ef39271f03" providerId="ADAL" clId="{903FFFD3-B1CB-47E9-91B8-B92F6936E7E1}" dt="2022-01-26T08:36:19.181" v="89" actId="478"/>
          <ac:spMkLst>
            <pc:docMk/>
            <pc:sldMk cId="806457639" sldId="384"/>
            <ac:spMk id="11" creationId="{6ADBA7D0-667F-427B-A8BA-F44B04D5EFB5}"/>
          </ac:spMkLst>
        </pc:spChg>
        <pc:spChg chg="del mod topLvl">
          <ac:chgData name="Chisae Koizumi" userId="56daf4ee-0553-4efe-a59d-f3ef39271f03" providerId="ADAL" clId="{903FFFD3-B1CB-47E9-91B8-B92F6936E7E1}" dt="2022-01-26T08:36:19.181" v="89" actId="478"/>
          <ac:spMkLst>
            <pc:docMk/>
            <pc:sldMk cId="806457639" sldId="384"/>
            <ac:spMk id="13" creationId="{93DC193B-BAF9-48C7-B215-A8AA4F64BCD1}"/>
          </ac:spMkLst>
        </pc:spChg>
        <pc:spChg chg="del">
          <ac:chgData name="Chisae Koizumi" userId="56daf4ee-0553-4efe-a59d-f3ef39271f03" providerId="ADAL" clId="{903FFFD3-B1CB-47E9-91B8-B92F6936E7E1}" dt="2022-01-26T08:32:58.347" v="27" actId="478"/>
          <ac:spMkLst>
            <pc:docMk/>
            <pc:sldMk cId="806457639" sldId="384"/>
            <ac:spMk id="15" creationId="{51E0E93F-5F6B-4D1F-BBC6-1FC3C6B774B5}"/>
          </ac:spMkLst>
        </pc:spChg>
        <pc:spChg chg="add mod">
          <ac:chgData name="Chisae Koizumi" userId="56daf4ee-0553-4efe-a59d-f3ef39271f03" providerId="ADAL" clId="{903FFFD3-B1CB-47E9-91B8-B92F6936E7E1}" dt="2022-01-26T08:32:58.705" v="28"/>
          <ac:spMkLst>
            <pc:docMk/>
            <pc:sldMk cId="806457639" sldId="384"/>
            <ac:spMk id="20" creationId="{FB55A03F-62E7-43E9-8ED9-611E8608115B}"/>
          </ac:spMkLst>
        </pc:spChg>
        <pc:grpChg chg="add del mod">
          <ac:chgData name="Chisae Koizumi" userId="56daf4ee-0553-4efe-a59d-f3ef39271f03" providerId="ADAL" clId="{903FFFD3-B1CB-47E9-91B8-B92F6936E7E1}" dt="2022-01-26T08:36:19.181" v="89" actId="478"/>
          <ac:grpSpMkLst>
            <pc:docMk/>
            <pc:sldMk cId="806457639" sldId="384"/>
            <ac:grpSpMk id="3" creationId="{D1BAD0B9-E70C-45A6-BD5F-80D51C656FCA}"/>
          </ac:grpSpMkLst>
        </pc:grpChg>
        <pc:picChg chg="mod topLvl">
          <ac:chgData name="Chisae Koizumi" userId="56daf4ee-0553-4efe-a59d-f3ef39271f03" providerId="ADAL" clId="{903FFFD3-B1CB-47E9-91B8-B92F6936E7E1}" dt="2022-01-26T08:36:19.181" v="89" actId="478"/>
          <ac:picMkLst>
            <pc:docMk/>
            <pc:sldMk cId="806457639" sldId="384"/>
            <ac:picMk id="6" creationId="{2001E45D-4E93-4A91-9986-972FDDA26D66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26T08:37:13.991" v="96" actId="20577"/>
        <pc:sldMkLst>
          <pc:docMk/>
          <pc:sldMk cId="1877981802" sldId="385"/>
        </pc:sldMkLst>
        <pc:spChg chg="del">
          <ac:chgData name="Chisae Koizumi" userId="56daf4ee-0553-4efe-a59d-f3ef39271f03" providerId="ADAL" clId="{903FFFD3-B1CB-47E9-91B8-B92F6936E7E1}" dt="2022-01-26T08:37:09.773" v="91" actId="478"/>
          <ac:spMkLst>
            <pc:docMk/>
            <pc:sldMk cId="1877981802" sldId="385"/>
            <ac:spMk id="9" creationId="{2DA439A7-0D4F-420C-92AE-B50E30C31E69}"/>
          </ac:spMkLst>
        </pc:spChg>
        <pc:spChg chg="add mod">
          <ac:chgData name="Chisae Koizumi" userId="56daf4ee-0553-4efe-a59d-f3ef39271f03" providerId="ADAL" clId="{903FFFD3-B1CB-47E9-91B8-B92F6936E7E1}" dt="2022-01-26T08:37:13.991" v="96" actId="20577"/>
          <ac:spMkLst>
            <pc:docMk/>
            <pc:sldMk cId="1877981802" sldId="385"/>
            <ac:spMk id="11" creationId="{EF4FEA39-8B91-4F25-ADD9-6E122A2BAEE6}"/>
          </ac:spMkLst>
        </pc:spChg>
      </pc:sldChg>
      <pc:sldChg chg="addSp delSp modSp mod modAnim">
        <pc:chgData name="Chisae Koizumi" userId="56daf4ee-0553-4efe-a59d-f3ef39271f03" providerId="ADAL" clId="{903FFFD3-B1CB-47E9-91B8-B92F6936E7E1}" dt="2022-01-26T08:51:40.739" v="152" actId="338"/>
        <pc:sldMkLst>
          <pc:docMk/>
          <pc:sldMk cId="790357861" sldId="386"/>
        </pc:sldMkLst>
        <pc:spChg chg="mod topLvl">
          <ac:chgData name="Chisae Koizumi" userId="56daf4ee-0553-4efe-a59d-f3ef39271f03" providerId="ADAL" clId="{903FFFD3-B1CB-47E9-91B8-B92F6936E7E1}" dt="2022-01-26T08:51:40.739" v="152" actId="338"/>
          <ac:spMkLst>
            <pc:docMk/>
            <pc:sldMk cId="790357861" sldId="386"/>
            <ac:spMk id="2" creationId="{6C32A5A1-4D8B-49AC-95C3-D039A485F04A}"/>
          </ac:spMkLst>
        </pc:spChg>
        <pc:spChg chg="mod topLvl">
          <ac:chgData name="Chisae Koizumi" userId="56daf4ee-0553-4efe-a59d-f3ef39271f03" providerId="ADAL" clId="{903FFFD3-B1CB-47E9-91B8-B92F6936E7E1}" dt="2022-01-26T08:51:40.739" v="152" actId="338"/>
          <ac:spMkLst>
            <pc:docMk/>
            <pc:sldMk cId="790357861" sldId="386"/>
            <ac:spMk id="10" creationId="{19C4B996-5FDB-41F8-BF9B-0C954D4F5866}"/>
          </ac:spMkLst>
        </pc:spChg>
        <pc:spChg chg="mod topLvl">
          <ac:chgData name="Chisae Koizumi" userId="56daf4ee-0553-4efe-a59d-f3ef39271f03" providerId="ADAL" clId="{903FFFD3-B1CB-47E9-91B8-B92F6936E7E1}" dt="2022-01-26T08:51:40.739" v="152" actId="338"/>
          <ac:spMkLst>
            <pc:docMk/>
            <pc:sldMk cId="790357861" sldId="386"/>
            <ac:spMk id="11" creationId="{6ADBA7D0-667F-427B-A8BA-F44B04D5EFB5}"/>
          </ac:spMkLst>
        </pc:spChg>
        <pc:spChg chg="mod topLvl">
          <ac:chgData name="Chisae Koizumi" userId="56daf4ee-0553-4efe-a59d-f3ef39271f03" providerId="ADAL" clId="{903FFFD3-B1CB-47E9-91B8-B92F6936E7E1}" dt="2022-01-26T08:51:40.739" v="152" actId="338"/>
          <ac:spMkLst>
            <pc:docMk/>
            <pc:sldMk cId="790357861" sldId="386"/>
            <ac:spMk id="13" creationId="{93DC193B-BAF9-48C7-B215-A8AA4F64BCD1}"/>
          </ac:spMkLst>
        </pc:spChg>
        <pc:spChg chg="del">
          <ac:chgData name="Chisae Koizumi" userId="56daf4ee-0553-4efe-a59d-f3ef39271f03" providerId="ADAL" clId="{903FFFD3-B1CB-47E9-91B8-B92F6936E7E1}" dt="2022-01-26T08:37:46.965" v="97" actId="478"/>
          <ac:spMkLst>
            <pc:docMk/>
            <pc:sldMk cId="790357861" sldId="386"/>
            <ac:spMk id="15" creationId="{96B57FBB-C03F-460C-95F7-D1C40FF9D31D}"/>
          </ac:spMkLst>
        </pc:spChg>
        <pc:spChg chg="add mod">
          <ac:chgData name="Chisae Koizumi" userId="56daf4ee-0553-4efe-a59d-f3ef39271f03" providerId="ADAL" clId="{903FFFD3-B1CB-47E9-91B8-B92F6936E7E1}" dt="2022-01-26T08:37:47.269" v="98"/>
          <ac:spMkLst>
            <pc:docMk/>
            <pc:sldMk cId="790357861" sldId="386"/>
            <ac:spMk id="20" creationId="{4F104447-B80C-499E-9398-2CC73FE5C480}"/>
          </ac:spMkLst>
        </pc:spChg>
        <pc:grpChg chg="add del mod ord">
          <ac:chgData name="Chisae Koizumi" userId="56daf4ee-0553-4efe-a59d-f3ef39271f03" providerId="ADAL" clId="{903FFFD3-B1CB-47E9-91B8-B92F6936E7E1}" dt="2022-01-26T08:51:37.018" v="151" actId="165"/>
          <ac:grpSpMkLst>
            <pc:docMk/>
            <pc:sldMk cId="790357861" sldId="386"/>
            <ac:grpSpMk id="3" creationId="{B9C67992-E4D0-452C-A0E7-AE2F5410C990}"/>
          </ac:grpSpMkLst>
        </pc:grpChg>
        <pc:grpChg chg="add mod">
          <ac:chgData name="Chisae Koizumi" userId="56daf4ee-0553-4efe-a59d-f3ef39271f03" providerId="ADAL" clId="{903FFFD3-B1CB-47E9-91B8-B92F6936E7E1}" dt="2022-01-26T08:51:40.739" v="152" actId="338"/>
          <ac:grpSpMkLst>
            <pc:docMk/>
            <pc:sldMk cId="790357861" sldId="386"/>
            <ac:grpSpMk id="5" creationId="{5EA77801-6438-4349-85EF-DDF4842D05A7}"/>
          </ac:grpSpMkLst>
        </pc:grpChg>
        <pc:picChg chg="mod topLvl">
          <ac:chgData name="Chisae Koizumi" userId="56daf4ee-0553-4efe-a59d-f3ef39271f03" providerId="ADAL" clId="{903FFFD3-B1CB-47E9-91B8-B92F6936E7E1}" dt="2022-01-26T08:51:40.739" v="152" actId="338"/>
          <ac:picMkLst>
            <pc:docMk/>
            <pc:sldMk cId="790357861" sldId="386"/>
            <ac:picMk id="4" creationId="{B07DD85F-875E-48E7-B9CF-681F48AAF62C}"/>
          </ac:picMkLst>
        </pc:picChg>
      </pc:sldChg>
      <pc:sldChg chg="addSp delSp modSp mod modAnim">
        <pc:chgData name="Chisae Koizumi" userId="56daf4ee-0553-4efe-a59d-f3ef39271f03" providerId="ADAL" clId="{903FFFD3-B1CB-47E9-91B8-B92F6936E7E1}" dt="2022-01-26T09:05:10.311" v="214"/>
        <pc:sldMkLst>
          <pc:docMk/>
          <pc:sldMk cId="3264504070" sldId="387"/>
        </pc:sldMkLst>
        <pc:spChg chg="mod">
          <ac:chgData name="Chisae Koizumi" userId="56daf4ee-0553-4efe-a59d-f3ef39271f03" providerId="ADAL" clId="{903FFFD3-B1CB-47E9-91B8-B92F6936E7E1}" dt="2022-01-26T08:55:26.140" v="194" actId="164"/>
          <ac:spMkLst>
            <pc:docMk/>
            <pc:sldMk cId="3264504070" sldId="387"/>
            <ac:spMk id="5" creationId="{A20E08C3-3D46-49C1-9607-48C18C53F9F1}"/>
          </ac:spMkLst>
        </pc:spChg>
        <pc:spChg chg="mod">
          <ac:chgData name="Chisae Koizumi" userId="56daf4ee-0553-4efe-a59d-f3ef39271f03" providerId="ADAL" clId="{903FFFD3-B1CB-47E9-91B8-B92F6936E7E1}" dt="2022-01-26T08:55:26.140" v="194" actId="164"/>
          <ac:spMkLst>
            <pc:docMk/>
            <pc:sldMk cId="3264504070" sldId="387"/>
            <ac:spMk id="9" creationId="{A211EDB7-963A-4DE9-B289-5D97E2A8079B}"/>
          </ac:spMkLst>
        </pc:spChg>
        <pc:spChg chg="mod">
          <ac:chgData name="Chisae Koizumi" userId="56daf4ee-0553-4efe-a59d-f3ef39271f03" providerId="ADAL" clId="{903FFFD3-B1CB-47E9-91B8-B92F6936E7E1}" dt="2022-01-26T08:55:26.140" v="194" actId="164"/>
          <ac:spMkLst>
            <pc:docMk/>
            <pc:sldMk cId="3264504070" sldId="387"/>
            <ac:spMk id="10" creationId="{7ED0ABD2-E8E7-4A58-B9B7-633ED526E516}"/>
          </ac:spMkLst>
        </pc:spChg>
        <pc:spChg chg="mod">
          <ac:chgData name="Chisae Koizumi" userId="56daf4ee-0553-4efe-a59d-f3ef39271f03" providerId="ADAL" clId="{903FFFD3-B1CB-47E9-91B8-B92F6936E7E1}" dt="2022-01-26T08:55:26.140" v="194" actId="164"/>
          <ac:spMkLst>
            <pc:docMk/>
            <pc:sldMk cId="3264504070" sldId="387"/>
            <ac:spMk id="11" creationId="{7D407606-38C1-4403-8ABD-260BA35C7EEC}"/>
          </ac:spMkLst>
        </pc:spChg>
        <pc:spChg chg="del">
          <ac:chgData name="Chisae Koizumi" userId="56daf4ee-0553-4efe-a59d-f3ef39271f03" providerId="ADAL" clId="{903FFFD3-B1CB-47E9-91B8-B92F6936E7E1}" dt="2022-01-26T09:05:09.989" v="213" actId="478"/>
          <ac:spMkLst>
            <pc:docMk/>
            <pc:sldMk cId="3264504070" sldId="387"/>
            <ac:spMk id="12" creationId="{DF04EEC5-6328-4D23-A3DE-F178D7CE4AA4}"/>
          </ac:spMkLst>
        </pc:spChg>
        <pc:spChg chg="add mod">
          <ac:chgData name="Chisae Koizumi" userId="56daf4ee-0553-4efe-a59d-f3ef39271f03" providerId="ADAL" clId="{903FFFD3-B1CB-47E9-91B8-B92F6936E7E1}" dt="2022-01-26T09:05:10.311" v="214"/>
          <ac:spMkLst>
            <pc:docMk/>
            <pc:sldMk cId="3264504070" sldId="387"/>
            <ac:spMk id="15" creationId="{FCA87FEC-1B7C-4609-A343-1297CD633CCD}"/>
          </ac:spMkLst>
        </pc:spChg>
        <pc:grpChg chg="add mod">
          <ac:chgData name="Chisae Koizumi" userId="56daf4ee-0553-4efe-a59d-f3ef39271f03" providerId="ADAL" clId="{903FFFD3-B1CB-47E9-91B8-B92F6936E7E1}" dt="2022-01-26T08:55:26.140" v="194" actId="164"/>
          <ac:grpSpMkLst>
            <pc:docMk/>
            <pc:sldMk cId="3264504070" sldId="387"/>
            <ac:grpSpMk id="2" creationId="{9E6CF241-E368-49FC-BBCF-05387BB16991}"/>
          </ac:grpSpMkLst>
        </pc:grpChg>
        <pc:picChg chg="mod">
          <ac:chgData name="Chisae Koizumi" userId="56daf4ee-0553-4efe-a59d-f3ef39271f03" providerId="ADAL" clId="{903FFFD3-B1CB-47E9-91B8-B92F6936E7E1}" dt="2022-01-26T08:55:08.271" v="191" actId="1076"/>
          <ac:picMkLst>
            <pc:docMk/>
            <pc:sldMk cId="3264504070" sldId="387"/>
            <ac:picMk id="8" creationId="{705A9613-D236-4190-AE68-F3E436DF2A0E}"/>
          </ac:picMkLst>
        </pc:picChg>
        <pc:picChg chg="mod">
          <ac:chgData name="Chisae Koizumi" userId="56daf4ee-0553-4efe-a59d-f3ef39271f03" providerId="ADAL" clId="{903FFFD3-B1CB-47E9-91B8-B92F6936E7E1}" dt="2022-01-26T08:55:26.140" v="194" actId="164"/>
          <ac:picMkLst>
            <pc:docMk/>
            <pc:sldMk cId="3264504070" sldId="387"/>
            <ac:picMk id="13" creationId="{DDC114D2-BB5E-4A84-8B34-8C3C2E4058DA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26T09:06:50.685" v="230" actId="1076"/>
        <pc:sldMkLst>
          <pc:docMk/>
          <pc:sldMk cId="2290672402" sldId="388"/>
        </pc:sldMkLst>
        <pc:spChg chg="del">
          <ac:chgData name="Chisae Koizumi" userId="56daf4ee-0553-4efe-a59d-f3ef39271f03" providerId="ADAL" clId="{903FFFD3-B1CB-47E9-91B8-B92F6936E7E1}" dt="2022-01-26T09:05:13.893" v="215" actId="478"/>
          <ac:spMkLst>
            <pc:docMk/>
            <pc:sldMk cId="2290672402" sldId="388"/>
            <ac:spMk id="11" creationId="{F5F9CA3E-E403-492F-8FB5-40DD2F803C87}"/>
          </ac:spMkLst>
        </pc:spChg>
        <pc:spChg chg="add mod">
          <ac:chgData name="Chisae Koizumi" userId="56daf4ee-0553-4efe-a59d-f3ef39271f03" providerId="ADAL" clId="{903FFFD3-B1CB-47E9-91B8-B92F6936E7E1}" dt="2022-01-26T09:05:14.351" v="216"/>
          <ac:spMkLst>
            <pc:docMk/>
            <pc:sldMk cId="2290672402" sldId="388"/>
            <ac:spMk id="12" creationId="{636E947B-0797-4E2A-87AC-3F41023B704F}"/>
          </ac:spMkLst>
        </pc:spChg>
        <pc:picChg chg="mod">
          <ac:chgData name="Chisae Koizumi" userId="56daf4ee-0553-4efe-a59d-f3ef39271f03" providerId="ADAL" clId="{903FFFD3-B1CB-47E9-91B8-B92F6936E7E1}" dt="2022-01-26T09:05:35.541" v="218" actId="1076"/>
          <ac:picMkLst>
            <pc:docMk/>
            <pc:sldMk cId="2290672402" sldId="388"/>
            <ac:picMk id="4" creationId="{6E343E11-C72F-4BCE-A217-963A07162789}"/>
          </ac:picMkLst>
        </pc:picChg>
        <pc:picChg chg="mod modCrop">
          <ac:chgData name="Chisae Koizumi" userId="56daf4ee-0553-4efe-a59d-f3ef39271f03" providerId="ADAL" clId="{903FFFD3-B1CB-47E9-91B8-B92F6936E7E1}" dt="2022-01-26T09:06:38.070" v="226" actId="732"/>
          <ac:picMkLst>
            <pc:docMk/>
            <pc:sldMk cId="2290672402" sldId="388"/>
            <ac:picMk id="6" creationId="{322A28C2-15CB-4CCD-BDA0-FA81AFE39D49}"/>
          </ac:picMkLst>
        </pc:picChg>
        <pc:picChg chg="mod">
          <ac:chgData name="Chisae Koizumi" userId="56daf4ee-0553-4efe-a59d-f3ef39271f03" providerId="ADAL" clId="{903FFFD3-B1CB-47E9-91B8-B92F6936E7E1}" dt="2022-01-26T09:06:48.764" v="229" actId="1076"/>
          <ac:picMkLst>
            <pc:docMk/>
            <pc:sldMk cId="2290672402" sldId="388"/>
            <ac:picMk id="7" creationId="{4B7F359C-AF6A-46B3-9BFE-010DC9866A7D}"/>
          </ac:picMkLst>
        </pc:picChg>
        <pc:picChg chg="mod">
          <ac:chgData name="Chisae Koizumi" userId="56daf4ee-0553-4efe-a59d-f3ef39271f03" providerId="ADAL" clId="{903FFFD3-B1CB-47E9-91B8-B92F6936E7E1}" dt="2022-01-26T09:06:46.696" v="228" actId="1076"/>
          <ac:picMkLst>
            <pc:docMk/>
            <pc:sldMk cId="2290672402" sldId="388"/>
            <ac:picMk id="8" creationId="{7E3FADFD-FA65-4609-8635-C83B0A499850}"/>
          </ac:picMkLst>
        </pc:picChg>
        <pc:picChg chg="mod">
          <ac:chgData name="Chisae Koizumi" userId="56daf4ee-0553-4efe-a59d-f3ef39271f03" providerId="ADAL" clId="{903FFFD3-B1CB-47E9-91B8-B92F6936E7E1}" dt="2022-01-26T09:06:44.742" v="227" actId="1076"/>
          <ac:picMkLst>
            <pc:docMk/>
            <pc:sldMk cId="2290672402" sldId="388"/>
            <ac:picMk id="9" creationId="{761B0268-8774-4576-AFB1-34D941C55D0B}"/>
          </ac:picMkLst>
        </pc:picChg>
        <pc:picChg chg="mod">
          <ac:chgData name="Chisae Koizumi" userId="56daf4ee-0553-4efe-a59d-f3ef39271f03" providerId="ADAL" clId="{903FFFD3-B1CB-47E9-91B8-B92F6936E7E1}" dt="2022-01-26T09:06:50.685" v="230" actId="1076"/>
          <ac:picMkLst>
            <pc:docMk/>
            <pc:sldMk cId="2290672402" sldId="388"/>
            <ac:picMk id="10" creationId="{AC065878-FC52-4B61-85CB-6B20B8C43431}"/>
          </ac:picMkLst>
        </pc:picChg>
      </pc:sldChg>
      <pc:sldChg chg="modSp mod">
        <pc:chgData name="Chisae Koizumi" userId="56daf4ee-0553-4efe-a59d-f3ef39271f03" providerId="ADAL" clId="{903FFFD3-B1CB-47E9-91B8-B92F6936E7E1}" dt="2022-01-26T08:56:31.674" v="206" actId="1035"/>
        <pc:sldMkLst>
          <pc:docMk/>
          <pc:sldMk cId="513468431" sldId="389"/>
        </pc:sldMkLst>
        <pc:spChg chg="mod">
          <ac:chgData name="Chisae Koizumi" userId="56daf4ee-0553-4efe-a59d-f3ef39271f03" providerId="ADAL" clId="{903FFFD3-B1CB-47E9-91B8-B92F6936E7E1}" dt="2022-01-26T08:56:31.674" v="206" actId="1035"/>
          <ac:spMkLst>
            <pc:docMk/>
            <pc:sldMk cId="513468431" sldId="389"/>
            <ac:spMk id="6" creationId="{70F213BE-8A7D-4379-A823-BB715E7277D8}"/>
          </ac:spMkLst>
        </pc:spChg>
      </pc:sldChg>
      <pc:sldChg chg="addSp delSp modSp mod">
        <pc:chgData name="Chisae Koizumi" userId="56daf4ee-0553-4efe-a59d-f3ef39271f03" providerId="ADAL" clId="{903FFFD3-B1CB-47E9-91B8-B92F6936E7E1}" dt="2022-01-26T09:04:22.739" v="208"/>
        <pc:sldMkLst>
          <pc:docMk/>
          <pc:sldMk cId="3364216384" sldId="390"/>
        </pc:sldMkLst>
        <pc:spChg chg="del">
          <ac:chgData name="Chisae Koizumi" userId="56daf4ee-0553-4efe-a59d-f3ef39271f03" providerId="ADAL" clId="{903FFFD3-B1CB-47E9-91B8-B92F6936E7E1}" dt="2022-01-26T09:04:22.345" v="207" actId="478"/>
          <ac:spMkLst>
            <pc:docMk/>
            <pc:sldMk cId="3364216384" sldId="390"/>
            <ac:spMk id="4" creationId="{C76EFAF6-3DEA-4B0B-B81E-81C294322A5F}"/>
          </ac:spMkLst>
        </pc:spChg>
        <pc:spChg chg="add mod">
          <ac:chgData name="Chisae Koizumi" userId="56daf4ee-0553-4efe-a59d-f3ef39271f03" providerId="ADAL" clId="{903FFFD3-B1CB-47E9-91B8-B92F6936E7E1}" dt="2022-01-26T09:04:22.739" v="208"/>
          <ac:spMkLst>
            <pc:docMk/>
            <pc:sldMk cId="3364216384" sldId="390"/>
            <ac:spMk id="6" creationId="{86D8AD68-4B68-48CD-BF58-9AA29277C12C}"/>
          </ac:spMkLst>
        </pc:spChg>
      </pc:sldChg>
      <pc:sldChg chg="addSp delSp modSp mod">
        <pc:chgData name="Chisae Koizumi" userId="56daf4ee-0553-4efe-a59d-f3ef39271f03" providerId="ADAL" clId="{903FFFD3-B1CB-47E9-91B8-B92F6936E7E1}" dt="2022-01-26T09:04:53.741" v="212" actId="20577"/>
        <pc:sldMkLst>
          <pc:docMk/>
          <pc:sldMk cId="421526599" sldId="391"/>
        </pc:sldMkLst>
        <pc:spChg chg="del">
          <ac:chgData name="Chisae Koizumi" userId="56daf4ee-0553-4efe-a59d-f3ef39271f03" providerId="ADAL" clId="{903FFFD3-B1CB-47E9-91B8-B92F6936E7E1}" dt="2022-01-26T09:04:29.923" v="209" actId="478"/>
          <ac:spMkLst>
            <pc:docMk/>
            <pc:sldMk cId="421526599" sldId="391"/>
            <ac:spMk id="3" creationId="{3755C616-D70A-48EB-A2F8-824F931FE795}"/>
          </ac:spMkLst>
        </pc:spChg>
        <pc:spChg chg="add mod">
          <ac:chgData name="Chisae Koizumi" userId="56daf4ee-0553-4efe-a59d-f3ef39271f03" providerId="ADAL" clId="{903FFFD3-B1CB-47E9-91B8-B92F6936E7E1}" dt="2022-01-26T09:04:53.741" v="212" actId="20577"/>
          <ac:spMkLst>
            <pc:docMk/>
            <pc:sldMk cId="421526599" sldId="391"/>
            <ac:spMk id="6" creationId="{CAF7D98B-1DC7-41A1-8A10-FFE002E9B8C5}"/>
          </ac:spMkLst>
        </pc:spChg>
      </pc:sldChg>
      <pc:sldChg chg="del">
        <pc:chgData name="Chisae Koizumi" userId="56daf4ee-0553-4efe-a59d-f3ef39271f03" providerId="ADAL" clId="{903FFFD3-B1CB-47E9-91B8-B92F6936E7E1}" dt="2022-01-31T04:32:50.826" v="405" actId="47"/>
        <pc:sldMkLst>
          <pc:docMk/>
          <pc:sldMk cId="3594200510" sldId="392"/>
        </pc:sldMkLst>
      </pc:sldChg>
      <pc:sldChg chg="addSp delSp modSp mod">
        <pc:chgData name="Chisae Koizumi" userId="56daf4ee-0553-4efe-a59d-f3ef39271f03" providerId="ADAL" clId="{903FFFD3-B1CB-47E9-91B8-B92F6936E7E1}" dt="2022-01-31T03:25:44.034" v="261"/>
        <pc:sldMkLst>
          <pc:docMk/>
          <pc:sldMk cId="3031177112" sldId="393"/>
        </pc:sldMkLst>
        <pc:spChg chg="del">
          <ac:chgData name="Chisae Koizumi" userId="56daf4ee-0553-4efe-a59d-f3ef39271f03" providerId="ADAL" clId="{903FFFD3-B1CB-47E9-91B8-B92F6936E7E1}" dt="2022-01-31T03:25:43.727" v="260" actId="478"/>
          <ac:spMkLst>
            <pc:docMk/>
            <pc:sldMk cId="3031177112" sldId="393"/>
            <ac:spMk id="10" creationId="{D2D8EFF6-D266-4444-835A-1E1731BAEE98}"/>
          </ac:spMkLst>
        </pc:spChg>
        <pc:spChg chg="add mod">
          <ac:chgData name="Chisae Koizumi" userId="56daf4ee-0553-4efe-a59d-f3ef39271f03" providerId="ADAL" clId="{903FFFD3-B1CB-47E9-91B8-B92F6936E7E1}" dt="2022-01-31T03:25:44.034" v="261"/>
          <ac:spMkLst>
            <pc:docMk/>
            <pc:sldMk cId="3031177112" sldId="393"/>
            <ac:spMk id="11" creationId="{B7D46FBA-B43F-4F9C-908D-FB65AC2DC15F}"/>
          </ac:spMkLst>
        </pc:spChg>
      </pc:sldChg>
      <pc:sldChg chg="addSp delSp modSp mod modAnim">
        <pc:chgData name="Chisae Koizumi" userId="56daf4ee-0553-4efe-a59d-f3ef39271f03" providerId="ADAL" clId="{903FFFD3-B1CB-47E9-91B8-B92F6936E7E1}" dt="2022-01-31T03:28:50.218" v="268" actId="164"/>
        <pc:sldMkLst>
          <pc:docMk/>
          <pc:sldMk cId="4240001477" sldId="394"/>
        </pc:sldMkLst>
        <pc:spChg chg="mod">
          <ac:chgData name="Chisae Koizumi" userId="56daf4ee-0553-4efe-a59d-f3ef39271f03" providerId="ADAL" clId="{903FFFD3-B1CB-47E9-91B8-B92F6936E7E1}" dt="2022-01-31T03:28:50.218" v="268" actId="164"/>
          <ac:spMkLst>
            <pc:docMk/>
            <pc:sldMk cId="4240001477" sldId="394"/>
            <ac:spMk id="3" creationId="{5CACCFF1-C450-4AE7-B4B4-0D34FFA9D7C4}"/>
          </ac:spMkLst>
        </pc:spChg>
        <pc:spChg chg="mod">
          <ac:chgData name="Chisae Koizumi" userId="56daf4ee-0553-4efe-a59d-f3ef39271f03" providerId="ADAL" clId="{903FFFD3-B1CB-47E9-91B8-B92F6936E7E1}" dt="2022-01-31T03:28:50.218" v="268" actId="164"/>
          <ac:spMkLst>
            <pc:docMk/>
            <pc:sldMk cId="4240001477" sldId="394"/>
            <ac:spMk id="16" creationId="{9BEDBB52-F11F-4F06-9AD4-E6113D68FB0E}"/>
          </ac:spMkLst>
        </pc:spChg>
        <pc:spChg chg="mod">
          <ac:chgData name="Chisae Koizumi" userId="56daf4ee-0553-4efe-a59d-f3ef39271f03" providerId="ADAL" clId="{903FFFD3-B1CB-47E9-91B8-B92F6936E7E1}" dt="2022-01-31T03:28:50.218" v="268" actId="164"/>
          <ac:spMkLst>
            <pc:docMk/>
            <pc:sldMk cId="4240001477" sldId="394"/>
            <ac:spMk id="17" creationId="{83BDAF18-0957-4A8C-821F-9BDECCF3DE1C}"/>
          </ac:spMkLst>
        </pc:spChg>
        <pc:spChg chg="mod">
          <ac:chgData name="Chisae Koizumi" userId="56daf4ee-0553-4efe-a59d-f3ef39271f03" providerId="ADAL" clId="{903FFFD3-B1CB-47E9-91B8-B92F6936E7E1}" dt="2022-01-31T03:28:50.218" v="268" actId="164"/>
          <ac:spMkLst>
            <pc:docMk/>
            <pc:sldMk cId="4240001477" sldId="394"/>
            <ac:spMk id="18" creationId="{428E3325-D7EE-4CDA-A325-295D861125C1}"/>
          </ac:spMkLst>
        </pc:spChg>
        <pc:spChg chg="del">
          <ac:chgData name="Chisae Koizumi" userId="56daf4ee-0553-4efe-a59d-f3ef39271f03" providerId="ADAL" clId="{903FFFD3-B1CB-47E9-91B8-B92F6936E7E1}" dt="2022-01-31T03:25:47.213" v="262" actId="478"/>
          <ac:spMkLst>
            <pc:docMk/>
            <pc:sldMk cId="4240001477" sldId="394"/>
            <ac:spMk id="19" creationId="{24025E66-0887-4DFE-9B86-F65E4C0F7455}"/>
          </ac:spMkLst>
        </pc:spChg>
        <pc:spChg chg="add mod">
          <ac:chgData name="Chisae Koizumi" userId="56daf4ee-0553-4efe-a59d-f3ef39271f03" providerId="ADAL" clId="{903FFFD3-B1CB-47E9-91B8-B92F6936E7E1}" dt="2022-01-31T03:25:47.544" v="263"/>
          <ac:spMkLst>
            <pc:docMk/>
            <pc:sldMk cId="4240001477" sldId="394"/>
            <ac:spMk id="21" creationId="{CC877560-0144-46DA-9518-43213ED742E8}"/>
          </ac:spMkLst>
        </pc:spChg>
        <pc:grpChg chg="add mod">
          <ac:chgData name="Chisae Koizumi" userId="56daf4ee-0553-4efe-a59d-f3ef39271f03" providerId="ADAL" clId="{903FFFD3-B1CB-47E9-91B8-B92F6936E7E1}" dt="2022-01-31T03:28:50.218" v="268" actId="164"/>
          <ac:grpSpMkLst>
            <pc:docMk/>
            <pc:sldMk cId="4240001477" sldId="394"/>
            <ac:grpSpMk id="2" creationId="{93C35B31-2362-44E3-9235-81366855A7F7}"/>
          </ac:grpSpMkLst>
        </pc:grpChg>
        <pc:picChg chg="mod">
          <ac:chgData name="Chisae Koizumi" userId="56daf4ee-0553-4efe-a59d-f3ef39271f03" providerId="ADAL" clId="{903FFFD3-B1CB-47E9-91B8-B92F6936E7E1}" dt="2022-01-31T03:28:50.218" v="268" actId="164"/>
          <ac:picMkLst>
            <pc:docMk/>
            <pc:sldMk cId="4240001477" sldId="394"/>
            <ac:picMk id="7" creationId="{044E75C8-9A7D-4BB3-9A40-9F7C367CC9FB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31T03:31:53.555" v="292" actId="1076"/>
        <pc:sldMkLst>
          <pc:docMk/>
          <pc:sldMk cId="1207076287" sldId="395"/>
        </pc:sldMkLst>
        <pc:spChg chg="del">
          <ac:chgData name="Chisae Koizumi" userId="56daf4ee-0553-4efe-a59d-f3ef39271f03" providerId="ADAL" clId="{903FFFD3-B1CB-47E9-91B8-B92F6936E7E1}" dt="2022-01-31T03:25:50.485" v="264" actId="478"/>
          <ac:spMkLst>
            <pc:docMk/>
            <pc:sldMk cId="1207076287" sldId="395"/>
            <ac:spMk id="12" creationId="{D28C54A5-6D36-4EA1-AC20-1E1AB7A30F93}"/>
          </ac:spMkLst>
        </pc:spChg>
        <pc:spChg chg="add mod">
          <ac:chgData name="Chisae Koizumi" userId="56daf4ee-0553-4efe-a59d-f3ef39271f03" providerId="ADAL" clId="{903FFFD3-B1CB-47E9-91B8-B92F6936E7E1}" dt="2022-01-31T03:25:50.785" v="265"/>
          <ac:spMkLst>
            <pc:docMk/>
            <pc:sldMk cId="1207076287" sldId="395"/>
            <ac:spMk id="13" creationId="{4F887055-91D1-4529-8A8C-5120A9DA9B30}"/>
          </ac:spMkLst>
        </pc:spChg>
        <pc:picChg chg="add mod">
          <ac:chgData name="Chisae Koizumi" userId="56daf4ee-0553-4efe-a59d-f3ef39271f03" providerId="ADAL" clId="{903FFFD3-B1CB-47E9-91B8-B92F6936E7E1}" dt="2022-01-31T03:31:53.555" v="292" actId="1076"/>
          <ac:picMkLst>
            <pc:docMk/>
            <pc:sldMk cId="1207076287" sldId="395"/>
            <ac:picMk id="3" creationId="{9A619B79-F4C3-42CB-B198-FB267F50A3A6}"/>
          </ac:picMkLst>
        </pc:picChg>
        <pc:picChg chg="del">
          <ac:chgData name="Chisae Koizumi" userId="56daf4ee-0553-4efe-a59d-f3ef39271f03" providerId="ADAL" clId="{903FFFD3-B1CB-47E9-91B8-B92F6936E7E1}" dt="2022-01-31T03:31:20.753" v="287" actId="478"/>
          <ac:picMkLst>
            <pc:docMk/>
            <pc:sldMk cId="1207076287" sldId="395"/>
            <ac:picMk id="5" creationId="{E0AE44E3-26EE-4559-86D7-BA34401C1BD3}"/>
          </ac:picMkLst>
        </pc:picChg>
        <pc:picChg chg="add mod">
          <ac:chgData name="Chisae Koizumi" userId="56daf4ee-0553-4efe-a59d-f3ef39271f03" providerId="ADAL" clId="{903FFFD3-B1CB-47E9-91B8-B92F6936E7E1}" dt="2022-01-31T03:31:48.520" v="291" actId="1076"/>
          <ac:picMkLst>
            <pc:docMk/>
            <pc:sldMk cId="1207076287" sldId="395"/>
            <ac:picMk id="6" creationId="{367C31D1-939A-4003-B0C3-FCA78C64B839}"/>
          </ac:picMkLst>
        </pc:picChg>
        <pc:picChg chg="mod modCrop">
          <ac:chgData name="Chisae Koizumi" userId="56daf4ee-0553-4efe-a59d-f3ef39271f03" providerId="ADAL" clId="{903FFFD3-B1CB-47E9-91B8-B92F6936E7E1}" dt="2022-01-31T03:31:11.621" v="286" actId="732"/>
          <ac:picMkLst>
            <pc:docMk/>
            <pc:sldMk cId="1207076287" sldId="395"/>
            <ac:picMk id="7" creationId="{E29C5742-DAC3-49D3-BD63-5091AEC86559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31T03:33:58.153" v="317" actId="1076"/>
        <pc:sldMkLst>
          <pc:docMk/>
          <pc:sldMk cId="1880535200" sldId="396"/>
        </pc:sldMkLst>
        <pc:spChg chg="del">
          <ac:chgData name="Chisae Koizumi" userId="56daf4ee-0553-4efe-a59d-f3ef39271f03" providerId="ADAL" clId="{903FFFD3-B1CB-47E9-91B8-B92F6936E7E1}" dt="2022-01-31T03:32:18.625" v="293" actId="478"/>
          <ac:spMkLst>
            <pc:docMk/>
            <pc:sldMk cId="1880535200" sldId="396"/>
            <ac:spMk id="6" creationId="{21DE6EFA-72E0-4C71-A266-3034551C26D6}"/>
          </ac:spMkLst>
        </pc:spChg>
        <pc:spChg chg="add mod">
          <ac:chgData name="Chisae Koizumi" userId="56daf4ee-0553-4efe-a59d-f3ef39271f03" providerId="ADAL" clId="{903FFFD3-B1CB-47E9-91B8-B92F6936E7E1}" dt="2022-01-31T03:32:24.708" v="298" actId="20577"/>
          <ac:spMkLst>
            <pc:docMk/>
            <pc:sldMk cId="1880535200" sldId="396"/>
            <ac:spMk id="9" creationId="{52A994FB-26BD-41F9-99AE-B8764976FCA2}"/>
          </ac:spMkLst>
        </pc:spChg>
        <pc:picChg chg="add mod">
          <ac:chgData name="Chisae Koizumi" userId="56daf4ee-0553-4efe-a59d-f3ef39271f03" providerId="ADAL" clId="{903FFFD3-B1CB-47E9-91B8-B92F6936E7E1}" dt="2022-01-31T03:33:54.804" v="316" actId="1076"/>
          <ac:picMkLst>
            <pc:docMk/>
            <pc:sldMk cId="1880535200" sldId="396"/>
            <ac:picMk id="3" creationId="{66B968D0-97A7-4DC9-AC82-FF13D8ED044A}"/>
          </ac:picMkLst>
        </pc:picChg>
        <pc:picChg chg="del mod">
          <ac:chgData name="Chisae Koizumi" userId="56daf4ee-0553-4efe-a59d-f3ef39271f03" providerId="ADAL" clId="{903FFFD3-B1CB-47E9-91B8-B92F6936E7E1}" dt="2022-01-31T03:33:20.126" v="307" actId="478"/>
          <ac:picMkLst>
            <pc:docMk/>
            <pc:sldMk cId="1880535200" sldId="396"/>
            <ac:picMk id="4" creationId="{655C7D3D-FF31-41C4-9781-F56584A365C9}"/>
          </ac:picMkLst>
        </pc:picChg>
        <pc:picChg chg="del">
          <ac:chgData name="Chisae Koizumi" userId="56daf4ee-0553-4efe-a59d-f3ef39271f03" providerId="ADAL" clId="{903FFFD3-B1CB-47E9-91B8-B92F6936E7E1}" dt="2022-01-31T03:33:37.493" v="312" actId="478"/>
          <ac:picMkLst>
            <pc:docMk/>
            <pc:sldMk cId="1880535200" sldId="396"/>
            <ac:picMk id="5" creationId="{506C77EE-1737-480A-A550-51A54C8834EE}"/>
          </ac:picMkLst>
        </pc:picChg>
        <pc:picChg chg="mod ord">
          <ac:chgData name="Chisae Koizumi" userId="56daf4ee-0553-4efe-a59d-f3ef39271f03" providerId="ADAL" clId="{903FFFD3-B1CB-47E9-91B8-B92F6936E7E1}" dt="2022-01-31T03:33:58.153" v="317" actId="1076"/>
          <ac:picMkLst>
            <pc:docMk/>
            <pc:sldMk cId="1880535200" sldId="396"/>
            <ac:picMk id="7" creationId="{CCE2B8C8-CCB2-44DF-831A-F383B193EEE2}"/>
          </ac:picMkLst>
        </pc:picChg>
        <pc:picChg chg="mod">
          <ac:chgData name="Chisae Koizumi" userId="56daf4ee-0553-4efe-a59d-f3ef39271f03" providerId="ADAL" clId="{903FFFD3-B1CB-47E9-91B8-B92F6936E7E1}" dt="2022-01-31T03:32:50.891" v="301" actId="1076"/>
          <ac:picMkLst>
            <pc:docMk/>
            <pc:sldMk cId="1880535200" sldId="396"/>
            <ac:picMk id="8" creationId="{B5E331D9-DA7D-4D2E-B654-38216DE14455}"/>
          </ac:picMkLst>
        </pc:picChg>
      </pc:sldChg>
      <pc:sldChg chg="modSp mod">
        <pc:chgData name="Chisae Koizumi" userId="56daf4ee-0553-4efe-a59d-f3ef39271f03" providerId="ADAL" clId="{903FFFD3-B1CB-47E9-91B8-B92F6936E7E1}" dt="2022-01-31T06:21:16.572" v="639" actId="1076"/>
        <pc:sldMkLst>
          <pc:docMk/>
          <pc:sldMk cId="3508017909" sldId="398"/>
        </pc:sldMkLst>
        <pc:spChg chg="mod">
          <ac:chgData name="Chisae Koizumi" userId="56daf4ee-0553-4efe-a59d-f3ef39271f03" providerId="ADAL" clId="{903FFFD3-B1CB-47E9-91B8-B92F6936E7E1}" dt="2022-01-31T06:20:50.952" v="636" actId="1035"/>
          <ac:spMkLst>
            <pc:docMk/>
            <pc:sldMk cId="3508017909" sldId="398"/>
            <ac:spMk id="7" creationId="{79D8A508-78A3-4300-9ACB-7CACA3578D2E}"/>
          </ac:spMkLst>
        </pc:spChg>
        <pc:picChg chg="mod">
          <ac:chgData name="Chisae Koizumi" userId="56daf4ee-0553-4efe-a59d-f3ef39271f03" providerId="ADAL" clId="{903FFFD3-B1CB-47E9-91B8-B92F6936E7E1}" dt="2022-01-31T06:21:16.572" v="639" actId="1076"/>
          <ac:picMkLst>
            <pc:docMk/>
            <pc:sldMk cId="3508017909" sldId="398"/>
            <ac:picMk id="6" creationId="{7BF33998-4B3D-4C8E-8867-709C063D019B}"/>
          </ac:picMkLst>
        </pc:picChg>
        <pc:picChg chg="mod">
          <ac:chgData name="Chisae Koizumi" userId="56daf4ee-0553-4efe-a59d-f3ef39271f03" providerId="ADAL" clId="{903FFFD3-B1CB-47E9-91B8-B92F6936E7E1}" dt="2022-01-31T06:21:14.432" v="638" actId="1076"/>
          <ac:picMkLst>
            <pc:docMk/>
            <pc:sldMk cId="3508017909" sldId="398"/>
            <ac:picMk id="11" creationId="{B85220D2-B266-4C1E-BF3D-6C6922CBEC89}"/>
          </ac:picMkLst>
        </pc:picChg>
      </pc:sldChg>
      <pc:sldChg chg="del">
        <pc:chgData name="Chisae Koizumi" userId="56daf4ee-0553-4efe-a59d-f3ef39271f03" providerId="ADAL" clId="{903FFFD3-B1CB-47E9-91B8-B92F6936E7E1}" dt="2022-01-31T04:44:54.513" v="516" actId="2696"/>
        <pc:sldMkLst>
          <pc:docMk/>
          <pc:sldMk cId="3074266887" sldId="400"/>
        </pc:sldMkLst>
      </pc:sldChg>
      <pc:sldChg chg="addSp delSp modSp mod delAnim delCm modCm">
        <pc:chgData name="Chisae Koizumi" userId="56daf4ee-0553-4efe-a59d-f3ef39271f03" providerId="ADAL" clId="{903FFFD3-B1CB-47E9-91B8-B92F6936E7E1}" dt="2022-01-31T04:48:55.823" v="531"/>
        <pc:sldMkLst>
          <pc:docMk/>
          <pc:sldMk cId="486605461" sldId="401"/>
        </pc:sldMkLst>
        <pc:spChg chg="del">
          <ac:chgData name="Chisae Koizumi" userId="56daf4ee-0553-4efe-a59d-f3ef39271f03" providerId="ADAL" clId="{903FFFD3-B1CB-47E9-91B8-B92F6936E7E1}" dt="2022-01-31T04:48:40.410" v="528" actId="478"/>
          <ac:spMkLst>
            <pc:docMk/>
            <pc:sldMk cId="486605461" sldId="401"/>
            <ac:spMk id="2" creationId="{DE453EC2-B11B-4B8D-AC44-7A56DABE8351}"/>
          </ac:spMkLst>
        </pc:spChg>
        <pc:spChg chg="del">
          <ac:chgData name="Chisae Koizumi" userId="56daf4ee-0553-4efe-a59d-f3ef39271f03" providerId="ADAL" clId="{903FFFD3-B1CB-47E9-91B8-B92F6936E7E1}" dt="2022-01-31T04:48:55.478" v="530" actId="478"/>
          <ac:spMkLst>
            <pc:docMk/>
            <pc:sldMk cId="486605461" sldId="401"/>
            <ac:spMk id="8" creationId="{96D64DB6-91C9-4C60-80A3-A2A213149D84}"/>
          </ac:spMkLst>
        </pc:spChg>
        <pc:spChg chg="add mod">
          <ac:chgData name="Chisae Koizumi" userId="56daf4ee-0553-4efe-a59d-f3ef39271f03" providerId="ADAL" clId="{903FFFD3-B1CB-47E9-91B8-B92F6936E7E1}" dt="2022-01-31T04:48:55.823" v="531"/>
          <ac:spMkLst>
            <pc:docMk/>
            <pc:sldMk cId="486605461" sldId="401"/>
            <ac:spMk id="11" creationId="{05BDB120-7F46-4F9D-9B71-71FABADACB52}"/>
          </ac:spMkLst>
        </pc:spChg>
        <pc:picChg chg="del">
          <ac:chgData name="Chisae Koizumi" userId="56daf4ee-0553-4efe-a59d-f3ef39271f03" providerId="ADAL" clId="{903FFFD3-B1CB-47E9-91B8-B92F6936E7E1}" dt="2022-01-31T04:47:36.265" v="522" actId="478"/>
          <ac:picMkLst>
            <pc:docMk/>
            <pc:sldMk cId="486605461" sldId="401"/>
            <ac:picMk id="6" creationId="{2C3F920B-81A3-4DD9-946B-E87479B3FB11}"/>
          </ac:picMkLst>
        </pc:picChg>
        <pc:picChg chg="add mod">
          <ac:chgData name="Chisae Koizumi" userId="56daf4ee-0553-4efe-a59d-f3ef39271f03" providerId="ADAL" clId="{903FFFD3-B1CB-47E9-91B8-B92F6936E7E1}" dt="2022-01-31T04:47:39.435" v="523" actId="1076"/>
          <ac:picMkLst>
            <pc:docMk/>
            <pc:sldMk cId="486605461" sldId="401"/>
            <ac:picMk id="7" creationId="{68FA3ED1-F064-4940-9B08-4488CFCB8144}"/>
          </ac:picMkLst>
        </pc:picChg>
      </pc:sldChg>
      <pc:sldChg chg="del">
        <pc:chgData name="Chisae Koizumi" userId="56daf4ee-0553-4efe-a59d-f3ef39271f03" providerId="ADAL" clId="{903FFFD3-B1CB-47E9-91B8-B92F6936E7E1}" dt="2022-01-31T04:52:32.754" v="563" actId="2696"/>
        <pc:sldMkLst>
          <pc:docMk/>
          <pc:sldMk cId="3316453471" sldId="402"/>
        </pc:sldMkLst>
      </pc:sldChg>
      <pc:sldChg chg="addSp delSp modSp mod delAnim">
        <pc:chgData name="Chisae Koizumi" userId="56daf4ee-0553-4efe-a59d-f3ef39271f03" providerId="ADAL" clId="{903FFFD3-B1CB-47E9-91B8-B92F6936E7E1}" dt="2022-01-31T04:52:41.497" v="564" actId="1076"/>
        <pc:sldMkLst>
          <pc:docMk/>
          <pc:sldMk cId="523798213" sldId="403"/>
        </pc:sldMkLst>
        <pc:spChg chg="del">
          <ac:chgData name="Chisae Koizumi" userId="56daf4ee-0553-4efe-a59d-f3ef39271f03" providerId="ADAL" clId="{903FFFD3-B1CB-47E9-91B8-B92F6936E7E1}" dt="2022-01-31T04:49:35.253" v="540" actId="478"/>
          <ac:spMkLst>
            <pc:docMk/>
            <pc:sldMk cId="523798213" sldId="403"/>
            <ac:spMk id="13" creationId="{B3568DB6-6219-4F3A-B76D-567AA0DE1217}"/>
          </ac:spMkLst>
        </pc:spChg>
        <pc:spChg chg="del">
          <ac:chgData name="Chisae Koizumi" userId="56daf4ee-0553-4efe-a59d-f3ef39271f03" providerId="ADAL" clId="{903FFFD3-B1CB-47E9-91B8-B92F6936E7E1}" dt="2022-01-31T04:49:53.062" v="543" actId="478"/>
          <ac:spMkLst>
            <pc:docMk/>
            <pc:sldMk cId="523798213" sldId="403"/>
            <ac:spMk id="15" creationId="{C3A3C45A-7510-4994-85E5-FDCF5B414A3B}"/>
          </ac:spMkLst>
        </pc:spChg>
        <pc:spChg chg="add mod">
          <ac:chgData name="Chisae Koizumi" userId="56daf4ee-0553-4efe-a59d-f3ef39271f03" providerId="ADAL" clId="{903FFFD3-B1CB-47E9-91B8-B92F6936E7E1}" dt="2022-01-31T04:49:20.975" v="538" actId="20577"/>
          <ac:spMkLst>
            <pc:docMk/>
            <pc:sldMk cId="523798213" sldId="403"/>
            <ac:spMk id="16" creationId="{7BD1CD82-D068-415D-B34E-F5F9AA5B6E48}"/>
          </ac:spMkLst>
        </pc:spChg>
        <pc:grpChg chg="del">
          <ac:chgData name="Chisae Koizumi" userId="56daf4ee-0553-4efe-a59d-f3ef39271f03" providerId="ADAL" clId="{903FFFD3-B1CB-47E9-91B8-B92F6936E7E1}" dt="2022-01-31T04:49:57.909" v="544" actId="478"/>
          <ac:grpSpMkLst>
            <pc:docMk/>
            <pc:sldMk cId="523798213" sldId="403"/>
            <ac:grpSpMk id="26" creationId="{9D039991-3344-4C2F-AE2D-7B17FB13DA1F}"/>
          </ac:grpSpMkLst>
        </pc:grpChg>
        <pc:picChg chg="add mod">
          <ac:chgData name="Chisae Koizumi" userId="56daf4ee-0553-4efe-a59d-f3ef39271f03" providerId="ADAL" clId="{903FFFD3-B1CB-47E9-91B8-B92F6936E7E1}" dt="2022-01-31T04:52:41.497" v="564" actId="1076"/>
          <ac:picMkLst>
            <pc:docMk/>
            <pc:sldMk cId="523798213" sldId="403"/>
            <ac:picMk id="3" creationId="{2EAD0962-2D1F-49A3-926A-0D8DA0A9F198}"/>
          </ac:picMkLst>
        </pc:picChg>
        <pc:picChg chg="mod">
          <ac:chgData name="Chisae Koizumi" userId="56daf4ee-0553-4efe-a59d-f3ef39271f03" providerId="ADAL" clId="{903FFFD3-B1CB-47E9-91B8-B92F6936E7E1}" dt="2022-01-31T04:49:42.681" v="541" actId="1076"/>
          <ac:picMkLst>
            <pc:docMk/>
            <pc:sldMk cId="523798213" sldId="403"/>
            <ac:picMk id="5" creationId="{EA125938-D88B-48F7-B7BE-B5815003D4DC}"/>
          </ac:picMkLst>
        </pc:picChg>
      </pc:sldChg>
      <pc:sldChg chg="addSp delSp modSp mod modAnim">
        <pc:chgData name="Chisae Koizumi" userId="56daf4ee-0553-4efe-a59d-f3ef39271f03" providerId="ADAL" clId="{903FFFD3-B1CB-47E9-91B8-B92F6936E7E1}" dt="2022-01-31T04:55:13.243" v="598" actId="1076"/>
        <pc:sldMkLst>
          <pc:docMk/>
          <pc:sldMk cId="3101623050" sldId="404"/>
        </pc:sldMkLst>
        <pc:spChg chg="mod">
          <ac:chgData name="Chisae Koizumi" userId="56daf4ee-0553-4efe-a59d-f3ef39271f03" providerId="ADAL" clId="{903FFFD3-B1CB-47E9-91B8-B92F6936E7E1}" dt="2022-01-31T04:55:13.243" v="598" actId="1076"/>
          <ac:spMkLst>
            <pc:docMk/>
            <pc:sldMk cId="3101623050" sldId="404"/>
            <ac:spMk id="4" creationId="{9110FCBE-76E4-4D30-979A-C7645BEA6571}"/>
          </ac:spMkLst>
        </pc:spChg>
        <pc:spChg chg="mod">
          <ac:chgData name="Chisae Koizumi" userId="56daf4ee-0553-4efe-a59d-f3ef39271f03" providerId="ADAL" clId="{903FFFD3-B1CB-47E9-91B8-B92F6936E7E1}" dt="2022-01-31T04:54:40.135" v="578" actId="164"/>
          <ac:spMkLst>
            <pc:docMk/>
            <pc:sldMk cId="3101623050" sldId="404"/>
            <ac:spMk id="8" creationId="{450B2A73-5100-409E-80B5-F662BA67CF8D}"/>
          </ac:spMkLst>
        </pc:spChg>
        <pc:spChg chg="mod">
          <ac:chgData name="Chisae Koizumi" userId="56daf4ee-0553-4efe-a59d-f3ef39271f03" providerId="ADAL" clId="{903FFFD3-B1CB-47E9-91B8-B92F6936E7E1}" dt="2022-01-31T04:54:40.135" v="578" actId="164"/>
          <ac:spMkLst>
            <pc:docMk/>
            <pc:sldMk cId="3101623050" sldId="404"/>
            <ac:spMk id="9" creationId="{24AC938E-1BF8-4F29-94C0-8CDD30DBCEA7}"/>
          </ac:spMkLst>
        </pc:spChg>
        <pc:spChg chg="mod">
          <ac:chgData name="Chisae Koizumi" userId="56daf4ee-0553-4efe-a59d-f3ef39271f03" providerId="ADAL" clId="{903FFFD3-B1CB-47E9-91B8-B92F6936E7E1}" dt="2022-01-31T04:54:40.135" v="578" actId="164"/>
          <ac:spMkLst>
            <pc:docMk/>
            <pc:sldMk cId="3101623050" sldId="404"/>
            <ac:spMk id="10" creationId="{13174A02-462B-44F0-A3BB-AB1008800650}"/>
          </ac:spMkLst>
        </pc:spChg>
        <pc:spChg chg="mod">
          <ac:chgData name="Chisae Koizumi" userId="56daf4ee-0553-4efe-a59d-f3ef39271f03" providerId="ADAL" clId="{903FFFD3-B1CB-47E9-91B8-B92F6936E7E1}" dt="2022-01-31T04:54:40.135" v="578" actId="164"/>
          <ac:spMkLst>
            <pc:docMk/>
            <pc:sldMk cId="3101623050" sldId="404"/>
            <ac:spMk id="11" creationId="{6FAA2E94-D9D0-4F51-AC8E-76937646173B}"/>
          </ac:spMkLst>
        </pc:spChg>
        <pc:spChg chg="mod">
          <ac:chgData name="Chisae Koizumi" userId="56daf4ee-0553-4efe-a59d-f3ef39271f03" providerId="ADAL" clId="{903FFFD3-B1CB-47E9-91B8-B92F6936E7E1}" dt="2022-01-31T04:54:40.135" v="578" actId="164"/>
          <ac:spMkLst>
            <pc:docMk/>
            <pc:sldMk cId="3101623050" sldId="404"/>
            <ac:spMk id="12" creationId="{CB95487F-5247-4E27-B55B-F5AA6F3CEE94}"/>
          </ac:spMkLst>
        </pc:spChg>
        <pc:spChg chg="del">
          <ac:chgData name="Chisae Koizumi" userId="56daf4ee-0553-4efe-a59d-f3ef39271f03" providerId="ADAL" clId="{903FFFD3-B1CB-47E9-91B8-B92F6936E7E1}" dt="2022-01-31T04:54:01.964" v="573" actId="478"/>
          <ac:spMkLst>
            <pc:docMk/>
            <pc:sldMk cId="3101623050" sldId="404"/>
            <ac:spMk id="13" creationId="{2FEA4D25-5F77-45CF-979F-0FFF392E9BE1}"/>
          </ac:spMkLst>
        </pc:spChg>
        <pc:spChg chg="add mod">
          <ac:chgData name="Chisae Koizumi" userId="56daf4ee-0553-4efe-a59d-f3ef39271f03" providerId="ADAL" clId="{903FFFD3-B1CB-47E9-91B8-B92F6936E7E1}" dt="2022-01-31T04:54:02.323" v="574"/>
          <ac:spMkLst>
            <pc:docMk/>
            <pc:sldMk cId="3101623050" sldId="404"/>
            <ac:spMk id="14" creationId="{5F5A2563-862E-434E-891A-663752B915D9}"/>
          </ac:spMkLst>
        </pc:spChg>
        <pc:grpChg chg="add mod ord">
          <ac:chgData name="Chisae Koizumi" userId="56daf4ee-0553-4efe-a59d-f3ef39271f03" providerId="ADAL" clId="{903FFFD3-B1CB-47E9-91B8-B92F6936E7E1}" dt="2022-01-31T04:55:04.553" v="596" actId="1038"/>
          <ac:grpSpMkLst>
            <pc:docMk/>
            <pc:sldMk cId="3101623050" sldId="404"/>
            <ac:grpSpMk id="2" creationId="{2BDE5159-E513-4191-BFEB-974F3083EC95}"/>
          </ac:grpSpMkLst>
        </pc:grpChg>
        <pc:picChg chg="mod">
          <ac:chgData name="Chisae Koizumi" userId="56daf4ee-0553-4efe-a59d-f3ef39271f03" providerId="ADAL" clId="{903FFFD3-B1CB-47E9-91B8-B92F6936E7E1}" dt="2022-01-31T04:54:40.135" v="578" actId="164"/>
          <ac:picMkLst>
            <pc:docMk/>
            <pc:sldMk cId="3101623050" sldId="404"/>
            <ac:picMk id="6" creationId="{55F2EB37-093D-42B2-B7C5-ECF49E42590F}"/>
          </ac:picMkLst>
        </pc:picChg>
        <pc:picChg chg="mod">
          <ac:chgData name="Chisae Koizumi" userId="56daf4ee-0553-4efe-a59d-f3ef39271f03" providerId="ADAL" clId="{903FFFD3-B1CB-47E9-91B8-B92F6936E7E1}" dt="2022-01-31T04:55:09.245" v="597" actId="1076"/>
          <ac:picMkLst>
            <pc:docMk/>
            <pc:sldMk cId="3101623050" sldId="404"/>
            <ac:picMk id="7" creationId="{59EE34B0-2B1E-497A-9D9B-4E559F1560A2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31T04:56:06.749" v="611" actId="1076"/>
        <pc:sldMkLst>
          <pc:docMk/>
          <pc:sldMk cId="2758212264" sldId="405"/>
        </pc:sldMkLst>
        <pc:spChg chg="del">
          <ac:chgData name="Chisae Koizumi" userId="56daf4ee-0553-4efe-a59d-f3ef39271f03" providerId="ADAL" clId="{903FFFD3-B1CB-47E9-91B8-B92F6936E7E1}" dt="2022-01-31T04:55:59.396" v="609" actId="478"/>
          <ac:spMkLst>
            <pc:docMk/>
            <pc:sldMk cId="2758212264" sldId="405"/>
            <ac:spMk id="6" creationId="{ADE1FB1A-C8EB-46EA-BCFD-0603984C5F14}"/>
          </ac:spMkLst>
        </pc:spChg>
        <pc:spChg chg="add mod">
          <ac:chgData name="Chisae Koizumi" userId="56daf4ee-0553-4efe-a59d-f3ef39271f03" providerId="ADAL" clId="{903FFFD3-B1CB-47E9-91B8-B92F6936E7E1}" dt="2022-01-31T04:56:06.749" v="611" actId="1076"/>
          <ac:spMkLst>
            <pc:docMk/>
            <pc:sldMk cId="2758212264" sldId="405"/>
            <ac:spMk id="8" creationId="{C3895A2B-9BFF-49AC-B9A5-634E55ED485C}"/>
          </ac:spMkLst>
        </pc:spChg>
      </pc:sldChg>
      <pc:sldChg chg="modSp mod">
        <pc:chgData name="Chisae Koizumi" userId="56daf4ee-0553-4efe-a59d-f3ef39271f03" providerId="ADAL" clId="{903FFFD3-B1CB-47E9-91B8-B92F6936E7E1}" dt="2022-01-31T04:56:43.577" v="613" actId="1076"/>
        <pc:sldMkLst>
          <pc:docMk/>
          <pc:sldMk cId="1392543327" sldId="406"/>
        </pc:sldMkLst>
        <pc:spChg chg="mod">
          <ac:chgData name="Chisae Koizumi" userId="56daf4ee-0553-4efe-a59d-f3ef39271f03" providerId="ADAL" clId="{903FFFD3-B1CB-47E9-91B8-B92F6936E7E1}" dt="2022-01-31T04:56:43.577" v="613" actId="1076"/>
          <ac:spMkLst>
            <pc:docMk/>
            <pc:sldMk cId="1392543327" sldId="406"/>
            <ac:spMk id="7" creationId="{5C5A9968-00DD-4F59-8289-5ED9C33691C8}"/>
          </ac:spMkLst>
        </pc:spChg>
      </pc:sldChg>
      <pc:sldChg chg="addSp delSp modSp mod">
        <pc:chgData name="Chisae Koizumi" userId="56daf4ee-0553-4efe-a59d-f3ef39271f03" providerId="ADAL" clId="{903FFFD3-B1CB-47E9-91B8-B92F6936E7E1}" dt="2022-01-31T04:58:19.049" v="622" actId="1076"/>
        <pc:sldMkLst>
          <pc:docMk/>
          <pc:sldMk cId="4046542236" sldId="414"/>
        </pc:sldMkLst>
        <pc:spChg chg="add mod">
          <ac:chgData name="Chisae Koizumi" userId="56daf4ee-0553-4efe-a59d-f3ef39271f03" providerId="ADAL" clId="{903FFFD3-B1CB-47E9-91B8-B92F6936E7E1}" dt="2022-01-31T04:58:01.830" v="615"/>
          <ac:spMkLst>
            <pc:docMk/>
            <pc:sldMk cId="4046542236" sldId="414"/>
            <ac:spMk id="6" creationId="{A62981B0-3C08-405A-BB1A-82871CEF4FC7}"/>
          </ac:spMkLst>
        </pc:spChg>
        <pc:spChg chg="del">
          <ac:chgData name="Chisae Koizumi" userId="56daf4ee-0553-4efe-a59d-f3ef39271f03" providerId="ADAL" clId="{903FFFD3-B1CB-47E9-91B8-B92F6936E7E1}" dt="2022-01-31T04:58:01.350" v="614" actId="478"/>
          <ac:spMkLst>
            <pc:docMk/>
            <pc:sldMk cId="4046542236" sldId="414"/>
            <ac:spMk id="13" creationId="{B0CFA6C2-0A20-4EC6-A6ED-A419EA70F92A}"/>
          </ac:spMkLst>
        </pc:spChg>
        <pc:picChg chg="del">
          <ac:chgData name="Chisae Koizumi" userId="56daf4ee-0553-4efe-a59d-f3ef39271f03" providerId="ADAL" clId="{903FFFD3-B1CB-47E9-91B8-B92F6936E7E1}" dt="2022-01-31T04:58:07.570" v="616" actId="478"/>
          <ac:picMkLst>
            <pc:docMk/>
            <pc:sldMk cId="4046542236" sldId="414"/>
            <ac:picMk id="5" creationId="{00000000-0000-0000-0000-000000000000}"/>
          </ac:picMkLst>
        </pc:picChg>
        <pc:picChg chg="mod">
          <ac:chgData name="Chisae Koizumi" userId="56daf4ee-0553-4efe-a59d-f3ef39271f03" providerId="ADAL" clId="{903FFFD3-B1CB-47E9-91B8-B92F6936E7E1}" dt="2022-01-31T04:58:16.824" v="621" actId="1076"/>
          <ac:picMkLst>
            <pc:docMk/>
            <pc:sldMk cId="4046542236" sldId="414"/>
            <ac:picMk id="7" creationId="{2849E3C7-93E0-4443-AC73-273BC988A133}"/>
          </ac:picMkLst>
        </pc:picChg>
        <pc:picChg chg="mod">
          <ac:chgData name="Chisae Koizumi" userId="56daf4ee-0553-4efe-a59d-f3ef39271f03" providerId="ADAL" clId="{903FFFD3-B1CB-47E9-91B8-B92F6936E7E1}" dt="2022-01-31T04:58:19.049" v="622" actId="1076"/>
          <ac:picMkLst>
            <pc:docMk/>
            <pc:sldMk cId="4046542236" sldId="414"/>
            <ac:picMk id="16" creationId="{DD0FF955-7687-4F4C-BA41-2BAF0915A607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31T06:24:38.108" v="687"/>
        <pc:sldMkLst>
          <pc:docMk/>
          <pc:sldMk cId="3076049205" sldId="416"/>
        </pc:sldMkLst>
        <pc:spChg chg="add mod">
          <ac:chgData name="Chisae Koizumi" userId="56daf4ee-0553-4efe-a59d-f3ef39271f03" providerId="ADAL" clId="{903FFFD3-B1CB-47E9-91B8-B92F6936E7E1}" dt="2022-01-31T06:24:38.108" v="687"/>
          <ac:spMkLst>
            <pc:docMk/>
            <pc:sldMk cId="3076049205" sldId="416"/>
            <ac:spMk id="9" creationId="{E8601081-66E6-43E1-A437-8093BA899751}"/>
          </ac:spMkLst>
        </pc:spChg>
        <pc:spChg chg="del">
          <ac:chgData name="Chisae Koizumi" userId="56daf4ee-0553-4efe-a59d-f3ef39271f03" providerId="ADAL" clId="{903FFFD3-B1CB-47E9-91B8-B92F6936E7E1}" dt="2022-01-31T06:24:37.804" v="686" actId="478"/>
          <ac:spMkLst>
            <pc:docMk/>
            <pc:sldMk cId="3076049205" sldId="416"/>
            <ac:spMk id="10" creationId="{D13FB5DC-BB9F-4C4F-994A-1FF782C8F77E}"/>
          </ac:spMkLst>
        </pc:spChg>
      </pc:sldChg>
      <pc:sldChg chg="addSp delSp modSp mod">
        <pc:chgData name="Chisae Koizumi" userId="56daf4ee-0553-4efe-a59d-f3ef39271f03" providerId="ADAL" clId="{903FFFD3-B1CB-47E9-91B8-B92F6936E7E1}" dt="2022-01-31T06:25:35.558" v="692"/>
        <pc:sldMkLst>
          <pc:docMk/>
          <pc:sldMk cId="2361198162" sldId="417"/>
        </pc:sldMkLst>
        <pc:spChg chg="mod">
          <ac:chgData name="Chisae Koizumi" userId="56daf4ee-0553-4efe-a59d-f3ef39271f03" providerId="ADAL" clId="{903FFFD3-B1CB-47E9-91B8-B92F6936E7E1}" dt="2022-01-31T06:24:52.198" v="689" actId="1076"/>
          <ac:spMkLst>
            <pc:docMk/>
            <pc:sldMk cId="2361198162" sldId="417"/>
            <ac:spMk id="3" creationId="{A16BF039-C728-4B6C-8734-8B5D834C34B1}"/>
          </ac:spMkLst>
        </pc:spChg>
        <pc:spChg chg="add del mod">
          <ac:chgData name="Chisae Koizumi" userId="56daf4ee-0553-4efe-a59d-f3ef39271f03" providerId="ADAL" clId="{903FFFD3-B1CB-47E9-91B8-B92F6936E7E1}" dt="2022-01-31T06:25:35.558" v="692"/>
          <ac:spMkLst>
            <pc:docMk/>
            <pc:sldMk cId="2361198162" sldId="417"/>
            <ac:spMk id="4" creationId="{BB583AAF-7D79-493E-8BA7-1079E47E77EA}"/>
          </ac:spMkLst>
        </pc:spChg>
      </pc:sldChg>
      <pc:sldChg chg="addSp delSp modSp mod delAnim">
        <pc:chgData name="Chisae Koizumi" userId="56daf4ee-0553-4efe-a59d-f3ef39271f03" providerId="ADAL" clId="{903FFFD3-B1CB-47E9-91B8-B92F6936E7E1}" dt="2022-01-31T06:25:53.125" v="697" actId="478"/>
        <pc:sldMkLst>
          <pc:docMk/>
          <pc:sldMk cId="428471376" sldId="418"/>
        </pc:sldMkLst>
        <pc:spChg chg="del">
          <ac:chgData name="Chisae Koizumi" userId="56daf4ee-0553-4efe-a59d-f3ef39271f03" providerId="ADAL" clId="{903FFFD3-B1CB-47E9-91B8-B92F6936E7E1}" dt="2022-01-31T06:25:42.371" v="693" actId="478"/>
          <ac:spMkLst>
            <pc:docMk/>
            <pc:sldMk cId="428471376" sldId="418"/>
            <ac:spMk id="14" creationId="{61D8B3B6-2D07-4532-9E8E-0D73489EDFC2}"/>
          </ac:spMkLst>
        </pc:spChg>
        <pc:spChg chg="add mod">
          <ac:chgData name="Chisae Koizumi" userId="56daf4ee-0553-4efe-a59d-f3ef39271f03" providerId="ADAL" clId="{903FFFD3-B1CB-47E9-91B8-B92F6936E7E1}" dt="2022-01-31T06:25:42.824" v="694"/>
          <ac:spMkLst>
            <pc:docMk/>
            <pc:sldMk cId="428471376" sldId="418"/>
            <ac:spMk id="16" creationId="{971547B8-25BD-419A-BEE7-B3838FFBE3C0}"/>
          </ac:spMkLst>
        </pc:spChg>
        <pc:grpChg chg="del">
          <ac:chgData name="Chisae Koizumi" userId="56daf4ee-0553-4efe-a59d-f3ef39271f03" providerId="ADAL" clId="{903FFFD3-B1CB-47E9-91B8-B92F6936E7E1}" dt="2022-01-31T06:25:53.125" v="697" actId="478"/>
          <ac:grpSpMkLst>
            <pc:docMk/>
            <pc:sldMk cId="428471376" sldId="418"/>
            <ac:grpSpMk id="13" creationId="{3E49D420-1955-432B-9560-6E5EB2693C47}"/>
          </ac:grpSpMkLst>
        </pc:grpChg>
      </pc:sldChg>
      <pc:sldChg chg="addSp delSp modSp mod">
        <pc:chgData name="Chisae Koizumi" userId="56daf4ee-0553-4efe-a59d-f3ef39271f03" providerId="ADAL" clId="{903FFFD3-B1CB-47E9-91B8-B92F6936E7E1}" dt="2022-01-31T06:28:17.227" v="720" actId="20577"/>
        <pc:sldMkLst>
          <pc:docMk/>
          <pc:sldMk cId="3217059988" sldId="420"/>
        </pc:sldMkLst>
        <pc:spChg chg="del">
          <ac:chgData name="Chisae Koizumi" userId="56daf4ee-0553-4efe-a59d-f3ef39271f03" providerId="ADAL" clId="{903FFFD3-B1CB-47E9-91B8-B92F6936E7E1}" dt="2022-01-31T06:28:13.135" v="717" actId="478"/>
          <ac:spMkLst>
            <pc:docMk/>
            <pc:sldMk cId="3217059988" sldId="420"/>
            <ac:spMk id="6" creationId="{7E4E6D00-7509-429B-A082-ED7E2A5915F0}"/>
          </ac:spMkLst>
        </pc:spChg>
        <pc:spChg chg="add mod">
          <ac:chgData name="Chisae Koizumi" userId="56daf4ee-0553-4efe-a59d-f3ef39271f03" providerId="ADAL" clId="{903FFFD3-B1CB-47E9-91B8-B92F6936E7E1}" dt="2022-01-31T06:28:17.227" v="720" actId="20577"/>
          <ac:spMkLst>
            <pc:docMk/>
            <pc:sldMk cId="3217059988" sldId="420"/>
            <ac:spMk id="10" creationId="{ED35803E-F389-42C9-A2CC-ABA9C75B4EF3}"/>
          </ac:spMkLst>
        </pc:spChg>
      </pc:sldChg>
      <pc:sldChg chg="addSp delSp modSp mod">
        <pc:chgData name="Chisae Koizumi" userId="56daf4ee-0553-4efe-a59d-f3ef39271f03" providerId="ADAL" clId="{903FFFD3-B1CB-47E9-91B8-B92F6936E7E1}" dt="2022-01-31T06:36:09.788" v="781" actId="20577"/>
        <pc:sldMkLst>
          <pc:docMk/>
          <pc:sldMk cId="68622527" sldId="421"/>
        </pc:sldMkLst>
        <pc:spChg chg="del">
          <ac:chgData name="Chisae Koizumi" userId="56daf4ee-0553-4efe-a59d-f3ef39271f03" providerId="ADAL" clId="{903FFFD3-B1CB-47E9-91B8-B92F6936E7E1}" dt="2022-01-31T06:36:06.745" v="778" actId="478"/>
          <ac:spMkLst>
            <pc:docMk/>
            <pc:sldMk cId="68622527" sldId="421"/>
            <ac:spMk id="3" creationId="{F32B5684-4FC4-49FF-B6FD-434FC27721A8}"/>
          </ac:spMkLst>
        </pc:spChg>
        <pc:spChg chg="add mod">
          <ac:chgData name="Chisae Koizumi" userId="56daf4ee-0553-4efe-a59d-f3ef39271f03" providerId="ADAL" clId="{903FFFD3-B1CB-47E9-91B8-B92F6936E7E1}" dt="2022-01-31T06:36:09.788" v="781" actId="20577"/>
          <ac:spMkLst>
            <pc:docMk/>
            <pc:sldMk cId="68622527" sldId="421"/>
            <ac:spMk id="5" creationId="{13303B70-0A2D-4ADA-9601-B548B391BFD6}"/>
          </ac:spMkLst>
        </pc:spChg>
      </pc:sldChg>
      <pc:sldChg chg="addSp delSp modSp mod">
        <pc:chgData name="Chisae Koizumi" userId="56daf4ee-0553-4efe-a59d-f3ef39271f03" providerId="ADAL" clId="{903FFFD3-B1CB-47E9-91B8-B92F6936E7E1}" dt="2022-01-31T06:32:01.265" v="748" actId="20577"/>
        <pc:sldMkLst>
          <pc:docMk/>
          <pc:sldMk cId="3556667058" sldId="422"/>
        </pc:sldMkLst>
        <pc:spChg chg="del">
          <ac:chgData name="Chisae Koizumi" userId="56daf4ee-0553-4efe-a59d-f3ef39271f03" providerId="ADAL" clId="{903FFFD3-B1CB-47E9-91B8-B92F6936E7E1}" dt="2022-01-31T06:31:57.447" v="745" actId="478"/>
          <ac:spMkLst>
            <pc:docMk/>
            <pc:sldMk cId="3556667058" sldId="422"/>
            <ac:spMk id="11" creationId="{B8DA0C74-564B-4186-9206-0472E26101D0}"/>
          </ac:spMkLst>
        </pc:spChg>
        <pc:spChg chg="add mod">
          <ac:chgData name="Chisae Koizumi" userId="56daf4ee-0553-4efe-a59d-f3ef39271f03" providerId="ADAL" clId="{903FFFD3-B1CB-47E9-91B8-B92F6936E7E1}" dt="2022-01-31T06:32:01.265" v="748" actId="20577"/>
          <ac:spMkLst>
            <pc:docMk/>
            <pc:sldMk cId="3556667058" sldId="422"/>
            <ac:spMk id="15" creationId="{3B845CB6-5D7C-4B85-9DA6-0BB49007715D}"/>
          </ac:spMkLst>
        </pc:spChg>
      </pc:sldChg>
      <pc:sldChg chg="addSp delSp modSp mod delAnim">
        <pc:chgData name="Chisae Koizumi" userId="56daf4ee-0553-4efe-a59d-f3ef39271f03" providerId="ADAL" clId="{903FFFD3-B1CB-47E9-91B8-B92F6936E7E1}" dt="2022-01-31T06:37:25.323" v="787" actId="14100"/>
        <pc:sldMkLst>
          <pc:docMk/>
          <pc:sldMk cId="3544693413" sldId="427"/>
        </pc:sldMkLst>
        <pc:spChg chg="del">
          <ac:chgData name="Chisae Koizumi" userId="56daf4ee-0553-4efe-a59d-f3ef39271f03" providerId="ADAL" clId="{903FFFD3-B1CB-47E9-91B8-B92F6936E7E1}" dt="2022-01-31T06:36:40.965" v="782" actId="478"/>
          <ac:spMkLst>
            <pc:docMk/>
            <pc:sldMk cId="3544693413" sldId="427"/>
            <ac:spMk id="10" creationId="{D9BAE90E-69C8-40C3-A54B-21338092F5C1}"/>
          </ac:spMkLst>
        </pc:spChg>
        <pc:spChg chg="add mod">
          <ac:chgData name="Chisae Koizumi" userId="56daf4ee-0553-4efe-a59d-f3ef39271f03" providerId="ADAL" clId="{903FFFD3-B1CB-47E9-91B8-B92F6936E7E1}" dt="2022-01-31T06:36:41.308" v="783"/>
          <ac:spMkLst>
            <pc:docMk/>
            <pc:sldMk cId="3544693413" sldId="427"/>
            <ac:spMk id="11" creationId="{9A7276C0-9DA2-4EAA-959F-7465DA679AF2}"/>
          </ac:spMkLst>
        </pc:spChg>
        <pc:grpChg chg="del">
          <ac:chgData name="Chisae Koizumi" userId="56daf4ee-0553-4efe-a59d-f3ef39271f03" providerId="ADAL" clId="{903FFFD3-B1CB-47E9-91B8-B92F6936E7E1}" dt="2022-01-31T06:37:13.621" v="785" actId="478"/>
          <ac:grpSpMkLst>
            <pc:docMk/>
            <pc:sldMk cId="3544693413" sldId="427"/>
            <ac:grpSpMk id="14" creationId="{2073A507-FB42-4AF0-813F-15EB726CE1E1}"/>
          </ac:grpSpMkLst>
        </pc:grpChg>
        <pc:picChg chg="mod">
          <ac:chgData name="Chisae Koizumi" userId="56daf4ee-0553-4efe-a59d-f3ef39271f03" providerId="ADAL" clId="{903FFFD3-B1CB-47E9-91B8-B92F6936E7E1}" dt="2022-01-31T06:37:25.323" v="787" actId="14100"/>
          <ac:picMkLst>
            <pc:docMk/>
            <pc:sldMk cId="3544693413" sldId="427"/>
            <ac:picMk id="15" creationId="{7BEEB1DF-0A5B-4231-9DF1-9E22EB6C8890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31T06:43:03.264" v="834" actId="1076"/>
        <pc:sldMkLst>
          <pc:docMk/>
          <pc:sldMk cId="2995978633" sldId="428"/>
        </pc:sldMkLst>
        <pc:spChg chg="del">
          <ac:chgData name="Chisae Koizumi" userId="56daf4ee-0553-4efe-a59d-f3ef39271f03" providerId="ADAL" clId="{903FFFD3-B1CB-47E9-91B8-B92F6936E7E1}" dt="2022-01-31T06:39:39.445" v="806" actId="478"/>
          <ac:spMkLst>
            <pc:docMk/>
            <pc:sldMk cId="2995978633" sldId="428"/>
            <ac:spMk id="3" creationId="{96509098-29D1-4092-AA90-7C73872D9F01}"/>
          </ac:spMkLst>
        </pc:spChg>
        <pc:spChg chg="add mod">
          <ac:chgData name="Chisae Koizumi" userId="56daf4ee-0553-4efe-a59d-f3ef39271f03" providerId="ADAL" clId="{903FFFD3-B1CB-47E9-91B8-B92F6936E7E1}" dt="2022-01-31T06:39:42.982" v="809" actId="20577"/>
          <ac:spMkLst>
            <pc:docMk/>
            <pc:sldMk cId="2995978633" sldId="428"/>
            <ac:spMk id="4" creationId="{5B3A6007-E031-4A37-B2E0-AEC4E0C85CBE}"/>
          </ac:spMkLst>
        </pc:spChg>
        <pc:picChg chg="del mod">
          <ac:chgData name="Chisae Koizumi" userId="56daf4ee-0553-4efe-a59d-f3ef39271f03" providerId="ADAL" clId="{903FFFD3-B1CB-47E9-91B8-B92F6936E7E1}" dt="2022-01-31T06:41:12.748" v="819" actId="478"/>
          <ac:picMkLst>
            <pc:docMk/>
            <pc:sldMk cId="2995978633" sldId="428"/>
            <ac:picMk id="5" creationId="{C74D95CB-D041-480F-8233-00368F35A5AD}"/>
          </ac:picMkLst>
        </pc:picChg>
        <pc:picChg chg="add mod">
          <ac:chgData name="Chisae Koizumi" userId="56daf4ee-0553-4efe-a59d-f3ef39271f03" providerId="ADAL" clId="{903FFFD3-B1CB-47E9-91B8-B92F6936E7E1}" dt="2022-01-31T06:42:55.512" v="831" actId="1076"/>
          <ac:picMkLst>
            <pc:docMk/>
            <pc:sldMk cId="2995978633" sldId="428"/>
            <ac:picMk id="6" creationId="{C1A34ED1-38B6-4FE3-B76E-3EAF541A7307}"/>
          </ac:picMkLst>
        </pc:picChg>
        <pc:picChg chg="add mod ord">
          <ac:chgData name="Chisae Koizumi" userId="56daf4ee-0553-4efe-a59d-f3ef39271f03" providerId="ADAL" clId="{903FFFD3-B1CB-47E9-91B8-B92F6936E7E1}" dt="2022-01-31T06:43:03.264" v="834" actId="1076"/>
          <ac:picMkLst>
            <pc:docMk/>
            <pc:sldMk cId="2995978633" sldId="428"/>
            <ac:picMk id="8" creationId="{4FC72B7D-DE3E-4691-8146-B5C10F7037C2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31T06:44:18.266" v="844" actId="1076"/>
        <pc:sldMkLst>
          <pc:docMk/>
          <pc:sldMk cId="1194004505" sldId="429"/>
        </pc:sldMkLst>
        <pc:spChg chg="del">
          <ac:chgData name="Chisae Koizumi" userId="56daf4ee-0553-4efe-a59d-f3ef39271f03" providerId="ADAL" clId="{903FFFD3-B1CB-47E9-91B8-B92F6936E7E1}" dt="2022-01-31T06:43:12.380" v="835" actId="478"/>
          <ac:spMkLst>
            <pc:docMk/>
            <pc:sldMk cId="1194004505" sldId="429"/>
            <ac:spMk id="3" creationId="{5D1B3C17-04DC-4892-9DD6-53C6C270D007}"/>
          </ac:spMkLst>
        </pc:spChg>
        <pc:spChg chg="add mod">
          <ac:chgData name="Chisae Koizumi" userId="56daf4ee-0553-4efe-a59d-f3ef39271f03" providerId="ADAL" clId="{903FFFD3-B1CB-47E9-91B8-B92F6936E7E1}" dt="2022-01-31T06:43:12.768" v="836"/>
          <ac:spMkLst>
            <pc:docMk/>
            <pc:sldMk cId="1194004505" sldId="429"/>
            <ac:spMk id="4" creationId="{C4AC8E66-5354-43DD-BE3B-2B16862D1731}"/>
          </ac:spMkLst>
        </pc:spChg>
        <pc:picChg chg="del">
          <ac:chgData name="Chisae Koizumi" userId="56daf4ee-0553-4efe-a59d-f3ef39271f03" providerId="ADAL" clId="{903FFFD3-B1CB-47E9-91B8-B92F6936E7E1}" dt="2022-01-31T06:43:50.691" v="837" actId="478"/>
          <ac:picMkLst>
            <pc:docMk/>
            <pc:sldMk cId="1194004505" sldId="429"/>
            <ac:picMk id="5" creationId="{1E13EC15-9579-4035-AD6A-A31423D9EB34}"/>
          </ac:picMkLst>
        </pc:picChg>
        <pc:picChg chg="add mod">
          <ac:chgData name="Chisae Koizumi" userId="56daf4ee-0553-4efe-a59d-f3ef39271f03" providerId="ADAL" clId="{903FFFD3-B1CB-47E9-91B8-B92F6936E7E1}" dt="2022-01-31T06:44:18.266" v="844" actId="1076"/>
          <ac:picMkLst>
            <pc:docMk/>
            <pc:sldMk cId="1194004505" sldId="429"/>
            <ac:picMk id="6" creationId="{D2930FF4-57CC-41C0-8A0C-5980E7B406DE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31T06:45:16.911" v="855" actId="167"/>
        <pc:sldMkLst>
          <pc:docMk/>
          <pc:sldMk cId="3414712578" sldId="430"/>
        </pc:sldMkLst>
        <pc:spChg chg="del">
          <ac:chgData name="Chisae Koizumi" userId="56daf4ee-0553-4efe-a59d-f3ef39271f03" providerId="ADAL" clId="{903FFFD3-B1CB-47E9-91B8-B92F6936E7E1}" dt="2022-01-31T06:44:32.434" v="846" actId="478"/>
          <ac:spMkLst>
            <pc:docMk/>
            <pc:sldMk cId="3414712578" sldId="430"/>
            <ac:spMk id="3" creationId="{725FD7DD-F9E4-43D2-82FB-D89E1CF41A97}"/>
          </ac:spMkLst>
        </pc:spChg>
        <pc:spChg chg="add mod">
          <ac:chgData name="Chisae Koizumi" userId="56daf4ee-0553-4efe-a59d-f3ef39271f03" providerId="ADAL" clId="{903FFFD3-B1CB-47E9-91B8-B92F6936E7E1}" dt="2022-01-31T06:44:32.783" v="847"/>
          <ac:spMkLst>
            <pc:docMk/>
            <pc:sldMk cId="3414712578" sldId="430"/>
            <ac:spMk id="4" creationId="{62ADBFC3-A5E4-4685-9A15-70E6CB702706}"/>
          </ac:spMkLst>
        </pc:spChg>
        <pc:picChg chg="del">
          <ac:chgData name="Chisae Koizumi" userId="56daf4ee-0553-4efe-a59d-f3ef39271f03" providerId="ADAL" clId="{903FFFD3-B1CB-47E9-91B8-B92F6936E7E1}" dt="2022-01-31T06:44:24.275" v="845" actId="478"/>
          <ac:picMkLst>
            <pc:docMk/>
            <pc:sldMk cId="3414712578" sldId="430"/>
            <ac:picMk id="5" creationId="{DCA008D6-4F03-4881-9202-6443A00AB4F4}"/>
          </ac:picMkLst>
        </pc:picChg>
        <pc:picChg chg="add mod ord">
          <ac:chgData name="Chisae Koizumi" userId="56daf4ee-0553-4efe-a59d-f3ef39271f03" providerId="ADAL" clId="{903FFFD3-B1CB-47E9-91B8-B92F6936E7E1}" dt="2022-01-31T06:45:16.911" v="855" actId="167"/>
          <ac:picMkLst>
            <pc:docMk/>
            <pc:sldMk cId="3414712578" sldId="430"/>
            <ac:picMk id="6" creationId="{6EF4E577-79DA-4B0C-997E-1BF748A0EBBF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31T06:35:56.211" v="777" actId="1076"/>
        <pc:sldMkLst>
          <pc:docMk/>
          <pc:sldMk cId="1745380476" sldId="434"/>
        </pc:sldMkLst>
        <pc:spChg chg="del">
          <ac:chgData name="Chisae Koizumi" userId="56daf4ee-0553-4efe-a59d-f3ef39271f03" providerId="ADAL" clId="{903FFFD3-B1CB-47E9-91B8-B92F6936E7E1}" dt="2022-01-31T06:34:03.008" v="761" actId="478"/>
          <ac:spMkLst>
            <pc:docMk/>
            <pc:sldMk cId="1745380476" sldId="434"/>
            <ac:spMk id="11" creationId="{0D11FBAB-1EFA-4B3B-A539-017F80138C23}"/>
          </ac:spMkLst>
        </pc:spChg>
        <pc:spChg chg="add mod">
          <ac:chgData name="Chisae Koizumi" userId="56daf4ee-0553-4efe-a59d-f3ef39271f03" providerId="ADAL" clId="{903FFFD3-B1CB-47E9-91B8-B92F6936E7E1}" dt="2022-01-31T06:34:03.381" v="762"/>
          <ac:spMkLst>
            <pc:docMk/>
            <pc:sldMk cId="1745380476" sldId="434"/>
            <ac:spMk id="17" creationId="{79E6B79C-CDF6-4872-929E-67464EC2759A}"/>
          </ac:spMkLst>
        </pc:spChg>
        <pc:grpChg chg="mod">
          <ac:chgData name="Chisae Koizumi" userId="56daf4ee-0553-4efe-a59d-f3ef39271f03" providerId="ADAL" clId="{903FFFD3-B1CB-47E9-91B8-B92F6936E7E1}" dt="2022-01-31T06:35:53.476" v="776" actId="1076"/>
          <ac:grpSpMkLst>
            <pc:docMk/>
            <pc:sldMk cId="1745380476" sldId="434"/>
            <ac:grpSpMk id="6" creationId="{116BF48E-5A2E-45AB-9EF1-1054AE97B992}"/>
          </ac:grpSpMkLst>
        </pc:grpChg>
        <pc:picChg chg="mod">
          <ac:chgData name="Chisae Koizumi" userId="56daf4ee-0553-4efe-a59d-f3ef39271f03" providerId="ADAL" clId="{903FFFD3-B1CB-47E9-91B8-B92F6936E7E1}" dt="2022-01-31T06:33:54.563" v="759" actId="1076"/>
          <ac:picMkLst>
            <pc:docMk/>
            <pc:sldMk cId="1745380476" sldId="434"/>
            <ac:picMk id="3" creationId="{83671E87-452B-41B7-8609-9B5B55952BAF}"/>
          </ac:picMkLst>
        </pc:picChg>
        <pc:picChg chg="add mod">
          <ac:chgData name="Chisae Koizumi" userId="56daf4ee-0553-4efe-a59d-f3ef39271f03" providerId="ADAL" clId="{903FFFD3-B1CB-47E9-91B8-B92F6936E7E1}" dt="2022-01-31T06:35:56.211" v="777" actId="1076"/>
          <ac:picMkLst>
            <pc:docMk/>
            <pc:sldMk cId="1745380476" sldId="434"/>
            <ac:picMk id="4" creationId="{CF1F364B-EBAB-461D-96B6-F3A5001DCCFC}"/>
          </ac:picMkLst>
        </pc:picChg>
        <pc:picChg chg="mod">
          <ac:chgData name="Chisae Koizumi" userId="56daf4ee-0553-4efe-a59d-f3ef39271f03" providerId="ADAL" clId="{903FFFD3-B1CB-47E9-91B8-B92F6936E7E1}" dt="2022-01-31T06:33:56.548" v="760" actId="1076"/>
          <ac:picMkLst>
            <pc:docMk/>
            <pc:sldMk cId="1745380476" sldId="434"/>
            <ac:picMk id="8" creationId="{5DC4EDFD-8F33-4779-9D38-9EC615B7C5CB}"/>
          </ac:picMkLst>
        </pc:picChg>
        <pc:picChg chg="del">
          <ac:chgData name="Chisae Koizumi" userId="56daf4ee-0553-4efe-a59d-f3ef39271f03" providerId="ADAL" clId="{903FFFD3-B1CB-47E9-91B8-B92F6936E7E1}" dt="2022-01-31T06:35:46.868" v="775" actId="478"/>
          <ac:picMkLst>
            <pc:docMk/>
            <pc:sldMk cId="1745380476" sldId="434"/>
            <ac:picMk id="9" creationId="{7C48A936-AECE-44C6-82BA-DE94C88E13DA}"/>
          </ac:picMkLst>
        </pc:picChg>
        <pc:picChg chg="del">
          <ac:chgData name="Chisae Koizumi" userId="56daf4ee-0553-4efe-a59d-f3ef39271f03" providerId="ADAL" clId="{903FFFD3-B1CB-47E9-91B8-B92F6936E7E1}" dt="2022-01-31T06:33:49.670" v="757" actId="478"/>
          <ac:picMkLst>
            <pc:docMk/>
            <pc:sldMk cId="1745380476" sldId="434"/>
            <ac:picMk id="13" creationId="{CE1B5AE1-1F44-4DBC-A511-D119431D578A}"/>
          </ac:picMkLst>
        </pc:picChg>
        <pc:picChg chg="del">
          <ac:chgData name="Chisae Koizumi" userId="56daf4ee-0553-4efe-a59d-f3ef39271f03" providerId="ADAL" clId="{903FFFD3-B1CB-47E9-91B8-B92F6936E7E1}" dt="2022-01-31T06:33:50.452" v="758" actId="478"/>
          <ac:picMkLst>
            <pc:docMk/>
            <pc:sldMk cId="1745380476" sldId="434"/>
            <ac:picMk id="15" creationId="{F15F947F-6D34-4E5E-8D09-053FF61EE54F}"/>
          </ac:picMkLst>
        </pc:picChg>
      </pc:sldChg>
      <pc:sldChg chg="addSp delSp del mod">
        <pc:chgData name="Chisae Koizumi" userId="56daf4ee-0553-4efe-a59d-f3ef39271f03" providerId="ADAL" clId="{903FFFD3-B1CB-47E9-91B8-B92F6936E7E1}" dt="2022-01-31T03:35:06.912" v="333" actId="47"/>
        <pc:sldMkLst>
          <pc:docMk/>
          <pc:sldMk cId="1214442935" sldId="435"/>
        </pc:sldMkLst>
        <pc:picChg chg="add del">
          <ac:chgData name="Chisae Koizumi" userId="56daf4ee-0553-4efe-a59d-f3ef39271f03" providerId="ADAL" clId="{903FFFD3-B1CB-47E9-91B8-B92F6936E7E1}" dt="2022-01-31T03:33:34.424" v="311" actId="478"/>
          <ac:picMkLst>
            <pc:docMk/>
            <pc:sldMk cId="1214442935" sldId="435"/>
            <ac:picMk id="5" creationId="{506C77EE-1737-480A-A550-51A54C8834EE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26T09:07:39.538" v="238"/>
        <pc:sldMkLst>
          <pc:docMk/>
          <pc:sldMk cId="2914874596" sldId="442"/>
        </pc:sldMkLst>
        <pc:spChg chg="del">
          <ac:chgData name="Chisae Koizumi" userId="56daf4ee-0553-4efe-a59d-f3ef39271f03" providerId="ADAL" clId="{903FFFD3-B1CB-47E9-91B8-B92F6936E7E1}" dt="2022-01-26T09:07:39.043" v="237" actId="478"/>
          <ac:spMkLst>
            <pc:docMk/>
            <pc:sldMk cId="2914874596" sldId="442"/>
            <ac:spMk id="6" creationId="{1F1F4ED9-EAF6-41FF-AA69-25BE2A8A1B2F}"/>
          </ac:spMkLst>
        </pc:spChg>
        <pc:spChg chg="add mod">
          <ac:chgData name="Chisae Koizumi" userId="56daf4ee-0553-4efe-a59d-f3ef39271f03" providerId="ADAL" clId="{903FFFD3-B1CB-47E9-91B8-B92F6936E7E1}" dt="2022-01-26T09:07:39.538" v="238"/>
          <ac:spMkLst>
            <pc:docMk/>
            <pc:sldMk cId="2914874596" sldId="442"/>
            <ac:spMk id="7" creationId="{FECE65B5-E5FF-459C-9C6A-B61646A765FB}"/>
          </ac:spMkLst>
        </pc:spChg>
      </pc:sldChg>
      <pc:sldChg chg="addSp delSp modSp mod">
        <pc:chgData name="Chisae Koizumi" userId="56daf4ee-0553-4efe-a59d-f3ef39271f03" providerId="ADAL" clId="{903FFFD3-B1CB-47E9-91B8-B92F6936E7E1}" dt="2022-01-26T09:07:51.966" v="240"/>
        <pc:sldMkLst>
          <pc:docMk/>
          <pc:sldMk cId="3390045145" sldId="443"/>
        </pc:sldMkLst>
        <pc:spChg chg="del">
          <ac:chgData name="Chisae Koizumi" userId="56daf4ee-0553-4efe-a59d-f3ef39271f03" providerId="ADAL" clId="{903FFFD3-B1CB-47E9-91B8-B92F6936E7E1}" dt="2022-01-26T09:07:51.473" v="239" actId="478"/>
          <ac:spMkLst>
            <pc:docMk/>
            <pc:sldMk cId="3390045145" sldId="443"/>
            <ac:spMk id="4" creationId="{96A7C2DF-CEF8-4B25-8F9B-EB4E886EFE9A}"/>
          </ac:spMkLst>
        </pc:spChg>
        <pc:spChg chg="add mod">
          <ac:chgData name="Chisae Koizumi" userId="56daf4ee-0553-4efe-a59d-f3ef39271f03" providerId="ADAL" clId="{903FFFD3-B1CB-47E9-91B8-B92F6936E7E1}" dt="2022-01-26T09:07:51.966" v="240"/>
          <ac:spMkLst>
            <pc:docMk/>
            <pc:sldMk cId="3390045145" sldId="443"/>
            <ac:spMk id="5" creationId="{A95FA9A4-3C5A-46C1-8E8C-C458D51EF361}"/>
          </ac:spMkLst>
        </pc:spChg>
      </pc:sldChg>
      <pc:sldChg chg="addSp delSp modSp mod">
        <pc:chgData name="Chisae Koizumi" userId="56daf4ee-0553-4efe-a59d-f3ef39271f03" providerId="ADAL" clId="{903FFFD3-B1CB-47E9-91B8-B92F6936E7E1}" dt="2022-01-26T09:07:02.830" v="232"/>
        <pc:sldMkLst>
          <pc:docMk/>
          <pc:sldMk cId="728374434" sldId="444"/>
        </pc:sldMkLst>
        <pc:spChg chg="del">
          <ac:chgData name="Chisae Koizumi" userId="56daf4ee-0553-4efe-a59d-f3ef39271f03" providerId="ADAL" clId="{903FFFD3-B1CB-47E9-91B8-B92F6936E7E1}" dt="2022-01-26T09:07:02.289" v="231" actId="478"/>
          <ac:spMkLst>
            <pc:docMk/>
            <pc:sldMk cId="728374434" sldId="444"/>
            <ac:spMk id="11" creationId="{F5F9CA3E-E403-492F-8FB5-40DD2F803C87}"/>
          </ac:spMkLst>
        </pc:spChg>
        <pc:spChg chg="add mod">
          <ac:chgData name="Chisae Koizumi" userId="56daf4ee-0553-4efe-a59d-f3ef39271f03" providerId="ADAL" clId="{903FFFD3-B1CB-47E9-91B8-B92F6936E7E1}" dt="2022-01-26T09:07:02.830" v="232"/>
          <ac:spMkLst>
            <pc:docMk/>
            <pc:sldMk cId="728374434" sldId="444"/>
            <ac:spMk id="23" creationId="{2A7B90EC-2F95-447B-89DD-D0FA08DDFA81}"/>
          </ac:spMkLst>
        </pc:spChg>
      </pc:sldChg>
      <pc:sldChg chg="addSp delSp modSp mod">
        <pc:chgData name="Chisae Koizumi" userId="56daf4ee-0553-4efe-a59d-f3ef39271f03" providerId="ADAL" clId="{903FFFD3-B1CB-47E9-91B8-B92F6936E7E1}" dt="2022-01-26T09:07:30.875" v="234"/>
        <pc:sldMkLst>
          <pc:docMk/>
          <pc:sldMk cId="2579268141" sldId="445"/>
        </pc:sldMkLst>
        <pc:spChg chg="del">
          <ac:chgData name="Chisae Koizumi" userId="56daf4ee-0553-4efe-a59d-f3ef39271f03" providerId="ADAL" clId="{903FFFD3-B1CB-47E9-91B8-B92F6936E7E1}" dt="2022-01-26T09:07:30.526" v="233" actId="478"/>
          <ac:spMkLst>
            <pc:docMk/>
            <pc:sldMk cId="2579268141" sldId="445"/>
            <ac:spMk id="11" creationId="{F5F9CA3E-E403-492F-8FB5-40DD2F803C87}"/>
          </ac:spMkLst>
        </pc:spChg>
        <pc:spChg chg="add mod">
          <ac:chgData name="Chisae Koizumi" userId="56daf4ee-0553-4efe-a59d-f3ef39271f03" providerId="ADAL" clId="{903FFFD3-B1CB-47E9-91B8-B92F6936E7E1}" dt="2022-01-26T09:07:30.875" v="234"/>
          <ac:spMkLst>
            <pc:docMk/>
            <pc:sldMk cId="2579268141" sldId="445"/>
            <ac:spMk id="23" creationId="{B0FD9016-5F84-4300-B978-B7C0C06372B8}"/>
          </ac:spMkLst>
        </pc:spChg>
      </pc:sldChg>
      <pc:sldChg chg="addSp delSp modSp mod">
        <pc:chgData name="Chisae Koizumi" userId="56daf4ee-0553-4efe-a59d-f3ef39271f03" providerId="ADAL" clId="{903FFFD3-B1CB-47E9-91B8-B92F6936E7E1}" dt="2022-01-26T09:07:34.569" v="236"/>
        <pc:sldMkLst>
          <pc:docMk/>
          <pc:sldMk cId="1648536211" sldId="446"/>
        </pc:sldMkLst>
        <pc:spChg chg="del">
          <ac:chgData name="Chisae Koizumi" userId="56daf4ee-0553-4efe-a59d-f3ef39271f03" providerId="ADAL" clId="{903FFFD3-B1CB-47E9-91B8-B92F6936E7E1}" dt="2022-01-26T09:07:34.229" v="235" actId="478"/>
          <ac:spMkLst>
            <pc:docMk/>
            <pc:sldMk cId="1648536211" sldId="446"/>
            <ac:spMk id="11" creationId="{F5F9CA3E-E403-492F-8FB5-40DD2F803C87}"/>
          </ac:spMkLst>
        </pc:spChg>
        <pc:spChg chg="add mod">
          <ac:chgData name="Chisae Koizumi" userId="56daf4ee-0553-4efe-a59d-f3ef39271f03" providerId="ADAL" clId="{903FFFD3-B1CB-47E9-91B8-B92F6936E7E1}" dt="2022-01-26T09:07:34.569" v="236"/>
          <ac:spMkLst>
            <pc:docMk/>
            <pc:sldMk cId="1648536211" sldId="446"/>
            <ac:spMk id="24" creationId="{2FEDDEF2-596F-429E-A472-8FE6D2274626}"/>
          </ac:spMkLst>
        </pc:spChg>
      </pc:sldChg>
      <pc:sldChg chg="addSp delSp modSp mod">
        <pc:chgData name="Chisae Koizumi" userId="56daf4ee-0553-4efe-a59d-f3ef39271f03" providerId="ADAL" clId="{903FFFD3-B1CB-47E9-91B8-B92F6936E7E1}" dt="2022-01-31T06:24:24.319" v="681"/>
        <pc:sldMkLst>
          <pc:docMk/>
          <pc:sldMk cId="231532286" sldId="447"/>
        </pc:sldMkLst>
        <pc:spChg chg="del">
          <ac:chgData name="Chisae Koizumi" userId="56daf4ee-0553-4efe-a59d-f3ef39271f03" providerId="ADAL" clId="{903FFFD3-B1CB-47E9-91B8-B92F6936E7E1}" dt="2022-01-31T06:24:23.877" v="680" actId="478"/>
          <ac:spMkLst>
            <pc:docMk/>
            <pc:sldMk cId="231532286" sldId="447"/>
            <ac:spMk id="7" creationId="{79D8A508-78A3-4300-9ACB-7CACA3578D2E}"/>
          </ac:spMkLst>
        </pc:spChg>
        <pc:spChg chg="add mod">
          <ac:chgData name="Chisae Koizumi" userId="56daf4ee-0553-4efe-a59d-f3ef39271f03" providerId="ADAL" clId="{903FFFD3-B1CB-47E9-91B8-B92F6936E7E1}" dt="2022-01-31T06:24:24.319" v="681"/>
          <ac:spMkLst>
            <pc:docMk/>
            <pc:sldMk cId="231532286" sldId="447"/>
            <ac:spMk id="8" creationId="{434771D5-053F-4428-B5CE-3F9C7F399068}"/>
          </ac:spMkLst>
        </pc:spChg>
        <pc:picChg chg="mod">
          <ac:chgData name="Chisae Koizumi" userId="56daf4ee-0553-4efe-a59d-f3ef39271f03" providerId="ADAL" clId="{903FFFD3-B1CB-47E9-91B8-B92F6936E7E1}" dt="2022-01-31T06:21:27.845" v="643" actId="1076"/>
          <ac:picMkLst>
            <pc:docMk/>
            <pc:sldMk cId="231532286" sldId="447"/>
            <ac:picMk id="3" creationId="{86BC9AA6-DF28-4F97-8FA7-9AE5C5DD3059}"/>
          </ac:picMkLst>
        </pc:picChg>
        <pc:picChg chg="mod">
          <ac:chgData name="Chisae Koizumi" userId="56daf4ee-0553-4efe-a59d-f3ef39271f03" providerId="ADAL" clId="{903FFFD3-B1CB-47E9-91B8-B92F6936E7E1}" dt="2022-01-31T06:21:29.806" v="644" actId="1076"/>
          <ac:picMkLst>
            <pc:docMk/>
            <pc:sldMk cId="231532286" sldId="447"/>
            <ac:picMk id="6" creationId="{7BF33998-4B3D-4C8E-8867-709C063D019B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31T06:24:32.005" v="685"/>
        <pc:sldMkLst>
          <pc:docMk/>
          <pc:sldMk cId="1919095304" sldId="448"/>
        </pc:sldMkLst>
        <pc:spChg chg="add mod">
          <ac:chgData name="Chisae Koizumi" userId="56daf4ee-0553-4efe-a59d-f3ef39271f03" providerId="ADAL" clId="{903FFFD3-B1CB-47E9-91B8-B92F6936E7E1}" dt="2022-01-31T06:23:45.113" v="679" actId="1038"/>
          <ac:spMkLst>
            <pc:docMk/>
            <pc:sldMk cId="1919095304" sldId="448"/>
            <ac:spMk id="6" creationId="{5775FD10-3630-4801-B607-EDC815C39982}"/>
          </ac:spMkLst>
        </pc:spChg>
        <pc:spChg chg="del">
          <ac:chgData name="Chisae Koizumi" userId="56daf4ee-0553-4efe-a59d-f3ef39271f03" providerId="ADAL" clId="{903FFFD3-B1CB-47E9-91B8-B92F6936E7E1}" dt="2022-01-31T06:24:31.621" v="684" actId="478"/>
          <ac:spMkLst>
            <pc:docMk/>
            <pc:sldMk cId="1919095304" sldId="448"/>
            <ac:spMk id="7" creationId="{79D8A508-78A3-4300-9ACB-7CACA3578D2E}"/>
          </ac:spMkLst>
        </pc:spChg>
        <pc:spChg chg="add mod">
          <ac:chgData name="Chisae Koizumi" userId="56daf4ee-0553-4efe-a59d-f3ef39271f03" providerId="ADAL" clId="{903FFFD3-B1CB-47E9-91B8-B92F6936E7E1}" dt="2022-01-31T06:23:36.852" v="675" actId="1037"/>
          <ac:spMkLst>
            <pc:docMk/>
            <pc:sldMk cId="1919095304" sldId="448"/>
            <ac:spMk id="8" creationId="{64E81AB1-7518-450C-A3F8-E4588EB96EB7}"/>
          </ac:spMkLst>
        </pc:spChg>
        <pc:spChg chg="add mod">
          <ac:chgData name="Chisae Koizumi" userId="56daf4ee-0553-4efe-a59d-f3ef39271f03" providerId="ADAL" clId="{903FFFD3-B1CB-47E9-91B8-B92F6936E7E1}" dt="2022-01-31T06:24:32.005" v="685"/>
          <ac:spMkLst>
            <pc:docMk/>
            <pc:sldMk cId="1919095304" sldId="448"/>
            <ac:spMk id="10" creationId="{E95CFECA-DE1D-48EA-8712-70000712CD9C}"/>
          </ac:spMkLst>
        </pc:spChg>
      </pc:sldChg>
      <pc:sldChg chg="addSp delSp modSp mod">
        <pc:chgData name="Chisae Koizumi" userId="56daf4ee-0553-4efe-a59d-f3ef39271f03" providerId="ADAL" clId="{903FFFD3-B1CB-47E9-91B8-B92F6936E7E1}" dt="2022-01-31T06:27:50.230" v="716" actId="1582"/>
        <pc:sldMkLst>
          <pc:docMk/>
          <pc:sldMk cId="2384014768" sldId="449"/>
        </pc:sldMkLst>
        <pc:spChg chg="del">
          <ac:chgData name="Chisae Koizumi" userId="56daf4ee-0553-4efe-a59d-f3ef39271f03" providerId="ADAL" clId="{903FFFD3-B1CB-47E9-91B8-B92F6936E7E1}" dt="2022-01-31T06:26:20.289" v="698" actId="478"/>
          <ac:spMkLst>
            <pc:docMk/>
            <pc:sldMk cId="2384014768" sldId="449"/>
            <ac:spMk id="14" creationId="{61D8B3B6-2D07-4532-9E8E-0D73489EDFC2}"/>
          </ac:spMkLst>
        </pc:spChg>
        <pc:spChg chg="add mod">
          <ac:chgData name="Chisae Koizumi" userId="56daf4ee-0553-4efe-a59d-f3ef39271f03" providerId="ADAL" clId="{903FFFD3-B1CB-47E9-91B8-B92F6936E7E1}" dt="2022-01-31T06:26:20.683" v="699"/>
          <ac:spMkLst>
            <pc:docMk/>
            <pc:sldMk cId="2384014768" sldId="449"/>
            <ac:spMk id="15" creationId="{5D0A44CA-59E9-4769-8BBA-9B2AC1BF9181}"/>
          </ac:spMkLst>
        </pc:spChg>
        <pc:grpChg chg="del">
          <ac:chgData name="Chisae Koizumi" userId="56daf4ee-0553-4efe-a59d-f3ef39271f03" providerId="ADAL" clId="{903FFFD3-B1CB-47E9-91B8-B92F6936E7E1}" dt="2022-01-31T06:26:28.692" v="700" actId="478"/>
          <ac:grpSpMkLst>
            <pc:docMk/>
            <pc:sldMk cId="2384014768" sldId="449"/>
            <ac:grpSpMk id="13" creationId="{3E49D420-1955-432B-9560-6E5EB2693C47}"/>
          </ac:grpSpMkLst>
        </pc:grpChg>
        <pc:picChg chg="del">
          <ac:chgData name="Chisae Koizumi" userId="56daf4ee-0553-4efe-a59d-f3ef39271f03" providerId="ADAL" clId="{903FFFD3-B1CB-47E9-91B8-B92F6936E7E1}" dt="2022-01-31T06:26:51.663" v="702" actId="478"/>
          <ac:picMkLst>
            <pc:docMk/>
            <pc:sldMk cId="2384014768" sldId="449"/>
            <ac:picMk id="3" creationId="{46AC8202-7F81-4791-BB42-C018C624BAA0}"/>
          </ac:picMkLst>
        </pc:picChg>
        <pc:picChg chg="mod">
          <ac:chgData name="Chisae Koizumi" userId="56daf4ee-0553-4efe-a59d-f3ef39271f03" providerId="ADAL" clId="{903FFFD3-B1CB-47E9-91B8-B92F6936E7E1}" dt="2022-01-31T06:26:56.084" v="704" actId="1076"/>
          <ac:picMkLst>
            <pc:docMk/>
            <pc:sldMk cId="2384014768" sldId="449"/>
            <ac:picMk id="4" creationId="{017893DC-3AA3-43B2-B956-CEA2E0E59AEB}"/>
          </ac:picMkLst>
        </pc:picChg>
        <pc:picChg chg="add mod">
          <ac:chgData name="Chisae Koizumi" userId="56daf4ee-0553-4efe-a59d-f3ef39271f03" providerId="ADAL" clId="{903FFFD3-B1CB-47E9-91B8-B92F6936E7E1}" dt="2022-01-31T06:27:50.230" v="716" actId="1582"/>
          <ac:picMkLst>
            <pc:docMk/>
            <pc:sldMk cId="2384014768" sldId="449"/>
            <ac:picMk id="5" creationId="{C421F4D3-E96C-4CBB-BFA1-C0855297AEAC}"/>
          </ac:picMkLst>
        </pc:picChg>
        <pc:picChg chg="del">
          <ac:chgData name="Chisae Koizumi" userId="56daf4ee-0553-4efe-a59d-f3ef39271f03" providerId="ADAL" clId="{903FFFD3-B1CB-47E9-91B8-B92F6936E7E1}" dt="2022-01-31T06:26:52.215" v="703" actId="478"/>
          <ac:picMkLst>
            <pc:docMk/>
            <pc:sldMk cId="2384014768" sldId="449"/>
            <ac:picMk id="6" creationId="{E9A5639B-6065-47E3-8457-7CFD97A23563}"/>
          </ac:picMkLst>
        </pc:picChg>
        <pc:picChg chg="del">
          <ac:chgData name="Chisae Koizumi" userId="56daf4ee-0553-4efe-a59d-f3ef39271f03" providerId="ADAL" clId="{903FFFD3-B1CB-47E9-91B8-B92F6936E7E1}" dt="2022-01-31T06:26:32.095" v="701" actId="478"/>
          <ac:picMkLst>
            <pc:docMk/>
            <pc:sldMk cId="2384014768" sldId="449"/>
            <ac:picMk id="7" creationId="{2A04A66F-DA3D-446A-AF25-3A36BE5BCA19}"/>
          </ac:picMkLst>
        </pc:picChg>
        <pc:picChg chg="mod">
          <ac:chgData name="Chisae Koizumi" userId="56daf4ee-0553-4efe-a59d-f3ef39271f03" providerId="ADAL" clId="{903FFFD3-B1CB-47E9-91B8-B92F6936E7E1}" dt="2022-01-31T06:27:38.014" v="713" actId="1076"/>
          <ac:picMkLst>
            <pc:docMk/>
            <pc:sldMk cId="2384014768" sldId="449"/>
            <ac:picMk id="9" creationId="{7E114142-CCFC-49EE-AAD6-FD8278C384C0}"/>
          </ac:picMkLst>
        </pc:picChg>
        <pc:picChg chg="mod">
          <ac:chgData name="Chisae Koizumi" userId="56daf4ee-0553-4efe-a59d-f3ef39271f03" providerId="ADAL" clId="{903FFFD3-B1CB-47E9-91B8-B92F6936E7E1}" dt="2022-01-31T06:27:00.300" v="706" actId="1076"/>
          <ac:picMkLst>
            <pc:docMk/>
            <pc:sldMk cId="2384014768" sldId="449"/>
            <ac:picMk id="10" creationId="{8757C106-53A1-4F41-BD6D-D19130C1CED3}"/>
          </ac:picMkLst>
        </pc:picChg>
      </pc:sldChg>
      <pc:sldChg chg="addSp delSp modSp mod">
        <pc:chgData name="Chisae Koizumi" userId="56daf4ee-0553-4efe-a59d-f3ef39271f03" providerId="ADAL" clId="{903FFFD3-B1CB-47E9-91B8-B92F6936E7E1}" dt="2022-01-31T06:28:34.595" v="722"/>
        <pc:sldMkLst>
          <pc:docMk/>
          <pc:sldMk cId="2521101759" sldId="450"/>
        </pc:sldMkLst>
        <pc:spChg chg="del">
          <ac:chgData name="Chisae Koizumi" userId="56daf4ee-0553-4efe-a59d-f3ef39271f03" providerId="ADAL" clId="{903FFFD3-B1CB-47E9-91B8-B92F6936E7E1}" dt="2022-01-31T06:28:34.178" v="721" actId="478"/>
          <ac:spMkLst>
            <pc:docMk/>
            <pc:sldMk cId="2521101759" sldId="450"/>
            <ac:spMk id="6" creationId="{7E4E6D00-7509-429B-A082-ED7E2A5915F0}"/>
          </ac:spMkLst>
        </pc:spChg>
        <pc:spChg chg="add mod">
          <ac:chgData name="Chisae Koizumi" userId="56daf4ee-0553-4efe-a59d-f3ef39271f03" providerId="ADAL" clId="{903FFFD3-B1CB-47E9-91B8-B92F6936E7E1}" dt="2022-01-31T06:28:34.595" v="722"/>
          <ac:spMkLst>
            <pc:docMk/>
            <pc:sldMk cId="2521101759" sldId="450"/>
            <ac:spMk id="10" creationId="{2BC62DD8-9E31-4316-9464-80014526E81F}"/>
          </ac:spMkLst>
        </pc:spChg>
      </pc:sldChg>
      <pc:sldChg chg="addSp delSp modSp mod">
        <pc:chgData name="Chisae Koizumi" userId="56daf4ee-0553-4efe-a59d-f3ef39271f03" providerId="ADAL" clId="{903FFFD3-B1CB-47E9-91B8-B92F6936E7E1}" dt="2022-01-31T06:31:38.763" v="744" actId="1076"/>
        <pc:sldMkLst>
          <pc:docMk/>
          <pc:sldMk cId="2826036345" sldId="451"/>
        </pc:sldMkLst>
        <pc:spChg chg="del">
          <ac:chgData name="Chisae Koizumi" userId="56daf4ee-0553-4efe-a59d-f3ef39271f03" providerId="ADAL" clId="{903FFFD3-B1CB-47E9-91B8-B92F6936E7E1}" dt="2022-01-31T06:30:38.049" v="723" actId="478"/>
          <ac:spMkLst>
            <pc:docMk/>
            <pc:sldMk cId="2826036345" sldId="451"/>
            <ac:spMk id="6" creationId="{7E4E6D00-7509-429B-A082-ED7E2A5915F0}"/>
          </ac:spMkLst>
        </pc:spChg>
        <pc:spChg chg="add mod">
          <ac:chgData name="Chisae Koizumi" userId="56daf4ee-0553-4efe-a59d-f3ef39271f03" providerId="ADAL" clId="{903FFFD3-B1CB-47E9-91B8-B92F6936E7E1}" dt="2022-01-31T06:30:38.481" v="724"/>
          <ac:spMkLst>
            <pc:docMk/>
            <pc:sldMk cId="2826036345" sldId="451"/>
            <ac:spMk id="15" creationId="{3233F481-D6E0-490D-84B9-43A9B2747268}"/>
          </ac:spMkLst>
        </pc:spChg>
        <pc:grpChg chg="mod">
          <ac:chgData name="Chisae Koizumi" userId="56daf4ee-0553-4efe-a59d-f3ef39271f03" providerId="ADAL" clId="{903FFFD3-B1CB-47E9-91B8-B92F6936E7E1}" dt="2022-01-31T06:31:38.763" v="744" actId="1076"/>
          <ac:grpSpMkLst>
            <pc:docMk/>
            <pc:sldMk cId="2826036345" sldId="451"/>
            <ac:grpSpMk id="12" creationId="{6B347152-36D9-40FC-BA4F-F53E4F3CB2FB}"/>
          </ac:grpSpMkLst>
        </pc:grpChg>
        <pc:picChg chg="mod">
          <ac:chgData name="Chisae Koizumi" userId="56daf4ee-0553-4efe-a59d-f3ef39271f03" providerId="ADAL" clId="{903FFFD3-B1CB-47E9-91B8-B92F6936E7E1}" dt="2022-01-31T06:30:46.492" v="727" actId="1076"/>
          <ac:picMkLst>
            <pc:docMk/>
            <pc:sldMk cId="2826036345" sldId="451"/>
            <ac:picMk id="3" creationId="{E51A0F92-124A-4A18-8D94-22CA248D01E0}"/>
          </ac:picMkLst>
        </pc:picChg>
        <pc:picChg chg="add mod">
          <ac:chgData name="Chisae Koizumi" userId="56daf4ee-0553-4efe-a59d-f3ef39271f03" providerId="ADAL" clId="{903FFFD3-B1CB-47E9-91B8-B92F6936E7E1}" dt="2022-01-31T06:31:32.632" v="743" actId="208"/>
          <ac:picMkLst>
            <pc:docMk/>
            <pc:sldMk cId="2826036345" sldId="451"/>
            <ac:picMk id="4" creationId="{406F3C2D-F8F8-440D-83D8-69D4DB69B789}"/>
          </ac:picMkLst>
        </pc:picChg>
        <pc:picChg chg="mod">
          <ac:chgData name="Chisae Koizumi" userId="56daf4ee-0553-4efe-a59d-f3ef39271f03" providerId="ADAL" clId="{903FFFD3-B1CB-47E9-91B8-B92F6936E7E1}" dt="2022-01-31T06:30:48.971" v="728" actId="1076"/>
          <ac:picMkLst>
            <pc:docMk/>
            <pc:sldMk cId="2826036345" sldId="451"/>
            <ac:picMk id="8" creationId="{9EBDAFF1-F3E7-44F9-9957-6758D1C1446C}"/>
          </ac:picMkLst>
        </pc:picChg>
        <pc:picChg chg="del mod">
          <ac:chgData name="Chisae Koizumi" userId="56daf4ee-0553-4efe-a59d-f3ef39271f03" providerId="ADAL" clId="{903FFFD3-B1CB-47E9-91B8-B92F6936E7E1}" dt="2022-01-31T06:31:04.097" v="734" actId="478"/>
          <ac:picMkLst>
            <pc:docMk/>
            <pc:sldMk cId="2826036345" sldId="451"/>
            <ac:picMk id="10" creationId="{DB7D42F9-2AD4-4A3B-8B8C-11D52499869F}"/>
          </ac:picMkLst>
        </pc:picChg>
        <pc:picChg chg="del">
          <ac:chgData name="Chisae Koizumi" userId="56daf4ee-0553-4efe-a59d-f3ef39271f03" providerId="ADAL" clId="{903FFFD3-B1CB-47E9-91B8-B92F6936E7E1}" dt="2022-01-31T06:30:43.355" v="726" actId="478"/>
          <ac:picMkLst>
            <pc:docMk/>
            <pc:sldMk cId="2826036345" sldId="451"/>
            <ac:picMk id="11" creationId="{B53444AD-FFD5-44E8-B61D-416EBF9C6265}"/>
          </ac:picMkLst>
        </pc:picChg>
        <pc:picChg chg="del">
          <ac:chgData name="Chisae Koizumi" userId="56daf4ee-0553-4efe-a59d-f3ef39271f03" providerId="ADAL" clId="{903FFFD3-B1CB-47E9-91B8-B92F6936E7E1}" dt="2022-01-31T06:30:41.304" v="725" actId="478"/>
          <ac:picMkLst>
            <pc:docMk/>
            <pc:sldMk cId="2826036345" sldId="451"/>
            <ac:picMk id="13" creationId="{1C7D0899-E1C6-4186-9F64-751F8359FF3F}"/>
          </ac:picMkLst>
        </pc:picChg>
      </pc:sldChg>
      <pc:sldChg chg="addSp delSp modSp mod modAnim">
        <pc:chgData name="Chisae Koizumi" userId="56daf4ee-0553-4efe-a59d-f3ef39271f03" providerId="ADAL" clId="{903FFFD3-B1CB-47E9-91B8-B92F6936E7E1}" dt="2022-01-31T06:33:42.807" v="756" actId="164"/>
        <pc:sldMkLst>
          <pc:docMk/>
          <pc:sldMk cId="1327810385" sldId="452"/>
        </pc:sldMkLst>
        <pc:spChg chg="del">
          <ac:chgData name="Chisae Koizumi" userId="56daf4ee-0553-4efe-a59d-f3ef39271f03" providerId="ADAL" clId="{903FFFD3-B1CB-47E9-91B8-B92F6936E7E1}" dt="2022-01-31T06:32:22.831" v="749" actId="478"/>
          <ac:spMkLst>
            <pc:docMk/>
            <pc:sldMk cId="1327810385" sldId="452"/>
            <ac:spMk id="11" creationId="{B8DA0C74-564B-4186-9206-0472E26101D0}"/>
          </ac:spMkLst>
        </pc:spChg>
        <pc:spChg chg="mod">
          <ac:chgData name="Chisae Koizumi" userId="56daf4ee-0553-4efe-a59d-f3ef39271f03" providerId="ADAL" clId="{903FFFD3-B1CB-47E9-91B8-B92F6936E7E1}" dt="2022-01-31T06:33:42.807" v="756" actId="164"/>
          <ac:spMkLst>
            <pc:docMk/>
            <pc:sldMk cId="1327810385" sldId="452"/>
            <ac:spMk id="15" creationId="{EE5D1B4E-DAFC-47D1-BE1D-0BDB1D690A75}"/>
          </ac:spMkLst>
        </pc:spChg>
        <pc:spChg chg="mod">
          <ac:chgData name="Chisae Koizumi" userId="56daf4ee-0553-4efe-a59d-f3ef39271f03" providerId="ADAL" clId="{903FFFD3-B1CB-47E9-91B8-B92F6936E7E1}" dt="2022-01-31T06:33:42.807" v="756" actId="164"/>
          <ac:spMkLst>
            <pc:docMk/>
            <pc:sldMk cId="1327810385" sldId="452"/>
            <ac:spMk id="19" creationId="{BBA640F1-6BAD-45C0-B756-72FFD0C7AA19}"/>
          </ac:spMkLst>
        </pc:spChg>
        <pc:spChg chg="mod">
          <ac:chgData name="Chisae Koizumi" userId="56daf4ee-0553-4efe-a59d-f3ef39271f03" providerId="ADAL" clId="{903FFFD3-B1CB-47E9-91B8-B92F6936E7E1}" dt="2022-01-31T06:33:42.807" v="756" actId="164"/>
          <ac:spMkLst>
            <pc:docMk/>
            <pc:sldMk cId="1327810385" sldId="452"/>
            <ac:spMk id="20" creationId="{95CF970D-F0C3-4069-8917-96B9F22E6701}"/>
          </ac:spMkLst>
        </pc:spChg>
        <pc:spChg chg="mod">
          <ac:chgData name="Chisae Koizumi" userId="56daf4ee-0553-4efe-a59d-f3ef39271f03" providerId="ADAL" clId="{903FFFD3-B1CB-47E9-91B8-B92F6936E7E1}" dt="2022-01-31T06:33:42.807" v="756" actId="164"/>
          <ac:spMkLst>
            <pc:docMk/>
            <pc:sldMk cId="1327810385" sldId="452"/>
            <ac:spMk id="21" creationId="{1AB724FF-75E9-4D09-9DA5-A5DB6AE30869}"/>
          </ac:spMkLst>
        </pc:spChg>
        <pc:spChg chg="add mod">
          <ac:chgData name="Chisae Koizumi" userId="56daf4ee-0553-4efe-a59d-f3ef39271f03" providerId="ADAL" clId="{903FFFD3-B1CB-47E9-91B8-B92F6936E7E1}" dt="2022-01-31T06:32:23.212" v="750"/>
          <ac:spMkLst>
            <pc:docMk/>
            <pc:sldMk cId="1327810385" sldId="452"/>
            <ac:spMk id="22" creationId="{C103C6BF-7387-4032-A096-AF132C2B4B9A}"/>
          </ac:spMkLst>
        </pc:spChg>
        <pc:grpChg chg="add mod">
          <ac:chgData name="Chisae Koizumi" userId="56daf4ee-0553-4efe-a59d-f3ef39271f03" providerId="ADAL" clId="{903FFFD3-B1CB-47E9-91B8-B92F6936E7E1}" dt="2022-01-31T06:33:42.807" v="756" actId="164"/>
          <ac:grpSpMkLst>
            <pc:docMk/>
            <pc:sldMk cId="1327810385" sldId="452"/>
            <ac:grpSpMk id="2" creationId="{451E29B5-1FFF-45DA-A0D9-0F1757CE54CD}"/>
          </ac:grpSpMkLst>
        </pc:grpChg>
        <pc:picChg chg="mod">
          <ac:chgData name="Chisae Koizumi" userId="56daf4ee-0553-4efe-a59d-f3ef39271f03" providerId="ADAL" clId="{903FFFD3-B1CB-47E9-91B8-B92F6936E7E1}" dt="2022-01-31T06:33:42.807" v="756" actId="164"/>
          <ac:picMkLst>
            <pc:docMk/>
            <pc:sldMk cId="1327810385" sldId="452"/>
            <ac:picMk id="17" creationId="{8DB4E328-8A6E-49B2-9EDF-AB5F4C1BEE25}"/>
          </ac:picMkLst>
        </pc:picChg>
      </pc:sldChg>
      <pc:sldChg chg="addSp delSp modSp mod delAnim">
        <pc:chgData name="Chisae Koizumi" userId="56daf4ee-0553-4efe-a59d-f3ef39271f03" providerId="ADAL" clId="{903FFFD3-B1CB-47E9-91B8-B92F6936E7E1}" dt="2022-01-31T06:38:06.881" v="796" actId="478"/>
        <pc:sldMkLst>
          <pc:docMk/>
          <pc:sldMk cId="1962515084" sldId="453"/>
        </pc:sldMkLst>
        <pc:spChg chg="del">
          <ac:chgData name="Chisae Koizumi" userId="56daf4ee-0553-4efe-a59d-f3ef39271f03" providerId="ADAL" clId="{903FFFD3-B1CB-47E9-91B8-B92F6936E7E1}" dt="2022-01-31T06:37:49.450" v="789" actId="478"/>
          <ac:spMkLst>
            <pc:docMk/>
            <pc:sldMk cId="1962515084" sldId="453"/>
            <ac:spMk id="10" creationId="{D9BAE90E-69C8-40C3-A54B-21338092F5C1}"/>
          </ac:spMkLst>
        </pc:spChg>
        <pc:spChg chg="add mod">
          <ac:chgData name="Chisae Koizumi" userId="56daf4ee-0553-4efe-a59d-f3ef39271f03" providerId="ADAL" clId="{903FFFD3-B1CB-47E9-91B8-B92F6936E7E1}" dt="2022-01-31T06:37:49.806" v="790"/>
          <ac:spMkLst>
            <pc:docMk/>
            <pc:sldMk cId="1962515084" sldId="453"/>
            <ac:spMk id="11" creationId="{9878AF13-75CF-4060-A79B-FC53525CE19A}"/>
          </ac:spMkLst>
        </pc:spChg>
        <pc:spChg chg="del">
          <ac:chgData name="Chisae Koizumi" userId="56daf4ee-0553-4efe-a59d-f3ef39271f03" providerId="ADAL" clId="{903FFFD3-B1CB-47E9-91B8-B92F6936E7E1}" dt="2022-01-31T06:37:56.569" v="792" actId="478"/>
          <ac:spMkLst>
            <pc:docMk/>
            <pc:sldMk cId="1962515084" sldId="453"/>
            <ac:spMk id="16" creationId="{69E7AA4F-79BC-4AA7-989A-B38D9F0A0511}"/>
          </ac:spMkLst>
        </pc:spChg>
        <pc:spChg chg="del">
          <ac:chgData name="Chisae Koizumi" userId="56daf4ee-0553-4efe-a59d-f3ef39271f03" providerId="ADAL" clId="{903FFFD3-B1CB-47E9-91B8-B92F6936E7E1}" dt="2022-01-31T06:38:06.191" v="795" actId="478"/>
          <ac:spMkLst>
            <pc:docMk/>
            <pc:sldMk cId="1962515084" sldId="453"/>
            <ac:spMk id="20" creationId="{90A22BE7-8352-4424-AA3D-13962EDF7076}"/>
          </ac:spMkLst>
        </pc:spChg>
        <pc:spChg chg="del">
          <ac:chgData name="Chisae Koizumi" userId="56daf4ee-0553-4efe-a59d-f3ef39271f03" providerId="ADAL" clId="{903FFFD3-B1CB-47E9-91B8-B92F6936E7E1}" dt="2022-01-31T06:38:06.881" v="796" actId="478"/>
          <ac:spMkLst>
            <pc:docMk/>
            <pc:sldMk cId="1962515084" sldId="453"/>
            <ac:spMk id="21" creationId="{687DCB4B-B292-40ED-A274-514E6A066582}"/>
          </ac:spMkLst>
        </pc:spChg>
        <pc:picChg chg="del">
          <ac:chgData name="Chisae Koizumi" userId="56daf4ee-0553-4efe-a59d-f3ef39271f03" providerId="ADAL" clId="{903FFFD3-B1CB-47E9-91B8-B92F6936E7E1}" dt="2022-01-31T06:38:01.063" v="793" actId="478"/>
          <ac:picMkLst>
            <pc:docMk/>
            <pc:sldMk cId="1962515084" sldId="453"/>
            <ac:picMk id="3" creationId="{B96ACFF1-60DB-4406-9943-6654A798FBE7}"/>
          </ac:picMkLst>
        </pc:picChg>
        <pc:picChg chg="del">
          <ac:chgData name="Chisae Koizumi" userId="56daf4ee-0553-4efe-a59d-f3ef39271f03" providerId="ADAL" clId="{903FFFD3-B1CB-47E9-91B8-B92F6936E7E1}" dt="2022-01-31T06:38:01.539" v="794" actId="478"/>
          <ac:picMkLst>
            <pc:docMk/>
            <pc:sldMk cId="1962515084" sldId="453"/>
            <ac:picMk id="6" creationId="{A37DD2EA-8B78-4AF6-94D7-B92725459B14}"/>
          </ac:picMkLst>
        </pc:picChg>
      </pc:sldChg>
      <pc:sldChg chg="addSp delSp modSp mod delAnim">
        <pc:chgData name="Chisae Koizumi" userId="56daf4ee-0553-4efe-a59d-f3ef39271f03" providerId="ADAL" clId="{903FFFD3-B1CB-47E9-91B8-B92F6936E7E1}" dt="2022-01-31T06:38:46.838" v="805" actId="478"/>
        <pc:sldMkLst>
          <pc:docMk/>
          <pc:sldMk cId="1707971966" sldId="454"/>
        </pc:sldMkLst>
        <pc:spChg chg="del">
          <ac:chgData name="Chisae Koizumi" userId="56daf4ee-0553-4efe-a59d-f3ef39271f03" providerId="ADAL" clId="{903FFFD3-B1CB-47E9-91B8-B92F6936E7E1}" dt="2022-01-31T06:38:33.624" v="799" actId="478"/>
          <ac:spMkLst>
            <pc:docMk/>
            <pc:sldMk cId="1707971966" sldId="454"/>
            <ac:spMk id="10" creationId="{D9BAE90E-69C8-40C3-A54B-21338092F5C1}"/>
          </ac:spMkLst>
        </pc:spChg>
        <pc:spChg chg="add mod">
          <ac:chgData name="Chisae Koizumi" userId="56daf4ee-0553-4efe-a59d-f3ef39271f03" providerId="ADAL" clId="{903FFFD3-B1CB-47E9-91B8-B92F6936E7E1}" dt="2022-01-31T06:38:34.488" v="800"/>
          <ac:spMkLst>
            <pc:docMk/>
            <pc:sldMk cId="1707971966" sldId="454"/>
            <ac:spMk id="16" creationId="{EBDDDD39-7BA4-4724-96A8-27929A1C6EB7}"/>
          </ac:spMkLst>
        </pc:spChg>
        <pc:grpChg chg="del">
          <ac:chgData name="Chisae Koizumi" userId="56daf4ee-0553-4efe-a59d-f3ef39271f03" providerId="ADAL" clId="{903FFFD3-B1CB-47E9-91B8-B92F6936E7E1}" dt="2022-01-31T06:38:45.250" v="804" actId="478"/>
          <ac:grpSpMkLst>
            <pc:docMk/>
            <pc:sldMk cId="1707971966" sldId="454"/>
            <ac:grpSpMk id="9" creationId="{D0182182-6737-4199-99D3-FD4699886FA8}"/>
          </ac:grpSpMkLst>
        </pc:grpChg>
        <pc:grpChg chg="del">
          <ac:chgData name="Chisae Koizumi" userId="56daf4ee-0553-4efe-a59d-f3ef39271f03" providerId="ADAL" clId="{903FFFD3-B1CB-47E9-91B8-B92F6936E7E1}" dt="2022-01-31T06:38:46.838" v="805" actId="478"/>
          <ac:grpSpMkLst>
            <pc:docMk/>
            <pc:sldMk cId="1707971966" sldId="454"/>
            <ac:grpSpMk id="11" creationId="{013E5E6E-C74D-4FCF-8ACB-EF678190FABE}"/>
          </ac:grpSpMkLst>
        </pc:grpChg>
        <pc:picChg chg="del">
          <ac:chgData name="Chisae Koizumi" userId="56daf4ee-0553-4efe-a59d-f3ef39271f03" providerId="ADAL" clId="{903FFFD3-B1CB-47E9-91B8-B92F6936E7E1}" dt="2022-01-31T06:38:37.789" v="802" actId="478"/>
          <ac:picMkLst>
            <pc:docMk/>
            <pc:sldMk cId="1707971966" sldId="454"/>
            <ac:picMk id="3" creationId="{B96ACFF1-60DB-4406-9943-6654A798FBE7}"/>
          </ac:picMkLst>
        </pc:picChg>
        <pc:picChg chg="del">
          <ac:chgData name="Chisae Koizumi" userId="56daf4ee-0553-4efe-a59d-f3ef39271f03" providerId="ADAL" clId="{903FFFD3-B1CB-47E9-91B8-B92F6936E7E1}" dt="2022-01-31T06:38:37.252" v="801" actId="478"/>
          <ac:picMkLst>
            <pc:docMk/>
            <pc:sldMk cId="1707971966" sldId="454"/>
            <ac:picMk id="6" creationId="{A37DD2EA-8B78-4AF6-94D7-B92725459B14}"/>
          </ac:picMkLst>
        </pc:picChg>
      </pc:sldChg>
      <pc:sldChg chg="del">
        <pc:chgData name="Chisae Koizumi" userId="56daf4ee-0553-4efe-a59d-f3ef39271f03" providerId="ADAL" clId="{903FFFD3-B1CB-47E9-91B8-B92F6936E7E1}" dt="2022-01-31T06:40:13.821" v="810" actId="47"/>
        <pc:sldMkLst>
          <pc:docMk/>
          <pc:sldMk cId="1477804261" sldId="456"/>
        </pc:sldMkLst>
      </pc:sldChg>
      <pc:sldChg chg="modSp add mod">
        <pc:chgData name="Chisae Koizumi" userId="56daf4ee-0553-4efe-a59d-f3ef39271f03" providerId="ADAL" clId="{903FFFD3-B1CB-47E9-91B8-B92F6936E7E1}" dt="2022-01-26T08:36:30.050" v="90" actId="167"/>
        <pc:sldMkLst>
          <pc:docMk/>
          <pc:sldMk cId="3352671489" sldId="457"/>
        </pc:sldMkLst>
        <pc:grpChg chg="ord">
          <ac:chgData name="Chisae Koizumi" userId="56daf4ee-0553-4efe-a59d-f3ef39271f03" providerId="ADAL" clId="{903FFFD3-B1CB-47E9-91B8-B92F6936E7E1}" dt="2022-01-26T08:36:30.050" v="90" actId="167"/>
          <ac:grpSpMkLst>
            <pc:docMk/>
            <pc:sldMk cId="3352671489" sldId="457"/>
            <ac:grpSpMk id="3" creationId="{D1BAD0B9-E70C-45A6-BD5F-80D51C656FCA}"/>
          </ac:grpSpMkLst>
        </pc:grpChg>
      </pc:sldChg>
      <pc:sldChg chg="addSp modSp add mod modAnim">
        <pc:chgData name="Chisae Koizumi" userId="56daf4ee-0553-4efe-a59d-f3ef39271f03" providerId="ADAL" clId="{903FFFD3-B1CB-47E9-91B8-B92F6936E7E1}" dt="2022-01-31T03:34:59.853" v="332" actId="166"/>
        <pc:sldMkLst>
          <pc:docMk/>
          <pc:sldMk cId="1510743225" sldId="458"/>
        </pc:sldMkLst>
        <pc:spChg chg="add mod">
          <ac:chgData name="Chisae Koizumi" userId="56daf4ee-0553-4efe-a59d-f3ef39271f03" providerId="ADAL" clId="{903FFFD3-B1CB-47E9-91B8-B92F6936E7E1}" dt="2022-01-31T03:34:55.148" v="331" actId="164"/>
          <ac:spMkLst>
            <pc:docMk/>
            <pc:sldMk cId="1510743225" sldId="458"/>
            <ac:spMk id="10" creationId="{E1938A9D-8EB8-422E-B52E-F1739D5E8FC0}"/>
          </ac:spMkLst>
        </pc:spChg>
        <pc:spChg chg="add mod">
          <ac:chgData name="Chisae Koizumi" userId="56daf4ee-0553-4efe-a59d-f3ef39271f03" providerId="ADAL" clId="{903FFFD3-B1CB-47E9-91B8-B92F6936E7E1}" dt="2022-01-31T03:34:55.148" v="331" actId="164"/>
          <ac:spMkLst>
            <pc:docMk/>
            <pc:sldMk cId="1510743225" sldId="458"/>
            <ac:spMk id="11" creationId="{ACA9323E-A5A1-453B-A82F-814C420632AB}"/>
          </ac:spMkLst>
        </pc:spChg>
        <pc:grpChg chg="add mod">
          <ac:chgData name="Chisae Koizumi" userId="56daf4ee-0553-4efe-a59d-f3ef39271f03" providerId="ADAL" clId="{903FFFD3-B1CB-47E9-91B8-B92F6936E7E1}" dt="2022-01-31T03:34:55.148" v="331" actId="164"/>
          <ac:grpSpMkLst>
            <pc:docMk/>
            <pc:sldMk cId="1510743225" sldId="458"/>
            <ac:grpSpMk id="5" creationId="{6FE58EB0-B129-4B7B-9CF8-E9B0C9B69FD5}"/>
          </ac:grpSpMkLst>
        </pc:grpChg>
        <pc:picChg chg="mod">
          <ac:chgData name="Chisae Koizumi" userId="56daf4ee-0553-4efe-a59d-f3ef39271f03" providerId="ADAL" clId="{903FFFD3-B1CB-47E9-91B8-B92F6936E7E1}" dt="2022-01-31T03:34:55.148" v="331" actId="164"/>
          <ac:picMkLst>
            <pc:docMk/>
            <pc:sldMk cId="1510743225" sldId="458"/>
            <ac:picMk id="3" creationId="{66B968D0-97A7-4DC9-AC82-FF13D8ED044A}"/>
          </ac:picMkLst>
        </pc:picChg>
        <pc:picChg chg="add mod">
          <ac:chgData name="Chisae Koizumi" userId="56daf4ee-0553-4efe-a59d-f3ef39271f03" providerId="ADAL" clId="{903FFFD3-B1CB-47E9-91B8-B92F6936E7E1}" dt="2022-01-31T03:34:30.961" v="326" actId="1076"/>
          <ac:picMkLst>
            <pc:docMk/>
            <pc:sldMk cId="1510743225" sldId="458"/>
            <ac:picMk id="4" creationId="{4514BF8F-40B7-4E38-85AA-17DFD66AD178}"/>
          </ac:picMkLst>
        </pc:picChg>
        <pc:picChg chg="ord">
          <ac:chgData name="Chisae Koizumi" userId="56daf4ee-0553-4efe-a59d-f3ef39271f03" providerId="ADAL" clId="{903FFFD3-B1CB-47E9-91B8-B92F6936E7E1}" dt="2022-01-31T03:34:59.853" v="332" actId="166"/>
          <ac:picMkLst>
            <pc:docMk/>
            <pc:sldMk cId="1510743225" sldId="458"/>
            <ac:picMk id="7" creationId="{CCE2B8C8-CCB2-44DF-831A-F383B193EEE2}"/>
          </ac:picMkLst>
        </pc:picChg>
      </pc:sldChg>
      <pc:sldChg chg="addSp delSp modSp add mod">
        <pc:chgData name="Chisae Koizumi" userId="56daf4ee-0553-4efe-a59d-f3ef39271f03" providerId="ADAL" clId="{903FFFD3-B1CB-47E9-91B8-B92F6936E7E1}" dt="2022-01-31T04:33:25.931" v="413" actId="14100"/>
        <pc:sldMkLst>
          <pc:docMk/>
          <pc:sldMk cId="121384379" sldId="459"/>
        </pc:sldMkLst>
        <pc:picChg chg="add mod">
          <ac:chgData name="Chisae Koizumi" userId="56daf4ee-0553-4efe-a59d-f3ef39271f03" providerId="ADAL" clId="{903FFFD3-B1CB-47E9-91B8-B92F6936E7E1}" dt="2022-01-31T04:33:18.418" v="412" actId="1076"/>
          <ac:picMkLst>
            <pc:docMk/>
            <pc:sldMk cId="121384379" sldId="459"/>
            <ac:picMk id="3" creationId="{AE830F73-A8AB-4B90-B70C-45F3BC36079E}"/>
          </ac:picMkLst>
        </pc:picChg>
        <pc:picChg chg="mod">
          <ac:chgData name="Chisae Koizumi" userId="56daf4ee-0553-4efe-a59d-f3ef39271f03" providerId="ADAL" clId="{903FFFD3-B1CB-47E9-91B8-B92F6936E7E1}" dt="2022-01-31T04:33:25.931" v="413" actId="14100"/>
          <ac:picMkLst>
            <pc:docMk/>
            <pc:sldMk cId="121384379" sldId="459"/>
            <ac:picMk id="6" creationId="{D00D229B-772B-4623-81B9-161A9BE0E5DC}"/>
          </ac:picMkLst>
        </pc:picChg>
        <pc:picChg chg="del">
          <ac:chgData name="Chisae Koizumi" userId="56daf4ee-0553-4efe-a59d-f3ef39271f03" providerId="ADAL" clId="{903FFFD3-B1CB-47E9-91B8-B92F6936E7E1}" dt="2022-01-31T04:32:55.197" v="406" actId="478"/>
          <ac:picMkLst>
            <pc:docMk/>
            <pc:sldMk cId="121384379" sldId="459"/>
            <ac:picMk id="8" creationId="{21A91E18-0106-4DD2-9436-D56E9564CE62}"/>
          </ac:picMkLst>
        </pc:picChg>
      </pc:sldChg>
      <pc:sldChg chg="addSp modSp add mod">
        <pc:chgData name="Chisae Koizumi" userId="56daf4ee-0553-4efe-a59d-f3ef39271f03" providerId="ADAL" clId="{903FFFD3-B1CB-47E9-91B8-B92F6936E7E1}" dt="2022-01-31T04:34:34.298" v="428" actId="14100"/>
        <pc:sldMkLst>
          <pc:docMk/>
          <pc:sldMk cId="4097664307" sldId="460"/>
        </pc:sldMkLst>
        <pc:spChg chg="add mod">
          <ac:chgData name="Chisae Koizumi" userId="56daf4ee-0553-4efe-a59d-f3ef39271f03" providerId="ADAL" clId="{903FFFD3-B1CB-47E9-91B8-B92F6936E7E1}" dt="2022-01-31T04:34:09.676" v="420" actId="14100"/>
          <ac:spMkLst>
            <pc:docMk/>
            <pc:sldMk cId="4097664307" sldId="460"/>
            <ac:spMk id="12" creationId="{95319F0E-30F7-4AA4-863B-80C686641596}"/>
          </ac:spMkLst>
        </pc:spChg>
        <pc:spChg chg="add mod">
          <ac:chgData name="Chisae Koizumi" userId="56daf4ee-0553-4efe-a59d-f3ef39271f03" providerId="ADAL" clId="{903FFFD3-B1CB-47E9-91B8-B92F6936E7E1}" dt="2022-01-31T04:34:17.603" v="423" actId="14100"/>
          <ac:spMkLst>
            <pc:docMk/>
            <pc:sldMk cId="4097664307" sldId="460"/>
            <ac:spMk id="17" creationId="{C76B5A10-5A9B-4995-A9B3-5EF1C51C27F7}"/>
          </ac:spMkLst>
        </pc:spChg>
        <pc:spChg chg="add mod">
          <ac:chgData name="Chisae Koizumi" userId="56daf4ee-0553-4efe-a59d-f3ef39271f03" providerId="ADAL" clId="{903FFFD3-B1CB-47E9-91B8-B92F6936E7E1}" dt="2022-01-31T04:34:26.098" v="425" actId="1076"/>
          <ac:spMkLst>
            <pc:docMk/>
            <pc:sldMk cId="4097664307" sldId="460"/>
            <ac:spMk id="18" creationId="{EE7AAC58-F966-4028-AA62-21F9E0860857}"/>
          </ac:spMkLst>
        </pc:spChg>
        <pc:spChg chg="add mod">
          <ac:chgData name="Chisae Koizumi" userId="56daf4ee-0553-4efe-a59d-f3ef39271f03" providerId="ADAL" clId="{903FFFD3-B1CB-47E9-91B8-B92F6936E7E1}" dt="2022-01-31T04:34:34.298" v="428" actId="14100"/>
          <ac:spMkLst>
            <pc:docMk/>
            <pc:sldMk cId="4097664307" sldId="460"/>
            <ac:spMk id="19" creationId="{7E41D044-BD7D-4F4D-A070-1440AE42DE17}"/>
          </ac:spMkLst>
        </pc:spChg>
      </pc:sldChg>
      <pc:sldChg chg="addSp modSp add mod modAnim">
        <pc:chgData name="Chisae Koizumi" userId="56daf4ee-0553-4efe-a59d-f3ef39271f03" providerId="ADAL" clId="{903FFFD3-B1CB-47E9-91B8-B92F6936E7E1}" dt="2022-01-31T04:44:43.880" v="515" actId="164"/>
        <pc:sldMkLst>
          <pc:docMk/>
          <pc:sldMk cId="1412284027" sldId="461"/>
        </pc:sldMkLst>
        <pc:spChg chg="add mod">
          <ac:chgData name="Chisae Koizumi" userId="56daf4ee-0553-4efe-a59d-f3ef39271f03" providerId="ADAL" clId="{903FFFD3-B1CB-47E9-91B8-B92F6936E7E1}" dt="2022-01-31T04:44:43.880" v="515" actId="164"/>
          <ac:spMkLst>
            <pc:docMk/>
            <pc:sldMk cId="1412284027" sldId="461"/>
            <ac:spMk id="11" creationId="{3BBEB40D-AE86-4FFA-A003-C729F1572C9B}"/>
          </ac:spMkLst>
        </pc:spChg>
        <pc:spChg chg="add mod">
          <ac:chgData name="Chisae Koizumi" userId="56daf4ee-0553-4efe-a59d-f3ef39271f03" providerId="ADAL" clId="{903FFFD3-B1CB-47E9-91B8-B92F6936E7E1}" dt="2022-01-31T04:44:43.880" v="515" actId="164"/>
          <ac:spMkLst>
            <pc:docMk/>
            <pc:sldMk cId="1412284027" sldId="461"/>
            <ac:spMk id="15" creationId="{DE349A8C-A051-4E39-AFCB-BE92D35AA202}"/>
          </ac:spMkLst>
        </pc:spChg>
        <pc:spChg chg="add mod">
          <ac:chgData name="Chisae Koizumi" userId="56daf4ee-0553-4efe-a59d-f3ef39271f03" providerId="ADAL" clId="{903FFFD3-B1CB-47E9-91B8-B92F6936E7E1}" dt="2022-01-31T04:44:43.880" v="515" actId="164"/>
          <ac:spMkLst>
            <pc:docMk/>
            <pc:sldMk cId="1412284027" sldId="461"/>
            <ac:spMk id="16" creationId="{C0387BBF-EC4B-4E15-9305-376AFB9C965C}"/>
          </ac:spMkLst>
        </pc:spChg>
        <pc:grpChg chg="add mod">
          <ac:chgData name="Chisae Koizumi" userId="56daf4ee-0553-4efe-a59d-f3ef39271f03" providerId="ADAL" clId="{903FFFD3-B1CB-47E9-91B8-B92F6936E7E1}" dt="2022-01-31T04:44:43.880" v="515" actId="164"/>
          <ac:grpSpMkLst>
            <pc:docMk/>
            <pc:sldMk cId="1412284027" sldId="461"/>
            <ac:grpSpMk id="2" creationId="{810E9C81-C9F6-40FE-BB53-DA4AFF9904A8}"/>
          </ac:grpSpMkLst>
        </pc:grpChg>
        <pc:picChg chg="mod">
          <ac:chgData name="Chisae Koizumi" userId="56daf4ee-0553-4efe-a59d-f3ef39271f03" providerId="ADAL" clId="{903FFFD3-B1CB-47E9-91B8-B92F6936E7E1}" dt="2022-01-31T04:44:43.880" v="515" actId="164"/>
          <ac:picMkLst>
            <pc:docMk/>
            <pc:sldMk cId="1412284027" sldId="461"/>
            <ac:picMk id="6" creationId="{4209BA35-5475-4D7C-8DED-EF5F4F844C0D}"/>
          </ac:picMkLst>
        </pc:picChg>
      </pc:sldChg>
      <pc:sldChg chg="add del">
        <pc:chgData name="Chisae Koizumi" userId="56daf4ee-0553-4efe-a59d-f3ef39271f03" providerId="ADAL" clId="{903FFFD3-B1CB-47E9-91B8-B92F6936E7E1}" dt="2022-01-31T04:48:46.476" v="529" actId="2696"/>
        <pc:sldMkLst>
          <pc:docMk/>
          <pc:sldMk cId="886557258" sldId="462"/>
        </pc:sldMkLst>
      </pc:sldChg>
      <pc:sldChg chg="addSp delSp modSp add mod">
        <pc:chgData name="Chisae Koizumi" userId="56daf4ee-0553-4efe-a59d-f3ef39271f03" providerId="ADAL" clId="{903FFFD3-B1CB-47E9-91B8-B92F6936E7E1}" dt="2022-01-31T04:48:59.226" v="533"/>
        <pc:sldMkLst>
          <pc:docMk/>
          <pc:sldMk cId="1989884025" sldId="463"/>
        </pc:sldMkLst>
        <pc:spChg chg="del">
          <ac:chgData name="Chisae Koizumi" userId="56daf4ee-0553-4efe-a59d-f3ef39271f03" providerId="ADAL" clId="{903FFFD3-B1CB-47E9-91B8-B92F6936E7E1}" dt="2022-01-31T04:48:58.882" v="532" actId="478"/>
          <ac:spMkLst>
            <pc:docMk/>
            <pc:sldMk cId="1989884025" sldId="463"/>
            <ac:spMk id="8" creationId="{96D64DB6-91C9-4C60-80A3-A2A213149D84}"/>
          </ac:spMkLst>
        </pc:spChg>
        <pc:spChg chg="add mod">
          <ac:chgData name="Chisae Koizumi" userId="56daf4ee-0553-4efe-a59d-f3ef39271f03" providerId="ADAL" clId="{903FFFD3-B1CB-47E9-91B8-B92F6936E7E1}" dt="2022-01-31T04:48:59.226" v="533"/>
          <ac:spMkLst>
            <pc:docMk/>
            <pc:sldMk cId="1989884025" sldId="463"/>
            <ac:spMk id="11" creationId="{6DC84C7D-7112-4C20-AD72-C678B1D9B9A1}"/>
          </ac:spMkLst>
        </pc:spChg>
      </pc:sldChg>
      <pc:sldChg chg="addSp modSp add mod modAnim">
        <pc:chgData name="Chisae Koizumi" userId="56daf4ee-0553-4efe-a59d-f3ef39271f03" providerId="ADAL" clId="{903FFFD3-B1CB-47E9-91B8-B92F6936E7E1}" dt="2022-01-31T04:53:01.682" v="568" actId="1038"/>
        <pc:sldMkLst>
          <pc:docMk/>
          <pc:sldMk cId="1205126348" sldId="464"/>
        </pc:sldMkLst>
        <pc:spChg chg="add mod ord">
          <ac:chgData name="Chisae Koizumi" userId="56daf4ee-0553-4efe-a59d-f3ef39271f03" providerId="ADAL" clId="{903FFFD3-B1CB-47E9-91B8-B92F6936E7E1}" dt="2022-01-31T04:52:53.551" v="565" actId="164"/>
          <ac:spMkLst>
            <pc:docMk/>
            <pc:sldMk cId="1205126348" sldId="464"/>
            <ac:spMk id="17" creationId="{8CC9838A-78CB-41E7-ACBC-AD12AE99FFF6}"/>
          </ac:spMkLst>
        </pc:spChg>
        <pc:grpChg chg="add mod">
          <ac:chgData name="Chisae Koizumi" userId="56daf4ee-0553-4efe-a59d-f3ef39271f03" providerId="ADAL" clId="{903FFFD3-B1CB-47E9-91B8-B92F6936E7E1}" dt="2022-01-31T04:52:56.281" v="566" actId="1076"/>
          <ac:grpSpMkLst>
            <pc:docMk/>
            <pc:sldMk cId="1205126348" sldId="464"/>
            <ac:grpSpMk id="2" creationId="{1628D8B7-B016-4FB5-B1DD-64ADD6EF3690}"/>
          </ac:grpSpMkLst>
        </pc:grpChg>
        <pc:grpChg chg="mod">
          <ac:chgData name="Chisae Koizumi" userId="56daf4ee-0553-4efe-a59d-f3ef39271f03" providerId="ADAL" clId="{903FFFD3-B1CB-47E9-91B8-B92F6936E7E1}" dt="2022-01-31T04:53:01.682" v="568" actId="1038"/>
          <ac:grpSpMkLst>
            <pc:docMk/>
            <pc:sldMk cId="1205126348" sldId="464"/>
            <ac:grpSpMk id="26" creationId="{9D039991-3344-4C2F-AE2D-7B17FB13DA1F}"/>
          </ac:grpSpMkLst>
        </pc:grpChg>
        <pc:picChg chg="add mod">
          <ac:chgData name="Chisae Koizumi" userId="56daf4ee-0553-4efe-a59d-f3ef39271f03" providerId="ADAL" clId="{903FFFD3-B1CB-47E9-91B8-B92F6936E7E1}" dt="2022-01-31T04:52:53.551" v="565" actId="164"/>
          <ac:picMkLst>
            <pc:docMk/>
            <pc:sldMk cId="1205126348" sldId="464"/>
            <ac:picMk id="19" creationId="{703FF781-2D38-4927-A123-D2D59BC2D7C2}"/>
          </ac:picMkLst>
        </pc:picChg>
      </pc:sldChg>
      <pc:sldChg chg="addSp delSp modSp add mod">
        <pc:chgData name="Chisae Koizumi" userId="56daf4ee-0553-4efe-a59d-f3ef39271f03" providerId="ADAL" clId="{903FFFD3-B1CB-47E9-91B8-B92F6936E7E1}" dt="2022-01-31T06:24:28.281" v="683"/>
        <pc:sldMkLst>
          <pc:docMk/>
          <pc:sldMk cId="1960039893" sldId="465"/>
        </pc:sldMkLst>
        <pc:spChg chg="del">
          <ac:chgData name="Chisae Koizumi" userId="56daf4ee-0553-4efe-a59d-f3ef39271f03" providerId="ADAL" clId="{903FFFD3-B1CB-47E9-91B8-B92F6936E7E1}" dt="2022-01-31T06:24:27.887" v="682" actId="478"/>
          <ac:spMkLst>
            <pc:docMk/>
            <pc:sldMk cId="1960039893" sldId="465"/>
            <ac:spMk id="7" creationId="{79D8A508-78A3-4300-9ACB-7CACA3578D2E}"/>
          </ac:spMkLst>
        </pc:spChg>
        <pc:spChg chg="add mod">
          <ac:chgData name="Chisae Koizumi" userId="56daf4ee-0553-4efe-a59d-f3ef39271f03" providerId="ADAL" clId="{903FFFD3-B1CB-47E9-91B8-B92F6936E7E1}" dt="2022-01-31T06:22:13.555" v="650" actId="1036"/>
          <ac:spMkLst>
            <pc:docMk/>
            <pc:sldMk cId="1960039893" sldId="465"/>
            <ac:spMk id="8" creationId="{611BD193-8550-416C-8A86-D30F95E86BBF}"/>
          </ac:spMkLst>
        </pc:spChg>
        <pc:spChg chg="add mod">
          <ac:chgData name="Chisae Koizumi" userId="56daf4ee-0553-4efe-a59d-f3ef39271f03" providerId="ADAL" clId="{903FFFD3-B1CB-47E9-91B8-B92F6936E7E1}" dt="2022-01-31T06:22:22.039" v="654" actId="14100"/>
          <ac:spMkLst>
            <pc:docMk/>
            <pc:sldMk cId="1960039893" sldId="465"/>
            <ac:spMk id="10" creationId="{8FF75496-B4C5-4FF7-96B8-FD2735B2985D}"/>
          </ac:spMkLst>
        </pc:spChg>
        <pc:spChg chg="add mod">
          <ac:chgData name="Chisae Koizumi" userId="56daf4ee-0553-4efe-a59d-f3ef39271f03" providerId="ADAL" clId="{903FFFD3-B1CB-47E9-91B8-B92F6936E7E1}" dt="2022-01-31T06:22:30.229" v="657" actId="14100"/>
          <ac:spMkLst>
            <pc:docMk/>
            <pc:sldMk cId="1960039893" sldId="465"/>
            <ac:spMk id="11" creationId="{9096DE91-1383-4481-81F2-5C5E3B378FF6}"/>
          </ac:spMkLst>
        </pc:spChg>
        <pc:spChg chg="add mod">
          <ac:chgData name="Chisae Koizumi" userId="56daf4ee-0553-4efe-a59d-f3ef39271f03" providerId="ADAL" clId="{903FFFD3-B1CB-47E9-91B8-B92F6936E7E1}" dt="2022-01-31T06:22:39.421" v="660" actId="14100"/>
          <ac:spMkLst>
            <pc:docMk/>
            <pc:sldMk cId="1960039893" sldId="465"/>
            <ac:spMk id="12" creationId="{B499286C-D455-4018-854B-4349F3C38127}"/>
          </ac:spMkLst>
        </pc:spChg>
        <pc:spChg chg="add mod">
          <ac:chgData name="Chisae Koizumi" userId="56daf4ee-0553-4efe-a59d-f3ef39271f03" providerId="ADAL" clId="{903FFFD3-B1CB-47E9-91B8-B92F6936E7E1}" dt="2022-01-31T06:22:46.669" v="663" actId="14100"/>
          <ac:spMkLst>
            <pc:docMk/>
            <pc:sldMk cId="1960039893" sldId="465"/>
            <ac:spMk id="13" creationId="{34D2F00A-3681-4D17-BFDA-D52642F522B1}"/>
          </ac:spMkLst>
        </pc:spChg>
        <pc:spChg chg="add mod">
          <ac:chgData name="Chisae Koizumi" userId="56daf4ee-0553-4efe-a59d-f3ef39271f03" providerId="ADAL" clId="{903FFFD3-B1CB-47E9-91B8-B92F6936E7E1}" dt="2022-01-31T06:24:28.281" v="683"/>
          <ac:spMkLst>
            <pc:docMk/>
            <pc:sldMk cId="1960039893" sldId="465"/>
            <ac:spMk id="14" creationId="{66924633-61AF-4C8F-9B75-BB2659CB48A7}"/>
          </ac:spMkLst>
        </pc:spChg>
      </pc:sldChg>
      <pc:sldChg chg="add del">
        <pc:chgData name="Chisae Koizumi" userId="56daf4ee-0553-4efe-a59d-f3ef39271f03" providerId="ADAL" clId="{903FFFD3-B1CB-47E9-91B8-B92F6936E7E1}" dt="2022-01-31T06:25:48.523" v="696" actId="47"/>
        <pc:sldMkLst>
          <pc:docMk/>
          <pc:sldMk cId="2885661172" sldId="466"/>
        </pc:sldMkLst>
      </pc:sldChg>
      <pc:sldChg chg="add">
        <pc:chgData name="Chisae Koizumi" userId="56daf4ee-0553-4efe-a59d-f3ef39271f03" providerId="ADAL" clId="{903FFFD3-B1CB-47E9-91B8-B92F6936E7E1}" dt="2022-01-31T06:25:46.444" v="695"/>
        <pc:sldMkLst>
          <pc:docMk/>
          <pc:sldMk cId="1288040409" sldId="467"/>
        </pc:sldMkLst>
      </pc:sldChg>
      <pc:sldChg chg="modSp add mod">
        <pc:chgData name="Chisae Koizumi" userId="56daf4ee-0553-4efe-a59d-f3ef39271f03" providerId="ADAL" clId="{903FFFD3-B1CB-47E9-91B8-B92F6936E7E1}" dt="2022-01-31T06:37:38.140" v="788" actId="14100"/>
        <pc:sldMkLst>
          <pc:docMk/>
          <pc:sldMk cId="126969947" sldId="468"/>
        </pc:sldMkLst>
        <pc:picChg chg="mod">
          <ac:chgData name="Chisae Koizumi" userId="56daf4ee-0553-4efe-a59d-f3ef39271f03" providerId="ADAL" clId="{903FFFD3-B1CB-47E9-91B8-B92F6936E7E1}" dt="2022-01-31T06:37:38.140" v="788" actId="14100"/>
          <ac:picMkLst>
            <pc:docMk/>
            <pc:sldMk cId="126969947" sldId="468"/>
            <ac:picMk id="15" creationId="{7BEEB1DF-0A5B-4231-9DF1-9E22EB6C8890}"/>
          </ac:picMkLst>
        </pc:picChg>
      </pc:sldChg>
      <pc:sldChg chg="delSp add mod">
        <pc:chgData name="Chisae Koizumi" userId="56daf4ee-0553-4efe-a59d-f3ef39271f03" providerId="ADAL" clId="{903FFFD3-B1CB-47E9-91B8-B92F6936E7E1}" dt="2022-01-31T06:38:16.420" v="798" actId="478"/>
        <pc:sldMkLst>
          <pc:docMk/>
          <pc:sldMk cId="308924067" sldId="469"/>
        </pc:sldMkLst>
        <pc:picChg chg="del">
          <ac:chgData name="Chisae Koizumi" userId="56daf4ee-0553-4efe-a59d-f3ef39271f03" providerId="ADAL" clId="{903FFFD3-B1CB-47E9-91B8-B92F6936E7E1}" dt="2022-01-31T06:38:15.903" v="797" actId="478"/>
          <ac:picMkLst>
            <pc:docMk/>
            <pc:sldMk cId="308924067" sldId="469"/>
            <ac:picMk id="3" creationId="{B96ACFF1-60DB-4406-9943-6654A798FBE7}"/>
          </ac:picMkLst>
        </pc:picChg>
        <pc:picChg chg="del">
          <ac:chgData name="Chisae Koizumi" userId="56daf4ee-0553-4efe-a59d-f3ef39271f03" providerId="ADAL" clId="{903FFFD3-B1CB-47E9-91B8-B92F6936E7E1}" dt="2022-01-31T06:38:16.420" v="798" actId="478"/>
          <ac:picMkLst>
            <pc:docMk/>
            <pc:sldMk cId="308924067" sldId="469"/>
            <ac:picMk id="6" creationId="{A37DD2EA-8B78-4AF6-94D7-B92725459B14}"/>
          </ac:picMkLst>
        </pc:picChg>
      </pc:sldChg>
      <pc:sldChg chg="add">
        <pc:chgData name="Chisae Koizumi" userId="56daf4ee-0553-4efe-a59d-f3ef39271f03" providerId="ADAL" clId="{903FFFD3-B1CB-47E9-91B8-B92F6936E7E1}" dt="2022-01-31T06:38:41.443" v="803" actId="2890"/>
        <pc:sldMkLst>
          <pc:docMk/>
          <pc:sldMk cId="1115053344" sldId="470"/>
        </pc:sldMkLst>
      </pc:sldChg>
    </pc:docChg>
  </pc:docChgLst>
  <pc:docChgLst>
    <pc:chgData name="Keiko Kojima" userId="6899f029-7342-413a-b38b-6a9d55270ecb" providerId="ADAL" clId="{B0FFA677-522F-4812-A7AD-0906A2B7C7B6}"/>
    <pc:docChg chg="undo redo custSel modSld">
      <pc:chgData name="Keiko Kojima" userId="6899f029-7342-413a-b38b-6a9d55270ecb" providerId="ADAL" clId="{B0FFA677-522F-4812-A7AD-0906A2B7C7B6}" dt="2021-01-31T14:58:59.058" v="393" actId="478"/>
      <pc:docMkLst>
        <pc:docMk/>
      </pc:docMkLst>
      <pc:sldChg chg="addSp delSp modSp mod">
        <pc:chgData name="Keiko Kojima" userId="6899f029-7342-413a-b38b-6a9d55270ecb" providerId="ADAL" clId="{B0FFA677-522F-4812-A7AD-0906A2B7C7B6}" dt="2021-01-31T14:46:09.701" v="267" actId="478"/>
        <pc:sldMkLst>
          <pc:docMk/>
          <pc:sldMk cId="4232107413" sldId="256"/>
        </pc:sldMkLst>
        <pc:spChg chg="add mod">
          <ac:chgData name="Keiko Kojima" userId="6899f029-7342-413a-b38b-6a9d55270ecb" providerId="ADAL" clId="{B0FFA677-522F-4812-A7AD-0906A2B7C7B6}" dt="2021-01-26T09:13:05.036" v="11" actId="13822"/>
          <ac:spMkLst>
            <pc:docMk/>
            <pc:sldMk cId="4232107413" sldId="256"/>
            <ac:spMk id="4" creationId="{8A1D4AE6-C49C-4EC6-BCCD-29C76FE849D5}"/>
          </ac:spMkLst>
        </pc:spChg>
        <pc:picChg chg="mod">
          <ac:chgData name="Keiko Kojima" userId="6899f029-7342-413a-b38b-6a9d55270ecb" providerId="ADAL" clId="{B0FFA677-522F-4812-A7AD-0906A2B7C7B6}" dt="2021-01-26T09:12:33.749" v="5" actId="1076"/>
          <ac:picMkLst>
            <pc:docMk/>
            <pc:sldMk cId="4232107413" sldId="256"/>
            <ac:picMk id="3" creationId="{0FC27744-EA0B-4C22-B13C-E4CCE3E86E70}"/>
          </ac:picMkLst>
        </pc:picChg>
        <pc:picChg chg="add del mod">
          <ac:chgData name="Keiko Kojima" userId="6899f029-7342-413a-b38b-6a9d55270ecb" providerId="ADAL" clId="{B0FFA677-522F-4812-A7AD-0906A2B7C7B6}" dt="2021-01-31T14:46:09.701" v="267" actId="478"/>
          <ac:picMkLst>
            <pc:docMk/>
            <pc:sldMk cId="4232107413" sldId="256"/>
            <ac:picMk id="5" creationId="{DDFC4055-C55F-4AA9-AAB7-03F7B07C6FDB}"/>
          </ac:picMkLst>
        </pc:picChg>
      </pc:sldChg>
      <pc:sldChg chg="addSp delSp modSp mod">
        <pc:chgData name="Keiko Kojima" userId="6899f029-7342-413a-b38b-6a9d55270ecb" providerId="ADAL" clId="{B0FFA677-522F-4812-A7AD-0906A2B7C7B6}" dt="2021-01-31T14:49:01.638" v="287" actId="732"/>
        <pc:sldMkLst>
          <pc:docMk/>
          <pc:sldMk cId="3064373672" sldId="257"/>
        </pc:sldMkLst>
        <pc:spChg chg="del mod">
          <ac:chgData name="Keiko Kojima" userId="6899f029-7342-413a-b38b-6a9d55270ecb" providerId="ADAL" clId="{B0FFA677-522F-4812-A7AD-0906A2B7C7B6}" dt="2021-01-31T14:46:25.329" v="269" actId="478"/>
          <ac:spMkLst>
            <pc:docMk/>
            <pc:sldMk cId="3064373672" sldId="257"/>
            <ac:spMk id="3" creationId="{00000000-0000-0000-0000-000000000000}"/>
          </ac:spMkLst>
        </pc:spChg>
        <pc:spChg chg="add mod">
          <ac:chgData name="Keiko Kojima" userId="6899f029-7342-413a-b38b-6a9d55270ecb" providerId="ADAL" clId="{B0FFA677-522F-4812-A7AD-0906A2B7C7B6}" dt="2021-01-26T09:13:29.549" v="12"/>
          <ac:spMkLst>
            <pc:docMk/>
            <pc:sldMk cId="3064373672" sldId="257"/>
            <ac:spMk id="5" creationId="{FFECC80F-2ACB-4A24-8D66-EF1E89B04739}"/>
          </ac:spMkLst>
        </pc:spChg>
        <pc:picChg chg="del">
          <ac:chgData name="Keiko Kojima" userId="6899f029-7342-413a-b38b-6a9d55270ecb" providerId="ADAL" clId="{B0FFA677-522F-4812-A7AD-0906A2B7C7B6}" dt="2021-01-31T14:48:39.322" v="277" actId="478"/>
          <ac:picMkLst>
            <pc:docMk/>
            <pc:sldMk cId="3064373672" sldId="257"/>
            <ac:picMk id="4" creationId="{1E9544B9-F0BB-4733-B2FF-CC8627956F4B}"/>
          </ac:picMkLst>
        </pc:picChg>
        <pc:picChg chg="add mod ord modCrop">
          <ac:chgData name="Keiko Kojima" userId="6899f029-7342-413a-b38b-6a9d55270ecb" providerId="ADAL" clId="{B0FFA677-522F-4812-A7AD-0906A2B7C7B6}" dt="2021-01-31T14:49:01.638" v="287" actId="732"/>
          <ac:picMkLst>
            <pc:docMk/>
            <pc:sldMk cId="3064373672" sldId="257"/>
            <ac:picMk id="6" creationId="{0ABC0BF7-F128-44C9-BCD6-9537BBCDF156}"/>
          </ac:picMkLst>
        </pc:picChg>
        <pc:picChg chg="del">
          <ac:chgData name="Keiko Kojima" userId="6899f029-7342-413a-b38b-6a9d55270ecb" providerId="ADAL" clId="{B0FFA677-522F-4812-A7AD-0906A2B7C7B6}" dt="2021-01-31T14:47:39.893" v="270" actId="478"/>
          <ac:picMkLst>
            <pc:docMk/>
            <pc:sldMk cId="3064373672" sldId="257"/>
            <ac:picMk id="7" creationId="{04F74688-2437-4E23-AC4F-2D2568EEFE48}"/>
          </ac:picMkLst>
        </pc:picChg>
        <pc:picChg chg="add mod">
          <ac:chgData name="Keiko Kojima" userId="6899f029-7342-413a-b38b-6a9d55270ecb" providerId="ADAL" clId="{B0FFA677-522F-4812-A7AD-0906A2B7C7B6}" dt="2021-01-31T14:47:44.167" v="272" actId="1076"/>
          <ac:picMkLst>
            <pc:docMk/>
            <pc:sldMk cId="3064373672" sldId="257"/>
            <ac:picMk id="1026" creationId="{AB908E76-2F09-4FE3-9B33-FA867163E504}"/>
          </ac:picMkLst>
        </pc:picChg>
      </pc:sldChg>
      <pc:sldChg chg="addSp delSp modSp mod modAnim">
        <pc:chgData name="Keiko Kojima" userId="6899f029-7342-413a-b38b-6a9d55270ecb" providerId="ADAL" clId="{B0FFA677-522F-4812-A7AD-0906A2B7C7B6}" dt="2021-01-31T14:50:35.195" v="296"/>
        <pc:sldMkLst>
          <pc:docMk/>
          <pc:sldMk cId="61575379" sldId="258"/>
        </pc:sldMkLst>
        <pc:spChg chg="add mod">
          <ac:chgData name="Keiko Kojima" userId="6899f029-7342-413a-b38b-6a9d55270ecb" providerId="ADAL" clId="{B0FFA677-522F-4812-A7AD-0906A2B7C7B6}" dt="2021-01-26T09:13:38.873" v="13"/>
          <ac:spMkLst>
            <pc:docMk/>
            <pc:sldMk cId="61575379" sldId="258"/>
            <ac:spMk id="9" creationId="{84BF06D5-B436-4361-89FD-41538CF17293}"/>
          </ac:spMkLst>
        </pc:spChg>
        <pc:picChg chg="add mod">
          <ac:chgData name="Keiko Kojima" userId="6899f029-7342-413a-b38b-6a9d55270ecb" providerId="ADAL" clId="{B0FFA677-522F-4812-A7AD-0906A2B7C7B6}" dt="2021-01-31T14:49:53.615" v="295" actId="14100"/>
          <ac:picMkLst>
            <pc:docMk/>
            <pc:sldMk cId="61575379" sldId="258"/>
            <ac:picMk id="3" creationId="{027C72E9-2760-4246-8BF8-BBA3F365E916}"/>
          </ac:picMkLst>
        </pc:picChg>
        <pc:picChg chg="del mod">
          <ac:chgData name="Keiko Kojima" userId="6899f029-7342-413a-b38b-6a9d55270ecb" providerId="ADAL" clId="{B0FFA677-522F-4812-A7AD-0906A2B7C7B6}" dt="2021-01-31T14:49:47.576" v="293" actId="478"/>
          <ac:picMkLst>
            <pc:docMk/>
            <pc:sldMk cId="61575379" sldId="258"/>
            <ac:picMk id="8" creationId="{1C14FAF5-14A2-4F5D-B8A9-4B57C9BB41EC}"/>
          </ac:picMkLst>
        </pc:picChg>
      </pc:sldChg>
      <pc:sldChg chg="addSp delSp modSp mod modAnim">
        <pc:chgData name="Keiko Kojima" userId="6899f029-7342-413a-b38b-6a9d55270ecb" providerId="ADAL" clId="{B0FFA677-522F-4812-A7AD-0906A2B7C7B6}" dt="2021-01-31T14:54:18.688" v="323" actId="1076"/>
        <pc:sldMkLst>
          <pc:docMk/>
          <pc:sldMk cId="824769993" sldId="259"/>
        </pc:sldMkLst>
        <pc:spChg chg="add mod">
          <ac:chgData name="Keiko Kojima" userId="6899f029-7342-413a-b38b-6a9d55270ecb" providerId="ADAL" clId="{B0FFA677-522F-4812-A7AD-0906A2B7C7B6}" dt="2021-01-26T09:15:12.472" v="26" actId="20577"/>
          <ac:spMkLst>
            <pc:docMk/>
            <pc:sldMk cId="824769993" sldId="259"/>
            <ac:spMk id="5" creationId="{6D1992CE-BC6E-4140-928F-1A84A119CD11}"/>
          </ac:spMkLst>
        </pc:spChg>
        <pc:picChg chg="del mod">
          <ac:chgData name="Keiko Kojima" userId="6899f029-7342-413a-b38b-6a9d55270ecb" providerId="ADAL" clId="{B0FFA677-522F-4812-A7AD-0906A2B7C7B6}" dt="2021-01-31T14:53:37.256" v="316" actId="478"/>
          <ac:picMkLst>
            <pc:docMk/>
            <pc:sldMk cId="824769993" sldId="259"/>
            <ac:picMk id="3" creationId="{636FE56C-2DB4-4CDD-A836-9265D7358CBB}"/>
          </ac:picMkLst>
        </pc:picChg>
        <pc:picChg chg="add mod">
          <ac:chgData name="Keiko Kojima" userId="6899f029-7342-413a-b38b-6a9d55270ecb" providerId="ADAL" clId="{B0FFA677-522F-4812-A7AD-0906A2B7C7B6}" dt="2021-01-31T14:54:18.688" v="323" actId="1076"/>
          <ac:picMkLst>
            <pc:docMk/>
            <pc:sldMk cId="824769993" sldId="259"/>
            <ac:picMk id="4" creationId="{DC5E0294-C3D3-439D-83EC-A30DAF8F8817}"/>
          </ac:picMkLst>
        </pc:picChg>
        <pc:picChg chg="del mod">
          <ac:chgData name="Keiko Kojima" userId="6899f029-7342-413a-b38b-6a9d55270ecb" providerId="ADAL" clId="{B0FFA677-522F-4812-A7AD-0906A2B7C7B6}" dt="2021-01-31T14:54:11.928" v="321" actId="478"/>
          <ac:picMkLst>
            <pc:docMk/>
            <pc:sldMk cId="824769993" sldId="259"/>
            <ac:picMk id="7" creationId="{EEF0BCFA-2403-431D-AAC9-127B61D03B26}"/>
          </ac:picMkLst>
        </pc:picChg>
        <pc:picChg chg="add mod">
          <ac:chgData name="Keiko Kojima" userId="6899f029-7342-413a-b38b-6a9d55270ecb" providerId="ADAL" clId="{B0FFA677-522F-4812-A7AD-0906A2B7C7B6}" dt="2021-01-31T14:54:15.142" v="322" actId="1076"/>
          <ac:picMkLst>
            <pc:docMk/>
            <pc:sldMk cId="824769993" sldId="259"/>
            <ac:picMk id="9" creationId="{6CB2E3DA-1035-4541-A864-F11B7B05EDD9}"/>
          </ac:picMkLst>
        </pc:picChg>
      </pc:sldChg>
      <pc:sldChg chg="addSp modSp mod">
        <pc:chgData name="Keiko Kojima" userId="6899f029-7342-413a-b38b-6a9d55270ecb" providerId="ADAL" clId="{B0FFA677-522F-4812-A7AD-0906A2B7C7B6}" dt="2021-01-26T09:18:15.502" v="85" actId="20577"/>
        <pc:sldMkLst>
          <pc:docMk/>
          <pc:sldMk cId="3748704525" sldId="260"/>
        </pc:sldMkLst>
        <pc:spChg chg="add mod">
          <ac:chgData name="Keiko Kojima" userId="6899f029-7342-413a-b38b-6a9d55270ecb" providerId="ADAL" clId="{B0FFA677-522F-4812-A7AD-0906A2B7C7B6}" dt="2021-01-26T09:18:15.502" v="85" actId="20577"/>
          <ac:spMkLst>
            <pc:docMk/>
            <pc:sldMk cId="3748704525" sldId="260"/>
            <ac:spMk id="4" creationId="{0939C06D-104E-43F8-8916-259F1580A6F2}"/>
          </ac:spMkLst>
        </pc:spChg>
      </pc:sldChg>
      <pc:sldChg chg="addSp modSp">
        <pc:chgData name="Keiko Kojima" userId="6899f029-7342-413a-b38b-6a9d55270ecb" providerId="ADAL" clId="{B0FFA677-522F-4812-A7AD-0906A2B7C7B6}" dt="2021-01-26T09:19:21.738" v="95"/>
        <pc:sldMkLst>
          <pc:docMk/>
          <pc:sldMk cId="809238362" sldId="261"/>
        </pc:sldMkLst>
        <pc:spChg chg="add mod">
          <ac:chgData name="Keiko Kojima" userId="6899f029-7342-413a-b38b-6a9d55270ecb" providerId="ADAL" clId="{B0FFA677-522F-4812-A7AD-0906A2B7C7B6}" dt="2021-01-26T09:19:21.738" v="95"/>
          <ac:spMkLst>
            <pc:docMk/>
            <pc:sldMk cId="809238362" sldId="261"/>
            <ac:spMk id="12" creationId="{E51C9967-811E-44E1-8620-800388E153ED}"/>
          </ac:spMkLst>
        </pc:spChg>
      </pc:sldChg>
      <pc:sldChg chg="addSp modSp mod">
        <pc:chgData name="Keiko Kojima" userId="6899f029-7342-413a-b38b-6a9d55270ecb" providerId="ADAL" clId="{B0FFA677-522F-4812-A7AD-0906A2B7C7B6}" dt="2021-01-26T09:28:07.744" v="250" actId="20577"/>
        <pc:sldMkLst>
          <pc:docMk/>
          <pc:sldMk cId="2125845235" sldId="272"/>
        </pc:sldMkLst>
        <pc:spChg chg="add mod">
          <ac:chgData name="Keiko Kojima" userId="6899f029-7342-413a-b38b-6a9d55270ecb" providerId="ADAL" clId="{B0FFA677-522F-4812-A7AD-0906A2B7C7B6}" dt="2021-01-26T09:28:07.744" v="250" actId="20577"/>
          <ac:spMkLst>
            <pc:docMk/>
            <pc:sldMk cId="2125845235" sldId="272"/>
            <ac:spMk id="6" creationId="{9CED93C7-9875-45E5-ABC7-7B19105C0C8C}"/>
          </ac:spMkLst>
        </pc:spChg>
      </pc:sldChg>
      <pc:sldChg chg="addSp modSp mod">
        <pc:chgData name="Keiko Kojima" userId="6899f029-7342-413a-b38b-6a9d55270ecb" providerId="ADAL" clId="{B0FFA677-522F-4812-A7AD-0906A2B7C7B6}" dt="2021-01-26T09:28:24.915" v="255" actId="20577"/>
        <pc:sldMkLst>
          <pc:docMk/>
          <pc:sldMk cId="143513397" sldId="275"/>
        </pc:sldMkLst>
        <pc:spChg chg="add mod">
          <ac:chgData name="Keiko Kojima" userId="6899f029-7342-413a-b38b-6a9d55270ecb" providerId="ADAL" clId="{B0FFA677-522F-4812-A7AD-0906A2B7C7B6}" dt="2021-01-26T09:28:24.915" v="255" actId="20577"/>
          <ac:spMkLst>
            <pc:docMk/>
            <pc:sldMk cId="143513397" sldId="275"/>
            <ac:spMk id="7" creationId="{9A6FFEF4-E9BD-4197-A742-2E971F1745FD}"/>
          </ac:spMkLst>
        </pc:spChg>
      </pc:sldChg>
      <pc:sldChg chg="addSp modSp mod">
        <pc:chgData name="Keiko Kojima" userId="6899f029-7342-413a-b38b-6a9d55270ecb" providerId="ADAL" clId="{B0FFA677-522F-4812-A7AD-0906A2B7C7B6}" dt="2021-01-26T09:21:04.768" v="118" actId="20577"/>
        <pc:sldMkLst>
          <pc:docMk/>
          <pc:sldMk cId="4036202948" sldId="323"/>
        </pc:sldMkLst>
        <pc:spChg chg="add mod">
          <ac:chgData name="Keiko Kojima" userId="6899f029-7342-413a-b38b-6a9d55270ecb" providerId="ADAL" clId="{B0FFA677-522F-4812-A7AD-0906A2B7C7B6}" dt="2021-01-26T09:21:04.768" v="118" actId="20577"/>
          <ac:spMkLst>
            <pc:docMk/>
            <pc:sldMk cId="4036202948" sldId="323"/>
            <ac:spMk id="8" creationId="{B7CD0F99-9911-4E85-87AF-4E78CAFFE090}"/>
          </ac:spMkLst>
        </pc:spChg>
      </pc:sldChg>
      <pc:sldChg chg="addSp delSp modSp mod modAnim">
        <pc:chgData name="Keiko Kojima" userId="6899f029-7342-413a-b38b-6a9d55270ecb" providerId="ADAL" clId="{B0FFA677-522F-4812-A7AD-0906A2B7C7B6}" dt="2021-01-31T14:52:16.681" v="308" actId="478"/>
        <pc:sldMkLst>
          <pc:docMk/>
          <pc:sldMk cId="1270668778" sldId="349"/>
        </pc:sldMkLst>
        <pc:spChg chg="add mod">
          <ac:chgData name="Keiko Kojima" userId="6899f029-7342-413a-b38b-6a9d55270ecb" providerId="ADAL" clId="{B0FFA677-522F-4812-A7AD-0906A2B7C7B6}" dt="2021-01-26T09:14:23.279" v="19"/>
          <ac:spMkLst>
            <pc:docMk/>
            <pc:sldMk cId="1270668778" sldId="349"/>
            <ac:spMk id="8" creationId="{B0D52920-3496-4C15-8DBA-ADAAFFEB83DB}"/>
          </ac:spMkLst>
        </pc:spChg>
        <pc:picChg chg="del mod">
          <ac:chgData name="Keiko Kojima" userId="6899f029-7342-413a-b38b-6a9d55270ecb" providerId="ADAL" clId="{B0FFA677-522F-4812-A7AD-0906A2B7C7B6}" dt="2021-01-31T14:52:16.681" v="308" actId="478"/>
          <ac:picMkLst>
            <pc:docMk/>
            <pc:sldMk cId="1270668778" sldId="349"/>
            <ac:picMk id="3" creationId="{F00BAED0-102C-4661-BDE4-809E5FEBF560}"/>
          </ac:picMkLst>
        </pc:picChg>
        <pc:picChg chg="add mod ord">
          <ac:chgData name="Keiko Kojima" userId="6899f029-7342-413a-b38b-6a9d55270ecb" providerId="ADAL" clId="{B0FFA677-522F-4812-A7AD-0906A2B7C7B6}" dt="2021-01-31T14:52:08.396" v="306" actId="14100"/>
          <ac:picMkLst>
            <pc:docMk/>
            <pc:sldMk cId="1270668778" sldId="349"/>
            <ac:picMk id="4" creationId="{508367C3-B1E5-4850-86B5-8B90F7F230C4}"/>
          </ac:picMkLst>
        </pc:picChg>
        <pc:picChg chg="mod">
          <ac:chgData name="Keiko Kojima" userId="6899f029-7342-413a-b38b-6a9d55270ecb" providerId="ADAL" clId="{B0FFA677-522F-4812-A7AD-0906A2B7C7B6}" dt="2021-01-26T09:14:40.010" v="22" actId="1076"/>
          <ac:picMkLst>
            <pc:docMk/>
            <pc:sldMk cId="1270668778" sldId="349"/>
            <ac:picMk id="10" creationId="{8C35D92C-8999-46AD-8BF7-95E299A568A6}"/>
          </ac:picMkLst>
        </pc:picChg>
        <pc:picChg chg="mod">
          <ac:chgData name="Keiko Kojima" userId="6899f029-7342-413a-b38b-6a9d55270ecb" providerId="ADAL" clId="{B0FFA677-522F-4812-A7AD-0906A2B7C7B6}" dt="2021-01-26T09:14:45.744" v="23" actId="1076"/>
          <ac:picMkLst>
            <pc:docMk/>
            <pc:sldMk cId="1270668778" sldId="349"/>
            <ac:picMk id="24" creationId="{BE4E4352-AA61-40A8-8ABD-F8BC2B5B26D3}"/>
          </ac:picMkLst>
        </pc:picChg>
        <pc:picChg chg="mod">
          <ac:chgData name="Keiko Kojima" userId="6899f029-7342-413a-b38b-6a9d55270ecb" providerId="ADAL" clId="{B0FFA677-522F-4812-A7AD-0906A2B7C7B6}" dt="2021-01-26T09:14:45.744" v="23" actId="1076"/>
          <ac:picMkLst>
            <pc:docMk/>
            <pc:sldMk cId="1270668778" sldId="349"/>
            <ac:picMk id="26" creationId="{2F8D3E57-B142-4243-9442-A79DD4CDDEFA}"/>
          </ac:picMkLst>
        </pc:picChg>
        <pc:picChg chg="mod">
          <ac:chgData name="Keiko Kojima" userId="6899f029-7342-413a-b38b-6a9d55270ecb" providerId="ADAL" clId="{B0FFA677-522F-4812-A7AD-0906A2B7C7B6}" dt="2021-01-26T09:14:45.744" v="23" actId="1076"/>
          <ac:picMkLst>
            <pc:docMk/>
            <pc:sldMk cId="1270668778" sldId="349"/>
            <ac:picMk id="28" creationId="{4B602990-A6D6-47AB-AC3B-60A5D2DF6693}"/>
          </ac:picMkLst>
        </pc:picChg>
        <pc:picChg chg="mod">
          <ac:chgData name="Keiko Kojima" userId="6899f029-7342-413a-b38b-6a9d55270ecb" providerId="ADAL" clId="{B0FFA677-522F-4812-A7AD-0906A2B7C7B6}" dt="2021-01-26T09:14:45.744" v="23" actId="1076"/>
          <ac:picMkLst>
            <pc:docMk/>
            <pc:sldMk cId="1270668778" sldId="349"/>
            <ac:picMk id="30" creationId="{A96473C4-78A3-428F-8214-64CE8936C41E}"/>
          </ac:picMkLst>
        </pc:picChg>
      </pc:sldChg>
      <pc:sldChg chg="addSp modSp">
        <pc:chgData name="Keiko Kojima" userId="6899f029-7342-413a-b38b-6a9d55270ecb" providerId="ADAL" clId="{B0FFA677-522F-4812-A7AD-0906A2B7C7B6}" dt="2021-01-26T09:19:32.490" v="98"/>
        <pc:sldMkLst>
          <pc:docMk/>
          <pc:sldMk cId="3695876032" sldId="350"/>
        </pc:sldMkLst>
        <pc:spChg chg="add mod">
          <ac:chgData name="Keiko Kojima" userId="6899f029-7342-413a-b38b-6a9d55270ecb" providerId="ADAL" clId="{B0FFA677-522F-4812-A7AD-0906A2B7C7B6}" dt="2021-01-26T09:19:32.490" v="98"/>
          <ac:spMkLst>
            <pc:docMk/>
            <pc:sldMk cId="3695876032" sldId="350"/>
            <ac:spMk id="4" creationId="{6EE1ADAC-6ECC-4DDC-BC07-DFA4C1EC0094}"/>
          </ac:spMkLst>
        </pc:spChg>
      </pc:sldChg>
      <pc:sldChg chg="addSp modSp mod">
        <pc:chgData name="Keiko Kojima" userId="6899f029-7342-413a-b38b-6a9d55270ecb" providerId="ADAL" clId="{B0FFA677-522F-4812-A7AD-0906A2B7C7B6}" dt="2021-01-26T09:19:44.037" v="102" actId="20577"/>
        <pc:sldMkLst>
          <pc:docMk/>
          <pc:sldMk cId="3643533431" sldId="355"/>
        </pc:sldMkLst>
        <pc:spChg chg="add mod">
          <ac:chgData name="Keiko Kojima" userId="6899f029-7342-413a-b38b-6a9d55270ecb" providerId="ADAL" clId="{B0FFA677-522F-4812-A7AD-0906A2B7C7B6}" dt="2021-01-26T09:19:44.037" v="102" actId="20577"/>
          <ac:spMkLst>
            <pc:docMk/>
            <pc:sldMk cId="3643533431" sldId="355"/>
            <ac:spMk id="4" creationId="{92FD677A-DFC1-4A3A-B295-FBDD90BB7969}"/>
          </ac:spMkLst>
        </pc:spChg>
      </pc:sldChg>
      <pc:sldChg chg="addSp modSp mod">
        <pc:chgData name="Keiko Kojima" userId="6899f029-7342-413a-b38b-6a9d55270ecb" providerId="ADAL" clId="{B0FFA677-522F-4812-A7AD-0906A2B7C7B6}" dt="2021-01-26T09:19:59.195" v="106" actId="1076"/>
        <pc:sldMkLst>
          <pc:docMk/>
          <pc:sldMk cId="3884410003" sldId="356"/>
        </pc:sldMkLst>
        <pc:spChg chg="add mod">
          <ac:chgData name="Keiko Kojima" userId="6899f029-7342-413a-b38b-6a9d55270ecb" providerId="ADAL" clId="{B0FFA677-522F-4812-A7AD-0906A2B7C7B6}" dt="2021-01-26T09:19:59.195" v="106" actId="1076"/>
          <ac:spMkLst>
            <pc:docMk/>
            <pc:sldMk cId="3884410003" sldId="356"/>
            <ac:spMk id="9" creationId="{EBF78531-91A6-4A42-9F41-F6F0B20D78D3}"/>
          </ac:spMkLst>
        </pc:spChg>
        <pc:picChg chg="mod">
          <ac:chgData name="Keiko Kojima" userId="6899f029-7342-413a-b38b-6a9d55270ecb" providerId="ADAL" clId="{B0FFA677-522F-4812-A7AD-0906A2B7C7B6}" dt="2021-01-26T09:19:55.763" v="105" actId="1076"/>
          <ac:picMkLst>
            <pc:docMk/>
            <pc:sldMk cId="3884410003" sldId="356"/>
            <ac:picMk id="16" creationId="{4EC93D5D-417D-4600-9BE9-1BACFB7199F8}"/>
          </ac:picMkLst>
        </pc:picChg>
      </pc:sldChg>
      <pc:sldChg chg="addSp modSp modAnim">
        <pc:chgData name="Keiko Kojima" userId="6899f029-7342-413a-b38b-6a9d55270ecb" providerId="ADAL" clId="{B0FFA677-522F-4812-A7AD-0906A2B7C7B6}" dt="2021-01-31T14:50:44.112" v="297"/>
        <pc:sldMkLst>
          <pc:docMk/>
          <pc:sldMk cId="806457639" sldId="384"/>
        </pc:sldMkLst>
        <pc:spChg chg="add mod">
          <ac:chgData name="Keiko Kojima" userId="6899f029-7342-413a-b38b-6a9d55270ecb" providerId="ADAL" clId="{B0FFA677-522F-4812-A7AD-0906A2B7C7B6}" dt="2021-01-26T09:13:43.351" v="14"/>
          <ac:spMkLst>
            <pc:docMk/>
            <pc:sldMk cId="806457639" sldId="384"/>
            <ac:spMk id="15" creationId="{51E0E93F-5F6B-4D1F-BBC6-1FC3C6B774B5}"/>
          </ac:spMkLst>
        </pc:spChg>
      </pc:sldChg>
      <pc:sldChg chg="addSp modSp mod modAnim">
        <pc:chgData name="Keiko Kojima" userId="6899f029-7342-413a-b38b-6a9d55270ecb" providerId="ADAL" clId="{B0FFA677-522F-4812-A7AD-0906A2B7C7B6}" dt="2021-01-31T14:50:57.942" v="298"/>
        <pc:sldMkLst>
          <pc:docMk/>
          <pc:sldMk cId="1877981802" sldId="385"/>
        </pc:sldMkLst>
        <pc:spChg chg="add mod">
          <ac:chgData name="Keiko Kojima" userId="6899f029-7342-413a-b38b-6a9d55270ecb" providerId="ADAL" clId="{B0FFA677-522F-4812-A7AD-0906A2B7C7B6}" dt="2021-01-26T09:14:07.422" v="17" actId="20577"/>
          <ac:spMkLst>
            <pc:docMk/>
            <pc:sldMk cId="1877981802" sldId="385"/>
            <ac:spMk id="9" creationId="{2DA439A7-0D4F-420C-92AE-B50E30C31E69}"/>
          </ac:spMkLst>
        </pc:spChg>
      </pc:sldChg>
      <pc:sldChg chg="addSp modSp modAnim">
        <pc:chgData name="Keiko Kojima" userId="6899f029-7342-413a-b38b-6a9d55270ecb" providerId="ADAL" clId="{B0FFA677-522F-4812-A7AD-0906A2B7C7B6}" dt="2021-01-31T14:51:08.848" v="299"/>
        <pc:sldMkLst>
          <pc:docMk/>
          <pc:sldMk cId="790357861" sldId="386"/>
        </pc:sldMkLst>
        <pc:spChg chg="add mod">
          <ac:chgData name="Keiko Kojima" userId="6899f029-7342-413a-b38b-6a9d55270ecb" providerId="ADAL" clId="{B0FFA677-522F-4812-A7AD-0906A2B7C7B6}" dt="2021-01-26T09:14:15.780" v="18"/>
          <ac:spMkLst>
            <pc:docMk/>
            <pc:sldMk cId="790357861" sldId="386"/>
            <ac:spMk id="15" creationId="{96B57FBB-C03F-460C-95F7-D1C40FF9D31D}"/>
          </ac:spMkLst>
        </pc:spChg>
      </pc:sldChg>
      <pc:sldChg chg="addSp delSp modSp mod modAnim">
        <pc:chgData name="Keiko Kojima" userId="6899f029-7342-413a-b38b-6a9d55270ecb" providerId="ADAL" clId="{B0FFA677-522F-4812-A7AD-0906A2B7C7B6}" dt="2021-01-31T14:58:10.035" v="386" actId="1076"/>
        <pc:sldMkLst>
          <pc:docMk/>
          <pc:sldMk cId="3264504070" sldId="387"/>
        </pc:sldMkLst>
        <pc:spChg chg="mod ord">
          <ac:chgData name="Keiko Kojima" userId="6899f029-7342-413a-b38b-6a9d55270ecb" providerId="ADAL" clId="{B0FFA677-522F-4812-A7AD-0906A2B7C7B6}" dt="2021-01-31T14:58:10.035" v="386" actId="1076"/>
          <ac:spMkLst>
            <pc:docMk/>
            <pc:sldMk cId="3264504070" sldId="387"/>
            <ac:spMk id="5" creationId="{A20E08C3-3D46-49C1-9607-48C18C53F9F1}"/>
          </ac:spMkLst>
        </pc:spChg>
        <pc:spChg chg="mod ord">
          <ac:chgData name="Keiko Kojima" userId="6899f029-7342-413a-b38b-6a9d55270ecb" providerId="ADAL" clId="{B0FFA677-522F-4812-A7AD-0906A2B7C7B6}" dt="2021-01-31T14:58:10.035" v="386" actId="1076"/>
          <ac:spMkLst>
            <pc:docMk/>
            <pc:sldMk cId="3264504070" sldId="387"/>
            <ac:spMk id="9" creationId="{A211EDB7-963A-4DE9-B289-5D97E2A8079B}"/>
          </ac:spMkLst>
        </pc:spChg>
        <pc:spChg chg="mod ord">
          <ac:chgData name="Keiko Kojima" userId="6899f029-7342-413a-b38b-6a9d55270ecb" providerId="ADAL" clId="{B0FFA677-522F-4812-A7AD-0906A2B7C7B6}" dt="2021-01-31T14:58:10.035" v="386" actId="1076"/>
          <ac:spMkLst>
            <pc:docMk/>
            <pc:sldMk cId="3264504070" sldId="387"/>
            <ac:spMk id="10" creationId="{7ED0ABD2-E8E7-4A58-B9B7-633ED526E516}"/>
          </ac:spMkLst>
        </pc:spChg>
        <pc:spChg chg="mod ord">
          <ac:chgData name="Keiko Kojima" userId="6899f029-7342-413a-b38b-6a9d55270ecb" providerId="ADAL" clId="{B0FFA677-522F-4812-A7AD-0906A2B7C7B6}" dt="2021-01-31T14:58:10.035" v="386" actId="1076"/>
          <ac:spMkLst>
            <pc:docMk/>
            <pc:sldMk cId="3264504070" sldId="387"/>
            <ac:spMk id="11" creationId="{7D407606-38C1-4403-8ABD-260BA35C7EEC}"/>
          </ac:spMkLst>
        </pc:spChg>
        <pc:spChg chg="add mod">
          <ac:chgData name="Keiko Kojima" userId="6899f029-7342-413a-b38b-6a9d55270ecb" providerId="ADAL" clId="{B0FFA677-522F-4812-A7AD-0906A2B7C7B6}" dt="2021-01-26T09:15:21.343" v="27"/>
          <ac:spMkLst>
            <pc:docMk/>
            <pc:sldMk cId="3264504070" sldId="387"/>
            <ac:spMk id="12" creationId="{DF04EEC5-6328-4D23-A3DE-F178D7CE4AA4}"/>
          </ac:spMkLst>
        </pc:spChg>
        <pc:picChg chg="del">
          <ac:chgData name="Keiko Kojima" userId="6899f029-7342-413a-b38b-6a9d55270ecb" providerId="ADAL" clId="{B0FFA677-522F-4812-A7AD-0906A2B7C7B6}" dt="2021-01-31T14:56:46.637" v="342" actId="478"/>
          <ac:picMkLst>
            <pc:docMk/>
            <pc:sldMk cId="3264504070" sldId="387"/>
            <ac:picMk id="3" creationId="{636FE56C-2DB4-4CDD-A836-9265D7358CBB}"/>
          </ac:picMkLst>
        </pc:picChg>
        <pc:picChg chg="del">
          <ac:chgData name="Keiko Kojima" userId="6899f029-7342-413a-b38b-6a9d55270ecb" providerId="ADAL" clId="{B0FFA677-522F-4812-A7AD-0906A2B7C7B6}" dt="2021-01-31T14:56:09.707" v="334" actId="478"/>
          <ac:picMkLst>
            <pc:docMk/>
            <pc:sldMk cId="3264504070" sldId="387"/>
            <ac:picMk id="4" creationId="{C1BA05FA-7F16-4833-A518-F8E545F9DEC6}"/>
          </ac:picMkLst>
        </pc:picChg>
        <pc:picChg chg="add mod">
          <ac:chgData name="Keiko Kojima" userId="6899f029-7342-413a-b38b-6a9d55270ecb" providerId="ADAL" clId="{B0FFA677-522F-4812-A7AD-0906A2B7C7B6}" dt="2021-01-31T14:57:45.699" v="357" actId="1076"/>
          <ac:picMkLst>
            <pc:docMk/>
            <pc:sldMk cId="3264504070" sldId="387"/>
            <ac:picMk id="6" creationId="{FBE444F0-9B8F-48BA-82FE-C5EA02918CE9}"/>
          </ac:picMkLst>
        </pc:picChg>
        <pc:picChg chg="del mod">
          <ac:chgData name="Keiko Kojima" userId="6899f029-7342-413a-b38b-6a9d55270ecb" providerId="ADAL" clId="{B0FFA677-522F-4812-A7AD-0906A2B7C7B6}" dt="2021-01-31T14:56:25.877" v="339" actId="478"/>
          <ac:picMkLst>
            <pc:docMk/>
            <pc:sldMk cId="3264504070" sldId="387"/>
            <ac:picMk id="7" creationId="{EEF0BCFA-2403-431D-AAC9-127B61D03B26}"/>
          </ac:picMkLst>
        </pc:picChg>
        <pc:picChg chg="add mod ord">
          <ac:chgData name="Keiko Kojima" userId="6899f029-7342-413a-b38b-6a9d55270ecb" providerId="ADAL" clId="{B0FFA677-522F-4812-A7AD-0906A2B7C7B6}" dt="2021-01-31T14:57:54.481" v="360" actId="1076"/>
          <ac:picMkLst>
            <pc:docMk/>
            <pc:sldMk cId="3264504070" sldId="387"/>
            <ac:picMk id="13" creationId="{DDC114D2-BB5E-4A84-8B34-8C3C2E4058DA}"/>
          </ac:picMkLst>
        </pc:picChg>
        <pc:picChg chg="add mod">
          <ac:chgData name="Keiko Kojima" userId="6899f029-7342-413a-b38b-6a9d55270ecb" providerId="ADAL" clId="{B0FFA677-522F-4812-A7AD-0906A2B7C7B6}" dt="2021-01-31T14:57:52.200" v="359" actId="1076"/>
          <ac:picMkLst>
            <pc:docMk/>
            <pc:sldMk cId="3264504070" sldId="387"/>
            <ac:picMk id="14" creationId="{58BFD9FB-3AA7-475A-8110-1A226254266E}"/>
          </ac:picMkLst>
        </pc:picChg>
      </pc:sldChg>
      <pc:sldChg chg="addSp delSp modSp mod modAnim modNotesTx">
        <pc:chgData name="Keiko Kojima" userId="6899f029-7342-413a-b38b-6a9d55270ecb" providerId="ADAL" clId="{B0FFA677-522F-4812-A7AD-0906A2B7C7B6}" dt="2021-01-31T14:58:59.058" v="393" actId="478"/>
        <pc:sldMkLst>
          <pc:docMk/>
          <pc:sldMk cId="2290672402" sldId="388"/>
        </pc:sldMkLst>
        <pc:spChg chg="del">
          <ac:chgData name="Keiko Kojima" userId="6899f029-7342-413a-b38b-6a9d55270ecb" providerId="ADAL" clId="{B0FFA677-522F-4812-A7AD-0906A2B7C7B6}" dt="2021-01-31T14:58:24.624" v="388" actId="478"/>
          <ac:spMkLst>
            <pc:docMk/>
            <pc:sldMk cId="2290672402" sldId="388"/>
            <ac:spMk id="2" creationId="{B7C4D792-60FC-4C2E-AC95-CD26B10CE1BD}"/>
          </ac:spMkLst>
        </pc:spChg>
        <pc:spChg chg="add mod">
          <ac:chgData name="Keiko Kojima" userId="6899f029-7342-413a-b38b-6a9d55270ecb" providerId="ADAL" clId="{B0FFA677-522F-4812-A7AD-0906A2B7C7B6}" dt="2021-01-26T09:15:32.234" v="28"/>
          <ac:spMkLst>
            <pc:docMk/>
            <pc:sldMk cId="2290672402" sldId="388"/>
            <ac:spMk id="11" creationId="{F5F9CA3E-E403-492F-8FB5-40DD2F803C87}"/>
          </ac:spMkLst>
        </pc:spChg>
        <pc:picChg chg="add mod">
          <ac:chgData name="Keiko Kojima" userId="6899f029-7342-413a-b38b-6a9d55270ecb" providerId="ADAL" clId="{B0FFA677-522F-4812-A7AD-0906A2B7C7B6}" dt="2021-01-31T14:58:51.428" v="391" actId="14100"/>
          <ac:picMkLst>
            <pc:docMk/>
            <pc:sldMk cId="2290672402" sldId="388"/>
            <ac:picMk id="4" creationId="{6E343E11-C72F-4BCE-A217-963A07162789}"/>
          </ac:picMkLst>
        </pc:picChg>
        <pc:picChg chg="del mod">
          <ac:chgData name="Keiko Kojima" userId="6899f029-7342-413a-b38b-6a9d55270ecb" providerId="ADAL" clId="{B0FFA677-522F-4812-A7AD-0906A2B7C7B6}" dt="2021-01-31T14:58:59.058" v="393" actId="478"/>
          <ac:picMkLst>
            <pc:docMk/>
            <pc:sldMk cId="2290672402" sldId="388"/>
            <ac:picMk id="5" creationId="{C7F15C24-C8E6-40E4-939B-AE8B67062D5E}"/>
          </ac:picMkLst>
        </pc:picChg>
      </pc:sldChg>
      <pc:sldChg chg="addSp modSp mod">
        <pc:chgData name="Keiko Kojima" userId="6899f029-7342-413a-b38b-6a9d55270ecb" providerId="ADAL" clId="{B0FFA677-522F-4812-A7AD-0906A2B7C7B6}" dt="2021-01-31T14:54:57.889" v="327" actId="1076"/>
        <pc:sldMkLst>
          <pc:docMk/>
          <pc:sldMk cId="513468431" sldId="389"/>
        </pc:sldMkLst>
        <pc:spChg chg="add mod">
          <ac:chgData name="Keiko Kojima" userId="6899f029-7342-413a-b38b-6a9d55270ecb" providerId="ADAL" clId="{B0FFA677-522F-4812-A7AD-0906A2B7C7B6}" dt="2021-01-26T09:27:21.833" v="243" actId="20577"/>
          <ac:spMkLst>
            <pc:docMk/>
            <pc:sldMk cId="513468431" sldId="389"/>
            <ac:spMk id="6" creationId="{70F213BE-8A7D-4379-A823-BB715E7277D8}"/>
          </ac:spMkLst>
        </pc:spChg>
        <pc:picChg chg="mod">
          <ac:chgData name="Keiko Kojima" userId="6899f029-7342-413a-b38b-6a9d55270ecb" providerId="ADAL" clId="{B0FFA677-522F-4812-A7AD-0906A2B7C7B6}" dt="2021-01-31T14:54:52.439" v="326" actId="1076"/>
          <ac:picMkLst>
            <pc:docMk/>
            <pc:sldMk cId="513468431" sldId="389"/>
            <ac:picMk id="4" creationId="{4DAF94DC-B414-4CA7-A356-37AE582E2981}"/>
          </ac:picMkLst>
        </pc:picChg>
        <pc:picChg chg="mod">
          <ac:chgData name="Keiko Kojima" userId="6899f029-7342-413a-b38b-6a9d55270ecb" providerId="ADAL" clId="{B0FFA677-522F-4812-A7AD-0906A2B7C7B6}" dt="2021-01-31T14:54:57.889" v="327" actId="1076"/>
          <ac:picMkLst>
            <pc:docMk/>
            <pc:sldMk cId="513468431" sldId="389"/>
            <ac:picMk id="8" creationId="{80B4B7B6-2216-4547-92A5-FE10AD2B679B}"/>
          </ac:picMkLst>
        </pc:picChg>
      </pc:sldChg>
      <pc:sldChg chg="addSp modSp">
        <pc:chgData name="Keiko Kojima" userId="6899f029-7342-413a-b38b-6a9d55270ecb" providerId="ADAL" clId="{B0FFA677-522F-4812-A7AD-0906A2B7C7B6}" dt="2021-01-26T09:27:34.195" v="244"/>
        <pc:sldMkLst>
          <pc:docMk/>
          <pc:sldMk cId="3364216384" sldId="390"/>
        </pc:sldMkLst>
        <pc:spChg chg="add mod">
          <ac:chgData name="Keiko Kojima" userId="6899f029-7342-413a-b38b-6a9d55270ecb" providerId="ADAL" clId="{B0FFA677-522F-4812-A7AD-0906A2B7C7B6}" dt="2021-01-26T09:27:34.195" v="244"/>
          <ac:spMkLst>
            <pc:docMk/>
            <pc:sldMk cId="3364216384" sldId="390"/>
            <ac:spMk id="4" creationId="{C76EFAF6-3DEA-4B0B-B81E-81C294322A5F}"/>
          </ac:spMkLst>
        </pc:spChg>
      </pc:sldChg>
      <pc:sldChg chg="addSp modSp mod">
        <pc:chgData name="Keiko Kojima" userId="6899f029-7342-413a-b38b-6a9d55270ecb" providerId="ADAL" clId="{B0FFA677-522F-4812-A7AD-0906A2B7C7B6}" dt="2021-01-26T09:27:50.364" v="247" actId="20577"/>
        <pc:sldMkLst>
          <pc:docMk/>
          <pc:sldMk cId="421526599" sldId="391"/>
        </pc:sldMkLst>
        <pc:spChg chg="add mod">
          <ac:chgData name="Keiko Kojima" userId="6899f029-7342-413a-b38b-6a9d55270ecb" providerId="ADAL" clId="{B0FFA677-522F-4812-A7AD-0906A2B7C7B6}" dt="2021-01-26T09:27:50.364" v="247" actId="20577"/>
          <ac:spMkLst>
            <pc:docMk/>
            <pc:sldMk cId="421526599" sldId="391"/>
            <ac:spMk id="3" creationId="{3755C616-D70A-48EB-A2F8-824F931FE795}"/>
          </ac:spMkLst>
        </pc:spChg>
      </pc:sldChg>
      <pc:sldChg chg="addSp modSp mod">
        <pc:chgData name="Keiko Kojima" userId="6899f029-7342-413a-b38b-6a9d55270ecb" providerId="ADAL" clId="{B0FFA677-522F-4812-A7AD-0906A2B7C7B6}" dt="2021-01-26T09:19:28.478" v="97" actId="1076"/>
        <pc:sldMkLst>
          <pc:docMk/>
          <pc:sldMk cId="3594200510" sldId="392"/>
        </pc:sldMkLst>
        <pc:spChg chg="add mod">
          <ac:chgData name="Keiko Kojima" userId="6899f029-7342-413a-b38b-6a9d55270ecb" providerId="ADAL" clId="{B0FFA677-522F-4812-A7AD-0906A2B7C7B6}" dt="2021-01-26T09:19:28.478" v="97" actId="1076"/>
          <ac:spMkLst>
            <pc:docMk/>
            <pc:sldMk cId="3594200510" sldId="392"/>
            <ac:spMk id="9" creationId="{1D7B94D1-6619-48FA-98EB-B07E301E10A5}"/>
          </ac:spMkLst>
        </pc:spChg>
      </pc:sldChg>
      <pc:sldChg chg="addSp modSp mod">
        <pc:chgData name="Keiko Kojima" userId="6899f029-7342-413a-b38b-6a9d55270ecb" providerId="ADAL" clId="{B0FFA677-522F-4812-A7AD-0906A2B7C7B6}" dt="2021-01-26T09:18:25.327" v="88" actId="20577"/>
        <pc:sldMkLst>
          <pc:docMk/>
          <pc:sldMk cId="3031177112" sldId="393"/>
        </pc:sldMkLst>
        <pc:spChg chg="add mod">
          <ac:chgData name="Keiko Kojima" userId="6899f029-7342-413a-b38b-6a9d55270ecb" providerId="ADAL" clId="{B0FFA677-522F-4812-A7AD-0906A2B7C7B6}" dt="2021-01-26T09:18:25.327" v="88" actId="20577"/>
          <ac:spMkLst>
            <pc:docMk/>
            <pc:sldMk cId="3031177112" sldId="393"/>
            <ac:spMk id="10" creationId="{D2D8EFF6-D266-4444-835A-1E1731BAEE98}"/>
          </ac:spMkLst>
        </pc:spChg>
      </pc:sldChg>
      <pc:sldChg chg="addSp modSp">
        <pc:chgData name="Keiko Kojima" userId="6899f029-7342-413a-b38b-6a9d55270ecb" providerId="ADAL" clId="{B0FFA677-522F-4812-A7AD-0906A2B7C7B6}" dt="2021-01-26T09:18:39.545" v="89"/>
        <pc:sldMkLst>
          <pc:docMk/>
          <pc:sldMk cId="4240001477" sldId="394"/>
        </pc:sldMkLst>
        <pc:spChg chg="add mod">
          <ac:chgData name="Keiko Kojima" userId="6899f029-7342-413a-b38b-6a9d55270ecb" providerId="ADAL" clId="{B0FFA677-522F-4812-A7AD-0906A2B7C7B6}" dt="2021-01-26T09:18:39.545" v="89"/>
          <ac:spMkLst>
            <pc:docMk/>
            <pc:sldMk cId="4240001477" sldId="394"/>
            <ac:spMk id="19" creationId="{24025E66-0887-4DFE-9B86-F65E4C0F7455}"/>
          </ac:spMkLst>
        </pc:spChg>
      </pc:sldChg>
      <pc:sldChg chg="addSp modSp">
        <pc:chgData name="Keiko Kojima" userId="6899f029-7342-413a-b38b-6a9d55270ecb" providerId="ADAL" clId="{B0FFA677-522F-4812-A7AD-0906A2B7C7B6}" dt="2021-01-26T09:18:48.597" v="90"/>
        <pc:sldMkLst>
          <pc:docMk/>
          <pc:sldMk cId="1207076287" sldId="395"/>
        </pc:sldMkLst>
        <pc:spChg chg="add mod">
          <ac:chgData name="Keiko Kojima" userId="6899f029-7342-413a-b38b-6a9d55270ecb" providerId="ADAL" clId="{B0FFA677-522F-4812-A7AD-0906A2B7C7B6}" dt="2021-01-26T09:18:48.597" v="90"/>
          <ac:spMkLst>
            <pc:docMk/>
            <pc:sldMk cId="1207076287" sldId="395"/>
            <ac:spMk id="12" creationId="{D28C54A5-6D36-4EA1-AC20-1E1AB7A30F93}"/>
          </ac:spMkLst>
        </pc:spChg>
      </pc:sldChg>
      <pc:sldChg chg="addSp modSp mod">
        <pc:chgData name="Keiko Kojima" userId="6899f029-7342-413a-b38b-6a9d55270ecb" providerId="ADAL" clId="{B0FFA677-522F-4812-A7AD-0906A2B7C7B6}" dt="2021-01-26T09:19:05.808" v="93" actId="20577"/>
        <pc:sldMkLst>
          <pc:docMk/>
          <pc:sldMk cId="1880535200" sldId="396"/>
        </pc:sldMkLst>
        <pc:spChg chg="add mod">
          <ac:chgData name="Keiko Kojima" userId="6899f029-7342-413a-b38b-6a9d55270ecb" providerId="ADAL" clId="{B0FFA677-522F-4812-A7AD-0906A2B7C7B6}" dt="2021-01-26T09:19:05.808" v="93" actId="20577"/>
          <ac:spMkLst>
            <pc:docMk/>
            <pc:sldMk cId="1880535200" sldId="396"/>
            <ac:spMk id="6" creationId="{21DE6EFA-72E0-4C71-A266-3034551C26D6}"/>
          </ac:spMkLst>
        </pc:spChg>
      </pc:sldChg>
      <pc:sldChg chg="addSp modSp mod">
        <pc:chgData name="Keiko Kojima" userId="6899f029-7342-413a-b38b-6a9d55270ecb" providerId="ADAL" clId="{B0FFA677-522F-4812-A7AD-0906A2B7C7B6}" dt="2021-01-26T09:23:13.896" v="193" actId="20577"/>
        <pc:sldMkLst>
          <pc:docMk/>
          <pc:sldMk cId="3508017909" sldId="398"/>
        </pc:sldMkLst>
        <pc:spChg chg="add mod">
          <ac:chgData name="Keiko Kojima" userId="6899f029-7342-413a-b38b-6a9d55270ecb" providerId="ADAL" clId="{B0FFA677-522F-4812-A7AD-0906A2B7C7B6}" dt="2021-01-26T09:23:13.896" v="193" actId="20577"/>
          <ac:spMkLst>
            <pc:docMk/>
            <pc:sldMk cId="3508017909" sldId="398"/>
            <ac:spMk id="7" creationId="{79D8A508-78A3-4300-9ACB-7CACA3578D2E}"/>
          </ac:spMkLst>
        </pc:spChg>
      </pc:sldChg>
      <pc:sldChg chg="addSp modSp">
        <pc:chgData name="Keiko Kojima" userId="6899f029-7342-413a-b38b-6a9d55270ecb" providerId="ADAL" clId="{B0FFA677-522F-4812-A7AD-0906A2B7C7B6}" dt="2021-01-26T09:20:02.549" v="107"/>
        <pc:sldMkLst>
          <pc:docMk/>
          <pc:sldMk cId="2428814896" sldId="399"/>
        </pc:sldMkLst>
        <pc:spChg chg="add mod">
          <ac:chgData name="Keiko Kojima" userId="6899f029-7342-413a-b38b-6a9d55270ecb" providerId="ADAL" clId="{B0FFA677-522F-4812-A7AD-0906A2B7C7B6}" dt="2021-01-26T09:20:02.549" v="107"/>
          <ac:spMkLst>
            <pc:docMk/>
            <pc:sldMk cId="2428814896" sldId="399"/>
            <ac:spMk id="7" creationId="{03C77C77-1773-4860-93F2-0127766875CD}"/>
          </ac:spMkLst>
        </pc:spChg>
      </pc:sldChg>
      <pc:sldChg chg="addSp modSp">
        <pc:chgData name="Keiko Kojima" userId="6899f029-7342-413a-b38b-6a9d55270ecb" providerId="ADAL" clId="{B0FFA677-522F-4812-A7AD-0906A2B7C7B6}" dt="2021-01-26T09:20:06.347" v="108"/>
        <pc:sldMkLst>
          <pc:docMk/>
          <pc:sldMk cId="3074266887" sldId="400"/>
        </pc:sldMkLst>
        <pc:spChg chg="add mod">
          <ac:chgData name="Keiko Kojima" userId="6899f029-7342-413a-b38b-6a9d55270ecb" providerId="ADAL" clId="{B0FFA677-522F-4812-A7AD-0906A2B7C7B6}" dt="2021-01-26T09:20:06.347" v="108"/>
          <ac:spMkLst>
            <pc:docMk/>
            <pc:sldMk cId="3074266887" sldId="400"/>
            <ac:spMk id="13" creationId="{09976CA3-DC82-4D72-B872-ACC433E1DA5C}"/>
          </ac:spMkLst>
        </pc:spChg>
      </pc:sldChg>
      <pc:sldChg chg="addSp modSp">
        <pc:chgData name="Keiko Kojima" userId="6899f029-7342-413a-b38b-6a9d55270ecb" providerId="ADAL" clId="{B0FFA677-522F-4812-A7AD-0906A2B7C7B6}" dt="2021-01-26T09:20:09.751" v="109"/>
        <pc:sldMkLst>
          <pc:docMk/>
          <pc:sldMk cId="486605461" sldId="401"/>
        </pc:sldMkLst>
        <pc:spChg chg="add mod">
          <ac:chgData name="Keiko Kojima" userId="6899f029-7342-413a-b38b-6a9d55270ecb" providerId="ADAL" clId="{B0FFA677-522F-4812-A7AD-0906A2B7C7B6}" dt="2021-01-26T09:20:09.751" v="109"/>
          <ac:spMkLst>
            <pc:docMk/>
            <pc:sldMk cId="486605461" sldId="401"/>
            <ac:spMk id="8" creationId="{96D64DB6-91C9-4C60-80A3-A2A213149D84}"/>
          </ac:spMkLst>
        </pc:spChg>
      </pc:sldChg>
      <pc:sldChg chg="addSp modSp mod">
        <pc:chgData name="Keiko Kojima" userId="6899f029-7342-413a-b38b-6a9d55270ecb" providerId="ADAL" clId="{B0FFA677-522F-4812-A7AD-0906A2B7C7B6}" dt="2021-01-26T09:20:44.459" v="114" actId="20577"/>
        <pc:sldMkLst>
          <pc:docMk/>
          <pc:sldMk cId="3316453471" sldId="402"/>
        </pc:sldMkLst>
        <pc:spChg chg="add mod">
          <ac:chgData name="Keiko Kojima" userId="6899f029-7342-413a-b38b-6a9d55270ecb" providerId="ADAL" clId="{B0FFA677-522F-4812-A7AD-0906A2B7C7B6}" dt="2021-01-26T09:20:44.459" v="114" actId="20577"/>
          <ac:spMkLst>
            <pc:docMk/>
            <pc:sldMk cId="3316453471" sldId="402"/>
            <ac:spMk id="8" creationId="{FDF9C198-4CB7-412B-BBE2-74AD18280D96}"/>
          </ac:spMkLst>
        </pc:spChg>
      </pc:sldChg>
      <pc:sldChg chg="addSp modSp">
        <pc:chgData name="Keiko Kojima" userId="6899f029-7342-413a-b38b-6a9d55270ecb" providerId="ADAL" clId="{B0FFA677-522F-4812-A7AD-0906A2B7C7B6}" dt="2021-01-26T09:20:49.940" v="115"/>
        <pc:sldMkLst>
          <pc:docMk/>
          <pc:sldMk cId="523798213" sldId="403"/>
        </pc:sldMkLst>
        <pc:spChg chg="add mod">
          <ac:chgData name="Keiko Kojima" userId="6899f029-7342-413a-b38b-6a9d55270ecb" providerId="ADAL" clId="{B0FFA677-522F-4812-A7AD-0906A2B7C7B6}" dt="2021-01-26T09:20:49.940" v="115"/>
          <ac:spMkLst>
            <pc:docMk/>
            <pc:sldMk cId="523798213" sldId="403"/>
            <ac:spMk id="13" creationId="{B3568DB6-6219-4F3A-B76D-567AA0DE1217}"/>
          </ac:spMkLst>
        </pc:spChg>
      </pc:sldChg>
      <pc:sldChg chg="addSp modSp">
        <pc:chgData name="Keiko Kojima" userId="6899f029-7342-413a-b38b-6a9d55270ecb" providerId="ADAL" clId="{B0FFA677-522F-4812-A7AD-0906A2B7C7B6}" dt="2021-01-26T09:21:13.667" v="119"/>
        <pc:sldMkLst>
          <pc:docMk/>
          <pc:sldMk cId="3101623050" sldId="404"/>
        </pc:sldMkLst>
        <pc:spChg chg="add mod">
          <ac:chgData name="Keiko Kojima" userId="6899f029-7342-413a-b38b-6a9d55270ecb" providerId="ADAL" clId="{B0FFA677-522F-4812-A7AD-0906A2B7C7B6}" dt="2021-01-26T09:21:13.667" v="119"/>
          <ac:spMkLst>
            <pc:docMk/>
            <pc:sldMk cId="3101623050" sldId="404"/>
            <ac:spMk id="13" creationId="{2FEA4D25-5F77-45CF-979F-0FFF392E9BE1}"/>
          </ac:spMkLst>
        </pc:spChg>
      </pc:sldChg>
      <pc:sldChg chg="addSp modSp">
        <pc:chgData name="Keiko Kojima" userId="6899f029-7342-413a-b38b-6a9d55270ecb" providerId="ADAL" clId="{B0FFA677-522F-4812-A7AD-0906A2B7C7B6}" dt="2021-01-26T09:28:33.169" v="256"/>
        <pc:sldMkLst>
          <pc:docMk/>
          <pc:sldMk cId="2758212264" sldId="405"/>
        </pc:sldMkLst>
        <pc:spChg chg="add mod">
          <ac:chgData name="Keiko Kojima" userId="6899f029-7342-413a-b38b-6a9d55270ecb" providerId="ADAL" clId="{B0FFA677-522F-4812-A7AD-0906A2B7C7B6}" dt="2021-01-26T09:28:33.169" v="256"/>
          <ac:spMkLst>
            <pc:docMk/>
            <pc:sldMk cId="2758212264" sldId="405"/>
            <ac:spMk id="6" creationId="{ADE1FB1A-C8EB-46EA-BCFD-0603984C5F14}"/>
          </ac:spMkLst>
        </pc:spChg>
      </pc:sldChg>
      <pc:sldChg chg="addSp modSp mod">
        <pc:chgData name="Keiko Kojima" userId="6899f029-7342-413a-b38b-6a9d55270ecb" providerId="ADAL" clId="{B0FFA677-522F-4812-A7AD-0906A2B7C7B6}" dt="2021-01-26T09:28:45.294" v="259" actId="20577"/>
        <pc:sldMkLst>
          <pc:docMk/>
          <pc:sldMk cId="1392543327" sldId="406"/>
        </pc:sldMkLst>
        <pc:spChg chg="add mod">
          <ac:chgData name="Keiko Kojima" userId="6899f029-7342-413a-b38b-6a9d55270ecb" providerId="ADAL" clId="{B0FFA677-522F-4812-A7AD-0906A2B7C7B6}" dt="2021-01-26T09:28:45.294" v="259" actId="20577"/>
          <ac:spMkLst>
            <pc:docMk/>
            <pc:sldMk cId="1392543327" sldId="406"/>
            <ac:spMk id="7" creationId="{5C5A9968-00DD-4F59-8289-5ED9C33691C8}"/>
          </ac:spMkLst>
        </pc:spChg>
      </pc:sldChg>
      <pc:sldChg chg="addSp modSp">
        <pc:chgData name="Keiko Kojima" userId="6899f029-7342-413a-b38b-6a9d55270ecb" providerId="ADAL" clId="{B0FFA677-522F-4812-A7AD-0906A2B7C7B6}" dt="2021-01-26T09:23:27.577" v="195"/>
        <pc:sldMkLst>
          <pc:docMk/>
          <pc:sldMk cId="3735159775" sldId="407"/>
        </pc:sldMkLst>
        <pc:spChg chg="add mod">
          <ac:chgData name="Keiko Kojima" userId="6899f029-7342-413a-b38b-6a9d55270ecb" providerId="ADAL" clId="{B0FFA677-522F-4812-A7AD-0906A2B7C7B6}" dt="2021-01-26T09:23:27.577" v="195"/>
          <ac:spMkLst>
            <pc:docMk/>
            <pc:sldMk cId="3735159775" sldId="407"/>
            <ac:spMk id="5" creationId="{7C7F2F31-B920-4927-A402-2175EFC133A5}"/>
          </ac:spMkLst>
        </pc:spChg>
      </pc:sldChg>
      <pc:sldChg chg="addSp modSp modNotesTx">
        <pc:chgData name="Keiko Kojima" userId="6899f029-7342-413a-b38b-6a9d55270ecb" providerId="ADAL" clId="{B0FFA677-522F-4812-A7AD-0906A2B7C7B6}" dt="2021-01-26T09:22:45.387" v="186" actId="20577"/>
        <pc:sldMkLst>
          <pc:docMk/>
          <pc:sldMk cId="4046542236" sldId="414"/>
        </pc:sldMkLst>
        <pc:spChg chg="add mod">
          <ac:chgData name="Keiko Kojima" userId="6899f029-7342-413a-b38b-6a9d55270ecb" providerId="ADAL" clId="{B0FFA677-522F-4812-A7AD-0906A2B7C7B6}" dt="2021-01-26T09:21:22.101" v="120"/>
          <ac:spMkLst>
            <pc:docMk/>
            <pc:sldMk cId="4046542236" sldId="414"/>
            <ac:spMk id="13" creationId="{B0CFA6C2-0A20-4EC6-A6ED-A419EA70F92A}"/>
          </ac:spMkLst>
        </pc:spChg>
      </pc:sldChg>
      <pc:sldChg chg="addSp modSp">
        <pc:chgData name="Keiko Kojima" userId="6899f029-7342-413a-b38b-6a9d55270ecb" providerId="ADAL" clId="{B0FFA677-522F-4812-A7AD-0906A2B7C7B6}" dt="2021-01-26T09:23:21.074" v="194"/>
        <pc:sldMkLst>
          <pc:docMk/>
          <pc:sldMk cId="1623492481" sldId="415"/>
        </pc:sldMkLst>
        <pc:spChg chg="add mod">
          <ac:chgData name="Keiko Kojima" userId="6899f029-7342-413a-b38b-6a9d55270ecb" providerId="ADAL" clId="{B0FFA677-522F-4812-A7AD-0906A2B7C7B6}" dt="2021-01-26T09:23:21.074" v="194"/>
          <ac:spMkLst>
            <pc:docMk/>
            <pc:sldMk cId="1623492481" sldId="415"/>
            <ac:spMk id="5" creationId="{C9360AB9-2F71-40D1-8FBF-05364085C54A}"/>
          </ac:spMkLst>
        </pc:spChg>
      </pc:sldChg>
      <pc:sldChg chg="addSp modSp">
        <pc:chgData name="Keiko Kojima" userId="6899f029-7342-413a-b38b-6a9d55270ecb" providerId="ADAL" clId="{B0FFA677-522F-4812-A7AD-0906A2B7C7B6}" dt="2021-01-26T09:23:32.928" v="196"/>
        <pc:sldMkLst>
          <pc:docMk/>
          <pc:sldMk cId="3076049205" sldId="416"/>
        </pc:sldMkLst>
        <pc:spChg chg="add mod">
          <ac:chgData name="Keiko Kojima" userId="6899f029-7342-413a-b38b-6a9d55270ecb" providerId="ADAL" clId="{B0FFA677-522F-4812-A7AD-0906A2B7C7B6}" dt="2021-01-26T09:23:32.928" v="196"/>
          <ac:spMkLst>
            <pc:docMk/>
            <pc:sldMk cId="3076049205" sldId="416"/>
            <ac:spMk id="10" creationId="{D13FB5DC-BB9F-4C4F-994A-1FF782C8F77E}"/>
          </ac:spMkLst>
        </pc:spChg>
      </pc:sldChg>
      <pc:sldChg chg="addSp modSp mod">
        <pc:chgData name="Keiko Kojima" userId="6899f029-7342-413a-b38b-6a9d55270ecb" providerId="ADAL" clId="{B0FFA677-522F-4812-A7AD-0906A2B7C7B6}" dt="2021-01-26T09:23:49.567" v="203" actId="1076"/>
        <pc:sldMkLst>
          <pc:docMk/>
          <pc:sldMk cId="2361198162" sldId="417"/>
        </pc:sldMkLst>
        <pc:spChg chg="add mod">
          <ac:chgData name="Keiko Kojima" userId="6899f029-7342-413a-b38b-6a9d55270ecb" providerId="ADAL" clId="{B0FFA677-522F-4812-A7AD-0906A2B7C7B6}" dt="2021-01-26T09:23:49.567" v="203" actId="1076"/>
          <ac:spMkLst>
            <pc:docMk/>
            <pc:sldMk cId="2361198162" sldId="417"/>
            <ac:spMk id="3" creationId="{A16BF039-C728-4B6C-8734-8B5D834C34B1}"/>
          </ac:spMkLst>
        </pc:spChg>
        <pc:picChg chg="mod">
          <ac:chgData name="Keiko Kojima" userId="6899f029-7342-413a-b38b-6a9d55270ecb" providerId="ADAL" clId="{B0FFA677-522F-4812-A7AD-0906A2B7C7B6}" dt="2021-01-26T09:23:46.347" v="202" actId="1076"/>
          <ac:picMkLst>
            <pc:docMk/>
            <pc:sldMk cId="2361198162" sldId="417"/>
            <ac:picMk id="5" creationId="{F7F59502-FC85-401F-909C-48FD8A586C74}"/>
          </ac:picMkLst>
        </pc:picChg>
      </pc:sldChg>
      <pc:sldChg chg="addSp modSp">
        <pc:chgData name="Keiko Kojima" userId="6899f029-7342-413a-b38b-6a9d55270ecb" providerId="ADAL" clId="{B0FFA677-522F-4812-A7AD-0906A2B7C7B6}" dt="2021-01-26T09:23:56.800" v="204"/>
        <pc:sldMkLst>
          <pc:docMk/>
          <pc:sldMk cId="428471376" sldId="418"/>
        </pc:sldMkLst>
        <pc:spChg chg="add mod">
          <ac:chgData name="Keiko Kojima" userId="6899f029-7342-413a-b38b-6a9d55270ecb" providerId="ADAL" clId="{B0FFA677-522F-4812-A7AD-0906A2B7C7B6}" dt="2021-01-26T09:23:56.800" v="204"/>
          <ac:spMkLst>
            <pc:docMk/>
            <pc:sldMk cId="428471376" sldId="418"/>
            <ac:spMk id="14" creationId="{61D8B3B6-2D07-4532-9E8E-0D73489EDFC2}"/>
          </ac:spMkLst>
        </pc:spChg>
      </pc:sldChg>
      <pc:sldChg chg="addSp modSp">
        <pc:chgData name="Keiko Kojima" userId="6899f029-7342-413a-b38b-6a9d55270ecb" providerId="ADAL" clId="{B0FFA677-522F-4812-A7AD-0906A2B7C7B6}" dt="2021-01-26T09:24:01.263" v="205"/>
        <pc:sldMkLst>
          <pc:docMk/>
          <pc:sldMk cId="60808224" sldId="419"/>
        </pc:sldMkLst>
        <pc:spChg chg="add mod">
          <ac:chgData name="Keiko Kojima" userId="6899f029-7342-413a-b38b-6a9d55270ecb" providerId="ADAL" clId="{B0FFA677-522F-4812-A7AD-0906A2B7C7B6}" dt="2021-01-26T09:24:01.263" v="205"/>
          <ac:spMkLst>
            <pc:docMk/>
            <pc:sldMk cId="60808224" sldId="419"/>
            <ac:spMk id="14" creationId="{89ECC359-56F4-44BC-BF7D-AF5F1BCF69DC}"/>
          </ac:spMkLst>
        </pc:spChg>
      </pc:sldChg>
      <pc:sldChg chg="addSp modSp mod">
        <pc:chgData name="Keiko Kojima" userId="6899f029-7342-413a-b38b-6a9d55270ecb" providerId="ADAL" clId="{B0FFA677-522F-4812-A7AD-0906A2B7C7B6}" dt="2021-01-26T09:24:17.815" v="208" actId="20577"/>
        <pc:sldMkLst>
          <pc:docMk/>
          <pc:sldMk cId="3217059988" sldId="420"/>
        </pc:sldMkLst>
        <pc:spChg chg="add mod">
          <ac:chgData name="Keiko Kojima" userId="6899f029-7342-413a-b38b-6a9d55270ecb" providerId="ADAL" clId="{B0FFA677-522F-4812-A7AD-0906A2B7C7B6}" dt="2021-01-26T09:24:17.815" v="208" actId="20577"/>
          <ac:spMkLst>
            <pc:docMk/>
            <pc:sldMk cId="3217059988" sldId="420"/>
            <ac:spMk id="6" creationId="{7E4E6D00-7509-429B-A082-ED7E2A5915F0}"/>
          </ac:spMkLst>
        </pc:spChg>
      </pc:sldChg>
      <pc:sldChg chg="addSp modSp mod">
        <pc:chgData name="Keiko Kojima" userId="6899f029-7342-413a-b38b-6a9d55270ecb" providerId="ADAL" clId="{B0FFA677-522F-4812-A7AD-0906A2B7C7B6}" dt="2021-01-26T09:26:16.156" v="230" actId="20577"/>
        <pc:sldMkLst>
          <pc:docMk/>
          <pc:sldMk cId="68622527" sldId="421"/>
        </pc:sldMkLst>
        <pc:spChg chg="add mod">
          <ac:chgData name="Keiko Kojima" userId="6899f029-7342-413a-b38b-6a9d55270ecb" providerId="ADAL" clId="{B0FFA677-522F-4812-A7AD-0906A2B7C7B6}" dt="2021-01-26T09:26:16.156" v="230" actId="20577"/>
          <ac:spMkLst>
            <pc:docMk/>
            <pc:sldMk cId="68622527" sldId="421"/>
            <ac:spMk id="3" creationId="{F32B5684-4FC4-49FF-B6FD-434FC27721A8}"/>
          </ac:spMkLst>
        </pc:spChg>
      </pc:sldChg>
      <pc:sldChg chg="addSp modSp mod">
        <pc:chgData name="Keiko Kojima" userId="6899f029-7342-413a-b38b-6a9d55270ecb" providerId="ADAL" clId="{B0FFA677-522F-4812-A7AD-0906A2B7C7B6}" dt="2021-01-26T09:25:16.359" v="216" actId="1076"/>
        <pc:sldMkLst>
          <pc:docMk/>
          <pc:sldMk cId="3556667058" sldId="422"/>
        </pc:sldMkLst>
        <pc:spChg chg="add mod">
          <ac:chgData name="Keiko Kojima" userId="6899f029-7342-413a-b38b-6a9d55270ecb" providerId="ADAL" clId="{B0FFA677-522F-4812-A7AD-0906A2B7C7B6}" dt="2021-01-26T09:24:58.874" v="213" actId="20577"/>
          <ac:spMkLst>
            <pc:docMk/>
            <pc:sldMk cId="3556667058" sldId="422"/>
            <ac:spMk id="11" creationId="{B8DA0C74-564B-4186-9206-0472E26101D0}"/>
          </ac:spMkLst>
        </pc:spChg>
        <pc:picChg chg="mod">
          <ac:chgData name="Keiko Kojima" userId="6899f029-7342-413a-b38b-6a9d55270ecb" providerId="ADAL" clId="{B0FFA677-522F-4812-A7AD-0906A2B7C7B6}" dt="2021-01-26T09:25:16.359" v="216" actId="1076"/>
          <ac:picMkLst>
            <pc:docMk/>
            <pc:sldMk cId="3556667058" sldId="422"/>
            <ac:picMk id="5" creationId="{BD1FF5E9-1C96-4F91-802A-C55D3D080CD1}"/>
          </ac:picMkLst>
        </pc:picChg>
        <pc:picChg chg="mod">
          <ac:chgData name="Keiko Kojima" userId="6899f029-7342-413a-b38b-6a9d55270ecb" providerId="ADAL" clId="{B0FFA677-522F-4812-A7AD-0906A2B7C7B6}" dt="2021-01-26T09:25:16.359" v="216" actId="1076"/>
          <ac:picMkLst>
            <pc:docMk/>
            <pc:sldMk cId="3556667058" sldId="422"/>
            <ac:picMk id="7" creationId="{072E772E-737A-4E66-91C7-642013C859DC}"/>
          </ac:picMkLst>
        </pc:picChg>
        <pc:picChg chg="mod">
          <ac:chgData name="Keiko Kojima" userId="6899f029-7342-413a-b38b-6a9d55270ecb" providerId="ADAL" clId="{B0FFA677-522F-4812-A7AD-0906A2B7C7B6}" dt="2021-01-26T09:25:16.359" v="216" actId="1076"/>
          <ac:picMkLst>
            <pc:docMk/>
            <pc:sldMk cId="3556667058" sldId="422"/>
            <ac:picMk id="8" creationId="{5DC4EDFD-8F33-4779-9D38-9EC615B7C5CB}"/>
          </ac:picMkLst>
        </pc:picChg>
        <pc:picChg chg="mod">
          <ac:chgData name="Keiko Kojima" userId="6899f029-7342-413a-b38b-6a9d55270ecb" providerId="ADAL" clId="{B0FFA677-522F-4812-A7AD-0906A2B7C7B6}" dt="2021-01-26T09:25:10.452" v="215" actId="1076"/>
          <ac:picMkLst>
            <pc:docMk/>
            <pc:sldMk cId="3556667058" sldId="422"/>
            <ac:picMk id="10" creationId="{DC9BFF9E-7F54-471B-A24C-D818839DB672}"/>
          </ac:picMkLst>
        </pc:picChg>
        <pc:picChg chg="mod">
          <ac:chgData name="Keiko Kojima" userId="6899f029-7342-413a-b38b-6a9d55270ecb" providerId="ADAL" clId="{B0FFA677-522F-4812-A7AD-0906A2B7C7B6}" dt="2021-01-26T09:25:10.452" v="215" actId="1076"/>
          <ac:picMkLst>
            <pc:docMk/>
            <pc:sldMk cId="3556667058" sldId="422"/>
            <ac:picMk id="12" creationId="{8EA28EED-44B0-4810-8971-52FE967A9FB8}"/>
          </ac:picMkLst>
        </pc:picChg>
        <pc:picChg chg="mod">
          <ac:chgData name="Keiko Kojima" userId="6899f029-7342-413a-b38b-6a9d55270ecb" providerId="ADAL" clId="{B0FFA677-522F-4812-A7AD-0906A2B7C7B6}" dt="2021-01-26T09:25:10.452" v="215" actId="1076"/>
          <ac:picMkLst>
            <pc:docMk/>
            <pc:sldMk cId="3556667058" sldId="422"/>
            <ac:picMk id="14" creationId="{CD327C5B-1C19-4978-AA5F-73DA3E5C38E8}"/>
          </ac:picMkLst>
        </pc:picChg>
        <pc:picChg chg="mod">
          <ac:chgData name="Keiko Kojima" userId="6899f029-7342-413a-b38b-6a9d55270ecb" providerId="ADAL" clId="{B0FFA677-522F-4812-A7AD-0906A2B7C7B6}" dt="2021-01-26T09:25:10.452" v="215" actId="1076"/>
          <ac:picMkLst>
            <pc:docMk/>
            <pc:sldMk cId="3556667058" sldId="422"/>
            <ac:picMk id="16" creationId="{5C016C85-EE7A-4776-A5E8-85047C4E1E59}"/>
          </ac:picMkLst>
        </pc:picChg>
        <pc:picChg chg="mod">
          <ac:chgData name="Keiko Kojima" userId="6899f029-7342-413a-b38b-6a9d55270ecb" providerId="ADAL" clId="{B0FFA677-522F-4812-A7AD-0906A2B7C7B6}" dt="2021-01-26T09:25:10.452" v="215" actId="1076"/>
          <ac:picMkLst>
            <pc:docMk/>
            <pc:sldMk cId="3556667058" sldId="422"/>
            <ac:picMk id="18" creationId="{014D9724-7FBC-4118-B49A-ACDB3C30ADC6}"/>
          </ac:picMkLst>
        </pc:picChg>
        <pc:picChg chg="mod">
          <ac:chgData name="Keiko Kojima" userId="6899f029-7342-413a-b38b-6a9d55270ecb" providerId="ADAL" clId="{B0FFA677-522F-4812-A7AD-0906A2B7C7B6}" dt="2021-01-26T09:25:03.811" v="214" actId="1076"/>
          <ac:picMkLst>
            <pc:docMk/>
            <pc:sldMk cId="3556667058" sldId="422"/>
            <ac:picMk id="20" creationId="{6BD76034-A8BC-4F1A-A7D9-1C3C0960E28D}"/>
          </ac:picMkLst>
        </pc:picChg>
      </pc:sldChg>
      <pc:sldChg chg="addSp modSp">
        <pc:chgData name="Keiko Kojima" userId="6899f029-7342-413a-b38b-6a9d55270ecb" providerId="ADAL" clId="{B0FFA677-522F-4812-A7AD-0906A2B7C7B6}" dt="2021-01-26T09:24:25.998" v="209"/>
        <pc:sldMkLst>
          <pc:docMk/>
          <pc:sldMk cId="3521831216" sldId="423"/>
        </pc:sldMkLst>
        <pc:spChg chg="add mod">
          <ac:chgData name="Keiko Kojima" userId="6899f029-7342-413a-b38b-6a9d55270ecb" providerId="ADAL" clId="{B0FFA677-522F-4812-A7AD-0906A2B7C7B6}" dt="2021-01-26T09:24:25.998" v="209"/>
          <ac:spMkLst>
            <pc:docMk/>
            <pc:sldMk cId="3521831216" sldId="423"/>
            <ac:spMk id="6" creationId="{C475B92F-11F6-416C-B079-82C972147045}"/>
          </ac:spMkLst>
        </pc:spChg>
      </pc:sldChg>
      <pc:sldChg chg="addSp modSp">
        <pc:chgData name="Keiko Kojima" userId="6899f029-7342-413a-b38b-6a9d55270ecb" providerId="ADAL" clId="{B0FFA677-522F-4812-A7AD-0906A2B7C7B6}" dt="2021-01-26T09:24:41.717" v="210"/>
        <pc:sldMkLst>
          <pc:docMk/>
          <pc:sldMk cId="738529903" sldId="425"/>
        </pc:sldMkLst>
        <pc:spChg chg="add mod">
          <ac:chgData name="Keiko Kojima" userId="6899f029-7342-413a-b38b-6a9d55270ecb" providerId="ADAL" clId="{B0FFA677-522F-4812-A7AD-0906A2B7C7B6}" dt="2021-01-26T09:24:41.717" v="210"/>
          <ac:spMkLst>
            <pc:docMk/>
            <pc:sldMk cId="738529903" sldId="425"/>
            <ac:spMk id="10" creationId="{D900BFC1-7AED-4112-AD11-00954F48AE39}"/>
          </ac:spMkLst>
        </pc:spChg>
      </pc:sldChg>
      <pc:sldChg chg="addSp modSp mod">
        <pc:chgData name="Keiko Kojima" userId="6899f029-7342-413a-b38b-6a9d55270ecb" providerId="ADAL" clId="{B0FFA677-522F-4812-A7AD-0906A2B7C7B6}" dt="2021-01-26T09:26:02.744" v="226" actId="20577"/>
        <pc:sldMkLst>
          <pc:docMk/>
          <pc:sldMk cId="2627707464" sldId="426"/>
        </pc:sldMkLst>
        <pc:spChg chg="mod">
          <ac:chgData name="Keiko Kojima" userId="6899f029-7342-413a-b38b-6a9d55270ecb" providerId="ADAL" clId="{B0FFA677-522F-4812-A7AD-0906A2B7C7B6}" dt="2021-01-26T09:25:31.624" v="219" actId="1076"/>
          <ac:spMkLst>
            <pc:docMk/>
            <pc:sldMk cId="2627707464" sldId="426"/>
            <ac:spMk id="2" creationId="{389B7E2F-4F29-486E-88F8-5C8AEDC701CF}"/>
          </ac:spMkLst>
        </pc:spChg>
        <pc:spChg chg="mod">
          <ac:chgData name="Keiko Kojima" userId="6899f029-7342-413a-b38b-6a9d55270ecb" providerId="ADAL" clId="{B0FFA677-522F-4812-A7AD-0906A2B7C7B6}" dt="2021-01-26T09:25:31.624" v="219" actId="1076"/>
          <ac:spMkLst>
            <pc:docMk/>
            <pc:sldMk cId="2627707464" sldId="426"/>
            <ac:spMk id="13" creationId="{A92A0D42-9E93-41AA-9946-C7E09EFA97E7}"/>
          </ac:spMkLst>
        </pc:spChg>
        <pc:spChg chg="mod">
          <ac:chgData name="Keiko Kojima" userId="6899f029-7342-413a-b38b-6a9d55270ecb" providerId="ADAL" clId="{B0FFA677-522F-4812-A7AD-0906A2B7C7B6}" dt="2021-01-26T09:25:31.624" v="219" actId="1076"/>
          <ac:spMkLst>
            <pc:docMk/>
            <pc:sldMk cId="2627707464" sldId="426"/>
            <ac:spMk id="15" creationId="{393292AB-9DE2-40D4-9369-35817E8FC39C}"/>
          </ac:spMkLst>
        </pc:spChg>
        <pc:spChg chg="mod">
          <ac:chgData name="Keiko Kojima" userId="6899f029-7342-413a-b38b-6a9d55270ecb" providerId="ADAL" clId="{B0FFA677-522F-4812-A7AD-0906A2B7C7B6}" dt="2021-01-26T09:25:31.624" v="219" actId="1076"/>
          <ac:spMkLst>
            <pc:docMk/>
            <pc:sldMk cId="2627707464" sldId="426"/>
            <ac:spMk id="17" creationId="{1B18D8AF-ABF9-41A8-A66C-3025D1CD203D}"/>
          </ac:spMkLst>
        </pc:spChg>
        <pc:spChg chg="add mod">
          <ac:chgData name="Keiko Kojima" userId="6899f029-7342-413a-b38b-6a9d55270ecb" providerId="ADAL" clId="{B0FFA677-522F-4812-A7AD-0906A2B7C7B6}" dt="2021-01-26T09:26:02.744" v="226" actId="20577"/>
          <ac:spMkLst>
            <pc:docMk/>
            <pc:sldMk cId="2627707464" sldId="426"/>
            <ac:spMk id="19" creationId="{E42A1A4C-2B65-4B73-9AF9-2FFBBF5AC386}"/>
          </ac:spMkLst>
        </pc:spChg>
        <pc:picChg chg="mod">
          <ac:chgData name="Keiko Kojima" userId="6899f029-7342-413a-b38b-6a9d55270ecb" providerId="ADAL" clId="{B0FFA677-522F-4812-A7AD-0906A2B7C7B6}" dt="2021-01-26T09:25:49.829" v="223" actId="1076"/>
          <ac:picMkLst>
            <pc:docMk/>
            <pc:sldMk cId="2627707464" sldId="426"/>
            <ac:picMk id="5" creationId="{BD1FF5E9-1C96-4F91-802A-C55D3D080CD1}"/>
          </ac:picMkLst>
        </pc:picChg>
        <pc:picChg chg="mod">
          <ac:chgData name="Keiko Kojima" userId="6899f029-7342-413a-b38b-6a9d55270ecb" providerId="ADAL" clId="{B0FFA677-522F-4812-A7AD-0906A2B7C7B6}" dt="2021-01-26T09:25:49.829" v="223" actId="1076"/>
          <ac:picMkLst>
            <pc:docMk/>
            <pc:sldMk cId="2627707464" sldId="426"/>
            <ac:picMk id="7" creationId="{072E772E-737A-4E66-91C7-642013C859DC}"/>
          </ac:picMkLst>
        </pc:picChg>
        <pc:picChg chg="mod">
          <ac:chgData name="Keiko Kojima" userId="6899f029-7342-413a-b38b-6a9d55270ecb" providerId="ADAL" clId="{B0FFA677-522F-4812-A7AD-0906A2B7C7B6}" dt="2021-01-26T09:25:49.829" v="223" actId="1076"/>
          <ac:picMkLst>
            <pc:docMk/>
            <pc:sldMk cId="2627707464" sldId="426"/>
            <ac:picMk id="8" creationId="{5DC4EDFD-8F33-4779-9D38-9EC615B7C5CB}"/>
          </ac:picMkLst>
        </pc:picChg>
        <pc:picChg chg="mod">
          <ac:chgData name="Keiko Kojima" userId="6899f029-7342-413a-b38b-6a9d55270ecb" providerId="ADAL" clId="{B0FFA677-522F-4812-A7AD-0906A2B7C7B6}" dt="2021-01-26T09:25:49.829" v="223" actId="1076"/>
          <ac:picMkLst>
            <pc:docMk/>
            <pc:sldMk cId="2627707464" sldId="426"/>
            <ac:picMk id="10" creationId="{DC9BFF9E-7F54-471B-A24C-D818839DB672}"/>
          </ac:picMkLst>
        </pc:picChg>
        <pc:picChg chg="mod">
          <ac:chgData name="Keiko Kojima" userId="6899f029-7342-413a-b38b-6a9d55270ecb" providerId="ADAL" clId="{B0FFA677-522F-4812-A7AD-0906A2B7C7B6}" dt="2021-01-26T09:25:49.829" v="223" actId="1076"/>
          <ac:picMkLst>
            <pc:docMk/>
            <pc:sldMk cId="2627707464" sldId="426"/>
            <ac:picMk id="12" creationId="{8EA28EED-44B0-4810-8971-52FE967A9FB8}"/>
          </ac:picMkLst>
        </pc:picChg>
        <pc:picChg chg="mod">
          <ac:chgData name="Keiko Kojima" userId="6899f029-7342-413a-b38b-6a9d55270ecb" providerId="ADAL" clId="{B0FFA677-522F-4812-A7AD-0906A2B7C7B6}" dt="2021-01-26T09:25:49.829" v="223" actId="1076"/>
          <ac:picMkLst>
            <pc:docMk/>
            <pc:sldMk cId="2627707464" sldId="426"/>
            <ac:picMk id="14" creationId="{CD327C5B-1C19-4978-AA5F-73DA3E5C38E8}"/>
          </ac:picMkLst>
        </pc:picChg>
        <pc:picChg chg="mod">
          <ac:chgData name="Keiko Kojima" userId="6899f029-7342-413a-b38b-6a9d55270ecb" providerId="ADAL" clId="{B0FFA677-522F-4812-A7AD-0906A2B7C7B6}" dt="2021-01-26T09:25:49.829" v="223" actId="1076"/>
          <ac:picMkLst>
            <pc:docMk/>
            <pc:sldMk cId="2627707464" sldId="426"/>
            <ac:picMk id="16" creationId="{5C016C85-EE7A-4776-A5E8-85047C4E1E59}"/>
          </ac:picMkLst>
        </pc:picChg>
        <pc:picChg chg="mod">
          <ac:chgData name="Keiko Kojima" userId="6899f029-7342-413a-b38b-6a9d55270ecb" providerId="ADAL" clId="{B0FFA677-522F-4812-A7AD-0906A2B7C7B6}" dt="2021-01-26T09:25:49.829" v="223" actId="1076"/>
          <ac:picMkLst>
            <pc:docMk/>
            <pc:sldMk cId="2627707464" sldId="426"/>
            <ac:picMk id="18" creationId="{014D9724-7FBC-4118-B49A-ACDB3C30ADC6}"/>
          </ac:picMkLst>
        </pc:picChg>
        <pc:picChg chg="mod">
          <ac:chgData name="Keiko Kojima" userId="6899f029-7342-413a-b38b-6a9d55270ecb" providerId="ADAL" clId="{B0FFA677-522F-4812-A7AD-0906A2B7C7B6}" dt="2021-01-26T09:25:45.731" v="222" actId="1076"/>
          <ac:picMkLst>
            <pc:docMk/>
            <pc:sldMk cId="2627707464" sldId="426"/>
            <ac:picMk id="20" creationId="{6BD76034-A8BC-4F1A-A7D9-1C3C0960E28D}"/>
          </ac:picMkLst>
        </pc:picChg>
      </pc:sldChg>
      <pc:sldChg chg="addSp modSp">
        <pc:chgData name="Keiko Kojima" userId="6899f029-7342-413a-b38b-6a9d55270ecb" providerId="ADAL" clId="{B0FFA677-522F-4812-A7AD-0906A2B7C7B6}" dt="2021-01-26T09:26:27.327" v="231"/>
        <pc:sldMkLst>
          <pc:docMk/>
          <pc:sldMk cId="3544693413" sldId="427"/>
        </pc:sldMkLst>
        <pc:spChg chg="add mod">
          <ac:chgData name="Keiko Kojima" userId="6899f029-7342-413a-b38b-6a9d55270ecb" providerId="ADAL" clId="{B0FFA677-522F-4812-A7AD-0906A2B7C7B6}" dt="2021-01-26T09:26:27.327" v="231"/>
          <ac:spMkLst>
            <pc:docMk/>
            <pc:sldMk cId="3544693413" sldId="427"/>
            <ac:spMk id="10" creationId="{D9BAE90E-69C8-40C3-A54B-21338092F5C1}"/>
          </ac:spMkLst>
        </pc:spChg>
      </pc:sldChg>
      <pc:sldChg chg="addSp modSp mod">
        <pc:chgData name="Keiko Kojima" userId="6899f029-7342-413a-b38b-6a9d55270ecb" providerId="ADAL" clId="{B0FFA677-522F-4812-A7AD-0906A2B7C7B6}" dt="2021-01-26T09:26:53.034" v="237" actId="20577"/>
        <pc:sldMkLst>
          <pc:docMk/>
          <pc:sldMk cId="2995978633" sldId="428"/>
        </pc:sldMkLst>
        <pc:spChg chg="add mod">
          <ac:chgData name="Keiko Kojima" userId="6899f029-7342-413a-b38b-6a9d55270ecb" providerId="ADAL" clId="{B0FFA677-522F-4812-A7AD-0906A2B7C7B6}" dt="2021-01-26T09:26:53.034" v="237" actId="20577"/>
          <ac:spMkLst>
            <pc:docMk/>
            <pc:sldMk cId="2995978633" sldId="428"/>
            <ac:spMk id="3" creationId="{96509098-29D1-4092-AA90-7C73872D9F01}"/>
          </ac:spMkLst>
        </pc:spChg>
      </pc:sldChg>
      <pc:sldChg chg="addSp modSp">
        <pc:chgData name="Keiko Kojima" userId="6899f029-7342-413a-b38b-6a9d55270ecb" providerId="ADAL" clId="{B0FFA677-522F-4812-A7AD-0906A2B7C7B6}" dt="2021-01-26T09:26:58.912" v="238"/>
        <pc:sldMkLst>
          <pc:docMk/>
          <pc:sldMk cId="1194004505" sldId="429"/>
        </pc:sldMkLst>
        <pc:spChg chg="add mod">
          <ac:chgData name="Keiko Kojima" userId="6899f029-7342-413a-b38b-6a9d55270ecb" providerId="ADAL" clId="{B0FFA677-522F-4812-A7AD-0906A2B7C7B6}" dt="2021-01-26T09:26:58.912" v="238"/>
          <ac:spMkLst>
            <pc:docMk/>
            <pc:sldMk cId="1194004505" sldId="429"/>
            <ac:spMk id="3" creationId="{5D1B3C17-04DC-4892-9DD6-53C6C270D007}"/>
          </ac:spMkLst>
        </pc:spChg>
      </pc:sldChg>
      <pc:sldChg chg="addSp modSp mod">
        <pc:chgData name="Keiko Kojima" userId="6899f029-7342-413a-b38b-6a9d55270ecb" providerId="ADAL" clId="{B0FFA677-522F-4812-A7AD-0906A2B7C7B6}" dt="2021-01-26T09:27:05.109" v="240" actId="1076"/>
        <pc:sldMkLst>
          <pc:docMk/>
          <pc:sldMk cId="3414712578" sldId="430"/>
        </pc:sldMkLst>
        <pc:spChg chg="add mod">
          <ac:chgData name="Keiko Kojima" userId="6899f029-7342-413a-b38b-6a9d55270ecb" providerId="ADAL" clId="{B0FFA677-522F-4812-A7AD-0906A2B7C7B6}" dt="2021-01-26T09:27:01.935" v="239"/>
          <ac:spMkLst>
            <pc:docMk/>
            <pc:sldMk cId="3414712578" sldId="430"/>
            <ac:spMk id="3" creationId="{725FD7DD-F9E4-43D2-82FB-D89E1CF41A97}"/>
          </ac:spMkLst>
        </pc:spChg>
        <pc:picChg chg="mod">
          <ac:chgData name="Keiko Kojima" userId="6899f029-7342-413a-b38b-6a9d55270ecb" providerId="ADAL" clId="{B0FFA677-522F-4812-A7AD-0906A2B7C7B6}" dt="2021-01-26T09:27:05.109" v="240" actId="1076"/>
          <ac:picMkLst>
            <pc:docMk/>
            <pc:sldMk cId="3414712578" sldId="430"/>
            <ac:picMk id="5" creationId="{DCA008D6-4F03-4881-9202-6443A00AB4F4}"/>
          </ac:picMkLst>
        </pc:picChg>
      </pc:sldChg>
      <pc:sldChg chg="addSp modSp">
        <pc:chgData name="Keiko Kojima" userId="6899f029-7342-413a-b38b-6a9d55270ecb" providerId="ADAL" clId="{B0FFA677-522F-4812-A7AD-0906A2B7C7B6}" dt="2021-01-26T09:26:08.767" v="227"/>
        <pc:sldMkLst>
          <pc:docMk/>
          <pc:sldMk cId="1745380476" sldId="434"/>
        </pc:sldMkLst>
        <pc:spChg chg="add mod">
          <ac:chgData name="Keiko Kojima" userId="6899f029-7342-413a-b38b-6a9d55270ecb" providerId="ADAL" clId="{B0FFA677-522F-4812-A7AD-0906A2B7C7B6}" dt="2021-01-26T09:26:08.767" v="227"/>
          <ac:spMkLst>
            <pc:docMk/>
            <pc:sldMk cId="1745380476" sldId="434"/>
            <ac:spMk id="11" creationId="{0D11FBAB-1EFA-4B3B-A539-017F80138C23}"/>
          </ac:spMkLst>
        </pc:spChg>
      </pc:sldChg>
      <pc:sldChg chg="addSp modSp">
        <pc:chgData name="Keiko Kojima" userId="6899f029-7342-413a-b38b-6a9d55270ecb" providerId="ADAL" clId="{B0FFA677-522F-4812-A7AD-0906A2B7C7B6}" dt="2021-01-26T09:19:13.560" v="94"/>
        <pc:sldMkLst>
          <pc:docMk/>
          <pc:sldMk cId="1214442935" sldId="435"/>
        </pc:sldMkLst>
        <pc:spChg chg="add mod">
          <ac:chgData name="Keiko Kojima" userId="6899f029-7342-413a-b38b-6a9d55270ecb" providerId="ADAL" clId="{B0FFA677-522F-4812-A7AD-0906A2B7C7B6}" dt="2021-01-26T09:19:13.560" v="94"/>
          <ac:spMkLst>
            <pc:docMk/>
            <pc:sldMk cId="1214442935" sldId="435"/>
            <ac:spMk id="8" creationId="{56E045AE-D42E-49AB-A3F8-603401DF81B1}"/>
          </ac:spMkLst>
        </pc:spChg>
      </pc:sldChg>
      <pc:sldChg chg="addSp modSp">
        <pc:chgData name="Keiko Kojima" userId="6899f029-7342-413a-b38b-6a9d55270ecb" providerId="ADAL" clId="{B0FFA677-522F-4812-A7AD-0906A2B7C7B6}" dt="2021-01-26T09:26:31.677" v="232"/>
        <pc:sldMkLst>
          <pc:docMk/>
          <pc:sldMk cId="622144705" sldId="436"/>
        </pc:sldMkLst>
        <pc:spChg chg="add mod">
          <ac:chgData name="Keiko Kojima" userId="6899f029-7342-413a-b38b-6a9d55270ecb" providerId="ADAL" clId="{B0FFA677-522F-4812-A7AD-0906A2B7C7B6}" dt="2021-01-26T09:26:31.677" v="232"/>
          <ac:spMkLst>
            <pc:docMk/>
            <pc:sldMk cId="622144705" sldId="436"/>
            <ac:spMk id="8" creationId="{6F2D8FA8-047E-421C-9BF8-3B91744A450C}"/>
          </ac:spMkLst>
        </pc:spChg>
      </pc:sldChg>
      <pc:sldChg chg="addSp modSp">
        <pc:chgData name="Keiko Kojima" userId="6899f029-7342-413a-b38b-6a9d55270ecb" providerId="ADAL" clId="{B0FFA677-522F-4812-A7AD-0906A2B7C7B6}" dt="2021-01-26T09:26:34.199" v="233"/>
        <pc:sldMkLst>
          <pc:docMk/>
          <pc:sldMk cId="547399206" sldId="437"/>
        </pc:sldMkLst>
        <pc:spChg chg="add mod">
          <ac:chgData name="Keiko Kojima" userId="6899f029-7342-413a-b38b-6a9d55270ecb" providerId="ADAL" clId="{B0FFA677-522F-4812-A7AD-0906A2B7C7B6}" dt="2021-01-26T09:26:34.199" v="233"/>
          <ac:spMkLst>
            <pc:docMk/>
            <pc:sldMk cId="547399206" sldId="437"/>
            <ac:spMk id="8" creationId="{E3953375-FEC8-4504-B368-13FB71367C04}"/>
          </ac:spMkLst>
        </pc:spChg>
      </pc:sldChg>
      <pc:sldChg chg="addSp modSp">
        <pc:chgData name="Keiko Kojima" userId="6899f029-7342-413a-b38b-6a9d55270ecb" providerId="ADAL" clId="{B0FFA677-522F-4812-A7AD-0906A2B7C7B6}" dt="2021-01-26T09:26:41.075" v="234"/>
        <pc:sldMkLst>
          <pc:docMk/>
          <pc:sldMk cId="1203990211" sldId="438"/>
        </pc:sldMkLst>
        <pc:spChg chg="add mod">
          <ac:chgData name="Keiko Kojima" userId="6899f029-7342-413a-b38b-6a9d55270ecb" providerId="ADAL" clId="{B0FFA677-522F-4812-A7AD-0906A2B7C7B6}" dt="2021-01-26T09:26:41.075" v="234"/>
          <ac:spMkLst>
            <pc:docMk/>
            <pc:sldMk cId="1203990211" sldId="438"/>
            <ac:spMk id="12" creationId="{33131F38-038F-4094-8DB8-C7D1882913F6}"/>
          </ac:spMkLst>
        </pc:spChg>
      </pc:sldChg>
    </pc:docChg>
  </pc:docChgLst>
  <pc:docChgLst>
    <pc:chgData name="Keiko Kojima" userId="6899f029-7342-413a-b38b-6a9d55270ecb" providerId="ADAL" clId="{1E492AAC-9976-44CF-A3B3-E6BD5F1C1EA5}"/>
    <pc:docChg chg="undo custSel addSld delSld modSld sldOrd">
      <pc:chgData name="Keiko Kojima" userId="6899f029-7342-413a-b38b-6a9d55270ecb" providerId="ADAL" clId="{1E492AAC-9976-44CF-A3B3-E6BD5F1C1EA5}" dt="2021-02-07T10:14:44.455" v="1386"/>
      <pc:docMkLst>
        <pc:docMk/>
      </pc:docMkLst>
      <pc:sldChg chg="addSp delSp modSp mod">
        <pc:chgData name="Keiko Kojima" userId="6899f029-7342-413a-b38b-6a9d55270ecb" providerId="ADAL" clId="{1E492AAC-9976-44CF-A3B3-E6BD5F1C1EA5}" dt="2021-02-07T09:55:08.995" v="1359" actId="14100"/>
        <pc:sldMkLst>
          <pc:docMk/>
          <pc:sldMk cId="61575379" sldId="258"/>
        </pc:sldMkLst>
        <pc:picChg chg="add mod">
          <ac:chgData name="Keiko Kojima" userId="6899f029-7342-413a-b38b-6a9d55270ecb" providerId="ADAL" clId="{1E492AAC-9976-44CF-A3B3-E6BD5F1C1EA5}" dt="2021-02-07T09:55:08.995" v="1359" actId="14100"/>
          <ac:picMkLst>
            <pc:docMk/>
            <pc:sldMk cId="61575379" sldId="258"/>
            <ac:picMk id="4" creationId="{8BAF2CDC-6E7B-49EF-A7DF-382D2A448C2C}"/>
          </ac:picMkLst>
        </pc:picChg>
        <pc:picChg chg="del">
          <ac:chgData name="Keiko Kojima" userId="6899f029-7342-413a-b38b-6a9d55270ecb" providerId="ADAL" clId="{1E492AAC-9976-44CF-A3B3-E6BD5F1C1EA5}" dt="2021-02-07T09:55:00.485" v="1357" actId="478"/>
          <ac:picMkLst>
            <pc:docMk/>
            <pc:sldMk cId="61575379" sldId="258"/>
            <ac:picMk id="12" creationId="{B109DCE5-1226-4611-AB96-0FA399AD74E3}"/>
          </ac:picMkLst>
        </pc:picChg>
      </pc:sldChg>
      <pc:sldChg chg="modAnim">
        <pc:chgData name="Keiko Kojima" userId="6899f029-7342-413a-b38b-6a9d55270ecb" providerId="ADAL" clId="{1E492AAC-9976-44CF-A3B3-E6BD5F1C1EA5}" dt="2021-02-07T08:45:04.645" v="398"/>
        <pc:sldMkLst>
          <pc:docMk/>
          <pc:sldMk cId="809238362" sldId="261"/>
        </pc:sldMkLst>
      </pc:sldChg>
      <pc:sldChg chg="modAnim">
        <pc:chgData name="Keiko Kojima" userId="6899f029-7342-413a-b38b-6a9d55270ecb" providerId="ADAL" clId="{1E492AAC-9976-44CF-A3B3-E6BD5F1C1EA5}" dt="2021-02-07T08:48:44.047" v="516"/>
        <pc:sldMkLst>
          <pc:docMk/>
          <pc:sldMk cId="4036202948" sldId="323"/>
        </pc:sldMkLst>
      </pc:sldChg>
      <pc:sldChg chg="addSp delSp modSp mod">
        <pc:chgData name="Keiko Kojima" userId="6899f029-7342-413a-b38b-6a9d55270ecb" providerId="ADAL" clId="{1E492AAC-9976-44CF-A3B3-E6BD5F1C1EA5}" dt="2021-02-07T09:58:21.628" v="1384" actId="1076"/>
        <pc:sldMkLst>
          <pc:docMk/>
          <pc:sldMk cId="3695876032" sldId="350"/>
        </pc:sldMkLst>
        <pc:picChg chg="add mod">
          <ac:chgData name="Keiko Kojima" userId="6899f029-7342-413a-b38b-6a9d55270ecb" providerId="ADAL" clId="{1E492AAC-9976-44CF-A3B3-E6BD5F1C1EA5}" dt="2021-02-07T09:58:21.628" v="1384" actId="1076"/>
          <ac:picMkLst>
            <pc:docMk/>
            <pc:sldMk cId="3695876032" sldId="350"/>
            <ac:picMk id="3" creationId="{05629767-F405-4BA4-95E0-A140F9471138}"/>
          </ac:picMkLst>
        </pc:picChg>
        <pc:picChg chg="del">
          <ac:chgData name="Keiko Kojima" userId="6899f029-7342-413a-b38b-6a9d55270ecb" providerId="ADAL" clId="{1E492AAC-9976-44CF-A3B3-E6BD5F1C1EA5}" dt="2021-02-07T09:58:17.876" v="1383" actId="478"/>
          <ac:picMkLst>
            <pc:docMk/>
            <pc:sldMk cId="3695876032" sldId="350"/>
            <ac:picMk id="8" creationId="{CAA107FC-26EC-4A6F-B4FA-A3E5D4E524D3}"/>
          </ac:picMkLst>
        </pc:picChg>
        <pc:picChg chg="del mod">
          <ac:chgData name="Keiko Kojima" userId="6899f029-7342-413a-b38b-6a9d55270ecb" providerId="ADAL" clId="{1E492AAC-9976-44CF-A3B3-E6BD5F1C1EA5}" dt="2021-02-07T08:36:41.380" v="322" actId="478"/>
          <ac:picMkLst>
            <pc:docMk/>
            <pc:sldMk cId="3695876032" sldId="350"/>
            <ac:picMk id="18" creationId="{0609DD74-5DE1-4B55-90E2-E2492C1EC043}"/>
          </ac:picMkLst>
        </pc:picChg>
        <pc:picChg chg="add mod">
          <ac:chgData name="Keiko Kojima" userId="6899f029-7342-413a-b38b-6a9d55270ecb" providerId="ADAL" clId="{1E492AAC-9976-44CF-A3B3-E6BD5F1C1EA5}" dt="2021-02-07T08:36:43.633" v="323" actId="1076"/>
          <ac:picMkLst>
            <pc:docMk/>
            <pc:sldMk cId="3695876032" sldId="350"/>
            <ac:picMk id="1026" creationId="{83215BA9-6A54-4996-BBCD-05B6DF128C7A}"/>
          </ac:picMkLst>
        </pc:picChg>
      </pc:sldChg>
      <pc:sldChg chg="addSp modSp mod modAnim">
        <pc:chgData name="Keiko Kojima" userId="6899f029-7342-413a-b38b-6a9d55270ecb" providerId="ADAL" clId="{1E492AAC-9976-44CF-A3B3-E6BD5F1C1EA5}" dt="2021-02-07T09:43:31.067" v="1209" actId="167"/>
        <pc:sldMkLst>
          <pc:docMk/>
          <pc:sldMk cId="3884410003" sldId="356"/>
        </pc:sldMkLst>
        <pc:picChg chg="add mod">
          <ac:chgData name="Keiko Kojima" userId="6899f029-7342-413a-b38b-6a9d55270ecb" providerId="ADAL" clId="{1E492AAC-9976-44CF-A3B3-E6BD5F1C1EA5}" dt="2021-02-07T08:42:07.528" v="356" actId="1076"/>
          <ac:picMkLst>
            <pc:docMk/>
            <pc:sldMk cId="3884410003" sldId="356"/>
            <ac:picMk id="3" creationId="{C3F6A802-9C2A-4AE6-8DFD-E5527F8C567E}"/>
          </ac:picMkLst>
        </pc:picChg>
        <pc:picChg chg="add mod">
          <ac:chgData name="Keiko Kojima" userId="6899f029-7342-413a-b38b-6a9d55270ecb" providerId="ADAL" clId="{1E492AAC-9976-44CF-A3B3-E6BD5F1C1EA5}" dt="2021-02-07T08:42:52.063" v="376" actId="1035"/>
          <ac:picMkLst>
            <pc:docMk/>
            <pc:sldMk cId="3884410003" sldId="356"/>
            <ac:picMk id="6" creationId="{4209BA35-5475-4D7C-8DED-EF5F4F844C0D}"/>
          </ac:picMkLst>
        </pc:picChg>
        <pc:picChg chg="mod">
          <ac:chgData name="Keiko Kojima" userId="6899f029-7342-413a-b38b-6a9d55270ecb" providerId="ADAL" clId="{1E492AAC-9976-44CF-A3B3-E6BD5F1C1EA5}" dt="2021-02-07T08:39:13.305" v="335" actId="1076"/>
          <ac:picMkLst>
            <pc:docMk/>
            <pc:sldMk cId="3884410003" sldId="356"/>
            <ac:picMk id="8" creationId="{A1A5B63D-6356-4EB2-9389-F42A7D84BEDC}"/>
          </ac:picMkLst>
        </pc:picChg>
        <pc:picChg chg="mod ord modCrop">
          <ac:chgData name="Keiko Kojima" userId="6899f029-7342-413a-b38b-6a9d55270ecb" providerId="ADAL" clId="{1E492AAC-9976-44CF-A3B3-E6BD5F1C1EA5}" dt="2021-02-07T08:43:36.681" v="390" actId="1076"/>
          <ac:picMkLst>
            <pc:docMk/>
            <pc:sldMk cId="3884410003" sldId="356"/>
            <ac:picMk id="12" creationId="{62031C12-66E8-49FB-8B37-AC06181AA6E7}"/>
          </ac:picMkLst>
        </pc:picChg>
        <pc:picChg chg="mod">
          <ac:chgData name="Keiko Kojima" userId="6899f029-7342-413a-b38b-6a9d55270ecb" providerId="ADAL" clId="{1E492AAC-9976-44CF-A3B3-E6BD5F1C1EA5}" dt="2021-02-07T08:41:59.409" v="354" actId="1076"/>
          <ac:picMkLst>
            <pc:docMk/>
            <pc:sldMk cId="3884410003" sldId="356"/>
            <ac:picMk id="14" creationId="{CB67ADE2-6014-403C-836A-5CA5E6BAA62C}"/>
          </ac:picMkLst>
        </pc:picChg>
        <pc:picChg chg="mod ord modCrop">
          <ac:chgData name="Keiko Kojima" userId="6899f029-7342-413a-b38b-6a9d55270ecb" providerId="ADAL" clId="{1E492AAC-9976-44CF-A3B3-E6BD5F1C1EA5}" dt="2021-02-07T09:43:31.067" v="1209" actId="167"/>
          <ac:picMkLst>
            <pc:docMk/>
            <pc:sldMk cId="3884410003" sldId="356"/>
            <ac:picMk id="16" creationId="{4EC93D5D-417D-4600-9BE9-1BACFB7199F8}"/>
          </ac:picMkLst>
        </pc:picChg>
        <pc:picChg chg="mod">
          <ac:chgData name="Keiko Kojima" userId="6899f029-7342-413a-b38b-6a9d55270ecb" providerId="ADAL" clId="{1E492AAC-9976-44CF-A3B3-E6BD5F1C1EA5}" dt="2021-02-07T08:40:10.689" v="341" actId="1076"/>
          <ac:picMkLst>
            <pc:docMk/>
            <pc:sldMk cId="3884410003" sldId="356"/>
            <ac:picMk id="17" creationId="{9999D376-9084-4B38-90A6-36C213BAF241}"/>
          </ac:picMkLst>
        </pc:picChg>
      </pc:sldChg>
      <pc:sldChg chg="addSp delSp modSp mod modAnim">
        <pc:chgData name="Keiko Kojima" userId="6899f029-7342-413a-b38b-6a9d55270ecb" providerId="ADAL" clId="{1E492AAC-9976-44CF-A3B3-E6BD5F1C1EA5}" dt="2021-02-07T09:55:16.329" v="1361"/>
        <pc:sldMkLst>
          <pc:docMk/>
          <pc:sldMk cId="806457639" sldId="384"/>
        </pc:sldMkLst>
        <pc:picChg chg="del">
          <ac:chgData name="Keiko Kojima" userId="6899f029-7342-413a-b38b-6a9d55270ecb" providerId="ADAL" clId="{1E492AAC-9976-44CF-A3B3-E6BD5F1C1EA5}" dt="2021-02-07T09:55:14.332" v="1360" actId="478"/>
          <ac:picMkLst>
            <pc:docMk/>
            <pc:sldMk cId="806457639" sldId="384"/>
            <ac:picMk id="12" creationId="{B109DCE5-1226-4611-AB96-0FA399AD74E3}"/>
          </ac:picMkLst>
        </pc:picChg>
        <pc:picChg chg="add mod">
          <ac:chgData name="Keiko Kojima" userId="6899f029-7342-413a-b38b-6a9d55270ecb" providerId="ADAL" clId="{1E492AAC-9976-44CF-A3B3-E6BD5F1C1EA5}" dt="2021-02-07T09:55:16.329" v="1361"/>
          <ac:picMkLst>
            <pc:docMk/>
            <pc:sldMk cId="806457639" sldId="384"/>
            <ac:picMk id="19" creationId="{66D4FBDC-4C15-4136-B178-E0E72F3190FA}"/>
          </ac:picMkLst>
        </pc:picChg>
      </pc:sldChg>
      <pc:sldChg chg="addSp delSp modSp mod">
        <pc:chgData name="Keiko Kojima" userId="6899f029-7342-413a-b38b-6a9d55270ecb" providerId="ADAL" clId="{1E492AAC-9976-44CF-A3B3-E6BD5F1C1EA5}" dt="2021-02-07T09:55:21.252" v="1363"/>
        <pc:sldMkLst>
          <pc:docMk/>
          <pc:sldMk cId="1877981802" sldId="385"/>
        </pc:sldMkLst>
        <pc:picChg chg="add mod">
          <ac:chgData name="Keiko Kojima" userId="6899f029-7342-413a-b38b-6a9d55270ecb" providerId="ADAL" clId="{1E492AAC-9976-44CF-A3B3-E6BD5F1C1EA5}" dt="2021-02-07T09:55:21.252" v="1363"/>
          <ac:picMkLst>
            <pc:docMk/>
            <pc:sldMk cId="1877981802" sldId="385"/>
            <ac:picMk id="10" creationId="{2F66C580-A0AD-4F1F-BB0E-D8181C9E53D6}"/>
          </ac:picMkLst>
        </pc:picChg>
        <pc:picChg chg="del">
          <ac:chgData name="Keiko Kojima" userId="6899f029-7342-413a-b38b-6a9d55270ecb" providerId="ADAL" clId="{1E492AAC-9976-44CF-A3B3-E6BD5F1C1EA5}" dt="2021-02-07T09:55:19.273" v="1362" actId="478"/>
          <ac:picMkLst>
            <pc:docMk/>
            <pc:sldMk cId="1877981802" sldId="385"/>
            <ac:picMk id="12" creationId="{B109DCE5-1226-4611-AB96-0FA399AD74E3}"/>
          </ac:picMkLst>
        </pc:picChg>
      </pc:sldChg>
      <pc:sldChg chg="addSp delSp modSp mod modAnim">
        <pc:chgData name="Keiko Kojima" userId="6899f029-7342-413a-b38b-6a9d55270ecb" providerId="ADAL" clId="{1E492AAC-9976-44CF-A3B3-E6BD5F1C1EA5}" dt="2021-02-07T09:55:27.238" v="1365"/>
        <pc:sldMkLst>
          <pc:docMk/>
          <pc:sldMk cId="790357861" sldId="386"/>
        </pc:sldMkLst>
        <pc:picChg chg="del">
          <ac:chgData name="Keiko Kojima" userId="6899f029-7342-413a-b38b-6a9d55270ecb" providerId="ADAL" clId="{1E492AAC-9976-44CF-A3B3-E6BD5F1C1EA5}" dt="2021-02-07T09:55:25.244" v="1364" actId="478"/>
          <ac:picMkLst>
            <pc:docMk/>
            <pc:sldMk cId="790357861" sldId="386"/>
            <ac:picMk id="12" creationId="{B109DCE5-1226-4611-AB96-0FA399AD74E3}"/>
          </ac:picMkLst>
        </pc:picChg>
        <pc:picChg chg="add mod">
          <ac:chgData name="Keiko Kojima" userId="6899f029-7342-413a-b38b-6a9d55270ecb" providerId="ADAL" clId="{1E492AAC-9976-44CF-A3B3-E6BD5F1C1EA5}" dt="2021-02-07T09:55:27.238" v="1365"/>
          <ac:picMkLst>
            <pc:docMk/>
            <pc:sldMk cId="790357861" sldId="386"/>
            <ac:picMk id="19" creationId="{4791F8A0-1B00-4D1C-8198-BE1B3A01CA96}"/>
          </ac:picMkLst>
        </pc:picChg>
      </pc:sldChg>
      <pc:sldChg chg="modAnim">
        <pc:chgData name="Keiko Kojima" userId="6899f029-7342-413a-b38b-6a9d55270ecb" providerId="ADAL" clId="{1E492AAC-9976-44CF-A3B3-E6BD5F1C1EA5}" dt="2021-02-07T07:58:44.493" v="11"/>
        <pc:sldMkLst>
          <pc:docMk/>
          <pc:sldMk cId="3264504070" sldId="387"/>
        </pc:sldMkLst>
      </pc:sldChg>
      <pc:sldChg chg="modNotesTx">
        <pc:chgData name="Keiko Kojima" userId="6899f029-7342-413a-b38b-6a9d55270ecb" providerId="ADAL" clId="{1E492AAC-9976-44CF-A3B3-E6BD5F1C1EA5}" dt="2021-02-07T08:02:14.459" v="22" actId="20577"/>
        <pc:sldMkLst>
          <pc:docMk/>
          <pc:sldMk cId="2290672402" sldId="388"/>
        </pc:sldMkLst>
      </pc:sldChg>
      <pc:sldChg chg="delSp mod modShow">
        <pc:chgData name="Keiko Kojima" userId="6899f029-7342-413a-b38b-6a9d55270ecb" providerId="ADAL" clId="{1E492AAC-9976-44CF-A3B3-E6BD5F1C1EA5}" dt="2021-02-07T08:00:42.935" v="21" actId="729"/>
        <pc:sldMkLst>
          <pc:docMk/>
          <pc:sldMk cId="513468431" sldId="389"/>
        </pc:sldMkLst>
        <pc:picChg chg="del">
          <ac:chgData name="Keiko Kojima" userId="6899f029-7342-413a-b38b-6a9d55270ecb" providerId="ADAL" clId="{1E492AAC-9976-44CF-A3B3-E6BD5F1C1EA5}" dt="2021-02-07T07:59:47.866" v="13"/>
          <ac:picMkLst>
            <pc:docMk/>
            <pc:sldMk cId="513468431" sldId="389"/>
            <ac:picMk id="7" creationId="{76D8A92B-F01E-4A0D-9F9B-EEA5CF288442}"/>
          </ac:picMkLst>
        </pc:picChg>
      </pc:sldChg>
      <pc:sldChg chg="addSp modSp mod modShow">
        <pc:chgData name="Keiko Kojima" userId="6899f029-7342-413a-b38b-6a9d55270ecb" providerId="ADAL" clId="{1E492AAC-9976-44CF-A3B3-E6BD5F1C1EA5}" dt="2021-02-07T08:00:42.935" v="21" actId="729"/>
        <pc:sldMkLst>
          <pc:docMk/>
          <pc:sldMk cId="3364216384" sldId="390"/>
        </pc:sldMkLst>
        <pc:picChg chg="add mod ord">
          <ac:chgData name="Keiko Kojima" userId="6899f029-7342-413a-b38b-6a9d55270ecb" providerId="ADAL" clId="{1E492AAC-9976-44CF-A3B3-E6BD5F1C1EA5}" dt="2021-02-07T08:00:13.440" v="17" actId="167"/>
          <ac:picMkLst>
            <pc:docMk/>
            <pc:sldMk cId="3364216384" sldId="390"/>
            <ac:picMk id="5" creationId="{18966B08-3B5F-45E8-8A6D-C0790AD6D7B7}"/>
          </ac:picMkLst>
        </pc:picChg>
      </pc:sldChg>
      <pc:sldChg chg="addSp modSp mod modShow">
        <pc:chgData name="Keiko Kojima" userId="6899f029-7342-413a-b38b-6a9d55270ecb" providerId="ADAL" clId="{1E492AAC-9976-44CF-A3B3-E6BD5F1C1EA5}" dt="2021-02-07T08:00:42.935" v="21" actId="729"/>
        <pc:sldMkLst>
          <pc:docMk/>
          <pc:sldMk cId="421526599" sldId="391"/>
        </pc:sldMkLst>
        <pc:picChg chg="add mod ord">
          <ac:chgData name="Keiko Kojima" userId="6899f029-7342-413a-b38b-6a9d55270ecb" providerId="ADAL" clId="{1E492AAC-9976-44CF-A3B3-E6BD5F1C1EA5}" dt="2021-02-07T08:00:24.015" v="19" actId="167"/>
          <ac:picMkLst>
            <pc:docMk/>
            <pc:sldMk cId="421526599" sldId="391"/>
            <ac:picMk id="5" creationId="{18FE8456-170D-438D-B1C5-D91FF30D222C}"/>
          </ac:picMkLst>
        </pc:picChg>
      </pc:sldChg>
      <pc:sldChg chg="modAnim">
        <pc:chgData name="Keiko Kojima" userId="6899f029-7342-413a-b38b-6a9d55270ecb" providerId="ADAL" clId="{1E492AAC-9976-44CF-A3B3-E6BD5F1C1EA5}" dt="2021-02-07T08:45:39.891" v="399"/>
        <pc:sldMkLst>
          <pc:docMk/>
          <pc:sldMk cId="3594200510" sldId="392"/>
        </pc:sldMkLst>
      </pc:sldChg>
      <pc:sldChg chg="addSp delSp modSp mod modAnim">
        <pc:chgData name="Keiko Kojima" userId="6899f029-7342-413a-b38b-6a9d55270ecb" providerId="ADAL" clId="{1E492AAC-9976-44CF-A3B3-E6BD5F1C1EA5}" dt="2021-02-07T09:57:08.997" v="1375" actId="1076"/>
        <pc:sldMkLst>
          <pc:docMk/>
          <pc:sldMk cId="3031177112" sldId="393"/>
        </pc:sldMkLst>
        <pc:spChg chg="del">
          <ac:chgData name="Keiko Kojima" userId="6899f029-7342-413a-b38b-6a9d55270ecb" providerId="ADAL" clId="{1E492AAC-9976-44CF-A3B3-E6BD5F1C1EA5}" dt="2021-02-07T08:32:50.650" v="302" actId="478"/>
          <ac:spMkLst>
            <pc:docMk/>
            <pc:sldMk cId="3031177112" sldId="393"/>
            <ac:spMk id="2" creationId="{B4F286D6-455A-45FB-912E-17E0537EF142}"/>
          </ac:spMkLst>
        </pc:spChg>
        <pc:picChg chg="add mod modCrop">
          <ac:chgData name="Keiko Kojima" userId="6899f029-7342-413a-b38b-6a9d55270ecb" providerId="ADAL" clId="{1E492AAC-9976-44CF-A3B3-E6BD5F1C1EA5}" dt="2021-02-07T09:57:08.997" v="1375" actId="1076"/>
          <ac:picMkLst>
            <pc:docMk/>
            <pc:sldMk cId="3031177112" sldId="393"/>
            <ac:picMk id="3" creationId="{937C52D9-F363-4760-B637-6B2E469D1835}"/>
          </ac:picMkLst>
        </pc:picChg>
        <pc:picChg chg="del mod">
          <ac:chgData name="Keiko Kojima" userId="6899f029-7342-413a-b38b-6a9d55270ecb" providerId="ADAL" clId="{1E492AAC-9976-44CF-A3B3-E6BD5F1C1EA5}" dt="2021-02-07T09:56:53.010" v="1370" actId="478"/>
          <ac:picMkLst>
            <pc:docMk/>
            <pc:sldMk cId="3031177112" sldId="393"/>
            <ac:picMk id="11" creationId="{1B21467A-D5FB-4760-904E-495DC9941781}"/>
          </ac:picMkLst>
        </pc:picChg>
      </pc:sldChg>
      <pc:sldChg chg="addSp delSp modSp mod modAnim">
        <pc:chgData name="Keiko Kojima" userId="6899f029-7342-413a-b38b-6a9d55270ecb" providerId="ADAL" clId="{1E492AAC-9976-44CF-A3B3-E6BD5F1C1EA5}" dt="2021-02-07T09:57:20.124" v="1379" actId="1076"/>
        <pc:sldMkLst>
          <pc:docMk/>
          <pc:sldMk cId="4240001477" sldId="394"/>
        </pc:sldMkLst>
        <pc:spChg chg="del">
          <ac:chgData name="Keiko Kojima" userId="6899f029-7342-413a-b38b-6a9d55270ecb" providerId="ADAL" clId="{1E492AAC-9976-44CF-A3B3-E6BD5F1C1EA5}" dt="2021-02-07T08:33:14.884" v="303" actId="478"/>
          <ac:spMkLst>
            <pc:docMk/>
            <pc:sldMk cId="4240001477" sldId="394"/>
            <ac:spMk id="2" creationId="{B4F286D6-455A-45FB-912E-17E0537EF142}"/>
          </ac:spMkLst>
        </pc:spChg>
        <pc:picChg chg="del">
          <ac:chgData name="Keiko Kojima" userId="6899f029-7342-413a-b38b-6a9d55270ecb" providerId="ADAL" clId="{1E492AAC-9976-44CF-A3B3-E6BD5F1C1EA5}" dt="2021-02-07T09:57:14.440" v="1376" actId="478"/>
          <ac:picMkLst>
            <pc:docMk/>
            <pc:sldMk cId="4240001477" sldId="394"/>
            <ac:picMk id="11" creationId="{1B21467A-D5FB-4760-904E-495DC9941781}"/>
          </ac:picMkLst>
        </pc:picChg>
        <pc:picChg chg="add mod">
          <ac:chgData name="Keiko Kojima" userId="6899f029-7342-413a-b38b-6a9d55270ecb" providerId="ADAL" clId="{1E492AAC-9976-44CF-A3B3-E6BD5F1C1EA5}" dt="2021-02-07T09:57:20.124" v="1379" actId="1076"/>
          <ac:picMkLst>
            <pc:docMk/>
            <pc:sldMk cId="4240001477" sldId="394"/>
            <ac:picMk id="20" creationId="{8573AC7A-1496-4ECC-A785-26910E144C31}"/>
          </ac:picMkLst>
        </pc:picChg>
      </pc:sldChg>
      <pc:sldChg chg="modAnim">
        <pc:chgData name="Keiko Kojima" userId="6899f029-7342-413a-b38b-6a9d55270ecb" providerId="ADAL" clId="{1E492AAC-9976-44CF-A3B3-E6BD5F1C1EA5}" dt="2021-02-07T09:42:38.661" v="1204"/>
        <pc:sldMkLst>
          <pc:docMk/>
          <pc:sldMk cId="1207076287" sldId="395"/>
        </pc:sldMkLst>
      </pc:sldChg>
      <pc:sldChg chg="addSp delSp modSp mod">
        <pc:chgData name="Keiko Kojima" userId="6899f029-7342-413a-b38b-6a9d55270ecb" providerId="ADAL" clId="{1E492AAC-9976-44CF-A3B3-E6BD5F1C1EA5}" dt="2021-02-07T08:35:19.442" v="315" actId="1076"/>
        <pc:sldMkLst>
          <pc:docMk/>
          <pc:sldMk cId="1880535200" sldId="396"/>
        </pc:sldMkLst>
        <pc:picChg chg="del">
          <ac:chgData name="Keiko Kojima" userId="6899f029-7342-413a-b38b-6a9d55270ecb" providerId="ADAL" clId="{1E492AAC-9976-44CF-A3B3-E6BD5F1C1EA5}" dt="2021-02-07T08:35:06.745" v="311" actId="478"/>
          <ac:picMkLst>
            <pc:docMk/>
            <pc:sldMk cId="1880535200" sldId="396"/>
            <ac:picMk id="3" creationId="{AB4F9AEB-0A04-49F3-9589-2947DDAC93D0}"/>
          </ac:picMkLst>
        </pc:picChg>
        <pc:picChg chg="add mod">
          <ac:chgData name="Keiko Kojima" userId="6899f029-7342-413a-b38b-6a9d55270ecb" providerId="ADAL" clId="{1E492AAC-9976-44CF-A3B3-E6BD5F1C1EA5}" dt="2021-02-07T08:35:19.442" v="315" actId="1076"/>
          <ac:picMkLst>
            <pc:docMk/>
            <pc:sldMk cId="1880535200" sldId="396"/>
            <ac:picMk id="8" creationId="{B5E331D9-DA7D-4D2E-B654-38216DE14455}"/>
          </ac:picMkLst>
        </pc:picChg>
      </pc:sldChg>
      <pc:sldChg chg="addSp delSp modSp mod modAnim">
        <pc:chgData name="Keiko Kojima" userId="6899f029-7342-413a-b38b-6a9d55270ecb" providerId="ADAL" clId="{1E492AAC-9976-44CF-A3B3-E6BD5F1C1EA5}" dt="2021-02-07T09:45:18.827" v="1221"/>
        <pc:sldMkLst>
          <pc:docMk/>
          <pc:sldMk cId="3508017909" sldId="398"/>
        </pc:sldMkLst>
        <pc:picChg chg="del mod">
          <ac:chgData name="Keiko Kojima" userId="6899f029-7342-413a-b38b-6a9d55270ecb" providerId="ADAL" clId="{1E492AAC-9976-44CF-A3B3-E6BD5F1C1EA5}" dt="2021-02-07T08:53:48.551" v="545" actId="478"/>
          <ac:picMkLst>
            <pc:docMk/>
            <pc:sldMk cId="3508017909" sldId="398"/>
            <ac:picMk id="3" creationId="{34E454B7-E23A-419E-BEE1-A20F01952E5A}"/>
          </ac:picMkLst>
        </pc:picChg>
        <pc:picChg chg="add mod">
          <ac:chgData name="Keiko Kojima" userId="6899f029-7342-413a-b38b-6a9d55270ecb" providerId="ADAL" clId="{1E492AAC-9976-44CF-A3B3-E6BD5F1C1EA5}" dt="2021-02-07T08:53:03.522" v="541" actId="14100"/>
          <ac:picMkLst>
            <pc:docMk/>
            <pc:sldMk cId="3508017909" sldId="398"/>
            <ac:picMk id="4" creationId="{E26279BE-549B-4D94-8EDE-60C076F6488B}"/>
          </ac:picMkLst>
        </pc:picChg>
        <pc:picChg chg="del mod">
          <ac:chgData name="Keiko Kojima" userId="6899f029-7342-413a-b38b-6a9d55270ecb" providerId="ADAL" clId="{1E492AAC-9976-44CF-A3B3-E6BD5F1C1EA5}" dt="2021-02-07T08:54:19.512" v="551" actId="478"/>
          <ac:picMkLst>
            <pc:docMk/>
            <pc:sldMk cId="3508017909" sldId="398"/>
            <ac:picMk id="5" creationId="{9A17D349-6E3C-44D8-9CB9-B30007D508D3}"/>
          </ac:picMkLst>
        </pc:picChg>
        <pc:picChg chg="mod ord">
          <ac:chgData name="Keiko Kojima" userId="6899f029-7342-413a-b38b-6a9d55270ecb" providerId="ADAL" clId="{1E492AAC-9976-44CF-A3B3-E6BD5F1C1EA5}" dt="2021-02-07T08:54:33.220" v="557" actId="1076"/>
          <ac:picMkLst>
            <pc:docMk/>
            <pc:sldMk cId="3508017909" sldId="398"/>
            <ac:picMk id="6" creationId="{7BF33998-4B3D-4C8E-8867-709C063D019B}"/>
          </ac:picMkLst>
        </pc:picChg>
        <pc:picChg chg="add mod">
          <ac:chgData name="Keiko Kojima" userId="6899f029-7342-413a-b38b-6a9d55270ecb" providerId="ADAL" clId="{1E492AAC-9976-44CF-A3B3-E6BD5F1C1EA5}" dt="2021-02-07T08:53:54.423" v="547" actId="14100"/>
          <ac:picMkLst>
            <pc:docMk/>
            <pc:sldMk cId="3508017909" sldId="398"/>
            <ac:picMk id="9" creationId="{878F1DD2-473A-4041-8E37-8304624C6246}"/>
          </ac:picMkLst>
        </pc:picChg>
        <pc:picChg chg="add mod">
          <ac:chgData name="Keiko Kojima" userId="6899f029-7342-413a-b38b-6a9d55270ecb" providerId="ADAL" clId="{1E492AAC-9976-44CF-A3B3-E6BD5F1C1EA5}" dt="2021-02-07T08:54:30.665" v="556" actId="1076"/>
          <ac:picMkLst>
            <pc:docMk/>
            <pc:sldMk cId="3508017909" sldId="398"/>
            <ac:picMk id="11" creationId="{B85220D2-B266-4C1E-BF3D-6C6922CBEC89}"/>
          </ac:picMkLst>
        </pc:picChg>
      </pc:sldChg>
      <pc:sldChg chg="del">
        <pc:chgData name="Keiko Kojima" userId="6899f029-7342-413a-b38b-6a9d55270ecb" providerId="ADAL" clId="{1E492AAC-9976-44CF-A3B3-E6BD5F1C1EA5}" dt="2021-02-07T08:44:08.991" v="391" actId="2696"/>
        <pc:sldMkLst>
          <pc:docMk/>
          <pc:sldMk cId="2428814896" sldId="399"/>
        </pc:sldMkLst>
      </pc:sldChg>
      <pc:sldChg chg="modSp mod modAnim">
        <pc:chgData name="Keiko Kojima" userId="6899f029-7342-413a-b38b-6a9d55270ecb" providerId="ADAL" clId="{1E492AAC-9976-44CF-A3B3-E6BD5F1C1EA5}" dt="2021-02-07T08:45:59.903" v="400"/>
        <pc:sldMkLst>
          <pc:docMk/>
          <pc:sldMk cId="3074266887" sldId="400"/>
        </pc:sldMkLst>
        <pc:spChg chg="mod">
          <ac:chgData name="Keiko Kojima" userId="6899f029-7342-413a-b38b-6a9d55270ecb" providerId="ADAL" clId="{1E492AAC-9976-44CF-A3B3-E6BD5F1C1EA5}" dt="2021-02-07T08:44:31.425" v="394" actId="1076"/>
          <ac:spMkLst>
            <pc:docMk/>
            <pc:sldMk cId="3074266887" sldId="400"/>
            <ac:spMk id="2" creationId="{96810844-9318-4F82-9F2B-EDF7272988B9}"/>
          </ac:spMkLst>
        </pc:spChg>
        <pc:spChg chg="mod">
          <ac:chgData name="Keiko Kojima" userId="6899f029-7342-413a-b38b-6a9d55270ecb" providerId="ADAL" clId="{1E492AAC-9976-44CF-A3B3-E6BD5F1C1EA5}" dt="2021-02-07T08:44:28.103" v="393" actId="1076"/>
          <ac:spMkLst>
            <pc:docMk/>
            <pc:sldMk cId="3074266887" sldId="400"/>
            <ac:spMk id="8" creationId="{C6596ACA-AB43-4EA4-BAF4-8166DF730506}"/>
          </ac:spMkLst>
        </pc:spChg>
        <pc:spChg chg="mod">
          <ac:chgData name="Keiko Kojima" userId="6899f029-7342-413a-b38b-6a9d55270ecb" providerId="ADAL" clId="{1E492AAC-9976-44CF-A3B3-E6BD5F1C1EA5}" dt="2021-02-07T08:44:24.557" v="392" actId="1076"/>
          <ac:spMkLst>
            <pc:docMk/>
            <pc:sldMk cId="3074266887" sldId="400"/>
            <ac:spMk id="11" creationId="{55675E0E-495C-40AD-B737-818318BA8A4F}"/>
          </ac:spMkLst>
        </pc:spChg>
      </pc:sldChg>
      <pc:sldChg chg="addSp delSp modSp mod modAnim addCm">
        <pc:chgData name="Keiko Kojima" userId="6899f029-7342-413a-b38b-6a9d55270ecb" providerId="ADAL" clId="{1E492AAC-9976-44CF-A3B3-E6BD5F1C1EA5}" dt="2021-02-07T09:43:54.962" v="1211"/>
        <pc:sldMkLst>
          <pc:docMk/>
          <pc:sldMk cId="486605461" sldId="401"/>
        </pc:sldMkLst>
        <pc:spChg chg="add mod">
          <ac:chgData name="Keiko Kojima" userId="6899f029-7342-413a-b38b-6a9d55270ecb" providerId="ADAL" clId="{1E492AAC-9976-44CF-A3B3-E6BD5F1C1EA5}" dt="2021-02-07T08:47:28.434" v="454" actId="1076"/>
          <ac:spMkLst>
            <pc:docMk/>
            <pc:sldMk cId="486605461" sldId="401"/>
            <ac:spMk id="2" creationId="{DE453EC2-B11B-4B8D-AC44-7A56DABE8351}"/>
          </ac:spMkLst>
        </pc:spChg>
        <pc:picChg chg="del mod">
          <ac:chgData name="Keiko Kojima" userId="6899f029-7342-413a-b38b-6a9d55270ecb" providerId="ADAL" clId="{1E492AAC-9976-44CF-A3B3-E6BD5F1C1EA5}" dt="2021-02-07T08:47:19.797" v="452" actId="478"/>
          <ac:picMkLst>
            <pc:docMk/>
            <pc:sldMk cId="486605461" sldId="401"/>
            <ac:picMk id="13" creationId="{4D588A1F-3C5D-4D7E-A198-187DC3C99227}"/>
          </ac:picMkLst>
        </pc:picChg>
      </pc:sldChg>
      <pc:sldChg chg="addSp delSp modSp mod modAnim">
        <pc:chgData name="Keiko Kojima" userId="6899f029-7342-413a-b38b-6a9d55270ecb" providerId="ADAL" clId="{1E492AAC-9976-44CF-A3B3-E6BD5F1C1EA5}" dt="2021-02-07T09:44:24.091" v="1218" actId="20577"/>
        <pc:sldMkLst>
          <pc:docMk/>
          <pc:sldMk cId="3316453471" sldId="402"/>
        </pc:sldMkLst>
        <pc:spChg chg="add mod">
          <ac:chgData name="Keiko Kojima" userId="6899f029-7342-413a-b38b-6a9d55270ecb" providerId="ADAL" clId="{1E492AAC-9976-44CF-A3B3-E6BD5F1C1EA5}" dt="2021-02-07T09:44:24.091" v="1218" actId="20577"/>
          <ac:spMkLst>
            <pc:docMk/>
            <pc:sldMk cId="3316453471" sldId="402"/>
            <ac:spMk id="11" creationId="{EFA0C186-594F-4E96-8AE7-610EEF1D1D56}"/>
          </ac:spMkLst>
        </pc:spChg>
        <pc:picChg chg="del">
          <ac:chgData name="Keiko Kojima" userId="6899f029-7342-413a-b38b-6a9d55270ecb" providerId="ADAL" clId="{1E492AAC-9976-44CF-A3B3-E6BD5F1C1EA5}" dt="2021-02-07T08:48:06.617" v="511" actId="478"/>
          <ac:picMkLst>
            <pc:docMk/>
            <pc:sldMk cId="3316453471" sldId="402"/>
            <ac:picMk id="12" creationId="{C71DC1D8-3A96-4354-9FDF-0F3730D2F4EA}"/>
          </ac:picMkLst>
        </pc:picChg>
      </pc:sldChg>
      <pc:sldChg chg="addSp modSp modAnim">
        <pc:chgData name="Keiko Kojima" userId="6899f029-7342-413a-b38b-6a9d55270ecb" providerId="ADAL" clId="{1E492AAC-9976-44CF-A3B3-E6BD5F1C1EA5}" dt="2021-02-07T10:14:44.455" v="1386"/>
        <pc:sldMkLst>
          <pc:docMk/>
          <pc:sldMk cId="523798213" sldId="403"/>
        </pc:sldMkLst>
        <pc:spChg chg="add mod">
          <ac:chgData name="Keiko Kojima" userId="6899f029-7342-413a-b38b-6a9d55270ecb" providerId="ADAL" clId="{1E492AAC-9976-44CF-A3B3-E6BD5F1C1EA5}" dt="2021-02-07T10:14:35.788" v="1385"/>
          <ac:spMkLst>
            <pc:docMk/>
            <pc:sldMk cId="523798213" sldId="403"/>
            <ac:spMk id="15" creationId="{C3A3C45A-7510-4994-85E5-FDCF5B414A3B}"/>
          </ac:spMkLst>
        </pc:spChg>
      </pc:sldChg>
      <pc:sldChg chg="modAnim">
        <pc:chgData name="Keiko Kojima" userId="6899f029-7342-413a-b38b-6a9d55270ecb" providerId="ADAL" clId="{1E492AAC-9976-44CF-A3B3-E6BD5F1C1EA5}" dt="2021-02-07T09:45:03.923" v="1220"/>
        <pc:sldMkLst>
          <pc:docMk/>
          <pc:sldMk cId="3101623050" sldId="404"/>
        </pc:sldMkLst>
      </pc:sldChg>
      <pc:sldChg chg="del">
        <pc:chgData name="Keiko Kojima" userId="6899f029-7342-413a-b38b-6a9d55270ecb" providerId="ADAL" clId="{1E492AAC-9976-44CF-A3B3-E6BD5F1C1EA5}" dt="2021-02-07T08:58:23.382" v="587" actId="2696"/>
        <pc:sldMkLst>
          <pc:docMk/>
          <pc:sldMk cId="3735159775" sldId="407"/>
        </pc:sldMkLst>
      </pc:sldChg>
      <pc:sldChg chg="addSp delSp modSp mod modAnim">
        <pc:chgData name="Keiko Kojima" userId="6899f029-7342-413a-b38b-6a9d55270ecb" providerId="ADAL" clId="{1E492AAC-9976-44CF-A3B3-E6BD5F1C1EA5}" dt="2021-02-07T08:50:52.586" v="534"/>
        <pc:sldMkLst>
          <pc:docMk/>
          <pc:sldMk cId="4046542236" sldId="414"/>
        </pc:sldMkLst>
        <pc:spChg chg="del">
          <ac:chgData name="Keiko Kojima" userId="6899f029-7342-413a-b38b-6a9d55270ecb" providerId="ADAL" clId="{1E492AAC-9976-44CF-A3B3-E6BD5F1C1EA5}" dt="2021-02-07T08:50:13.503" v="525" actId="478"/>
          <ac:spMkLst>
            <pc:docMk/>
            <pc:sldMk cId="4046542236" sldId="414"/>
            <ac:spMk id="4" creationId="{9110FCBE-76E4-4D30-979A-C7645BEA6571}"/>
          </ac:spMkLst>
        </pc:spChg>
        <pc:spChg chg="del">
          <ac:chgData name="Keiko Kojima" userId="6899f029-7342-413a-b38b-6a9d55270ecb" providerId="ADAL" clId="{1E492AAC-9976-44CF-A3B3-E6BD5F1C1EA5}" dt="2021-02-07T08:50:13.503" v="525" actId="478"/>
          <ac:spMkLst>
            <pc:docMk/>
            <pc:sldMk cId="4046542236" sldId="414"/>
            <ac:spMk id="8" creationId="{450B2A73-5100-409E-80B5-F662BA67CF8D}"/>
          </ac:spMkLst>
        </pc:spChg>
        <pc:spChg chg="del">
          <ac:chgData name="Keiko Kojima" userId="6899f029-7342-413a-b38b-6a9d55270ecb" providerId="ADAL" clId="{1E492AAC-9976-44CF-A3B3-E6BD5F1C1EA5}" dt="2021-02-07T08:50:13.503" v="525" actId="478"/>
          <ac:spMkLst>
            <pc:docMk/>
            <pc:sldMk cId="4046542236" sldId="414"/>
            <ac:spMk id="9" creationId="{24AC938E-1BF8-4F29-94C0-8CDD30DBCEA7}"/>
          </ac:spMkLst>
        </pc:spChg>
        <pc:spChg chg="del">
          <ac:chgData name="Keiko Kojima" userId="6899f029-7342-413a-b38b-6a9d55270ecb" providerId="ADAL" clId="{1E492AAC-9976-44CF-A3B3-E6BD5F1C1EA5}" dt="2021-02-07T08:50:13.503" v="525" actId="478"/>
          <ac:spMkLst>
            <pc:docMk/>
            <pc:sldMk cId="4046542236" sldId="414"/>
            <ac:spMk id="10" creationId="{13174A02-462B-44F0-A3BB-AB1008800650}"/>
          </ac:spMkLst>
        </pc:spChg>
        <pc:spChg chg="del">
          <ac:chgData name="Keiko Kojima" userId="6899f029-7342-413a-b38b-6a9d55270ecb" providerId="ADAL" clId="{1E492AAC-9976-44CF-A3B3-E6BD5F1C1EA5}" dt="2021-02-07T08:50:13.503" v="525" actId="478"/>
          <ac:spMkLst>
            <pc:docMk/>
            <pc:sldMk cId="4046542236" sldId="414"/>
            <ac:spMk id="11" creationId="{6FAA2E94-D9D0-4F51-AC8E-76937646173B}"/>
          </ac:spMkLst>
        </pc:spChg>
        <pc:spChg chg="del">
          <ac:chgData name="Keiko Kojima" userId="6899f029-7342-413a-b38b-6a9d55270ecb" providerId="ADAL" clId="{1E492AAC-9976-44CF-A3B3-E6BD5F1C1EA5}" dt="2021-02-07T08:50:13.503" v="525" actId="478"/>
          <ac:spMkLst>
            <pc:docMk/>
            <pc:sldMk cId="4046542236" sldId="414"/>
            <ac:spMk id="12" creationId="{CB95487F-5247-4E27-B55B-F5AA6F3CEE94}"/>
          </ac:spMkLst>
        </pc:spChg>
        <pc:picChg chg="del">
          <ac:chgData name="Keiko Kojima" userId="6899f029-7342-413a-b38b-6a9d55270ecb" providerId="ADAL" clId="{1E492AAC-9976-44CF-A3B3-E6BD5F1C1EA5}" dt="2021-02-07T08:50:00.128" v="522" actId="478"/>
          <ac:picMkLst>
            <pc:docMk/>
            <pc:sldMk cId="4046542236" sldId="414"/>
            <ac:picMk id="3" creationId="{387D0C3F-B27E-4373-B679-ED552C2AAB27}"/>
          </ac:picMkLst>
        </pc:picChg>
        <pc:picChg chg="del mod">
          <ac:chgData name="Keiko Kojima" userId="6899f029-7342-413a-b38b-6a9d55270ecb" providerId="ADAL" clId="{1E492AAC-9976-44CF-A3B3-E6BD5F1C1EA5}" dt="2021-02-07T08:50:07.186" v="524" actId="478"/>
          <ac:picMkLst>
            <pc:docMk/>
            <pc:sldMk cId="4046542236" sldId="414"/>
            <ac:picMk id="6" creationId="{55F2EB37-093D-42B2-B7C5-ECF49E42590F}"/>
          </ac:picMkLst>
        </pc:picChg>
        <pc:picChg chg="add mod">
          <ac:chgData name="Keiko Kojima" userId="6899f029-7342-413a-b38b-6a9d55270ecb" providerId="ADAL" clId="{1E492AAC-9976-44CF-A3B3-E6BD5F1C1EA5}" dt="2021-02-07T08:50:41.380" v="530" actId="1076"/>
          <ac:picMkLst>
            <pc:docMk/>
            <pc:sldMk cId="4046542236" sldId="414"/>
            <ac:picMk id="7" creationId="{2849E3C7-93E0-4443-AC73-273BC988A133}"/>
          </ac:picMkLst>
        </pc:picChg>
        <pc:picChg chg="del">
          <ac:chgData name="Keiko Kojima" userId="6899f029-7342-413a-b38b-6a9d55270ecb" providerId="ADAL" clId="{1E492AAC-9976-44CF-A3B3-E6BD5F1C1EA5}" dt="2021-02-07T08:50:17.005" v="526" actId="478"/>
          <ac:picMkLst>
            <pc:docMk/>
            <pc:sldMk cId="4046542236" sldId="414"/>
            <ac:picMk id="15" creationId="{6150F649-3F3E-4884-A46E-53EB09A085F0}"/>
          </ac:picMkLst>
        </pc:picChg>
        <pc:picChg chg="mod ord">
          <ac:chgData name="Keiko Kojima" userId="6899f029-7342-413a-b38b-6a9d55270ecb" providerId="ADAL" clId="{1E492AAC-9976-44CF-A3B3-E6BD5F1C1EA5}" dt="2021-02-07T08:50:48.309" v="533" actId="1076"/>
          <ac:picMkLst>
            <pc:docMk/>
            <pc:sldMk cId="4046542236" sldId="414"/>
            <ac:picMk id="16" creationId="{DD0FF955-7687-4F4C-BA41-2BAF0915A607}"/>
          </ac:picMkLst>
        </pc:picChg>
      </pc:sldChg>
      <pc:sldChg chg="modSp del mod">
        <pc:chgData name="Keiko Kojima" userId="6899f029-7342-413a-b38b-6a9d55270ecb" providerId="ADAL" clId="{1E492AAC-9976-44CF-A3B3-E6BD5F1C1EA5}" dt="2021-02-07T08:55:48.678" v="568" actId="2696"/>
        <pc:sldMkLst>
          <pc:docMk/>
          <pc:sldMk cId="1623492481" sldId="415"/>
        </pc:sldMkLst>
        <pc:picChg chg="mod">
          <ac:chgData name="Keiko Kojima" userId="6899f029-7342-413a-b38b-6a9d55270ecb" providerId="ADAL" clId="{1E492AAC-9976-44CF-A3B3-E6BD5F1C1EA5}" dt="2021-02-07T08:51:44.109" v="536" actId="1076"/>
          <ac:picMkLst>
            <pc:docMk/>
            <pc:sldMk cId="1623492481" sldId="415"/>
            <ac:picMk id="6" creationId="{7BF33998-4B3D-4C8E-8867-709C063D019B}"/>
          </ac:picMkLst>
        </pc:picChg>
        <pc:picChg chg="mod">
          <ac:chgData name="Keiko Kojima" userId="6899f029-7342-413a-b38b-6a9d55270ecb" providerId="ADAL" clId="{1E492AAC-9976-44CF-A3B3-E6BD5F1C1EA5}" dt="2021-02-07T08:51:41.193" v="535" actId="1076"/>
          <ac:picMkLst>
            <pc:docMk/>
            <pc:sldMk cId="1623492481" sldId="415"/>
            <ac:picMk id="8" creationId="{73B67AAF-CD16-4940-B766-7CB528718E24}"/>
          </ac:picMkLst>
        </pc:picChg>
      </pc:sldChg>
      <pc:sldChg chg="addSp delSp modSp mod">
        <pc:chgData name="Keiko Kojima" userId="6899f029-7342-413a-b38b-6a9d55270ecb" providerId="ADAL" clId="{1E492AAC-9976-44CF-A3B3-E6BD5F1C1EA5}" dt="2021-02-07T09:01:59.916" v="618" actId="1076"/>
        <pc:sldMkLst>
          <pc:docMk/>
          <pc:sldMk cId="3076049205" sldId="416"/>
        </pc:sldMkLst>
        <pc:grpChg chg="del mod topLvl">
          <ac:chgData name="Keiko Kojima" userId="6899f029-7342-413a-b38b-6a9d55270ecb" providerId="ADAL" clId="{1E492AAC-9976-44CF-A3B3-E6BD5F1C1EA5}" dt="2021-02-07T09:01:15.011" v="607" actId="165"/>
          <ac:grpSpMkLst>
            <pc:docMk/>
            <pc:sldMk cId="3076049205" sldId="416"/>
            <ac:grpSpMk id="6" creationId="{3F8C1DEF-2F7D-472A-AD72-74552589746D}"/>
          </ac:grpSpMkLst>
        </pc:grpChg>
        <pc:grpChg chg="del mod">
          <ac:chgData name="Keiko Kojima" userId="6899f029-7342-413a-b38b-6a9d55270ecb" providerId="ADAL" clId="{1E492AAC-9976-44CF-A3B3-E6BD5F1C1EA5}" dt="2021-02-07T09:01:04.414" v="606" actId="165"/>
          <ac:grpSpMkLst>
            <pc:docMk/>
            <pc:sldMk cId="3076049205" sldId="416"/>
            <ac:grpSpMk id="13" creationId="{75DD56A5-9233-4F80-8148-67FF6B00ADBA}"/>
          </ac:grpSpMkLst>
        </pc:grpChg>
        <pc:grpChg chg="add mod">
          <ac:chgData name="Keiko Kojima" userId="6899f029-7342-413a-b38b-6a9d55270ecb" providerId="ADAL" clId="{1E492AAC-9976-44CF-A3B3-E6BD5F1C1EA5}" dt="2021-02-07T09:01:55.290" v="615" actId="1076"/>
          <ac:grpSpMkLst>
            <pc:docMk/>
            <pc:sldMk cId="3076049205" sldId="416"/>
            <ac:grpSpMk id="17" creationId="{2A6D034A-9A50-4938-92A7-9AFECEAA1648}"/>
          </ac:grpSpMkLst>
        </pc:grpChg>
        <pc:picChg chg="mod">
          <ac:chgData name="Keiko Kojima" userId="6899f029-7342-413a-b38b-6a9d55270ecb" providerId="ADAL" clId="{1E492AAC-9976-44CF-A3B3-E6BD5F1C1EA5}" dt="2021-02-07T09:01:59.916" v="618" actId="1076"/>
          <ac:picMkLst>
            <pc:docMk/>
            <pc:sldMk cId="3076049205" sldId="416"/>
            <ac:picMk id="2" creationId="{F507B5F6-F367-4C54-94FE-95D8FE2E000A}"/>
          </ac:picMkLst>
        </pc:picChg>
        <pc:picChg chg="del mod">
          <ac:chgData name="Keiko Kojima" userId="6899f029-7342-413a-b38b-6a9d55270ecb" providerId="ADAL" clId="{1E492AAC-9976-44CF-A3B3-E6BD5F1C1EA5}" dt="2021-02-07T08:59:08.531" v="593" actId="478"/>
          <ac:picMkLst>
            <pc:docMk/>
            <pc:sldMk cId="3076049205" sldId="416"/>
            <ac:picMk id="3" creationId="{2BE80570-84DD-4AE6-8B68-ACB28E2AB71D}"/>
          </ac:picMkLst>
        </pc:picChg>
        <pc:picChg chg="add mod ord">
          <ac:chgData name="Keiko Kojima" userId="6899f029-7342-413a-b38b-6a9d55270ecb" providerId="ADAL" clId="{1E492AAC-9976-44CF-A3B3-E6BD5F1C1EA5}" dt="2021-02-07T08:59:05.645" v="592" actId="167"/>
          <ac:picMkLst>
            <pc:docMk/>
            <pc:sldMk cId="3076049205" sldId="416"/>
            <ac:picMk id="5" creationId="{516ED96D-A97C-4EEA-8747-9AE9625D1B8F}"/>
          </ac:picMkLst>
        </pc:picChg>
        <pc:picChg chg="mod topLvl modCrop">
          <ac:chgData name="Keiko Kojima" userId="6899f029-7342-413a-b38b-6a9d55270ecb" providerId="ADAL" clId="{1E492AAC-9976-44CF-A3B3-E6BD5F1C1EA5}" dt="2021-02-07T09:01:48.241" v="611" actId="164"/>
          <ac:picMkLst>
            <pc:docMk/>
            <pc:sldMk cId="3076049205" sldId="416"/>
            <ac:picMk id="7" creationId="{E154B5F5-0642-4CBA-B26E-46A5BC85F5FB}"/>
          </ac:picMkLst>
        </pc:picChg>
        <pc:picChg chg="mod topLvl">
          <ac:chgData name="Keiko Kojima" userId="6899f029-7342-413a-b38b-6a9d55270ecb" providerId="ADAL" clId="{1E492AAC-9976-44CF-A3B3-E6BD5F1C1EA5}" dt="2021-02-07T09:01:48.241" v="611" actId="164"/>
          <ac:picMkLst>
            <pc:docMk/>
            <pc:sldMk cId="3076049205" sldId="416"/>
            <ac:picMk id="8" creationId="{86144F02-3004-4352-8016-E1C2D19FD9C7}"/>
          </ac:picMkLst>
        </pc:picChg>
        <pc:picChg chg="del mod topLvl">
          <ac:chgData name="Keiko Kojima" userId="6899f029-7342-413a-b38b-6a9d55270ecb" providerId="ADAL" clId="{1E492AAC-9976-44CF-A3B3-E6BD5F1C1EA5}" dt="2021-02-07T09:01:34.949" v="610" actId="478"/>
          <ac:picMkLst>
            <pc:docMk/>
            <pc:sldMk cId="3076049205" sldId="416"/>
            <ac:picMk id="9" creationId="{4062A016-8FF9-4F52-AB0A-A17EF361E50A}"/>
          </ac:picMkLst>
        </pc:picChg>
        <pc:picChg chg="mod topLvl">
          <ac:chgData name="Keiko Kojima" userId="6899f029-7342-413a-b38b-6a9d55270ecb" providerId="ADAL" clId="{1E492AAC-9976-44CF-A3B3-E6BD5F1C1EA5}" dt="2021-02-07T09:01:48.241" v="611" actId="164"/>
          <ac:picMkLst>
            <pc:docMk/>
            <pc:sldMk cId="3076049205" sldId="416"/>
            <ac:picMk id="12" creationId="{6F6EF219-75C8-4285-9047-271DCBF752A7}"/>
          </ac:picMkLst>
        </pc:picChg>
        <pc:picChg chg="add del mod">
          <ac:chgData name="Keiko Kojima" userId="6899f029-7342-413a-b38b-6a9d55270ecb" providerId="ADAL" clId="{1E492AAC-9976-44CF-A3B3-E6BD5F1C1EA5}" dt="2021-02-07T09:00:12.651" v="600" actId="478"/>
          <ac:picMkLst>
            <pc:docMk/>
            <pc:sldMk cId="3076049205" sldId="416"/>
            <ac:picMk id="14" creationId="{618109DA-C158-49D5-A6F2-AEF03956E362}"/>
          </ac:picMkLst>
        </pc:picChg>
        <pc:picChg chg="add del mod">
          <ac:chgData name="Keiko Kojima" userId="6899f029-7342-413a-b38b-6a9d55270ecb" providerId="ADAL" clId="{1E492AAC-9976-44CF-A3B3-E6BD5F1C1EA5}" dt="2021-02-07T09:00:35.379" v="603" actId="478"/>
          <ac:picMkLst>
            <pc:docMk/>
            <pc:sldMk cId="3076049205" sldId="416"/>
            <ac:picMk id="16" creationId="{3C97C21D-6F32-445C-A6FD-84F9E3C465BC}"/>
          </ac:picMkLst>
        </pc:picChg>
      </pc:sldChg>
      <pc:sldChg chg="addSp delSp modSp mod modAnim">
        <pc:chgData name="Keiko Kojima" userId="6899f029-7342-413a-b38b-6a9d55270ecb" providerId="ADAL" clId="{1E492AAC-9976-44CF-A3B3-E6BD5F1C1EA5}" dt="2021-02-07T09:05:03.275" v="642"/>
        <pc:sldMkLst>
          <pc:docMk/>
          <pc:sldMk cId="428471376" sldId="418"/>
        </pc:sldMkLst>
        <pc:picChg chg="add mod">
          <ac:chgData name="Keiko Kojima" userId="6899f029-7342-413a-b38b-6a9d55270ecb" providerId="ADAL" clId="{1E492AAC-9976-44CF-A3B3-E6BD5F1C1EA5}" dt="2021-02-07T09:03:51.762" v="628" actId="14100"/>
          <ac:picMkLst>
            <pc:docMk/>
            <pc:sldMk cId="428471376" sldId="418"/>
            <ac:picMk id="3" creationId="{46AC8202-7F81-4791-BB42-C018C624BAA0}"/>
          </ac:picMkLst>
        </pc:picChg>
        <pc:picChg chg="del">
          <ac:chgData name="Keiko Kojima" userId="6899f029-7342-413a-b38b-6a9d55270ecb" providerId="ADAL" clId="{1E492AAC-9976-44CF-A3B3-E6BD5F1C1EA5}" dt="2021-02-07T09:03:46.411" v="626" actId="478"/>
          <ac:picMkLst>
            <pc:docMk/>
            <pc:sldMk cId="428471376" sldId="418"/>
            <ac:picMk id="5" creationId="{82694069-1298-41BF-B8A9-760CF802C70A}"/>
          </ac:picMkLst>
        </pc:picChg>
        <pc:picChg chg="add mod">
          <ac:chgData name="Keiko Kojima" userId="6899f029-7342-413a-b38b-6a9d55270ecb" providerId="ADAL" clId="{1E492AAC-9976-44CF-A3B3-E6BD5F1C1EA5}" dt="2021-02-07T09:03:58.754" v="632" actId="1076"/>
          <ac:picMkLst>
            <pc:docMk/>
            <pc:sldMk cId="428471376" sldId="418"/>
            <ac:picMk id="6" creationId="{E9A5639B-6065-47E3-8457-7CFD97A23563}"/>
          </ac:picMkLst>
        </pc:picChg>
        <pc:picChg chg="del mod">
          <ac:chgData name="Keiko Kojima" userId="6899f029-7342-413a-b38b-6a9d55270ecb" providerId="ADAL" clId="{1E492AAC-9976-44CF-A3B3-E6BD5F1C1EA5}" dt="2021-02-07T09:04:05.770" v="634" actId="478"/>
          <ac:picMkLst>
            <pc:docMk/>
            <pc:sldMk cId="428471376" sldId="418"/>
            <ac:picMk id="7" creationId="{0EFE291F-EB3F-4F49-830F-B37E7B5AE0D1}"/>
          </ac:picMkLst>
        </pc:picChg>
        <pc:picChg chg="mod ord">
          <ac:chgData name="Keiko Kojima" userId="6899f029-7342-413a-b38b-6a9d55270ecb" providerId="ADAL" clId="{1E492AAC-9976-44CF-A3B3-E6BD5F1C1EA5}" dt="2021-02-07T09:04:23.066" v="641" actId="1076"/>
          <ac:picMkLst>
            <pc:docMk/>
            <pc:sldMk cId="428471376" sldId="418"/>
            <ac:picMk id="10" creationId="{8757C106-53A1-4F41-BD6D-D19130C1CED3}"/>
          </ac:picMkLst>
        </pc:picChg>
        <pc:picChg chg="add mod">
          <ac:chgData name="Keiko Kojima" userId="6899f029-7342-413a-b38b-6a9d55270ecb" providerId="ADAL" clId="{1E492AAC-9976-44CF-A3B3-E6BD5F1C1EA5}" dt="2021-02-07T09:04:12.951" v="638" actId="1076"/>
          <ac:picMkLst>
            <pc:docMk/>
            <pc:sldMk cId="428471376" sldId="418"/>
            <ac:picMk id="15" creationId="{B9EECFB6-AA50-46FF-8923-49DE28EF5C68}"/>
          </ac:picMkLst>
        </pc:picChg>
      </pc:sldChg>
      <pc:sldChg chg="del">
        <pc:chgData name="Keiko Kojima" userId="6899f029-7342-413a-b38b-6a9d55270ecb" providerId="ADAL" clId="{1E492AAC-9976-44CF-A3B3-E6BD5F1C1EA5}" dt="2021-02-07T09:06:44.364" v="662" actId="2696"/>
        <pc:sldMkLst>
          <pc:docMk/>
          <pc:sldMk cId="60808224" sldId="419"/>
        </pc:sldMkLst>
      </pc:sldChg>
      <pc:sldChg chg="addSp delSp modSp mod modAnim">
        <pc:chgData name="Keiko Kojima" userId="6899f029-7342-413a-b38b-6a9d55270ecb" providerId="ADAL" clId="{1E492AAC-9976-44CF-A3B3-E6BD5F1C1EA5}" dt="2021-02-07T09:12:03.577" v="728" actId="14100"/>
        <pc:sldMkLst>
          <pc:docMk/>
          <pc:sldMk cId="3217059988" sldId="420"/>
        </pc:sldMkLst>
        <pc:picChg chg="add del mod">
          <ac:chgData name="Keiko Kojima" userId="6899f029-7342-413a-b38b-6a9d55270ecb" providerId="ADAL" clId="{1E492AAC-9976-44CF-A3B3-E6BD5F1C1EA5}" dt="2021-02-07T09:09:29.662" v="697" actId="478"/>
          <ac:picMkLst>
            <pc:docMk/>
            <pc:sldMk cId="3217059988" sldId="420"/>
            <ac:picMk id="3" creationId="{FA29CC65-6009-48AA-BAF5-612BE34EE85F}"/>
          </ac:picMkLst>
        </pc:picChg>
        <pc:picChg chg="del">
          <ac:chgData name="Keiko Kojima" userId="6899f029-7342-413a-b38b-6a9d55270ecb" providerId="ADAL" clId="{1E492AAC-9976-44CF-A3B3-E6BD5F1C1EA5}" dt="2021-02-07T09:08:23.651" v="687" actId="478"/>
          <ac:picMkLst>
            <pc:docMk/>
            <pc:sldMk cId="3217059988" sldId="420"/>
            <ac:picMk id="5" creationId="{FE4D308A-9B10-4935-881A-9A77B6D88406}"/>
          </ac:picMkLst>
        </pc:picChg>
        <pc:picChg chg="del mod">
          <ac:chgData name="Keiko Kojima" userId="6899f029-7342-413a-b38b-6a9d55270ecb" providerId="ADAL" clId="{1E492AAC-9976-44CF-A3B3-E6BD5F1C1EA5}" dt="2021-02-07T09:08:29.821" v="690" actId="478"/>
          <ac:picMkLst>
            <pc:docMk/>
            <pc:sldMk cId="3217059988" sldId="420"/>
            <ac:picMk id="7" creationId="{89E57051-3008-42C1-825E-A83013DA0C00}"/>
          </ac:picMkLst>
        </pc:picChg>
        <pc:picChg chg="mod ord">
          <ac:chgData name="Keiko Kojima" userId="6899f029-7342-413a-b38b-6a9d55270ecb" providerId="ADAL" clId="{1E492AAC-9976-44CF-A3B3-E6BD5F1C1EA5}" dt="2021-02-07T09:11:56.102" v="725" actId="14100"/>
          <ac:picMkLst>
            <pc:docMk/>
            <pc:sldMk cId="3217059988" sldId="420"/>
            <ac:picMk id="8" creationId="{9EBDAFF1-F3E7-44F9-9957-6758D1C1446C}"/>
          </ac:picMkLst>
        </pc:picChg>
        <pc:picChg chg="add mod">
          <ac:chgData name="Keiko Kojima" userId="6899f029-7342-413a-b38b-6a9d55270ecb" providerId="ADAL" clId="{1E492AAC-9976-44CF-A3B3-E6BD5F1C1EA5}" dt="2021-02-07T09:11:52.813" v="722" actId="1076"/>
          <ac:picMkLst>
            <pc:docMk/>
            <pc:sldMk cId="3217059988" sldId="420"/>
            <ac:picMk id="9" creationId="{1726EC43-4EAD-4D15-A1BC-0F3F3097A53D}"/>
          </ac:picMkLst>
        </pc:picChg>
        <pc:picChg chg="add mod">
          <ac:chgData name="Keiko Kojima" userId="6899f029-7342-413a-b38b-6a9d55270ecb" providerId="ADAL" clId="{1E492AAC-9976-44CF-A3B3-E6BD5F1C1EA5}" dt="2021-02-07T09:09:54.013" v="700" actId="1076"/>
          <ac:picMkLst>
            <pc:docMk/>
            <pc:sldMk cId="3217059988" sldId="420"/>
            <ac:picMk id="11" creationId="{B53444AD-FFD5-44E8-B61D-416EBF9C6265}"/>
          </ac:picMkLst>
        </pc:picChg>
        <pc:picChg chg="add mod">
          <ac:chgData name="Keiko Kojima" userId="6899f029-7342-413a-b38b-6a9d55270ecb" providerId="ADAL" clId="{1E492AAC-9976-44CF-A3B3-E6BD5F1C1EA5}" dt="2021-02-07T09:10:00.598" v="703" actId="1076"/>
          <ac:picMkLst>
            <pc:docMk/>
            <pc:sldMk cId="3217059988" sldId="420"/>
            <ac:picMk id="13" creationId="{1C7D0899-E1C6-4186-9F64-751F8359FF3F}"/>
          </ac:picMkLst>
        </pc:picChg>
        <pc:picChg chg="add mod modCrop">
          <ac:chgData name="Keiko Kojima" userId="6899f029-7342-413a-b38b-6a9d55270ecb" providerId="ADAL" clId="{1E492AAC-9976-44CF-A3B3-E6BD5F1C1EA5}" dt="2021-02-07T09:12:03.577" v="728" actId="14100"/>
          <ac:picMkLst>
            <pc:docMk/>
            <pc:sldMk cId="3217059988" sldId="420"/>
            <ac:picMk id="15" creationId="{F68163BB-148E-4405-91BD-6E7754F7B8C9}"/>
          </ac:picMkLst>
        </pc:picChg>
      </pc:sldChg>
      <pc:sldChg chg="addSp delSp modSp mod">
        <pc:chgData name="Keiko Kojima" userId="6899f029-7342-413a-b38b-6a9d55270ecb" providerId="ADAL" clId="{1E492AAC-9976-44CF-A3B3-E6BD5F1C1EA5}" dt="2021-02-07T09:23:31.174" v="824" actId="14100"/>
        <pc:sldMkLst>
          <pc:docMk/>
          <pc:sldMk cId="68622527" sldId="421"/>
        </pc:sldMkLst>
        <pc:picChg chg="add mod ord">
          <ac:chgData name="Keiko Kojima" userId="6899f029-7342-413a-b38b-6a9d55270ecb" providerId="ADAL" clId="{1E492AAC-9976-44CF-A3B3-E6BD5F1C1EA5}" dt="2021-02-07T09:23:31.174" v="824" actId="14100"/>
          <ac:picMkLst>
            <pc:docMk/>
            <pc:sldMk cId="68622527" sldId="421"/>
            <ac:picMk id="4" creationId="{50E9F2A7-03E0-4A00-B1BE-30052E280AD8}"/>
          </ac:picMkLst>
        </pc:picChg>
        <pc:picChg chg="del">
          <ac:chgData name="Keiko Kojima" userId="6899f029-7342-413a-b38b-6a9d55270ecb" providerId="ADAL" clId="{1E492AAC-9976-44CF-A3B3-E6BD5F1C1EA5}" dt="2021-02-07T09:23:12.500" v="819" actId="478"/>
          <ac:picMkLst>
            <pc:docMk/>
            <pc:sldMk cId="68622527" sldId="421"/>
            <ac:picMk id="5" creationId="{F03C0EBE-6F7D-4D9F-8DA8-54D9470D3654}"/>
          </ac:picMkLst>
        </pc:picChg>
      </pc:sldChg>
      <pc:sldChg chg="addSp delSp modSp mod modAnim">
        <pc:chgData name="Keiko Kojima" userId="6899f029-7342-413a-b38b-6a9d55270ecb" providerId="ADAL" clId="{1E492AAC-9976-44CF-A3B3-E6BD5F1C1EA5}" dt="2021-02-07T09:19:26.037" v="789" actId="1076"/>
        <pc:sldMkLst>
          <pc:docMk/>
          <pc:sldMk cId="3556667058" sldId="422"/>
        </pc:sldMkLst>
        <pc:picChg chg="add mod">
          <ac:chgData name="Keiko Kojima" userId="6899f029-7342-413a-b38b-6a9d55270ecb" providerId="ADAL" clId="{1E492AAC-9976-44CF-A3B3-E6BD5F1C1EA5}" dt="2021-02-07T09:17:36.869" v="764" actId="14100"/>
          <ac:picMkLst>
            <pc:docMk/>
            <pc:sldMk cId="3556667058" sldId="422"/>
            <ac:picMk id="3" creationId="{7528488D-E250-4502-92C5-374504EF1A3F}"/>
          </ac:picMkLst>
        </pc:picChg>
        <pc:picChg chg="del mod">
          <ac:chgData name="Keiko Kojima" userId="6899f029-7342-413a-b38b-6a9d55270ecb" providerId="ADAL" clId="{1E492AAC-9976-44CF-A3B3-E6BD5F1C1EA5}" dt="2021-02-07T09:17:44.868" v="768" actId="478"/>
          <ac:picMkLst>
            <pc:docMk/>
            <pc:sldMk cId="3556667058" sldId="422"/>
            <ac:picMk id="5" creationId="{BD1FF5E9-1C96-4F91-802A-C55D3D080CD1}"/>
          </ac:picMkLst>
        </pc:picChg>
        <pc:picChg chg="add mod">
          <ac:chgData name="Keiko Kojima" userId="6899f029-7342-413a-b38b-6a9d55270ecb" providerId="ADAL" clId="{1E492AAC-9976-44CF-A3B3-E6BD5F1C1EA5}" dt="2021-02-07T09:17:42.253" v="767" actId="1076"/>
          <ac:picMkLst>
            <pc:docMk/>
            <pc:sldMk cId="3556667058" sldId="422"/>
            <ac:picMk id="6" creationId="{5C0C806D-3EA5-4365-9B28-06CCB7BD7D47}"/>
          </ac:picMkLst>
        </pc:picChg>
        <pc:picChg chg="del mod">
          <ac:chgData name="Keiko Kojima" userId="6899f029-7342-413a-b38b-6a9d55270ecb" providerId="ADAL" clId="{1E492AAC-9976-44CF-A3B3-E6BD5F1C1EA5}" dt="2021-02-07T09:18:13.050" v="771" actId="478"/>
          <ac:picMkLst>
            <pc:docMk/>
            <pc:sldMk cId="3556667058" sldId="422"/>
            <ac:picMk id="7" creationId="{072E772E-737A-4E66-91C7-642013C859DC}"/>
          </ac:picMkLst>
        </pc:picChg>
        <pc:picChg chg="mod ord">
          <ac:chgData name="Keiko Kojima" userId="6899f029-7342-413a-b38b-6a9d55270ecb" providerId="ADAL" clId="{1E492AAC-9976-44CF-A3B3-E6BD5F1C1EA5}" dt="2021-02-07T09:19:26.037" v="789" actId="1076"/>
          <ac:picMkLst>
            <pc:docMk/>
            <pc:sldMk cId="3556667058" sldId="422"/>
            <ac:picMk id="8" creationId="{5DC4EDFD-8F33-4779-9D38-9EC615B7C5CB}"/>
          </ac:picMkLst>
        </pc:picChg>
        <pc:picChg chg="add mod">
          <ac:chgData name="Keiko Kojima" userId="6899f029-7342-413a-b38b-6a9d55270ecb" providerId="ADAL" clId="{1E492AAC-9976-44CF-A3B3-E6BD5F1C1EA5}" dt="2021-02-07T09:19:24.526" v="788" actId="1076"/>
          <ac:picMkLst>
            <pc:docMk/>
            <pc:sldMk cId="3556667058" sldId="422"/>
            <ac:picMk id="13" creationId="{6AE84AE5-3FB7-4940-9564-C7D1861C3781}"/>
          </ac:picMkLst>
        </pc:picChg>
        <pc:picChg chg="add mod">
          <ac:chgData name="Keiko Kojima" userId="6899f029-7342-413a-b38b-6a9d55270ecb" providerId="ADAL" clId="{1E492AAC-9976-44CF-A3B3-E6BD5F1C1EA5}" dt="2021-02-07T09:19:16.608" v="787" actId="14100"/>
          <ac:picMkLst>
            <pc:docMk/>
            <pc:sldMk cId="3556667058" sldId="422"/>
            <ac:picMk id="17" creationId="{8DB4E328-8A6E-49B2-9EDF-AB5F4C1BEE25}"/>
          </ac:picMkLst>
        </pc:picChg>
        <pc:picChg chg="del">
          <ac:chgData name="Keiko Kojima" userId="6899f029-7342-413a-b38b-6a9d55270ecb" providerId="ADAL" clId="{1E492AAC-9976-44CF-A3B3-E6BD5F1C1EA5}" dt="2021-02-07T09:19:09.037" v="784" actId="478"/>
          <ac:picMkLst>
            <pc:docMk/>
            <pc:sldMk cId="3556667058" sldId="422"/>
            <ac:picMk id="20" creationId="{6BD76034-A8BC-4F1A-A7D9-1C3C0960E28D}"/>
          </ac:picMkLst>
        </pc:picChg>
      </pc:sldChg>
      <pc:sldChg chg="del">
        <pc:chgData name="Keiko Kojima" userId="6899f029-7342-413a-b38b-6a9d55270ecb" providerId="ADAL" clId="{1E492AAC-9976-44CF-A3B3-E6BD5F1C1EA5}" dt="2021-02-07T09:12:34.100" v="729" actId="2696"/>
        <pc:sldMkLst>
          <pc:docMk/>
          <pc:sldMk cId="3521831216" sldId="423"/>
        </pc:sldMkLst>
      </pc:sldChg>
      <pc:sldChg chg="del">
        <pc:chgData name="Keiko Kojima" userId="6899f029-7342-413a-b38b-6a9d55270ecb" providerId="ADAL" clId="{1E492AAC-9976-44CF-A3B3-E6BD5F1C1EA5}" dt="2021-02-07T09:14:03.392" v="741" actId="2696"/>
        <pc:sldMkLst>
          <pc:docMk/>
          <pc:sldMk cId="2283581797" sldId="424"/>
        </pc:sldMkLst>
      </pc:sldChg>
      <pc:sldChg chg="modSp del mod">
        <pc:chgData name="Keiko Kojima" userId="6899f029-7342-413a-b38b-6a9d55270ecb" providerId="ADAL" clId="{1E492AAC-9976-44CF-A3B3-E6BD5F1C1EA5}" dt="2021-02-07T09:16:13.401" v="759" actId="2696"/>
        <pc:sldMkLst>
          <pc:docMk/>
          <pc:sldMk cId="738529903" sldId="425"/>
        </pc:sldMkLst>
        <pc:picChg chg="mod">
          <ac:chgData name="Keiko Kojima" userId="6899f029-7342-413a-b38b-6a9d55270ecb" providerId="ADAL" clId="{1E492AAC-9976-44CF-A3B3-E6BD5F1C1EA5}" dt="2021-02-07T09:14:12.887" v="742" actId="1076"/>
          <ac:picMkLst>
            <pc:docMk/>
            <pc:sldMk cId="738529903" sldId="425"/>
            <ac:picMk id="13" creationId="{CFB6EB89-A7B6-4E6D-9B85-AA5A83B767BF}"/>
          </ac:picMkLst>
        </pc:picChg>
      </pc:sldChg>
      <pc:sldChg chg="del">
        <pc:chgData name="Keiko Kojima" userId="6899f029-7342-413a-b38b-6a9d55270ecb" providerId="ADAL" clId="{1E492AAC-9976-44CF-A3B3-E6BD5F1C1EA5}" dt="2021-02-07T09:20:55.459" v="804" actId="2696"/>
        <pc:sldMkLst>
          <pc:docMk/>
          <pc:sldMk cId="2627707464" sldId="426"/>
        </pc:sldMkLst>
      </pc:sldChg>
      <pc:sldChg chg="addSp delSp modSp mod modAnim">
        <pc:chgData name="Keiko Kojima" userId="6899f029-7342-413a-b38b-6a9d55270ecb" providerId="ADAL" clId="{1E492AAC-9976-44CF-A3B3-E6BD5F1C1EA5}" dt="2021-02-07T09:29:33.574" v="939"/>
        <pc:sldMkLst>
          <pc:docMk/>
          <pc:sldMk cId="3544693413" sldId="427"/>
        </pc:sldMkLst>
        <pc:spChg chg="ord">
          <ac:chgData name="Keiko Kojima" userId="6899f029-7342-413a-b38b-6a9d55270ecb" providerId="ADAL" clId="{1E492AAC-9976-44CF-A3B3-E6BD5F1C1EA5}" dt="2021-02-07T09:28:13.955" v="908" actId="166"/>
          <ac:spMkLst>
            <pc:docMk/>
            <pc:sldMk cId="3544693413" sldId="427"/>
            <ac:spMk id="10" creationId="{D9BAE90E-69C8-40C3-A54B-21338092F5C1}"/>
          </ac:spMkLst>
        </pc:spChg>
        <pc:grpChg chg="mod">
          <ac:chgData name="Keiko Kojima" userId="6899f029-7342-413a-b38b-6a9d55270ecb" providerId="ADAL" clId="{1E492AAC-9976-44CF-A3B3-E6BD5F1C1EA5}" dt="2021-02-07T09:27:15.487" v="868" actId="1076"/>
          <ac:grpSpMkLst>
            <pc:docMk/>
            <pc:sldMk cId="3544693413" sldId="427"/>
            <ac:grpSpMk id="14" creationId="{2073A507-FB42-4AF0-813F-15EB726CE1E1}"/>
          </ac:grpSpMkLst>
        </pc:grpChg>
        <pc:picChg chg="add mod">
          <ac:chgData name="Keiko Kojima" userId="6899f029-7342-413a-b38b-6a9d55270ecb" providerId="ADAL" clId="{1E492AAC-9976-44CF-A3B3-E6BD5F1C1EA5}" dt="2021-02-07T09:27:59.193" v="887" actId="1076"/>
          <ac:picMkLst>
            <pc:docMk/>
            <pc:sldMk cId="3544693413" sldId="427"/>
            <ac:picMk id="3" creationId="{B96ACFF1-60DB-4406-9943-6654A798FBE7}"/>
          </ac:picMkLst>
        </pc:picChg>
        <pc:picChg chg="del mod">
          <ac:chgData name="Keiko Kojima" userId="6899f029-7342-413a-b38b-6a9d55270ecb" providerId="ADAL" clId="{1E492AAC-9976-44CF-A3B3-E6BD5F1C1EA5}" dt="2021-02-07T09:24:40.154" v="827" actId="478"/>
          <ac:picMkLst>
            <pc:docMk/>
            <pc:sldMk cId="3544693413" sldId="427"/>
            <ac:picMk id="5" creationId="{01919CB8-8BA6-4115-AD02-229B234C9BE9}"/>
          </ac:picMkLst>
        </pc:picChg>
        <pc:picChg chg="add mod ord">
          <ac:chgData name="Keiko Kojima" userId="6899f029-7342-413a-b38b-6a9d55270ecb" providerId="ADAL" clId="{1E492AAC-9976-44CF-A3B3-E6BD5F1C1EA5}" dt="2021-02-07T09:29:10.118" v="938" actId="1076"/>
          <ac:picMkLst>
            <pc:docMk/>
            <pc:sldMk cId="3544693413" sldId="427"/>
            <ac:picMk id="6" creationId="{A37DD2EA-8B78-4AF6-94D7-B92725459B14}"/>
          </ac:picMkLst>
        </pc:picChg>
        <pc:picChg chg="del">
          <ac:chgData name="Keiko Kojima" userId="6899f029-7342-413a-b38b-6a9d55270ecb" providerId="ADAL" clId="{1E492AAC-9976-44CF-A3B3-E6BD5F1C1EA5}" dt="2021-02-07T09:24:48.667" v="831" actId="478"/>
          <ac:picMkLst>
            <pc:docMk/>
            <pc:sldMk cId="3544693413" sldId="427"/>
            <ac:picMk id="7" creationId="{316A7BF9-475D-4A62-801C-62B97DAC2C69}"/>
          </ac:picMkLst>
        </pc:picChg>
        <pc:picChg chg="del mod">
          <ac:chgData name="Keiko Kojima" userId="6899f029-7342-413a-b38b-6a9d55270ecb" providerId="ADAL" clId="{1E492AAC-9976-44CF-A3B3-E6BD5F1C1EA5}" dt="2021-02-07T09:25:57.148" v="849" actId="478"/>
          <ac:picMkLst>
            <pc:docMk/>
            <pc:sldMk cId="3544693413" sldId="427"/>
            <ac:picMk id="9" creationId="{9CF91CA0-18FD-4C65-8F17-A82C3A13AEF4}"/>
          </ac:picMkLst>
        </pc:picChg>
        <pc:picChg chg="del">
          <ac:chgData name="Keiko Kojima" userId="6899f029-7342-413a-b38b-6a9d55270ecb" providerId="ADAL" clId="{1E492AAC-9976-44CF-A3B3-E6BD5F1C1EA5}" dt="2021-02-07T09:26:35.300" v="854" actId="478"/>
          <ac:picMkLst>
            <pc:docMk/>
            <pc:sldMk cId="3544693413" sldId="427"/>
            <ac:picMk id="11" creationId="{16100943-60B0-4AAA-B8F6-6E746C0B74D3}"/>
          </ac:picMkLst>
        </pc:picChg>
        <pc:picChg chg="add mod">
          <ac:chgData name="Keiko Kojima" userId="6899f029-7342-413a-b38b-6a9d55270ecb" providerId="ADAL" clId="{1E492AAC-9976-44CF-A3B3-E6BD5F1C1EA5}" dt="2021-02-07T09:28:47.883" v="930" actId="1036"/>
          <ac:picMkLst>
            <pc:docMk/>
            <pc:sldMk cId="3544693413" sldId="427"/>
            <ac:picMk id="15" creationId="{7BEEB1DF-0A5B-4231-9DF1-9E22EB6C8890}"/>
          </ac:picMkLst>
        </pc:picChg>
        <pc:picChg chg="add mod ord modCrop">
          <ac:chgData name="Keiko Kojima" userId="6899f029-7342-413a-b38b-6a9d55270ecb" providerId="ADAL" clId="{1E492AAC-9976-44CF-A3B3-E6BD5F1C1EA5}" dt="2021-02-07T09:29:03.908" v="937" actId="732"/>
          <ac:picMkLst>
            <pc:docMk/>
            <pc:sldMk cId="3544693413" sldId="427"/>
            <ac:picMk id="17" creationId="{E6439C3A-3D94-4D21-84B1-848EC760091F}"/>
          </ac:picMkLst>
        </pc:picChg>
      </pc:sldChg>
      <pc:sldChg chg="addSp delSp modSp mod modAnim">
        <pc:chgData name="Keiko Kojima" userId="6899f029-7342-413a-b38b-6a9d55270ecb" providerId="ADAL" clId="{1E492AAC-9976-44CF-A3B3-E6BD5F1C1EA5}" dt="2021-02-07T09:22:29.466" v="818" actId="164"/>
        <pc:sldMkLst>
          <pc:docMk/>
          <pc:sldMk cId="1745380476" sldId="434"/>
        </pc:sldMkLst>
        <pc:grpChg chg="add mod">
          <ac:chgData name="Keiko Kojima" userId="6899f029-7342-413a-b38b-6a9d55270ecb" providerId="ADAL" clId="{1E492AAC-9976-44CF-A3B3-E6BD5F1C1EA5}" dt="2021-02-07T09:22:29.466" v="818" actId="164"/>
          <ac:grpSpMkLst>
            <pc:docMk/>
            <pc:sldMk cId="1745380476" sldId="434"/>
            <ac:grpSpMk id="6" creationId="{116BF48E-5A2E-45AB-9EF1-1054AE97B992}"/>
          </ac:grpSpMkLst>
        </pc:grpChg>
        <pc:picChg chg="add mod">
          <ac:chgData name="Keiko Kojima" userId="6899f029-7342-413a-b38b-6a9d55270ecb" providerId="ADAL" clId="{1E492AAC-9976-44CF-A3B3-E6BD5F1C1EA5}" dt="2021-02-07T09:21:56.449" v="813" actId="14100"/>
          <ac:picMkLst>
            <pc:docMk/>
            <pc:sldMk cId="1745380476" sldId="434"/>
            <ac:picMk id="3" creationId="{83671E87-452B-41B7-8609-9B5B55952BAF}"/>
          </ac:picMkLst>
        </pc:picChg>
        <pc:picChg chg="del">
          <ac:chgData name="Keiko Kojima" userId="6899f029-7342-413a-b38b-6a9d55270ecb" providerId="ADAL" clId="{1E492AAC-9976-44CF-A3B3-E6BD5F1C1EA5}" dt="2021-02-07T09:21:50.531" v="811" actId="478"/>
          <ac:picMkLst>
            <pc:docMk/>
            <pc:sldMk cId="1745380476" sldId="434"/>
            <ac:picMk id="4" creationId="{FA2C7F06-B09C-4B85-B76B-12EF9CF72018}"/>
          </ac:picMkLst>
        </pc:picChg>
        <pc:picChg chg="del">
          <ac:chgData name="Keiko Kojima" userId="6899f029-7342-413a-b38b-6a9d55270ecb" providerId="ADAL" clId="{1E492AAC-9976-44CF-A3B3-E6BD5F1C1EA5}" dt="2021-02-07T09:21:12.166" v="805" actId="478"/>
          <ac:picMkLst>
            <pc:docMk/>
            <pc:sldMk cId="1745380476" sldId="434"/>
            <ac:picMk id="5" creationId="{BD1FF5E9-1C96-4F91-802A-C55D3D080CD1}"/>
          </ac:picMkLst>
        </pc:picChg>
        <pc:picChg chg="ord">
          <ac:chgData name="Keiko Kojima" userId="6899f029-7342-413a-b38b-6a9d55270ecb" providerId="ADAL" clId="{1E492AAC-9976-44CF-A3B3-E6BD5F1C1EA5}" dt="2021-02-07T09:21:59.630" v="814" actId="166"/>
          <ac:picMkLst>
            <pc:docMk/>
            <pc:sldMk cId="1745380476" sldId="434"/>
            <ac:picMk id="8" creationId="{5DC4EDFD-8F33-4779-9D38-9EC615B7C5CB}"/>
          </ac:picMkLst>
        </pc:picChg>
        <pc:picChg chg="mod">
          <ac:chgData name="Keiko Kojima" userId="6899f029-7342-413a-b38b-6a9d55270ecb" providerId="ADAL" clId="{1E492AAC-9976-44CF-A3B3-E6BD5F1C1EA5}" dt="2021-02-07T09:22:12.277" v="816" actId="1076"/>
          <ac:picMkLst>
            <pc:docMk/>
            <pc:sldMk cId="1745380476" sldId="434"/>
            <ac:picMk id="9" creationId="{7C48A936-AECE-44C6-82BA-DE94C88E13DA}"/>
          </ac:picMkLst>
        </pc:picChg>
        <pc:picChg chg="mod">
          <ac:chgData name="Keiko Kojima" userId="6899f029-7342-413a-b38b-6a9d55270ecb" providerId="ADAL" clId="{1E492AAC-9976-44CF-A3B3-E6BD5F1C1EA5}" dt="2021-02-07T09:22:29.466" v="818" actId="164"/>
          <ac:picMkLst>
            <pc:docMk/>
            <pc:sldMk cId="1745380476" sldId="434"/>
            <ac:picMk id="10" creationId="{DC9BFF9E-7F54-471B-A24C-D818839DB672}"/>
          </ac:picMkLst>
        </pc:picChg>
        <pc:picChg chg="mod">
          <ac:chgData name="Keiko Kojima" userId="6899f029-7342-413a-b38b-6a9d55270ecb" providerId="ADAL" clId="{1E492AAC-9976-44CF-A3B3-E6BD5F1C1EA5}" dt="2021-02-07T09:22:29.466" v="818" actId="164"/>
          <ac:picMkLst>
            <pc:docMk/>
            <pc:sldMk cId="1745380476" sldId="434"/>
            <ac:picMk id="12" creationId="{8EA28EED-44B0-4810-8971-52FE967A9FB8}"/>
          </ac:picMkLst>
        </pc:picChg>
        <pc:picChg chg="add mod">
          <ac:chgData name="Keiko Kojima" userId="6899f029-7342-413a-b38b-6a9d55270ecb" providerId="ADAL" clId="{1E492AAC-9976-44CF-A3B3-E6BD5F1C1EA5}" dt="2021-02-07T09:21:14.108" v="806"/>
          <ac:picMkLst>
            <pc:docMk/>
            <pc:sldMk cId="1745380476" sldId="434"/>
            <ac:picMk id="13" creationId="{CE1B5AE1-1F44-4DBC-A511-D119431D578A}"/>
          </ac:picMkLst>
        </pc:picChg>
        <pc:picChg chg="mod">
          <ac:chgData name="Keiko Kojima" userId="6899f029-7342-413a-b38b-6a9d55270ecb" providerId="ADAL" clId="{1E492AAC-9976-44CF-A3B3-E6BD5F1C1EA5}" dt="2021-02-07T09:22:29.466" v="818" actId="164"/>
          <ac:picMkLst>
            <pc:docMk/>
            <pc:sldMk cId="1745380476" sldId="434"/>
            <ac:picMk id="14" creationId="{CD327C5B-1C19-4978-AA5F-73DA3E5C38E8}"/>
          </ac:picMkLst>
        </pc:picChg>
        <pc:picChg chg="add mod">
          <ac:chgData name="Keiko Kojima" userId="6899f029-7342-413a-b38b-6a9d55270ecb" providerId="ADAL" clId="{1E492AAC-9976-44CF-A3B3-E6BD5F1C1EA5}" dt="2021-02-07T09:21:23.393" v="808" actId="1076"/>
          <ac:picMkLst>
            <pc:docMk/>
            <pc:sldMk cId="1745380476" sldId="434"/>
            <ac:picMk id="15" creationId="{F15F947F-6D34-4E5E-8D09-053FF61EE54F}"/>
          </ac:picMkLst>
        </pc:picChg>
        <pc:picChg chg="mod">
          <ac:chgData name="Keiko Kojima" userId="6899f029-7342-413a-b38b-6a9d55270ecb" providerId="ADAL" clId="{1E492AAC-9976-44CF-A3B3-E6BD5F1C1EA5}" dt="2021-02-07T09:22:29.466" v="818" actId="164"/>
          <ac:picMkLst>
            <pc:docMk/>
            <pc:sldMk cId="1745380476" sldId="434"/>
            <ac:picMk id="16" creationId="{5C016C85-EE7A-4776-A5E8-85047C4E1E59}"/>
          </ac:picMkLst>
        </pc:picChg>
        <pc:picChg chg="mod">
          <ac:chgData name="Keiko Kojima" userId="6899f029-7342-413a-b38b-6a9d55270ecb" providerId="ADAL" clId="{1E492AAC-9976-44CF-A3B3-E6BD5F1C1EA5}" dt="2021-02-07T09:22:29.466" v="818" actId="164"/>
          <ac:picMkLst>
            <pc:docMk/>
            <pc:sldMk cId="1745380476" sldId="434"/>
            <ac:picMk id="18" creationId="{014D9724-7FBC-4118-B49A-ACDB3C30ADC6}"/>
          </ac:picMkLst>
        </pc:picChg>
      </pc:sldChg>
      <pc:sldChg chg="addSp delSp modSp mod modAnim">
        <pc:chgData name="Keiko Kojima" userId="6899f029-7342-413a-b38b-6a9d55270ecb" providerId="ADAL" clId="{1E492AAC-9976-44CF-A3B3-E6BD5F1C1EA5}" dt="2021-02-07T09:42:59.721" v="1208"/>
        <pc:sldMkLst>
          <pc:docMk/>
          <pc:sldMk cId="1214442935" sldId="435"/>
        </pc:sldMkLst>
        <pc:picChg chg="del">
          <ac:chgData name="Keiko Kojima" userId="6899f029-7342-413a-b38b-6a9d55270ecb" providerId="ADAL" clId="{1E492AAC-9976-44CF-A3B3-E6BD5F1C1EA5}" dt="2021-02-07T08:34:48.676" v="306" actId="478"/>
          <ac:picMkLst>
            <pc:docMk/>
            <pc:sldMk cId="1214442935" sldId="435"/>
            <ac:picMk id="3" creationId="{AB4F9AEB-0A04-49F3-9589-2947DDAC93D0}"/>
          </ac:picMkLst>
        </pc:picChg>
        <pc:picChg chg="add mod">
          <ac:chgData name="Keiko Kojima" userId="6899f029-7342-413a-b38b-6a9d55270ecb" providerId="ADAL" clId="{1E492AAC-9976-44CF-A3B3-E6BD5F1C1EA5}" dt="2021-02-07T08:35:01.994" v="310" actId="14100"/>
          <ac:picMkLst>
            <pc:docMk/>
            <pc:sldMk cId="1214442935" sldId="435"/>
            <ac:picMk id="10" creationId="{8D919466-57E3-4885-A40C-9484CB15AE95}"/>
          </ac:picMkLst>
        </pc:picChg>
      </pc:sldChg>
      <pc:sldChg chg="addSp delSp del mod">
        <pc:chgData name="Keiko Kojima" userId="6899f029-7342-413a-b38b-6a9d55270ecb" providerId="ADAL" clId="{1E492AAC-9976-44CF-A3B3-E6BD5F1C1EA5}" dt="2021-02-07T09:35:32.100" v="1071" actId="2696"/>
        <pc:sldMkLst>
          <pc:docMk/>
          <pc:sldMk cId="622144705" sldId="436"/>
        </pc:sldMkLst>
        <pc:picChg chg="add del">
          <ac:chgData name="Keiko Kojima" userId="6899f029-7342-413a-b38b-6a9d55270ecb" providerId="ADAL" clId="{1E492AAC-9976-44CF-A3B3-E6BD5F1C1EA5}" dt="2021-02-07T09:30:44.565" v="942" actId="22"/>
          <ac:picMkLst>
            <pc:docMk/>
            <pc:sldMk cId="622144705" sldId="436"/>
            <ac:picMk id="4" creationId="{DB41A6D0-22F2-4AE0-8E80-80CF364C1AA6}"/>
          </ac:picMkLst>
        </pc:picChg>
      </pc:sldChg>
      <pc:sldChg chg="del">
        <pc:chgData name="Keiko Kojima" userId="6899f029-7342-413a-b38b-6a9d55270ecb" providerId="ADAL" clId="{1E492AAC-9976-44CF-A3B3-E6BD5F1C1EA5}" dt="2021-02-07T09:34:51.379" v="1069" actId="2696"/>
        <pc:sldMkLst>
          <pc:docMk/>
          <pc:sldMk cId="547399206" sldId="437"/>
        </pc:sldMkLst>
      </pc:sldChg>
      <pc:sldChg chg="del">
        <pc:chgData name="Keiko Kojima" userId="6899f029-7342-413a-b38b-6a9d55270ecb" providerId="ADAL" clId="{1E492AAC-9976-44CF-A3B3-E6BD5F1C1EA5}" dt="2021-02-07T09:40:29.982" v="1188" actId="2696"/>
        <pc:sldMkLst>
          <pc:docMk/>
          <pc:sldMk cId="1203990211" sldId="438"/>
        </pc:sldMkLst>
      </pc:sldChg>
      <pc:sldChg chg="addSp delSp modSp add del mod">
        <pc:chgData name="Keiko Kojima" userId="6899f029-7342-413a-b38b-6a9d55270ecb" providerId="ADAL" clId="{1E492AAC-9976-44CF-A3B3-E6BD5F1C1EA5}" dt="2021-02-07T08:22:17.216" v="223" actId="47"/>
        <pc:sldMkLst>
          <pc:docMk/>
          <pc:sldMk cId="3458699483" sldId="440"/>
        </pc:sldMkLst>
        <pc:spChg chg="add del mod">
          <ac:chgData name="Keiko Kojima" userId="6899f029-7342-413a-b38b-6a9d55270ecb" providerId="ADAL" clId="{1E492AAC-9976-44CF-A3B3-E6BD5F1C1EA5}" dt="2021-02-07T08:03:46.649" v="36" actId="767"/>
          <ac:spMkLst>
            <pc:docMk/>
            <pc:sldMk cId="3458699483" sldId="440"/>
            <ac:spMk id="2" creationId="{1AA08FA3-873D-4596-B918-A35E9492A53E}"/>
          </ac:spMkLst>
        </pc:spChg>
        <pc:spChg chg="add del mod">
          <ac:chgData name="Keiko Kojima" userId="6899f029-7342-413a-b38b-6a9d55270ecb" providerId="ADAL" clId="{1E492AAC-9976-44CF-A3B3-E6BD5F1C1EA5}" dt="2021-02-07T08:04:12.949" v="43" actId="478"/>
          <ac:spMkLst>
            <pc:docMk/>
            <pc:sldMk cId="3458699483" sldId="440"/>
            <ac:spMk id="3" creationId="{B5F2D505-3C46-4ADB-9D0B-7A868CD88795}"/>
          </ac:spMkLst>
        </pc:spChg>
        <pc:spChg chg="add mod ord">
          <ac:chgData name="Keiko Kojima" userId="6899f029-7342-413a-b38b-6a9d55270ecb" providerId="ADAL" clId="{1E492AAC-9976-44CF-A3B3-E6BD5F1C1EA5}" dt="2021-02-07T08:10:54.095" v="119" actId="14100"/>
          <ac:spMkLst>
            <pc:docMk/>
            <pc:sldMk cId="3458699483" sldId="440"/>
            <ac:spMk id="11" creationId="{F8B4B146-28B1-4A4E-AA6F-DB8AE7AB3805}"/>
          </ac:spMkLst>
        </pc:spChg>
        <pc:spChg chg="add mod">
          <ac:chgData name="Keiko Kojima" userId="6899f029-7342-413a-b38b-6a9d55270ecb" providerId="ADAL" clId="{1E492AAC-9976-44CF-A3B3-E6BD5F1C1EA5}" dt="2021-02-07T08:08:59.747" v="92" actId="165"/>
          <ac:spMkLst>
            <pc:docMk/>
            <pc:sldMk cId="3458699483" sldId="440"/>
            <ac:spMk id="12" creationId="{4F9016F2-C8B0-4674-A48E-ACDAAFE4BD94}"/>
          </ac:spMkLst>
        </pc:spChg>
        <pc:spChg chg="add mod ord">
          <ac:chgData name="Keiko Kojima" userId="6899f029-7342-413a-b38b-6a9d55270ecb" providerId="ADAL" clId="{1E492AAC-9976-44CF-A3B3-E6BD5F1C1EA5}" dt="2021-02-07T08:10:21.866" v="115" actId="164"/>
          <ac:spMkLst>
            <pc:docMk/>
            <pc:sldMk cId="3458699483" sldId="440"/>
            <ac:spMk id="15" creationId="{B96E604D-B872-41F3-9A05-9747D85D0A61}"/>
          </ac:spMkLst>
        </pc:spChg>
        <pc:grpChg chg="del">
          <ac:chgData name="Keiko Kojima" userId="6899f029-7342-413a-b38b-6a9d55270ecb" providerId="ADAL" clId="{1E492AAC-9976-44CF-A3B3-E6BD5F1C1EA5}" dt="2021-02-07T08:05:37.780" v="59" actId="165"/>
          <ac:grpSpMkLst>
            <pc:docMk/>
            <pc:sldMk cId="3458699483" sldId="440"/>
            <ac:grpSpMk id="10" creationId="{00000000-0000-0000-0000-000000000000}"/>
          </ac:grpSpMkLst>
        </pc:grpChg>
        <pc:grpChg chg="add mod topLvl">
          <ac:chgData name="Keiko Kojima" userId="6899f029-7342-413a-b38b-6a9d55270ecb" providerId="ADAL" clId="{1E492AAC-9976-44CF-A3B3-E6BD5F1C1EA5}" dt="2021-02-07T08:10:31.922" v="116" actId="338"/>
          <ac:grpSpMkLst>
            <pc:docMk/>
            <pc:sldMk cId="3458699483" sldId="440"/>
            <ac:grpSpMk id="13" creationId="{B425D92C-4F52-4DCA-A26E-A94AC9B199BE}"/>
          </ac:grpSpMkLst>
        </pc:grpChg>
        <pc:grpChg chg="add del mod ord">
          <ac:chgData name="Keiko Kojima" userId="6899f029-7342-413a-b38b-6a9d55270ecb" providerId="ADAL" clId="{1E492AAC-9976-44CF-A3B3-E6BD5F1C1EA5}" dt="2021-02-07T08:08:59.747" v="92" actId="165"/>
          <ac:grpSpMkLst>
            <pc:docMk/>
            <pc:sldMk cId="3458699483" sldId="440"/>
            <ac:grpSpMk id="14" creationId="{ECEE025C-9C5E-472B-A37F-58B60ABFEC52}"/>
          </ac:grpSpMkLst>
        </pc:grpChg>
        <pc:grpChg chg="add mod">
          <ac:chgData name="Keiko Kojima" userId="6899f029-7342-413a-b38b-6a9d55270ecb" providerId="ADAL" clId="{1E492AAC-9976-44CF-A3B3-E6BD5F1C1EA5}" dt="2021-02-07T08:10:39.853" v="117" actId="164"/>
          <ac:grpSpMkLst>
            <pc:docMk/>
            <pc:sldMk cId="3458699483" sldId="440"/>
            <ac:grpSpMk id="16" creationId="{EFD94886-2A64-4B6B-A242-C905295D7BB1}"/>
          </ac:grpSpMkLst>
        </pc:grpChg>
        <pc:grpChg chg="add mod">
          <ac:chgData name="Keiko Kojima" userId="6899f029-7342-413a-b38b-6a9d55270ecb" providerId="ADAL" clId="{1E492AAC-9976-44CF-A3B3-E6BD5F1C1EA5}" dt="2021-02-07T08:10:21.866" v="115" actId="164"/>
          <ac:grpSpMkLst>
            <pc:docMk/>
            <pc:sldMk cId="3458699483" sldId="440"/>
            <ac:grpSpMk id="17" creationId="{61FADF43-3B76-4E09-B111-53964628F60A}"/>
          </ac:grpSpMkLst>
        </pc:grpChg>
        <pc:grpChg chg="add mod">
          <ac:chgData name="Keiko Kojima" userId="6899f029-7342-413a-b38b-6a9d55270ecb" providerId="ADAL" clId="{1E492AAC-9976-44CF-A3B3-E6BD5F1C1EA5}" dt="2021-02-07T08:10:39.853" v="117" actId="164"/>
          <ac:grpSpMkLst>
            <pc:docMk/>
            <pc:sldMk cId="3458699483" sldId="440"/>
            <ac:grpSpMk id="18" creationId="{322024D5-76D8-4FA9-893D-02EB5046B130}"/>
          </ac:grpSpMkLst>
        </pc:grpChg>
        <pc:grpChg chg="add mod">
          <ac:chgData name="Keiko Kojima" userId="6899f029-7342-413a-b38b-6a9d55270ecb" providerId="ADAL" clId="{1E492AAC-9976-44CF-A3B3-E6BD5F1C1EA5}" dt="2021-02-07T08:11:21.615" v="123" actId="1076"/>
          <ac:grpSpMkLst>
            <pc:docMk/>
            <pc:sldMk cId="3458699483" sldId="440"/>
            <ac:grpSpMk id="19" creationId="{B2BB64AD-258E-4269-9FD2-D1A79391E22B}"/>
          </ac:grpSpMkLst>
        </pc:grpChg>
        <pc:picChg chg="mod topLvl modCrop">
          <ac:chgData name="Keiko Kojima" userId="6899f029-7342-413a-b38b-6a9d55270ecb" providerId="ADAL" clId="{1E492AAC-9976-44CF-A3B3-E6BD5F1C1EA5}" dt="2021-02-07T08:11:06.695" v="121" actId="732"/>
          <ac:picMkLst>
            <pc:docMk/>
            <pc:sldMk cId="3458699483" sldId="440"/>
            <ac:picMk id="8" creationId="{00000000-0000-0000-0000-000000000000}"/>
          </ac:picMkLst>
        </pc:picChg>
        <pc:picChg chg="mod ord topLvl">
          <ac:chgData name="Keiko Kojima" userId="6899f029-7342-413a-b38b-6a9d55270ecb" providerId="ADAL" clId="{1E492AAC-9976-44CF-A3B3-E6BD5F1C1EA5}" dt="2021-02-07T08:10:21.866" v="115" actId="164"/>
          <ac:picMkLst>
            <pc:docMk/>
            <pc:sldMk cId="3458699483" sldId="440"/>
            <ac:picMk id="9" creationId="{00000000-0000-0000-0000-000000000000}"/>
          </ac:picMkLst>
        </pc:picChg>
        <pc:picChg chg="add del mod">
          <ac:chgData name="Keiko Kojima" userId="6899f029-7342-413a-b38b-6a9d55270ecb" providerId="ADAL" clId="{1E492AAC-9976-44CF-A3B3-E6BD5F1C1EA5}" dt="2021-02-07T08:13:55.532" v="130" actId="21"/>
          <ac:picMkLst>
            <pc:docMk/>
            <pc:sldMk cId="3458699483" sldId="440"/>
            <ac:picMk id="21" creationId="{A629B180-2C56-44F7-BBA1-CE19AF6ADD2F}"/>
          </ac:picMkLst>
        </pc:picChg>
        <pc:picChg chg="add del mod">
          <ac:chgData name="Keiko Kojima" userId="6899f029-7342-413a-b38b-6a9d55270ecb" providerId="ADAL" clId="{1E492AAC-9976-44CF-A3B3-E6BD5F1C1EA5}" dt="2021-02-07T08:17:19.562" v="153" actId="21"/>
          <ac:picMkLst>
            <pc:docMk/>
            <pc:sldMk cId="3458699483" sldId="440"/>
            <ac:picMk id="23" creationId="{9DAA0034-D754-4FC4-81C4-7BDAB65D41C2}"/>
          </ac:picMkLst>
        </pc:picChg>
      </pc:sldChg>
      <pc:sldChg chg="del">
        <pc:chgData name="Keiko Kojima" userId="6899f029-7342-413a-b38b-6a9d55270ecb" providerId="ADAL" clId="{1E492AAC-9976-44CF-A3B3-E6BD5F1C1EA5}" dt="2021-02-07T08:22:17.216" v="223" actId="47"/>
        <pc:sldMkLst>
          <pc:docMk/>
          <pc:sldMk cId="3315446305" sldId="441"/>
        </pc:sldMkLst>
      </pc:sldChg>
      <pc:sldChg chg="addSp delSp modSp mod">
        <pc:chgData name="Keiko Kojima" userId="6899f029-7342-413a-b38b-6a9d55270ecb" providerId="ADAL" clId="{1E492AAC-9976-44CF-A3B3-E6BD5F1C1EA5}" dt="2021-02-07T08:33:52.239" v="305" actId="478"/>
        <pc:sldMkLst>
          <pc:docMk/>
          <pc:sldMk cId="2914874596" sldId="442"/>
        </pc:sldMkLst>
        <pc:spChg chg="del">
          <ac:chgData name="Keiko Kojima" userId="6899f029-7342-413a-b38b-6a9d55270ecb" providerId="ADAL" clId="{1E492AAC-9976-44CF-A3B3-E6BD5F1C1EA5}" dt="2021-02-07T08:25:02.626" v="243" actId="478"/>
          <ac:spMkLst>
            <pc:docMk/>
            <pc:sldMk cId="2914874596" sldId="442"/>
            <ac:spMk id="5" creationId="{00000000-0000-0000-0000-000000000000}"/>
          </ac:spMkLst>
        </pc:spChg>
        <pc:spChg chg="add mod">
          <ac:chgData name="Keiko Kojima" userId="6899f029-7342-413a-b38b-6a9d55270ecb" providerId="ADAL" clId="{1E492AAC-9976-44CF-A3B3-E6BD5F1C1EA5}" dt="2021-02-07T08:25:03.863" v="244"/>
          <ac:spMkLst>
            <pc:docMk/>
            <pc:sldMk cId="2914874596" sldId="442"/>
            <ac:spMk id="6" creationId="{1F1F4ED9-EAF6-41FF-AA69-25BE2A8A1B2F}"/>
          </ac:spMkLst>
        </pc:spChg>
        <pc:spChg chg="add del mod">
          <ac:chgData name="Keiko Kojima" userId="6899f029-7342-413a-b38b-6a9d55270ecb" providerId="ADAL" clId="{1E492AAC-9976-44CF-A3B3-E6BD5F1C1EA5}" dt="2021-02-07T08:33:51.532" v="304" actId="478"/>
          <ac:spMkLst>
            <pc:docMk/>
            <pc:sldMk cId="2914874596" sldId="442"/>
            <ac:spMk id="12" creationId="{A95B797B-005D-4D4A-B749-DDFA4449EC27}"/>
          </ac:spMkLst>
        </pc:spChg>
        <pc:spChg chg="add del mod">
          <ac:chgData name="Keiko Kojima" userId="6899f029-7342-413a-b38b-6a9d55270ecb" providerId="ADAL" clId="{1E492AAC-9976-44CF-A3B3-E6BD5F1C1EA5}" dt="2021-02-07T08:33:52.239" v="305" actId="478"/>
          <ac:spMkLst>
            <pc:docMk/>
            <pc:sldMk cId="2914874596" sldId="442"/>
            <ac:spMk id="13" creationId="{19F4BF22-97FB-4917-B17A-FE4BF4880262}"/>
          </ac:spMkLst>
        </pc:spChg>
        <pc:picChg chg="add mod">
          <ac:chgData name="Keiko Kojima" userId="6899f029-7342-413a-b38b-6a9d55270ecb" providerId="ADAL" clId="{1E492AAC-9976-44CF-A3B3-E6BD5F1C1EA5}" dt="2021-02-07T08:29:56.222" v="274" actId="14100"/>
          <ac:picMkLst>
            <pc:docMk/>
            <pc:sldMk cId="2914874596" sldId="442"/>
            <ac:picMk id="3" creationId="{63F1CAD1-9CC5-4765-9A7F-BC0DDDA73EC4}"/>
          </ac:picMkLst>
        </pc:picChg>
        <pc:picChg chg="del">
          <ac:chgData name="Keiko Kojima" userId="6899f029-7342-413a-b38b-6a9d55270ecb" providerId="ADAL" clId="{1E492AAC-9976-44CF-A3B3-E6BD5F1C1EA5}" dt="2021-02-07T08:24:42.446" v="241" actId="478"/>
          <ac:picMkLst>
            <pc:docMk/>
            <pc:sldMk cId="2914874596" sldId="442"/>
            <ac:picMk id="4" creationId="{00000000-0000-0000-0000-000000000000}"/>
          </ac:picMkLst>
        </pc:picChg>
        <pc:picChg chg="add mod">
          <ac:chgData name="Keiko Kojima" userId="6899f029-7342-413a-b38b-6a9d55270ecb" providerId="ADAL" clId="{1E492AAC-9976-44CF-A3B3-E6BD5F1C1EA5}" dt="2021-02-07T08:29:44.082" v="270" actId="1076"/>
          <ac:picMkLst>
            <pc:docMk/>
            <pc:sldMk cId="2914874596" sldId="442"/>
            <ac:picMk id="8" creationId="{3D58FC41-A7DD-445B-9886-F7572DADB77E}"/>
          </ac:picMkLst>
        </pc:picChg>
        <pc:picChg chg="add mod">
          <ac:chgData name="Keiko Kojima" userId="6899f029-7342-413a-b38b-6a9d55270ecb" providerId="ADAL" clId="{1E492AAC-9976-44CF-A3B3-E6BD5F1C1EA5}" dt="2021-02-07T08:29:40.895" v="269" actId="1076"/>
          <ac:picMkLst>
            <pc:docMk/>
            <pc:sldMk cId="2914874596" sldId="442"/>
            <ac:picMk id="10" creationId="{2521ED21-24B9-4D82-B7BC-9C8B934F18A4}"/>
          </ac:picMkLst>
        </pc:picChg>
        <pc:picChg chg="add mod">
          <ac:chgData name="Keiko Kojima" userId="6899f029-7342-413a-b38b-6a9d55270ecb" providerId="ADAL" clId="{1E492AAC-9976-44CF-A3B3-E6BD5F1C1EA5}" dt="2021-02-07T08:29:47.166" v="271" actId="1076"/>
          <ac:picMkLst>
            <pc:docMk/>
            <pc:sldMk cId="2914874596" sldId="442"/>
            <ac:picMk id="11" creationId="{EEA3EA8C-4F96-406D-91A3-DE2809B14568}"/>
          </ac:picMkLst>
        </pc:picChg>
      </pc:sldChg>
      <pc:sldChg chg="addSp delSp modSp mod">
        <pc:chgData name="Keiko Kojima" userId="6899f029-7342-413a-b38b-6a9d55270ecb" providerId="ADAL" clId="{1E492AAC-9976-44CF-A3B3-E6BD5F1C1EA5}" dt="2021-02-07T08:32:32.338" v="301" actId="1076"/>
        <pc:sldMkLst>
          <pc:docMk/>
          <pc:sldMk cId="3390045145" sldId="443"/>
        </pc:sldMkLst>
        <pc:spChg chg="add mod">
          <ac:chgData name="Keiko Kojima" userId="6899f029-7342-413a-b38b-6a9d55270ecb" providerId="ADAL" clId="{1E492AAC-9976-44CF-A3B3-E6BD5F1C1EA5}" dt="2021-02-07T08:25:12.622" v="246"/>
          <ac:spMkLst>
            <pc:docMk/>
            <pc:sldMk cId="3390045145" sldId="443"/>
            <ac:spMk id="4" creationId="{96A7C2DF-CEF8-4B25-8F9B-EB4E886EFE9A}"/>
          </ac:spMkLst>
        </pc:spChg>
        <pc:spChg chg="del">
          <ac:chgData name="Keiko Kojima" userId="6899f029-7342-413a-b38b-6a9d55270ecb" providerId="ADAL" clId="{1E492AAC-9976-44CF-A3B3-E6BD5F1C1EA5}" dt="2021-02-07T08:25:11.135" v="245" actId="478"/>
          <ac:spMkLst>
            <pc:docMk/>
            <pc:sldMk cId="3390045145" sldId="443"/>
            <ac:spMk id="5" creationId="{00000000-0000-0000-0000-000000000000}"/>
          </ac:spMkLst>
        </pc:spChg>
        <pc:picChg chg="del">
          <ac:chgData name="Keiko Kojima" userId="6899f029-7342-413a-b38b-6a9d55270ecb" providerId="ADAL" clId="{1E492AAC-9976-44CF-A3B3-E6BD5F1C1EA5}" dt="2021-02-07T08:31:19.620" v="294" actId="478"/>
          <ac:picMkLst>
            <pc:docMk/>
            <pc:sldMk cId="3390045145" sldId="443"/>
            <ac:picMk id="2" creationId="{00000000-0000-0000-0000-000000000000}"/>
          </ac:picMkLst>
        </pc:picChg>
        <pc:picChg chg="add mod">
          <ac:chgData name="Keiko Kojima" userId="6899f029-7342-413a-b38b-6a9d55270ecb" providerId="ADAL" clId="{1E492AAC-9976-44CF-A3B3-E6BD5F1C1EA5}" dt="2021-02-07T08:31:24.765" v="295" actId="1076"/>
          <ac:picMkLst>
            <pc:docMk/>
            <pc:sldMk cId="3390045145" sldId="443"/>
            <ac:picMk id="6" creationId="{927172AE-23C7-4514-B7B2-AA4FE2094202}"/>
          </ac:picMkLst>
        </pc:picChg>
        <pc:picChg chg="add mod">
          <ac:chgData name="Keiko Kojima" userId="6899f029-7342-413a-b38b-6a9d55270ecb" providerId="ADAL" clId="{1E492AAC-9976-44CF-A3B3-E6BD5F1C1EA5}" dt="2021-02-07T08:32:32.338" v="301" actId="1076"/>
          <ac:picMkLst>
            <pc:docMk/>
            <pc:sldMk cId="3390045145" sldId="443"/>
            <ac:picMk id="8" creationId="{A08B3607-ACB1-47EB-9E8D-FBD338D57B52}"/>
          </ac:picMkLst>
        </pc:picChg>
      </pc:sldChg>
      <pc:sldChg chg="addSp delSp modSp add mod delAnim modAnim">
        <pc:chgData name="Keiko Kojima" userId="6899f029-7342-413a-b38b-6a9d55270ecb" providerId="ADAL" clId="{1E492AAC-9976-44CF-A3B3-E6BD5F1C1EA5}" dt="2021-02-07T08:21:37.008" v="220" actId="1076"/>
        <pc:sldMkLst>
          <pc:docMk/>
          <pc:sldMk cId="728374434" sldId="444"/>
        </pc:sldMkLst>
        <pc:spChg chg="add mod ord">
          <ac:chgData name="Keiko Kojima" userId="6899f029-7342-413a-b38b-6a9d55270ecb" providerId="ADAL" clId="{1E492AAC-9976-44CF-A3B3-E6BD5F1C1EA5}" dt="2021-02-07T08:21:10.384" v="212" actId="14100"/>
          <ac:spMkLst>
            <pc:docMk/>
            <pc:sldMk cId="728374434" sldId="444"/>
            <ac:spMk id="16" creationId="{CB302DE2-E914-4C8F-9EF1-BA6E66C48494}"/>
          </ac:spMkLst>
        </pc:spChg>
        <pc:spChg chg="add mod">
          <ac:chgData name="Keiko Kojima" userId="6899f029-7342-413a-b38b-6a9d55270ecb" providerId="ADAL" clId="{1E492AAC-9976-44CF-A3B3-E6BD5F1C1EA5}" dt="2021-02-07T08:20:29.469" v="197" actId="164"/>
          <ac:spMkLst>
            <pc:docMk/>
            <pc:sldMk cId="728374434" sldId="444"/>
            <ac:spMk id="19" creationId="{E4EEF521-3DC7-4A6E-AA33-2C24D2AB09EC}"/>
          </ac:spMkLst>
        </pc:spChg>
        <pc:spChg chg="add mod">
          <ac:chgData name="Keiko Kojima" userId="6899f029-7342-413a-b38b-6a9d55270ecb" providerId="ADAL" clId="{1E492AAC-9976-44CF-A3B3-E6BD5F1C1EA5}" dt="2021-02-07T08:20:59.513" v="210" actId="1036"/>
          <ac:spMkLst>
            <pc:docMk/>
            <pc:sldMk cId="728374434" sldId="444"/>
            <ac:spMk id="20" creationId="{B8B20E49-61D5-435E-93C1-6323220008DA}"/>
          </ac:spMkLst>
        </pc:spChg>
        <pc:spChg chg="add mod">
          <ac:chgData name="Keiko Kojima" userId="6899f029-7342-413a-b38b-6a9d55270ecb" providerId="ADAL" clId="{1E492AAC-9976-44CF-A3B3-E6BD5F1C1EA5}" dt="2021-02-07T08:20:29.469" v="197" actId="164"/>
          <ac:spMkLst>
            <pc:docMk/>
            <pc:sldMk cId="728374434" sldId="444"/>
            <ac:spMk id="21" creationId="{C329DBBF-E6A0-4C74-9267-B690B42C9B63}"/>
          </ac:spMkLst>
        </pc:spChg>
        <pc:grpChg chg="add mod ord">
          <ac:chgData name="Keiko Kojima" userId="6899f029-7342-413a-b38b-6a9d55270ecb" providerId="ADAL" clId="{1E492AAC-9976-44CF-A3B3-E6BD5F1C1EA5}" dt="2021-02-07T08:21:19.501" v="216" actId="1076"/>
          <ac:grpSpMkLst>
            <pc:docMk/>
            <pc:sldMk cId="728374434" sldId="444"/>
            <ac:grpSpMk id="18" creationId="{2E631C48-6A84-47D9-856D-4E1060EF5266}"/>
          </ac:grpSpMkLst>
        </pc:grpChg>
        <pc:grpChg chg="add mod">
          <ac:chgData name="Keiko Kojima" userId="6899f029-7342-413a-b38b-6a9d55270ecb" providerId="ADAL" clId="{1E492AAC-9976-44CF-A3B3-E6BD5F1C1EA5}" dt="2021-02-07T08:20:29.469" v="197" actId="164"/>
          <ac:grpSpMkLst>
            <pc:docMk/>
            <pc:sldMk cId="728374434" sldId="444"/>
            <ac:grpSpMk id="22" creationId="{E904F4CF-EBE2-4D26-97E6-2EF2A36AA46B}"/>
          </ac:grpSpMkLst>
        </pc:grpChg>
        <pc:picChg chg="add mod">
          <ac:chgData name="Keiko Kojima" userId="6899f029-7342-413a-b38b-6a9d55270ecb" providerId="ADAL" clId="{1E492AAC-9976-44CF-A3B3-E6BD5F1C1EA5}" dt="2021-02-07T08:15:19.845" v="142" actId="1076"/>
          <ac:picMkLst>
            <pc:docMk/>
            <pc:sldMk cId="728374434" sldId="444"/>
            <ac:picMk id="3" creationId="{F42AE5E6-CBEC-4A76-A92D-4FC62842B6E7}"/>
          </ac:picMkLst>
        </pc:picChg>
        <pc:picChg chg="del">
          <ac:chgData name="Keiko Kojima" userId="6899f029-7342-413a-b38b-6a9d55270ecb" providerId="ADAL" clId="{1E492AAC-9976-44CF-A3B3-E6BD5F1C1EA5}" dt="2021-02-07T08:12:13.169" v="127" actId="478"/>
          <ac:picMkLst>
            <pc:docMk/>
            <pc:sldMk cId="728374434" sldId="444"/>
            <ac:picMk id="4" creationId="{6E343E11-C72F-4BCE-A217-963A07162789}"/>
          </ac:picMkLst>
        </pc:picChg>
        <pc:picChg chg="del">
          <ac:chgData name="Keiko Kojima" userId="6899f029-7342-413a-b38b-6a9d55270ecb" providerId="ADAL" clId="{1E492AAC-9976-44CF-A3B3-E6BD5F1C1EA5}" dt="2021-02-07T08:12:05.440" v="125" actId="478"/>
          <ac:picMkLst>
            <pc:docMk/>
            <pc:sldMk cId="728374434" sldId="444"/>
            <ac:picMk id="6" creationId="{322A28C2-15CB-4CCD-BDA0-FA81AFE39D49}"/>
          </ac:picMkLst>
        </pc:picChg>
        <pc:picChg chg="del">
          <ac:chgData name="Keiko Kojima" userId="6899f029-7342-413a-b38b-6a9d55270ecb" providerId="ADAL" clId="{1E492AAC-9976-44CF-A3B3-E6BD5F1C1EA5}" dt="2021-02-07T08:12:07.152" v="126" actId="478"/>
          <ac:picMkLst>
            <pc:docMk/>
            <pc:sldMk cId="728374434" sldId="444"/>
            <ac:picMk id="7" creationId="{4B7F359C-AF6A-46B3-9BFE-010DC9866A7D}"/>
          </ac:picMkLst>
        </pc:picChg>
        <pc:picChg chg="del">
          <ac:chgData name="Keiko Kojima" userId="6899f029-7342-413a-b38b-6a9d55270ecb" providerId="ADAL" clId="{1E492AAC-9976-44CF-A3B3-E6BD5F1C1EA5}" dt="2021-02-07T08:12:13.169" v="127" actId="478"/>
          <ac:picMkLst>
            <pc:docMk/>
            <pc:sldMk cId="728374434" sldId="444"/>
            <ac:picMk id="8" creationId="{7E3FADFD-FA65-4609-8635-C83B0A499850}"/>
          </ac:picMkLst>
        </pc:picChg>
        <pc:picChg chg="del">
          <ac:chgData name="Keiko Kojima" userId="6899f029-7342-413a-b38b-6a9d55270ecb" providerId="ADAL" clId="{1E492AAC-9976-44CF-A3B3-E6BD5F1C1EA5}" dt="2021-02-07T08:12:13.169" v="127" actId="478"/>
          <ac:picMkLst>
            <pc:docMk/>
            <pc:sldMk cId="728374434" sldId="444"/>
            <ac:picMk id="9" creationId="{761B0268-8774-4576-AFB1-34D941C55D0B}"/>
          </ac:picMkLst>
        </pc:picChg>
        <pc:picChg chg="del">
          <ac:chgData name="Keiko Kojima" userId="6899f029-7342-413a-b38b-6a9d55270ecb" providerId="ADAL" clId="{1E492AAC-9976-44CF-A3B3-E6BD5F1C1EA5}" dt="2021-02-07T08:12:13.169" v="127" actId="478"/>
          <ac:picMkLst>
            <pc:docMk/>
            <pc:sldMk cId="728374434" sldId="444"/>
            <ac:picMk id="10" creationId="{AC065878-FC52-4B61-85CB-6B20B8C43431}"/>
          </ac:picMkLst>
        </pc:picChg>
        <pc:picChg chg="add mod">
          <ac:chgData name="Keiko Kojima" userId="6899f029-7342-413a-b38b-6a9d55270ecb" providerId="ADAL" clId="{1E492AAC-9976-44CF-A3B3-E6BD5F1C1EA5}" dt="2021-02-07T08:15:22.010" v="143" actId="1076"/>
          <ac:picMkLst>
            <pc:docMk/>
            <pc:sldMk cId="728374434" sldId="444"/>
            <ac:picMk id="12" creationId="{CB57E83F-6268-4F37-AB31-7AE2C2742368}"/>
          </ac:picMkLst>
        </pc:picChg>
        <pc:picChg chg="add mod">
          <ac:chgData name="Keiko Kojima" userId="6899f029-7342-413a-b38b-6a9d55270ecb" providerId="ADAL" clId="{1E492AAC-9976-44CF-A3B3-E6BD5F1C1EA5}" dt="2021-02-07T08:15:24.605" v="144" actId="1076"/>
          <ac:picMkLst>
            <pc:docMk/>
            <pc:sldMk cId="728374434" sldId="444"/>
            <ac:picMk id="13" creationId="{445DBBCB-FDDB-4F6F-8F13-3A57945110B6}"/>
          </ac:picMkLst>
        </pc:picChg>
        <pc:picChg chg="add mod modCrop">
          <ac:chgData name="Keiko Kojima" userId="6899f029-7342-413a-b38b-6a9d55270ecb" providerId="ADAL" clId="{1E492AAC-9976-44CF-A3B3-E6BD5F1C1EA5}" dt="2021-02-07T08:21:37.008" v="220" actId="1076"/>
          <ac:picMkLst>
            <pc:docMk/>
            <pc:sldMk cId="728374434" sldId="444"/>
            <ac:picMk id="14" creationId="{B70B32F7-5F20-45E6-9BD6-4392D576BEA2}"/>
          </ac:picMkLst>
        </pc:picChg>
        <pc:picChg chg="add mod">
          <ac:chgData name="Keiko Kojima" userId="6899f029-7342-413a-b38b-6a9d55270ecb" providerId="ADAL" clId="{1E492AAC-9976-44CF-A3B3-E6BD5F1C1EA5}" dt="2021-02-07T08:20:29.469" v="197" actId="164"/>
          <ac:picMkLst>
            <pc:docMk/>
            <pc:sldMk cId="728374434" sldId="444"/>
            <ac:picMk id="15" creationId="{75E65CD1-849E-404C-A899-3A02788A98BC}"/>
          </ac:picMkLst>
        </pc:picChg>
        <pc:picChg chg="add mod">
          <ac:chgData name="Keiko Kojima" userId="6899f029-7342-413a-b38b-6a9d55270ecb" providerId="ADAL" clId="{1E492AAC-9976-44CF-A3B3-E6BD5F1C1EA5}" dt="2021-02-07T08:21:14.204" v="215" actId="1076"/>
          <ac:picMkLst>
            <pc:docMk/>
            <pc:sldMk cId="728374434" sldId="444"/>
            <ac:picMk id="17" creationId="{97F758F9-0E18-418D-B949-75E5D080BB8B}"/>
          </ac:picMkLst>
        </pc:picChg>
      </pc:sldChg>
      <pc:sldChg chg="addSp modSp new del">
        <pc:chgData name="Keiko Kojima" userId="6899f029-7342-413a-b38b-6a9d55270ecb" providerId="ADAL" clId="{1E492AAC-9976-44CF-A3B3-E6BD5F1C1EA5}" dt="2021-02-07T08:00:28.544" v="20" actId="2696"/>
        <pc:sldMkLst>
          <pc:docMk/>
          <pc:sldMk cId="3607983399" sldId="444"/>
        </pc:sldMkLst>
        <pc:picChg chg="add mod">
          <ac:chgData name="Keiko Kojima" userId="6899f029-7342-413a-b38b-6a9d55270ecb" providerId="ADAL" clId="{1E492AAC-9976-44CF-A3B3-E6BD5F1C1EA5}" dt="2021-02-07T07:59:56.017" v="15"/>
          <ac:picMkLst>
            <pc:docMk/>
            <pc:sldMk cId="3607983399" sldId="444"/>
            <ac:picMk id="2" creationId="{6320226B-EB40-4D38-87B7-D19588D7B5A4}"/>
          </ac:picMkLst>
        </pc:picChg>
      </pc:sldChg>
      <pc:sldChg chg="addSp delSp modSp add mod">
        <pc:chgData name="Keiko Kojima" userId="6899f029-7342-413a-b38b-6a9d55270ecb" providerId="ADAL" clId="{1E492AAC-9976-44CF-A3B3-E6BD5F1C1EA5}" dt="2021-02-07T08:23:43.662" v="235" actId="1076"/>
        <pc:sldMkLst>
          <pc:docMk/>
          <pc:sldMk cId="2579268141" sldId="445"/>
        </pc:sldMkLst>
        <pc:picChg chg="add mod ord">
          <ac:chgData name="Keiko Kojima" userId="6899f029-7342-413a-b38b-6a9d55270ecb" providerId="ADAL" clId="{1E492AAC-9976-44CF-A3B3-E6BD5F1C1EA5}" dt="2021-02-07T08:23:40.194" v="234" actId="1076"/>
          <ac:picMkLst>
            <pc:docMk/>
            <pc:sldMk cId="2579268141" sldId="445"/>
            <ac:picMk id="4" creationId="{68E2BF67-5F64-490D-B2F6-57A296F70EDD}"/>
          </ac:picMkLst>
        </pc:picChg>
        <pc:picChg chg="del">
          <ac:chgData name="Keiko Kojima" userId="6899f029-7342-413a-b38b-6a9d55270ecb" providerId="ADAL" clId="{1E492AAC-9976-44CF-A3B3-E6BD5F1C1EA5}" dt="2021-02-07T08:22:32.273" v="225" actId="478"/>
          <ac:picMkLst>
            <pc:docMk/>
            <pc:sldMk cId="2579268141" sldId="445"/>
            <ac:picMk id="12" creationId="{CB57E83F-6268-4F37-AB31-7AE2C2742368}"/>
          </ac:picMkLst>
        </pc:picChg>
        <pc:picChg chg="mod">
          <ac:chgData name="Keiko Kojima" userId="6899f029-7342-413a-b38b-6a9d55270ecb" providerId="ADAL" clId="{1E492AAC-9976-44CF-A3B3-E6BD5F1C1EA5}" dt="2021-02-07T08:23:43.662" v="235" actId="1076"/>
          <ac:picMkLst>
            <pc:docMk/>
            <pc:sldMk cId="2579268141" sldId="445"/>
            <ac:picMk id="13" creationId="{445DBBCB-FDDB-4F6F-8F13-3A57945110B6}"/>
          </ac:picMkLst>
        </pc:picChg>
      </pc:sldChg>
      <pc:sldChg chg="addSp modSp add mod">
        <pc:chgData name="Keiko Kojima" userId="6899f029-7342-413a-b38b-6a9d55270ecb" providerId="ADAL" clId="{1E492AAC-9976-44CF-A3B3-E6BD5F1C1EA5}" dt="2021-02-07T08:29:14.580" v="265" actId="14100"/>
        <pc:sldMkLst>
          <pc:docMk/>
          <pc:sldMk cId="1648536211" sldId="446"/>
        </pc:sldMkLst>
        <pc:spChg chg="add mod">
          <ac:chgData name="Keiko Kojima" userId="6899f029-7342-413a-b38b-6a9d55270ecb" providerId="ADAL" clId="{1E492AAC-9976-44CF-A3B3-E6BD5F1C1EA5}" dt="2021-02-07T08:29:04.568" v="259" actId="14100"/>
          <ac:spMkLst>
            <pc:docMk/>
            <pc:sldMk cId="1648536211" sldId="446"/>
            <ac:spMk id="2" creationId="{585B4350-3721-4D66-B685-63E1FC99923A}"/>
          </ac:spMkLst>
        </pc:spChg>
        <pc:spChg chg="add mod">
          <ac:chgData name="Keiko Kojima" userId="6899f029-7342-413a-b38b-6a9d55270ecb" providerId="ADAL" clId="{1E492AAC-9976-44CF-A3B3-E6BD5F1C1EA5}" dt="2021-02-07T08:29:14.580" v="265" actId="14100"/>
          <ac:spMkLst>
            <pc:docMk/>
            <pc:sldMk cId="1648536211" sldId="446"/>
            <ac:spMk id="23" creationId="{0796E6F5-D673-48DF-8685-657DE35F584C}"/>
          </ac:spMkLst>
        </pc:spChg>
      </pc:sldChg>
      <pc:sldChg chg="add del">
        <pc:chgData name="Keiko Kojima" userId="6899f029-7342-413a-b38b-6a9d55270ecb" providerId="ADAL" clId="{1E492AAC-9976-44CF-A3B3-E6BD5F1C1EA5}" dt="2021-02-07T08:24:00.028" v="237" actId="2696"/>
        <pc:sldMkLst>
          <pc:docMk/>
          <pc:sldMk cId="3807168583" sldId="446"/>
        </pc:sldMkLst>
      </pc:sldChg>
      <pc:sldChg chg="addSp delSp modSp add mod modAnim">
        <pc:chgData name="Keiko Kojima" userId="6899f029-7342-413a-b38b-6a9d55270ecb" providerId="ADAL" clId="{1E492AAC-9976-44CF-A3B3-E6BD5F1C1EA5}" dt="2021-02-07T09:45:25.308" v="1222"/>
        <pc:sldMkLst>
          <pc:docMk/>
          <pc:sldMk cId="231532286" sldId="447"/>
        </pc:sldMkLst>
        <pc:picChg chg="add mod">
          <ac:chgData name="Keiko Kojima" userId="6899f029-7342-413a-b38b-6a9d55270ecb" providerId="ADAL" clId="{1E492AAC-9976-44CF-A3B3-E6BD5F1C1EA5}" dt="2021-02-07T08:55:37.869" v="566" actId="1076"/>
          <ac:picMkLst>
            <pc:docMk/>
            <pc:sldMk cId="231532286" sldId="447"/>
            <ac:picMk id="3" creationId="{86BC9AA6-DF28-4F97-8FA7-9AE5C5DD3059}"/>
          </ac:picMkLst>
        </pc:picChg>
        <pc:picChg chg="mod ord">
          <ac:chgData name="Keiko Kojima" userId="6899f029-7342-413a-b38b-6a9d55270ecb" providerId="ADAL" clId="{1E492AAC-9976-44CF-A3B3-E6BD5F1C1EA5}" dt="2021-02-07T08:55:40.738" v="567" actId="1076"/>
          <ac:picMkLst>
            <pc:docMk/>
            <pc:sldMk cId="231532286" sldId="447"/>
            <ac:picMk id="6" creationId="{7BF33998-4B3D-4C8E-8867-709C063D019B}"/>
          </ac:picMkLst>
        </pc:picChg>
        <pc:picChg chg="del">
          <ac:chgData name="Keiko Kojima" userId="6899f029-7342-413a-b38b-6a9d55270ecb" providerId="ADAL" clId="{1E492AAC-9976-44CF-A3B3-E6BD5F1C1EA5}" dt="2021-02-07T08:55:20.505" v="559" actId="478"/>
          <ac:picMkLst>
            <pc:docMk/>
            <pc:sldMk cId="231532286" sldId="447"/>
            <ac:picMk id="11" creationId="{B85220D2-B266-4C1E-BF3D-6C6922CBEC89}"/>
          </ac:picMkLst>
        </pc:picChg>
      </pc:sldChg>
      <pc:sldChg chg="addSp delSp modSp add mod delAnim">
        <pc:chgData name="Keiko Kojima" userId="6899f029-7342-413a-b38b-6a9d55270ecb" providerId="ADAL" clId="{1E492AAC-9976-44CF-A3B3-E6BD5F1C1EA5}" dt="2021-02-07T08:57:36.826" v="586" actId="1036"/>
        <pc:sldMkLst>
          <pc:docMk/>
          <pc:sldMk cId="1919095304" sldId="448"/>
        </pc:sldMkLst>
        <pc:picChg chg="del">
          <ac:chgData name="Keiko Kojima" userId="6899f029-7342-413a-b38b-6a9d55270ecb" providerId="ADAL" clId="{1E492AAC-9976-44CF-A3B3-E6BD5F1C1EA5}" dt="2021-02-07T08:56:53.833" v="570" actId="478"/>
          <ac:picMkLst>
            <pc:docMk/>
            <pc:sldMk cId="1919095304" sldId="448"/>
            <ac:picMk id="3" creationId="{86BC9AA6-DF28-4F97-8FA7-9AE5C5DD3059}"/>
          </ac:picMkLst>
        </pc:picChg>
        <pc:picChg chg="del">
          <ac:chgData name="Keiko Kojima" userId="6899f029-7342-413a-b38b-6a9d55270ecb" providerId="ADAL" clId="{1E492AAC-9976-44CF-A3B3-E6BD5F1C1EA5}" dt="2021-02-07T08:57:29.255" v="578" actId="478"/>
          <ac:picMkLst>
            <pc:docMk/>
            <pc:sldMk cId="1919095304" sldId="448"/>
            <ac:picMk id="4" creationId="{E26279BE-549B-4D94-8EDE-60C076F6488B}"/>
          </ac:picMkLst>
        </pc:picChg>
        <pc:picChg chg="add mod">
          <ac:chgData name="Keiko Kojima" userId="6899f029-7342-413a-b38b-6a9d55270ecb" providerId="ADAL" clId="{1E492AAC-9976-44CF-A3B3-E6BD5F1C1EA5}" dt="2021-02-07T08:57:36.826" v="586" actId="1036"/>
          <ac:picMkLst>
            <pc:docMk/>
            <pc:sldMk cId="1919095304" sldId="448"/>
            <ac:picMk id="5" creationId="{C774BC9E-D260-4168-8693-77C521DD57E3}"/>
          </ac:picMkLst>
        </pc:picChg>
        <pc:picChg chg="del">
          <ac:chgData name="Keiko Kojima" userId="6899f029-7342-413a-b38b-6a9d55270ecb" providerId="ADAL" clId="{1E492AAC-9976-44CF-A3B3-E6BD5F1C1EA5}" dt="2021-02-07T08:56:59.914" v="572" actId="478"/>
          <ac:picMkLst>
            <pc:docMk/>
            <pc:sldMk cId="1919095304" sldId="448"/>
            <ac:picMk id="6" creationId="{7BF33998-4B3D-4C8E-8867-709C063D019B}"/>
          </ac:picMkLst>
        </pc:picChg>
      </pc:sldChg>
      <pc:sldChg chg="addSp delSp modSp add mod modAnim">
        <pc:chgData name="Keiko Kojima" userId="6899f029-7342-413a-b38b-6a9d55270ecb" providerId="ADAL" clId="{1E492AAC-9976-44CF-A3B3-E6BD5F1C1EA5}" dt="2021-02-07T09:45:51.049" v="1223"/>
        <pc:sldMkLst>
          <pc:docMk/>
          <pc:sldMk cId="2384014768" sldId="449"/>
        </pc:sldMkLst>
        <pc:picChg chg="add mod">
          <ac:chgData name="Keiko Kojima" userId="6899f029-7342-413a-b38b-6a9d55270ecb" providerId="ADAL" clId="{1E492AAC-9976-44CF-A3B3-E6BD5F1C1EA5}" dt="2021-02-07T09:06:20.858" v="658" actId="14100"/>
          <ac:picMkLst>
            <pc:docMk/>
            <pc:sldMk cId="2384014768" sldId="449"/>
            <ac:picMk id="4" creationId="{017893DC-3AA3-43B2-B956-CEA2E0E59AEB}"/>
          </ac:picMkLst>
        </pc:picChg>
        <pc:picChg chg="add mod ord">
          <ac:chgData name="Keiko Kojima" userId="6899f029-7342-413a-b38b-6a9d55270ecb" providerId="ADAL" clId="{1E492AAC-9976-44CF-A3B3-E6BD5F1C1EA5}" dt="2021-02-07T09:07:38.051" v="683" actId="1038"/>
          <ac:picMkLst>
            <pc:docMk/>
            <pc:sldMk cId="2384014768" sldId="449"/>
            <ac:picMk id="7" creationId="{2A04A66F-DA3D-446A-AF25-3A36BE5BCA19}"/>
          </ac:picMkLst>
        </pc:picChg>
        <pc:picChg chg="ord">
          <ac:chgData name="Keiko Kojima" userId="6899f029-7342-413a-b38b-6a9d55270ecb" providerId="ADAL" clId="{1E492AAC-9976-44CF-A3B3-E6BD5F1C1EA5}" dt="2021-02-07T09:07:25.551" v="668" actId="166"/>
          <ac:picMkLst>
            <pc:docMk/>
            <pc:sldMk cId="2384014768" sldId="449"/>
            <ac:picMk id="9" creationId="{7E114142-CCFC-49EE-AAD6-FD8278C384C0}"/>
          </ac:picMkLst>
        </pc:picChg>
        <pc:picChg chg="mod ord">
          <ac:chgData name="Keiko Kojima" userId="6899f029-7342-413a-b38b-6a9d55270ecb" providerId="ADAL" clId="{1E492AAC-9976-44CF-A3B3-E6BD5F1C1EA5}" dt="2021-02-07T09:06:27.951" v="661" actId="1076"/>
          <ac:picMkLst>
            <pc:docMk/>
            <pc:sldMk cId="2384014768" sldId="449"/>
            <ac:picMk id="10" creationId="{8757C106-53A1-4F41-BD6D-D19130C1CED3}"/>
          </ac:picMkLst>
        </pc:picChg>
        <pc:picChg chg="del">
          <ac:chgData name="Keiko Kojima" userId="6899f029-7342-413a-b38b-6a9d55270ecb" providerId="ADAL" clId="{1E492AAC-9976-44CF-A3B3-E6BD5F1C1EA5}" dt="2021-02-07T09:05:38.290" v="644" actId="478"/>
          <ac:picMkLst>
            <pc:docMk/>
            <pc:sldMk cId="2384014768" sldId="449"/>
            <ac:picMk id="15" creationId="{B9EECFB6-AA50-46FF-8923-49DE28EF5C68}"/>
          </ac:picMkLst>
        </pc:picChg>
      </pc:sldChg>
      <pc:sldChg chg="addSp delSp modSp add mod">
        <pc:chgData name="Keiko Kojima" userId="6899f029-7342-413a-b38b-6a9d55270ecb" providerId="ADAL" clId="{1E492AAC-9976-44CF-A3B3-E6BD5F1C1EA5}" dt="2021-02-07T09:13:54.310" v="740" actId="1076"/>
        <pc:sldMkLst>
          <pc:docMk/>
          <pc:sldMk cId="2521101759" sldId="450"/>
        </pc:sldMkLst>
        <pc:grpChg chg="add mod">
          <ac:chgData name="Keiko Kojima" userId="6899f029-7342-413a-b38b-6a9d55270ecb" providerId="ADAL" clId="{1E492AAC-9976-44CF-A3B3-E6BD5F1C1EA5}" dt="2021-02-07T09:13:54.310" v="740" actId="1076"/>
          <ac:grpSpMkLst>
            <pc:docMk/>
            <pc:sldMk cId="2521101759" sldId="450"/>
            <ac:grpSpMk id="12" creationId="{6B347152-36D9-40FC-BA4F-F53E4F3CB2FB}"/>
          </ac:grpSpMkLst>
        </pc:grpChg>
        <pc:picChg chg="add del mod">
          <ac:chgData name="Keiko Kojima" userId="6899f029-7342-413a-b38b-6a9d55270ecb" providerId="ADAL" clId="{1E492AAC-9976-44CF-A3B3-E6BD5F1C1EA5}" dt="2021-02-07T09:13:34.587" v="732" actId="478"/>
          <ac:picMkLst>
            <pc:docMk/>
            <pc:sldMk cId="2521101759" sldId="450"/>
            <ac:picMk id="10" creationId="{6833288D-9AA0-418C-9C4D-11E7911129D0}"/>
          </ac:picMkLst>
        </pc:picChg>
        <pc:picChg chg="mod">
          <ac:chgData name="Keiko Kojima" userId="6899f029-7342-413a-b38b-6a9d55270ecb" providerId="ADAL" clId="{1E492AAC-9976-44CF-A3B3-E6BD5F1C1EA5}" dt="2021-02-07T09:13:36.951" v="733"/>
          <ac:picMkLst>
            <pc:docMk/>
            <pc:sldMk cId="2521101759" sldId="450"/>
            <ac:picMk id="14" creationId="{A097A7DD-059A-48B7-B98E-CD3E63EC6EF7}"/>
          </ac:picMkLst>
        </pc:picChg>
        <pc:picChg chg="del">
          <ac:chgData name="Keiko Kojima" userId="6899f029-7342-413a-b38b-6a9d55270ecb" providerId="ADAL" clId="{1E492AAC-9976-44CF-A3B3-E6BD5F1C1EA5}" dt="2021-02-07T09:13:39.673" v="734" actId="478"/>
          <ac:picMkLst>
            <pc:docMk/>
            <pc:sldMk cId="2521101759" sldId="450"/>
            <ac:picMk id="15" creationId="{F68163BB-148E-4405-91BD-6E7754F7B8C9}"/>
          </ac:picMkLst>
        </pc:picChg>
        <pc:picChg chg="mod">
          <ac:chgData name="Keiko Kojima" userId="6899f029-7342-413a-b38b-6a9d55270ecb" providerId="ADAL" clId="{1E492AAC-9976-44CF-A3B3-E6BD5F1C1EA5}" dt="2021-02-07T09:13:36.951" v="733"/>
          <ac:picMkLst>
            <pc:docMk/>
            <pc:sldMk cId="2521101759" sldId="450"/>
            <ac:picMk id="16" creationId="{CF3C350F-A803-410F-BDA4-FD3C15A6A2DA}"/>
          </ac:picMkLst>
        </pc:picChg>
      </pc:sldChg>
      <pc:sldChg chg="addSp delSp modSp add mod">
        <pc:chgData name="Keiko Kojima" userId="6899f029-7342-413a-b38b-6a9d55270ecb" providerId="ADAL" clId="{1E492AAC-9976-44CF-A3B3-E6BD5F1C1EA5}" dt="2021-02-07T09:15:56.152" v="758" actId="14100"/>
        <pc:sldMkLst>
          <pc:docMk/>
          <pc:sldMk cId="2826036345" sldId="451"/>
        </pc:sldMkLst>
        <pc:grpChg chg="mod">
          <ac:chgData name="Keiko Kojima" userId="6899f029-7342-413a-b38b-6a9d55270ecb" providerId="ADAL" clId="{1E492AAC-9976-44CF-A3B3-E6BD5F1C1EA5}" dt="2021-02-07T09:15:02.642" v="747" actId="1076"/>
          <ac:grpSpMkLst>
            <pc:docMk/>
            <pc:sldMk cId="2826036345" sldId="451"/>
            <ac:grpSpMk id="12" creationId="{6B347152-36D9-40FC-BA4F-F53E4F3CB2FB}"/>
          </ac:grpSpMkLst>
        </pc:grpChg>
        <pc:picChg chg="add mod">
          <ac:chgData name="Keiko Kojima" userId="6899f029-7342-413a-b38b-6a9d55270ecb" providerId="ADAL" clId="{1E492AAC-9976-44CF-A3B3-E6BD5F1C1EA5}" dt="2021-02-07T09:15:56.152" v="758" actId="14100"/>
          <ac:picMkLst>
            <pc:docMk/>
            <pc:sldMk cId="2826036345" sldId="451"/>
            <ac:picMk id="3" creationId="{E51A0F92-124A-4A18-8D94-22CA248D01E0}"/>
          </ac:picMkLst>
        </pc:picChg>
        <pc:picChg chg="ord">
          <ac:chgData name="Keiko Kojima" userId="6899f029-7342-413a-b38b-6a9d55270ecb" providerId="ADAL" clId="{1E492AAC-9976-44CF-A3B3-E6BD5F1C1EA5}" dt="2021-02-07T09:15:41.417" v="754" actId="166"/>
          <ac:picMkLst>
            <pc:docMk/>
            <pc:sldMk cId="2826036345" sldId="451"/>
            <ac:picMk id="8" creationId="{9EBDAFF1-F3E7-44F9-9957-6758D1C1446C}"/>
          </ac:picMkLst>
        </pc:picChg>
        <pc:picChg chg="del">
          <ac:chgData name="Keiko Kojima" userId="6899f029-7342-413a-b38b-6a9d55270ecb" providerId="ADAL" clId="{1E492AAC-9976-44CF-A3B3-E6BD5F1C1EA5}" dt="2021-02-07T09:15:08.751" v="749" actId="478"/>
          <ac:picMkLst>
            <pc:docMk/>
            <pc:sldMk cId="2826036345" sldId="451"/>
            <ac:picMk id="9" creationId="{1726EC43-4EAD-4D15-A1BC-0F3F3097A53D}"/>
          </ac:picMkLst>
        </pc:picChg>
        <pc:picChg chg="add mod">
          <ac:chgData name="Keiko Kojima" userId="6899f029-7342-413a-b38b-6a9d55270ecb" providerId="ADAL" clId="{1E492AAC-9976-44CF-A3B3-E6BD5F1C1EA5}" dt="2021-02-07T09:15:05.252" v="748" actId="1076"/>
          <ac:picMkLst>
            <pc:docMk/>
            <pc:sldMk cId="2826036345" sldId="451"/>
            <ac:picMk id="10" creationId="{DB7D42F9-2AD4-4A3B-8B8C-11D52499869F}"/>
          </ac:picMkLst>
        </pc:picChg>
      </pc:sldChg>
      <pc:sldChg chg="addSp modSp add mod modAnim">
        <pc:chgData name="Keiko Kojima" userId="6899f029-7342-413a-b38b-6a9d55270ecb" providerId="ADAL" clId="{1E492AAC-9976-44CF-A3B3-E6BD5F1C1EA5}" dt="2021-02-07T09:46:52.310" v="1229"/>
        <pc:sldMkLst>
          <pc:docMk/>
          <pc:sldMk cId="1327810385" sldId="452"/>
        </pc:sldMkLst>
        <pc:spChg chg="add mod">
          <ac:chgData name="Keiko Kojima" userId="6899f029-7342-413a-b38b-6a9d55270ecb" providerId="ADAL" clId="{1E492AAC-9976-44CF-A3B3-E6BD5F1C1EA5}" dt="2021-02-07T09:20:39.125" v="802" actId="1076"/>
          <ac:spMkLst>
            <pc:docMk/>
            <pc:sldMk cId="1327810385" sldId="452"/>
            <ac:spMk id="15" creationId="{EE5D1B4E-DAFC-47D1-BE1D-0BDB1D690A75}"/>
          </ac:spMkLst>
        </pc:spChg>
        <pc:spChg chg="add mod">
          <ac:chgData name="Keiko Kojima" userId="6899f029-7342-413a-b38b-6a9d55270ecb" providerId="ADAL" clId="{1E492AAC-9976-44CF-A3B3-E6BD5F1C1EA5}" dt="2021-02-07T09:20:44.556" v="803" actId="1076"/>
          <ac:spMkLst>
            <pc:docMk/>
            <pc:sldMk cId="1327810385" sldId="452"/>
            <ac:spMk id="19" creationId="{BBA640F1-6BAD-45C0-B756-72FFD0C7AA19}"/>
          </ac:spMkLst>
        </pc:spChg>
        <pc:spChg chg="add mod">
          <ac:chgData name="Keiko Kojima" userId="6899f029-7342-413a-b38b-6a9d55270ecb" providerId="ADAL" clId="{1E492AAC-9976-44CF-A3B3-E6BD5F1C1EA5}" dt="2021-02-07T09:20:28.023" v="799" actId="1076"/>
          <ac:spMkLst>
            <pc:docMk/>
            <pc:sldMk cId="1327810385" sldId="452"/>
            <ac:spMk id="20" creationId="{95CF970D-F0C3-4069-8917-96B9F22E6701}"/>
          </ac:spMkLst>
        </pc:spChg>
        <pc:spChg chg="add mod">
          <ac:chgData name="Keiko Kojima" userId="6899f029-7342-413a-b38b-6a9d55270ecb" providerId="ADAL" clId="{1E492AAC-9976-44CF-A3B3-E6BD5F1C1EA5}" dt="2021-02-07T09:20:31.312" v="800" actId="1076"/>
          <ac:spMkLst>
            <pc:docMk/>
            <pc:sldMk cId="1327810385" sldId="452"/>
            <ac:spMk id="21" creationId="{1AB724FF-75E9-4D09-9DA5-A5DB6AE30869}"/>
          </ac:spMkLst>
        </pc:spChg>
      </pc:sldChg>
      <pc:sldChg chg="addSp delSp modSp add mod delAnim modAnim">
        <pc:chgData name="Keiko Kojima" userId="6899f029-7342-413a-b38b-6a9d55270ecb" providerId="ADAL" clId="{1E492AAC-9976-44CF-A3B3-E6BD5F1C1EA5}" dt="2021-02-07T09:47:40.838" v="1236"/>
        <pc:sldMkLst>
          <pc:docMk/>
          <pc:sldMk cId="1962515084" sldId="453"/>
        </pc:sldMkLst>
        <pc:spChg chg="add del mod">
          <ac:chgData name="Keiko Kojima" userId="6899f029-7342-413a-b38b-6a9d55270ecb" providerId="ADAL" clId="{1E492AAC-9976-44CF-A3B3-E6BD5F1C1EA5}" dt="2021-02-07T09:39:02.930" v="1156" actId="478"/>
          <ac:spMkLst>
            <pc:docMk/>
            <pc:sldMk cId="1962515084" sldId="453"/>
            <ac:spMk id="5" creationId="{E9FB0617-EE9C-4F11-AD21-AC183F777C11}"/>
          </ac:spMkLst>
        </pc:spChg>
        <pc:spChg chg="add mod">
          <ac:chgData name="Keiko Kojima" userId="6899f029-7342-413a-b38b-6a9d55270ecb" providerId="ADAL" clId="{1E492AAC-9976-44CF-A3B3-E6BD5F1C1EA5}" dt="2021-02-07T09:40:14.582" v="1187" actId="20577"/>
          <ac:spMkLst>
            <pc:docMk/>
            <pc:sldMk cId="1962515084" sldId="453"/>
            <ac:spMk id="16" creationId="{69E7AA4F-79BC-4AA7-989A-B38D9F0A0511}"/>
          </ac:spMkLst>
        </pc:spChg>
        <pc:spChg chg="add del mod">
          <ac:chgData name="Keiko Kojima" userId="6899f029-7342-413a-b38b-6a9d55270ecb" providerId="ADAL" clId="{1E492AAC-9976-44CF-A3B3-E6BD5F1C1EA5}" dt="2021-02-07T09:34:00.281" v="1050"/>
          <ac:spMkLst>
            <pc:docMk/>
            <pc:sldMk cId="1962515084" sldId="453"/>
            <ac:spMk id="18" creationId="{53D42C9E-4140-4423-AE41-2B2C1D223C7A}"/>
          </ac:spMkLst>
        </pc:spChg>
        <pc:spChg chg="add del mod">
          <ac:chgData name="Keiko Kojima" userId="6899f029-7342-413a-b38b-6a9d55270ecb" providerId="ADAL" clId="{1E492AAC-9976-44CF-A3B3-E6BD5F1C1EA5}" dt="2021-02-07T09:39:34.483" v="1165" actId="478"/>
          <ac:spMkLst>
            <pc:docMk/>
            <pc:sldMk cId="1962515084" sldId="453"/>
            <ac:spMk id="19" creationId="{7B3C0C7C-9FE7-4D5C-8AE3-3518B743FA6D}"/>
          </ac:spMkLst>
        </pc:spChg>
        <pc:spChg chg="add mod">
          <ac:chgData name="Keiko Kojima" userId="6899f029-7342-413a-b38b-6a9d55270ecb" providerId="ADAL" clId="{1E492AAC-9976-44CF-A3B3-E6BD5F1C1EA5}" dt="2021-02-07T09:39:27.726" v="1164" actId="14100"/>
          <ac:spMkLst>
            <pc:docMk/>
            <pc:sldMk cId="1962515084" sldId="453"/>
            <ac:spMk id="20" creationId="{90A22BE7-8352-4424-AA3D-13962EDF7076}"/>
          </ac:spMkLst>
        </pc:spChg>
        <pc:spChg chg="add mod">
          <ac:chgData name="Keiko Kojima" userId="6899f029-7342-413a-b38b-6a9d55270ecb" providerId="ADAL" clId="{1E492AAC-9976-44CF-A3B3-E6BD5F1C1EA5}" dt="2021-02-07T09:39:54.485" v="1173" actId="1037"/>
          <ac:spMkLst>
            <pc:docMk/>
            <pc:sldMk cId="1962515084" sldId="453"/>
            <ac:spMk id="21" creationId="{687DCB4B-B292-40ED-A274-514E6A066582}"/>
          </ac:spMkLst>
        </pc:spChg>
        <pc:grpChg chg="del">
          <ac:chgData name="Keiko Kojima" userId="6899f029-7342-413a-b38b-6a9d55270ecb" providerId="ADAL" clId="{1E492AAC-9976-44CF-A3B3-E6BD5F1C1EA5}" dt="2021-02-07T09:31:21.771" v="957" actId="478"/>
          <ac:grpSpMkLst>
            <pc:docMk/>
            <pc:sldMk cId="1962515084" sldId="453"/>
            <ac:grpSpMk id="14" creationId="{2073A507-FB42-4AF0-813F-15EB726CE1E1}"/>
          </ac:grpSpMkLst>
        </pc:grpChg>
        <pc:picChg chg="add mod">
          <ac:chgData name="Keiko Kojima" userId="6899f029-7342-413a-b38b-6a9d55270ecb" providerId="ADAL" clId="{1E492AAC-9976-44CF-A3B3-E6BD5F1C1EA5}" dt="2021-02-07T09:31:14.304" v="956" actId="1076"/>
          <ac:picMkLst>
            <pc:docMk/>
            <pc:sldMk cId="1962515084" sldId="453"/>
            <ac:picMk id="4" creationId="{47E065B9-5926-42AC-82F0-B35C32D2285E}"/>
          </ac:picMkLst>
        </pc:picChg>
        <pc:picChg chg="del">
          <ac:chgData name="Keiko Kojima" userId="6899f029-7342-413a-b38b-6a9d55270ecb" providerId="ADAL" clId="{1E492AAC-9976-44CF-A3B3-E6BD5F1C1EA5}" dt="2021-02-07T09:30:49.946" v="943" actId="478"/>
          <ac:picMkLst>
            <pc:docMk/>
            <pc:sldMk cId="1962515084" sldId="453"/>
            <ac:picMk id="15" creationId="{7BEEB1DF-0A5B-4231-9DF1-9E22EB6C8890}"/>
          </ac:picMkLst>
        </pc:picChg>
        <pc:picChg chg="mod">
          <ac:chgData name="Keiko Kojima" userId="6899f029-7342-413a-b38b-6a9d55270ecb" providerId="ADAL" clId="{1E492AAC-9976-44CF-A3B3-E6BD5F1C1EA5}" dt="2021-02-07T09:39:15.483" v="1161" actId="1076"/>
          <ac:picMkLst>
            <pc:docMk/>
            <pc:sldMk cId="1962515084" sldId="453"/>
            <ac:picMk id="17" creationId="{E6439C3A-3D94-4D21-84B1-848EC760091F}"/>
          </ac:picMkLst>
        </pc:picChg>
      </pc:sldChg>
      <pc:sldChg chg="addSp delSp modSp add mod addAnim delAnim modAnim">
        <pc:chgData name="Keiko Kojima" userId="6899f029-7342-413a-b38b-6a9d55270ecb" providerId="ADAL" clId="{1E492AAC-9976-44CF-A3B3-E6BD5F1C1EA5}" dt="2021-02-07T09:50:37.051" v="1348"/>
        <pc:sldMkLst>
          <pc:docMk/>
          <pc:sldMk cId="1707971966" sldId="454"/>
        </pc:sldMkLst>
        <pc:spChg chg="add mod">
          <ac:chgData name="Keiko Kojima" userId="6899f029-7342-413a-b38b-6a9d55270ecb" providerId="ADAL" clId="{1E492AAC-9976-44CF-A3B3-E6BD5F1C1EA5}" dt="2021-02-07T09:50:31.386" v="1347" actId="164"/>
          <ac:spMkLst>
            <pc:docMk/>
            <pc:sldMk cId="1707971966" sldId="454"/>
            <ac:spMk id="2" creationId="{1931E0EE-0E01-4CC6-9398-921EC3B53472}"/>
          </ac:spMkLst>
        </pc:spChg>
        <pc:spChg chg="del">
          <ac:chgData name="Keiko Kojima" userId="6899f029-7342-413a-b38b-6a9d55270ecb" providerId="ADAL" clId="{1E492AAC-9976-44CF-A3B3-E6BD5F1C1EA5}" dt="2021-02-07T09:37:01.555" v="1120" actId="478"/>
          <ac:spMkLst>
            <pc:docMk/>
            <pc:sldMk cId="1707971966" sldId="454"/>
            <ac:spMk id="5" creationId="{E9FB0617-EE9C-4F11-AD21-AC183F777C11}"/>
          </ac:spMkLst>
        </pc:spChg>
        <pc:spChg chg="del mod">
          <ac:chgData name="Keiko Kojima" userId="6899f029-7342-413a-b38b-6a9d55270ecb" providerId="ADAL" clId="{1E492AAC-9976-44CF-A3B3-E6BD5F1C1EA5}" dt="2021-02-07T09:36:22.330" v="1115" actId="478"/>
          <ac:spMkLst>
            <pc:docMk/>
            <pc:sldMk cId="1707971966" sldId="454"/>
            <ac:spMk id="16" creationId="{69E7AA4F-79BC-4AA7-989A-B38D9F0A0511}"/>
          </ac:spMkLst>
        </pc:spChg>
        <pc:spChg chg="mod">
          <ac:chgData name="Keiko Kojima" userId="6899f029-7342-413a-b38b-6a9d55270ecb" providerId="ADAL" clId="{1E492AAC-9976-44CF-A3B3-E6BD5F1C1EA5}" dt="2021-02-07T09:36:59.213" v="1119" actId="1582"/>
          <ac:spMkLst>
            <pc:docMk/>
            <pc:sldMk cId="1707971966" sldId="454"/>
            <ac:spMk id="18" creationId="{5E8C974D-4D21-4A65-AB19-B498972B3E0E}"/>
          </ac:spMkLst>
        </pc:spChg>
        <pc:spChg chg="del">
          <ac:chgData name="Keiko Kojima" userId="6899f029-7342-413a-b38b-6a9d55270ecb" providerId="ADAL" clId="{1E492AAC-9976-44CF-A3B3-E6BD5F1C1EA5}" dt="2021-02-07T09:37:09.669" v="1121" actId="478"/>
          <ac:spMkLst>
            <pc:docMk/>
            <pc:sldMk cId="1707971966" sldId="454"/>
            <ac:spMk id="19" creationId="{7B3C0C7C-9FE7-4D5C-8AE3-3518B743FA6D}"/>
          </ac:spMkLst>
        </pc:spChg>
        <pc:spChg chg="add del mod">
          <ac:chgData name="Keiko Kojima" userId="6899f029-7342-413a-b38b-6a9d55270ecb" providerId="ADAL" clId="{1E492AAC-9976-44CF-A3B3-E6BD5F1C1EA5}" dt="2021-02-07T09:50:31.386" v="1347" actId="164"/>
          <ac:spMkLst>
            <pc:docMk/>
            <pc:sldMk cId="1707971966" sldId="454"/>
            <ac:spMk id="20" creationId="{64D928F5-D1DC-40BF-BDBC-8920483AD455}"/>
          </ac:spMkLst>
        </pc:spChg>
        <pc:grpChg chg="add mod">
          <ac:chgData name="Keiko Kojima" userId="6899f029-7342-413a-b38b-6a9d55270ecb" providerId="ADAL" clId="{1E492AAC-9976-44CF-A3B3-E6BD5F1C1EA5}" dt="2021-02-07T09:50:31.386" v="1347" actId="164"/>
          <ac:grpSpMkLst>
            <pc:docMk/>
            <pc:sldMk cId="1707971966" sldId="454"/>
            <ac:grpSpMk id="9" creationId="{D0182182-6737-4199-99D3-FD4699886FA8}"/>
          </ac:grpSpMkLst>
        </pc:grpChg>
        <pc:grpChg chg="add mod">
          <ac:chgData name="Keiko Kojima" userId="6899f029-7342-413a-b38b-6a9d55270ecb" providerId="ADAL" clId="{1E492AAC-9976-44CF-A3B3-E6BD5F1C1EA5}" dt="2021-02-07T09:38:23.350" v="1154" actId="1038"/>
          <ac:grpSpMkLst>
            <pc:docMk/>
            <pc:sldMk cId="1707971966" sldId="454"/>
            <ac:grpSpMk id="11" creationId="{013E5E6E-C74D-4FCF-8ACB-EF678190FABE}"/>
          </ac:grpSpMkLst>
        </pc:grpChg>
        <pc:picChg chg="del">
          <ac:chgData name="Keiko Kojima" userId="6899f029-7342-413a-b38b-6a9d55270ecb" providerId="ADAL" clId="{1E492AAC-9976-44CF-A3B3-E6BD5F1C1EA5}" dt="2021-02-07T09:48:22.790" v="1239" actId="478"/>
          <ac:picMkLst>
            <pc:docMk/>
            <pc:sldMk cId="1707971966" sldId="454"/>
            <ac:picMk id="4" creationId="{47E065B9-5926-42AC-82F0-B35C32D2285E}"/>
          </ac:picMkLst>
        </pc:picChg>
        <pc:picChg chg="add mod">
          <ac:chgData name="Keiko Kojima" userId="6899f029-7342-413a-b38b-6a9d55270ecb" providerId="ADAL" clId="{1E492AAC-9976-44CF-A3B3-E6BD5F1C1EA5}" dt="2021-02-07T09:48:29.636" v="1241" actId="14100"/>
          <ac:picMkLst>
            <pc:docMk/>
            <pc:sldMk cId="1707971966" sldId="454"/>
            <ac:picMk id="8" creationId="{9D55D584-3431-4955-9D87-EC3DD57BD905}"/>
          </ac:picMkLst>
        </pc:picChg>
        <pc:picChg chg="mod">
          <ac:chgData name="Keiko Kojima" userId="6899f029-7342-413a-b38b-6a9d55270ecb" providerId="ADAL" clId="{1E492AAC-9976-44CF-A3B3-E6BD5F1C1EA5}" dt="2021-02-07T09:35:39.959" v="1072"/>
          <ac:picMkLst>
            <pc:docMk/>
            <pc:sldMk cId="1707971966" sldId="454"/>
            <ac:picMk id="12" creationId="{16F541CB-FA3E-40F6-9A79-8F7056AF26F1}"/>
          </ac:picMkLst>
        </pc:picChg>
        <pc:picChg chg="mod">
          <ac:chgData name="Keiko Kojima" userId="6899f029-7342-413a-b38b-6a9d55270ecb" providerId="ADAL" clId="{1E492AAC-9976-44CF-A3B3-E6BD5F1C1EA5}" dt="2021-02-07T09:35:39.959" v="1072"/>
          <ac:picMkLst>
            <pc:docMk/>
            <pc:sldMk cId="1707971966" sldId="454"/>
            <ac:picMk id="13" creationId="{ABD8C03A-A0F3-4662-9D74-BF8E9DBD4AE6}"/>
          </ac:picMkLst>
        </pc:picChg>
        <pc:picChg chg="mod">
          <ac:chgData name="Keiko Kojima" userId="6899f029-7342-413a-b38b-6a9d55270ecb" providerId="ADAL" clId="{1E492AAC-9976-44CF-A3B3-E6BD5F1C1EA5}" dt="2021-02-07T09:35:39.959" v="1072"/>
          <ac:picMkLst>
            <pc:docMk/>
            <pc:sldMk cId="1707971966" sldId="454"/>
            <ac:picMk id="14" creationId="{43F2A8BF-4E10-434B-9F4A-69C76DC0B700}"/>
          </ac:picMkLst>
        </pc:picChg>
        <pc:picChg chg="mod">
          <ac:chgData name="Keiko Kojima" userId="6899f029-7342-413a-b38b-6a9d55270ecb" providerId="ADAL" clId="{1E492AAC-9976-44CF-A3B3-E6BD5F1C1EA5}" dt="2021-02-07T09:35:39.959" v="1072"/>
          <ac:picMkLst>
            <pc:docMk/>
            <pc:sldMk cId="1707971966" sldId="454"/>
            <ac:picMk id="15" creationId="{E6693EF3-2F4B-466B-94B7-46437201FB5F}"/>
          </ac:picMkLst>
        </pc:picChg>
        <pc:picChg chg="mod">
          <ac:chgData name="Keiko Kojima" userId="6899f029-7342-413a-b38b-6a9d55270ecb" providerId="ADAL" clId="{1E492AAC-9976-44CF-A3B3-E6BD5F1C1EA5}" dt="2021-02-07T09:48:20.791" v="1238" actId="1076"/>
          <ac:picMkLst>
            <pc:docMk/>
            <pc:sldMk cId="1707971966" sldId="454"/>
            <ac:picMk id="17" creationId="{E6439C3A-3D94-4D21-84B1-848EC760091F}"/>
          </ac:picMkLst>
        </pc:picChg>
      </pc:sldChg>
      <pc:sldChg chg="new del">
        <pc:chgData name="Keiko Kojima" userId="6899f029-7342-413a-b38b-6a9d55270ecb" providerId="ADAL" clId="{1E492AAC-9976-44CF-A3B3-E6BD5F1C1EA5}" dt="2021-02-07T09:40:45.710" v="1191" actId="2696"/>
        <pc:sldMkLst>
          <pc:docMk/>
          <pc:sldMk cId="2083337673" sldId="455"/>
        </pc:sldMkLst>
      </pc:sldChg>
      <pc:sldChg chg="new ord">
        <pc:chgData name="Keiko Kojima" userId="6899f029-7342-413a-b38b-6a9d55270ecb" providerId="ADAL" clId="{1E492AAC-9976-44CF-A3B3-E6BD5F1C1EA5}" dt="2021-02-07T09:40:53.698" v="1195"/>
        <pc:sldMkLst>
          <pc:docMk/>
          <pc:sldMk cId="1477804261" sldId="456"/>
        </pc:sldMkLst>
      </pc:sldChg>
    </pc:docChg>
  </pc:docChgLst>
  <pc:docChgLst>
    <pc:chgData name="Keiko Kojima" userId="6899f029-7342-413a-b38b-6a9d55270ecb" providerId="ADAL" clId="{3CC70E80-C7FD-4B11-949C-2E8E597DC02C}"/>
    <pc:docChg chg="undo custSel modSld">
      <pc:chgData name="Keiko Kojima" userId="6899f029-7342-413a-b38b-6a9d55270ecb" providerId="ADAL" clId="{3CC70E80-C7FD-4B11-949C-2E8E597DC02C}" dt="2022-03-27T14:23:25.300" v="131" actId="1038"/>
      <pc:docMkLst>
        <pc:docMk/>
      </pc:docMkLst>
      <pc:sldChg chg="modSp mod">
        <pc:chgData name="Keiko Kojima" userId="6899f029-7342-413a-b38b-6a9d55270ecb" providerId="ADAL" clId="{3CC70E80-C7FD-4B11-949C-2E8E597DC02C}" dt="2022-03-27T14:13:32.331" v="13" actId="14100"/>
        <pc:sldMkLst>
          <pc:docMk/>
          <pc:sldMk cId="3064373672" sldId="257"/>
        </pc:sldMkLst>
        <pc:picChg chg="mod modCrop">
          <ac:chgData name="Keiko Kojima" userId="6899f029-7342-413a-b38b-6a9d55270ecb" providerId="ADAL" clId="{3CC70E80-C7FD-4B11-949C-2E8E597DC02C}" dt="2022-03-27T14:13:32.331" v="13" actId="14100"/>
          <ac:picMkLst>
            <pc:docMk/>
            <pc:sldMk cId="3064373672" sldId="257"/>
            <ac:picMk id="6" creationId="{0ABC0BF7-F128-44C9-BCD6-9537BBCDF156}"/>
          </ac:picMkLst>
        </pc:picChg>
      </pc:sldChg>
      <pc:sldChg chg="modSp mod">
        <pc:chgData name="Keiko Kojima" userId="6899f029-7342-413a-b38b-6a9d55270ecb" providerId="ADAL" clId="{3CC70E80-C7FD-4B11-949C-2E8E597DC02C}" dt="2022-03-27T14:15:13.571" v="40" actId="1035"/>
        <pc:sldMkLst>
          <pc:docMk/>
          <pc:sldMk cId="3748704525" sldId="260"/>
        </pc:sldMkLst>
        <pc:picChg chg="mod">
          <ac:chgData name="Keiko Kojima" userId="6899f029-7342-413a-b38b-6a9d55270ecb" providerId="ADAL" clId="{3CC70E80-C7FD-4B11-949C-2E8E597DC02C}" dt="2022-03-27T14:15:13.571" v="40" actId="1035"/>
          <ac:picMkLst>
            <pc:docMk/>
            <pc:sldMk cId="3748704525" sldId="260"/>
            <ac:picMk id="3" creationId="{C3A2757F-1CDA-4D7F-AE11-F899623D9B5F}"/>
          </ac:picMkLst>
        </pc:picChg>
      </pc:sldChg>
      <pc:sldChg chg="modSp mod">
        <pc:chgData name="Keiko Kojima" userId="6899f029-7342-413a-b38b-6a9d55270ecb" providerId="ADAL" clId="{3CC70E80-C7FD-4B11-949C-2E8E597DC02C}" dt="2022-03-27T14:14:01.912" v="14" actId="1582"/>
        <pc:sldMkLst>
          <pc:docMk/>
          <pc:sldMk cId="1270668778" sldId="349"/>
        </pc:sldMkLst>
        <pc:picChg chg="mod">
          <ac:chgData name="Keiko Kojima" userId="6899f029-7342-413a-b38b-6a9d55270ecb" providerId="ADAL" clId="{3CC70E80-C7FD-4B11-949C-2E8E597DC02C}" dt="2022-03-27T14:14:01.912" v="14" actId="1582"/>
          <ac:picMkLst>
            <pc:docMk/>
            <pc:sldMk cId="1270668778" sldId="349"/>
            <ac:picMk id="6" creationId="{0FD6F9DC-D367-4AFD-85FC-6148FFF81253}"/>
          </ac:picMkLst>
        </pc:picChg>
      </pc:sldChg>
      <pc:sldChg chg="modSp mod">
        <pc:chgData name="Keiko Kojima" userId="6899f029-7342-413a-b38b-6a9d55270ecb" providerId="ADAL" clId="{3CC70E80-C7FD-4B11-949C-2E8E597DC02C}" dt="2022-03-27T14:16:16.608" v="50" actId="1035"/>
        <pc:sldMkLst>
          <pc:docMk/>
          <pc:sldMk cId="3643533431" sldId="355"/>
        </pc:sldMkLst>
        <pc:picChg chg="mod">
          <ac:chgData name="Keiko Kojima" userId="6899f029-7342-413a-b38b-6a9d55270ecb" providerId="ADAL" clId="{3CC70E80-C7FD-4B11-949C-2E8E597DC02C}" dt="2022-03-27T14:16:16.608" v="50" actId="1035"/>
          <ac:picMkLst>
            <pc:docMk/>
            <pc:sldMk cId="3643533431" sldId="355"/>
            <ac:picMk id="3" creationId="{D599AA2A-B510-4C80-ADB1-DDA684A9D652}"/>
          </ac:picMkLst>
        </pc:picChg>
      </pc:sldChg>
      <pc:sldChg chg="modSp mod">
        <pc:chgData name="Keiko Kojima" userId="6899f029-7342-413a-b38b-6a9d55270ecb" providerId="ADAL" clId="{3CC70E80-C7FD-4B11-949C-2E8E597DC02C}" dt="2022-03-27T14:15:30.022" v="41" actId="1582"/>
        <pc:sldMkLst>
          <pc:docMk/>
          <pc:sldMk cId="1207076287" sldId="395"/>
        </pc:sldMkLst>
        <pc:picChg chg="mod">
          <ac:chgData name="Keiko Kojima" userId="6899f029-7342-413a-b38b-6a9d55270ecb" providerId="ADAL" clId="{3CC70E80-C7FD-4B11-949C-2E8E597DC02C}" dt="2022-03-27T14:15:30.022" v="41" actId="1582"/>
          <ac:picMkLst>
            <pc:docMk/>
            <pc:sldMk cId="1207076287" sldId="395"/>
            <ac:picMk id="3" creationId="{9A619B79-F4C3-42CB-B198-FB267F50A3A6}"/>
          </ac:picMkLst>
        </pc:picChg>
      </pc:sldChg>
      <pc:sldChg chg="modSp mod">
        <pc:chgData name="Keiko Kojima" userId="6899f029-7342-413a-b38b-6a9d55270ecb" providerId="ADAL" clId="{3CC70E80-C7FD-4B11-949C-2E8E597DC02C}" dt="2022-03-27T14:16:56.649" v="69" actId="1037"/>
        <pc:sldMkLst>
          <pc:docMk/>
          <pc:sldMk cId="523798213" sldId="403"/>
        </pc:sldMkLst>
        <pc:picChg chg="mod">
          <ac:chgData name="Keiko Kojima" userId="6899f029-7342-413a-b38b-6a9d55270ecb" providerId="ADAL" clId="{3CC70E80-C7FD-4B11-949C-2E8E597DC02C}" dt="2022-03-27T14:16:56.649" v="69" actId="1037"/>
          <ac:picMkLst>
            <pc:docMk/>
            <pc:sldMk cId="523798213" sldId="403"/>
            <ac:picMk id="3" creationId="{2EAD0962-2D1F-49A3-926A-0D8DA0A9F198}"/>
          </ac:picMkLst>
        </pc:picChg>
      </pc:sldChg>
      <pc:sldChg chg="modSp mod">
        <pc:chgData name="Keiko Kojima" userId="6899f029-7342-413a-b38b-6a9d55270ecb" providerId="ADAL" clId="{3CC70E80-C7FD-4B11-949C-2E8E597DC02C}" dt="2022-03-27T14:23:25.300" v="131" actId="1038"/>
        <pc:sldMkLst>
          <pc:docMk/>
          <pc:sldMk cId="68622527" sldId="421"/>
        </pc:sldMkLst>
        <pc:picChg chg="mod modCrop">
          <ac:chgData name="Keiko Kojima" userId="6899f029-7342-413a-b38b-6a9d55270ecb" providerId="ADAL" clId="{3CC70E80-C7FD-4B11-949C-2E8E597DC02C}" dt="2022-03-27T14:23:25.300" v="131" actId="1038"/>
          <ac:picMkLst>
            <pc:docMk/>
            <pc:sldMk cId="68622527" sldId="421"/>
            <ac:picMk id="4" creationId="{50E9F2A7-03E0-4A00-B1BE-30052E280AD8}"/>
          </ac:picMkLst>
        </pc:picChg>
      </pc:sldChg>
      <pc:sldChg chg="modSp mod">
        <pc:chgData name="Keiko Kojima" userId="6899f029-7342-413a-b38b-6a9d55270ecb" providerId="ADAL" clId="{3CC70E80-C7FD-4B11-949C-2E8E597DC02C}" dt="2022-03-27T14:23:06.920" v="121" actId="1582"/>
        <pc:sldMkLst>
          <pc:docMk/>
          <pc:sldMk cId="1745380476" sldId="434"/>
        </pc:sldMkLst>
        <pc:picChg chg="mod">
          <ac:chgData name="Keiko Kojima" userId="6899f029-7342-413a-b38b-6a9d55270ecb" providerId="ADAL" clId="{3CC70E80-C7FD-4B11-949C-2E8E597DC02C}" dt="2022-03-27T14:23:06.920" v="121" actId="1582"/>
          <ac:picMkLst>
            <pc:docMk/>
            <pc:sldMk cId="1745380476" sldId="434"/>
            <ac:picMk id="4" creationId="{CF1F364B-EBAB-461D-96B6-F3A5001DCCFC}"/>
          </ac:picMkLst>
        </pc:picChg>
      </pc:sldChg>
      <pc:sldChg chg="modSp mod">
        <pc:chgData name="Keiko Kojima" userId="6899f029-7342-413a-b38b-6a9d55270ecb" providerId="ADAL" clId="{3CC70E80-C7FD-4B11-949C-2E8E597DC02C}" dt="2022-03-27T14:21:55.200" v="119" actId="1582"/>
        <pc:sldMkLst>
          <pc:docMk/>
          <pc:sldMk cId="2384014768" sldId="449"/>
        </pc:sldMkLst>
        <pc:picChg chg="mod">
          <ac:chgData name="Keiko Kojima" userId="6899f029-7342-413a-b38b-6a9d55270ecb" providerId="ADAL" clId="{3CC70E80-C7FD-4B11-949C-2E8E597DC02C}" dt="2022-03-27T14:21:55.200" v="119" actId="1582"/>
          <ac:picMkLst>
            <pc:docMk/>
            <pc:sldMk cId="2384014768" sldId="449"/>
            <ac:picMk id="5" creationId="{C421F4D3-E96C-4CBB-BFA1-C0855297AEAC}"/>
          </ac:picMkLst>
        </pc:picChg>
      </pc:sldChg>
      <pc:sldChg chg="modSp mod">
        <pc:chgData name="Keiko Kojima" userId="6899f029-7342-413a-b38b-6a9d55270ecb" providerId="ADAL" clId="{3CC70E80-C7FD-4B11-949C-2E8E597DC02C}" dt="2022-03-27T14:22:52.760" v="120" actId="1582"/>
        <pc:sldMkLst>
          <pc:docMk/>
          <pc:sldMk cId="2826036345" sldId="451"/>
        </pc:sldMkLst>
        <pc:picChg chg="mod">
          <ac:chgData name="Keiko Kojima" userId="6899f029-7342-413a-b38b-6a9d55270ecb" providerId="ADAL" clId="{3CC70E80-C7FD-4B11-949C-2E8E597DC02C}" dt="2022-03-27T14:22:52.760" v="120" actId="1582"/>
          <ac:picMkLst>
            <pc:docMk/>
            <pc:sldMk cId="2826036345" sldId="451"/>
            <ac:picMk id="4" creationId="{406F3C2D-F8F8-440D-83D8-69D4DB69B789}"/>
          </ac:picMkLst>
        </pc:picChg>
      </pc:sldChg>
      <pc:sldChg chg="addSp delSp modSp mod">
        <pc:chgData name="Keiko Kojima" userId="6899f029-7342-413a-b38b-6a9d55270ecb" providerId="ADAL" clId="{3CC70E80-C7FD-4B11-949C-2E8E597DC02C}" dt="2022-03-27T14:21:00.545" v="118" actId="1076"/>
        <pc:sldMkLst>
          <pc:docMk/>
          <pc:sldMk cId="1205126348" sldId="464"/>
        </pc:sldMkLst>
        <pc:spChg chg="mod ord topLvl">
          <ac:chgData name="Keiko Kojima" userId="6899f029-7342-413a-b38b-6a9d55270ecb" providerId="ADAL" clId="{3CC70E80-C7FD-4B11-949C-2E8E597DC02C}" dt="2022-03-27T14:20:56.446" v="117" actId="338"/>
          <ac:spMkLst>
            <pc:docMk/>
            <pc:sldMk cId="1205126348" sldId="464"/>
            <ac:spMk id="25" creationId="{FD2E3C7A-C13B-4A8D-9D5B-6B09160F6A60}"/>
          </ac:spMkLst>
        </pc:spChg>
        <pc:grpChg chg="mod">
          <ac:chgData name="Keiko Kojima" userId="6899f029-7342-413a-b38b-6a9d55270ecb" providerId="ADAL" clId="{3CC70E80-C7FD-4B11-949C-2E8E597DC02C}" dt="2022-03-27T14:20:13.093" v="108" actId="1076"/>
          <ac:grpSpMkLst>
            <pc:docMk/>
            <pc:sldMk cId="1205126348" sldId="464"/>
            <ac:grpSpMk id="2" creationId="{1628D8B7-B016-4FB5-B1DD-64ADD6EF3690}"/>
          </ac:grpSpMkLst>
        </pc:grpChg>
        <pc:grpChg chg="add mod">
          <ac:chgData name="Keiko Kojima" userId="6899f029-7342-413a-b38b-6a9d55270ecb" providerId="ADAL" clId="{3CC70E80-C7FD-4B11-949C-2E8E597DC02C}" dt="2022-03-27T14:21:00.545" v="118" actId="1076"/>
          <ac:grpSpMkLst>
            <pc:docMk/>
            <pc:sldMk cId="1205126348" sldId="464"/>
            <ac:grpSpMk id="3" creationId="{D5D3E981-4A9A-4D46-ADB8-B4FF299A7D8E}"/>
          </ac:grpSpMkLst>
        </pc:grpChg>
        <pc:grpChg chg="del">
          <ac:chgData name="Keiko Kojima" userId="6899f029-7342-413a-b38b-6a9d55270ecb" providerId="ADAL" clId="{3CC70E80-C7FD-4B11-949C-2E8E597DC02C}" dt="2022-03-27T14:20:50.106" v="116" actId="165"/>
          <ac:grpSpMkLst>
            <pc:docMk/>
            <pc:sldMk cId="1205126348" sldId="464"/>
            <ac:grpSpMk id="26" creationId="{9D039991-3344-4C2F-AE2D-7B17FB13DA1F}"/>
          </ac:grpSpMkLst>
        </pc:grpChg>
        <pc:picChg chg="mod">
          <ac:chgData name="Keiko Kojima" userId="6899f029-7342-413a-b38b-6a9d55270ecb" providerId="ADAL" clId="{3CC70E80-C7FD-4B11-949C-2E8E597DC02C}" dt="2022-03-27T14:17:14.214" v="77" actId="1038"/>
          <ac:picMkLst>
            <pc:docMk/>
            <pc:sldMk cId="1205126348" sldId="464"/>
            <ac:picMk id="5" creationId="{EA125938-D88B-48F7-B7BE-B5815003D4DC}"/>
          </ac:picMkLst>
        </pc:picChg>
        <pc:picChg chg="mod topLvl">
          <ac:chgData name="Keiko Kojima" userId="6899f029-7342-413a-b38b-6a9d55270ecb" providerId="ADAL" clId="{3CC70E80-C7FD-4B11-949C-2E8E597DC02C}" dt="2022-03-27T14:20:56.446" v="117" actId="338"/>
          <ac:picMkLst>
            <pc:docMk/>
            <pc:sldMk cId="1205126348" sldId="464"/>
            <ac:picMk id="12" creationId="{630EB108-440C-4384-B71D-C0BAF139972D}"/>
          </ac:picMkLst>
        </pc:picChg>
        <pc:picChg chg="mod topLvl">
          <ac:chgData name="Keiko Kojima" userId="6899f029-7342-413a-b38b-6a9d55270ecb" providerId="ADAL" clId="{3CC70E80-C7FD-4B11-949C-2E8E597DC02C}" dt="2022-03-27T14:20:56.446" v="117" actId="338"/>
          <ac:picMkLst>
            <pc:docMk/>
            <pc:sldMk cId="1205126348" sldId="464"/>
            <ac:picMk id="14" creationId="{5137689B-E63B-4FA5-A059-4494CF774149}"/>
          </ac:picMkLst>
        </pc:picChg>
        <pc:picChg chg="mod topLvl">
          <ac:chgData name="Keiko Kojima" userId="6899f029-7342-413a-b38b-6a9d55270ecb" providerId="ADAL" clId="{3CC70E80-C7FD-4B11-949C-2E8E597DC02C}" dt="2022-03-27T14:20:56.446" v="117" actId="338"/>
          <ac:picMkLst>
            <pc:docMk/>
            <pc:sldMk cId="1205126348" sldId="464"/>
            <ac:picMk id="18" creationId="{A169C5D1-89AF-4653-B1E5-E48F1E71EC5B}"/>
          </ac:picMkLst>
        </pc:picChg>
        <pc:picChg chg="mod">
          <ac:chgData name="Keiko Kojima" userId="6899f029-7342-413a-b38b-6a9d55270ecb" providerId="ADAL" clId="{3CC70E80-C7FD-4B11-949C-2E8E597DC02C}" dt="2022-03-27T14:20:05.757" v="107" actId="14100"/>
          <ac:picMkLst>
            <pc:docMk/>
            <pc:sldMk cId="1205126348" sldId="464"/>
            <ac:picMk id="19" creationId="{703FF781-2D38-4927-A123-D2D59BC2D7C2}"/>
          </ac:picMkLst>
        </pc:picChg>
        <pc:picChg chg="mod topLvl modCrop">
          <ac:chgData name="Keiko Kojima" userId="6899f029-7342-413a-b38b-6a9d55270ecb" providerId="ADAL" clId="{3CC70E80-C7FD-4B11-949C-2E8E597DC02C}" dt="2022-03-27T14:20:56.446" v="117" actId="338"/>
          <ac:picMkLst>
            <pc:docMk/>
            <pc:sldMk cId="1205126348" sldId="464"/>
            <ac:picMk id="20" creationId="{3C8EBE3A-0232-4A85-9521-4253F33615A0}"/>
          </ac:picMkLst>
        </pc:picChg>
        <pc:picChg chg="mod topLvl">
          <ac:chgData name="Keiko Kojima" userId="6899f029-7342-413a-b38b-6a9d55270ecb" providerId="ADAL" clId="{3CC70E80-C7FD-4B11-949C-2E8E597DC02C}" dt="2022-03-27T14:20:56.446" v="117" actId="338"/>
          <ac:picMkLst>
            <pc:docMk/>
            <pc:sldMk cId="1205126348" sldId="464"/>
            <ac:picMk id="22" creationId="{9A3EE5BA-EE34-4349-B39B-00B2767CF07D}"/>
          </ac:picMkLst>
        </pc:picChg>
        <pc:picChg chg="mod topLvl">
          <ac:chgData name="Keiko Kojima" userId="6899f029-7342-413a-b38b-6a9d55270ecb" providerId="ADAL" clId="{3CC70E80-C7FD-4B11-949C-2E8E597DC02C}" dt="2022-03-27T14:20:56.446" v="117" actId="338"/>
          <ac:picMkLst>
            <pc:docMk/>
            <pc:sldMk cId="1205126348" sldId="464"/>
            <ac:picMk id="24" creationId="{E8B54F2A-5DD7-41FD-8031-D2184807CA4A}"/>
          </ac:picMkLst>
        </pc:picChg>
      </pc:sldChg>
    </pc:docChg>
  </pc:docChgLst>
  <pc:docChgLst>
    <pc:chgData name="Chompoonut  Harnrak" userId="S::chompoonut@jfbkk.or.th::c41eb19b-53e6-48b6-9180-4ba73ffac470" providerId="AD" clId="Web-{FA1B71D7-41C1-4B65-BDF0-0A11758F01CF}"/>
    <pc:docChg chg="addSld">
      <pc:chgData name="Chompoonut  Harnrak" userId="S::chompoonut@jfbkk.or.th::c41eb19b-53e6-48b6-9180-4ba73ffac470" providerId="AD" clId="Web-{FA1B71D7-41C1-4B65-BDF0-0A11758F01CF}" dt="2021-02-03T07:26:11.710" v="0"/>
      <pc:docMkLst>
        <pc:docMk/>
      </pc:docMkLst>
      <pc:sldChg chg="new">
        <pc:chgData name="Chompoonut  Harnrak" userId="S::chompoonut@jfbkk.or.th::c41eb19b-53e6-48b6-9180-4ba73ffac470" providerId="AD" clId="Web-{FA1B71D7-41C1-4B65-BDF0-0A11758F01CF}" dt="2021-02-03T07:26:11.710" v="0"/>
        <pc:sldMkLst>
          <pc:docMk/>
          <pc:sldMk cId="2592421491" sldId="439"/>
        </pc:sldMkLst>
      </pc:sldChg>
    </pc:docChg>
  </pc:docChgLst>
  <pc:docChgLst>
    <pc:chgData name="KD Sunday Seng Htoi Khawn Taung" userId="S::kd_sunday@jpf.go.jp::465ab89b-06cf-4cf8-9989-b2ccd32ee155" providerId="AD" clId="Web-{E756C555-7494-E6B8-9468-E87F345177A8}"/>
    <pc:docChg chg="addSld modSld sldOrd">
      <pc:chgData name="KD Sunday Seng Htoi Khawn Taung" userId="S::kd_sunday@jpf.go.jp::465ab89b-06cf-4cf8-9989-b2ccd32ee155" providerId="AD" clId="Web-{E756C555-7494-E6B8-9468-E87F345177A8}" dt="2024-07-02T08:06:09.603" v="30" actId="1076"/>
      <pc:docMkLst>
        <pc:docMk/>
      </pc:docMkLst>
      <pc:sldChg chg="addSp delSp modSp new">
        <pc:chgData name="KD Sunday Seng Htoi Khawn Taung" userId="S::kd_sunday@jpf.go.jp::465ab89b-06cf-4cf8-9989-b2ccd32ee155" providerId="AD" clId="Web-{E756C555-7494-E6B8-9468-E87F345177A8}" dt="2024-07-02T08:03:45.707" v="17" actId="14100"/>
        <pc:sldMkLst>
          <pc:docMk/>
          <pc:sldMk cId="1433417910" sldId="481"/>
        </pc:sldMkLst>
        <pc:spChg chg="del">
          <ac:chgData name="KD Sunday Seng Htoi Khawn Taung" userId="S::kd_sunday@jpf.go.jp::465ab89b-06cf-4cf8-9989-b2ccd32ee155" providerId="AD" clId="Web-{E756C555-7494-E6B8-9468-E87F345177A8}" dt="2024-07-02T08:00:46.404" v="1"/>
          <ac:spMkLst>
            <pc:docMk/>
            <pc:sldMk cId="1433417910" sldId="481"/>
            <ac:spMk id="2" creationId="{B65832B3-4411-199A-3667-BA5D0479B7C1}"/>
          </ac:spMkLst>
        </pc:spChg>
        <pc:spChg chg="del">
          <ac:chgData name="KD Sunday Seng Htoi Khawn Taung" userId="S::kd_sunday@jpf.go.jp::465ab89b-06cf-4cf8-9989-b2ccd32ee155" providerId="AD" clId="Web-{E756C555-7494-E6B8-9468-E87F345177A8}" dt="2024-07-02T08:00:55.029" v="2"/>
          <ac:spMkLst>
            <pc:docMk/>
            <pc:sldMk cId="1433417910" sldId="481"/>
            <ac:spMk id="3" creationId="{4982A5F8-2F0D-67F0-A93A-17125EE84C83}"/>
          </ac:spMkLst>
        </pc:spChg>
        <pc:spChg chg="add mod">
          <ac:chgData name="KD Sunday Seng Htoi Khawn Taung" userId="S::kd_sunday@jpf.go.jp::465ab89b-06cf-4cf8-9989-b2ccd32ee155" providerId="AD" clId="Web-{E756C555-7494-E6B8-9468-E87F345177A8}" dt="2024-07-02T08:03:45.707" v="17" actId="14100"/>
          <ac:spMkLst>
            <pc:docMk/>
            <pc:sldMk cId="1433417910" sldId="481"/>
            <ac:spMk id="6" creationId="{A790CBF2-0FBD-2B61-6055-1F41E2E5FA69}"/>
          </ac:spMkLst>
        </pc:spChg>
        <pc:picChg chg="add mod ord">
          <ac:chgData name="KD Sunday Seng Htoi Khawn Taung" userId="S::kd_sunday@jpf.go.jp::465ab89b-06cf-4cf8-9989-b2ccd32ee155" providerId="AD" clId="Web-{E756C555-7494-E6B8-9468-E87F345177A8}" dt="2024-07-02T08:03:24.347" v="14" actId="1076"/>
          <ac:picMkLst>
            <pc:docMk/>
            <pc:sldMk cId="1433417910" sldId="481"/>
            <ac:picMk id="4" creationId="{82F43443-B86A-8972-C0D7-480F4A6AB5C1}"/>
          </ac:picMkLst>
        </pc:picChg>
        <pc:picChg chg="add del mod">
          <ac:chgData name="KD Sunday Seng Htoi Khawn Taung" userId="S::kd_sunday@jpf.go.jp::465ab89b-06cf-4cf8-9989-b2ccd32ee155" providerId="AD" clId="Web-{E756C555-7494-E6B8-9468-E87F345177A8}" dt="2024-07-02T08:03:05.893" v="11"/>
          <ac:picMkLst>
            <pc:docMk/>
            <pc:sldMk cId="1433417910" sldId="481"/>
            <ac:picMk id="5" creationId="{95273D74-3F53-0E62-A4A0-AAEDE7BFC5C0}"/>
          </ac:picMkLst>
        </pc:picChg>
      </pc:sldChg>
      <pc:sldChg chg="modSp add ord replId">
        <pc:chgData name="KD Sunday Seng Htoi Khawn Taung" userId="S::kd_sunday@jpf.go.jp::465ab89b-06cf-4cf8-9989-b2ccd32ee155" providerId="AD" clId="Web-{E756C555-7494-E6B8-9468-E87F345177A8}" dt="2024-07-02T08:04:29.975" v="21" actId="1076"/>
        <pc:sldMkLst>
          <pc:docMk/>
          <pc:sldMk cId="1583276326" sldId="482"/>
        </pc:sldMkLst>
        <pc:spChg chg="mod">
          <ac:chgData name="KD Sunday Seng Htoi Khawn Taung" userId="S::kd_sunday@jpf.go.jp::465ab89b-06cf-4cf8-9989-b2ccd32ee155" providerId="AD" clId="Web-{E756C555-7494-E6B8-9468-E87F345177A8}" dt="2024-07-02T08:04:29.975" v="21" actId="1076"/>
          <ac:spMkLst>
            <pc:docMk/>
            <pc:sldMk cId="1583276326" sldId="482"/>
            <ac:spMk id="6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E756C555-7494-E6B8-9468-E87F345177A8}" dt="2024-07-02T08:05:09.429" v="24" actId="1076"/>
        <pc:sldMkLst>
          <pc:docMk/>
          <pc:sldMk cId="4070662347" sldId="483"/>
        </pc:sldMkLst>
        <pc:spChg chg="mod">
          <ac:chgData name="KD Sunday Seng Htoi Khawn Taung" userId="S::kd_sunday@jpf.go.jp::465ab89b-06cf-4cf8-9989-b2ccd32ee155" providerId="AD" clId="Web-{E756C555-7494-E6B8-9468-E87F345177A8}" dt="2024-07-02T08:05:09.429" v="24" actId="1076"/>
          <ac:spMkLst>
            <pc:docMk/>
            <pc:sldMk cId="4070662347" sldId="483"/>
            <ac:spMk id="6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E756C555-7494-E6B8-9468-E87F345177A8}" dt="2024-07-02T08:05:41.024" v="27" actId="1076"/>
        <pc:sldMkLst>
          <pc:docMk/>
          <pc:sldMk cId="224715341" sldId="484"/>
        </pc:sldMkLst>
        <pc:spChg chg="mod">
          <ac:chgData name="KD Sunday Seng Htoi Khawn Taung" userId="S::kd_sunday@jpf.go.jp::465ab89b-06cf-4cf8-9989-b2ccd32ee155" providerId="AD" clId="Web-{E756C555-7494-E6B8-9468-E87F345177A8}" dt="2024-07-02T08:05:41.024" v="27" actId="1076"/>
          <ac:spMkLst>
            <pc:docMk/>
            <pc:sldMk cId="224715341" sldId="484"/>
            <ac:spMk id="6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E756C555-7494-E6B8-9468-E87F345177A8}" dt="2024-07-02T08:06:09.603" v="30" actId="1076"/>
        <pc:sldMkLst>
          <pc:docMk/>
          <pc:sldMk cId="3137369860" sldId="485"/>
        </pc:sldMkLst>
        <pc:spChg chg="mod">
          <ac:chgData name="KD Sunday Seng Htoi Khawn Taung" userId="S::kd_sunday@jpf.go.jp::465ab89b-06cf-4cf8-9989-b2ccd32ee155" providerId="AD" clId="Web-{E756C555-7494-E6B8-9468-E87F345177A8}" dt="2024-07-02T08:06:09.603" v="30" actId="1076"/>
          <ac:spMkLst>
            <pc:docMk/>
            <pc:sldMk cId="3137369860" sldId="485"/>
            <ac:spMk id="6" creationId="{A790CBF2-0FBD-2B61-6055-1F41E2E5FA6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C3E49-FB5B-48C1-9558-DEAE47C008B8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31BCC-E8ED-43C9-ACF4-72920C968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0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altLang="ja-JP" dirty="0">
              <a:ea typeface="游ゴシック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721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526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743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52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659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713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637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K</a:t>
            </a:r>
            <a:r>
              <a:rPr kumimoji="1" lang="ja-JP" altLang="en-US"/>
              <a:t>コメント：ここは、会話を聞くだけのところですよね。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35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21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97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508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8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9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98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69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605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4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660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8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3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552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57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image" Target="../media/image3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image" Target="../media/image3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image" Target="../media/image8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image" Target="../media/image8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2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image" Target="../media/image10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24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0.png"/><Relationship Id="rId5" Type="http://schemas.microsoft.com/office/2007/relationships/media" Target="../media/media3.mp3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.png"/><Relationship Id="rId5" Type="http://schemas.openxmlformats.org/officeDocument/2006/relationships/image" Target="../media/image30.png"/><Relationship Id="rId10" Type="http://schemas.openxmlformats.org/officeDocument/2006/relationships/image" Target="../media/image28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40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3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4.png"/><Relationship Id="rId5" Type="http://schemas.microsoft.com/office/2007/relationships/media" Target="../media/media9.mp3"/><Relationship Id="rId10" Type="http://schemas.openxmlformats.org/officeDocument/2006/relationships/image" Target="../media/image38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40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3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4.png"/><Relationship Id="rId5" Type="http://schemas.microsoft.com/office/2007/relationships/media" Target="../media/media9.mp3"/><Relationship Id="rId10" Type="http://schemas.openxmlformats.org/officeDocument/2006/relationships/image" Target="../media/image38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44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43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4.png"/><Relationship Id="rId5" Type="http://schemas.microsoft.com/office/2007/relationships/media" Target="../media/media9.mp3"/><Relationship Id="rId10" Type="http://schemas.openxmlformats.org/officeDocument/2006/relationships/image" Target="../media/image42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7.png"/><Relationship Id="rId5" Type="http://schemas.openxmlformats.org/officeDocument/2006/relationships/image" Target="../media/image46.tmp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7.png"/><Relationship Id="rId5" Type="http://schemas.openxmlformats.org/officeDocument/2006/relationships/image" Target="../media/image46.tmp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4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p3"/><Relationship Id="rId13" Type="http://schemas.openxmlformats.org/officeDocument/2006/relationships/image" Target="../media/image53.tmp"/><Relationship Id="rId3" Type="http://schemas.microsoft.com/office/2007/relationships/media" Target="../media/media13.mp3"/><Relationship Id="rId7" Type="http://schemas.microsoft.com/office/2007/relationships/media" Target="../media/media15.mp3"/><Relationship Id="rId12" Type="http://schemas.openxmlformats.org/officeDocument/2006/relationships/image" Target="../media/image5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slideLayout" Target="../slideLayouts/slideLayout2.xml"/><Relationship Id="rId5" Type="http://schemas.microsoft.com/office/2007/relationships/media" Target="../media/media14.mp3"/><Relationship Id="rId15" Type="http://schemas.openxmlformats.org/officeDocument/2006/relationships/image" Target="../media/image54.png"/><Relationship Id="rId10" Type="http://schemas.openxmlformats.org/officeDocument/2006/relationships/audio" Target="../media/media16.mp3"/><Relationship Id="rId4" Type="http://schemas.openxmlformats.org/officeDocument/2006/relationships/audio" Target="../media/media13.mp3"/><Relationship Id="rId9" Type="http://schemas.microsoft.com/office/2007/relationships/media" Target="../media/media16.mp3"/><Relationship Id="rId1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53.tmp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55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3.mp3"/><Relationship Id="rId11" Type="http://schemas.openxmlformats.org/officeDocument/2006/relationships/slideLayout" Target="../slideLayouts/slideLayout2.xml"/><Relationship Id="rId5" Type="http://schemas.microsoft.com/office/2007/relationships/media" Target="../media/media13.mp3"/><Relationship Id="rId15" Type="http://schemas.openxmlformats.org/officeDocument/2006/relationships/image" Target="../media/image54.png"/><Relationship Id="rId10" Type="http://schemas.openxmlformats.org/officeDocument/2006/relationships/audio" Target="../media/media16.mp3"/><Relationship Id="rId4" Type="http://schemas.openxmlformats.org/officeDocument/2006/relationships/audio" Target="../media/media12.mp3"/><Relationship Id="rId9" Type="http://schemas.microsoft.com/office/2007/relationships/media" Target="../media/media16.mp3"/><Relationship Id="rId1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p3"/><Relationship Id="rId13" Type="http://schemas.openxmlformats.org/officeDocument/2006/relationships/image" Target="../media/image53.tmp"/><Relationship Id="rId3" Type="http://schemas.microsoft.com/office/2007/relationships/media" Target="../media/media13.mp3"/><Relationship Id="rId7" Type="http://schemas.microsoft.com/office/2007/relationships/media" Target="../media/media15.mp3"/><Relationship Id="rId12" Type="http://schemas.openxmlformats.org/officeDocument/2006/relationships/image" Target="../media/image5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slideLayout" Target="../slideLayouts/slideLayout2.xml"/><Relationship Id="rId5" Type="http://schemas.microsoft.com/office/2007/relationships/media" Target="../media/media14.mp3"/><Relationship Id="rId15" Type="http://schemas.openxmlformats.org/officeDocument/2006/relationships/image" Target="../media/image54.png"/><Relationship Id="rId10" Type="http://schemas.openxmlformats.org/officeDocument/2006/relationships/audio" Target="../media/media16.mp3"/><Relationship Id="rId4" Type="http://schemas.openxmlformats.org/officeDocument/2006/relationships/audio" Target="../media/media13.mp3"/><Relationship Id="rId9" Type="http://schemas.microsoft.com/office/2007/relationships/media" Target="../media/media16.mp3"/><Relationship Id="rId1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2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61.png"/><Relationship Id="rId11" Type="http://schemas.openxmlformats.org/officeDocument/2006/relationships/image" Target="../media/image65.png"/><Relationship Id="rId5" Type="http://schemas.openxmlformats.org/officeDocument/2006/relationships/image" Target="../media/image60.png"/><Relationship Id="rId10" Type="http://schemas.openxmlformats.org/officeDocument/2006/relationships/image" Target="../media/image64.png"/><Relationship Id="rId4" Type="http://schemas.openxmlformats.org/officeDocument/2006/relationships/image" Target="../media/image59.png"/><Relationship Id="rId9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62.png"/><Relationship Id="rId11" Type="http://schemas.openxmlformats.org/officeDocument/2006/relationships/image" Target="../media/image65.png"/><Relationship Id="rId5" Type="http://schemas.openxmlformats.org/officeDocument/2006/relationships/image" Target="../media/image60.png"/><Relationship Id="rId10" Type="http://schemas.openxmlformats.org/officeDocument/2006/relationships/image" Target="../media/image64.png"/><Relationship Id="rId4" Type="http://schemas.openxmlformats.org/officeDocument/2006/relationships/image" Target="../media/image59.png"/><Relationship Id="rId9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62.png"/><Relationship Id="rId5" Type="http://schemas.openxmlformats.org/officeDocument/2006/relationships/image" Target="../media/image60.png"/><Relationship Id="rId10" Type="http://schemas.openxmlformats.org/officeDocument/2006/relationships/image" Target="../media/image66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62.png"/><Relationship Id="rId5" Type="http://schemas.openxmlformats.org/officeDocument/2006/relationships/image" Target="../media/image60.png"/><Relationship Id="rId10" Type="http://schemas.openxmlformats.org/officeDocument/2006/relationships/image" Target="../media/image66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9.tmp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69.tmp"/><Relationship Id="rId18" Type="http://schemas.openxmlformats.org/officeDocument/2006/relationships/image" Target="../media/image80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83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17" Type="http://schemas.openxmlformats.org/officeDocument/2006/relationships/image" Target="../media/image79.png"/><Relationship Id="rId2" Type="http://schemas.openxmlformats.org/officeDocument/2006/relationships/audio" Target="../media/media17.mp3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1" Type="http://schemas.microsoft.com/office/2007/relationships/media" Target="../media/media17.mp3"/><Relationship Id="rId6" Type="http://schemas.openxmlformats.org/officeDocument/2006/relationships/image" Target="../media/image4.png"/><Relationship Id="rId11" Type="http://schemas.openxmlformats.org/officeDocument/2006/relationships/image" Target="../media/image76.png"/><Relationship Id="rId5" Type="http://schemas.openxmlformats.org/officeDocument/2006/relationships/image" Target="../media/image68.png"/><Relationship Id="rId15" Type="http://schemas.openxmlformats.org/officeDocument/2006/relationships/image" Target="../media/image71.png"/><Relationship Id="rId10" Type="http://schemas.openxmlformats.org/officeDocument/2006/relationships/image" Target="../media/image75.png"/><Relationship Id="rId19" Type="http://schemas.openxmlformats.org/officeDocument/2006/relationships/image" Target="../media/image81.png"/><Relationship Id="rId4" Type="http://schemas.openxmlformats.org/officeDocument/2006/relationships/image" Target="../media/image67.png"/><Relationship Id="rId9" Type="http://schemas.openxmlformats.org/officeDocument/2006/relationships/image" Target="../media/image74.png"/><Relationship Id="rId14" Type="http://schemas.openxmlformats.org/officeDocument/2006/relationships/image" Target="../media/image70.png"/><Relationship Id="rId22" Type="http://schemas.openxmlformats.org/officeDocument/2006/relationships/image" Target="../media/image8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7.png"/><Relationship Id="rId5" Type="http://schemas.openxmlformats.org/officeDocument/2006/relationships/image" Target="../media/image85.png"/><Relationship Id="rId4" Type="http://schemas.openxmlformats.org/officeDocument/2006/relationships/image" Target="../media/image8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4.png"/><Relationship Id="rId5" Type="http://schemas.openxmlformats.org/officeDocument/2006/relationships/image" Target="../media/image95.png"/><Relationship Id="rId4" Type="http://schemas.openxmlformats.org/officeDocument/2006/relationships/notesSlide" Target="../notesSlides/notesSlide8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00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7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4.png"/><Relationship Id="rId5" Type="http://schemas.openxmlformats.org/officeDocument/2006/relationships/image" Target="../media/image96.png"/><Relationship Id="rId4" Type="http://schemas.openxmlformats.org/officeDocument/2006/relationships/image" Target="../media/image10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0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8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4.png"/><Relationship Id="rId5" Type="http://schemas.openxmlformats.org/officeDocument/2006/relationships/image" Target="../media/image107.png"/><Relationship Id="rId4" Type="http://schemas.openxmlformats.org/officeDocument/2006/relationships/image" Target="../media/image1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2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4.png"/><Relationship Id="rId5" Type="http://schemas.openxmlformats.org/officeDocument/2006/relationships/image" Target="../media/image111.png"/><Relationship Id="rId4" Type="http://schemas.openxmlformats.org/officeDocument/2006/relationships/image" Target="../media/image10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6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5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3.png"/><Relationship Id="rId9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0" Type="http://schemas.openxmlformats.org/officeDocument/2006/relationships/image" Target="../media/image126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25.png"/><Relationship Id="rId14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13" Type="http://schemas.openxmlformats.org/officeDocument/2006/relationships/image" Target="../media/image1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2.png"/><Relationship Id="rId12" Type="http://schemas.openxmlformats.org/officeDocument/2006/relationships/image" Target="../media/image4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21.png"/><Relationship Id="rId11" Type="http://schemas.openxmlformats.org/officeDocument/2006/relationships/image" Target="../media/image126.png"/><Relationship Id="rId5" Type="http://schemas.openxmlformats.org/officeDocument/2006/relationships/image" Target="../media/image129.png"/><Relationship Id="rId10" Type="http://schemas.openxmlformats.org/officeDocument/2006/relationships/image" Target="../media/image125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124.png"/><Relationship Id="rId14" Type="http://schemas.openxmlformats.org/officeDocument/2006/relationships/image" Target="../media/image12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4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23.png"/><Relationship Id="rId11" Type="http://schemas.openxmlformats.org/officeDocument/2006/relationships/image" Target="../media/image131.png"/><Relationship Id="rId5" Type="http://schemas.openxmlformats.org/officeDocument/2006/relationships/image" Target="../media/image122.png"/><Relationship Id="rId10" Type="http://schemas.openxmlformats.org/officeDocument/2006/relationships/image" Target="../media/image4.png"/><Relationship Id="rId4" Type="http://schemas.openxmlformats.org/officeDocument/2006/relationships/image" Target="../media/image121.png"/><Relationship Id="rId9" Type="http://schemas.openxmlformats.org/officeDocument/2006/relationships/image" Target="../media/image130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9.png"/><Relationship Id="rId7" Type="http://schemas.openxmlformats.org/officeDocument/2006/relationships/image" Target="../media/image134.png"/><Relationship Id="rId12" Type="http://schemas.openxmlformats.org/officeDocument/2006/relationships/image" Target="../media/image146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11" Type="http://schemas.openxmlformats.org/officeDocument/2006/relationships/image" Target="../media/image145.png"/><Relationship Id="rId5" Type="http://schemas.openxmlformats.org/officeDocument/2006/relationships/image" Target="../media/image141.png"/><Relationship Id="rId10" Type="http://schemas.openxmlformats.org/officeDocument/2006/relationships/image" Target="../media/image144.png"/><Relationship Id="rId4" Type="http://schemas.openxmlformats.org/officeDocument/2006/relationships/image" Target="../media/image140.png"/><Relationship Id="rId9" Type="http://schemas.openxmlformats.org/officeDocument/2006/relationships/image" Target="../media/image143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tmp"/><Relationship Id="rId2" Type="http://schemas.openxmlformats.org/officeDocument/2006/relationships/image" Target="../media/image147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tmp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tmp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B8070E-E57E-5F10-0477-2A7A4C754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062"/>
            <a:ext cx="12192000" cy="437694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</a:t>
            </a:r>
          </a:p>
        </p:txBody>
      </p:sp>
    </p:spTree>
    <p:extLst>
      <p:ext uri="{BB962C8B-B14F-4D97-AF65-F5344CB8AC3E}">
        <p14:creationId xmlns:p14="http://schemas.microsoft.com/office/powerpoint/2010/main" val="4232107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176B30-2445-EC33-F949-FF6A2FF91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876"/>
            <a:ext cx="12188346" cy="2150884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</a:t>
            </a:r>
          </a:p>
        </p:txBody>
      </p:sp>
    </p:spTree>
    <p:extLst>
      <p:ext uri="{BB962C8B-B14F-4D97-AF65-F5344CB8AC3E}">
        <p14:creationId xmlns:p14="http://schemas.microsoft.com/office/powerpoint/2010/main" val="3064373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001E45D-4E93-4A91-9986-972FDDA26D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5371" y="1352205"/>
            <a:ext cx="10301258" cy="5317256"/>
          </a:xfrm>
          <a:prstGeom prst="rect">
            <a:avLst/>
          </a:prstGeom>
        </p:spPr>
      </p:pic>
      <p:pic>
        <p:nvPicPr>
          <p:cNvPr id="14" name="Y_[13-01]_kiku1">
            <a:hlinkClick r:id="" action="ppaction://media"/>
            <a:extLst>
              <a:ext uri="{FF2B5EF4-FFF2-40B4-BE49-F238E27FC236}">
                <a16:creationId xmlns:a16="http://schemas.microsoft.com/office/drawing/2014/main" id="{A40E7FAF-4B9D-4D60-A0D4-57C30D53E0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214857" y="5227952"/>
            <a:ext cx="487363" cy="487363"/>
          </a:xfrm>
          <a:prstGeom prst="rect">
            <a:avLst/>
          </a:prstGeom>
        </p:spPr>
      </p:pic>
      <p:pic>
        <p:nvPicPr>
          <p:cNvPr id="16" name="Y_[13-02]_kiku2">
            <a:hlinkClick r:id="" action="ppaction://media"/>
            <a:extLst>
              <a:ext uri="{FF2B5EF4-FFF2-40B4-BE49-F238E27FC236}">
                <a16:creationId xmlns:a16="http://schemas.microsoft.com/office/drawing/2014/main" id="{1B828FF5-8D89-414D-BEFA-6B816A9CB2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71126" y="5227952"/>
            <a:ext cx="487363" cy="487363"/>
          </a:xfrm>
          <a:prstGeom prst="rect">
            <a:avLst/>
          </a:prstGeom>
        </p:spPr>
      </p:pic>
      <p:pic>
        <p:nvPicPr>
          <p:cNvPr id="17" name="Y_[13-03]_kiku3">
            <a:hlinkClick r:id="" action="ppaction://media"/>
            <a:extLst>
              <a:ext uri="{FF2B5EF4-FFF2-40B4-BE49-F238E27FC236}">
                <a16:creationId xmlns:a16="http://schemas.microsoft.com/office/drawing/2014/main" id="{71B9C477-2249-4D2D-82D7-77F370A3FB3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67765" y="5227952"/>
            <a:ext cx="487363" cy="487363"/>
          </a:xfrm>
          <a:prstGeom prst="rect">
            <a:avLst/>
          </a:prstGeom>
        </p:spPr>
      </p:pic>
      <p:pic>
        <p:nvPicPr>
          <p:cNvPr id="18" name="Y_[13-04]_kiku4">
            <a:hlinkClick r:id="" action="ppaction://media"/>
            <a:extLst>
              <a:ext uri="{FF2B5EF4-FFF2-40B4-BE49-F238E27FC236}">
                <a16:creationId xmlns:a16="http://schemas.microsoft.com/office/drawing/2014/main" id="{3DE8D7AE-735A-4B26-878A-CB8BF154E08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20722" y="5227952"/>
            <a:ext cx="487363" cy="487363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93B0CC-9AA9-AE1A-B6AE-15E3436620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566" y="36031"/>
            <a:ext cx="3981802" cy="9922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A59513-E69F-524E-E12A-6E01636835D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47010" y="1794"/>
            <a:ext cx="4630906" cy="10606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8AF039-8628-152D-FCD1-3E879543C33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9485" y="1352205"/>
            <a:ext cx="5500812" cy="79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5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5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42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05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23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1BAD0B9-E70C-45A6-BD5F-80D51C656FCA}"/>
              </a:ext>
            </a:extLst>
          </p:cNvPr>
          <p:cNvGrpSpPr/>
          <p:nvPr/>
        </p:nvGrpSpPr>
        <p:grpSpPr>
          <a:xfrm>
            <a:off x="937873" y="1386366"/>
            <a:ext cx="10301258" cy="5334530"/>
            <a:chOff x="937873" y="1386366"/>
            <a:chExt cx="10301258" cy="533453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001E45D-4E93-4A91-9986-972FDDA26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37873" y="1386366"/>
              <a:ext cx="10301258" cy="5317256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C32A5A1-4D8B-49AC-95C3-D039A485F04A}"/>
                </a:ext>
              </a:extLst>
            </p:cNvPr>
            <p:cNvSpPr txBox="1"/>
            <p:nvPr/>
          </p:nvSpPr>
          <p:spPr>
            <a:xfrm>
              <a:off x="3299498" y="6136121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9C4B996-5FDB-41F8-BF9B-0C954D4F5866}"/>
                </a:ext>
              </a:extLst>
            </p:cNvPr>
            <p:cNvSpPr txBox="1"/>
            <p:nvPr/>
          </p:nvSpPr>
          <p:spPr>
            <a:xfrm>
              <a:off x="5521536" y="6134090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ADBA7D0-667F-427B-A8BA-F44B04D5EFB5}"/>
                </a:ext>
              </a:extLst>
            </p:cNvPr>
            <p:cNvSpPr txBox="1"/>
            <p:nvPr/>
          </p:nvSpPr>
          <p:spPr>
            <a:xfrm>
              <a:off x="7691509" y="6084432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3DC193B-BAF9-48C7-B215-A8AA4F64BCD1}"/>
                </a:ext>
              </a:extLst>
            </p:cNvPr>
            <p:cNvSpPr txBox="1"/>
            <p:nvPr/>
          </p:nvSpPr>
          <p:spPr>
            <a:xfrm>
              <a:off x="9960898" y="6093214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</a:p>
          </p:txBody>
        </p:sp>
      </p:grpSp>
      <p:pic>
        <p:nvPicPr>
          <p:cNvPr id="14" name="Y_[13-01]_kiku1">
            <a:hlinkClick r:id="" action="ppaction://media"/>
            <a:extLst>
              <a:ext uri="{FF2B5EF4-FFF2-40B4-BE49-F238E27FC236}">
                <a16:creationId xmlns:a16="http://schemas.microsoft.com/office/drawing/2014/main" id="{A40E7FAF-4B9D-4D60-A0D4-57C30D53E0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250741" y="5227952"/>
            <a:ext cx="487363" cy="487363"/>
          </a:xfrm>
          <a:prstGeom prst="rect">
            <a:avLst/>
          </a:prstGeom>
        </p:spPr>
      </p:pic>
      <p:pic>
        <p:nvPicPr>
          <p:cNvPr id="16" name="Y_[13-02]_kiku2">
            <a:hlinkClick r:id="" action="ppaction://media"/>
            <a:extLst>
              <a:ext uri="{FF2B5EF4-FFF2-40B4-BE49-F238E27FC236}">
                <a16:creationId xmlns:a16="http://schemas.microsoft.com/office/drawing/2014/main" id="{1B828FF5-8D89-414D-BEFA-6B816A9CB2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71126" y="5227952"/>
            <a:ext cx="487363" cy="487363"/>
          </a:xfrm>
          <a:prstGeom prst="rect">
            <a:avLst/>
          </a:prstGeom>
        </p:spPr>
      </p:pic>
      <p:pic>
        <p:nvPicPr>
          <p:cNvPr id="17" name="Y_[13-03]_kiku3">
            <a:hlinkClick r:id="" action="ppaction://media"/>
            <a:extLst>
              <a:ext uri="{FF2B5EF4-FFF2-40B4-BE49-F238E27FC236}">
                <a16:creationId xmlns:a16="http://schemas.microsoft.com/office/drawing/2014/main" id="{71B9C477-2249-4D2D-82D7-77F370A3FB3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67765" y="5227952"/>
            <a:ext cx="487363" cy="487363"/>
          </a:xfrm>
          <a:prstGeom prst="rect">
            <a:avLst/>
          </a:prstGeom>
        </p:spPr>
      </p:pic>
      <p:pic>
        <p:nvPicPr>
          <p:cNvPr id="18" name="Y_[13-04]_kiku4">
            <a:hlinkClick r:id="" action="ppaction://media"/>
            <a:extLst>
              <a:ext uri="{FF2B5EF4-FFF2-40B4-BE49-F238E27FC236}">
                <a16:creationId xmlns:a16="http://schemas.microsoft.com/office/drawing/2014/main" id="{3DE8D7AE-735A-4B26-878A-CB8BF154E08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20722" y="5227952"/>
            <a:ext cx="487363" cy="487363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99CE79-A0BB-9A9A-D397-2643B39E99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566" y="36031"/>
            <a:ext cx="3981802" cy="9922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92F2A0-DCA8-ADF0-69BB-F414071C312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47010" y="1794"/>
            <a:ext cx="4630906" cy="10606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09A28B-B1C5-0D3A-5FD7-8309F5E98EC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9485" y="1352205"/>
            <a:ext cx="5500812" cy="79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7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5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42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05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23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7DD85F-875E-48E7-B9CF-681F48AAF6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2485" y="1300348"/>
            <a:ext cx="10878385" cy="5311439"/>
          </a:xfrm>
          <a:prstGeom prst="rect">
            <a:avLst/>
          </a:prstGeom>
        </p:spPr>
      </p:pic>
      <p:pic>
        <p:nvPicPr>
          <p:cNvPr id="14" name="Y_[13-01]_kiku1">
            <a:hlinkClick r:id="" action="ppaction://media"/>
            <a:extLst>
              <a:ext uri="{FF2B5EF4-FFF2-40B4-BE49-F238E27FC236}">
                <a16:creationId xmlns:a16="http://schemas.microsoft.com/office/drawing/2014/main" id="{A40E7FAF-4B9D-4D60-A0D4-57C30D53E0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03635" y="5077031"/>
            <a:ext cx="487363" cy="487363"/>
          </a:xfrm>
          <a:prstGeom prst="rect">
            <a:avLst/>
          </a:prstGeom>
        </p:spPr>
      </p:pic>
      <p:pic>
        <p:nvPicPr>
          <p:cNvPr id="16" name="Y_[13-02]_kiku2">
            <a:hlinkClick r:id="" action="ppaction://media"/>
            <a:extLst>
              <a:ext uri="{FF2B5EF4-FFF2-40B4-BE49-F238E27FC236}">
                <a16:creationId xmlns:a16="http://schemas.microsoft.com/office/drawing/2014/main" id="{1B828FF5-8D89-414D-BEFA-6B816A9CB2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59904" y="5077031"/>
            <a:ext cx="487363" cy="487363"/>
          </a:xfrm>
          <a:prstGeom prst="rect">
            <a:avLst/>
          </a:prstGeom>
        </p:spPr>
      </p:pic>
      <p:pic>
        <p:nvPicPr>
          <p:cNvPr id="17" name="Y_[13-03]_kiku3">
            <a:hlinkClick r:id="" action="ppaction://media"/>
            <a:extLst>
              <a:ext uri="{FF2B5EF4-FFF2-40B4-BE49-F238E27FC236}">
                <a16:creationId xmlns:a16="http://schemas.microsoft.com/office/drawing/2014/main" id="{71B9C477-2249-4D2D-82D7-77F370A3FB3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56543" y="5077031"/>
            <a:ext cx="487363" cy="487363"/>
          </a:xfrm>
          <a:prstGeom prst="rect">
            <a:avLst/>
          </a:prstGeom>
        </p:spPr>
      </p:pic>
      <p:pic>
        <p:nvPicPr>
          <p:cNvPr id="18" name="Y_[13-04]_kiku4">
            <a:hlinkClick r:id="" action="ppaction://media"/>
            <a:extLst>
              <a:ext uri="{FF2B5EF4-FFF2-40B4-BE49-F238E27FC236}">
                <a16:creationId xmlns:a16="http://schemas.microsoft.com/office/drawing/2014/main" id="{3DE8D7AE-735A-4B26-878A-CB8BF154E08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109500" y="5077031"/>
            <a:ext cx="487363" cy="487363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945B69-5612-5AB3-2EE1-62DBC012367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566" y="36031"/>
            <a:ext cx="3981802" cy="9922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9ADFC2-B40C-9BD9-E2DA-C57929743F8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47010" y="1794"/>
            <a:ext cx="4630906" cy="10606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F39EC7-0B02-4095-57FB-D59B4FF5B4E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2485" y="1229805"/>
            <a:ext cx="9156428" cy="97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8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5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42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05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23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5EA77801-6438-4349-85EF-DDF4842D05A7}"/>
              </a:ext>
            </a:extLst>
          </p:cNvPr>
          <p:cNvGrpSpPr/>
          <p:nvPr/>
        </p:nvGrpSpPr>
        <p:grpSpPr>
          <a:xfrm>
            <a:off x="742485" y="1300348"/>
            <a:ext cx="10878385" cy="5311439"/>
            <a:chOff x="742485" y="1300348"/>
            <a:chExt cx="10878385" cy="531143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07DD85F-875E-48E7-B9CF-681F48AAF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42485" y="1300348"/>
              <a:ext cx="10878385" cy="5311439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C32A5A1-4D8B-49AC-95C3-D039A485F04A}"/>
                </a:ext>
              </a:extLst>
            </p:cNvPr>
            <p:cNvSpPr txBox="1"/>
            <p:nvPr/>
          </p:nvSpPr>
          <p:spPr>
            <a:xfrm>
              <a:off x="3189349" y="5965793"/>
              <a:ext cx="5966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エ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9C4B996-5FDB-41F8-BF9B-0C954D4F5866}"/>
                </a:ext>
              </a:extLst>
            </p:cNvPr>
            <p:cNvSpPr txBox="1"/>
            <p:nvPr/>
          </p:nvSpPr>
          <p:spPr>
            <a:xfrm>
              <a:off x="5538983" y="5942496"/>
              <a:ext cx="5966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ア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ADBA7D0-667F-427B-A8BA-F44B04D5EFB5}"/>
                </a:ext>
              </a:extLst>
            </p:cNvPr>
            <p:cNvSpPr txBox="1"/>
            <p:nvPr/>
          </p:nvSpPr>
          <p:spPr>
            <a:xfrm>
              <a:off x="7708961" y="5924737"/>
              <a:ext cx="5966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イ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3DC193B-BAF9-48C7-B215-A8AA4F64BCD1}"/>
                </a:ext>
              </a:extLst>
            </p:cNvPr>
            <p:cNvSpPr txBox="1"/>
            <p:nvPr/>
          </p:nvSpPr>
          <p:spPr>
            <a:xfrm>
              <a:off x="10042142" y="5933519"/>
              <a:ext cx="5966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ウ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14" name="Y_[13-01]_kiku1">
            <a:hlinkClick r:id="" action="ppaction://media"/>
            <a:extLst>
              <a:ext uri="{FF2B5EF4-FFF2-40B4-BE49-F238E27FC236}">
                <a16:creationId xmlns:a16="http://schemas.microsoft.com/office/drawing/2014/main" id="{A40E7FAF-4B9D-4D60-A0D4-57C30D53E0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03635" y="5077031"/>
            <a:ext cx="487363" cy="487363"/>
          </a:xfrm>
          <a:prstGeom prst="rect">
            <a:avLst/>
          </a:prstGeom>
        </p:spPr>
      </p:pic>
      <p:pic>
        <p:nvPicPr>
          <p:cNvPr id="16" name="Y_[13-02]_kiku2">
            <a:hlinkClick r:id="" action="ppaction://media"/>
            <a:extLst>
              <a:ext uri="{FF2B5EF4-FFF2-40B4-BE49-F238E27FC236}">
                <a16:creationId xmlns:a16="http://schemas.microsoft.com/office/drawing/2014/main" id="{1B828FF5-8D89-414D-BEFA-6B816A9CB2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59904" y="5077031"/>
            <a:ext cx="487363" cy="487363"/>
          </a:xfrm>
          <a:prstGeom prst="rect">
            <a:avLst/>
          </a:prstGeom>
        </p:spPr>
      </p:pic>
      <p:pic>
        <p:nvPicPr>
          <p:cNvPr id="17" name="Y_[13-03]_kiku3">
            <a:hlinkClick r:id="" action="ppaction://media"/>
            <a:extLst>
              <a:ext uri="{FF2B5EF4-FFF2-40B4-BE49-F238E27FC236}">
                <a16:creationId xmlns:a16="http://schemas.microsoft.com/office/drawing/2014/main" id="{71B9C477-2249-4D2D-82D7-77F370A3FB3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56543" y="5077031"/>
            <a:ext cx="487363" cy="487363"/>
          </a:xfrm>
          <a:prstGeom prst="rect">
            <a:avLst/>
          </a:prstGeom>
        </p:spPr>
      </p:pic>
      <p:pic>
        <p:nvPicPr>
          <p:cNvPr id="18" name="Y_[13-04]_kiku4">
            <a:hlinkClick r:id="" action="ppaction://media"/>
            <a:extLst>
              <a:ext uri="{FF2B5EF4-FFF2-40B4-BE49-F238E27FC236}">
                <a16:creationId xmlns:a16="http://schemas.microsoft.com/office/drawing/2014/main" id="{3DE8D7AE-735A-4B26-878A-CB8BF154E08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109500" y="5077031"/>
            <a:ext cx="487363" cy="487363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1068F4-8F64-C0CB-CABA-490A0097B8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566" y="36031"/>
            <a:ext cx="3981802" cy="9922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29AC92-8043-DD2F-3D8E-7F90FC7838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47010" y="1794"/>
            <a:ext cx="4630906" cy="10606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E4E4A7-AAE4-2519-C36B-100D8BC91F4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2485" y="1229805"/>
            <a:ext cx="9156428" cy="97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5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5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42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05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23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C35D92C-8999-46AD-8BF7-95E299A568A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04" r="1" b="49773"/>
          <a:stretch/>
        </p:blipFill>
        <p:spPr>
          <a:xfrm>
            <a:off x="797442" y="3744328"/>
            <a:ext cx="11014050" cy="586358"/>
          </a:xfrm>
          <a:prstGeom prst="rect">
            <a:avLst/>
          </a:prstGeom>
        </p:spPr>
      </p:pic>
      <p:pic>
        <p:nvPicPr>
          <p:cNvPr id="24" name="Y_[13-01]_kiku1">
            <a:hlinkClick r:id="" action="ppaction://media"/>
            <a:extLst>
              <a:ext uri="{FF2B5EF4-FFF2-40B4-BE49-F238E27FC236}">
                <a16:creationId xmlns:a16="http://schemas.microsoft.com/office/drawing/2014/main" id="{BE4E4352-AA61-40A8-8ABD-F8BC2B5B26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89739" y="4321808"/>
            <a:ext cx="487363" cy="487363"/>
          </a:xfrm>
          <a:prstGeom prst="rect">
            <a:avLst/>
          </a:prstGeom>
        </p:spPr>
      </p:pic>
      <p:pic>
        <p:nvPicPr>
          <p:cNvPr id="26" name="Y_[13-02]_kiku2">
            <a:hlinkClick r:id="" action="ppaction://media"/>
            <a:extLst>
              <a:ext uri="{FF2B5EF4-FFF2-40B4-BE49-F238E27FC236}">
                <a16:creationId xmlns:a16="http://schemas.microsoft.com/office/drawing/2014/main" id="{2F8D3E57-B142-4243-9442-A79DD4CDDEF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14179" y="4330686"/>
            <a:ext cx="487363" cy="487363"/>
          </a:xfrm>
          <a:prstGeom prst="rect">
            <a:avLst/>
          </a:prstGeom>
        </p:spPr>
      </p:pic>
      <p:pic>
        <p:nvPicPr>
          <p:cNvPr id="28" name="Y_[13-03]_kiku3">
            <a:hlinkClick r:id="" action="ppaction://media"/>
            <a:extLst>
              <a:ext uri="{FF2B5EF4-FFF2-40B4-BE49-F238E27FC236}">
                <a16:creationId xmlns:a16="http://schemas.microsoft.com/office/drawing/2014/main" id="{4B602990-A6D6-47AB-AC3B-60A5D2DF669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565924" y="4321808"/>
            <a:ext cx="487363" cy="487363"/>
          </a:xfrm>
          <a:prstGeom prst="rect">
            <a:avLst/>
          </a:prstGeom>
        </p:spPr>
      </p:pic>
      <p:pic>
        <p:nvPicPr>
          <p:cNvPr id="30" name="Y_[13-04]_kiku4">
            <a:hlinkClick r:id="" action="ppaction://media"/>
            <a:extLst>
              <a:ext uri="{FF2B5EF4-FFF2-40B4-BE49-F238E27FC236}">
                <a16:creationId xmlns:a16="http://schemas.microsoft.com/office/drawing/2014/main" id="{A96473C4-78A3-428F-8214-64CE8936C41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18881" y="4321808"/>
            <a:ext cx="487363" cy="487363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2AB44F-CE92-CFB3-51E8-7FAB03288AB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7633" y="742891"/>
            <a:ext cx="10311987" cy="1001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86D513-6372-7C42-79A0-E32374256CD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9606" y="2350826"/>
            <a:ext cx="9426776" cy="785565"/>
          </a:xfrm>
          <a:prstGeom prst="rect">
            <a:avLst/>
          </a:prstGeom>
          <a:ln w="28575">
            <a:solidFill>
              <a:srgbClr val="F939D4"/>
            </a:solidFill>
          </a:ln>
        </p:spPr>
      </p:pic>
    </p:spTree>
    <p:extLst>
      <p:ext uri="{BB962C8B-B14F-4D97-AF65-F5344CB8AC3E}">
        <p14:creationId xmlns:p14="http://schemas.microsoft.com/office/powerpoint/2010/main" val="127066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5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42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057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23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C5E0294-C3D3-439D-83EC-A30DAF8F8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230" y="92965"/>
            <a:ext cx="2676545" cy="134303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B2E3DA-1035-4541-A864-F11B7B05ED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563" y="1596701"/>
            <a:ext cx="10888858" cy="4938377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00E31D-6FAA-270E-2CE2-E29D560C0F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075" y="1596701"/>
            <a:ext cx="10557880" cy="1433578"/>
          </a:xfrm>
          <a:prstGeom prst="rect">
            <a:avLst/>
          </a:prstGeom>
        </p:spPr>
      </p:pic>
      <p:pic>
        <p:nvPicPr>
          <p:cNvPr id="8" name="Y_[13-05]_katachi">
            <a:hlinkClick r:id="" action="ppaction://media"/>
            <a:extLst>
              <a:ext uri="{FF2B5EF4-FFF2-40B4-BE49-F238E27FC236}">
                <a16:creationId xmlns:a16="http://schemas.microsoft.com/office/drawing/2014/main" id="{705A9613-D236-4190-AE68-F3E436DF2A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13318" y="1210641"/>
            <a:ext cx="633896" cy="63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76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6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58BFD9FB-3AA7-475A-8110-1A2262542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076"/>
            <a:ext cx="2676545" cy="134303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E6CF241-E368-49FC-BBCF-05387BB16991}"/>
              </a:ext>
            </a:extLst>
          </p:cNvPr>
          <p:cNvGrpSpPr/>
          <p:nvPr/>
        </p:nvGrpSpPr>
        <p:grpSpPr>
          <a:xfrm>
            <a:off x="1774704" y="1044381"/>
            <a:ext cx="8033314" cy="3643314"/>
            <a:chOff x="1774704" y="1044381"/>
            <a:chExt cx="8033314" cy="3643314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DDC114D2-BB5E-4A84-8B34-8C3C2E405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74704" y="1044381"/>
              <a:ext cx="8033314" cy="364331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20E08C3-3D46-49C1-9607-48C18C53F9F1}"/>
                </a:ext>
              </a:extLst>
            </p:cNvPr>
            <p:cNvSpPr txBox="1"/>
            <p:nvPr/>
          </p:nvSpPr>
          <p:spPr>
            <a:xfrm>
              <a:off x="6349571" y="234307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んですが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211EDB7-963A-4DE9-B289-5D97E2A8079B}"/>
                </a:ext>
              </a:extLst>
            </p:cNvPr>
            <p:cNvSpPr txBox="1"/>
            <p:nvPr/>
          </p:nvSpPr>
          <p:spPr>
            <a:xfrm>
              <a:off x="4318061" y="2930480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んですが</a:t>
              </a:r>
              <a:endParaRPr 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D0ABD2-E8E7-4A58-B9B7-633ED526E516}"/>
                </a:ext>
              </a:extLst>
            </p:cNvPr>
            <p:cNvSpPr txBox="1"/>
            <p:nvPr/>
          </p:nvSpPr>
          <p:spPr>
            <a:xfrm>
              <a:off x="5054910" y="3534161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んですが</a:t>
              </a:r>
              <a:endParaRPr 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407606-38C1-4403-8ABD-260BA35C7EEC}"/>
                </a:ext>
              </a:extLst>
            </p:cNvPr>
            <p:cNvSpPr txBox="1"/>
            <p:nvPr/>
          </p:nvSpPr>
          <p:spPr>
            <a:xfrm>
              <a:off x="4548883" y="4164475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んですが</a:t>
              </a:r>
              <a:endParaRPr 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2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0B1ACA-7206-7505-DECF-35FB2B645D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4704" y="1011821"/>
            <a:ext cx="8058678" cy="1094230"/>
          </a:xfrm>
          <a:prstGeom prst="rect">
            <a:avLst/>
          </a:prstGeom>
        </p:spPr>
      </p:pic>
      <p:pic>
        <p:nvPicPr>
          <p:cNvPr id="8" name="Y_[13-05]_katachi">
            <a:hlinkClick r:id="" action="ppaction://media"/>
            <a:extLst>
              <a:ext uri="{FF2B5EF4-FFF2-40B4-BE49-F238E27FC236}">
                <a16:creationId xmlns:a16="http://schemas.microsoft.com/office/drawing/2014/main" id="{705A9613-D236-4190-AE68-F3E436DF2A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02653" y="1397111"/>
            <a:ext cx="633896" cy="6338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F514B6-ABF9-E1E2-1FF1-618FCA0095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8028" y="4764306"/>
            <a:ext cx="7695826" cy="200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04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6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" y="0"/>
            <a:ext cx="2284800" cy="1187495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70C5B1-B278-53E4-51AE-5F066A058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201" y="790556"/>
            <a:ext cx="10689517" cy="37023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6D0244-43FA-99D9-80F4-BED55A9C91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272" y="4730624"/>
            <a:ext cx="5804928" cy="17233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335AB4-B884-FE2C-9FC6-D479192CF7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7962" y="4762523"/>
            <a:ext cx="4897905" cy="172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468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8966B08-3B5F-45E8-8A6D-C0790AD6D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A4E519-F0A5-5F8D-4EE6-8C43EB88C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81" y="0"/>
            <a:ext cx="11265577" cy="6751674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1L13-18</a:t>
            </a:r>
          </a:p>
        </p:txBody>
      </p:sp>
      <p:pic>
        <p:nvPicPr>
          <p:cNvPr id="2" name="図 4">
            <a:extLst>
              <a:ext uri="{FF2B5EF4-FFF2-40B4-BE49-F238E27FC236}">
                <a16:creationId xmlns:a16="http://schemas.microsoft.com/office/drawing/2014/main" id="{65B78630-7E36-B0CD-104B-7FD6608B7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" y="0"/>
            <a:ext cx="1125136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16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8FE8456-170D-438D-B1C5-D91FF30D2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FB6FB4-EF33-F7AC-F945-DA8B94C9B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09" y="154236"/>
            <a:ext cx="11527454" cy="6618704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1L13-19</a:t>
            </a:r>
          </a:p>
        </p:txBody>
      </p:sp>
      <p:pic>
        <p:nvPicPr>
          <p:cNvPr id="2" name="図 4">
            <a:extLst>
              <a:ext uri="{FF2B5EF4-FFF2-40B4-BE49-F238E27FC236}">
                <a16:creationId xmlns:a16="http://schemas.microsoft.com/office/drawing/2014/main" id="{71968096-2F06-B722-E3B7-6659B0B26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" y="0"/>
            <a:ext cx="1125136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26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22A28C2-15CB-4CCD-BDA0-FA81AFE39D4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-168" b="55181"/>
          <a:stretch/>
        </p:blipFill>
        <p:spPr>
          <a:xfrm>
            <a:off x="616688" y="2670272"/>
            <a:ext cx="11044043" cy="523220"/>
          </a:xfrm>
          <a:prstGeom prst="rect">
            <a:avLst/>
          </a:prstGeom>
        </p:spPr>
      </p:pic>
      <p:pic>
        <p:nvPicPr>
          <p:cNvPr id="7" name="Y_[13-01]_kiku1">
            <a:hlinkClick r:id="" action="ppaction://media"/>
            <a:extLst>
              <a:ext uri="{FF2B5EF4-FFF2-40B4-BE49-F238E27FC236}">
                <a16:creationId xmlns:a16="http://schemas.microsoft.com/office/drawing/2014/main" id="{4B7F359C-AF6A-46B3-9BFE-010DC9866A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40707" y="2182908"/>
            <a:ext cx="487363" cy="487363"/>
          </a:xfrm>
          <a:prstGeom prst="rect">
            <a:avLst/>
          </a:prstGeom>
        </p:spPr>
      </p:pic>
      <p:pic>
        <p:nvPicPr>
          <p:cNvPr id="8" name="Y_[13-02]_kiku2">
            <a:hlinkClick r:id="" action="ppaction://media"/>
            <a:extLst>
              <a:ext uri="{FF2B5EF4-FFF2-40B4-BE49-F238E27FC236}">
                <a16:creationId xmlns:a16="http://schemas.microsoft.com/office/drawing/2014/main" id="{7E3FADFD-FA65-4609-8635-C83B0A49985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26815" y="2182908"/>
            <a:ext cx="487363" cy="487363"/>
          </a:xfrm>
          <a:prstGeom prst="rect">
            <a:avLst/>
          </a:prstGeom>
        </p:spPr>
      </p:pic>
      <p:pic>
        <p:nvPicPr>
          <p:cNvPr id="9" name="Y_[13-03]_kiku3">
            <a:hlinkClick r:id="" action="ppaction://media"/>
            <a:extLst>
              <a:ext uri="{FF2B5EF4-FFF2-40B4-BE49-F238E27FC236}">
                <a16:creationId xmlns:a16="http://schemas.microsoft.com/office/drawing/2014/main" id="{761B0268-8774-4576-AFB1-34D941C55D0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51256" y="2182908"/>
            <a:ext cx="487363" cy="487363"/>
          </a:xfrm>
          <a:prstGeom prst="rect">
            <a:avLst/>
          </a:prstGeom>
        </p:spPr>
      </p:pic>
      <p:pic>
        <p:nvPicPr>
          <p:cNvPr id="10" name="Y_[13-04]_kiku4">
            <a:hlinkClick r:id="" action="ppaction://media"/>
            <a:extLst>
              <a:ext uri="{FF2B5EF4-FFF2-40B4-BE49-F238E27FC236}">
                <a16:creationId xmlns:a16="http://schemas.microsoft.com/office/drawing/2014/main" id="{AC065878-FC52-4B61-85CB-6B20B8C4343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35839" y="2182908"/>
            <a:ext cx="487363" cy="487363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8A52D2-C096-B03F-1E0E-2B7EEE03DD5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0243" y="382568"/>
            <a:ext cx="10381837" cy="102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67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5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42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0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2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B70B32F7-5F20-45E6-9BD6-4392D576BE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89"/>
          <a:stretch/>
        </p:blipFill>
        <p:spPr>
          <a:xfrm>
            <a:off x="279683" y="3424836"/>
            <a:ext cx="7364888" cy="2791139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E904F4CF-EBE2-4D26-97E6-2EF2A36AA46B}"/>
              </a:ext>
            </a:extLst>
          </p:cNvPr>
          <p:cNvGrpSpPr/>
          <p:nvPr/>
        </p:nvGrpSpPr>
        <p:grpSpPr>
          <a:xfrm>
            <a:off x="8157881" y="3911776"/>
            <a:ext cx="2089931" cy="2272958"/>
            <a:chOff x="8157881" y="3911776"/>
            <a:chExt cx="2089931" cy="2272958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75E65CD1-849E-404C-A899-3A02788A9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157881" y="4108269"/>
              <a:ext cx="1828813" cy="2076465"/>
            </a:xfrm>
            <a:prstGeom prst="rect">
              <a:avLst/>
            </a:prstGeom>
          </p:spPr>
        </p:pic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E4EEF521-3DC7-4A6E-AA33-2C24D2AB09EC}"/>
                </a:ext>
              </a:extLst>
            </p:cNvPr>
            <p:cNvSpPr/>
            <p:nvPr/>
          </p:nvSpPr>
          <p:spPr>
            <a:xfrm>
              <a:off x="9333412" y="4049486"/>
              <a:ext cx="914400" cy="718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二等辺三角形 19">
              <a:extLst>
                <a:ext uri="{FF2B5EF4-FFF2-40B4-BE49-F238E27FC236}">
                  <a16:creationId xmlns:a16="http://schemas.microsoft.com/office/drawing/2014/main" id="{B8B20E49-61D5-435E-93C1-6323220008DA}"/>
                </a:ext>
              </a:extLst>
            </p:cNvPr>
            <p:cNvSpPr/>
            <p:nvPr/>
          </p:nvSpPr>
          <p:spPr>
            <a:xfrm rot="17561363">
              <a:off x="9000855" y="3886198"/>
              <a:ext cx="424542" cy="54864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二等辺三角形 20">
              <a:extLst>
                <a:ext uri="{FF2B5EF4-FFF2-40B4-BE49-F238E27FC236}">
                  <a16:creationId xmlns:a16="http://schemas.microsoft.com/office/drawing/2014/main" id="{C329DBBF-E6A0-4C74-9267-B690B42C9B63}"/>
                </a:ext>
              </a:extLst>
            </p:cNvPr>
            <p:cNvSpPr/>
            <p:nvPr/>
          </p:nvSpPr>
          <p:spPr>
            <a:xfrm rot="13343828">
              <a:off x="8282123" y="3911776"/>
              <a:ext cx="424542" cy="54864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2E631C48-6A84-47D9-856D-4E1060EF5266}"/>
              </a:ext>
            </a:extLst>
          </p:cNvPr>
          <p:cNvGrpSpPr/>
          <p:nvPr/>
        </p:nvGrpSpPr>
        <p:grpSpPr>
          <a:xfrm>
            <a:off x="8773372" y="1404117"/>
            <a:ext cx="2948879" cy="2503615"/>
            <a:chOff x="8798033" y="1675830"/>
            <a:chExt cx="2948879" cy="2503615"/>
          </a:xfrm>
        </p:grpSpPr>
        <p:sp>
          <p:nvSpPr>
            <p:cNvPr id="16" name="吹き出し: 角を丸めた四角形 15">
              <a:extLst>
                <a:ext uri="{FF2B5EF4-FFF2-40B4-BE49-F238E27FC236}">
                  <a16:creationId xmlns:a16="http://schemas.microsoft.com/office/drawing/2014/main" id="{CB302DE2-E914-4C8F-9EF1-BA6E66C48494}"/>
                </a:ext>
              </a:extLst>
            </p:cNvPr>
            <p:cNvSpPr/>
            <p:nvPr/>
          </p:nvSpPr>
          <p:spPr>
            <a:xfrm>
              <a:off x="8798033" y="1675830"/>
              <a:ext cx="2948879" cy="2503615"/>
            </a:xfrm>
            <a:prstGeom prst="wedgeRoundRectCallout">
              <a:avLst>
                <a:gd name="adj1" fmla="val -36337"/>
                <a:gd name="adj2" fmla="val 63283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7" name="Picture 8">
              <a:extLst>
                <a:ext uri="{FF2B5EF4-FFF2-40B4-BE49-F238E27FC236}">
                  <a16:creationId xmlns:a16="http://schemas.microsoft.com/office/drawing/2014/main" id="{97F758F9-0E18-418D-B949-75E5D080B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07195" y="1790750"/>
              <a:ext cx="2330553" cy="2193220"/>
            </a:xfrm>
            <a:prstGeom prst="rect">
              <a:avLst/>
            </a:prstGeom>
          </p:spPr>
        </p:pic>
      </p:grpSp>
      <p:sp>
        <p:nvSpPr>
          <p:cNvPr id="2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DB4AC4-E122-453A-B173-0AA81073EA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683" y="128222"/>
            <a:ext cx="5897833" cy="10709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7E6765-D370-8CB6-DF9D-393C92CE22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9220" y="1555735"/>
            <a:ext cx="5298818" cy="1065602"/>
          </a:xfrm>
          <a:prstGeom prst="rect">
            <a:avLst/>
          </a:prstGeom>
        </p:spPr>
      </p:pic>
      <p:pic>
        <p:nvPicPr>
          <p:cNvPr id="13" name="Y_[13-06]_hanasu">
            <a:hlinkClick r:id="" action="ppaction://media"/>
            <a:extLst>
              <a:ext uri="{FF2B5EF4-FFF2-40B4-BE49-F238E27FC236}">
                <a16:creationId xmlns:a16="http://schemas.microsoft.com/office/drawing/2014/main" id="{445DBBCB-FDDB-4F6F-8F13-3A57945110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659086" y="16514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37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B70B32F7-5F20-45E6-9BD6-4392D576BE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89"/>
          <a:stretch/>
        </p:blipFill>
        <p:spPr>
          <a:xfrm>
            <a:off x="279683" y="3424836"/>
            <a:ext cx="7364888" cy="2791139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E904F4CF-EBE2-4D26-97E6-2EF2A36AA46B}"/>
              </a:ext>
            </a:extLst>
          </p:cNvPr>
          <p:cNvGrpSpPr/>
          <p:nvPr/>
        </p:nvGrpSpPr>
        <p:grpSpPr>
          <a:xfrm>
            <a:off x="8157881" y="3911776"/>
            <a:ext cx="2089931" cy="2272958"/>
            <a:chOff x="8157881" y="3911776"/>
            <a:chExt cx="2089931" cy="2272958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75E65CD1-849E-404C-A899-3A02788A9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157881" y="4108269"/>
              <a:ext cx="1828813" cy="2076465"/>
            </a:xfrm>
            <a:prstGeom prst="rect">
              <a:avLst/>
            </a:prstGeom>
          </p:spPr>
        </p:pic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E4EEF521-3DC7-4A6E-AA33-2C24D2AB09EC}"/>
                </a:ext>
              </a:extLst>
            </p:cNvPr>
            <p:cNvSpPr/>
            <p:nvPr/>
          </p:nvSpPr>
          <p:spPr>
            <a:xfrm>
              <a:off x="9333412" y="4049486"/>
              <a:ext cx="914400" cy="718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二等辺三角形 19">
              <a:extLst>
                <a:ext uri="{FF2B5EF4-FFF2-40B4-BE49-F238E27FC236}">
                  <a16:creationId xmlns:a16="http://schemas.microsoft.com/office/drawing/2014/main" id="{B8B20E49-61D5-435E-93C1-6323220008DA}"/>
                </a:ext>
              </a:extLst>
            </p:cNvPr>
            <p:cNvSpPr/>
            <p:nvPr/>
          </p:nvSpPr>
          <p:spPr>
            <a:xfrm rot="17561363">
              <a:off x="9000855" y="3886198"/>
              <a:ext cx="424542" cy="54864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二等辺三角形 20">
              <a:extLst>
                <a:ext uri="{FF2B5EF4-FFF2-40B4-BE49-F238E27FC236}">
                  <a16:creationId xmlns:a16="http://schemas.microsoft.com/office/drawing/2014/main" id="{C329DBBF-E6A0-4C74-9267-B690B42C9B63}"/>
                </a:ext>
              </a:extLst>
            </p:cNvPr>
            <p:cNvSpPr/>
            <p:nvPr/>
          </p:nvSpPr>
          <p:spPr>
            <a:xfrm rot="13343828">
              <a:off x="8282123" y="3911776"/>
              <a:ext cx="424542" cy="54864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2E631C48-6A84-47D9-856D-4E1060EF5266}"/>
              </a:ext>
            </a:extLst>
          </p:cNvPr>
          <p:cNvGrpSpPr/>
          <p:nvPr/>
        </p:nvGrpSpPr>
        <p:grpSpPr>
          <a:xfrm>
            <a:off x="8773372" y="1404117"/>
            <a:ext cx="2948879" cy="2503615"/>
            <a:chOff x="8798033" y="1675830"/>
            <a:chExt cx="2948879" cy="2503615"/>
          </a:xfrm>
        </p:grpSpPr>
        <p:sp>
          <p:nvSpPr>
            <p:cNvPr id="16" name="吹き出し: 角を丸めた四角形 15">
              <a:extLst>
                <a:ext uri="{FF2B5EF4-FFF2-40B4-BE49-F238E27FC236}">
                  <a16:creationId xmlns:a16="http://schemas.microsoft.com/office/drawing/2014/main" id="{CB302DE2-E914-4C8F-9EF1-BA6E66C48494}"/>
                </a:ext>
              </a:extLst>
            </p:cNvPr>
            <p:cNvSpPr/>
            <p:nvPr/>
          </p:nvSpPr>
          <p:spPr>
            <a:xfrm>
              <a:off x="8798033" y="1675830"/>
              <a:ext cx="2948879" cy="2503615"/>
            </a:xfrm>
            <a:prstGeom prst="wedgeRoundRectCallout">
              <a:avLst>
                <a:gd name="adj1" fmla="val -36337"/>
                <a:gd name="adj2" fmla="val 63283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7" name="Picture 8">
              <a:extLst>
                <a:ext uri="{FF2B5EF4-FFF2-40B4-BE49-F238E27FC236}">
                  <a16:creationId xmlns:a16="http://schemas.microsoft.com/office/drawing/2014/main" id="{97F758F9-0E18-418D-B949-75E5D080B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07195" y="1790750"/>
              <a:ext cx="2330553" cy="2193220"/>
            </a:xfrm>
            <a:prstGeom prst="rect">
              <a:avLst/>
            </a:prstGeom>
          </p:spPr>
        </p:pic>
      </p:grpSp>
      <p:sp>
        <p:nvSpPr>
          <p:cNvPr id="2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03549C-1194-BBA8-9DB7-4157218FFE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683" y="128222"/>
            <a:ext cx="5897833" cy="10709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54082E-040E-23ED-F14E-7F2190C532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127" y="1566328"/>
            <a:ext cx="5474350" cy="868527"/>
          </a:xfrm>
          <a:prstGeom prst="rect">
            <a:avLst/>
          </a:prstGeom>
        </p:spPr>
      </p:pic>
      <p:pic>
        <p:nvPicPr>
          <p:cNvPr id="13" name="Y_[13-06]_hanasu">
            <a:hlinkClick r:id="" action="ppaction://media"/>
            <a:extLst>
              <a:ext uri="{FF2B5EF4-FFF2-40B4-BE49-F238E27FC236}">
                <a16:creationId xmlns:a16="http://schemas.microsoft.com/office/drawing/2014/main" id="{445DBBCB-FDDB-4F6F-8F13-3A57945110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662729" y="15663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6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BEB3AF5-6362-BDA7-5A8C-65E40E912C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127" y="1566328"/>
            <a:ext cx="5474350" cy="868527"/>
          </a:xfrm>
          <a:prstGeom prst="rect">
            <a:avLst/>
          </a:prstGeom>
        </p:spPr>
      </p:pic>
      <p:pic>
        <p:nvPicPr>
          <p:cNvPr id="13" name="Y_[13-06]_hanasu">
            <a:hlinkClick r:id="" action="ppaction://media"/>
            <a:extLst>
              <a:ext uri="{FF2B5EF4-FFF2-40B4-BE49-F238E27FC236}">
                <a16:creationId xmlns:a16="http://schemas.microsoft.com/office/drawing/2014/main" id="{445DBBCB-FDDB-4F6F-8F13-3A57945110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5259" y="1553008"/>
            <a:ext cx="609600" cy="6096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70B32F7-5F20-45E6-9BD6-4392D576BEA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89"/>
          <a:stretch/>
        </p:blipFill>
        <p:spPr>
          <a:xfrm>
            <a:off x="279683" y="3424836"/>
            <a:ext cx="7364888" cy="2791139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E904F4CF-EBE2-4D26-97E6-2EF2A36AA46B}"/>
              </a:ext>
            </a:extLst>
          </p:cNvPr>
          <p:cNvGrpSpPr/>
          <p:nvPr/>
        </p:nvGrpSpPr>
        <p:grpSpPr>
          <a:xfrm>
            <a:off x="8157881" y="3911776"/>
            <a:ext cx="2089931" cy="2272958"/>
            <a:chOff x="8157881" y="3911776"/>
            <a:chExt cx="2089931" cy="2272958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75E65CD1-849E-404C-A899-3A02788A9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157881" y="4108269"/>
              <a:ext cx="1828813" cy="2076465"/>
            </a:xfrm>
            <a:prstGeom prst="rect">
              <a:avLst/>
            </a:prstGeom>
          </p:spPr>
        </p:pic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E4EEF521-3DC7-4A6E-AA33-2C24D2AB09EC}"/>
                </a:ext>
              </a:extLst>
            </p:cNvPr>
            <p:cNvSpPr/>
            <p:nvPr/>
          </p:nvSpPr>
          <p:spPr>
            <a:xfrm>
              <a:off x="9333412" y="4049486"/>
              <a:ext cx="914400" cy="718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二等辺三角形 19">
              <a:extLst>
                <a:ext uri="{FF2B5EF4-FFF2-40B4-BE49-F238E27FC236}">
                  <a16:creationId xmlns:a16="http://schemas.microsoft.com/office/drawing/2014/main" id="{B8B20E49-61D5-435E-93C1-6323220008DA}"/>
                </a:ext>
              </a:extLst>
            </p:cNvPr>
            <p:cNvSpPr/>
            <p:nvPr/>
          </p:nvSpPr>
          <p:spPr>
            <a:xfrm rot="17561363">
              <a:off x="9000855" y="3886198"/>
              <a:ext cx="424542" cy="54864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二等辺三角形 20">
              <a:extLst>
                <a:ext uri="{FF2B5EF4-FFF2-40B4-BE49-F238E27FC236}">
                  <a16:creationId xmlns:a16="http://schemas.microsoft.com/office/drawing/2014/main" id="{C329DBBF-E6A0-4C74-9267-B690B42C9B63}"/>
                </a:ext>
              </a:extLst>
            </p:cNvPr>
            <p:cNvSpPr/>
            <p:nvPr/>
          </p:nvSpPr>
          <p:spPr>
            <a:xfrm rot="13343828">
              <a:off x="8282123" y="3911776"/>
              <a:ext cx="424542" cy="54864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2E631C48-6A84-47D9-856D-4E1060EF5266}"/>
              </a:ext>
            </a:extLst>
          </p:cNvPr>
          <p:cNvGrpSpPr/>
          <p:nvPr/>
        </p:nvGrpSpPr>
        <p:grpSpPr>
          <a:xfrm>
            <a:off x="8773372" y="1404117"/>
            <a:ext cx="2948879" cy="2503615"/>
            <a:chOff x="8798033" y="1675830"/>
            <a:chExt cx="2948879" cy="2503615"/>
          </a:xfrm>
        </p:grpSpPr>
        <p:sp>
          <p:nvSpPr>
            <p:cNvPr id="16" name="吹き出し: 角を丸めた四角形 15">
              <a:extLst>
                <a:ext uri="{FF2B5EF4-FFF2-40B4-BE49-F238E27FC236}">
                  <a16:creationId xmlns:a16="http://schemas.microsoft.com/office/drawing/2014/main" id="{CB302DE2-E914-4C8F-9EF1-BA6E66C48494}"/>
                </a:ext>
              </a:extLst>
            </p:cNvPr>
            <p:cNvSpPr/>
            <p:nvPr/>
          </p:nvSpPr>
          <p:spPr>
            <a:xfrm>
              <a:off x="8798033" y="1675830"/>
              <a:ext cx="2948879" cy="2503615"/>
            </a:xfrm>
            <a:prstGeom prst="wedgeRoundRectCallout">
              <a:avLst>
                <a:gd name="adj1" fmla="val -36337"/>
                <a:gd name="adj2" fmla="val 63283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7" name="Picture 8">
              <a:extLst>
                <a:ext uri="{FF2B5EF4-FFF2-40B4-BE49-F238E27FC236}">
                  <a16:creationId xmlns:a16="http://schemas.microsoft.com/office/drawing/2014/main" id="{97F758F9-0E18-418D-B949-75E5D080B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107195" y="1790750"/>
              <a:ext cx="2330553" cy="2193220"/>
            </a:xfrm>
            <a:prstGeom prst="rect">
              <a:avLst/>
            </a:prstGeom>
          </p:spPr>
        </p:pic>
      </p:grp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585B4350-3721-4D66-B685-63E1FC99923A}"/>
              </a:ext>
            </a:extLst>
          </p:cNvPr>
          <p:cNvSpPr/>
          <p:nvPr/>
        </p:nvSpPr>
        <p:spPr>
          <a:xfrm>
            <a:off x="951834" y="3614588"/>
            <a:ext cx="4565046" cy="7026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0796E6F5-D673-48DF-8685-657DE35F584C}"/>
              </a:ext>
            </a:extLst>
          </p:cNvPr>
          <p:cNvSpPr/>
          <p:nvPr/>
        </p:nvSpPr>
        <p:spPr>
          <a:xfrm>
            <a:off x="2788920" y="5338963"/>
            <a:ext cx="4190438" cy="7026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6DD530-986E-FAEE-BC72-D59CBDBA5F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9683" y="128222"/>
            <a:ext cx="5897833" cy="107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53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3D58FC41-A7DD-445B-9886-F7572DADB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060" y="2098540"/>
            <a:ext cx="10220400" cy="234316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521ED21-24B9-4D82-B7BC-9C8B934F1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800" y="4441707"/>
            <a:ext cx="10220400" cy="2362217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D1D4BD-2A17-835C-FBF6-4024AA7AED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972" y="192862"/>
            <a:ext cx="6953695" cy="106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74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A08B3607-ACB1-47EB-9E8D-FBD338D57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1246" y="1869363"/>
            <a:ext cx="4852045" cy="4756531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524BE8-7DBB-9591-5C24-36454C71B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95" y="292387"/>
            <a:ext cx="9697387" cy="140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045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82F43443-B86A-8972-C0D7-480F4A6AB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0245" y="4258"/>
            <a:ext cx="9397655" cy="68580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93881" y="2314842"/>
            <a:ext cx="9392040" cy="784566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179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FCE679-02F8-F0A8-761F-1F49B7D1A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983"/>
            <a:ext cx="12174687" cy="22092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1L13-4</a:t>
            </a:r>
          </a:p>
        </p:txBody>
      </p:sp>
    </p:spTree>
    <p:extLst>
      <p:ext uri="{BB962C8B-B14F-4D97-AF65-F5344CB8AC3E}">
        <p14:creationId xmlns:p14="http://schemas.microsoft.com/office/powerpoint/2010/main" val="3748704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4E75C8-9A7D-4BB3-9A40-9F7C367CC9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8275" y="1510315"/>
            <a:ext cx="9995449" cy="5188534"/>
          </a:xfrm>
          <a:prstGeom prst="rect">
            <a:avLst/>
          </a:prstGeom>
        </p:spPr>
      </p:pic>
      <p:pic>
        <p:nvPicPr>
          <p:cNvPr id="12" name="Y_[13-07]_kiku1">
            <a:hlinkClick r:id="" action="ppaction://media"/>
            <a:extLst>
              <a:ext uri="{FF2B5EF4-FFF2-40B4-BE49-F238E27FC236}">
                <a16:creationId xmlns:a16="http://schemas.microsoft.com/office/drawing/2014/main" id="{BA1CC349-CA61-47AF-87EC-9E43765448F7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595530" y="5330455"/>
            <a:ext cx="487363" cy="487362"/>
          </a:xfrm>
        </p:spPr>
      </p:pic>
      <p:pic>
        <p:nvPicPr>
          <p:cNvPr id="13" name="Y_[13-08]_kiku2">
            <a:hlinkClick r:id="" action="ppaction://media"/>
            <a:extLst>
              <a:ext uri="{FF2B5EF4-FFF2-40B4-BE49-F238E27FC236}">
                <a16:creationId xmlns:a16="http://schemas.microsoft.com/office/drawing/2014/main" id="{DDF2A99D-A8CD-4A7C-BAF6-6FCCCD37F82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11663" y="5330454"/>
            <a:ext cx="487363" cy="487363"/>
          </a:xfrm>
          <a:prstGeom prst="rect">
            <a:avLst/>
          </a:prstGeom>
        </p:spPr>
      </p:pic>
      <p:pic>
        <p:nvPicPr>
          <p:cNvPr id="14" name="Y_[13-09]_kiku3">
            <a:hlinkClick r:id="" action="ppaction://media"/>
            <a:extLst>
              <a:ext uri="{FF2B5EF4-FFF2-40B4-BE49-F238E27FC236}">
                <a16:creationId xmlns:a16="http://schemas.microsoft.com/office/drawing/2014/main" id="{8F8F6124-B428-4392-99AD-70B61F21D31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22234" y="5330454"/>
            <a:ext cx="487363" cy="487363"/>
          </a:xfrm>
          <a:prstGeom prst="rect">
            <a:avLst/>
          </a:prstGeom>
        </p:spPr>
      </p:pic>
      <p:pic>
        <p:nvPicPr>
          <p:cNvPr id="15" name="Y_[13-10]_kiku4">
            <a:hlinkClick r:id="" action="ppaction://media"/>
            <a:extLst>
              <a:ext uri="{FF2B5EF4-FFF2-40B4-BE49-F238E27FC236}">
                <a16:creationId xmlns:a16="http://schemas.microsoft.com/office/drawing/2014/main" id="{696FA132-313E-4676-8CAE-47B709038EA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032805" y="5330454"/>
            <a:ext cx="487363" cy="487363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3949D9-A964-9AB9-A731-33C91598D1E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78437"/>
            <a:ext cx="4443409" cy="1004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477647-1F92-8CC3-0BBE-4A6F5F0331E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43409" y="178437"/>
            <a:ext cx="6432205" cy="10113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7EA2B0-C6C1-0305-CB28-7475F7A2F59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0717" y="1368227"/>
            <a:ext cx="5608036" cy="87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17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2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67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09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738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3C35B31-2362-44E3-9235-81366855A7F7}"/>
              </a:ext>
            </a:extLst>
          </p:cNvPr>
          <p:cNvGrpSpPr/>
          <p:nvPr/>
        </p:nvGrpSpPr>
        <p:grpSpPr>
          <a:xfrm>
            <a:off x="1098275" y="1419688"/>
            <a:ext cx="10211545" cy="5327084"/>
            <a:chOff x="1098275" y="1419688"/>
            <a:chExt cx="10211545" cy="532708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44E75C8-9A7D-4BB3-9A40-9F7C367CC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98275" y="1419688"/>
              <a:ext cx="10211545" cy="5300707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CACCFF1-C450-4AE7-B4B4-0D34FFA9D7C4}"/>
                </a:ext>
              </a:extLst>
            </p:cNvPr>
            <p:cNvSpPr txBox="1"/>
            <p:nvPr/>
          </p:nvSpPr>
          <p:spPr>
            <a:xfrm>
              <a:off x="2645549" y="6090084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BEDBB52-F11F-4F06-9AD4-E6113D68FB0E}"/>
                </a:ext>
              </a:extLst>
            </p:cNvPr>
            <p:cNvSpPr txBox="1"/>
            <p:nvPr/>
          </p:nvSpPr>
          <p:spPr>
            <a:xfrm>
              <a:off x="5070636" y="6100441"/>
              <a:ext cx="4171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3BDAF18-0957-4A8C-821F-9BDECCF3DE1C}"/>
                </a:ext>
              </a:extLst>
            </p:cNvPr>
            <p:cNvSpPr txBox="1"/>
            <p:nvPr/>
          </p:nvSpPr>
          <p:spPr>
            <a:xfrm>
              <a:off x="7318169" y="6093044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28E3325-D7EE-4CDA-A325-295D861125C1}"/>
                </a:ext>
              </a:extLst>
            </p:cNvPr>
            <p:cNvSpPr txBox="1"/>
            <p:nvPr/>
          </p:nvSpPr>
          <p:spPr>
            <a:xfrm>
              <a:off x="9555348" y="6057531"/>
              <a:ext cx="4171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</a:p>
          </p:txBody>
        </p:sp>
      </p:grpSp>
      <p:pic>
        <p:nvPicPr>
          <p:cNvPr id="12" name="Y_[13-07]_kiku1">
            <a:hlinkClick r:id="" action="ppaction://media"/>
            <a:extLst>
              <a:ext uri="{FF2B5EF4-FFF2-40B4-BE49-F238E27FC236}">
                <a16:creationId xmlns:a16="http://schemas.microsoft.com/office/drawing/2014/main" id="{BA1CC349-CA61-47AF-87EC-9E43765448F7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40255" y="5409258"/>
            <a:ext cx="487363" cy="487362"/>
          </a:xfrm>
        </p:spPr>
      </p:pic>
      <p:pic>
        <p:nvPicPr>
          <p:cNvPr id="13" name="Y_[13-08]_kiku2">
            <a:hlinkClick r:id="" action="ppaction://media"/>
            <a:extLst>
              <a:ext uri="{FF2B5EF4-FFF2-40B4-BE49-F238E27FC236}">
                <a16:creationId xmlns:a16="http://schemas.microsoft.com/office/drawing/2014/main" id="{DDF2A99D-A8CD-4A7C-BAF6-6FCCCD37F82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26954" y="5419614"/>
            <a:ext cx="487363" cy="487363"/>
          </a:xfrm>
          <a:prstGeom prst="rect">
            <a:avLst/>
          </a:prstGeom>
        </p:spPr>
      </p:pic>
      <p:pic>
        <p:nvPicPr>
          <p:cNvPr id="14" name="Y_[13-09]_kiku3">
            <a:hlinkClick r:id="" action="ppaction://media"/>
            <a:extLst>
              <a:ext uri="{FF2B5EF4-FFF2-40B4-BE49-F238E27FC236}">
                <a16:creationId xmlns:a16="http://schemas.microsoft.com/office/drawing/2014/main" id="{8F8F6124-B428-4392-99AD-70B61F21D31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75616" y="5419614"/>
            <a:ext cx="487363" cy="487363"/>
          </a:xfrm>
          <a:prstGeom prst="rect">
            <a:avLst/>
          </a:prstGeom>
        </p:spPr>
      </p:pic>
      <p:pic>
        <p:nvPicPr>
          <p:cNvPr id="15" name="Y_[13-10]_kiku4">
            <a:hlinkClick r:id="" action="ppaction://media"/>
            <a:extLst>
              <a:ext uri="{FF2B5EF4-FFF2-40B4-BE49-F238E27FC236}">
                <a16:creationId xmlns:a16="http://schemas.microsoft.com/office/drawing/2014/main" id="{696FA132-313E-4676-8CAE-47B709038EA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235356" y="5409258"/>
            <a:ext cx="487363" cy="487363"/>
          </a:xfrm>
          <a:prstGeom prst="rect">
            <a:avLst/>
          </a:prstGeom>
        </p:spPr>
      </p:pic>
      <p:sp>
        <p:nvSpPr>
          <p:cNvPr id="19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0AED7F-5EB2-EACB-40D3-70A1FC8CE83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78437"/>
            <a:ext cx="4443409" cy="1004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EBFA24-119F-5824-EAC0-123C4756715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43409" y="178437"/>
            <a:ext cx="6432205" cy="10113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DD94FC-6A78-87A1-6EC7-B966AEADD37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0717" y="1368227"/>
            <a:ext cx="5608036" cy="87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00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7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52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09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738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29C5742-DAC3-49D3-BD63-5091AEC8655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50052"/>
          <a:stretch/>
        </p:blipFill>
        <p:spPr>
          <a:xfrm>
            <a:off x="639685" y="3346882"/>
            <a:ext cx="11486645" cy="563143"/>
          </a:xfrm>
          <a:prstGeom prst="rect">
            <a:avLst/>
          </a:prstGeom>
        </p:spPr>
      </p:pic>
      <p:pic>
        <p:nvPicPr>
          <p:cNvPr id="8" name="Y_[13-07]_kiku1">
            <a:hlinkClick r:id="" action="ppaction://media"/>
            <a:extLst>
              <a:ext uri="{FF2B5EF4-FFF2-40B4-BE49-F238E27FC236}">
                <a16:creationId xmlns:a16="http://schemas.microsoft.com/office/drawing/2014/main" id="{9E7FB0D0-178C-4BA8-8ED8-F3751E0122B8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85553" y="3910025"/>
            <a:ext cx="487363" cy="487362"/>
          </a:xfrm>
        </p:spPr>
      </p:pic>
      <p:pic>
        <p:nvPicPr>
          <p:cNvPr id="9" name="Y_[13-08]_kiku2">
            <a:hlinkClick r:id="" action="ppaction://media"/>
            <a:extLst>
              <a:ext uri="{FF2B5EF4-FFF2-40B4-BE49-F238E27FC236}">
                <a16:creationId xmlns:a16="http://schemas.microsoft.com/office/drawing/2014/main" id="{5D91D574-F9DE-4D13-997F-9DE7120A913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31743" y="3910025"/>
            <a:ext cx="487363" cy="487363"/>
          </a:xfrm>
          <a:prstGeom prst="rect">
            <a:avLst/>
          </a:prstGeom>
        </p:spPr>
      </p:pic>
      <p:pic>
        <p:nvPicPr>
          <p:cNvPr id="10" name="Y_[13-09]_kiku3">
            <a:hlinkClick r:id="" action="ppaction://media"/>
            <a:extLst>
              <a:ext uri="{FF2B5EF4-FFF2-40B4-BE49-F238E27FC236}">
                <a16:creationId xmlns:a16="http://schemas.microsoft.com/office/drawing/2014/main" id="{47B79024-5EE7-4FF0-AA72-8F1464B077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174299" y="3903366"/>
            <a:ext cx="487363" cy="487363"/>
          </a:xfrm>
          <a:prstGeom prst="rect">
            <a:avLst/>
          </a:prstGeom>
        </p:spPr>
      </p:pic>
      <p:pic>
        <p:nvPicPr>
          <p:cNvPr id="11" name="Y_[13-10]_kiku4">
            <a:hlinkClick r:id="" action="ppaction://media"/>
            <a:extLst>
              <a:ext uri="{FF2B5EF4-FFF2-40B4-BE49-F238E27FC236}">
                <a16:creationId xmlns:a16="http://schemas.microsoft.com/office/drawing/2014/main" id="{FEA57CB1-5FCD-450A-ABF1-84E3FE8540E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171647" y="3910025"/>
            <a:ext cx="487363" cy="487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5ADFEF-441B-EDD4-6C89-F69F4520F6B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8462" y="404551"/>
            <a:ext cx="10184268" cy="1102078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1L13-4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78281D-FC06-2EAC-CF54-648D94F73D7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85553" y="1751691"/>
            <a:ext cx="2745618" cy="954998"/>
          </a:xfrm>
          <a:prstGeom prst="rect">
            <a:avLst/>
          </a:prstGeom>
          <a:ln w="28575">
            <a:solidFill>
              <a:srgbClr val="F939D4"/>
            </a:solidFill>
          </a:ln>
        </p:spPr>
      </p:pic>
    </p:spTree>
    <p:extLst>
      <p:ext uri="{BB962C8B-B14F-4D97-AF65-F5344CB8AC3E}">
        <p14:creationId xmlns:p14="http://schemas.microsoft.com/office/powerpoint/2010/main" val="120707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7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52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09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738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5E331D9-DA7D-4D2E-B654-38216DE14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177"/>
            <a:ext cx="2709189" cy="1342242"/>
          </a:xfrm>
          <a:prstGeom prst="rect">
            <a:avLst/>
          </a:prstGeom>
        </p:spPr>
      </p:pic>
      <p:pic>
        <p:nvPicPr>
          <p:cNvPr id="3" name="図 2" descr="テキスト, 手紙&#10;&#10;自動的に生成された説明">
            <a:extLst>
              <a:ext uri="{FF2B5EF4-FFF2-40B4-BE49-F238E27FC236}">
                <a16:creationId xmlns:a16="http://schemas.microsoft.com/office/drawing/2014/main" id="{66B968D0-97A7-4DC9-AC82-FF13D8ED04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594" y="1635188"/>
            <a:ext cx="9172264" cy="3097412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AAAF5D-B8EE-0839-3424-C2AE3805C5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4594" y="1728065"/>
            <a:ext cx="9172264" cy="1153161"/>
          </a:xfrm>
          <a:prstGeom prst="rect">
            <a:avLst/>
          </a:prstGeom>
        </p:spPr>
      </p:pic>
      <p:pic>
        <p:nvPicPr>
          <p:cNvPr id="7" name="Y_[13-11]_katachi">
            <a:hlinkClick r:id="" action="ppaction://media"/>
            <a:extLst>
              <a:ext uri="{FF2B5EF4-FFF2-40B4-BE49-F238E27FC236}">
                <a16:creationId xmlns:a16="http://schemas.microsoft.com/office/drawing/2014/main" id="{CCE2B8C8-CCB2-44DF-831A-F383B193EE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45800" y="1364419"/>
            <a:ext cx="541538" cy="54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53520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5E331D9-DA7D-4D2E-B654-38216DE14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177"/>
            <a:ext cx="2709189" cy="1342242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FE58EB0-B129-4B7B-9CF8-E9B0C9B69FD5}"/>
              </a:ext>
            </a:extLst>
          </p:cNvPr>
          <p:cNvGrpSpPr/>
          <p:nvPr/>
        </p:nvGrpSpPr>
        <p:grpSpPr>
          <a:xfrm>
            <a:off x="1354594" y="1635188"/>
            <a:ext cx="9172264" cy="3097412"/>
            <a:chOff x="1354594" y="1635188"/>
            <a:chExt cx="9172264" cy="3097412"/>
          </a:xfrm>
        </p:grpSpPr>
        <p:pic>
          <p:nvPicPr>
            <p:cNvPr id="3" name="図 2" descr="テキスト, 手紙&#10;&#10;自動的に生成された説明">
              <a:extLst>
                <a:ext uri="{FF2B5EF4-FFF2-40B4-BE49-F238E27FC236}">
                  <a16:creationId xmlns:a16="http://schemas.microsoft.com/office/drawing/2014/main" id="{66B968D0-97A7-4DC9-AC82-FF13D8ED0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4594" y="1635188"/>
              <a:ext cx="9172264" cy="3097412"/>
            </a:xfrm>
            <a:prstGeom prst="rect">
              <a:avLst/>
            </a:prstGeom>
          </p:spPr>
        </p:pic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E1938A9D-8EB8-422E-B52E-F1739D5E8FC0}"/>
                </a:ext>
              </a:extLst>
            </p:cNvPr>
            <p:cNvSpPr txBox="1"/>
            <p:nvPr/>
          </p:nvSpPr>
          <p:spPr>
            <a:xfrm>
              <a:off x="5949751" y="3136612"/>
              <a:ext cx="10054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そう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ACA9323E-A5A1-453B-A82F-814C420632AB}"/>
                </a:ext>
              </a:extLst>
            </p:cNvPr>
            <p:cNvSpPr txBox="1"/>
            <p:nvPr/>
          </p:nvSpPr>
          <p:spPr>
            <a:xfrm>
              <a:off x="6732466" y="3857183"/>
              <a:ext cx="10054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そう</a:t>
              </a:r>
              <a:endPara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2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8EBDB7-9619-7BB0-9FB4-9BE4147DC2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4594" y="1728065"/>
            <a:ext cx="9172264" cy="1153161"/>
          </a:xfrm>
          <a:prstGeom prst="rect">
            <a:avLst/>
          </a:prstGeom>
        </p:spPr>
      </p:pic>
      <p:pic>
        <p:nvPicPr>
          <p:cNvPr id="7" name="Y_[13-11]_katachi">
            <a:hlinkClick r:id="" action="ppaction://media"/>
            <a:extLst>
              <a:ext uri="{FF2B5EF4-FFF2-40B4-BE49-F238E27FC236}">
                <a16:creationId xmlns:a16="http://schemas.microsoft.com/office/drawing/2014/main" id="{CCE2B8C8-CCB2-44DF-831A-F383B193EE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45800" y="1364419"/>
            <a:ext cx="541538" cy="5415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FEF3A5-3BF4-CCE8-B22A-058E228513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962" y="4868396"/>
            <a:ext cx="10378076" cy="138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74322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B6BBD4-C2F0-9F0B-5997-5B4858C53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952" y="38921"/>
            <a:ext cx="10768429" cy="43523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E9248E-88EF-9070-74E0-751609854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212" y="4327629"/>
            <a:ext cx="5112910" cy="2408651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4AD2D181-0D45-08AD-2630-22340BC5C9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" y="0"/>
            <a:ext cx="1441396" cy="74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452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A1AF23-8F7F-719A-7210-7038BFEC2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587" y="765544"/>
            <a:ext cx="9888006" cy="1137683"/>
          </a:xfrm>
          <a:prstGeom prst="rect">
            <a:avLst/>
          </a:prstGeom>
        </p:spPr>
      </p:pic>
      <p:pic>
        <p:nvPicPr>
          <p:cNvPr id="13" name="Y_[13-09]_kiku3">
            <a:hlinkClick r:id="" action="ppaction://media"/>
            <a:extLst>
              <a:ext uri="{FF2B5EF4-FFF2-40B4-BE49-F238E27FC236}">
                <a16:creationId xmlns:a16="http://schemas.microsoft.com/office/drawing/2014/main" id="{47B79024-5EE7-4FF0-AA72-8F1464B077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40408" y="9662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38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9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E7BF010-8917-FBD7-9211-AE11C9DB9C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3540" y="1158759"/>
            <a:ext cx="9720396" cy="925221"/>
          </a:xfrm>
          <a:prstGeom prst="rect">
            <a:avLst/>
          </a:prstGeom>
        </p:spPr>
      </p:pic>
      <p:pic>
        <p:nvPicPr>
          <p:cNvPr id="6" name="図 5" descr="ダイアグラム&#10;&#10;自動的に生成された説明">
            <a:extLst>
              <a:ext uri="{FF2B5EF4-FFF2-40B4-BE49-F238E27FC236}">
                <a16:creationId xmlns:a16="http://schemas.microsoft.com/office/drawing/2014/main" id="{D00D229B-772B-4623-81B9-161A9BE0E5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28" y="2227387"/>
            <a:ext cx="11212122" cy="4346826"/>
          </a:xfrm>
          <a:prstGeom prst="rect">
            <a:avLst/>
          </a:prstGeom>
        </p:spPr>
      </p:pic>
      <p:pic>
        <p:nvPicPr>
          <p:cNvPr id="10" name="Y_[13-12]_hanasu1-1">
            <a:hlinkClick r:id="" action="ppaction://media"/>
            <a:extLst>
              <a:ext uri="{FF2B5EF4-FFF2-40B4-BE49-F238E27FC236}">
                <a16:creationId xmlns:a16="http://schemas.microsoft.com/office/drawing/2014/main" id="{F2ED29C8-FA55-4BEB-A8A5-B4F2B1D0F1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291604" y="1194774"/>
            <a:ext cx="487363" cy="487363"/>
          </a:xfrm>
          <a:prstGeom prst="rect">
            <a:avLst/>
          </a:prstGeom>
        </p:spPr>
      </p:pic>
      <p:pic>
        <p:nvPicPr>
          <p:cNvPr id="11" name="Y_[13-13]_hanasu1-2">
            <a:hlinkClick r:id="" action="ppaction://media"/>
            <a:extLst>
              <a:ext uri="{FF2B5EF4-FFF2-40B4-BE49-F238E27FC236}">
                <a16:creationId xmlns:a16="http://schemas.microsoft.com/office/drawing/2014/main" id="{9DE79DC7-7564-418A-96EF-0B25A89B99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515518" y="918321"/>
            <a:ext cx="487363" cy="487363"/>
          </a:xfrm>
          <a:prstGeom prst="rect">
            <a:avLst/>
          </a:prstGeom>
        </p:spPr>
      </p:pic>
      <p:pic>
        <p:nvPicPr>
          <p:cNvPr id="13" name="Y_[13-14]_hanasu2-1">
            <a:hlinkClick r:id="" action="ppaction://media"/>
            <a:extLst>
              <a:ext uri="{FF2B5EF4-FFF2-40B4-BE49-F238E27FC236}">
                <a16:creationId xmlns:a16="http://schemas.microsoft.com/office/drawing/2014/main" id="{CD74E887-20CC-4F9B-9A44-E2ECFBF9824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01370" y="1184141"/>
            <a:ext cx="487363" cy="487363"/>
          </a:xfrm>
          <a:prstGeom prst="rect">
            <a:avLst/>
          </a:prstGeom>
        </p:spPr>
      </p:pic>
      <p:pic>
        <p:nvPicPr>
          <p:cNvPr id="15" name="Y_[13-15]_hanasu2-2">
            <a:hlinkClick r:id="" action="ppaction://media"/>
            <a:extLst>
              <a:ext uri="{FF2B5EF4-FFF2-40B4-BE49-F238E27FC236}">
                <a16:creationId xmlns:a16="http://schemas.microsoft.com/office/drawing/2014/main" id="{98992CB0-00FB-433E-BB25-8DD52BF63A9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313337" y="811997"/>
            <a:ext cx="487363" cy="487363"/>
          </a:xfrm>
          <a:prstGeom prst="rect">
            <a:avLst/>
          </a:prstGeom>
        </p:spPr>
      </p:pic>
      <p:pic>
        <p:nvPicPr>
          <p:cNvPr id="16" name="Y_[13-16]_hanasu2-3">
            <a:hlinkClick r:id="" action="ppaction://media"/>
            <a:extLst>
              <a:ext uri="{FF2B5EF4-FFF2-40B4-BE49-F238E27FC236}">
                <a16:creationId xmlns:a16="http://schemas.microsoft.com/office/drawing/2014/main" id="{D652D07F-9EC8-4E18-A78B-795535E554B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508353" y="1184141"/>
            <a:ext cx="487363" cy="487363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77400F-0862-5D3E-B55E-6608F75A934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4394" y="252438"/>
            <a:ext cx="4553585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3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2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78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5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664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92663A5-3A94-45F4-13D5-FDA3EFB3130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0116" y="1234731"/>
            <a:ext cx="9815033" cy="790685"/>
          </a:xfrm>
          <a:prstGeom prst="rect">
            <a:avLst/>
          </a:prstGeom>
        </p:spPr>
      </p:pic>
      <p:pic>
        <p:nvPicPr>
          <p:cNvPr id="6" name="図 5" descr="ダイアグラム&#10;&#10;自動的に生成された説明">
            <a:extLst>
              <a:ext uri="{FF2B5EF4-FFF2-40B4-BE49-F238E27FC236}">
                <a16:creationId xmlns:a16="http://schemas.microsoft.com/office/drawing/2014/main" id="{D00D229B-772B-4623-81B9-161A9BE0E5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28" y="2227387"/>
            <a:ext cx="11212122" cy="4346826"/>
          </a:xfrm>
          <a:prstGeom prst="rect">
            <a:avLst/>
          </a:prstGeom>
        </p:spPr>
      </p:pic>
      <p:pic>
        <p:nvPicPr>
          <p:cNvPr id="15" name="Y_[13-15]_hanasu2-2">
            <a:hlinkClick r:id="" action="ppaction://media"/>
            <a:extLst>
              <a:ext uri="{FF2B5EF4-FFF2-40B4-BE49-F238E27FC236}">
                <a16:creationId xmlns:a16="http://schemas.microsoft.com/office/drawing/2014/main" id="{98992CB0-00FB-433E-BB25-8DD52BF63A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354767" y="860023"/>
            <a:ext cx="487363" cy="487363"/>
          </a:xfrm>
          <a:prstGeom prst="rect">
            <a:avLst/>
          </a:prstGeom>
        </p:spPr>
      </p:pic>
      <p:pic>
        <p:nvPicPr>
          <p:cNvPr id="10" name="Y_[13-12]_hanasu1-1">
            <a:hlinkClick r:id="" action="ppaction://media"/>
            <a:extLst>
              <a:ext uri="{FF2B5EF4-FFF2-40B4-BE49-F238E27FC236}">
                <a16:creationId xmlns:a16="http://schemas.microsoft.com/office/drawing/2014/main" id="{F2ED29C8-FA55-4BEB-A8A5-B4F2B1D0F18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621350" y="1157739"/>
            <a:ext cx="487363" cy="487363"/>
          </a:xfrm>
          <a:prstGeom prst="rect">
            <a:avLst/>
          </a:prstGeom>
        </p:spPr>
      </p:pic>
      <p:pic>
        <p:nvPicPr>
          <p:cNvPr id="11" name="Y_[13-13]_hanasu1-2">
            <a:hlinkClick r:id="" action="ppaction://media"/>
            <a:extLst>
              <a:ext uri="{FF2B5EF4-FFF2-40B4-BE49-F238E27FC236}">
                <a16:creationId xmlns:a16="http://schemas.microsoft.com/office/drawing/2014/main" id="{9DE79DC7-7564-418A-96EF-0B25A89B99E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32614" y="898158"/>
            <a:ext cx="487363" cy="487363"/>
          </a:xfrm>
          <a:prstGeom prst="rect">
            <a:avLst/>
          </a:prstGeom>
        </p:spPr>
      </p:pic>
      <p:pic>
        <p:nvPicPr>
          <p:cNvPr id="13" name="Y_[13-14]_hanasu2-1">
            <a:hlinkClick r:id="" action="ppaction://media"/>
            <a:extLst>
              <a:ext uri="{FF2B5EF4-FFF2-40B4-BE49-F238E27FC236}">
                <a16:creationId xmlns:a16="http://schemas.microsoft.com/office/drawing/2014/main" id="{CD74E887-20CC-4F9B-9A44-E2ECFBF9824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176971" y="1142711"/>
            <a:ext cx="487363" cy="487363"/>
          </a:xfrm>
          <a:prstGeom prst="rect">
            <a:avLst/>
          </a:prstGeom>
        </p:spPr>
      </p:pic>
      <p:pic>
        <p:nvPicPr>
          <p:cNvPr id="16" name="Y_[13-16]_hanasu2-3">
            <a:hlinkClick r:id="" action="ppaction://media"/>
            <a:extLst>
              <a:ext uri="{FF2B5EF4-FFF2-40B4-BE49-F238E27FC236}">
                <a16:creationId xmlns:a16="http://schemas.microsoft.com/office/drawing/2014/main" id="{D652D07F-9EC8-4E18-A78B-795535E554B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561724" y="1184141"/>
            <a:ext cx="487363" cy="487363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BC6D36-A8D7-1296-F435-353301EA88F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4394" y="252438"/>
            <a:ext cx="4553585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2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78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5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664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E3CD67-308B-1A89-7F7F-1ADC948A73D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0116" y="1234731"/>
            <a:ext cx="9815033" cy="790685"/>
          </a:xfrm>
          <a:prstGeom prst="rect">
            <a:avLst/>
          </a:prstGeom>
        </p:spPr>
      </p:pic>
      <p:pic>
        <p:nvPicPr>
          <p:cNvPr id="6" name="図 5" descr="ダイアグラム&#10;&#10;自動的に生成された説明">
            <a:extLst>
              <a:ext uri="{FF2B5EF4-FFF2-40B4-BE49-F238E27FC236}">
                <a16:creationId xmlns:a16="http://schemas.microsoft.com/office/drawing/2014/main" id="{D00D229B-772B-4623-81B9-161A9BE0E5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28" y="2227387"/>
            <a:ext cx="11212122" cy="4346826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95319F0E-30F7-4AA4-863B-80C686641596}"/>
              </a:ext>
            </a:extLst>
          </p:cNvPr>
          <p:cNvSpPr/>
          <p:nvPr/>
        </p:nvSpPr>
        <p:spPr>
          <a:xfrm>
            <a:off x="1345239" y="2726313"/>
            <a:ext cx="2578175" cy="106950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C76B5A10-5A9B-4995-A9B3-5EF1C51C27F7}"/>
              </a:ext>
            </a:extLst>
          </p:cNvPr>
          <p:cNvSpPr/>
          <p:nvPr/>
        </p:nvSpPr>
        <p:spPr>
          <a:xfrm>
            <a:off x="1859146" y="4855048"/>
            <a:ext cx="3350807" cy="156701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EE7AAC58-F966-4028-AA62-21F9E0860857}"/>
              </a:ext>
            </a:extLst>
          </p:cNvPr>
          <p:cNvSpPr/>
          <p:nvPr/>
        </p:nvSpPr>
        <p:spPr>
          <a:xfrm>
            <a:off x="6680661" y="2679653"/>
            <a:ext cx="3628462" cy="16532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7E41D044-BD7D-4F4D-A070-1440AE42DE17}"/>
              </a:ext>
            </a:extLst>
          </p:cNvPr>
          <p:cNvSpPr/>
          <p:nvPr/>
        </p:nvSpPr>
        <p:spPr>
          <a:xfrm>
            <a:off x="7080263" y="4861694"/>
            <a:ext cx="4102533" cy="156701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Y_[13-12]_hanasu1-1">
            <a:hlinkClick r:id="" action="ppaction://media"/>
            <a:extLst>
              <a:ext uri="{FF2B5EF4-FFF2-40B4-BE49-F238E27FC236}">
                <a16:creationId xmlns:a16="http://schemas.microsoft.com/office/drawing/2014/main" id="{F2ED29C8-FA55-4BEB-A8A5-B4F2B1D0F1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580912" y="1100197"/>
            <a:ext cx="487363" cy="487363"/>
          </a:xfrm>
          <a:prstGeom prst="rect">
            <a:avLst/>
          </a:prstGeom>
        </p:spPr>
      </p:pic>
      <p:pic>
        <p:nvPicPr>
          <p:cNvPr id="11" name="Y_[13-13]_hanasu1-2">
            <a:hlinkClick r:id="" action="ppaction://media"/>
            <a:extLst>
              <a:ext uri="{FF2B5EF4-FFF2-40B4-BE49-F238E27FC236}">
                <a16:creationId xmlns:a16="http://schemas.microsoft.com/office/drawing/2014/main" id="{9DE79DC7-7564-418A-96EF-0B25A89B99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43296" y="881701"/>
            <a:ext cx="487363" cy="487363"/>
          </a:xfrm>
          <a:prstGeom prst="rect">
            <a:avLst/>
          </a:prstGeom>
        </p:spPr>
      </p:pic>
      <p:pic>
        <p:nvPicPr>
          <p:cNvPr id="13" name="Y_[13-14]_hanasu2-1">
            <a:hlinkClick r:id="" action="ppaction://media"/>
            <a:extLst>
              <a:ext uri="{FF2B5EF4-FFF2-40B4-BE49-F238E27FC236}">
                <a16:creationId xmlns:a16="http://schemas.microsoft.com/office/drawing/2014/main" id="{CD74E887-20CC-4F9B-9A44-E2ECFBF9824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147934" y="1100197"/>
            <a:ext cx="487363" cy="487363"/>
          </a:xfrm>
          <a:prstGeom prst="rect">
            <a:avLst/>
          </a:prstGeom>
        </p:spPr>
      </p:pic>
      <p:pic>
        <p:nvPicPr>
          <p:cNvPr id="15" name="Y_[13-15]_hanasu2-2">
            <a:hlinkClick r:id="" action="ppaction://media"/>
            <a:extLst>
              <a:ext uri="{FF2B5EF4-FFF2-40B4-BE49-F238E27FC236}">
                <a16:creationId xmlns:a16="http://schemas.microsoft.com/office/drawing/2014/main" id="{98992CB0-00FB-433E-BB25-8DD52BF63A9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342216" y="828539"/>
            <a:ext cx="487363" cy="487363"/>
          </a:xfrm>
          <a:prstGeom prst="rect">
            <a:avLst/>
          </a:prstGeom>
        </p:spPr>
      </p:pic>
      <p:pic>
        <p:nvPicPr>
          <p:cNvPr id="16" name="Y_[13-16]_hanasu2-3">
            <a:hlinkClick r:id="" action="ppaction://media"/>
            <a:extLst>
              <a:ext uri="{FF2B5EF4-FFF2-40B4-BE49-F238E27FC236}">
                <a16:creationId xmlns:a16="http://schemas.microsoft.com/office/drawing/2014/main" id="{D652D07F-9EC8-4E18-A78B-795535E554B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498817" y="1118070"/>
            <a:ext cx="487363" cy="487363"/>
          </a:xfrm>
          <a:prstGeom prst="rect">
            <a:avLst/>
          </a:prstGeom>
        </p:spPr>
      </p:pic>
      <p:sp>
        <p:nvSpPr>
          <p:cNvPr id="2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36E21B-1647-96DC-DDAA-163CDB22286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4394" y="252438"/>
            <a:ext cx="4553585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66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2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78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5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664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X_18_4_01_dooryoot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9"/>
          <a:stretch/>
        </p:blipFill>
        <p:spPr bwMode="auto">
          <a:xfrm>
            <a:off x="2928271" y="2028626"/>
            <a:ext cx="6097742" cy="475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0B2D9A-81D2-6E5C-B9E5-6F3683A28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96" y="439272"/>
            <a:ext cx="11519299" cy="1665969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1L13-5</a:t>
            </a:r>
          </a:p>
        </p:txBody>
      </p:sp>
    </p:spTree>
    <p:extLst>
      <p:ext uri="{BB962C8B-B14F-4D97-AF65-F5344CB8AC3E}">
        <p14:creationId xmlns:p14="http://schemas.microsoft.com/office/powerpoint/2010/main" val="36958760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82F43443-B86A-8972-C0D7-480F4A6AB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0245" y="4258"/>
            <a:ext cx="9397655" cy="68580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93881" y="3040556"/>
            <a:ext cx="9392040" cy="784566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763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576D96-EAD6-D6C5-FF63-038C0386F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13" y="-4853"/>
            <a:ext cx="12136687" cy="216810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1L13-6</a:t>
            </a:r>
          </a:p>
        </p:txBody>
      </p:sp>
    </p:spTree>
    <p:extLst>
      <p:ext uri="{BB962C8B-B14F-4D97-AF65-F5344CB8AC3E}">
        <p14:creationId xmlns:p14="http://schemas.microsoft.com/office/powerpoint/2010/main" val="36435334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F30D7A1-1009-38FE-A4DF-E689E818E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0" y="908689"/>
            <a:ext cx="7288037" cy="7430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B67ADE2-6014-403C-836A-5CA5E6BAA6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8182" y="2638100"/>
            <a:ext cx="2427380" cy="415096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209BA35-5475-4D7C-8DED-EF5F4F844C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6502" y="1652894"/>
            <a:ext cx="3258595" cy="9124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031C12-66E8-49FB-8B37-AC06181AA6E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424" b="8525"/>
          <a:stretch/>
        </p:blipFill>
        <p:spPr>
          <a:xfrm>
            <a:off x="342464" y="2733002"/>
            <a:ext cx="6688509" cy="3961160"/>
          </a:xfrm>
          <a:prstGeom prst="rect">
            <a:avLst/>
          </a:prstGeom>
        </p:spPr>
      </p:pic>
      <p:pic>
        <p:nvPicPr>
          <p:cNvPr id="17" name="Y_[13-17]_kaiwa">
            <a:hlinkClick r:id="" action="ppaction://media"/>
            <a:extLst>
              <a:ext uri="{FF2B5EF4-FFF2-40B4-BE49-F238E27FC236}">
                <a16:creationId xmlns:a16="http://schemas.microsoft.com/office/drawing/2014/main" id="{9999D376-9084-4B38-90A6-36C213BAF2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23516" y="924873"/>
            <a:ext cx="487363" cy="487363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1L13-6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1B90A7-C011-2537-2C77-C5E223AE24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51" y="27899"/>
            <a:ext cx="3267531" cy="743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886E55-0A12-30D0-EAB7-DF5897CEA1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99371" y="8737"/>
            <a:ext cx="6601746" cy="7525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267E4C-14BA-CC29-854F-227B91E1BC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9613" y="1723280"/>
            <a:ext cx="7207855" cy="82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41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3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4BD981E-35F4-4DED-3F5E-059BDD8B1B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0" y="908689"/>
            <a:ext cx="7288037" cy="7430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B67ADE2-6014-403C-836A-5CA5E6BAA6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8182" y="2638100"/>
            <a:ext cx="2427380" cy="41509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031C12-66E8-49FB-8B37-AC06181AA6E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424" b="8525"/>
          <a:stretch/>
        </p:blipFill>
        <p:spPr>
          <a:xfrm>
            <a:off x="342464" y="2733002"/>
            <a:ext cx="6688509" cy="3961160"/>
          </a:xfrm>
          <a:prstGeom prst="rect">
            <a:avLst/>
          </a:prstGeom>
        </p:spPr>
      </p:pic>
      <p:pic>
        <p:nvPicPr>
          <p:cNvPr id="17" name="Y_[13-17]_kaiwa">
            <a:hlinkClick r:id="" action="ppaction://media"/>
            <a:extLst>
              <a:ext uri="{FF2B5EF4-FFF2-40B4-BE49-F238E27FC236}">
                <a16:creationId xmlns:a16="http://schemas.microsoft.com/office/drawing/2014/main" id="{9999D376-9084-4B38-90A6-36C213BAF2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12881" y="851421"/>
            <a:ext cx="487363" cy="487363"/>
          </a:xfrm>
          <a:prstGeom prst="rect">
            <a:avLst/>
          </a:prstGeom>
        </p:spPr>
      </p:pic>
      <p:grpSp>
        <p:nvGrpSpPr>
          <p:cNvPr id="2" name="グループ化 1"/>
          <p:cNvGrpSpPr/>
          <p:nvPr/>
        </p:nvGrpSpPr>
        <p:grpSpPr>
          <a:xfrm>
            <a:off x="7286502" y="1652894"/>
            <a:ext cx="3258595" cy="960779"/>
            <a:chOff x="7286502" y="1652894"/>
            <a:chExt cx="3258595" cy="960779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209BA35-5475-4D7C-8DED-EF5F4F844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86502" y="1652894"/>
              <a:ext cx="3258595" cy="912406"/>
            </a:xfrm>
            <a:prstGeom prst="rect">
              <a:avLst/>
            </a:prstGeom>
          </p:spPr>
        </p:pic>
        <p:sp>
          <p:nvSpPr>
            <p:cNvPr id="11" name="TextBox 1">
              <a:extLst>
                <a:ext uri="{FF2B5EF4-FFF2-40B4-BE49-F238E27FC236}">
                  <a16:creationId xmlns:a16="http://schemas.microsoft.com/office/drawing/2014/main" id="{3BBEB40D-AE86-4FFA-A003-C729F1572C9B}"/>
                </a:ext>
              </a:extLst>
            </p:cNvPr>
            <p:cNvSpPr txBox="1"/>
            <p:nvPr/>
          </p:nvSpPr>
          <p:spPr>
            <a:xfrm>
              <a:off x="7574666" y="2009288"/>
              <a:ext cx="3914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</a:p>
          </p:txBody>
        </p:sp>
        <p:sp>
          <p:nvSpPr>
            <p:cNvPr id="15" name="TextBox 7">
              <a:extLst>
                <a:ext uri="{FF2B5EF4-FFF2-40B4-BE49-F238E27FC236}">
                  <a16:creationId xmlns:a16="http://schemas.microsoft.com/office/drawing/2014/main" id="{DE349A8C-A051-4E39-AFCB-BE92D35AA202}"/>
                </a:ext>
              </a:extLst>
            </p:cNvPr>
            <p:cNvSpPr txBox="1"/>
            <p:nvPr/>
          </p:nvSpPr>
          <p:spPr>
            <a:xfrm>
              <a:off x="8752060" y="1997167"/>
              <a:ext cx="3914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</a:p>
          </p:txBody>
        </p:sp>
        <p:sp>
          <p:nvSpPr>
            <p:cNvPr id="16" name="TextBox 10">
              <a:extLst>
                <a:ext uri="{FF2B5EF4-FFF2-40B4-BE49-F238E27FC236}">
                  <a16:creationId xmlns:a16="http://schemas.microsoft.com/office/drawing/2014/main" id="{C0387BBF-EC4B-4E15-9305-376AFB9C965C}"/>
                </a:ext>
              </a:extLst>
            </p:cNvPr>
            <p:cNvSpPr txBox="1"/>
            <p:nvPr/>
          </p:nvSpPr>
          <p:spPr>
            <a:xfrm>
              <a:off x="9897331" y="2028898"/>
              <a:ext cx="4042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</a:p>
          </p:txBody>
        </p:sp>
      </p:grpSp>
      <p:sp>
        <p:nvSpPr>
          <p:cNvPr id="2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1L13-6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35A26D-4872-E203-796D-EB1897699D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51" y="27899"/>
            <a:ext cx="3267531" cy="743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A769DB-1716-245A-CFF5-10928B8FC0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99371" y="8737"/>
            <a:ext cx="6601746" cy="7525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67F10F-8C11-6C3D-0A45-89F78A40C4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9613" y="1723280"/>
            <a:ext cx="7207855" cy="82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6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3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9DEEF9-1AF3-18EC-7365-EFFB2D839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0" y="908689"/>
            <a:ext cx="7288037" cy="7430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B67ADE2-6014-403C-836A-5CA5E6BAA6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8182" y="2638100"/>
            <a:ext cx="2427380" cy="41509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031C12-66E8-49FB-8B37-AC06181AA6E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424" b="8525"/>
          <a:stretch/>
        </p:blipFill>
        <p:spPr>
          <a:xfrm>
            <a:off x="342464" y="2821490"/>
            <a:ext cx="6688509" cy="3961160"/>
          </a:xfrm>
          <a:prstGeom prst="rect">
            <a:avLst/>
          </a:prstGeom>
        </p:spPr>
      </p:pic>
      <p:pic>
        <p:nvPicPr>
          <p:cNvPr id="17" name="Y_[13-17]_kaiwa">
            <a:hlinkClick r:id="" action="ppaction://media"/>
            <a:extLst>
              <a:ext uri="{FF2B5EF4-FFF2-40B4-BE49-F238E27FC236}">
                <a16:creationId xmlns:a16="http://schemas.microsoft.com/office/drawing/2014/main" id="{9999D376-9084-4B38-90A6-36C213BAF2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12881" y="908689"/>
            <a:ext cx="487363" cy="487363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1L13-6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770A0E-BBBA-C64B-94F7-02C8BEB17C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51" y="27899"/>
            <a:ext cx="3267531" cy="7430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82D647-D78A-60DE-7362-40ACA55137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9371" y="8737"/>
            <a:ext cx="6601746" cy="7525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24FD7E-5B66-B140-A08E-BABB799E49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1235" y="1734331"/>
            <a:ext cx="5634774" cy="91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3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C57B02-B04A-4988-DD01-22B48D970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0" y="908689"/>
            <a:ext cx="7288037" cy="7430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B67ADE2-6014-403C-836A-5CA5E6BAA6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8182" y="2638100"/>
            <a:ext cx="2427380" cy="41509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031C12-66E8-49FB-8B37-AC06181AA6E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424" b="8525"/>
          <a:stretch/>
        </p:blipFill>
        <p:spPr>
          <a:xfrm>
            <a:off x="342464" y="2821490"/>
            <a:ext cx="6688509" cy="3961160"/>
          </a:xfrm>
          <a:prstGeom prst="rect">
            <a:avLst/>
          </a:prstGeom>
        </p:spPr>
      </p:pic>
      <p:pic>
        <p:nvPicPr>
          <p:cNvPr id="17" name="Y_[13-17]_kaiwa">
            <a:hlinkClick r:id="" action="ppaction://media"/>
            <a:extLst>
              <a:ext uri="{FF2B5EF4-FFF2-40B4-BE49-F238E27FC236}">
                <a16:creationId xmlns:a16="http://schemas.microsoft.com/office/drawing/2014/main" id="{9999D376-9084-4B38-90A6-36C213BAF2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12881" y="897392"/>
            <a:ext cx="487363" cy="48736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453EC2-B11B-4B8D-AC44-7A56DABE8351}"/>
              </a:ext>
            </a:extLst>
          </p:cNvPr>
          <p:cNvSpPr txBox="1"/>
          <p:nvPr/>
        </p:nvSpPr>
        <p:spPr>
          <a:xfrm>
            <a:off x="6067397" y="1923131"/>
            <a:ext cx="59298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 err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りょ</a:t>
            </a:r>
            <a:r>
              <a:rPr kumimoji="1" lang="ja-JP" altLang="en-US" sz="14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うめん　　　　　　　　　　　　　　　　　　　　　　　　　かた</a:t>
            </a:r>
            <a:br>
              <a:rPr kumimoji="1" lang="en-US" altLang="ja-JP" sz="28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kumimoji="1" lang="ja-JP" altLang="en-US" sz="28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両面コピーとカラーコピーのやり方</a:t>
            </a: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1L13-6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6799FF-A138-E889-27FA-47EC700FF9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51" y="27899"/>
            <a:ext cx="3267531" cy="7430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F9D1BA-9286-67C5-804A-8E54692D47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9371" y="8737"/>
            <a:ext cx="6601746" cy="7525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AF5524-76BD-08F1-26B3-125CCE7850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1235" y="1734331"/>
            <a:ext cx="5634774" cy="91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7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263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D99A30-6827-8D65-D942-734C4E353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28" y="165864"/>
            <a:ext cx="5144218" cy="8668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125938-D88B-48F7-B7BE-B5815003D4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64" t="842" r="747"/>
          <a:stretch/>
        </p:blipFill>
        <p:spPr>
          <a:xfrm>
            <a:off x="5294670" y="250724"/>
            <a:ext cx="6897329" cy="6607276"/>
          </a:xfrm>
          <a:prstGeom prst="rect">
            <a:avLst/>
          </a:prstGeom>
        </p:spPr>
      </p:pic>
      <p:pic>
        <p:nvPicPr>
          <p:cNvPr id="8" name="Y_[13-17]_kaiwa">
            <a:hlinkClick r:id="" action="ppaction://media"/>
            <a:extLst>
              <a:ext uri="{FF2B5EF4-FFF2-40B4-BE49-F238E27FC236}">
                <a16:creationId xmlns:a16="http://schemas.microsoft.com/office/drawing/2014/main" id="{290EE181-53AA-43B4-8DEE-7B37A66880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08699" y="250724"/>
            <a:ext cx="487363" cy="487363"/>
          </a:xfrm>
          <a:prstGeom prst="rect">
            <a:avLst/>
          </a:prstGeom>
        </p:spPr>
      </p:pic>
      <p:pic>
        <p:nvPicPr>
          <p:cNvPr id="3" name="図 2" descr="グラフィカル ユーザー インターフェイス&#10;&#10;中程度の精度で自動的に生成された説明">
            <a:extLst>
              <a:ext uri="{FF2B5EF4-FFF2-40B4-BE49-F238E27FC236}">
                <a16:creationId xmlns:a16="http://schemas.microsoft.com/office/drawing/2014/main" id="{2EAD0962-2D1F-49A3-926A-0D8DA0A9F1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58" y="2222177"/>
            <a:ext cx="5145832" cy="842936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1L13-7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47070E-B02B-EA48-452B-BEE7FCD9EB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499" y="1008072"/>
            <a:ext cx="3462762" cy="4060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5F8556-ADBF-809D-8C92-D5E6C4A2A8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497" y="1374959"/>
            <a:ext cx="4242831" cy="49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9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20AA2D-8255-D183-3425-357BF87C0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28" y="165864"/>
            <a:ext cx="5144218" cy="8668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125938-D88B-48F7-B7BE-B5815003D4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39" r="1034"/>
          <a:stretch/>
        </p:blipFill>
        <p:spPr>
          <a:xfrm>
            <a:off x="5289834" y="180125"/>
            <a:ext cx="6866301" cy="6637640"/>
          </a:xfrm>
          <a:prstGeom prst="rect">
            <a:avLst/>
          </a:prstGeom>
        </p:spPr>
      </p:pic>
      <p:pic>
        <p:nvPicPr>
          <p:cNvPr id="8" name="Y_[13-17]_kaiwa">
            <a:hlinkClick r:id="" action="ppaction://media"/>
            <a:extLst>
              <a:ext uri="{FF2B5EF4-FFF2-40B4-BE49-F238E27FC236}">
                <a16:creationId xmlns:a16="http://schemas.microsoft.com/office/drawing/2014/main" id="{290EE181-53AA-43B4-8DEE-7B37A66880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36862" y="240590"/>
            <a:ext cx="487363" cy="487363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5D3E981-4A9A-4D46-ADB8-B4FF299A7D8E}"/>
              </a:ext>
            </a:extLst>
          </p:cNvPr>
          <p:cNvGrpSpPr/>
          <p:nvPr/>
        </p:nvGrpSpPr>
        <p:grpSpPr>
          <a:xfrm>
            <a:off x="63577" y="3016256"/>
            <a:ext cx="5507388" cy="3801509"/>
            <a:chOff x="90413" y="2960653"/>
            <a:chExt cx="5507388" cy="380150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D2E3C7A-C13B-4A8D-9D5B-6B09160F6A60}"/>
                </a:ext>
              </a:extLst>
            </p:cNvPr>
            <p:cNvSpPr/>
            <p:nvPr/>
          </p:nvSpPr>
          <p:spPr>
            <a:xfrm>
              <a:off x="90413" y="2960653"/>
              <a:ext cx="5507388" cy="380150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939D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30EB108-440C-4384-B71D-C0BAF1399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7834" y="3276853"/>
              <a:ext cx="5205192" cy="44387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137689B-E63B-4FA5-A059-4494CF774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3824" y="3918242"/>
              <a:ext cx="2719005" cy="48903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169C5D1-89AF-4653-B1E5-E48F1E71E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65183" y="4000631"/>
              <a:ext cx="891729" cy="36023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C8EBE3A-0232-4A85-9521-4253F33615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r="1633" b="5925"/>
            <a:stretch/>
          </p:blipFill>
          <p:spPr>
            <a:xfrm>
              <a:off x="173824" y="4607192"/>
              <a:ext cx="5340567" cy="417572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A3EE5BA-EE34-4349-B39B-00B2767CF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70406" y="5224684"/>
              <a:ext cx="3240642" cy="512049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8B54F2A-5DD7-41FD-8031-D2184807C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70406" y="5936653"/>
              <a:ext cx="3421398" cy="417572"/>
            </a:xfrm>
            <a:prstGeom prst="rect">
              <a:avLst/>
            </a:prstGeom>
          </p:spPr>
        </p:pic>
      </p:grp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C3A3C45A-7510-4994-85E5-FDCF5B414A3B}"/>
              </a:ext>
            </a:extLst>
          </p:cNvPr>
          <p:cNvSpPr/>
          <p:nvPr/>
        </p:nvSpPr>
        <p:spPr>
          <a:xfrm>
            <a:off x="8358771" y="5777218"/>
            <a:ext cx="2252363" cy="3935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628D8B7-B016-4FB5-B1DD-64ADD6EF3690}"/>
              </a:ext>
            </a:extLst>
          </p:cNvPr>
          <p:cNvGrpSpPr/>
          <p:nvPr/>
        </p:nvGrpSpPr>
        <p:grpSpPr>
          <a:xfrm>
            <a:off x="90413" y="1816505"/>
            <a:ext cx="5396370" cy="1163642"/>
            <a:chOff x="224187" y="1968468"/>
            <a:chExt cx="5396370" cy="1163642"/>
          </a:xfrm>
        </p:grpSpPr>
        <p:pic>
          <p:nvPicPr>
            <p:cNvPr id="19" name="図 18" descr="グラフィカル ユーザー インターフェイス&#10;&#10;中程度の精度で自動的に生成された説明">
              <a:extLst>
                <a:ext uri="{FF2B5EF4-FFF2-40B4-BE49-F238E27FC236}">
                  <a16:creationId xmlns:a16="http://schemas.microsoft.com/office/drawing/2014/main" id="{703FF781-2D38-4927-A123-D2D59BC2D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187" y="1968468"/>
              <a:ext cx="5248102" cy="1163642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CC9838A-78CB-41E7-ACBC-AD12AE99FFF6}"/>
                </a:ext>
              </a:extLst>
            </p:cNvPr>
            <p:cNvSpPr txBox="1"/>
            <p:nvPr/>
          </p:nvSpPr>
          <p:spPr>
            <a:xfrm>
              <a:off x="819243" y="2202204"/>
              <a:ext cx="4801314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　　　　　　</a:t>
              </a:r>
              <a:r>
                <a:rPr kumimoji="1" lang="en-US" altLang="ja-JP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</a:t>
              </a: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しろく</a:t>
              </a:r>
              <a:r>
                <a:rPr kumimoji="1" lang="ja-JP" altLang="en-US" sz="1400" dirty="0" err="1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ろ</a:t>
              </a:r>
              <a:endPara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できるだけ白黒にしてください。</a:t>
              </a:r>
            </a:p>
          </p:txBody>
        </p:sp>
      </p:grpSp>
      <p:sp>
        <p:nvSpPr>
          <p:cNvPr id="2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F82121-6D31-826A-73B4-CB327AE2888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499" y="1008072"/>
            <a:ext cx="3462762" cy="4060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439723-7277-A9A2-0A36-57F5343A40D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497" y="1374959"/>
            <a:ext cx="4242831" cy="4963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4337DF-6154-4E44-7E58-F1908FFFBF2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7181" y="3351151"/>
            <a:ext cx="5205192" cy="42491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2BDB9E5-8B30-4AD8-CD3D-D3802347A6A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016" y="3959054"/>
            <a:ext cx="2051863" cy="44387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A813F40-D573-AEFD-5422-C689E974A3D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127497" y="4025297"/>
            <a:ext cx="3211018" cy="45871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835ABA1-2433-1FD4-9477-5F8CA8FD7A6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72143" y="4628570"/>
            <a:ext cx="4509550" cy="40157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48AAEB0-CED6-0FD4-A6E4-A15AE40FCE5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413" y="5280288"/>
            <a:ext cx="5396370" cy="44034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6491A66-9EB7-08B6-036D-B8FD9782462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43570" y="6089831"/>
            <a:ext cx="2476846" cy="30484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55E6758-E5FD-0DFF-8AF7-7FC2E337329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653548" y="5903209"/>
            <a:ext cx="1276528" cy="476316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6E243A6F-C381-56FC-DD36-C9B483E721E1}"/>
              </a:ext>
            </a:extLst>
          </p:cNvPr>
          <p:cNvSpPr/>
          <p:nvPr/>
        </p:nvSpPr>
        <p:spPr>
          <a:xfrm>
            <a:off x="4671615" y="4649709"/>
            <a:ext cx="815168" cy="5010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12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26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6" y="0"/>
            <a:ext cx="2842286" cy="14663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F2EB37-093D-42B2-B7C5-ECF49E4259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7802" y="386187"/>
            <a:ext cx="9573828" cy="6085625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F1EF95-4545-BA44-4E11-CE32D3FF7E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4959" y="555860"/>
            <a:ext cx="8658208" cy="967682"/>
          </a:xfrm>
          <a:prstGeom prst="rect">
            <a:avLst/>
          </a:prstGeom>
        </p:spPr>
      </p:pic>
      <p:pic>
        <p:nvPicPr>
          <p:cNvPr id="7" name="Y_[13-18]_katachi">
            <a:hlinkClick r:id="" action="ppaction://media"/>
            <a:extLst>
              <a:ext uri="{FF2B5EF4-FFF2-40B4-BE49-F238E27FC236}">
                <a16:creationId xmlns:a16="http://schemas.microsoft.com/office/drawing/2014/main" id="{59EE34B0-2B1E-497A-9D9B-4E559F1560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2175" y="103617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0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BDE5159-E513-4191-BFEB-974F3083EC95}"/>
              </a:ext>
            </a:extLst>
          </p:cNvPr>
          <p:cNvGrpSpPr/>
          <p:nvPr/>
        </p:nvGrpSpPr>
        <p:grpSpPr>
          <a:xfrm>
            <a:off x="2685177" y="0"/>
            <a:ext cx="6605611" cy="4198872"/>
            <a:chOff x="2483153" y="0"/>
            <a:chExt cx="6605611" cy="419887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5F2EB37-093D-42B2-B7C5-ECF49E425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3153" y="0"/>
              <a:ext cx="6605611" cy="419887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110FCBE-76E4-4D30-979A-C7645BEA6571}"/>
                </a:ext>
              </a:extLst>
            </p:cNvPr>
            <p:cNvSpPr txBox="1"/>
            <p:nvPr/>
          </p:nvSpPr>
          <p:spPr>
            <a:xfrm>
              <a:off x="4613046" y="1012928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とき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50B2A73-5100-409E-80B5-F662BA67CF8D}"/>
                </a:ext>
              </a:extLst>
            </p:cNvPr>
            <p:cNvSpPr txBox="1"/>
            <p:nvPr/>
          </p:nvSpPr>
          <p:spPr>
            <a:xfrm>
              <a:off x="6100435" y="1031292"/>
              <a:ext cx="1723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どうすれば</a:t>
              </a:r>
              <a:endParaRPr 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4AC938E-1BF8-4F29-94C0-8CDD30DBCEA7}"/>
                </a:ext>
              </a:extLst>
            </p:cNvPr>
            <p:cNvSpPr txBox="1"/>
            <p:nvPr/>
          </p:nvSpPr>
          <p:spPr>
            <a:xfrm>
              <a:off x="5381348" y="1883543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と</a:t>
              </a:r>
              <a:endParaRPr 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3174A02-462B-44F0-A3BB-AB1008800650}"/>
                </a:ext>
              </a:extLst>
            </p:cNvPr>
            <p:cNvSpPr txBox="1"/>
            <p:nvPr/>
          </p:nvSpPr>
          <p:spPr>
            <a:xfrm>
              <a:off x="4708124" y="2382171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と</a:t>
              </a:r>
              <a:endParaRPr 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FAA2E94-D9D0-4F51-AC8E-76937646173B}"/>
                </a:ext>
              </a:extLst>
            </p:cNvPr>
            <p:cNvSpPr txBox="1"/>
            <p:nvPr/>
          </p:nvSpPr>
          <p:spPr>
            <a:xfrm>
              <a:off x="5702424" y="3243305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ない</a:t>
              </a:r>
              <a:endParaRPr 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B95487F-5247-4E27-B55B-F5AA6F3CEE94}"/>
                </a:ext>
              </a:extLst>
            </p:cNvPr>
            <p:cNvSpPr txBox="1"/>
            <p:nvPr/>
          </p:nvSpPr>
          <p:spPr>
            <a:xfrm>
              <a:off x="3546628" y="3688668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はい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6" y="0"/>
            <a:ext cx="2842286" cy="1466361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1L13-8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58D11E-9D8C-0205-BDED-955254C643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5599" y="31805"/>
            <a:ext cx="7040699" cy="786902"/>
          </a:xfrm>
          <a:prstGeom prst="rect">
            <a:avLst/>
          </a:prstGeom>
        </p:spPr>
      </p:pic>
      <p:pic>
        <p:nvPicPr>
          <p:cNvPr id="7" name="Y_[13-18]_katachi">
            <a:hlinkClick r:id="" action="ppaction://media"/>
            <a:extLst>
              <a:ext uri="{FF2B5EF4-FFF2-40B4-BE49-F238E27FC236}">
                <a16:creationId xmlns:a16="http://schemas.microsoft.com/office/drawing/2014/main" id="{59EE34B0-2B1E-497A-9D9B-4E559F1560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58706" y="58034"/>
            <a:ext cx="487363" cy="4873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76A016-9F53-72E1-4C7C-00E0DA8326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8793" y="4225290"/>
            <a:ext cx="7665467" cy="257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62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D2D84B-51FC-CAA4-BDA1-E3EE20C6E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164" y="339929"/>
            <a:ext cx="11405538" cy="3902462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D620E9-87DA-9A66-D807-E7DF6925F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891" y="4286459"/>
            <a:ext cx="7156976" cy="1852245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B8DD5CA6-6C9B-7F32-C44A-191074C90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" y="0"/>
            <a:ext cx="1441396" cy="74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33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1D5DB4-2699-91D3-6D93-240BA96C8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91" y="644931"/>
            <a:ext cx="11481850" cy="32695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AA0E3E-1E70-B86B-4829-D51ED388D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577" y="3854293"/>
            <a:ext cx="8938834" cy="2068041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D1BD6E3E-E9FC-296F-2BC6-155110B92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" y="0"/>
            <a:ext cx="1441396" cy="74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122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BBF44D-E352-FFDE-D305-24F7384B6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649" y="142478"/>
            <a:ext cx="10012172" cy="44487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2F8E77-C7B6-03F9-F856-993E0E9BE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527" y="4570269"/>
            <a:ext cx="5449691" cy="2213626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8DE300C2-E005-72E0-E81E-837E31FEE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" y="0"/>
            <a:ext cx="1441396" cy="749147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1L13-21</a:t>
            </a:r>
          </a:p>
        </p:txBody>
      </p:sp>
    </p:spTree>
    <p:extLst>
      <p:ext uri="{BB962C8B-B14F-4D97-AF65-F5344CB8AC3E}">
        <p14:creationId xmlns:p14="http://schemas.microsoft.com/office/powerpoint/2010/main" val="13925433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597889-72BC-113B-F8EB-43227CABEB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419" y="906039"/>
            <a:ext cx="9112334" cy="1132054"/>
          </a:xfrm>
          <a:prstGeom prst="rect">
            <a:avLst/>
          </a:prstGeom>
        </p:spPr>
      </p:pic>
      <p:pic>
        <p:nvPicPr>
          <p:cNvPr id="16" name="Y_[13-17]_kaiwa">
            <a:hlinkClick r:id="" action="ppaction://media"/>
            <a:extLst>
              <a:ext uri="{FF2B5EF4-FFF2-40B4-BE49-F238E27FC236}">
                <a16:creationId xmlns:a16="http://schemas.microsoft.com/office/drawing/2014/main" id="{DD0FF955-7687-4F4C-BA41-2BAF0915A6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74493" y="11905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4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3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878F1DD2-473A-4041-8E37-8304624C6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6" y="1337357"/>
            <a:ext cx="11105525" cy="5226729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AFAA16-EC28-0E6D-C649-D6C3AF3717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53" y="0"/>
            <a:ext cx="6056748" cy="9640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75D339-461E-81AE-8811-C0AEA2CE8E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6372" y="80041"/>
            <a:ext cx="4676148" cy="884048"/>
          </a:xfrm>
          <a:prstGeom prst="rect">
            <a:avLst/>
          </a:prstGeom>
        </p:spPr>
      </p:pic>
      <p:pic>
        <p:nvPicPr>
          <p:cNvPr id="6" name="Y_[13-19]_hanasu">
            <a:hlinkClick r:id="" action="ppaction://media"/>
            <a:extLst>
              <a:ext uri="{FF2B5EF4-FFF2-40B4-BE49-F238E27FC236}">
                <a16:creationId xmlns:a16="http://schemas.microsoft.com/office/drawing/2014/main" id="{7BF33998-4B3D-4C8E-8867-709C063D01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36391" y="171472"/>
            <a:ext cx="487363" cy="4873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C322EE-0BDA-0256-B62D-DE44CC2385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5667" y="4029699"/>
            <a:ext cx="3218007" cy="212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1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878F1DD2-473A-4041-8E37-8304624C6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6" y="1337357"/>
            <a:ext cx="11105525" cy="5226729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1C1B8A-6D4B-4C4B-DE76-3C6471A583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53" y="0"/>
            <a:ext cx="6056748" cy="9640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E42D24-4E49-0FCD-6294-8A47AED6A6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9543" y="128334"/>
            <a:ext cx="4559520" cy="775429"/>
          </a:xfrm>
          <a:prstGeom prst="rect">
            <a:avLst/>
          </a:prstGeom>
        </p:spPr>
      </p:pic>
      <p:pic>
        <p:nvPicPr>
          <p:cNvPr id="6" name="Y_[13-19]_hanasu">
            <a:hlinkClick r:id="" action="ppaction://media"/>
            <a:extLst>
              <a:ext uri="{FF2B5EF4-FFF2-40B4-BE49-F238E27FC236}">
                <a16:creationId xmlns:a16="http://schemas.microsoft.com/office/drawing/2014/main" id="{7BF33998-4B3D-4C8E-8867-709C063D01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30799" y="187425"/>
            <a:ext cx="487363" cy="4873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8EA091-C4B7-A91A-F708-5C3CBA3FC5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5667" y="4029699"/>
            <a:ext cx="3218007" cy="212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3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4D9092-77CF-4B23-C09E-551E7F898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9543" y="128334"/>
            <a:ext cx="4559520" cy="77542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78F1DD2-473A-4041-8E37-8304624C62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356" y="1337357"/>
            <a:ext cx="11105525" cy="5226729"/>
          </a:xfrm>
          <a:prstGeom prst="rect">
            <a:avLst/>
          </a:prstGeom>
        </p:spPr>
      </p:pic>
      <p:pic>
        <p:nvPicPr>
          <p:cNvPr id="6" name="Y_[13-19]_hanasu">
            <a:hlinkClick r:id="" action="ppaction://media"/>
            <a:extLst>
              <a:ext uri="{FF2B5EF4-FFF2-40B4-BE49-F238E27FC236}">
                <a16:creationId xmlns:a16="http://schemas.microsoft.com/office/drawing/2014/main" id="{7BF33998-4B3D-4C8E-8867-709C063D01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16052" y="141505"/>
            <a:ext cx="487363" cy="487363"/>
          </a:xfrm>
          <a:prstGeom prst="rect">
            <a:avLst/>
          </a:prstGeom>
        </p:spPr>
      </p:pic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11BD193-8550-416C-8A86-D30F95E86BBF}"/>
              </a:ext>
            </a:extLst>
          </p:cNvPr>
          <p:cNvSpPr/>
          <p:nvPr/>
        </p:nvSpPr>
        <p:spPr>
          <a:xfrm>
            <a:off x="1132588" y="1461040"/>
            <a:ext cx="4864175" cy="53788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8FF75496-B4C5-4FF7-96B8-FD2735B2985D}"/>
              </a:ext>
            </a:extLst>
          </p:cNvPr>
          <p:cNvSpPr/>
          <p:nvPr/>
        </p:nvSpPr>
        <p:spPr>
          <a:xfrm>
            <a:off x="3297485" y="2460502"/>
            <a:ext cx="1731715" cy="53788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9096DE91-1383-4481-81F2-5C5E3B378FF6}"/>
              </a:ext>
            </a:extLst>
          </p:cNvPr>
          <p:cNvSpPr/>
          <p:nvPr/>
        </p:nvSpPr>
        <p:spPr>
          <a:xfrm>
            <a:off x="1181943" y="3412838"/>
            <a:ext cx="5420876" cy="107410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B499286C-D455-4018-854B-4349F3C38127}"/>
              </a:ext>
            </a:extLst>
          </p:cNvPr>
          <p:cNvSpPr/>
          <p:nvPr/>
        </p:nvSpPr>
        <p:spPr>
          <a:xfrm>
            <a:off x="3428619" y="4948519"/>
            <a:ext cx="3727093" cy="53788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34D2F00A-3681-4D17-BFDA-D52642F522B1}"/>
              </a:ext>
            </a:extLst>
          </p:cNvPr>
          <p:cNvSpPr/>
          <p:nvPr/>
        </p:nvSpPr>
        <p:spPr>
          <a:xfrm>
            <a:off x="1132588" y="5900855"/>
            <a:ext cx="4066733" cy="53788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C4DE9B-1C37-F6D4-338B-EB82224862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53" y="0"/>
            <a:ext cx="6056748" cy="9640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75CBC2-D519-5978-5F49-A4387BB67A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5667" y="4029699"/>
            <a:ext cx="3218007" cy="212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3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/>
          <p:cNvGrpSpPr/>
          <p:nvPr/>
        </p:nvGrpSpPr>
        <p:grpSpPr>
          <a:xfrm>
            <a:off x="493356" y="1337357"/>
            <a:ext cx="11105525" cy="5226729"/>
            <a:chOff x="493356" y="1337357"/>
            <a:chExt cx="11105525" cy="5226729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878F1DD2-473A-4041-8E37-8304624C6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3356" y="1337357"/>
              <a:ext cx="11105525" cy="5226729"/>
            </a:xfrm>
            <a:prstGeom prst="rect">
              <a:avLst/>
            </a:prstGeom>
          </p:spPr>
        </p:pic>
        <p:sp>
          <p:nvSpPr>
            <p:cNvPr id="2" name="正方形/長方形 1"/>
            <p:cNvSpPr/>
            <p:nvPr/>
          </p:nvSpPr>
          <p:spPr>
            <a:xfrm>
              <a:off x="1224116" y="1533832"/>
              <a:ext cx="1002890" cy="3982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1224116" y="3493522"/>
              <a:ext cx="1224116" cy="3982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1224115" y="4058708"/>
              <a:ext cx="1415845" cy="3982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3574025" y="5029200"/>
              <a:ext cx="1838633" cy="4207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82C90D-F9CA-B725-11B3-A685174AB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57" y="201071"/>
            <a:ext cx="9959970" cy="9921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B6E220-88A2-2F3D-EB22-3BD6A85BC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667" y="4029699"/>
            <a:ext cx="3218007" cy="212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0953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2A6D034A-9A50-4938-92A7-9AFECEAA1648}"/>
              </a:ext>
            </a:extLst>
          </p:cNvPr>
          <p:cNvGrpSpPr/>
          <p:nvPr/>
        </p:nvGrpSpPr>
        <p:grpSpPr>
          <a:xfrm>
            <a:off x="2434418" y="2484943"/>
            <a:ext cx="3122912" cy="4077861"/>
            <a:chOff x="3274180" y="3607317"/>
            <a:chExt cx="2816288" cy="367747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54B5F5-0642-4CBA-B26E-46A5BC85F5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6987"/>
            <a:stretch/>
          </p:blipFill>
          <p:spPr>
            <a:xfrm>
              <a:off x="3379820" y="4051918"/>
              <a:ext cx="2710648" cy="323287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6144F02-3004-4352-8016-E1C2D19FD9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85322" y="3918857"/>
              <a:ext cx="973353" cy="100350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F6EF219-75C8-4285-9047-271DCBF75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74180" y="3607317"/>
              <a:ext cx="714440" cy="593954"/>
            </a:xfrm>
            <a:prstGeom prst="rect">
              <a:avLst/>
            </a:prstGeom>
          </p:spPr>
        </p:pic>
      </p:grpSp>
      <p:pic>
        <p:nvPicPr>
          <p:cNvPr id="2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507B5F6-F367-4C54-94FE-95D8FE2E00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5927" y="2977950"/>
            <a:ext cx="3158414" cy="3097688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8934FB-3EA0-7710-999C-409C164694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956" y="157669"/>
            <a:ext cx="10417299" cy="227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0492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82F43443-B86A-8972-C0D7-480F4A6AB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0245" y="4258"/>
            <a:ext cx="9397655" cy="68580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93881" y="3729985"/>
            <a:ext cx="9392040" cy="784566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623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0BCEB2-3B39-4048-888E-C07DE9406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" y="-1459"/>
            <a:ext cx="12250650" cy="2149236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1L13-10</a:t>
            </a:r>
          </a:p>
        </p:txBody>
      </p:sp>
    </p:spTree>
    <p:extLst>
      <p:ext uri="{BB962C8B-B14F-4D97-AF65-F5344CB8AC3E}">
        <p14:creationId xmlns:p14="http://schemas.microsoft.com/office/powerpoint/2010/main" val="23611981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E114142-CCFC-49EE-AAD6-FD8278C384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4038" y="247515"/>
            <a:ext cx="3845972" cy="6362969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5A5263-C96A-0CCC-43A1-CE8CC18A68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1" y="66703"/>
            <a:ext cx="4300496" cy="979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07B3C2-D985-F298-391E-5492AD65DB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315" y="954825"/>
            <a:ext cx="5294019" cy="9646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CEC4F8-1A88-B809-705A-999629DC1D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390629"/>
            <a:ext cx="7971508" cy="2468450"/>
          </a:xfrm>
          <a:prstGeom prst="rect">
            <a:avLst/>
          </a:prstGeom>
        </p:spPr>
      </p:pic>
      <p:pic>
        <p:nvPicPr>
          <p:cNvPr id="10" name="Y_[13-20]_kiku1">
            <a:hlinkClick r:id="" action="ppaction://media"/>
            <a:extLst>
              <a:ext uri="{FF2B5EF4-FFF2-40B4-BE49-F238E27FC236}">
                <a16:creationId xmlns:a16="http://schemas.microsoft.com/office/drawing/2014/main" id="{8757C106-53A1-4F41-BD6D-D19130C1CE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74862" y="406306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7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4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33DB70-E6CC-3E39-BAA6-14B794E69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90629"/>
            <a:ext cx="7971508" cy="2468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114142-CCFC-49EE-AAD6-FD8278C384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4038" y="247515"/>
            <a:ext cx="3845972" cy="636296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E49D420-1955-432B-9560-6E5EB2693C47}"/>
              </a:ext>
            </a:extLst>
          </p:cNvPr>
          <p:cNvGrpSpPr/>
          <p:nvPr/>
        </p:nvGrpSpPr>
        <p:grpSpPr>
          <a:xfrm>
            <a:off x="9792073" y="1667414"/>
            <a:ext cx="1916093" cy="1404258"/>
            <a:chOff x="9792073" y="1667414"/>
            <a:chExt cx="1916093" cy="1404258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300F9C8-889C-4F07-9988-F2EAF5F0B58B}"/>
                </a:ext>
              </a:extLst>
            </p:cNvPr>
            <p:cNvSpPr/>
            <p:nvPr/>
          </p:nvSpPr>
          <p:spPr>
            <a:xfrm>
              <a:off x="9792073" y="2219416"/>
              <a:ext cx="1233996" cy="852256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row: Down 11">
              <a:extLst>
                <a:ext uri="{FF2B5EF4-FFF2-40B4-BE49-F238E27FC236}">
                  <a16:creationId xmlns:a16="http://schemas.microsoft.com/office/drawing/2014/main" id="{B00249BA-2AA9-4EAE-B9F3-3826EB7782CD}"/>
                </a:ext>
              </a:extLst>
            </p:cNvPr>
            <p:cNvSpPr/>
            <p:nvPr/>
          </p:nvSpPr>
          <p:spPr>
            <a:xfrm rot="3042007">
              <a:off x="11082290" y="1645220"/>
              <a:ext cx="603682" cy="648070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Y_[13-20]_kiku1">
            <a:hlinkClick r:id="" action="ppaction://media"/>
            <a:extLst>
              <a:ext uri="{FF2B5EF4-FFF2-40B4-BE49-F238E27FC236}">
                <a16:creationId xmlns:a16="http://schemas.microsoft.com/office/drawing/2014/main" id="{8757C106-53A1-4F41-BD6D-D19130C1CE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81380" y="4041803"/>
            <a:ext cx="487363" cy="487363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8AFFED-5D5A-BF23-6903-E0FF2C234A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21" y="66703"/>
            <a:ext cx="4300496" cy="9790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0A98FE-1CF8-D73C-7E85-AE8E42B3EF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315" y="954825"/>
            <a:ext cx="5294019" cy="96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4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14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E114142-CCFC-49EE-AAD6-FD8278C384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2008" y="2881422"/>
            <a:ext cx="2276035" cy="3765587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1DDB81-DC79-CC65-0CAE-DEA70AAEAA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790" y="520989"/>
            <a:ext cx="8499048" cy="1084522"/>
          </a:xfrm>
          <a:prstGeom prst="rect">
            <a:avLst/>
          </a:prstGeom>
        </p:spPr>
      </p:pic>
      <p:pic>
        <p:nvPicPr>
          <p:cNvPr id="10" name="Y_[13-20]_kiku1">
            <a:hlinkClick r:id="" action="ppaction://media"/>
            <a:extLst>
              <a:ext uri="{FF2B5EF4-FFF2-40B4-BE49-F238E27FC236}">
                <a16:creationId xmlns:a16="http://schemas.microsoft.com/office/drawing/2014/main" id="{8757C106-53A1-4F41-BD6D-D19130C1CE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72024" y="644578"/>
            <a:ext cx="487363" cy="4873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40D3BE-BD99-79FF-79A4-6082BB9773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835" y="1674436"/>
            <a:ext cx="10111369" cy="1015198"/>
          </a:xfrm>
          <a:prstGeom prst="rect">
            <a:avLst/>
          </a:prstGeom>
          <a:ln w="28575">
            <a:solidFill>
              <a:srgbClr val="F939D4"/>
            </a:solidFill>
          </a:ln>
        </p:spPr>
      </p:pic>
    </p:spTree>
    <p:extLst>
      <p:ext uri="{BB962C8B-B14F-4D97-AF65-F5344CB8AC3E}">
        <p14:creationId xmlns:p14="http://schemas.microsoft.com/office/powerpoint/2010/main" val="238401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4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B53444AD-FFD5-44E8-B61D-416EBF9C6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088" y="233838"/>
            <a:ext cx="1176925" cy="73557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68163BB-148E-4405-91BD-6E7754F7B8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11" t="2532"/>
          <a:stretch/>
        </p:blipFill>
        <p:spPr>
          <a:xfrm>
            <a:off x="4764187" y="2003894"/>
            <a:ext cx="5901636" cy="4751750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5E3B48-4F15-B276-3970-1EE6CFBBE5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3766" y="216067"/>
            <a:ext cx="5597828" cy="10609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F0AC5B-FD65-6739-999F-F48FAB6AD0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358" y="1239078"/>
            <a:ext cx="8662582" cy="1124152"/>
          </a:xfrm>
          <a:prstGeom prst="rect">
            <a:avLst/>
          </a:prstGeom>
        </p:spPr>
      </p:pic>
      <p:pic>
        <p:nvPicPr>
          <p:cNvPr id="8" name="Y_[13-21]_kiku2">
            <a:hlinkClick r:id="" action="ppaction://media"/>
            <a:extLst>
              <a:ext uri="{FF2B5EF4-FFF2-40B4-BE49-F238E27FC236}">
                <a16:creationId xmlns:a16="http://schemas.microsoft.com/office/drawing/2014/main" id="{9EBDAFF1-F3E7-44F9-9957-6758D1C144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61594" y="1434975"/>
            <a:ext cx="493767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5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B53444AD-FFD5-44E8-B61D-416EBF9C6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088" y="233838"/>
            <a:ext cx="1176925" cy="735578"/>
          </a:xfrm>
          <a:prstGeom prst="rect">
            <a:avLst/>
          </a:prstGeom>
        </p:spPr>
      </p:pic>
      <p:grpSp>
        <p:nvGrpSpPr>
          <p:cNvPr id="12" name="Group 5">
            <a:extLst>
              <a:ext uri="{FF2B5EF4-FFF2-40B4-BE49-F238E27FC236}">
                <a16:creationId xmlns:a16="http://schemas.microsoft.com/office/drawing/2014/main" id="{6B347152-36D9-40FC-BA4F-F53E4F3CB2FB}"/>
              </a:ext>
            </a:extLst>
          </p:cNvPr>
          <p:cNvGrpSpPr/>
          <p:nvPr/>
        </p:nvGrpSpPr>
        <p:grpSpPr>
          <a:xfrm>
            <a:off x="4384463" y="1918084"/>
            <a:ext cx="6076084" cy="4817111"/>
            <a:chOff x="6309220" y="2141342"/>
            <a:chExt cx="5462270" cy="4330480"/>
          </a:xfrm>
        </p:grpSpPr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A097A7DD-059A-48B7-B98E-CD3E63EC6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95722" y="2141342"/>
              <a:ext cx="5375768" cy="4330480"/>
            </a:xfrm>
            <a:prstGeom prst="rect">
              <a:avLst/>
            </a:prstGeom>
          </p:spPr>
        </p:pic>
        <p:pic>
          <p:nvPicPr>
            <p:cNvPr id="16" name="Picture 3">
              <a:extLst>
                <a:ext uri="{FF2B5EF4-FFF2-40B4-BE49-F238E27FC236}">
                  <a16:creationId xmlns:a16="http://schemas.microsoft.com/office/drawing/2014/main" id="{CF3C350F-A803-410F-BDA4-FD3C15A6A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09220" y="2141342"/>
              <a:ext cx="1508891" cy="845893"/>
            </a:xfrm>
            <a:prstGeom prst="rect">
              <a:avLst/>
            </a:prstGeom>
          </p:spPr>
        </p:pic>
      </p:grpSp>
      <p:sp>
        <p:nvSpPr>
          <p:cNvPr id="1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E9FE64-7D0E-D327-4B76-996EEEB84E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3766" y="216067"/>
            <a:ext cx="5597828" cy="10609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113498-27F9-0D60-8123-9E4CE0BB01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358" y="1239078"/>
            <a:ext cx="8662582" cy="1124152"/>
          </a:xfrm>
          <a:prstGeom prst="rect">
            <a:avLst/>
          </a:prstGeom>
        </p:spPr>
      </p:pic>
      <p:pic>
        <p:nvPicPr>
          <p:cNvPr id="8" name="Y_[13-21]_kiku2">
            <a:hlinkClick r:id="" action="ppaction://media"/>
            <a:extLst>
              <a:ext uri="{FF2B5EF4-FFF2-40B4-BE49-F238E27FC236}">
                <a16:creationId xmlns:a16="http://schemas.microsoft.com/office/drawing/2014/main" id="{9EBDAFF1-F3E7-44F9-9957-6758D1C144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582870" y="1415816"/>
            <a:ext cx="493767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10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5">
            <a:extLst>
              <a:ext uri="{FF2B5EF4-FFF2-40B4-BE49-F238E27FC236}">
                <a16:creationId xmlns:a16="http://schemas.microsoft.com/office/drawing/2014/main" id="{6B347152-36D9-40FC-BA4F-F53E4F3CB2FB}"/>
              </a:ext>
            </a:extLst>
          </p:cNvPr>
          <p:cNvGrpSpPr/>
          <p:nvPr/>
        </p:nvGrpSpPr>
        <p:grpSpPr>
          <a:xfrm>
            <a:off x="3230045" y="2777212"/>
            <a:ext cx="4774443" cy="4080788"/>
            <a:chOff x="6309220" y="2141342"/>
            <a:chExt cx="5462270" cy="4330480"/>
          </a:xfrm>
        </p:grpSpPr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A097A7DD-059A-48B7-B98E-CD3E63EC6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95722" y="2141342"/>
              <a:ext cx="5375768" cy="4330480"/>
            </a:xfrm>
            <a:prstGeom prst="rect">
              <a:avLst/>
            </a:prstGeom>
          </p:spPr>
        </p:pic>
        <p:pic>
          <p:nvPicPr>
            <p:cNvPr id="16" name="Picture 3">
              <a:extLst>
                <a:ext uri="{FF2B5EF4-FFF2-40B4-BE49-F238E27FC236}">
                  <a16:creationId xmlns:a16="http://schemas.microsoft.com/office/drawing/2014/main" id="{CF3C350F-A803-410F-BDA4-FD3C15A6A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09220" y="2141342"/>
              <a:ext cx="1508891" cy="845893"/>
            </a:xfrm>
            <a:prstGeom prst="rect">
              <a:avLst/>
            </a:prstGeom>
          </p:spPr>
        </p:pic>
      </p:grpSp>
      <p:sp>
        <p:nvSpPr>
          <p:cNvPr id="9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C254EA-7ED3-743E-7885-596343D158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877" y="160777"/>
            <a:ext cx="8062772" cy="1062938"/>
          </a:xfrm>
          <a:prstGeom prst="rect">
            <a:avLst/>
          </a:prstGeom>
        </p:spPr>
      </p:pic>
      <p:pic>
        <p:nvPicPr>
          <p:cNvPr id="8" name="Y_[13-21]_kiku2">
            <a:hlinkClick r:id="" action="ppaction://media"/>
            <a:extLst>
              <a:ext uri="{FF2B5EF4-FFF2-40B4-BE49-F238E27FC236}">
                <a16:creationId xmlns:a16="http://schemas.microsoft.com/office/drawing/2014/main" id="{9EBDAFF1-F3E7-44F9-9957-6758D1C144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81234" y="353892"/>
            <a:ext cx="493767" cy="4873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A5A566-7B7C-EED1-2984-04418EC65A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038" y="1406629"/>
            <a:ext cx="11259167" cy="1370583"/>
          </a:xfrm>
          <a:prstGeom prst="rect">
            <a:avLst/>
          </a:prstGeom>
          <a:ln w="28575">
            <a:solidFill>
              <a:srgbClr val="F939D4"/>
            </a:solidFill>
          </a:ln>
        </p:spPr>
      </p:pic>
    </p:spTree>
    <p:extLst>
      <p:ext uri="{BB962C8B-B14F-4D97-AF65-F5344CB8AC3E}">
        <p14:creationId xmlns:p14="http://schemas.microsoft.com/office/powerpoint/2010/main" val="282603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C9BFF9E-7F54-471B-A24C-D818839DB6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852" y="2771355"/>
            <a:ext cx="2208693" cy="22141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A28EED-44B0-4810-8971-52FE967A9F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20" y="2726044"/>
            <a:ext cx="2113824" cy="22189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D327C5B-1C19-4978-AA5F-73DA3E5C38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5608" y="2771355"/>
            <a:ext cx="2201212" cy="22189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C016C85-EE7A-4776-A5E8-85047C4E1E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6820" y="2819271"/>
            <a:ext cx="2208692" cy="219161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14D9724-7FBC-4118-B49A-ACDB3C30AD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81418" y="2771355"/>
            <a:ext cx="2242113" cy="217365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528488D-E250-4502-92C5-374504EF1A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350" y="135867"/>
            <a:ext cx="1236524" cy="724428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DB4E328-8A6E-49B2-9EDF-AB5F4C1BEE2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70098" y="5230330"/>
            <a:ext cx="5434713" cy="1407551"/>
          </a:xfrm>
          <a:prstGeom prst="rect">
            <a:avLst/>
          </a:prstGeom>
        </p:spPr>
      </p:pic>
      <p:sp>
        <p:nvSpPr>
          <p:cNvPr id="19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17CEC0-ED12-C622-CAA3-BA19940535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70829" y="132585"/>
            <a:ext cx="4295195" cy="9100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83EBDB-DF19-746F-2109-D478DABFA78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1350" y="1289034"/>
            <a:ext cx="10886427" cy="965067"/>
          </a:xfrm>
          <a:prstGeom prst="rect">
            <a:avLst/>
          </a:prstGeom>
        </p:spPr>
      </p:pic>
      <p:pic>
        <p:nvPicPr>
          <p:cNvPr id="8" name="Y_[13-22]_kiku3">
            <a:hlinkClick r:id="" action="ppaction://media"/>
            <a:extLst>
              <a:ext uri="{FF2B5EF4-FFF2-40B4-BE49-F238E27FC236}">
                <a16:creationId xmlns:a16="http://schemas.microsoft.com/office/drawing/2014/main" id="{5DC4EDFD-8F33-4779-9D38-9EC615B7C5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909964" y="14307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66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90FCD0-7753-A8F0-9D95-BA34DC138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351" y="1289034"/>
            <a:ext cx="10813348" cy="9650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9BFF9E-7F54-471B-A24C-D818839DB6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852" y="2771355"/>
            <a:ext cx="2208693" cy="22141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A28EED-44B0-4810-8971-52FE967A9F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0320" y="2726044"/>
            <a:ext cx="2113824" cy="22189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D327C5B-1C19-4978-AA5F-73DA3E5C38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5608" y="2771355"/>
            <a:ext cx="2201212" cy="22189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C016C85-EE7A-4776-A5E8-85047C4E1E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6820" y="2819271"/>
            <a:ext cx="2208692" cy="219161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14D9724-7FBC-4118-B49A-ACDB3C30AD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81418" y="2771355"/>
            <a:ext cx="2242113" cy="217365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528488D-E250-4502-92C5-374504EF1A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1350" y="135867"/>
            <a:ext cx="1236524" cy="724428"/>
          </a:xfrm>
          <a:prstGeom prst="rect">
            <a:avLst/>
          </a:prstGeom>
        </p:spPr>
      </p:pic>
      <p:pic>
        <p:nvPicPr>
          <p:cNvPr id="8" name="Y_[13-22]_kiku3">
            <a:hlinkClick r:id="" action="ppaction://media"/>
            <a:extLst>
              <a:ext uri="{FF2B5EF4-FFF2-40B4-BE49-F238E27FC236}">
                <a16:creationId xmlns:a16="http://schemas.microsoft.com/office/drawing/2014/main" id="{5DC4EDFD-8F33-4779-9D38-9EC615B7C5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03637" y="1409526"/>
            <a:ext cx="487363" cy="487363"/>
          </a:xfrm>
          <a:prstGeom prst="rect">
            <a:avLst/>
          </a:prstGeom>
        </p:spPr>
      </p:pic>
      <p:grpSp>
        <p:nvGrpSpPr>
          <p:cNvPr id="4" name="グループ化 3"/>
          <p:cNvGrpSpPr/>
          <p:nvPr/>
        </p:nvGrpSpPr>
        <p:grpSpPr>
          <a:xfrm>
            <a:off x="3670098" y="5230330"/>
            <a:ext cx="5434713" cy="1407551"/>
            <a:chOff x="3670098" y="5230330"/>
            <a:chExt cx="5434713" cy="1407551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8DB4E328-8A6E-49B2-9EDF-AB5F4C1BE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670098" y="5230330"/>
              <a:ext cx="5434713" cy="1407551"/>
            </a:xfrm>
            <a:prstGeom prst="rect">
              <a:avLst/>
            </a:prstGeom>
          </p:spPr>
        </p:pic>
        <p:sp>
          <p:nvSpPr>
            <p:cNvPr id="15" name="TextBox 1">
              <a:extLst>
                <a:ext uri="{FF2B5EF4-FFF2-40B4-BE49-F238E27FC236}">
                  <a16:creationId xmlns:a16="http://schemas.microsoft.com/office/drawing/2014/main" id="{EE5D1B4E-DAFC-47D1-BE1D-0BDB1D690A75}"/>
                </a:ext>
              </a:extLst>
            </p:cNvPr>
            <p:cNvSpPr txBox="1"/>
            <p:nvPr/>
          </p:nvSpPr>
          <p:spPr>
            <a:xfrm>
              <a:off x="6333822" y="5267831"/>
              <a:ext cx="18737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     e</a:t>
              </a:r>
            </a:p>
          </p:txBody>
        </p: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95CF970D-F0C3-4069-8917-96B9F22E6701}"/>
                </a:ext>
              </a:extLst>
            </p:cNvPr>
            <p:cNvSpPr txBox="1"/>
            <p:nvPr/>
          </p:nvSpPr>
          <p:spPr>
            <a:xfrm>
              <a:off x="6366718" y="5928969"/>
              <a:ext cx="18079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     d      </a:t>
              </a:r>
            </a:p>
          </p:txBody>
        </p:sp>
      </p:grpSp>
      <p:sp>
        <p:nvSpPr>
          <p:cNvPr id="19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C65907-F2AA-1068-F4A1-B89174DA5B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70829" y="132585"/>
            <a:ext cx="4295195" cy="91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81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16BF48E-5A2E-45AB-9EF1-1054AE97B992}"/>
              </a:ext>
            </a:extLst>
          </p:cNvPr>
          <p:cNvGrpSpPr/>
          <p:nvPr/>
        </p:nvGrpSpPr>
        <p:grpSpPr>
          <a:xfrm>
            <a:off x="508442" y="3916349"/>
            <a:ext cx="11442679" cy="2284841"/>
            <a:chOff x="380852" y="2154728"/>
            <a:chExt cx="11442679" cy="228484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C9BFF9E-7F54-471B-A24C-D818839DB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0852" y="2200039"/>
              <a:ext cx="2208693" cy="221418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EA28EED-44B0-4810-8971-52FE967A9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0320" y="2154728"/>
              <a:ext cx="2113824" cy="221896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D327C5B-1C19-4978-AA5F-73DA3E5C3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45608" y="2200039"/>
              <a:ext cx="2201212" cy="221896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C016C85-EE7A-4776-A5E8-85047C4E1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46820" y="2247955"/>
              <a:ext cx="2208692" cy="219161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14D9724-7FBC-4118-B49A-ACDB3C30A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581418" y="2200039"/>
              <a:ext cx="2242113" cy="2173652"/>
            </a:xfrm>
            <a:prstGeom prst="rect">
              <a:avLst/>
            </a:prstGeom>
          </p:spPr>
        </p:pic>
      </p:grpSp>
      <p:sp>
        <p:nvSpPr>
          <p:cNvPr id="13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667052-6132-D0F3-7B3A-47AC248387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278" y="431372"/>
            <a:ext cx="7867149" cy="1065872"/>
          </a:xfrm>
          <a:prstGeom prst="rect">
            <a:avLst/>
          </a:prstGeom>
        </p:spPr>
      </p:pic>
      <p:pic>
        <p:nvPicPr>
          <p:cNvPr id="8" name="Y_[13-22]_kiku3">
            <a:hlinkClick r:id="" action="ppaction://media"/>
            <a:extLst>
              <a:ext uri="{FF2B5EF4-FFF2-40B4-BE49-F238E27FC236}">
                <a16:creationId xmlns:a16="http://schemas.microsoft.com/office/drawing/2014/main" id="{5DC4EDFD-8F33-4779-9D38-9EC615B7C5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246820" y="610446"/>
            <a:ext cx="487363" cy="4873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22322F-C603-673A-5C89-D643C1B3C0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7161" y="1676318"/>
            <a:ext cx="9489462" cy="1963336"/>
          </a:xfrm>
          <a:prstGeom prst="rect">
            <a:avLst/>
          </a:prstGeom>
          <a:ln w="28575">
            <a:solidFill>
              <a:srgbClr val="F939D4"/>
            </a:solidFill>
          </a:ln>
        </p:spPr>
      </p:pic>
    </p:spTree>
    <p:extLst>
      <p:ext uri="{BB962C8B-B14F-4D97-AF65-F5344CB8AC3E}">
        <p14:creationId xmlns:p14="http://schemas.microsoft.com/office/powerpoint/2010/main" val="174538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82F43443-B86A-8972-C0D7-480F4A6AB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0245" y="4258"/>
            <a:ext cx="9397655" cy="68580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93881" y="4479890"/>
            <a:ext cx="9392040" cy="784566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53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D46798-CFC3-FD57-FF56-C8776F2A1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16"/>
            <a:ext cx="12192000" cy="2156408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1L13-13</a:t>
            </a:r>
          </a:p>
        </p:txBody>
      </p:sp>
    </p:spTree>
    <p:extLst>
      <p:ext uri="{BB962C8B-B14F-4D97-AF65-F5344CB8AC3E}">
        <p14:creationId xmlns:p14="http://schemas.microsoft.com/office/powerpoint/2010/main" val="686225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E6439C3A-3D94-4D21-84B1-848EC76009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12"/>
          <a:stretch/>
        </p:blipFill>
        <p:spPr>
          <a:xfrm>
            <a:off x="3195025" y="775680"/>
            <a:ext cx="8829740" cy="5985933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304515-E3B8-69DC-516B-6135871CE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" y="60812"/>
            <a:ext cx="3191320" cy="6858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1E4B27-D09D-8146-6D89-A03BCE210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7" y="983015"/>
            <a:ext cx="3223577" cy="8032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876AE4-D4CD-4650-4B5E-C33313D4D4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0119" y="19050"/>
            <a:ext cx="7602011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6934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E6439C3A-3D94-4D21-84B1-848EC76009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12"/>
          <a:stretch/>
        </p:blipFill>
        <p:spPr>
          <a:xfrm>
            <a:off x="3195025" y="775680"/>
            <a:ext cx="8829740" cy="598593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073A507-FB42-4AF0-813F-15EB726CE1E1}"/>
              </a:ext>
            </a:extLst>
          </p:cNvPr>
          <p:cNvGrpSpPr/>
          <p:nvPr/>
        </p:nvGrpSpPr>
        <p:grpSpPr>
          <a:xfrm>
            <a:off x="3250205" y="878572"/>
            <a:ext cx="4048218" cy="889023"/>
            <a:chOff x="3355759" y="1472437"/>
            <a:chExt cx="4048218" cy="889023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A1EB2F3E-2F32-4A5A-908B-54E4D53CCB77}"/>
                </a:ext>
              </a:extLst>
            </p:cNvPr>
            <p:cNvSpPr/>
            <p:nvPr/>
          </p:nvSpPr>
          <p:spPr>
            <a:xfrm>
              <a:off x="4119239" y="1988598"/>
              <a:ext cx="3284738" cy="372862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97C11C41-846B-464B-971C-57C66A6C8300}"/>
                </a:ext>
              </a:extLst>
            </p:cNvPr>
            <p:cNvSpPr/>
            <p:nvPr/>
          </p:nvSpPr>
          <p:spPr>
            <a:xfrm rot="2580942">
              <a:off x="3355759" y="1472437"/>
              <a:ext cx="683391" cy="800246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582801-E77A-5D1C-D921-5F95932A5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" y="60812"/>
            <a:ext cx="3191320" cy="6858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5E2B55-62F4-4250-FF92-E68760E99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7" y="983015"/>
            <a:ext cx="3223577" cy="803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77D562-41A5-A265-62DD-90609BD07F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0119" y="19050"/>
            <a:ext cx="7602011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E6439C3A-3D94-4D21-84B1-848EC76009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12"/>
          <a:stretch/>
        </p:blipFill>
        <p:spPr>
          <a:xfrm>
            <a:off x="3253805" y="795480"/>
            <a:ext cx="8829740" cy="59859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F485CF-165D-4204-3290-78E7D1406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" y="60812"/>
            <a:ext cx="3191320" cy="6858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BA6D4B-B5B4-2748-0B12-F6B1B7E061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435" y="51286"/>
            <a:ext cx="3505689" cy="6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51508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E6439C3A-3D94-4D21-84B1-848EC76009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12"/>
          <a:stretch/>
        </p:blipFill>
        <p:spPr>
          <a:xfrm>
            <a:off x="3253805" y="795480"/>
            <a:ext cx="8829740" cy="5985933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9E7AA4F-79BC-4AA7-989A-B38D9F0A0511}"/>
              </a:ext>
            </a:extLst>
          </p:cNvPr>
          <p:cNvSpPr txBox="1"/>
          <p:nvPr/>
        </p:nvSpPr>
        <p:spPr>
          <a:xfrm>
            <a:off x="104500" y="2751984"/>
            <a:ext cx="321645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  <a:r>
              <a:rPr kumimoji="1" lang="ja-JP" altLang="en-US" sz="14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う　　　あ　　　　　　　に</a:t>
            </a:r>
            <a:r>
              <a:rPr kumimoji="1" lang="ja-JP" altLang="en-US" sz="1400" dirty="0" err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ちじ</a:t>
            </a:r>
            <a:endParaRPr kumimoji="1" lang="en-US" altLang="ja-JP" sz="1400" dirty="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打ち合わせの日時、</a:t>
            </a:r>
            <a:endParaRPr kumimoji="1" lang="en-US" altLang="ja-JP" sz="2800" dirty="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en-US" altLang="ja-JP" sz="14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  <a:r>
              <a:rPr kumimoji="1" lang="ja-JP" altLang="en-US" sz="1400" dirty="0" err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ばしょ</a:t>
            </a:r>
            <a:endParaRPr kumimoji="1" lang="en-US" altLang="ja-JP" sz="2800" dirty="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場所</a:t>
            </a:r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90A22BE7-8352-4424-AA3D-13962EDF7076}"/>
              </a:ext>
            </a:extLst>
          </p:cNvPr>
          <p:cNvSpPr/>
          <p:nvPr/>
        </p:nvSpPr>
        <p:spPr>
          <a:xfrm>
            <a:off x="6096000" y="3459870"/>
            <a:ext cx="3002280" cy="3935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687DCB4B-B292-40ED-A274-514E6A066582}"/>
              </a:ext>
            </a:extLst>
          </p:cNvPr>
          <p:cNvSpPr/>
          <p:nvPr/>
        </p:nvSpPr>
        <p:spPr>
          <a:xfrm>
            <a:off x="4079968" y="5428007"/>
            <a:ext cx="2268583" cy="3935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DF176D-EEB0-6C3C-8716-1063208CD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" y="60812"/>
            <a:ext cx="3191320" cy="6858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7847DF-8A96-1F52-1CC8-FB0322E95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435" y="51286"/>
            <a:ext cx="3505689" cy="6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2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 animBg="1"/>
      <p:bldP spid="2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E6439C3A-3D94-4D21-84B1-848EC76009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12"/>
          <a:stretch/>
        </p:blipFill>
        <p:spPr>
          <a:xfrm>
            <a:off x="3320950" y="850997"/>
            <a:ext cx="8829740" cy="5985933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3EAC13-4D9A-4692-E330-BB8E1180A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" y="60812"/>
            <a:ext cx="3191320" cy="6858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29EB50-4603-3F46-44B2-C2930BCA7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9546" y="53213"/>
            <a:ext cx="4877481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719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E6439C3A-3D94-4D21-84B1-848EC76009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12"/>
          <a:stretch/>
        </p:blipFill>
        <p:spPr>
          <a:xfrm>
            <a:off x="3320950" y="850997"/>
            <a:ext cx="8829740" cy="5985933"/>
          </a:xfrm>
          <a:prstGeom prst="rect">
            <a:avLst/>
          </a:prstGeom>
        </p:spPr>
      </p:pic>
      <p:grpSp>
        <p:nvGrpSpPr>
          <p:cNvPr id="11" name="Group 20">
            <a:extLst>
              <a:ext uri="{FF2B5EF4-FFF2-40B4-BE49-F238E27FC236}">
                <a16:creationId xmlns:a16="http://schemas.microsoft.com/office/drawing/2014/main" id="{013E5E6E-C74D-4FCF-8ACB-EF678190FABE}"/>
              </a:ext>
            </a:extLst>
          </p:cNvPr>
          <p:cNvGrpSpPr/>
          <p:nvPr/>
        </p:nvGrpSpPr>
        <p:grpSpPr>
          <a:xfrm>
            <a:off x="115084" y="3912326"/>
            <a:ext cx="3216960" cy="2508068"/>
            <a:chOff x="165323" y="2457793"/>
            <a:chExt cx="4078203" cy="3179527"/>
          </a:xfrm>
        </p:grpSpPr>
        <p:pic>
          <p:nvPicPr>
            <p:cNvPr id="12" name="Picture 7">
              <a:extLst>
                <a:ext uri="{FF2B5EF4-FFF2-40B4-BE49-F238E27FC236}">
                  <a16:creationId xmlns:a16="http://schemas.microsoft.com/office/drawing/2014/main" id="{16F541CB-FA3E-40F6-9A79-8F7056AF2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323" y="2457793"/>
              <a:ext cx="3977985" cy="1196444"/>
            </a:xfrm>
            <a:prstGeom prst="rect">
              <a:avLst/>
            </a:prstGeom>
          </p:spPr>
        </p:pic>
        <p:pic>
          <p:nvPicPr>
            <p:cNvPr id="13" name="Picture 14">
              <a:extLst>
                <a:ext uri="{FF2B5EF4-FFF2-40B4-BE49-F238E27FC236}">
                  <a16:creationId xmlns:a16="http://schemas.microsoft.com/office/drawing/2014/main" id="{ABD8C03A-A0F3-4662-9D74-BF8E9DBD4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7595" y="3571995"/>
              <a:ext cx="2568163" cy="594412"/>
            </a:xfrm>
            <a:prstGeom prst="rect">
              <a:avLst/>
            </a:prstGeom>
          </p:spPr>
        </p:pic>
        <p:pic>
          <p:nvPicPr>
            <p:cNvPr id="14" name="Picture 16">
              <a:extLst>
                <a:ext uri="{FF2B5EF4-FFF2-40B4-BE49-F238E27FC236}">
                  <a16:creationId xmlns:a16="http://schemas.microsoft.com/office/drawing/2014/main" id="{43F2A8BF-4E10-434B-9F4A-69C76DC0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5201" y="4315078"/>
              <a:ext cx="2423370" cy="571550"/>
            </a:xfrm>
            <a:prstGeom prst="rect">
              <a:avLst/>
            </a:prstGeom>
          </p:spPr>
        </p:pic>
        <p:pic>
          <p:nvPicPr>
            <p:cNvPr id="15" name="Picture 18">
              <a:extLst>
                <a:ext uri="{FF2B5EF4-FFF2-40B4-BE49-F238E27FC236}">
                  <a16:creationId xmlns:a16="http://schemas.microsoft.com/office/drawing/2014/main" id="{E6693EF3-2F4B-466B-94B7-46437201F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5201" y="4886628"/>
              <a:ext cx="1882303" cy="655377"/>
            </a:xfrm>
            <a:prstGeom prst="rect">
              <a:avLst/>
            </a:prstGeom>
          </p:spPr>
        </p:pic>
        <p:sp>
          <p:nvSpPr>
            <p:cNvPr id="18" name="Rectangle: Rounded Corners 19">
              <a:extLst>
                <a:ext uri="{FF2B5EF4-FFF2-40B4-BE49-F238E27FC236}">
                  <a16:creationId xmlns:a16="http://schemas.microsoft.com/office/drawing/2014/main" id="{5E8C974D-4D21-4A65-AB19-B498972B3E0E}"/>
                </a:ext>
              </a:extLst>
            </p:cNvPr>
            <p:cNvSpPr/>
            <p:nvPr/>
          </p:nvSpPr>
          <p:spPr>
            <a:xfrm>
              <a:off x="165323" y="2457793"/>
              <a:ext cx="4078203" cy="3179527"/>
            </a:xfrm>
            <a:prstGeom prst="roundRect">
              <a:avLst/>
            </a:prstGeom>
            <a:noFill/>
            <a:ln w="28575">
              <a:solidFill>
                <a:srgbClr val="F939D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0182182-6737-4199-99D3-FD4699886FA8}"/>
              </a:ext>
            </a:extLst>
          </p:cNvPr>
          <p:cNvGrpSpPr/>
          <p:nvPr/>
        </p:nvGrpSpPr>
        <p:grpSpPr>
          <a:xfrm>
            <a:off x="3593464" y="4431821"/>
            <a:ext cx="4001955" cy="950818"/>
            <a:chOff x="4068567" y="4459266"/>
            <a:chExt cx="3703833" cy="950818"/>
          </a:xfrm>
        </p:grpSpPr>
        <p:sp>
          <p:nvSpPr>
            <p:cNvPr id="2" name="四角形: 角を丸くする 1">
              <a:extLst>
                <a:ext uri="{FF2B5EF4-FFF2-40B4-BE49-F238E27FC236}">
                  <a16:creationId xmlns:a16="http://schemas.microsoft.com/office/drawing/2014/main" id="{1931E0EE-0E01-4CC6-9398-921EC3B53472}"/>
                </a:ext>
              </a:extLst>
            </p:cNvPr>
            <p:cNvSpPr/>
            <p:nvPr/>
          </p:nvSpPr>
          <p:spPr>
            <a:xfrm>
              <a:off x="4068567" y="4459266"/>
              <a:ext cx="3703833" cy="95081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4D928F5-D1DC-40BF-BDBC-8920483AD455}"/>
                </a:ext>
              </a:extLst>
            </p:cNvPr>
            <p:cNvSpPr txBox="1"/>
            <p:nvPr/>
          </p:nvSpPr>
          <p:spPr>
            <a:xfrm>
              <a:off x="4615922" y="4868800"/>
              <a:ext cx="14927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だいご かいぎし</a:t>
              </a:r>
              <a:r>
                <a:rPr kumimoji="1" lang="ja-JP" altLang="en-US" sz="1200" dirty="0" err="1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つ</a:t>
              </a:r>
              <a:endParaRPr kumimoji="1" lang="en-US" altLang="ja-JP" sz="12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</p:grpSp>
      <p:sp>
        <p:nvSpPr>
          <p:cNvPr id="2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93FFF4-C5E5-5925-069F-333518686F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5" y="60812"/>
            <a:ext cx="3191320" cy="6858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2FF157-6D7B-8699-397F-6BF5A4AA3B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9546" y="53213"/>
            <a:ext cx="4877481" cy="7335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07B253-8AEC-51FE-1D12-7F2695A6BD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0668" y="4384214"/>
            <a:ext cx="3137906" cy="41123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A50266D-21FD-B2A5-218C-C8139A3BC5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571" y="5329539"/>
            <a:ext cx="2133898" cy="40963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63B87EE-D7A0-5DC7-A71E-09D358EC7A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8892" y="4842368"/>
            <a:ext cx="1993636" cy="42076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15C9F9F-446F-C895-2EA7-4FFDB1C8067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2735" y="5863232"/>
            <a:ext cx="2353003" cy="4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5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82F43443-B86A-8972-C0D7-480F4A6AB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0245" y="4258"/>
            <a:ext cx="9397655" cy="68580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93881" y="5205604"/>
            <a:ext cx="9392040" cy="784566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3698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ダイアグラム&#10;&#10;自動的に生成された説明">
            <a:extLst>
              <a:ext uri="{FF2B5EF4-FFF2-40B4-BE49-F238E27FC236}">
                <a16:creationId xmlns:a16="http://schemas.microsoft.com/office/drawing/2014/main" id="{4FC72B7D-DE3E-4691-8146-B5C10F703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508" y="827912"/>
            <a:ext cx="7513337" cy="5919599"/>
          </a:xfrm>
          <a:prstGeom prst="rect">
            <a:avLst/>
          </a:prstGeom>
        </p:spPr>
      </p:pic>
      <p:pic>
        <p:nvPicPr>
          <p:cNvPr id="6" name="図 5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C1A34ED1-38B6-4FE3-B76E-3EAF541A73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60" y="110489"/>
            <a:ext cx="2916472" cy="6626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4B1CCF-0BAF-3AE6-8B06-0200E3DEB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583" y="773096"/>
            <a:ext cx="4220164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97863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D2930FF4-57CC-41C0-8A0C-5980E7B40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884" y="352185"/>
            <a:ext cx="8525754" cy="61536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6F453D-DA3D-5BEE-CC01-A1FB32D89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661" y="292387"/>
            <a:ext cx="6820144" cy="112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0450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6EF4E577-79DA-4B0C-997E-1BF748A0E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93" y="523220"/>
            <a:ext cx="10109651" cy="59116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9D4527-F558-D111-B286-E277D4DA3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625" y="5577501"/>
            <a:ext cx="9989484" cy="103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7125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70278A-C74F-476A-18C4-EF2FD177511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23020-1AB1-638B-4218-BE3DB3E56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605516" cy="11263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C8AF15-5EB8-F65D-451B-64065F177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35" y="1126383"/>
            <a:ext cx="11807456" cy="41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4725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70278A-C74F-476A-18C4-EF2FD177511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23020-1AB1-638B-4218-BE3DB3E56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605516" cy="11263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827726-72A2-3D18-9D0C-27B8A3CE5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1" y="1094374"/>
            <a:ext cx="11726948" cy="563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762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70278A-C74F-476A-18C4-EF2FD177511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23020-1AB1-638B-4218-BE3DB3E56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605516" cy="11263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5D6670-349A-6F2D-5BE6-6A4B1EA7B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84" y="1126383"/>
            <a:ext cx="11640239" cy="483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89256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70278A-C74F-476A-18C4-EF2FD177511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23020-1AB1-638B-4218-BE3DB3E56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605516" cy="11263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1BCEC7-685D-4E21-7D5F-47B210C81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10" y="917952"/>
            <a:ext cx="11010641" cy="568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745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70278A-C74F-476A-18C4-EF2FD177511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23020-1AB1-638B-4218-BE3DB3E56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605516" cy="11263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837766-3C3B-43AA-4D21-BF5A40A67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225" y="949082"/>
            <a:ext cx="11233959" cy="570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73331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70278A-C74F-476A-18C4-EF2FD177511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23020-1AB1-638B-4218-BE3DB3E56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605516" cy="11263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503FD0-AFCC-8382-E2AD-003D8938F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92" y="1280108"/>
            <a:ext cx="11741251" cy="394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935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aa7bddd21146560fd2ee50f98c80ef5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21049ff2ef63684f6e11c5b9311a2cd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1C54A6-B271-4403-98F7-FD0C667FAB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847EBD-91A3-4DC0-9CF1-A98FDB9917F0}">
  <ds:schemaRefs>
    <ds:schemaRef ds:uri="http://www.w3.org/XML/1998/namespace"/>
    <ds:schemaRef ds:uri="d4c4046b-c8d3-4ef1-9240-655b7b2f1e34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cb89ff19-3ba9-476b-a981-49f377e15bf0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  <ds:schemaRef ds:uri="dd831380-f772-4d0a-86be-ca519d40c5a8"/>
    <ds:schemaRef ds:uri="3e344923-98a3-4cbb-98eb-7a7235193b6b"/>
  </ds:schemaRefs>
</ds:datastoreItem>
</file>

<file path=customXml/itemProps3.xml><?xml version="1.0" encoding="utf-8"?>
<ds:datastoreItem xmlns:ds="http://schemas.openxmlformats.org/officeDocument/2006/customXml" ds:itemID="{EC0CF38E-3988-4357-815A-671AEF9C15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686</Words>
  <Application>Microsoft Office PowerPoint</Application>
  <PresentationFormat>Widescreen</PresentationFormat>
  <Paragraphs>127</Paragraphs>
  <Slides>79</Slides>
  <Notes>10</Notes>
  <HiddenSlides>0</HiddenSlides>
  <MMClips>80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0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125</cp:revision>
  <dcterms:created xsi:type="dcterms:W3CDTF">2020-07-29T03:44:45Z</dcterms:created>
  <dcterms:modified xsi:type="dcterms:W3CDTF">2024-07-02T08:06:16Z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0x010100FA5FA2D897CF8B46BBCBF4358E2FF43C</vt:lpwstr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