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6"/>
  </p:notesMasterIdLst>
  <p:sldIdLst>
    <p:sldId id="257" r:id="rId5"/>
    <p:sldId id="258" r:id="rId6"/>
    <p:sldId id="259" r:id="rId7"/>
    <p:sldId id="268" r:id="rId8"/>
    <p:sldId id="294" r:id="rId9"/>
    <p:sldId id="329" r:id="rId10"/>
    <p:sldId id="326" r:id="rId11"/>
    <p:sldId id="331" r:id="rId12"/>
    <p:sldId id="261" r:id="rId13"/>
    <p:sldId id="308" r:id="rId14"/>
    <p:sldId id="332" r:id="rId15"/>
    <p:sldId id="306" r:id="rId16"/>
    <p:sldId id="320" r:id="rId17"/>
    <p:sldId id="263" r:id="rId18"/>
    <p:sldId id="264" r:id="rId19"/>
    <p:sldId id="270" r:id="rId20"/>
    <p:sldId id="333" r:id="rId21"/>
    <p:sldId id="269" r:id="rId22"/>
    <p:sldId id="265" r:id="rId23"/>
    <p:sldId id="353" r:id="rId24"/>
    <p:sldId id="266" r:id="rId25"/>
    <p:sldId id="327" r:id="rId26"/>
    <p:sldId id="334" r:id="rId27"/>
    <p:sldId id="310" r:id="rId28"/>
    <p:sldId id="335" r:id="rId29"/>
    <p:sldId id="273" r:id="rId30"/>
    <p:sldId id="274" r:id="rId31"/>
    <p:sldId id="336" r:id="rId32"/>
    <p:sldId id="319" r:id="rId33"/>
    <p:sldId id="318" r:id="rId34"/>
    <p:sldId id="275" r:id="rId35"/>
    <p:sldId id="276" r:id="rId36"/>
    <p:sldId id="279" r:id="rId37"/>
    <p:sldId id="337" r:id="rId38"/>
    <p:sldId id="280" r:id="rId39"/>
    <p:sldId id="354" r:id="rId40"/>
    <p:sldId id="281" r:id="rId41"/>
    <p:sldId id="328" r:id="rId42"/>
    <p:sldId id="338" r:id="rId43"/>
    <p:sldId id="313" r:id="rId44"/>
    <p:sldId id="339" r:id="rId45"/>
    <p:sldId id="284" r:id="rId46"/>
    <p:sldId id="311" r:id="rId47"/>
    <p:sldId id="316" r:id="rId48"/>
    <p:sldId id="317" r:id="rId49"/>
    <p:sldId id="321" r:id="rId50"/>
    <p:sldId id="285" r:id="rId51"/>
    <p:sldId id="286" r:id="rId52"/>
    <p:sldId id="293" r:id="rId53"/>
    <p:sldId id="340" r:id="rId54"/>
    <p:sldId id="292" r:id="rId55"/>
    <p:sldId id="287" r:id="rId56"/>
    <p:sldId id="355" r:id="rId57"/>
    <p:sldId id="288" r:id="rId58"/>
    <p:sldId id="314" r:id="rId59"/>
    <p:sldId id="341" r:id="rId60"/>
    <p:sldId id="343" r:id="rId61"/>
    <p:sldId id="344" r:id="rId62"/>
    <p:sldId id="325" r:id="rId63"/>
    <p:sldId id="356" r:id="rId64"/>
    <p:sldId id="322" r:id="rId65"/>
    <p:sldId id="324" r:id="rId66"/>
    <p:sldId id="323" r:id="rId67"/>
    <p:sldId id="345" r:id="rId68"/>
    <p:sldId id="346" r:id="rId69"/>
    <p:sldId id="347" r:id="rId70"/>
    <p:sldId id="348" r:id="rId71"/>
    <p:sldId id="349" r:id="rId72"/>
    <p:sldId id="350" r:id="rId73"/>
    <p:sldId id="351" r:id="rId74"/>
    <p:sldId id="352" r:id="rId7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0DE4"/>
    <a:srgbClr val="E7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5FA953-5BF5-3E76-D5EA-5D530C983C8E}" v="31" dt="2024-07-02T03:47:24.6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5" autoAdjust="0"/>
    <p:restoredTop sz="87658" autoAdjust="0"/>
  </p:normalViewPr>
  <p:slideViewPr>
    <p:cSldViewPr snapToGrid="0">
      <p:cViewPr varScale="1">
        <p:scale>
          <a:sx n="56" d="100"/>
          <a:sy n="56" d="100"/>
        </p:scale>
        <p:origin x="6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sae Koizumi" userId="56daf4ee-0553-4efe-a59d-f3ef39271f03" providerId="ADAL" clId="{AE3477A0-A912-4AA9-BDB1-D32FC9D09BBE}"/>
    <pc:docChg chg="undo custSel addSld delSld modSld">
      <pc:chgData name="Chisae Koizumi" userId="56daf4ee-0553-4efe-a59d-f3ef39271f03" providerId="ADAL" clId="{AE3477A0-A912-4AA9-BDB1-D32FC9D09BBE}" dt="2022-01-20T06:47:10.570" v="1103"/>
      <pc:docMkLst>
        <pc:docMk/>
      </pc:docMkLst>
      <pc:sldChg chg="addSp delSp modSp mod">
        <pc:chgData name="Chisae Koizumi" userId="56daf4ee-0553-4efe-a59d-f3ef39271f03" providerId="ADAL" clId="{AE3477A0-A912-4AA9-BDB1-D32FC9D09BBE}" dt="2022-01-20T04:04:26.062" v="359" actId="1038"/>
        <pc:sldMkLst>
          <pc:docMk/>
          <pc:sldMk cId="2821216911" sldId="257"/>
        </pc:sldMkLst>
        <pc:spChg chg="mod">
          <ac:chgData name="Chisae Koizumi" userId="56daf4ee-0553-4efe-a59d-f3ef39271f03" providerId="ADAL" clId="{AE3477A0-A912-4AA9-BDB1-D32FC9D09BBE}" dt="2022-01-17T07:43:08.252" v="25" actId="1076"/>
          <ac:spMkLst>
            <pc:docMk/>
            <pc:sldMk cId="2821216911" sldId="257"/>
            <ac:spMk id="5" creationId="{8A1D4AE6-C49C-4EC6-BCCD-29C76FE849D5}"/>
          </ac:spMkLst>
        </pc:spChg>
        <pc:picChg chg="add del">
          <ac:chgData name="Chisae Koizumi" userId="56daf4ee-0553-4efe-a59d-f3ef39271f03" providerId="ADAL" clId="{AE3477A0-A912-4AA9-BDB1-D32FC9D09BBE}" dt="2022-01-17T07:42:07.924" v="12" actId="478"/>
          <ac:picMkLst>
            <pc:docMk/>
            <pc:sldMk cId="2821216911" sldId="257"/>
            <ac:picMk id="3" creationId="{165102E5-9CFC-4BA0-98B0-A07805319FC5}"/>
          </ac:picMkLst>
        </pc:picChg>
        <pc:picChg chg="add mod ord">
          <ac:chgData name="Chisae Koizumi" userId="56daf4ee-0553-4efe-a59d-f3ef39271f03" providerId="ADAL" clId="{AE3477A0-A912-4AA9-BDB1-D32FC9D09BBE}" dt="2022-01-20T04:04:26.062" v="359" actId="1038"/>
          <ac:picMkLst>
            <pc:docMk/>
            <pc:sldMk cId="2821216911" sldId="257"/>
            <ac:picMk id="3" creationId="{9493E52E-B1B1-4BF5-9DD0-B5516B48F2A1}"/>
          </ac:picMkLst>
        </pc:picChg>
        <pc:picChg chg="add del mod">
          <ac:chgData name="Chisae Koizumi" userId="56daf4ee-0553-4efe-a59d-f3ef39271f03" providerId="ADAL" clId="{AE3477A0-A912-4AA9-BDB1-D32FC9D09BBE}" dt="2022-01-17T07:41:59.388" v="10" actId="931"/>
          <ac:picMkLst>
            <pc:docMk/>
            <pc:sldMk cId="2821216911" sldId="257"/>
            <ac:picMk id="4" creationId="{C3F557DA-82C3-4945-A708-EAA98D8C53E4}"/>
          </ac:picMkLst>
        </pc:picChg>
        <pc:picChg chg="add del mod ord">
          <ac:chgData name="Chisae Koizumi" userId="56daf4ee-0553-4efe-a59d-f3ef39271f03" providerId="ADAL" clId="{AE3477A0-A912-4AA9-BDB1-D32FC9D09BBE}" dt="2022-01-20T04:03:56.944" v="336" actId="478"/>
          <ac:picMkLst>
            <pc:docMk/>
            <pc:sldMk cId="2821216911" sldId="257"/>
            <ac:picMk id="7" creationId="{11ABF471-4E42-43B7-960F-1D8420E388F1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17T07:43:26.869" v="27"/>
        <pc:sldMkLst>
          <pc:docMk/>
          <pc:sldMk cId="559569579" sldId="258"/>
        </pc:sldMkLst>
        <pc:spChg chg="del">
          <ac:chgData name="Chisae Koizumi" userId="56daf4ee-0553-4efe-a59d-f3ef39271f03" providerId="ADAL" clId="{AE3477A0-A912-4AA9-BDB1-D32FC9D09BBE}" dt="2022-01-17T07:43:26.444" v="26" actId="478"/>
          <ac:spMkLst>
            <pc:docMk/>
            <pc:sldMk cId="559569579" sldId="258"/>
            <ac:spMk id="4" creationId="{8EA964B3-1739-474B-B28D-CE5E308A89C2}"/>
          </ac:spMkLst>
        </pc:spChg>
        <pc:spChg chg="add mod">
          <ac:chgData name="Chisae Koizumi" userId="56daf4ee-0553-4efe-a59d-f3ef39271f03" providerId="ADAL" clId="{AE3477A0-A912-4AA9-BDB1-D32FC9D09BBE}" dt="2022-01-17T07:43:26.869" v="27"/>
          <ac:spMkLst>
            <pc:docMk/>
            <pc:sldMk cId="559569579" sldId="258"/>
            <ac:spMk id="5" creationId="{25A92DDA-2CB0-475F-970B-994720920E10}"/>
          </ac:spMkLst>
        </pc:spChg>
      </pc:sldChg>
      <pc:sldChg chg="addSp delSp modSp mod">
        <pc:chgData name="Chisae Koizumi" userId="56daf4ee-0553-4efe-a59d-f3ef39271f03" providerId="ADAL" clId="{AE3477A0-A912-4AA9-BDB1-D32FC9D09BBE}" dt="2022-01-17T07:43:50.650" v="29"/>
        <pc:sldMkLst>
          <pc:docMk/>
          <pc:sldMk cId="3262396303" sldId="259"/>
        </pc:sldMkLst>
        <pc:spChg chg="del">
          <ac:chgData name="Chisae Koizumi" userId="56daf4ee-0553-4efe-a59d-f3ef39271f03" providerId="ADAL" clId="{AE3477A0-A912-4AA9-BDB1-D32FC9D09BBE}" dt="2022-01-17T07:43:50.171" v="28" actId="478"/>
          <ac:spMkLst>
            <pc:docMk/>
            <pc:sldMk cId="3262396303" sldId="259"/>
            <ac:spMk id="8" creationId="{428458BE-BF80-4562-B078-7E3659D4DD89}"/>
          </ac:spMkLst>
        </pc:spChg>
        <pc:spChg chg="add mod">
          <ac:chgData name="Chisae Koizumi" userId="56daf4ee-0553-4efe-a59d-f3ef39271f03" providerId="ADAL" clId="{AE3477A0-A912-4AA9-BDB1-D32FC9D09BBE}" dt="2022-01-17T07:43:50.650" v="29"/>
          <ac:spMkLst>
            <pc:docMk/>
            <pc:sldMk cId="3262396303" sldId="259"/>
            <ac:spMk id="10" creationId="{347E47F6-E5E6-4A05-96C3-60EDBD867FAB}"/>
          </ac:spMkLst>
        </pc:spChg>
      </pc:sldChg>
      <pc:sldChg chg="addSp delSp modSp mod delAnim modAnim">
        <pc:chgData name="Chisae Koizumi" userId="56daf4ee-0553-4efe-a59d-f3ef39271f03" providerId="ADAL" clId="{AE3477A0-A912-4AA9-BDB1-D32FC9D09BBE}" dt="2022-01-20T04:10:04.272" v="396" actId="1076"/>
        <pc:sldMkLst>
          <pc:docMk/>
          <pc:sldMk cId="2848984535" sldId="261"/>
        </pc:sldMkLst>
        <pc:spChg chg="del">
          <ac:chgData name="Chisae Koizumi" userId="56daf4ee-0553-4efe-a59d-f3ef39271f03" providerId="ADAL" clId="{AE3477A0-A912-4AA9-BDB1-D32FC9D09BBE}" dt="2022-01-17T08:10:01.066" v="113" actId="478"/>
          <ac:spMkLst>
            <pc:docMk/>
            <pc:sldMk cId="2848984535" sldId="261"/>
            <ac:spMk id="8" creationId="{3390986A-F996-40C7-97EF-7507F04CA13B}"/>
          </ac:spMkLst>
        </pc:spChg>
        <pc:spChg chg="add mod">
          <ac:chgData name="Chisae Koizumi" userId="56daf4ee-0553-4efe-a59d-f3ef39271f03" providerId="ADAL" clId="{AE3477A0-A912-4AA9-BDB1-D32FC9D09BBE}" dt="2022-01-17T08:10:01.842" v="114"/>
          <ac:spMkLst>
            <pc:docMk/>
            <pc:sldMk cId="2848984535" sldId="261"/>
            <ac:spMk id="9" creationId="{50BA8777-29DD-42A9-AE8D-146A523FA2FE}"/>
          </ac:spMkLst>
        </pc:spChg>
        <pc:picChg chg="del">
          <ac:chgData name="Chisae Koizumi" userId="56daf4ee-0553-4efe-a59d-f3ef39271f03" providerId="ADAL" clId="{AE3477A0-A912-4AA9-BDB1-D32FC9D09BBE}" dt="2022-01-17T08:10:24.026" v="115" actId="478"/>
          <ac:picMkLst>
            <pc:docMk/>
            <pc:sldMk cId="2848984535" sldId="261"/>
            <ac:picMk id="3" creationId="{55D454AA-D9EF-4F75-A2D7-D440D896DE7A}"/>
          </ac:picMkLst>
        </pc:picChg>
        <pc:picChg chg="del">
          <ac:chgData name="Chisae Koizumi" userId="56daf4ee-0553-4efe-a59d-f3ef39271f03" providerId="ADAL" clId="{AE3477A0-A912-4AA9-BDB1-D32FC9D09BBE}" dt="2022-01-17T08:10:32.658" v="117" actId="478"/>
          <ac:picMkLst>
            <pc:docMk/>
            <pc:sldMk cId="2848984535" sldId="261"/>
            <ac:picMk id="4" creationId="{AC98A92B-97D4-4AC0-BC2D-EBE828B0E484}"/>
          </ac:picMkLst>
        </pc:picChg>
        <pc:picChg chg="del">
          <ac:chgData name="Chisae Koizumi" userId="56daf4ee-0553-4efe-a59d-f3ef39271f03" providerId="ADAL" clId="{AE3477A0-A912-4AA9-BDB1-D32FC9D09BBE}" dt="2022-01-17T08:10:33.474" v="118" actId="478"/>
          <ac:picMkLst>
            <pc:docMk/>
            <pc:sldMk cId="2848984535" sldId="261"/>
            <ac:picMk id="5" creationId="{7A9480B0-C990-4CF4-B65B-77090C0F76EA}"/>
          </ac:picMkLst>
        </pc:picChg>
        <pc:picChg chg="del">
          <ac:chgData name="Chisae Koizumi" userId="56daf4ee-0553-4efe-a59d-f3ef39271f03" providerId="ADAL" clId="{AE3477A0-A912-4AA9-BDB1-D32FC9D09BBE}" dt="2022-01-17T08:10:34.252" v="119" actId="478"/>
          <ac:picMkLst>
            <pc:docMk/>
            <pc:sldMk cId="2848984535" sldId="261"/>
            <ac:picMk id="6" creationId="{327ADF6D-BC1B-478F-A168-FA338C39DC34}"/>
          </ac:picMkLst>
        </pc:picChg>
        <pc:picChg chg="del">
          <ac:chgData name="Chisae Koizumi" userId="56daf4ee-0553-4efe-a59d-f3ef39271f03" providerId="ADAL" clId="{AE3477A0-A912-4AA9-BDB1-D32FC9D09BBE}" dt="2022-01-17T08:10:35.482" v="120" actId="478"/>
          <ac:picMkLst>
            <pc:docMk/>
            <pc:sldMk cId="2848984535" sldId="261"/>
            <ac:picMk id="7" creationId="{D61351CF-C868-45A5-A1B3-FD098CCB9573}"/>
          </ac:picMkLst>
        </pc:picChg>
        <pc:picChg chg="add mod modCrop">
          <ac:chgData name="Chisae Koizumi" userId="56daf4ee-0553-4efe-a59d-f3ef39271f03" providerId="ADAL" clId="{AE3477A0-A912-4AA9-BDB1-D32FC9D09BBE}" dt="2022-01-20T04:10:04.272" v="396" actId="1076"/>
          <ac:picMkLst>
            <pc:docMk/>
            <pc:sldMk cId="2848984535" sldId="261"/>
            <ac:picMk id="10" creationId="{4F3EA1F4-A98B-4836-8BE1-79419FE5F904}"/>
          </ac:picMkLst>
        </pc:picChg>
        <pc:picChg chg="add mod">
          <ac:chgData name="Chisae Koizumi" userId="56daf4ee-0553-4efe-a59d-f3ef39271f03" providerId="ADAL" clId="{AE3477A0-A912-4AA9-BDB1-D32FC9D09BBE}" dt="2022-01-20T04:10:04.272" v="396" actId="1076"/>
          <ac:picMkLst>
            <pc:docMk/>
            <pc:sldMk cId="2848984535" sldId="261"/>
            <ac:picMk id="11" creationId="{AA65EC10-90BB-4743-AA40-3387075B5A71}"/>
          </ac:picMkLst>
        </pc:picChg>
        <pc:picChg chg="add mod">
          <ac:chgData name="Chisae Koizumi" userId="56daf4ee-0553-4efe-a59d-f3ef39271f03" providerId="ADAL" clId="{AE3477A0-A912-4AA9-BDB1-D32FC9D09BBE}" dt="2022-01-20T04:10:04.272" v="396" actId="1076"/>
          <ac:picMkLst>
            <pc:docMk/>
            <pc:sldMk cId="2848984535" sldId="261"/>
            <ac:picMk id="12" creationId="{67BFEBE6-474F-461E-9504-1C7002FCCBC3}"/>
          </ac:picMkLst>
        </pc:picChg>
        <pc:picChg chg="add mod">
          <ac:chgData name="Chisae Koizumi" userId="56daf4ee-0553-4efe-a59d-f3ef39271f03" providerId="ADAL" clId="{AE3477A0-A912-4AA9-BDB1-D32FC9D09BBE}" dt="2022-01-20T04:10:04.272" v="396" actId="1076"/>
          <ac:picMkLst>
            <pc:docMk/>
            <pc:sldMk cId="2848984535" sldId="261"/>
            <ac:picMk id="13" creationId="{E694E115-2536-495B-8732-37E6D3531CDF}"/>
          </ac:picMkLst>
        </pc:picChg>
        <pc:picChg chg="add mod">
          <ac:chgData name="Chisae Koizumi" userId="56daf4ee-0553-4efe-a59d-f3ef39271f03" providerId="ADAL" clId="{AE3477A0-A912-4AA9-BDB1-D32FC9D09BBE}" dt="2022-01-17T08:11:18.897" v="124" actId="1076"/>
          <ac:picMkLst>
            <pc:docMk/>
            <pc:sldMk cId="2848984535" sldId="261"/>
            <ac:picMk id="14" creationId="{B8C0F113-B2BF-44C4-818A-0BF1B66072BE}"/>
          </ac:picMkLst>
        </pc:picChg>
        <pc:picChg chg="add mod">
          <ac:chgData name="Chisae Koizumi" userId="56daf4ee-0553-4efe-a59d-f3ef39271f03" providerId="ADAL" clId="{AE3477A0-A912-4AA9-BDB1-D32FC9D09BBE}" dt="2022-01-17T08:11:50.484" v="128" actId="1076"/>
          <ac:picMkLst>
            <pc:docMk/>
            <pc:sldMk cId="2848984535" sldId="261"/>
            <ac:picMk id="15" creationId="{936A2531-7BB9-4A44-BC58-AB2B84771B96}"/>
          </ac:picMkLst>
        </pc:picChg>
        <pc:picChg chg="add mod">
          <ac:chgData name="Chisae Koizumi" userId="56daf4ee-0553-4efe-a59d-f3ef39271f03" providerId="ADAL" clId="{AE3477A0-A912-4AA9-BDB1-D32FC9D09BBE}" dt="2022-01-17T08:13:09.146" v="152" actId="1076"/>
          <ac:picMkLst>
            <pc:docMk/>
            <pc:sldMk cId="2848984535" sldId="261"/>
            <ac:picMk id="17" creationId="{DECF328A-A9A2-4394-AABC-5A409AD33647}"/>
          </ac:picMkLst>
        </pc:picChg>
      </pc:sldChg>
      <pc:sldChg chg="addSp delSp modSp mod delAnim modAnim">
        <pc:chgData name="Chisae Koizumi" userId="56daf4ee-0553-4efe-a59d-f3ef39271f03" providerId="ADAL" clId="{AE3477A0-A912-4AA9-BDB1-D32FC9D09BBE}" dt="2022-01-20T04:10:22.420" v="402" actId="1076"/>
        <pc:sldMkLst>
          <pc:docMk/>
          <pc:sldMk cId="805007566" sldId="263"/>
        </pc:sldMkLst>
        <pc:spChg chg="del">
          <ac:chgData name="Chisae Koizumi" userId="56daf4ee-0553-4efe-a59d-f3ef39271f03" providerId="ADAL" clId="{AE3477A0-A912-4AA9-BDB1-D32FC9D09BBE}" dt="2022-01-17T08:23:46.473" v="233" actId="478"/>
          <ac:spMkLst>
            <pc:docMk/>
            <pc:sldMk cId="805007566" sldId="263"/>
            <ac:spMk id="8" creationId="{61C308A4-1271-44DC-8B32-159067293BF4}"/>
          </ac:spMkLst>
        </pc:spChg>
        <pc:spChg chg="add del mod">
          <ac:chgData name="Chisae Koizumi" userId="56daf4ee-0553-4efe-a59d-f3ef39271f03" providerId="ADAL" clId="{AE3477A0-A912-4AA9-BDB1-D32FC9D09BBE}" dt="2022-01-17T08:52:05.099" v="328" actId="478"/>
          <ac:spMkLst>
            <pc:docMk/>
            <pc:sldMk cId="805007566" sldId="263"/>
            <ac:spMk id="9" creationId="{C0F09D34-C992-44F0-BA63-2180620CFE29}"/>
          </ac:spMkLst>
        </pc:spChg>
        <pc:spChg chg="add mod">
          <ac:chgData name="Chisae Koizumi" userId="56daf4ee-0553-4efe-a59d-f3ef39271f03" providerId="ADAL" clId="{AE3477A0-A912-4AA9-BDB1-D32FC9D09BBE}" dt="2022-01-17T08:52:05.406" v="329"/>
          <ac:spMkLst>
            <pc:docMk/>
            <pc:sldMk cId="805007566" sldId="263"/>
            <ac:spMk id="10" creationId="{158B8BCC-A84C-4B16-9395-22ED93030687}"/>
          </ac:spMkLst>
        </pc:spChg>
        <pc:picChg chg="del">
          <ac:chgData name="Chisae Koizumi" userId="56daf4ee-0553-4efe-a59d-f3ef39271f03" providerId="ADAL" clId="{AE3477A0-A912-4AA9-BDB1-D32FC9D09BBE}" dt="2022-01-20T04:09:29.261" v="391" actId="478"/>
          <ac:picMkLst>
            <pc:docMk/>
            <pc:sldMk cId="805007566" sldId="263"/>
            <ac:picMk id="3" creationId="{3150628F-BB88-4F58-B098-F8B7A03FF588}"/>
          </ac:picMkLst>
        </pc:picChg>
        <pc:picChg chg="del">
          <ac:chgData name="Chisae Koizumi" userId="56daf4ee-0553-4efe-a59d-f3ef39271f03" providerId="ADAL" clId="{AE3477A0-A912-4AA9-BDB1-D32FC9D09BBE}" dt="2022-01-20T04:10:13.615" v="397" actId="478"/>
          <ac:picMkLst>
            <pc:docMk/>
            <pc:sldMk cId="805007566" sldId="263"/>
            <ac:picMk id="4" creationId="{EBA3CBA6-143E-48B4-BB4D-B073E97C9995}"/>
          </ac:picMkLst>
        </pc:picChg>
        <pc:picChg chg="del">
          <ac:chgData name="Chisae Koizumi" userId="56daf4ee-0553-4efe-a59d-f3ef39271f03" providerId="ADAL" clId="{AE3477A0-A912-4AA9-BDB1-D32FC9D09BBE}" dt="2022-01-20T04:10:14.381" v="398" actId="478"/>
          <ac:picMkLst>
            <pc:docMk/>
            <pc:sldMk cId="805007566" sldId="263"/>
            <ac:picMk id="5" creationId="{3FD45C75-F5C0-4543-BC94-04616A945BCE}"/>
          </ac:picMkLst>
        </pc:picChg>
        <pc:picChg chg="del">
          <ac:chgData name="Chisae Koizumi" userId="56daf4ee-0553-4efe-a59d-f3ef39271f03" providerId="ADAL" clId="{AE3477A0-A912-4AA9-BDB1-D32FC9D09BBE}" dt="2022-01-20T04:10:15.141" v="399" actId="478"/>
          <ac:picMkLst>
            <pc:docMk/>
            <pc:sldMk cId="805007566" sldId="263"/>
            <ac:picMk id="6" creationId="{E046DDA6-AAAD-422B-8579-55A30DB71D47}"/>
          </ac:picMkLst>
        </pc:picChg>
        <pc:picChg chg="del">
          <ac:chgData name="Chisae Koizumi" userId="56daf4ee-0553-4efe-a59d-f3ef39271f03" providerId="ADAL" clId="{AE3477A0-A912-4AA9-BDB1-D32FC9D09BBE}" dt="2022-01-20T04:10:15.687" v="400" actId="478"/>
          <ac:picMkLst>
            <pc:docMk/>
            <pc:sldMk cId="805007566" sldId="263"/>
            <ac:picMk id="7" creationId="{1CFB7968-1005-4825-8B46-05F9C8B3E104}"/>
          </ac:picMkLst>
        </pc:picChg>
        <pc:picChg chg="add mod">
          <ac:chgData name="Chisae Koizumi" userId="56daf4ee-0553-4efe-a59d-f3ef39271f03" providerId="ADAL" clId="{AE3477A0-A912-4AA9-BDB1-D32FC9D09BBE}" dt="2022-01-20T04:09:47.201" v="395" actId="1076"/>
          <ac:picMkLst>
            <pc:docMk/>
            <pc:sldMk cId="805007566" sldId="263"/>
            <ac:picMk id="8" creationId="{4430F2F1-48AC-4481-8FC1-A1CCB594A82F}"/>
          </ac:picMkLst>
        </pc:picChg>
        <pc:picChg chg="add mod">
          <ac:chgData name="Chisae Koizumi" userId="56daf4ee-0553-4efe-a59d-f3ef39271f03" providerId="ADAL" clId="{AE3477A0-A912-4AA9-BDB1-D32FC9D09BBE}" dt="2022-01-20T04:10:16.980" v="401"/>
          <ac:picMkLst>
            <pc:docMk/>
            <pc:sldMk cId="805007566" sldId="263"/>
            <ac:picMk id="11" creationId="{AD51E1D3-41C1-4F5B-B676-7DC6A9C0931F}"/>
          </ac:picMkLst>
        </pc:picChg>
        <pc:picChg chg="add mod">
          <ac:chgData name="Chisae Koizumi" userId="56daf4ee-0553-4efe-a59d-f3ef39271f03" providerId="ADAL" clId="{AE3477A0-A912-4AA9-BDB1-D32FC9D09BBE}" dt="2022-01-20T04:10:16.980" v="401"/>
          <ac:picMkLst>
            <pc:docMk/>
            <pc:sldMk cId="805007566" sldId="263"/>
            <ac:picMk id="12" creationId="{78935A30-BDC4-43FB-BB23-4558BE96351F}"/>
          </ac:picMkLst>
        </pc:picChg>
        <pc:picChg chg="add mod">
          <ac:chgData name="Chisae Koizumi" userId="56daf4ee-0553-4efe-a59d-f3ef39271f03" providerId="ADAL" clId="{AE3477A0-A912-4AA9-BDB1-D32FC9D09BBE}" dt="2022-01-20T04:10:16.980" v="401"/>
          <ac:picMkLst>
            <pc:docMk/>
            <pc:sldMk cId="805007566" sldId="263"/>
            <ac:picMk id="13" creationId="{AC00A730-ED55-478D-907D-BCD2C9EE4630}"/>
          </ac:picMkLst>
        </pc:picChg>
        <pc:picChg chg="add mod">
          <ac:chgData name="Chisae Koizumi" userId="56daf4ee-0553-4efe-a59d-f3ef39271f03" providerId="ADAL" clId="{AE3477A0-A912-4AA9-BDB1-D32FC9D09BBE}" dt="2022-01-20T04:10:16.980" v="401"/>
          <ac:picMkLst>
            <pc:docMk/>
            <pc:sldMk cId="805007566" sldId="263"/>
            <ac:picMk id="14" creationId="{0B32F628-7703-41D8-9123-6D2473920C42}"/>
          </ac:picMkLst>
        </pc:picChg>
        <pc:picChg chg="add mod">
          <ac:chgData name="Chisae Koizumi" userId="56daf4ee-0553-4efe-a59d-f3ef39271f03" providerId="ADAL" clId="{AE3477A0-A912-4AA9-BDB1-D32FC9D09BBE}" dt="2022-01-20T04:10:22.420" v="402" actId="1076"/>
          <ac:picMkLst>
            <pc:docMk/>
            <pc:sldMk cId="805007566" sldId="263"/>
            <ac:picMk id="15" creationId="{B0B98735-1247-43A8-A599-D69F1CBBDC0F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17T08:24:19.040" v="239" actId="1076"/>
        <pc:sldMkLst>
          <pc:docMk/>
          <pc:sldMk cId="475474500" sldId="264"/>
        </pc:sldMkLst>
        <pc:spChg chg="del">
          <ac:chgData name="Chisae Koizumi" userId="56daf4ee-0553-4efe-a59d-f3ef39271f03" providerId="ADAL" clId="{AE3477A0-A912-4AA9-BDB1-D32FC9D09BBE}" dt="2022-01-17T08:23:51.417" v="234" actId="478"/>
          <ac:spMkLst>
            <pc:docMk/>
            <pc:sldMk cId="475474500" sldId="264"/>
            <ac:spMk id="8" creationId="{D1E55D37-BDEE-4282-A271-6BA423A3A851}"/>
          </ac:spMkLst>
        </pc:spChg>
        <pc:spChg chg="add mod">
          <ac:chgData name="Chisae Koizumi" userId="56daf4ee-0553-4efe-a59d-f3ef39271f03" providerId="ADAL" clId="{AE3477A0-A912-4AA9-BDB1-D32FC9D09BBE}" dt="2022-01-17T08:24:19.040" v="239" actId="1076"/>
          <ac:spMkLst>
            <pc:docMk/>
            <pc:sldMk cId="475474500" sldId="264"/>
            <ac:spMk id="10" creationId="{CE61E139-CB01-4C3B-8ED8-6280C4CB6432}"/>
          </ac:spMkLst>
        </pc:spChg>
      </pc:sldChg>
      <pc:sldChg chg="addSp delSp modSp mod modNotesTx">
        <pc:chgData name="Chisae Koizumi" userId="56daf4ee-0553-4efe-a59d-f3ef39271f03" providerId="ADAL" clId="{AE3477A0-A912-4AA9-BDB1-D32FC9D09BBE}" dt="2022-01-20T04:10:57.464" v="412" actId="20577"/>
        <pc:sldMkLst>
          <pc:docMk/>
          <pc:sldMk cId="1541044141" sldId="265"/>
        </pc:sldMkLst>
        <pc:spChg chg="del">
          <ac:chgData name="Chisae Koizumi" userId="56daf4ee-0553-4efe-a59d-f3ef39271f03" providerId="ADAL" clId="{AE3477A0-A912-4AA9-BDB1-D32FC9D09BBE}" dt="2022-01-17T08:51:46.751" v="326" actId="478"/>
          <ac:spMkLst>
            <pc:docMk/>
            <pc:sldMk cId="1541044141" sldId="265"/>
            <ac:spMk id="4" creationId="{1A15AB90-D864-4B5F-BB9E-0CD4B959CC31}"/>
          </ac:spMkLst>
        </pc:spChg>
        <pc:spChg chg="add mod">
          <ac:chgData name="Chisae Koizumi" userId="56daf4ee-0553-4efe-a59d-f3ef39271f03" providerId="ADAL" clId="{AE3477A0-A912-4AA9-BDB1-D32FC9D09BBE}" dt="2022-01-17T08:51:47.071" v="327"/>
          <ac:spMkLst>
            <pc:docMk/>
            <pc:sldMk cId="1541044141" sldId="265"/>
            <ac:spMk id="5" creationId="{F0965C5E-D31D-4204-8FD3-E976BC2FAE93}"/>
          </ac:spMkLst>
        </pc:spChg>
        <pc:picChg chg="mod">
          <ac:chgData name="Chisae Koizumi" userId="56daf4ee-0553-4efe-a59d-f3ef39271f03" providerId="ADAL" clId="{AE3477A0-A912-4AA9-BDB1-D32FC9D09BBE}" dt="2022-01-17T08:51:39.236" v="325" actId="1076"/>
          <ac:picMkLst>
            <pc:docMk/>
            <pc:sldMk cId="1541044141" sldId="265"/>
            <ac:picMk id="3" creationId="{13DC5F16-52BF-47E9-AC2C-20BE8C949961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20T04:11:41.051" v="418" actId="20577"/>
        <pc:sldMkLst>
          <pc:docMk/>
          <pc:sldMk cId="568907529" sldId="266"/>
        </pc:sldMkLst>
        <pc:spChg chg="del">
          <ac:chgData name="Chisae Koizumi" userId="56daf4ee-0553-4efe-a59d-f3ef39271f03" providerId="ADAL" clId="{AE3477A0-A912-4AA9-BDB1-D32FC9D09BBE}" dt="2022-01-20T04:11:36.681" v="413" actId="478"/>
          <ac:spMkLst>
            <pc:docMk/>
            <pc:sldMk cId="568907529" sldId="266"/>
            <ac:spMk id="4" creationId="{EADF9037-2152-4C2F-9198-B33AD2EE4C9C}"/>
          </ac:spMkLst>
        </pc:spChg>
        <pc:spChg chg="add mod">
          <ac:chgData name="Chisae Koizumi" userId="56daf4ee-0553-4efe-a59d-f3ef39271f03" providerId="ADAL" clId="{AE3477A0-A912-4AA9-BDB1-D32FC9D09BBE}" dt="2022-01-20T04:11:41.051" v="418" actId="20577"/>
          <ac:spMkLst>
            <pc:docMk/>
            <pc:sldMk cId="568907529" sldId="266"/>
            <ac:spMk id="5" creationId="{5CB44B7B-F781-4717-819F-4DA152263B36}"/>
          </ac:spMkLst>
        </pc:spChg>
      </pc:sldChg>
      <pc:sldChg chg="addSp delSp modSp mod">
        <pc:chgData name="Chisae Koizumi" userId="56daf4ee-0553-4efe-a59d-f3ef39271f03" providerId="ADAL" clId="{AE3477A0-A912-4AA9-BDB1-D32FC9D09BBE}" dt="2022-01-17T07:44:34.368" v="31"/>
        <pc:sldMkLst>
          <pc:docMk/>
          <pc:sldMk cId="1212041150" sldId="268"/>
        </pc:sldMkLst>
        <pc:spChg chg="del">
          <ac:chgData name="Chisae Koizumi" userId="56daf4ee-0553-4efe-a59d-f3ef39271f03" providerId="ADAL" clId="{AE3477A0-A912-4AA9-BDB1-D32FC9D09BBE}" dt="2022-01-17T07:44:33.883" v="30" actId="478"/>
          <ac:spMkLst>
            <pc:docMk/>
            <pc:sldMk cId="1212041150" sldId="268"/>
            <ac:spMk id="8" creationId="{18B60AC3-3B23-4083-9BA4-51ADF765C72A}"/>
          </ac:spMkLst>
        </pc:spChg>
        <pc:spChg chg="add mod">
          <ac:chgData name="Chisae Koizumi" userId="56daf4ee-0553-4efe-a59d-f3ef39271f03" providerId="ADAL" clId="{AE3477A0-A912-4AA9-BDB1-D32FC9D09BBE}" dt="2022-01-17T07:44:34.368" v="31"/>
          <ac:spMkLst>
            <pc:docMk/>
            <pc:sldMk cId="1212041150" sldId="268"/>
            <ac:spMk id="10" creationId="{3F7F6157-8D7C-4415-B3AC-AF174A9562B2}"/>
          </ac:spMkLst>
        </pc:spChg>
      </pc:sldChg>
      <pc:sldChg chg="addSp delSp modSp mod">
        <pc:chgData name="Chisae Koizumi" userId="56daf4ee-0553-4efe-a59d-f3ef39271f03" providerId="ADAL" clId="{AE3477A0-A912-4AA9-BDB1-D32FC9D09BBE}" dt="2022-01-17T08:51:27.862" v="324" actId="14100"/>
        <pc:sldMkLst>
          <pc:docMk/>
          <pc:sldMk cId="4278786902" sldId="269"/>
        </pc:sldMkLst>
        <pc:spChg chg="del">
          <ac:chgData name="Chisae Koizumi" userId="56daf4ee-0553-4efe-a59d-f3ef39271f03" providerId="ADAL" clId="{AE3477A0-A912-4AA9-BDB1-D32FC9D09BBE}" dt="2022-01-17T08:24:40.121" v="244" actId="478"/>
          <ac:spMkLst>
            <pc:docMk/>
            <pc:sldMk cId="4278786902" sldId="269"/>
            <ac:spMk id="5" creationId="{654D40BE-E265-43BC-A6A5-848784E5A32E}"/>
          </ac:spMkLst>
        </pc:spChg>
        <pc:spChg chg="add mod">
          <ac:chgData name="Chisae Koizumi" userId="56daf4ee-0553-4efe-a59d-f3ef39271f03" providerId="ADAL" clId="{AE3477A0-A912-4AA9-BDB1-D32FC9D09BBE}" dt="2022-01-17T08:24:40.471" v="245"/>
          <ac:spMkLst>
            <pc:docMk/>
            <pc:sldMk cId="4278786902" sldId="269"/>
            <ac:spMk id="6" creationId="{7279916D-5C85-4984-B06C-0E097CA7F44C}"/>
          </ac:spMkLst>
        </pc:spChg>
        <pc:spChg chg="add mod">
          <ac:chgData name="Chisae Koizumi" userId="56daf4ee-0553-4efe-a59d-f3ef39271f03" providerId="ADAL" clId="{AE3477A0-A912-4AA9-BDB1-D32FC9D09BBE}" dt="2022-01-17T08:50:46.634" v="308" actId="1035"/>
          <ac:spMkLst>
            <pc:docMk/>
            <pc:sldMk cId="4278786902" sldId="269"/>
            <ac:spMk id="10" creationId="{34306462-517F-49D9-A7EF-49C3404A3C56}"/>
          </ac:spMkLst>
        </pc:spChg>
        <pc:spChg chg="add mod">
          <ac:chgData name="Chisae Koizumi" userId="56daf4ee-0553-4efe-a59d-f3ef39271f03" providerId="ADAL" clId="{AE3477A0-A912-4AA9-BDB1-D32FC9D09BBE}" dt="2022-01-17T08:51:05.077" v="316" actId="1037"/>
          <ac:spMkLst>
            <pc:docMk/>
            <pc:sldMk cId="4278786902" sldId="269"/>
            <ac:spMk id="11" creationId="{CA6914EA-D84B-4C72-8D6A-750D749F43C6}"/>
          </ac:spMkLst>
        </pc:spChg>
        <pc:spChg chg="add mod">
          <ac:chgData name="Chisae Koizumi" userId="56daf4ee-0553-4efe-a59d-f3ef39271f03" providerId="ADAL" clId="{AE3477A0-A912-4AA9-BDB1-D32FC9D09BBE}" dt="2022-01-17T08:51:16.127" v="319" actId="14100"/>
          <ac:spMkLst>
            <pc:docMk/>
            <pc:sldMk cId="4278786902" sldId="269"/>
            <ac:spMk id="12" creationId="{08552719-8260-451C-80C0-5AF62ABB09E8}"/>
          </ac:spMkLst>
        </pc:spChg>
        <pc:spChg chg="add mod">
          <ac:chgData name="Chisae Koizumi" userId="56daf4ee-0553-4efe-a59d-f3ef39271f03" providerId="ADAL" clId="{AE3477A0-A912-4AA9-BDB1-D32FC9D09BBE}" dt="2022-01-17T08:51:27.862" v="324" actId="14100"/>
          <ac:spMkLst>
            <pc:docMk/>
            <pc:sldMk cId="4278786902" sldId="269"/>
            <ac:spMk id="13" creationId="{86C71AD9-D4D4-4E55-BF20-EC615310B5DC}"/>
          </ac:spMkLst>
        </pc:spChg>
        <pc:picChg chg="add mod">
          <ac:chgData name="Chisae Koizumi" userId="56daf4ee-0553-4efe-a59d-f3ef39271f03" providerId="ADAL" clId="{AE3477A0-A912-4AA9-BDB1-D32FC9D09BBE}" dt="2022-01-17T08:50:42.370" v="304" actId="1035"/>
          <ac:picMkLst>
            <pc:docMk/>
            <pc:sldMk cId="4278786902" sldId="269"/>
            <ac:picMk id="7" creationId="{48DA9FD8-DEB3-4C60-982F-3AD73AA905C7}"/>
          </ac:picMkLst>
        </pc:picChg>
        <pc:picChg chg="mod">
          <ac:chgData name="Chisae Koizumi" userId="56daf4ee-0553-4efe-a59d-f3ef39271f03" providerId="ADAL" clId="{AE3477A0-A912-4AA9-BDB1-D32FC9D09BBE}" dt="2022-01-17T08:29:46.985" v="256" actId="14100"/>
          <ac:picMkLst>
            <pc:docMk/>
            <pc:sldMk cId="4278786902" sldId="269"/>
            <ac:picMk id="8" creationId="{C8A0F2D3-8BBD-4E3A-88FA-70CBDEBC0035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17T08:24:35.482" v="243"/>
        <pc:sldMkLst>
          <pc:docMk/>
          <pc:sldMk cId="1649358252" sldId="270"/>
        </pc:sldMkLst>
        <pc:spChg chg="del">
          <ac:chgData name="Chisae Koizumi" userId="56daf4ee-0553-4efe-a59d-f3ef39271f03" providerId="ADAL" clId="{AE3477A0-A912-4AA9-BDB1-D32FC9D09BBE}" dt="2022-01-17T08:24:24.053" v="240" actId="478"/>
          <ac:spMkLst>
            <pc:docMk/>
            <pc:sldMk cId="1649358252" sldId="270"/>
            <ac:spMk id="10" creationId="{A3480631-6874-4F53-841F-D056E387F8A4}"/>
          </ac:spMkLst>
        </pc:spChg>
        <pc:spChg chg="add del mod">
          <ac:chgData name="Chisae Koizumi" userId="56daf4ee-0553-4efe-a59d-f3ef39271f03" providerId="ADAL" clId="{AE3477A0-A912-4AA9-BDB1-D32FC9D09BBE}" dt="2022-01-17T08:24:29.128" v="242" actId="478"/>
          <ac:spMkLst>
            <pc:docMk/>
            <pc:sldMk cId="1649358252" sldId="270"/>
            <ac:spMk id="11" creationId="{E539D5E5-9D21-4C64-AD84-2283B8891334}"/>
          </ac:spMkLst>
        </pc:spChg>
        <pc:spChg chg="add mod">
          <ac:chgData name="Chisae Koizumi" userId="56daf4ee-0553-4efe-a59d-f3ef39271f03" providerId="ADAL" clId="{AE3477A0-A912-4AA9-BDB1-D32FC9D09BBE}" dt="2022-01-17T08:24:35.482" v="243"/>
          <ac:spMkLst>
            <pc:docMk/>
            <pc:sldMk cId="1649358252" sldId="270"/>
            <ac:spMk id="12" creationId="{3A17BD9E-238D-45D6-B0A3-417D7CDA3E60}"/>
          </ac:spMkLst>
        </pc:spChg>
      </pc:sldChg>
      <pc:sldChg chg="addSp delSp modSp mod delAnim modAnim">
        <pc:chgData name="Chisae Koizumi" userId="56daf4ee-0553-4efe-a59d-f3ef39271f03" providerId="ADAL" clId="{AE3477A0-A912-4AA9-BDB1-D32FC9D09BBE}" dt="2022-01-20T04:18:14.066" v="568" actId="692"/>
        <pc:sldMkLst>
          <pc:docMk/>
          <pc:sldMk cId="164483119" sldId="273"/>
        </pc:sldMkLst>
        <pc:spChg chg="del">
          <ac:chgData name="Chisae Koizumi" userId="56daf4ee-0553-4efe-a59d-f3ef39271f03" providerId="ADAL" clId="{AE3477A0-A912-4AA9-BDB1-D32FC9D09BBE}" dt="2022-01-20T04:15:34.801" v="496" actId="478"/>
          <ac:spMkLst>
            <pc:docMk/>
            <pc:sldMk cId="164483119" sldId="273"/>
            <ac:spMk id="8" creationId="{9698B522-3802-4C42-8562-F54BFE820C0E}"/>
          </ac:spMkLst>
        </pc:spChg>
        <pc:spChg chg="add mod">
          <ac:chgData name="Chisae Koizumi" userId="56daf4ee-0553-4efe-a59d-f3ef39271f03" providerId="ADAL" clId="{AE3477A0-A912-4AA9-BDB1-D32FC9D09BBE}" dt="2022-01-20T04:15:42.279" v="497"/>
          <ac:spMkLst>
            <pc:docMk/>
            <pc:sldMk cId="164483119" sldId="273"/>
            <ac:spMk id="9" creationId="{2491BAED-2D80-4338-9370-1CC4625DD9B5}"/>
          </ac:spMkLst>
        </pc:spChg>
        <pc:picChg chg="del">
          <ac:chgData name="Chisae Koizumi" userId="56daf4ee-0553-4efe-a59d-f3ef39271f03" providerId="ADAL" clId="{AE3477A0-A912-4AA9-BDB1-D32FC9D09BBE}" dt="2022-01-20T04:17:17.197" v="552" actId="478"/>
          <ac:picMkLst>
            <pc:docMk/>
            <pc:sldMk cId="164483119" sldId="273"/>
            <ac:picMk id="3" creationId="{5379D3D3-EA11-4A32-8DED-02517390B06C}"/>
          </ac:picMkLst>
        </pc:picChg>
        <pc:picChg chg="del">
          <ac:chgData name="Chisae Koizumi" userId="56daf4ee-0553-4efe-a59d-f3ef39271f03" providerId="ADAL" clId="{AE3477A0-A912-4AA9-BDB1-D32FC9D09BBE}" dt="2022-01-20T04:15:32.485" v="495" actId="478"/>
          <ac:picMkLst>
            <pc:docMk/>
            <pc:sldMk cId="164483119" sldId="273"/>
            <ac:picMk id="4" creationId="{D0CBF817-11C3-4909-B476-27140D9A5D80}"/>
          </ac:picMkLst>
        </pc:picChg>
        <pc:picChg chg="del">
          <ac:chgData name="Chisae Koizumi" userId="56daf4ee-0553-4efe-a59d-f3ef39271f03" providerId="ADAL" clId="{AE3477A0-A912-4AA9-BDB1-D32FC9D09BBE}" dt="2022-01-20T04:15:32.485" v="495" actId="478"/>
          <ac:picMkLst>
            <pc:docMk/>
            <pc:sldMk cId="164483119" sldId="273"/>
            <ac:picMk id="5" creationId="{69DF7C15-F9B6-4B4C-AD44-08A2987F6A82}"/>
          </ac:picMkLst>
        </pc:picChg>
        <pc:picChg chg="del">
          <ac:chgData name="Chisae Koizumi" userId="56daf4ee-0553-4efe-a59d-f3ef39271f03" providerId="ADAL" clId="{AE3477A0-A912-4AA9-BDB1-D32FC9D09BBE}" dt="2022-01-20T04:15:32.485" v="495" actId="478"/>
          <ac:picMkLst>
            <pc:docMk/>
            <pc:sldMk cId="164483119" sldId="273"/>
            <ac:picMk id="6" creationId="{509A2A21-D96F-4975-84D7-6915EEE7B1F6}"/>
          </ac:picMkLst>
        </pc:picChg>
        <pc:picChg chg="del">
          <ac:chgData name="Chisae Koizumi" userId="56daf4ee-0553-4efe-a59d-f3ef39271f03" providerId="ADAL" clId="{AE3477A0-A912-4AA9-BDB1-D32FC9D09BBE}" dt="2022-01-20T04:15:32.485" v="495" actId="478"/>
          <ac:picMkLst>
            <pc:docMk/>
            <pc:sldMk cId="164483119" sldId="273"/>
            <ac:picMk id="7" creationId="{B51AB2B5-BB38-417C-BFA2-FF557109CEEC}"/>
          </ac:picMkLst>
        </pc:picChg>
        <pc:picChg chg="add mod">
          <ac:chgData name="Chisae Koizumi" userId="56daf4ee-0553-4efe-a59d-f3ef39271f03" providerId="ADAL" clId="{AE3477A0-A912-4AA9-BDB1-D32FC9D09BBE}" dt="2022-01-20T04:16:18.919" v="500" actId="1076"/>
          <ac:picMkLst>
            <pc:docMk/>
            <pc:sldMk cId="164483119" sldId="273"/>
            <ac:picMk id="10" creationId="{FCB7B72F-A2DB-436B-B852-241CEF0EA393}"/>
          </ac:picMkLst>
        </pc:picChg>
        <pc:picChg chg="add mod">
          <ac:chgData name="Chisae Koizumi" userId="56daf4ee-0553-4efe-a59d-f3ef39271f03" providerId="ADAL" clId="{AE3477A0-A912-4AA9-BDB1-D32FC9D09BBE}" dt="2022-01-20T04:16:33.499" v="502" actId="1076"/>
          <ac:picMkLst>
            <pc:docMk/>
            <pc:sldMk cId="164483119" sldId="273"/>
            <ac:picMk id="11" creationId="{9ED9931C-31E6-45D7-B6C0-FFEAFC471FE9}"/>
          </ac:picMkLst>
        </pc:picChg>
        <pc:picChg chg="add mod">
          <ac:chgData name="Chisae Koizumi" userId="56daf4ee-0553-4efe-a59d-f3ef39271f03" providerId="ADAL" clId="{AE3477A0-A912-4AA9-BDB1-D32FC9D09BBE}" dt="2022-01-20T04:16:36.376" v="508" actId="1037"/>
          <ac:picMkLst>
            <pc:docMk/>
            <pc:sldMk cId="164483119" sldId="273"/>
            <ac:picMk id="12" creationId="{EFB057F3-D2DC-4167-8E17-463BBED3A433}"/>
          </ac:picMkLst>
        </pc:picChg>
        <pc:picChg chg="add mod">
          <ac:chgData name="Chisae Koizumi" userId="56daf4ee-0553-4efe-a59d-f3ef39271f03" providerId="ADAL" clId="{AE3477A0-A912-4AA9-BDB1-D32FC9D09BBE}" dt="2022-01-20T04:16:41.668" v="530" actId="1035"/>
          <ac:picMkLst>
            <pc:docMk/>
            <pc:sldMk cId="164483119" sldId="273"/>
            <ac:picMk id="13" creationId="{6EA9C3B6-6C1E-4B5E-961A-2BC03F0BE883}"/>
          </ac:picMkLst>
        </pc:picChg>
        <pc:picChg chg="add mod">
          <ac:chgData name="Chisae Koizumi" userId="56daf4ee-0553-4efe-a59d-f3ef39271f03" providerId="ADAL" clId="{AE3477A0-A912-4AA9-BDB1-D32FC9D09BBE}" dt="2022-01-20T04:16:45.983" v="550" actId="1035"/>
          <ac:picMkLst>
            <pc:docMk/>
            <pc:sldMk cId="164483119" sldId="273"/>
            <ac:picMk id="14" creationId="{85ECC471-2E7D-4BB5-8FD1-7CF52A7E13D8}"/>
          </ac:picMkLst>
        </pc:picChg>
        <pc:picChg chg="add mod">
          <ac:chgData name="Chisae Koizumi" userId="56daf4ee-0553-4efe-a59d-f3ef39271f03" providerId="ADAL" clId="{AE3477A0-A912-4AA9-BDB1-D32FC9D09BBE}" dt="2022-01-20T04:17:24.097" v="554" actId="1076"/>
          <ac:picMkLst>
            <pc:docMk/>
            <pc:sldMk cId="164483119" sldId="273"/>
            <ac:picMk id="16" creationId="{9AC5A47D-42CB-4540-8E1C-90149CCD2A7C}"/>
          </ac:picMkLst>
        </pc:picChg>
        <pc:picChg chg="add mod">
          <ac:chgData name="Chisae Koizumi" userId="56daf4ee-0553-4efe-a59d-f3ef39271f03" providerId="ADAL" clId="{AE3477A0-A912-4AA9-BDB1-D32FC9D09BBE}" dt="2022-01-20T04:18:14.066" v="568" actId="692"/>
          <ac:picMkLst>
            <pc:docMk/>
            <pc:sldMk cId="164483119" sldId="273"/>
            <ac:picMk id="18" creationId="{973F4A5C-75BB-42E6-B36A-16F834B1A5E1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20T04:21:51.720" v="595" actId="20577"/>
        <pc:sldMkLst>
          <pc:docMk/>
          <pc:sldMk cId="2443364223" sldId="274"/>
        </pc:sldMkLst>
        <pc:spChg chg="del">
          <ac:chgData name="Chisae Koizumi" userId="56daf4ee-0553-4efe-a59d-f3ef39271f03" providerId="ADAL" clId="{AE3477A0-A912-4AA9-BDB1-D32FC9D09BBE}" dt="2022-01-20T04:21:46.522" v="590" actId="478"/>
          <ac:spMkLst>
            <pc:docMk/>
            <pc:sldMk cId="2443364223" sldId="274"/>
            <ac:spMk id="4" creationId="{A8BB2F15-1024-4742-B3DC-93DF4B5C4AC5}"/>
          </ac:spMkLst>
        </pc:spChg>
        <pc:spChg chg="add mod">
          <ac:chgData name="Chisae Koizumi" userId="56daf4ee-0553-4efe-a59d-f3ef39271f03" providerId="ADAL" clId="{AE3477A0-A912-4AA9-BDB1-D32FC9D09BBE}" dt="2022-01-20T04:21:51.720" v="595" actId="20577"/>
          <ac:spMkLst>
            <pc:docMk/>
            <pc:sldMk cId="2443364223" sldId="274"/>
            <ac:spMk id="9" creationId="{BAF76642-57BE-4798-9AF6-1EA3D08407AD}"/>
          </ac:spMkLst>
        </pc:spChg>
        <pc:picChg chg="mod">
          <ac:chgData name="Chisae Koizumi" userId="56daf4ee-0553-4efe-a59d-f3ef39271f03" providerId="ADAL" clId="{AE3477A0-A912-4AA9-BDB1-D32FC9D09BBE}" dt="2022-01-20T04:21:02.752" v="585" actId="1076"/>
          <ac:picMkLst>
            <pc:docMk/>
            <pc:sldMk cId="2443364223" sldId="274"/>
            <ac:picMk id="2" creationId="{39602DD0-DB93-4CF7-B631-62CC36D7C250}"/>
          </ac:picMkLst>
        </pc:picChg>
        <pc:picChg chg="del mod">
          <ac:chgData name="Chisae Koizumi" userId="56daf4ee-0553-4efe-a59d-f3ef39271f03" providerId="ADAL" clId="{AE3477A0-A912-4AA9-BDB1-D32FC9D09BBE}" dt="2022-01-20T04:20:52.141" v="582" actId="478"/>
          <ac:picMkLst>
            <pc:docMk/>
            <pc:sldMk cId="2443364223" sldId="274"/>
            <ac:picMk id="5" creationId="{80DADAC6-FCD7-4258-97B2-EC7CBF44CD03}"/>
          </ac:picMkLst>
        </pc:picChg>
        <pc:picChg chg="add mod">
          <ac:chgData name="Chisae Koizumi" userId="56daf4ee-0553-4efe-a59d-f3ef39271f03" providerId="ADAL" clId="{AE3477A0-A912-4AA9-BDB1-D32FC9D09BBE}" dt="2022-01-20T04:21:11.514" v="587" actId="1076"/>
          <ac:picMkLst>
            <pc:docMk/>
            <pc:sldMk cId="2443364223" sldId="274"/>
            <ac:picMk id="6" creationId="{3BFECCB0-EE28-4A36-89B6-7DEEECE8A635}"/>
          </ac:picMkLst>
        </pc:picChg>
        <pc:picChg chg="add mod ord">
          <ac:chgData name="Chisae Koizumi" userId="56daf4ee-0553-4efe-a59d-f3ef39271f03" providerId="ADAL" clId="{AE3477A0-A912-4AA9-BDB1-D32FC9D09BBE}" dt="2022-01-20T04:21:06.945" v="586" actId="167"/>
          <ac:picMkLst>
            <pc:docMk/>
            <pc:sldMk cId="2443364223" sldId="274"/>
            <ac:picMk id="8" creationId="{C41E633F-81B9-497B-A8BD-A861A70709D6}"/>
          </ac:picMkLst>
        </pc:picChg>
      </pc:sldChg>
      <pc:sldChg chg="addSp delSp modSp mod delAnim modAnim">
        <pc:chgData name="Chisae Koizumi" userId="56daf4ee-0553-4efe-a59d-f3ef39271f03" providerId="ADAL" clId="{AE3477A0-A912-4AA9-BDB1-D32FC9D09BBE}" dt="2022-01-20T04:37:14.927" v="692" actId="1076"/>
        <pc:sldMkLst>
          <pc:docMk/>
          <pc:sldMk cId="3707207088" sldId="275"/>
        </pc:sldMkLst>
        <pc:spChg chg="del">
          <ac:chgData name="Chisae Koizumi" userId="56daf4ee-0553-4efe-a59d-f3ef39271f03" providerId="ADAL" clId="{AE3477A0-A912-4AA9-BDB1-D32FC9D09BBE}" dt="2022-01-20T04:36:53.312" v="688" actId="478"/>
          <ac:spMkLst>
            <pc:docMk/>
            <pc:sldMk cId="3707207088" sldId="275"/>
            <ac:spMk id="8" creationId="{726F758F-D2C3-4296-99F1-3DEDF49D76DA}"/>
          </ac:spMkLst>
        </pc:spChg>
        <pc:spChg chg="add mod">
          <ac:chgData name="Chisae Koizumi" userId="56daf4ee-0553-4efe-a59d-f3ef39271f03" providerId="ADAL" clId="{AE3477A0-A912-4AA9-BDB1-D32FC9D09BBE}" dt="2022-01-20T04:36:53.672" v="689"/>
          <ac:spMkLst>
            <pc:docMk/>
            <pc:sldMk cId="3707207088" sldId="275"/>
            <ac:spMk id="10" creationId="{7B972146-0F1D-45E2-BB39-3FDDF4688269}"/>
          </ac:spMkLst>
        </pc:spChg>
        <pc:picChg chg="del">
          <ac:chgData name="Chisae Koizumi" userId="56daf4ee-0553-4efe-a59d-f3ef39271f03" providerId="ADAL" clId="{AE3477A0-A912-4AA9-BDB1-D32FC9D09BBE}" dt="2022-01-20T04:36:07.954" v="684" actId="478"/>
          <ac:picMkLst>
            <pc:docMk/>
            <pc:sldMk cId="3707207088" sldId="275"/>
            <ac:picMk id="3" creationId="{3C9D6647-093D-403A-84C2-A4B8D8003CD2}"/>
          </ac:picMkLst>
        </pc:picChg>
        <pc:picChg chg="del">
          <ac:chgData name="Chisae Koizumi" userId="56daf4ee-0553-4efe-a59d-f3ef39271f03" providerId="ADAL" clId="{AE3477A0-A912-4AA9-BDB1-D32FC9D09BBE}" dt="2022-01-20T04:37:10.388" v="690" actId="478"/>
          <ac:picMkLst>
            <pc:docMk/>
            <pc:sldMk cId="3707207088" sldId="275"/>
            <ac:picMk id="4" creationId="{F0DB4C9C-5A40-4D85-9655-05EA4CAA98A2}"/>
          </ac:picMkLst>
        </pc:picChg>
        <pc:picChg chg="del">
          <ac:chgData name="Chisae Koizumi" userId="56daf4ee-0553-4efe-a59d-f3ef39271f03" providerId="ADAL" clId="{AE3477A0-A912-4AA9-BDB1-D32FC9D09BBE}" dt="2022-01-20T04:37:10.388" v="690" actId="478"/>
          <ac:picMkLst>
            <pc:docMk/>
            <pc:sldMk cId="3707207088" sldId="275"/>
            <ac:picMk id="5" creationId="{1A81F515-2DF7-46F7-9997-79AC88DE349D}"/>
          </ac:picMkLst>
        </pc:picChg>
        <pc:picChg chg="del">
          <ac:chgData name="Chisae Koizumi" userId="56daf4ee-0553-4efe-a59d-f3ef39271f03" providerId="ADAL" clId="{AE3477A0-A912-4AA9-BDB1-D32FC9D09BBE}" dt="2022-01-20T04:37:10.388" v="690" actId="478"/>
          <ac:picMkLst>
            <pc:docMk/>
            <pc:sldMk cId="3707207088" sldId="275"/>
            <ac:picMk id="6" creationId="{7F0E9BFE-4133-473C-97D7-C9DFC4280333}"/>
          </ac:picMkLst>
        </pc:picChg>
        <pc:picChg chg="del">
          <ac:chgData name="Chisae Koizumi" userId="56daf4ee-0553-4efe-a59d-f3ef39271f03" providerId="ADAL" clId="{AE3477A0-A912-4AA9-BDB1-D32FC9D09BBE}" dt="2022-01-20T04:37:10.388" v="690" actId="478"/>
          <ac:picMkLst>
            <pc:docMk/>
            <pc:sldMk cId="3707207088" sldId="275"/>
            <ac:picMk id="7" creationId="{4E28CF66-5744-4080-B3B8-F7D040CBEDE3}"/>
          </ac:picMkLst>
        </pc:picChg>
        <pc:picChg chg="add mod">
          <ac:chgData name="Chisae Koizumi" userId="56daf4ee-0553-4efe-a59d-f3ef39271f03" providerId="ADAL" clId="{AE3477A0-A912-4AA9-BDB1-D32FC9D09BBE}" dt="2022-01-20T04:36:45.502" v="687" actId="1076"/>
          <ac:picMkLst>
            <pc:docMk/>
            <pc:sldMk cId="3707207088" sldId="275"/>
            <ac:picMk id="9" creationId="{2D86E99F-3B3E-4066-A2DC-0EA4E012258D}"/>
          </ac:picMkLst>
        </pc:picChg>
        <pc:picChg chg="add mod">
          <ac:chgData name="Chisae Koizumi" userId="56daf4ee-0553-4efe-a59d-f3ef39271f03" providerId="ADAL" clId="{AE3477A0-A912-4AA9-BDB1-D32FC9D09BBE}" dt="2022-01-20T04:37:14.927" v="692" actId="1076"/>
          <ac:picMkLst>
            <pc:docMk/>
            <pc:sldMk cId="3707207088" sldId="275"/>
            <ac:picMk id="11" creationId="{1F788651-3EC5-4DE9-9AC8-5A8DAA8ACD9C}"/>
          </ac:picMkLst>
        </pc:picChg>
        <pc:picChg chg="add mod">
          <ac:chgData name="Chisae Koizumi" userId="56daf4ee-0553-4efe-a59d-f3ef39271f03" providerId="ADAL" clId="{AE3477A0-A912-4AA9-BDB1-D32FC9D09BBE}" dt="2022-01-20T04:37:14.927" v="692" actId="1076"/>
          <ac:picMkLst>
            <pc:docMk/>
            <pc:sldMk cId="3707207088" sldId="275"/>
            <ac:picMk id="12" creationId="{0F6D545C-4E8A-43C3-8FDB-46F3BFA7652E}"/>
          </ac:picMkLst>
        </pc:picChg>
        <pc:picChg chg="add mod">
          <ac:chgData name="Chisae Koizumi" userId="56daf4ee-0553-4efe-a59d-f3ef39271f03" providerId="ADAL" clId="{AE3477A0-A912-4AA9-BDB1-D32FC9D09BBE}" dt="2022-01-20T04:37:14.927" v="692" actId="1076"/>
          <ac:picMkLst>
            <pc:docMk/>
            <pc:sldMk cId="3707207088" sldId="275"/>
            <ac:picMk id="13" creationId="{3E953AFE-9996-43F5-BB44-867F781E55AA}"/>
          </ac:picMkLst>
        </pc:picChg>
        <pc:picChg chg="add mod">
          <ac:chgData name="Chisae Koizumi" userId="56daf4ee-0553-4efe-a59d-f3ef39271f03" providerId="ADAL" clId="{AE3477A0-A912-4AA9-BDB1-D32FC9D09BBE}" dt="2022-01-20T04:37:14.927" v="692" actId="1076"/>
          <ac:picMkLst>
            <pc:docMk/>
            <pc:sldMk cId="3707207088" sldId="275"/>
            <ac:picMk id="14" creationId="{C9C20714-5E90-4E2A-B39C-8FBBB84E7E87}"/>
          </ac:picMkLst>
        </pc:picChg>
        <pc:picChg chg="add mod">
          <ac:chgData name="Chisae Koizumi" userId="56daf4ee-0553-4efe-a59d-f3ef39271f03" providerId="ADAL" clId="{AE3477A0-A912-4AA9-BDB1-D32FC9D09BBE}" dt="2022-01-20T04:37:14.927" v="692" actId="1076"/>
          <ac:picMkLst>
            <pc:docMk/>
            <pc:sldMk cId="3707207088" sldId="275"/>
            <ac:picMk id="15" creationId="{67F4A2E8-DAA4-4F8E-BCB0-499DEE6D387D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20T04:37:27.064" v="698" actId="20577"/>
        <pc:sldMkLst>
          <pc:docMk/>
          <pc:sldMk cId="3109160173" sldId="276"/>
        </pc:sldMkLst>
        <pc:spChg chg="del">
          <ac:chgData name="Chisae Koizumi" userId="56daf4ee-0553-4efe-a59d-f3ef39271f03" providerId="ADAL" clId="{AE3477A0-A912-4AA9-BDB1-D32FC9D09BBE}" dt="2022-01-20T04:37:22.541" v="693" actId="478"/>
          <ac:spMkLst>
            <pc:docMk/>
            <pc:sldMk cId="3109160173" sldId="276"/>
            <ac:spMk id="10" creationId="{B8214FDC-8758-4A11-9176-F314652BB311}"/>
          </ac:spMkLst>
        </pc:spChg>
        <pc:spChg chg="add mod">
          <ac:chgData name="Chisae Koizumi" userId="56daf4ee-0553-4efe-a59d-f3ef39271f03" providerId="ADAL" clId="{AE3477A0-A912-4AA9-BDB1-D32FC9D09BBE}" dt="2022-01-20T04:37:27.064" v="698" actId="20577"/>
          <ac:spMkLst>
            <pc:docMk/>
            <pc:sldMk cId="3109160173" sldId="276"/>
            <ac:spMk id="12" creationId="{BBA4FCE5-3341-493A-8612-F2A13D644BE4}"/>
          </ac:spMkLst>
        </pc:spChg>
      </pc:sldChg>
      <pc:sldChg chg="modSp del">
        <pc:chgData name="Chisae Koizumi" userId="56daf4ee-0553-4efe-a59d-f3ef39271f03" providerId="ADAL" clId="{AE3477A0-A912-4AA9-BDB1-D32FC9D09BBE}" dt="2022-01-20T04:24:50.541" v="629" actId="2696"/>
        <pc:sldMkLst>
          <pc:docMk/>
          <pc:sldMk cId="828899992" sldId="277"/>
        </pc:sldMkLst>
        <pc:spChg chg="mod">
          <ac:chgData name="Chisae Koizumi" userId="56daf4ee-0553-4efe-a59d-f3ef39271f03" providerId="ADAL" clId="{AE3477A0-A912-4AA9-BDB1-D32FC9D09BBE}" dt="2022-01-20T04:22:14.664" v="597" actId="2711"/>
          <ac:spMkLst>
            <pc:docMk/>
            <pc:sldMk cId="828899992" sldId="277"/>
            <ac:spMk id="15" creationId="{74012FB8-65EB-4970-A3B7-C543EFAEB30E}"/>
          </ac:spMkLst>
        </pc:spChg>
        <pc:spChg chg="mod">
          <ac:chgData name="Chisae Koizumi" userId="56daf4ee-0553-4efe-a59d-f3ef39271f03" providerId="ADAL" clId="{AE3477A0-A912-4AA9-BDB1-D32FC9D09BBE}" dt="2022-01-20T04:22:14.664" v="597" actId="2711"/>
          <ac:spMkLst>
            <pc:docMk/>
            <pc:sldMk cId="828899992" sldId="277"/>
            <ac:spMk id="16" creationId="{8F82E6CA-D461-4AA1-B233-74405362C5D9}"/>
          </ac:spMkLst>
        </pc:spChg>
        <pc:spChg chg="mod">
          <ac:chgData name="Chisae Koizumi" userId="56daf4ee-0553-4efe-a59d-f3ef39271f03" providerId="ADAL" clId="{AE3477A0-A912-4AA9-BDB1-D32FC9D09BBE}" dt="2022-01-20T04:22:14.664" v="597" actId="2711"/>
          <ac:spMkLst>
            <pc:docMk/>
            <pc:sldMk cId="828899992" sldId="277"/>
            <ac:spMk id="17" creationId="{BD9C5177-6880-4888-BCD1-73C80A503FC9}"/>
          </ac:spMkLst>
        </pc:spChg>
        <pc:spChg chg="mod">
          <ac:chgData name="Chisae Koizumi" userId="56daf4ee-0553-4efe-a59d-f3ef39271f03" providerId="ADAL" clId="{AE3477A0-A912-4AA9-BDB1-D32FC9D09BBE}" dt="2022-01-20T04:22:14.664" v="597" actId="2711"/>
          <ac:spMkLst>
            <pc:docMk/>
            <pc:sldMk cId="828899992" sldId="277"/>
            <ac:spMk id="18" creationId="{7F123E77-0563-4893-81A0-6752AF44F10C}"/>
          </ac:spMkLst>
        </pc:spChg>
        <pc:spChg chg="mod">
          <ac:chgData name="Chisae Koizumi" userId="56daf4ee-0553-4efe-a59d-f3ef39271f03" providerId="ADAL" clId="{AE3477A0-A912-4AA9-BDB1-D32FC9D09BBE}" dt="2022-01-20T04:22:14.664" v="597" actId="2711"/>
          <ac:spMkLst>
            <pc:docMk/>
            <pc:sldMk cId="828899992" sldId="277"/>
            <ac:spMk id="19" creationId="{59B45CC8-6A89-4A27-A9AD-04DC05969B53}"/>
          </ac:spMkLst>
        </pc:spChg>
        <pc:spChg chg="mod">
          <ac:chgData name="Chisae Koizumi" userId="56daf4ee-0553-4efe-a59d-f3ef39271f03" providerId="ADAL" clId="{AE3477A0-A912-4AA9-BDB1-D32FC9D09BBE}" dt="2022-01-20T04:22:14.664" v="597" actId="2711"/>
          <ac:spMkLst>
            <pc:docMk/>
            <pc:sldMk cId="828899992" sldId="277"/>
            <ac:spMk id="20" creationId="{509B36BA-ED80-43B6-9750-161255BF1F41}"/>
          </ac:spMkLst>
        </pc:spChg>
        <pc:spChg chg="mod">
          <ac:chgData name="Chisae Koizumi" userId="56daf4ee-0553-4efe-a59d-f3ef39271f03" providerId="ADAL" clId="{AE3477A0-A912-4AA9-BDB1-D32FC9D09BBE}" dt="2022-01-20T04:22:14.664" v="597" actId="2711"/>
          <ac:spMkLst>
            <pc:docMk/>
            <pc:sldMk cId="828899992" sldId="277"/>
            <ac:spMk id="21" creationId="{883FEF4B-6EFE-4B94-A83A-3784B34CACB7}"/>
          </ac:spMkLst>
        </pc:spChg>
        <pc:spChg chg="mod">
          <ac:chgData name="Chisae Koizumi" userId="56daf4ee-0553-4efe-a59d-f3ef39271f03" providerId="ADAL" clId="{AE3477A0-A912-4AA9-BDB1-D32FC9D09BBE}" dt="2022-01-20T04:22:14.664" v="597" actId="2711"/>
          <ac:spMkLst>
            <pc:docMk/>
            <pc:sldMk cId="828899992" sldId="277"/>
            <ac:spMk id="22" creationId="{EF8F7136-D917-442D-B752-7AA11A7E4BB0}"/>
          </ac:spMkLst>
        </pc:spChg>
        <pc:spChg chg="mod">
          <ac:chgData name="Chisae Koizumi" userId="56daf4ee-0553-4efe-a59d-f3ef39271f03" providerId="ADAL" clId="{AE3477A0-A912-4AA9-BDB1-D32FC9D09BBE}" dt="2022-01-20T04:22:14.664" v="597" actId="2711"/>
          <ac:spMkLst>
            <pc:docMk/>
            <pc:sldMk cId="828899992" sldId="277"/>
            <ac:spMk id="23" creationId="{8E0652D1-2E77-46AB-89C4-A74561F882D3}"/>
          </ac:spMkLst>
        </pc:spChg>
      </pc:sldChg>
      <pc:sldChg chg="addSp delSp modSp mod">
        <pc:chgData name="Chisae Koizumi" userId="56daf4ee-0553-4efe-a59d-f3ef39271f03" providerId="ADAL" clId="{AE3477A0-A912-4AA9-BDB1-D32FC9D09BBE}" dt="2022-01-20T04:38:13.238" v="710"/>
        <pc:sldMkLst>
          <pc:docMk/>
          <pc:sldMk cId="3408774824" sldId="279"/>
        </pc:sldMkLst>
        <pc:spChg chg="del">
          <ac:chgData name="Chisae Koizumi" userId="56daf4ee-0553-4efe-a59d-f3ef39271f03" providerId="ADAL" clId="{AE3477A0-A912-4AA9-BDB1-D32FC9D09BBE}" dt="2022-01-20T04:38:13.015" v="709" actId="478"/>
          <ac:spMkLst>
            <pc:docMk/>
            <pc:sldMk cId="3408774824" sldId="279"/>
            <ac:spMk id="9" creationId="{6E44E503-D2D0-43B7-80D3-FB7C15B13AA7}"/>
          </ac:spMkLst>
        </pc:spChg>
        <pc:spChg chg="add mod">
          <ac:chgData name="Chisae Koizumi" userId="56daf4ee-0553-4efe-a59d-f3ef39271f03" providerId="ADAL" clId="{AE3477A0-A912-4AA9-BDB1-D32FC9D09BBE}" dt="2022-01-20T04:38:13.238" v="710"/>
          <ac:spMkLst>
            <pc:docMk/>
            <pc:sldMk cId="3408774824" sldId="279"/>
            <ac:spMk id="10" creationId="{3C18451B-4BBC-40A1-B8FB-16F2DE574375}"/>
          </ac:spMkLst>
        </pc:spChg>
      </pc:sldChg>
      <pc:sldChg chg="addSp delSp modSp mod modNotesTx">
        <pc:chgData name="Chisae Koizumi" userId="56daf4ee-0553-4efe-a59d-f3ef39271f03" providerId="ADAL" clId="{AE3477A0-A912-4AA9-BDB1-D32FC9D09BBE}" dt="2022-01-20T04:40:15.150" v="751"/>
        <pc:sldMkLst>
          <pc:docMk/>
          <pc:sldMk cId="3526578317" sldId="280"/>
        </pc:sldMkLst>
        <pc:spChg chg="del">
          <ac:chgData name="Chisae Koizumi" userId="56daf4ee-0553-4efe-a59d-f3ef39271f03" providerId="ADAL" clId="{AE3477A0-A912-4AA9-BDB1-D32FC9D09BBE}" dt="2022-01-20T04:40:14.734" v="750" actId="478"/>
          <ac:spMkLst>
            <pc:docMk/>
            <pc:sldMk cId="3526578317" sldId="280"/>
            <ac:spMk id="4" creationId="{CDC8DC00-6764-40C7-811D-0CF994A73AB7}"/>
          </ac:spMkLst>
        </pc:spChg>
        <pc:spChg chg="add mod">
          <ac:chgData name="Chisae Koizumi" userId="56daf4ee-0553-4efe-a59d-f3ef39271f03" providerId="ADAL" clId="{AE3477A0-A912-4AA9-BDB1-D32FC9D09BBE}" dt="2022-01-20T04:40:15.150" v="751"/>
          <ac:spMkLst>
            <pc:docMk/>
            <pc:sldMk cId="3526578317" sldId="280"/>
            <ac:spMk id="5" creationId="{A142DBDD-9EB6-45D6-9DB3-4CB5B6ACA8B5}"/>
          </ac:spMkLst>
        </pc:spChg>
      </pc:sldChg>
      <pc:sldChg chg="addSp delSp modSp mod">
        <pc:chgData name="Chisae Koizumi" userId="56daf4ee-0553-4efe-a59d-f3ef39271f03" providerId="ADAL" clId="{AE3477A0-A912-4AA9-BDB1-D32FC9D09BBE}" dt="2022-01-20T04:40:36.436" v="757" actId="20577"/>
        <pc:sldMkLst>
          <pc:docMk/>
          <pc:sldMk cId="2380631155" sldId="281"/>
        </pc:sldMkLst>
        <pc:spChg chg="del">
          <ac:chgData name="Chisae Koizumi" userId="56daf4ee-0553-4efe-a59d-f3ef39271f03" providerId="ADAL" clId="{AE3477A0-A912-4AA9-BDB1-D32FC9D09BBE}" dt="2022-01-20T04:40:30.990" v="752" actId="478"/>
          <ac:spMkLst>
            <pc:docMk/>
            <pc:sldMk cId="2380631155" sldId="281"/>
            <ac:spMk id="4" creationId="{38924033-96C6-433C-A122-E1A2E30C1570}"/>
          </ac:spMkLst>
        </pc:spChg>
        <pc:spChg chg="add mod">
          <ac:chgData name="Chisae Koizumi" userId="56daf4ee-0553-4efe-a59d-f3ef39271f03" providerId="ADAL" clId="{AE3477A0-A912-4AA9-BDB1-D32FC9D09BBE}" dt="2022-01-20T04:40:36.436" v="757" actId="20577"/>
          <ac:spMkLst>
            <pc:docMk/>
            <pc:sldMk cId="2380631155" sldId="281"/>
            <ac:spMk id="5" creationId="{43545564-B7F0-4174-8480-AD3513608552}"/>
          </ac:spMkLst>
        </pc:spChg>
      </pc:sldChg>
      <pc:sldChg chg="addSp delSp modSp mod">
        <pc:chgData name="Chisae Koizumi" userId="56daf4ee-0553-4efe-a59d-f3ef39271f03" providerId="ADAL" clId="{AE3477A0-A912-4AA9-BDB1-D32FC9D09BBE}" dt="2022-01-20T06:22:41.718" v="836" actId="167"/>
        <pc:sldMkLst>
          <pc:docMk/>
          <pc:sldMk cId="587922909" sldId="284"/>
        </pc:sldMkLst>
        <pc:spChg chg="mod">
          <ac:chgData name="Chisae Koizumi" userId="56daf4ee-0553-4efe-a59d-f3ef39271f03" providerId="ADAL" clId="{AE3477A0-A912-4AA9-BDB1-D32FC9D09BBE}" dt="2022-01-20T06:21:52" v="822" actId="1036"/>
          <ac:spMkLst>
            <pc:docMk/>
            <pc:sldMk cId="587922909" sldId="284"/>
            <ac:spMk id="4" creationId="{79AF595C-EB21-4F34-AC47-13C822F6A8AF}"/>
          </ac:spMkLst>
        </pc:spChg>
        <pc:picChg chg="mod">
          <ac:chgData name="Chisae Koizumi" userId="56daf4ee-0553-4efe-a59d-f3ef39271f03" providerId="ADAL" clId="{AE3477A0-A912-4AA9-BDB1-D32FC9D09BBE}" dt="2022-01-20T06:22:38.729" v="835" actId="1076"/>
          <ac:picMkLst>
            <pc:docMk/>
            <pc:sldMk cId="587922909" sldId="284"/>
            <ac:picMk id="2" creationId="{FB7EB719-8245-490E-A7DE-8328589CA0CC}"/>
          </ac:picMkLst>
        </pc:picChg>
        <pc:picChg chg="del">
          <ac:chgData name="Chisae Koizumi" userId="56daf4ee-0553-4efe-a59d-f3ef39271f03" providerId="ADAL" clId="{AE3477A0-A912-4AA9-BDB1-D32FC9D09BBE}" dt="2022-01-20T06:22:03.135" v="823" actId="478"/>
          <ac:picMkLst>
            <pc:docMk/>
            <pc:sldMk cId="587922909" sldId="284"/>
            <ac:picMk id="3" creationId="{0A3FB6A1-EFE7-4448-90BB-C6EC690A7EAB}"/>
          </ac:picMkLst>
        </pc:picChg>
        <pc:picChg chg="add mod ord">
          <ac:chgData name="Chisae Koizumi" userId="56daf4ee-0553-4efe-a59d-f3ef39271f03" providerId="ADAL" clId="{AE3477A0-A912-4AA9-BDB1-D32FC9D09BBE}" dt="2022-01-20T06:22:41.718" v="836" actId="167"/>
          <ac:picMkLst>
            <pc:docMk/>
            <pc:sldMk cId="587922909" sldId="284"/>
            <ac:picMk id="6" creationId="{DC96130E-4DE7-42FF-AFA8-3FA5B9AC1373}"/>
          </ac:picMkLst>
        </pc:picChg>
        <pc:picChg chg="add mod">
          <ac:chgData name="Chisae Koizumi" userId="56daf4ee-0553-4efe-a59d-f3ef39271f03" providerId="ADAL" clId="{AE3477A0-A912-4AA9-BDB1-D32FC9D09BBE}" dt="2022-01-20T06:22:27.918" v="830"/>
          <ac:picMkLst>
            <pc:docMk/>
            <pc:sldMk cId="587922909" sldId="284"/>
            <ac:picMk id="7" creationId="{55C9D7EE-3541-499E-A60C-4296929FCA58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20T06:30:44.001" v="943" actId="1076"/>
        <pc:sldMkLst>
          <pc:docMk/>
          <pc:sldMk cId="4083343619" sldId="285"/>
        </pc:sldMkLst>
        <pc:spChg chg="del">
          <ac:chgData name="Chisae Koizumi" userId="56daf4ee-0553-4efe-a59d-f3ef39271f03" providerId="ADAL" clId="{AE3477A0-A912-4AA9-BDB1-D32FC9D09BBE}" dt="2022-01-20T06:30:12.528" v="937" actId="478"/>
          <ac:spMkLst>
            <pc:docMk/>
            <pc:sldMk cId="4083343619" sldId="285"/>
            <ac:spMk id="5" creationId="{AE16BA30-DBDA-4560-BE87-BA27E72A5792}"/>
          </ac:spMkLst>
        </pc:spChg>
        <pc:spChg chg="add mod">
          <ac:chgData name="Chisae Koizumi" userId="56daf4ee-0553-4efe-a59d-f3ef39271f03" providerId="ADAL" clId="{AE3477A0-A912-4AA9-BDB1-D32FC9D09BBE}" dt="2022-01-20T06:30:12.823" v="938"/>
          <ac:spMkLst>
            <pc:docMk/>
            <pc:sldMk cId="4083343619" sldId="285"/>
            <ac:spMk id="7" creationId="{C89FD675-10A9-486D-9626-F752FE1C8C03}"/>
          </ac:spMkLst>
        </pc:spChg>
        <pc:picChg chg="del">
          <ac:chgData name="Chisae Koizumi" userId="56daf4ee-0553-4efe-a59d-f3ef39271f03" providerId="ADAL" clId="{AE3477A0-A912-4AA9-BDB1-D32FC9D09BBE}" dt="2022-01-20T06:29:24.608" v="930" actId="478"/>
          <ac:picMkLst>
            <pc:docMk/>
            <pc:sldMk cId="4083343619" sldId="285"/>
            <ac:picMk id="3" creationId="{CD46FFAD-8DF7-4D96-A87E-67B39F33ADF8}"/>
          </ac:picMkLst>
        </pc:picChg>
        <pc:picChg chg="mod">
          <ac:chgData name="Chisae Koizumi" userId="56daf4ee-0553-4efe-a59d-f3ef39271f03" providerId="ADAL" clId="{AE3477A0-A912-4AA9-BDB1-D32FC9D09BBE}" dt="2022-01-20T06:30:37.745" v="941" actId="1076"/>
          <ac:picMkLst>
            <pc:docMk/>
            <pc:sldMk cId="4083343619" sldId="285"/>
            <ac:picMk id="4" creationId="{5CED178C-0AEC-4141-85B9-75BE345207F8}"/>
          </ac:picMkLst>
        </pc:picChg>
        <pc:picChg chg="add mod ord">
          <ac:chgData name="Chisae Koizumi" userId="56daf4ee-0553-4efe-a59d-f3ef39271f03" providerId="ADAL" clId="{AE3477A0-A912-4AA9-BDB1-D32FC9D09BBE}" dt="2022-01-20T06:30:40.013" v="942" actId="167"/>
          <ac:picMkLst>
            <pc:docMk/>
            <pc:sldMk cId="4083343619" sldId="285"/>
            <ac:picMk id="6" creationId="{DE931501-B456-4252-8B86-43CEC7EEF3DA}"/>
          </ac:picMkLst>
        </pc:picChg>
        <pc:picChg chg="add mod">
          <ac:chgData name="Chisae Koizumi" userId="56daf4ee-0553-4efe-a59d-f3ef39271f03" providerId="ADAL" clId="{AE3477A0-A912-4AA9-BDB1-D32FC9D09BBE}" dt="2022-01-20T06:30:44.001" v="943" actId="1076"/>
          <ac:picMkLst>
            <pc:docMk/>
            <pc:sldMk cId="4083343619" sldId="285"/>
            <ac:picMk id="8" creationId="{560282DF-BD0E-4955-888E-AC0193A05CB0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20T06:31:11.135" v="949" actId="20577"/>
        <pc:sldMkLst>
          <pc:docMk/>
          <pc:sldMk cId="3445413246" sldId="286"/>
        </pc:sldMkLst>
        <pc:spChg chg="del">
          <ac:chgData name="Chisae Koizumi" userId="56daf4ee-0553-4efe-a59d-f3ef39271f03" providerId="ADAL" clId="{AE3477A0-A912-4AA9-BDB1-D32FC9D09BBE}" dt="2022-01-20T06:31:00.349" v="944" actId="478"/>
          <ac:spMkLst>
            <pc:docMk/>
            <pc:sldMk cId="3445413246" sldId="286"/>
            <ac:spMk id="6" creationId="{56C3AEA9-32B2-451F-966B-C4AE75F633E5}"/>
          </ac:spMkLst>
        </pc:spChg>
        <pc:spChg chg="add mod">
          <ac:chgData name="Chisae Koizumi" userId="56daf4ee-0553-4efe-a59d-f3ef39271f03" providerId="ADAL" clId="{AE3477A0-A912-4AA9-BDB1-D32FC9D09BBE}" dt="2022-01-20T06:31:11.135" v="949" actId="20577"/>
          <ac:spMkLst>
            <pc:docMk/>
            <pc:sldMk cId="3445413246" sldId="286"/>
            <ac:spMk id="9" creationId="{ED14036E-3B59-4BC5-8319-8ED9A620C682}"/>
          </ac:spMkLst>
        </pc:spChg>
        <pc:picChg chg="add del mod">
          <ac:chgData name="Chisae Koizumi" userId="56daf4ee-0553-4efe-a59d-f3ef39271f03" providerId="ADAL" clId="{AE3477A0-A912-4AA9-BDB1-D32FC9D09BBE}" dt="2022-01-20T06:31:04.064" v="946"/>
          <ac:picMkLst>
            <pc:docMk/>
            <pc:sldMk cId="3445413246" sldId="286"/>
            <ac:picMk id="8" creationId="{CE37EBEA-7DF0-4F47-8691-25CF63C33E4B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20T06:35:18.551" v="989" actId="1076"/>
        <pc:sldMkLst>
          <pc:docMk/>
          <pc:sldMk cId="3533800250" sldId="287"/>
        </pc:sldMkLst>
        <pc:spChg chg="del">
          <ac:chgData name="Chisae Koizumi" userId="56daf4ee-0553-4efe-a59d-f3ef39271f03" providerId="ADAL" clId="{AE3477A0-A912-4AA9-BDB1-D32FC9D09BBE}" dt="2022-01-20T06:35:11.234" v="986" actId="478"/>
          <ac:spMkLst>
            <pc:docMk/>
            <pc:sldMk cId="3533800250" sldId="287"/>
            <ac:spMk id="4" creationId="{61FC625E-6052-4BB8-BB9D-6F2844040D79}"/>
          </ac:spMkLst>
        </pc:spChg>
        <pc:spChg chg="add mod">
          <ac:chgData name="Chisae Koizumi" userId="56daf4ee-0553-4efe-a59d-f3ef39271f03" providerId="ADAL" clId="{AE3477A0-A912-4AA9-BDB1-D32FC9D09BBE}" dt="2022-01-20T06:35:11.564" v="987"/>
          <ac:spMkLst>
            <pc:docMk/>
            <pc:sldMk cId="3533800250" sldId="287"/>
            <ac:spMk id="6" creationId="{DF488F5E-F724-4627-94AA-FEE41FE80FDD}"/>
          </ac:spMkLst>
        </pc:spChg>
        <pc:picChg chg="mod">
          <ac:chgData name="Chisae Koizumi" userId="56daf4ee-0553-4efe-a59d-f3ef39271f03" providerId="ADAL" clId="{AE3477A0-A912-4AA9-BDB1-D32FC9D09BBE}" dt="2022-01-20T06:35:18.551" v="989" actId="1076"/>
          <ac:picMkLst>
            <pc:docMk/>
            <pc:sldMk cId="3533800250" sldId="287"/>
            <ac:picMk id="3" creationId="{F2BA5433-C4C7-4BF5-AE7C-AF5C5F95A5D9}"/>
          </ac:picMkLst>
        </pc:picChg>
        <pc:picChg chg="mod">
          <ac:chgData name="Chisae Koizumi" userId="56daf4ee-0553-4efe-a59d-f3ef39271f03" providerId="ADAL" clId="{AE3477A0-A912-4AA9-BDB1-D32FC9D09BBE}" dt="2022-01-20T06:35:14.808" v="988" actId="14100"/>
          <ac:picMkLst>
            <pc:docMk/>
            <pc:sldMk cId="3533800250" sldId="287"/>
            <ac:picMk id="5" creationId="{0298F2ED-5E8B-4C92-B476-40638E6994AA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20T06:35:49.391" v="993" actId="20577"/>
        <pc:sldMkLst>
          <pc:docMk/>
          <pc:sldMk cId="1441500954" sldId="288"/>
        </pc:sldMkLst>
        <pc:spChg chg="del">
          <ac:chgData name="Chisae Koizumi" userId="56daf4ee-0553-4efe-a59d-f3ef39271f03" providerId="ADAL" clId="{AE3477A0-A912-4AA9-BDB1-D32FC9D09BBE}" dt="2022-01-20T06:35:45.605" v="990" actId="478"/>
          <ac:spMkLst>
            <pc:docMk/>
            <pc:sldMk cId="1441500954" sldId="288"/>
            <ac:spMk id="4" creationId="{882080FD-F3E9-42B7-B529-2D5690E2F1B9}"/>
          </ac:spMkLst>
        </pc:spChg>
        <pc:spChg chg="add mod">
          <ac:chgData name="Chisae Koizumi" userId="56daf4ee-0553-4efe-a59d-f3ef39271f03" providerId="ADAL" clId="{AE3477A0-A912-4AA9-BDB1-D32FC9D09BBE}" dt="2022-01-20T06:35:49.391" v="993" actId="20577"/>
          <ac:spMkLst>
            <pc:docMk/>
            <pc:sldMk cId="1441500954" sldId="288"/>
            <ac:spMk id="5" creationId="{B37A2725-0BEE-4265-AF96-A92085CD51F9}"/>
          </ac:spMkLst>
        </pc:spChg>
      </pc:sldChg>
      <pc:sldChg chg="addSp delSp modSp mod">
        <pc:chgData name="Chisae Koizumi" userId="56daf4ee-0553-4efe-a59d-f3ef39271f03" providerId="ADAL" clId="{AE3477A0-A912-4AA9-BDB1-D32FC9D09BBE}" dt="2022-01-20T06:34:56.624" v="985" actId="1076"/>
        <pc:sldMkLst>
          <pc:docMk/>
          <pc:sldMk cId="2090580815" sldId="292"/>
        </pc:sldMkLst>
        <pc:spChg chg="del">
          <ac:chgData name="Chisae Koizumi" userId="56daf4ee-0553-4efe-a59d-f3ef39271f03" providerId="ADAL" clId="{AE3477A0-A912-4AA9-BDB1-D32FC9D09BBE}" dt="2022-01-20T06:33:24.503" v="975" actId="478"/>
          <ac:spMkLst>
            <pc:docMk/>
            <pc:sldMk cId="2090580815" sldId="292"/>
            <ac:spMk id="10" creationId="{838A5064-88AC-481D-83DD-A09F33CE4670}"/>
          </ac:spMkLst>
        </pc:spChg>
        <pc:spChg chg="add mod">
          <ac:chgData name="Chisae Koizumi" userId="56daf4ee-0553-4efe-a59d-f3ef39271f03" providerId="ADAL" clId="{AE3477A0-A912-4AA9-BDB1-D32FC9D09BBE}" dt="2022-01-20T06:33:24.847" v="976"/>
          <ac:spMkLst>
            <pc:docMk/>
            <pc:sldMk cId="2090580815" sldId="292"/>
            <ac:spMk id="11" creationId="{3AC6D733-CA54-46F8-A750-ADF3FE0AD5A6}"/>
          </ac:spMkLst>
        </pc:spChg>
        <pc:grpChg chg="mod">
          <ac:chgData name="Chisae Koizumi" userId="56daf4ee-0553-4efe-a59d-f3ef39271f03" providerId="ADAL" clId="{AE3477A0-A912-4AA9-BDB1-D32FC9D09BBE}" dt="2022-01-20T06:34:56.624" v="985" actId="1076"/>
          <ac:grpSpMkLst>
            <pc:docMk/>
            <pc:sldMk cId="2090580815" sldId="292"/>
            <ac:grpSpMk id="9" creationId="{04E31C6D-AEEB-46F5-866B-088A4AC63383}"/>
          </ac:grpSpMkLst>
        </pc:grpChg>
        <pc:picChg chg="mod">
          <ac:chgData name="Chisae Koizumi" userId="56daf4ee-0553-4efe-a59d-f3ef39271f03" providerId="ADAL" clId="{AE3477A0-A912-4AA9-BDB1-D32FC9D09BBE}" dt="2022-01-20T06:34:46.536" v="983" actId="1076"/>
          <ac:picMkLst>
            <pc:docMk/>
            <pc:sldMk cId="2090580815" sldId="292"/>
            <ac:picMk id="4" creationId="{07264843-38A1-4BB1-898F-432860767E6C}"/>
          </ac:picMkLst>
        </pc:picChg>
        <pc:picChg chg="mod">
          <ac:chgData name="Chisae Koizumi" userId="56daf4ee-0553-4efe-a59d-f3ef39271f03" providerId="ADAL" clId="{AE3477A0-A912-4AA9-BDB1-D32FC9D09BBE}" dt="2022-01-20T06:34:35.448" v="981" actId="1076"/>
          <ac:picMkLst>
            <pc:docMk/>
            <pc:sldMk cId="2090580815" sldId="292"/>
            <ac:picMk id="5" creationId="{0D7EBC72-DF0C-4BDF-BF0E-01535D1BEA5B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20T06:31:29.197" v="951"/>
        <pc:sldMkLst>
          <pc:docMk/>
          <pc:sldMk cId="99394649" sldId="293"/>
        </pc:sldMkLst>
        <pc:spChg chg="del">
          <ac:chgData name="Chisae Koizumi" userId="56daf4ee-0553-4efe-a59d-f3ef39271f03" providerId="ADAL" clId="{AE3477A0-A912-4AA9-BDB1-D32FC9D09BBE}" dt="2022-01-20T06:31:28.910" v="950" actId="478"/>
          <ac:spMkLst>
            <pc:docMk/>
            <pc:sldMk cId="99394649" sldId="293"/>
            <ac:spMk id="7" creationId="{80DEE9B5-4072-4045-8F85-5A6CA41A2EC1}"/>
          </ac:spMkLst>
        </pc:spChg>
        <pc:spChg chg="add mod">
          <ac:chgData name="Chisae Koizumi" userId="56daf4ee-0553-4efe-a59d-f3ef39271f03" providerId="ADAL" clId="{AE3477A0-A912-4AA9-BDB1-D32FC9D09BBE}" dt="2022-01-20T06:31:29.197" v="951"/>
          <ac:spMkLst>
            <pc:docMk/>
            <pc:sldMk cId="99394649" sldId="293"/>
            <ac:spMk id="9" creationId="{2D09C6CA-8C55-42AC-81FB-8D0E593222B2}"/>
          </ac:spMkLst>
        </pc:spChg>
      </pc:sldChg>
      <pc:sldChg chg="addSp delSp modSp mod delAnim">
        <pc:chgData name="Chisae Koizumi" userId="56daf4ee-0553-4efe-a59d-f3ef39271f03" providerId="ADAL" clId="{AE3477A0-A912-4AA9-BDB1-D32FC9D09BBE}" dt="2022-01-17T07:46:03.489" v="37" actId="478"/>
        <pc:sldMkLst>
          <pc:docMk/>
          <pc:sldMk cId="2521390416" sldId="294"/>
        </pc:sldMkLst>
        <pc:spChg chg="del mod">
          <ac:chgData name="Chisae Koizumi" userId="56daf4ee-0553-4efe-a59d-f3ef39271f03" providerId="ADAL" clId="{AE3477A0-A912-4AA9-BDB1-D32FC9D09BBE}" dt="2022-01-17T07:46:03.489" v="37" actId="478"/>
          <ac:spMkLst>
            <pc:docMk/>
            <pc:sldMk cId="2521390416" sldId="294"/>
            <ac:spMk id="5" creationId="{75F4DA67-3A09-486C-949A-3323148C16DA}"/>
          </ac:spMkLst>
        </pc:spChg>
        <pc:spChg chg="del mod">
          <ac:chgData name="Chisae Koizumi" userId="56daf4ee-0553-4efe-a59d-f3ef39271f03" providerId="ADAL" clId="{AE3477A0-A912-4AA9-BDB1-D32FC9D09BBE}" dt="2022-01-17T07:46:03.489" v="37" actId="478"/>
          <ac:spMkLst>
            <pc:docMk/>
            <pc:sldMk cId="2521390416" sldId="294"/>
            <ac:spMk id="8" creationId="{A9FCCB51-4C09-4738-85CA-3799CF3744BE}"/>
          </ac:spMkLst>
        </pc:spChg>
        <pc:spChg chg="del mod">
          <ac:chgData name="Chisae Koizumi" userId="56daf4ee-0553-4efe-a59d-f3ef39271f03" providerId="ADAL" clId="{AE3477A0-A912-4AA9-BDB1-D32FC9D09BBE}" dt="2022-01-17T07:46:03.489" v="37" actId="478"/>
          <ac:spMkLst>
            <pc:docMk/>
            <pc:sldMk cId="2521390416" sldId="294"/>
            <ac:spMk id="11" creationId="{C6D6404E-4E9E-47EE-8AFA-C81D297F337B}"/>
          </ac:spMkLst>
        </pc:spChg>
        <pc:spChg chg="del mod">
          <ac:chgData name="Chisae Koizumi" userId="56daf4ee-0553-4efe-a59d-f3ef39271f03" providerId="ADAL" clId="{AE3477A0-A912-4AA9-BDB1-D32FC9D09BBE}" dt="2022-01-17T07:46:03.489" v="37" actId="478"/>
          <ac:spMkLst>
            <pc:docMk/>
            <pc:sldMk cId="2521390416" sldId="294"/>
            <ac:spMk id="12" creationId="{6987A423-6D7D-4234-88F0-C43B90B2D7B9}"/>
          </ac:spMkLst>
        </pc:spChg>
        <pc:spChg chg="del mod">
          <ac:chgData name="Chisae Koizumi" userId="56daf4ee-0553-4efe-a59d-f3ef39271f03" providerId="ADAL" clId="{AE3477A0-A912-4AA9-BDB1-D32FC9D09BBE}" dt="2022-01-17T07:46:03.489" v="37" actId="478"/>
          <ac:spMkLst>
            <pc:docMk/>
            <pc:sldMk cId="2521390416" sldId="294"/>
            <ac:spMk id="13" creationId="{90150A10-D09A-4448-964A-FD0C80E2544D}"/>
          </ac:spMkLst>
        </pc:spChg>
        <pc:spChg chg="del mod">
          <ac:chgData name="Chisae Koizumi" userId="56daf4ee-0553-4efe-a59d-f3ef39271f03" providerId="ADAL" clId="{AE3477A0-A912-4AA9-BDB1-D32FC9D09BBE}" dt="2022-01-17T07:46:03.489" v="37" actId="478"/>
          <ac:spMkLst>
            <pc:docMk/>
            <pc:sldMk cId="2521390416" sldId="294"/>
            <ac:spMk id="14" creationId="{EC99CF0E-22DF-4975-8843-02D681B5821E}"/>
          </ac:spMkLst>
        </pc:spChg>
        <pc:spChg chg="del mod">
          <ac:chgData name="Chisae Koizumi" userId="56daf4ee-0553-4efe-a59d-f3ef39271f03" providerId="ADAL" clId="{AE3477A0-A912-4AA9-BDB1-D32FC9D09BBE}" dt="2022-01-17T07:46:03.489" v="37" actId="478"/>
          <ac:spMkLst>
            <pc:docMk/>
            <pc:sldMk cId="2521390416" sldId="294"/>
            <ac:spMk id="15" creationId="{765E9428-C5D9-4AEF-938F-3C27D3CE3FD8}"/>
          </ac:spMkLst>
        </pc:spChg>
        <pc:spChg chg="del mod">
          <ac:chgData name="Chisae Koizumi" userId="56daf4ee-0553-4efe-a59d-f3ef39271f03" providerId="ADAL" clId="{AE3477A0-A912-4AA9-BDB1-D32FC9D09BBE}" dt="2022-01-17T07:46:03.489" v="37" actId="478"/>
          <ac:spMkLst>
            <pc:docMk/>
            <pc:sldMk cId="2521390416" sldId="294"/>
            <ac:spMk id="16" creationId="{A42F04F4-0455-46D6-A3D5-6B393510647D}"/>
          </ac:spMkLst>
        </pc:spChg>
        <pc:spChg chg="del mod">
          <ac:chgData name="Chisae Koizumi" userId="56daf4ee-0553-4efe-a59d-f3ef39271f03" providerId="ADAL" clId="{AE3477A0-A912-4AA9-BDB1-D32FC9D09BBE}" dt="2022-01-17T07:46:03.489" v="37" actId="478"/>
          <ac:spMkLst>
            <pc:docMk/>
            <pc:sldMk cId="2521390416" sldId="294"/>
            <ac:spMk id="17" creationId="{444DF190-06A8-4550-B76F-16FED8B1F7FD}"/>
          </ac:spMkLst>
        </pc:spChg>
        <pc:spChg chg="del">
          <ac:chgData name="Chisae Koizumi" userId="56daf4ee-0553-4efe-a59d-f3ef39271f03" providerId="ADAL" clId="{AE3477A0-A912-4AA9-BDB1-D32FC9D09BBE}" dt="2022-01-17T07:44:39.121" v="32" actId="478"/>
          <ac:spMkLst>
            <pc:docMk/>
            <pc:sldMk cId="2521390416" sldId="294"/>
            <ac:spMk id="18" creationId="{3828CF5B-671D-42E2-B94B-4D40F551AF93}"/>
          </ac:spMkLst>
        </pc:spChg>
        <pc:spChg chg="add mod">
          <ac:chgData name="Chisae Koizumi" userId="56daf4ee-0553-4efe-a59d-f3ef39271f03" providerId="ADAL" clId="{AE3477A0-A912-4AA9-BDB1-D32FC9D09BBE}" dt="2022-01-17T07:44:39.570" v="33"/>
          <ac:spMkLst>
            <pc:docMk/>
            <pc:sldMk cId="2521390416" sldId="294"/>
            <ac:spMk id="19" creationId="{0C3CF57E-8B6E-4AC9-8027-6CF0597A08FC}"/>
          </ac:spMkLst>
        </pc:spChg>
      </pc:sldChg>
      <pc:sldChg chg="addSp delSp modSp mod">
        <pc:chgData name="Chisae Koizumi" userId="56daf4ee-0553-4efe-a59d-f3ef39271f03" providerId="ADAL" clId="{AE3477A0-A912-4AA9-BDB1-D32FC9D09BBE}" dt="2022-01-20T04:06:03.148" v="372" actId="166"/>
        <pc:sldMkLst>
          <pc:docMk/>
          <pc:sldMk cId="60797993" sldId="306"/>
        </pc:sldMkLst>
        <pc:spChg chg="mod ord">
          <ac:chgData name="Chisae Koizumi" userId="56daf4ee-0553-4efe-a59d-f3ef39271f03" providerId="ADAL" clId="{AE3477A0-A912-4AA9-BDB1-D32FC9D09BBE}" dt="2022-01-20T04:06:03.148" v="372" actId="166"/>
          <ac:spMkLst>
            <pc:docMk/>
            <pc:sldMk cId="60797993" sldId="306"/>
            <ac:spMk id="5" creationId="{A8AC222B-FED2-4996-9FB8-9DF4CD53E4FC}"/>
          </ac:spMkLst>
        </pc:spChg>
        <pc:picChg chg="add del mod">
          <ac:chgData name="Chisae Koizumi" userId="56daf4ee-0553-4efe-a59d-f3ef39271f03" providerId="ADAL" clId="{AE3477A0-A912-4AA9-BDB1-D32FC9D09BBE}" dt="2022-01-20T04:05:27.433" v="362" actId="478"/>
          <ac:picMkLst>
            <pc:docMk/>
            <pc:sldMk cId="60797993" sldId="306"/>
            <ac:picMk id="3" creationId="{BCF88F0E-637D-4557-AAE4-482ABF77ECC9}"/>
          </ac:picMkLst>
        </pc:picChg>
        <pc:picChg chg="add mod">
          <ac:chgData name="Chisae Koizumi" userId="56daf4ee-0553-4efe-a59d-f3ef39271f03" providerId="ADAL" clId="{AE3477A0-A912-4AA9-BDB1-D32FC9D09BBE}" dt="2022-01-20T04:05:57.227" v="371" actId="14100"/>
          <ac:picMkLst>
            <pc:docMk/>
            <pc:sldMk cId="60797993" sldId="306"/>
            <ac:picMk id="7" creationId="{07C32BD4-BA45-4D57-A3C0-C6702635A09B}"/>
          </ac:picMkLst>
        </pc:picChg>
        <pc:picChg chg="add del mod">
          <ac:chgData name="Chisae Koizumi" userId="56daf4ee-0553-4efe-a59d-f3ef39271f03" providerId="ADAL" clId="{AE3477A0-A912-4AA9-BDB1-D32FC9D09BBE}" dt="2022-01-17T08:21:25.720" v="229" actId="478"/>
          <ac:picMkLst>
            <pc:docMk/>
            <pc:sldMk cId="60797993" sldId="306"/>
            <ac:picMk id="7" creationId="{CE372F12-AC80-4132-8E4D-2AF2F40CA884}"/>
          </ac:picMkLst>
        </pc:picChg>
        <pc:picChg chg="add mod">
          <ac:chgData name="Chisae Koizumi" userId="56daf4ee-0553-4efe-a59d-f3ef39271f03" providerId="ADAL" clId="{AE3477A0-A912-4AA9-BDB1-D32FC9D09BBE}" dt="2022-01-20T04:05:53.816" v="370" actId="1076"/>
          <ac:picMkLst>
            <pc:docMk/>
            <pc:sldMk cId="60797993" sldId="306"/>
            <ac:picMk id="9" creationId="{73E40DFD-28DC-4144-821E-665A63A568B7}"/>
          </ac:picMkLst>
        </pc:picChg>
      </pc:sldChg>
      <pc:sldChg chg="modSp del">
        <pc:chgData name="Chisae Koizumi" userId="56daf4ee-0553-4efe-a59d-f3ef39271f03" providerId="ADAL" clId="{AE3477A0-A912-4AA9-BDB1-D32FC9D09BBE}" dt="2022-01-17T08:08:42.517" v="106" actId="2696"/>
        <pc:sldMkLst>
          <pc:docMk/>
          <pc:sldMk cId="2848676704" sldId="307"/>
        </pc:sldMkLst>
        <pc:grpChg chg="mod">
          <ac:chgData name="Chisae Koizumi" userId="56daf4ee-0553-4efe-a59d-f3ef39271f03" providerId="ADAL" clId="{AE3477A0-A912-4AA9-BDB1-D32FC9D09BBE}" dt="2022-01-17T07:50:10.598" v="74" actId="14100"/>
          <ac:grpSpMkLst>
            <pc:docMk/>
            <pc:sldMk cId="2848676704" sldId="307"/>
            <ac:grpSpMk id="19" creationId="{578FDEE3-1C70-4243-B157-B9451077E13C}"/>
          </ac:grpSpMkLst>
        </pc:grpChg>
        <pc:picChg chg="mod">
          <ac:chgData name="Chisae Koizumi" userId="56daf4ee-0553-4efe-a59d-f3ef39271f03" providerId="ADAL" clId="{AE3477A0-A912-4AA9-BDB1-D32FC9D09BBE}" dt="2022-01-17T07:50:10.598" v="74" actId="14100"/>
          <ac:picMkLst>
            <pc:docMk/>
            <pc:sldMk cId="2848676704" sldId="307"/>
            <ac:picMk id="1026" creationId="{81888CCD-1504-4162-9D59-C8D9E465229B}"/>
          </ac:picMkLst>
        </pc:picChg>
        <pc:picChg chg="mod">
          <ac:chgData name="Chisae Koizumi" userId="56daf4ee-0553-4efe-a59d-f3ef39271f03" providerId="ADAL" clId="{AE3477A0-A912-4AA9-BDB1-D32FC9D09BBE}" dt="2022-01-17T07:50:10.598" v="74" actId="14100"/>
          <ac:picMkLst>
            <pc:docMk/>
            <pc:sldMk cId="2848676704" sldId="307"/>
            <ac:picMk id="1028" creationId="{F6B2B2BB-694A-4E9C-9917-808F68218F10}"/>
          </ac:picMkLst>
        </pc:picChg>
        <pc:picChg chg="mod">
          <ac:chgData name="Chisae Koizumi" userId="56daf4ee-0553-4efe-a59d-f3ef39271f03" providerId="ADAL" clId="{AE3477A0-A912-4AA9-BDB1-D32FC9D09BBE}" dt="2022-01-17T07:50:10.598" v="74" actId="14100"/>
          <ac:picMkLst>
            <pc:docMk/>
            <pc:sldMk cId="2848676704" sldId="307"/>
            <ac:picMk id="1030" creationId="{6F9EAA7E-D88D-4243-903B-E9E7061CEB28}"/>
          </ac:picMkLst>
        </pc:picChg>
        <pc:picChg chg="mod">
          <ac:chgData name="Chisae Koizumi" userId="56daf4ee-0553-4efe-a59d-f3ef39271f03" providerId="ADAL" clId="{AE3477A0-A912-4AA9-BDB1-D32FC9D09BBE}" dt="2022-01-17T07:50:10.598" v="74" actId="14100"/>
          <ac:picMkLst>
            <pc:docMk/>
            <pc:sldMk cId="2848676704" sldId="307"/>
            <ac:picMk id="1032" creationId="{4D4693A3-416C-4079-9458-DED655BC2948}"/>
          </ac:picMkLst>
        </pc:picChg>
      </pc:sldChg>
      <pc:sldChg chg="addSp delSp modSp mod delAnim">
        <pc:chgData name="Chisae Koizumi" userId="56daf4ee-0553-4efe-a59d-f3ef39271f03" providerId="ADAL" clId="{AE3477A0-A912-4AA9-BDB1-D32FC9D09BBE}" dt="2022-01-17T08:17:50.114" v="194" actId="478"/>
        <pc:sldMkLst>
          <pc:docMk/>
          <pc:sldMk cId="2604278413" sldId="308"/>
        </pc:sldMkLst>
        <pc:spChg chg="del mod">
          <ac:chgData name="Chisae Koizumi" userId="56daf4ee-0553-4efe-a59d-f3ef39271f03" providerId="ADAL" clId="{AE3477A0-A912-4AA9-BDB1-D32FC9D09BBE}" dt="2022-01-17T08:17:39.985" v="191" actId="478"/>
          <ac:spMkLst>
            <pc:docMk/>
            <pc:sldMk cId="2604278413" sldId="308"/>
            <ac:spMk id="5" creationId="{E2709AFB-0135-4327-A25E-AEBDBD2ACE07}"/>
          </ac:spMkLst>
        </pc:spChg>
        <pc:spChg chg="del mod">
          <ac:chgData name="Chisae Koizumi" userId="56daf4ee-0553-4efe-a59d-f3ef39271f03" providerId="ADAL" clId="{AE3477A0-A912-4AA9-BDB1-D32FC9D09BBE}" dt="2022-01-17T08:17:42.353" v="192" actId="478"/>
          <ac:spMkLst>
            <pc:docMk/>
            <pc:sldMk cId="2604278413" sldId="308"/>
            <ac:spMk id="8" creationId="{4FEF8BAF-A282-4EEA-A155-1CAB5C17AA3B}"/>
          </ac:spMkLst>
        </pc:spChg>
        <pc:spChg chg="del mod">
          <ac:chgData name="Chisae Koizumi" userId="56daf4ee-0553-4efe-a59d-f3ef39271f03" providerId="ADAL" clId="{AE3477A0-A912-4AA9-BDB1-D32FC9D09BBE}" dt="2022-01-17T08:17:47.594" v="193" actId="478"/>
          <ac:spMkLst>
            <pc:docMk/>
            <pc:sldMk cId="2604278413" sldId="308"/>
            <ac:spMk id="9" creationId="{7A5AF702-C77E-4C0C-8114-D29BD5ACAF14}"/>
          </ac:spMkLst>
        </pc:spChg>
        <pc:spChg chg="del mod">
          <ac:chgData name="Chisae Koizumi" userId="56daf4ee-0553-4efe-a59d-f3ef39271f03" providerId="ADAL" clId="{AE3477A0-A912-4AA9-BDB1-D32FC9D09BBE}" dt="2022-01-17T08:17:47.594" v="193" actId="478"/>
          <ac:spMkLst>
            <pc:docMk/>
            <pc:sldMk cId="2604278413" sldId="308"/>
            <ac:spMk id="10" creationId="{84F6DA5E-3C4F-4C95-AB95-2869B25654A3}"/>
          </ac:spMkLst>
        </pc:spChg>
        <pc:spChg chg="del mod">
          <ac:chgData name="Chisae Koizumi" userId="56daf4ee-0553-4efe-a59d-f3ef39271f03" providerId="ADAL" clId="{AE3477A0-A912-4AA9-BDB1-D32FC9D09BBE}" dt="2022-01-17T08:17:47.594" v="193" actId="478"/>
          <ac:spMkLst>
            <pc:docMk/>
            <pc:sldMk cId="2604278413" sldId="308"/>
            <ac:spMk id="11" creationId="{C1C5D087-51EF-4E14-886F-9C598FE84D71}"/>
          </ac:spMkLst>
        </pc:spChg>
        <pc:spChg chg="del mod">
          <ac:chgData name="Chisae Koizumi" userId="56daf4ee-0553-4efe-a59d-f3ef39271f03" providerId="ADAL" clId="{AE3477A0-A912-4AA9-BDB1-D32FC9D09BBE}" dt="2022-01-17T08:17:47.594" v="193" actId="478"/>
          <ac:spMkLst>
            <pc:docMk/>
            <pc:sldMk cId="2604278413" sldId="308"/>
            <ac:spMk id="12" creationId="{A40BAC25-4A9C-4C02-AF9B-5F4997C4F6D8}"/>
          </ac:spMkLst>
        </pc:spChg>
        <pc:spChg chg="del">
          <ac:chgData name="Chisae Koizumi" userId="56daf4ee-0553-4efe-a59d-f3ef39271f03" providerId="ADAL" clId="{AE3477A0-A912-4AA9-BDB1-D32FC9D09BBE}" dt="2022-01-17T08:15:40.034" v="161" actId="478"/>
          <ac:spMkLst>
            <pc:docMk/>
            <pc:sldMk cId="2604278413" sldId="308"/>
            <ac:spMk id="14" creationId="{194B3717-28B4-4DA6-876A-C5325E10CEE5}"/>
          </ac:spMkLst>
        </pc:spChg>
        <pc:spChg chg="add mod">
          <ac:chgData name="Chisae Koizumi" userId="56daf4ee-0553-4efe-a59d-f3ef39271f03" providerId="ADAL" clId="{AE3477A0-A912-4AA9-BDB1-D32FC9D09BBE}" dt="2022-01-17T08:15:42.838" v="164" actId="20577"/>
          <ac:spMkLst>
            <pc:docMk/>
            <pc:sldMk cId="2604278413" sldId="308"/>
            <ac:spMk id="15" creationId="{36FE5B42-3A4F-44A3-BB8E-7EDF5D39BA9A}"/>
          </ac:spMkLst>
        </pc:spChg>
        <pc:picChg chg="mod">
          <ac:chgData name="Chisae Koizumi" userId="56daf4ee-0553-4efe-a59d-f3ef39271f03" providerId="ADAL" clId="{AE3477A0-A912-4AA9-BDB1-D32FC9D09BBE}" dt="2022-01-17T08:17:30.945" v="189" actId="1076"/>
          <ac:picMkLst>
            <pc:docMk/>
            <pc:sldMk cId="2604278413" sldId="308"/>
            <ac:picMk id="2" creationId="{3C7FCC67-FA83-48CF-B450-DC2D3A597D45}"/>
          </ac:picMkLst>
        </pc:picChg>
        <pc:picChg chg="add mod">
          <ac:chgData name="Chisae Koizumi" userId="56daf4ee-0553-4efe-a59d-f3ef39271f03" providerId="ADAL" clId="{AE3477A0-A912-4AA9-BDB1-D32FC9D09BBE}" dt="2022-01-17T08:16:07.793" v="168" actId="962"/>
          <ac:picMkLst>
            <pc:docMk/>
            <pc:sldMk cId="2604278413" sldId="308"/>
            <ac:picMk id="4" creationId="{21D1BB9A-5CC8-46A1-B7AE-74EE2244914B}"/>
          </ac:picMkLst>
        </pc:picChg>
        <pc:picChg chg="del mod">
          <ac:chgData name="Chisae Koizumi" userId="56daf4ee-0553-4efe-a59d-f3ef39271f03" providerId="ADAL" clId="{AE3477A0-A912-4AA9-BDB1-D32FC9D09BBE}" dt="2022-01-17T08:17:50.114" v="194" actId="478"/>
          <ac:picMkLst>
            <pc:docMk/>
            <pc:sldMk cId="2604278413" sldId="308"/>
            <ac:picMk id="6" creationId="{1805AC40-29FA-4306-899F-96E128867D1E}"/>
          </ac:picMkLst>
        </pc:picChg>
        <pc:picChg chg="del">
          <ac:chgData name="Chisae Koizumi" userId="56daf4ee-0553-4efe-a59d-f3ef39271f03" providerId="ADAL" clId="{AE3477A0-A912-4AA9-BDB1-D32FC9D09BBE}" dt="2022-01-17T08:15:25.122" v="159" actId="478"/>
          <ac:picMkLst>
            <pc:docMk/>
            <pc:sldMk cId="2604278413" sldId="308"/>
            <ac:picMk id="13" creationId="{A82C6ACB-17BD-43A8-BC68-FEA545E738F6}"/>
          </ac:picMkLst>
        </pc:picChg>
        <pc:picChg chg="add mod ord">
          <ac:chgData name="Chisae Koizumi" userId="56daf4ee-0553-4efe-a59d-f3ef39271f03" providerId="ADAL" clId="{AE3477A0-A912-4AA9-BDB1-D32FC9D09BBE}" dt="2022-01-17T08:17:12.573" v="186" actId="1076"/>
          <ac:picMkLst>
            <pc:docMk/>
            <pc:sldMk cId="2604278413" sldId="308"/>
            <ac:picMk id="16" creationId="{1FFA3135-EFE8-4589-BC2C-417C2E7B2C21}"/>
          </ac:picMkLst>
        </pc:picChg>
      </pc:sldChg>
      <pc:sldChg chg="del">
        <pc:chgData name="Chisae Koizumi" userId="56daf4ee-0553-4efe-a59d-f3ef39271f03" providerId="ADAL" clId="{AE3477A0-A912-4AA9-BDB1-D32FC9D09BBE}" dt="2022-01-20T04:19:06.948" v="569" actId="2696"/>
        <pc:sldMkLst>
          <pc:docMk/>
          <pc:sldMk cId="3141646991" sldId="309"/>
        </pc:sldMkLst>
      </pc:sldChg>
      <pc:sldChg chg="addSp delSp modSp mod delAnim">
        <pc:chgData name="Chisae Koizumi" userId="56daf4ee-0553-4efe-a59d-f3ef39271f03" providerId="ADAL" clId="{AE3477A0-A912-4AA9-BDB1-D32FC9D09BBE}" dt="2022-01-20T04:14:39.040" v="493" actId="478"/>
        <pc:sldMkLst>
          <pc:docMk/>
          <pc:sldMk cId="1150229459" sldId="310"/>
        </pc:sldMkLst>
        <pc:spChg chg="del">
          <ac:chgData name="Chisae Koizumi" userId="56daf4ee-0553-4efe-a59d-f3ef39271f03" providerId="ADAL" clId="{AE3477A0-A912-4AA9-BDB1-D32FC9D09BBE}" dt="2022-01-20T04:14:39.040" v="493" actId="478"/>
          <ac:spMkLst>
            <pc:docMk/>
            <pc:sldMk cId="1150229459" sldId="310"/>
            <ac:spMk id="8" creationId="{E38FAE05-28DF-4A40-95CF-2E2822FDDBE6}"/>
          </ac:spMkLst>
        </pc:spChg>
        <pc:spChg chg="del">
          <ac:chgData name="Chisae Koizumi" userId="56daf4ee-0553-4efe-a59d-f3ef39271f03" providerId="ADAL" clId="{AE3477A0-A912-4AA9-BDB1-D32FC9D09BBE}" dt="2022-01-20T04:14:39.040" v="493" actId="478"/>
          <ac:spMkLst>
            <pc:docMk/>
            <pc:sldMk cId="1150229459" sldId="310"/>
            <ac:spMk id="9" creationId="{A5F9C19E-A06D-45C3-A623-736CBB6FF4AA}"/>
          </ac:spMkLst>
        </pc:spChg>
        <pc:spChg chg="del">
          <ac:chgData name="Chisae Koizumi" userId="56daf4ee-0553-4efe-a59d-f3ef39271f03" providerId="ADAL" clId="{AE3477A0-A912-4AA9-BDB1-D32FC9D09BBE}" dt="2022-01-20T04:14:27.905" v="490" actId="478"/>
          <ac:spMkLst>
            <pc:docMk/>
            <pc:sldMk cId="1150229459" sldId="310"/>
            <ac:spMk id="10" creationId="{E140BACF-54A5-4E40-B540-2BE890AF6F69}"/>
          </ac:spMkLst>
        </pc:spChg>
        <pc:spChg chg="del">
          <ac:chgData name="Chisae Koizumi" userId="56daf4ee-0553-4efe-a59d-f3ef39271f03" providerId="ADAL" clId="{AE3477A0-A912-4AA9-BDB1-D32FC9D09BBE}" dt="2022-01-20T04:14:39.040" v="493" actId="478"/>
          <ac:spMkLst>
            <pc:docMk/>
            <pc:sldMk cId="1150229459" sldId="310"/>
            <ac:spMk id="11" creationId="{08094F1D-FE56-47C1-95C0-AFAF0B108B98}"/>
          </ac:spMkLst>
        </pc:spChg>
        <pc:spChg chg="add mod">
          <ac:chgData name="Chisae Koizumi" userId="56daf4ee-0553-4efe-a59d-f3ef39271f03" providerId="ADAL" clId="{AE3477A0-A912-4AA9-BDB1-D32FC9D09BBE}" dt="2022-01-20T04:14:28.373" v="491"/>
          <ac:spMkLst>
            <pc:docMk/>
            <pc:sldMk cId="1150229459" sldId="310"/>
            <ac:spMk id="12" creationId="{0CC669DA-625C-4695-9B47-806DD6207DC9}"/>
          </ac:spMkLst>
        </pc:spChg>
      </pc:sldChg>
      <pc:sldChg chg="addSp delSp modSp mod modAnim">
        <pc:chgData name="Chisae Koizumi" userId="56daf4ee-0553-4efe-a59d-f3ef39271f03" providerId="ADAL" clId="{AE3477A0-A912-4AA9-BDB1-D32FC9D09BBE}" dt="2022-01-20T06:24:52.259" v="867" actId="166"/>
        <pc:sldMkLst>
          <pc:docMk/>
          <pc:sldMk cId="1713495857" sldId="311"/>
        </pc:sldMkLst>
        <pc:spChg chg="mod">
          <ac:chgData name="Chisae Koizumi" userId="56daf4ee-0553-4efe-a59d-f3ef39271f03" providerId="ADAL" clId="{AE3477A0-A912-4AA9-BDB1-D32FC9D09BBE}" dt="2022-01-20T06:24:48.197" v="866" actId="164"/>
          <ac:spMkLst>
            <pc:docMk/>
            <pc:sldMk cId="1713495857" sldId="311"/>
            <ac:spMk id="6" creationId="{42C32825-C799-4C1C-9588-477A7E83C865}"/>
          </ac:spMkLst>
        </pc:spChg>
        <pc:spChg chg="mod">
          <ac:chgData name="Chisae Koizumi" userId="56daf4ee-0553-4efe-a59d-f3ef39271f03" providerId="ADAL" clId="{AE3477A0-A912-4AA9-BDB1-D32FC9D09BBE}" dt="2022-01-20T06:24:48.197" v="866" actId="164"/>
          <ac:spMkLst>
            <pc:docMk/>
            <pc:sldMk cId="1713495857" sldId="311"/>
            <ac:spMk id="7" creationId="{54C92AF0-DB19-43BA-99FC-60F3B0CD7CB7}"/>
          </ac:spMkLst>
        </pc:spChg>
        <pc:spChg chg="mod">
          <ac:chgData name="Chisae Koizumi" userId="56daf4ee-0553-4efe-a59d-f3ef39271f03" providerId="ADAL" clId="{AE3477A0-A912-4AA9-BDB1-D32FC9D09BBE}" dt="2022-01-20T06:24:48.197" v="866" actId="164"/>
          <ac:spMkLst>
            <pc:docMk/>
            <pc:sldMk cId="1713495857" sldId="311"/>
            <ac:spMk id="8" creationId="{2AA9287B-52F4-47FC-8B45-9A0202E7854E}"/>
          </ac:spMkLst>
        </pc:spChg>
        <pc:spChg chg="del">
          <ac:chgData name="Chisae Koizumi" userId="56daf4ee-0553-4efe-a59d-f3ef39271f03" providerId="ADAL" clId="{AE3477A0-A912-4AA9-BDB1-D32FC9D09BBE}" dt="2022-01-20T06:22:52.201" v="837" actId="478"/>
          <ac:spMkLst>
            <pc:docMk/>
            <pc:sldMk cId="1713495857" sldId="311"/>
            <ac:spMk id="9" creationId="{83B332B5-07F7-4301-99B0-7068D8956D1C}"/>
          </ac:spMkLst>
        </pc:spChg>
        <pc:spChg chg="mod">
          <ac:chgData name="Chisae Koizumi" userId="56daf4ee-0553-4efe-a59d-f3ef39271f03" providerId="ADAL" clId="{AE3477A0-A912-4AA9-BDB1-D32FC9D09BBE}" dt="2022-01-20T06:24:48.197" v="866" actId="164"/>
          <ac:spMkLst>
            <pc:docMk/>
            <pc:sldMk cId="1713495857" sldId="311"/>
            <ac:spMk id="10" creationId="{17E7B091-147A-460A-8AA3-619BDFDDD149}"/>
          </ac:spMkLst>
        </pc:spChg>
        <pc:spChg chg="add mod">
          <ac:chgData name="Chisae Koizumi" userId="56daf4ee-0553-4efe-a59d-f3ef39271f03" providerId="ADAL" clId="{AE3477A0-A912-4AA9-BDB1-D32FC9D09BBE}" dt="2022-01-20T06:22:52.504" v="838"/>
          <ac:spMkLst>
            <pc:docMk/>
            <pc:sldMk cId="1713495857" sldId="311"/>
            <ac:spMk id="11" creationId="{3CC7AEC5-9FE6-4722-9935-04DC20E94FE9}"/>
          </ac:spMkLst>
        </pc:spChg>
        <pc:grpChg chg="add mod">
          <ac:chgData name="Chisae Koizumi" userId="56daf4ee-0553-4efe-a59d-f3ef39271f03" providerId="ADAL" clId="{AE3477A0-A912-4AA9-BDB1-D32FC9D09BBE}" dt="2022-01-20T06:24:48.197" v="866" actId="164"/>
          <ac:grpSpMkLst>
            <pc:docMk/>
            <pc:sldMk cId="1713495857" sldId="311"/>
            <ac:grpSpMk id="4" creationId="{61674955-F169-46A5-9E35-D560D8D4A463}"/>
          </ac:grpSpMkLst>
        </pc:grpChg>
        <pc:picChg chg="mod">
          <ac:chgData name="Chisae Koizumi" userId="56daf4ee-0553-4efe-a59d-f3ef39271f03" providerId="ADAL" clId="{AE3477A0-A912-4AA9-BDB1-D32FC9D09BBE}" dt="2022-01-20T06:23:55.748" v="853" actId="1076"/>
          <ac:picMkLst>
            <pc:docMk/>
            <pc:sldMk cId="1713495857" sldId="311"/>
            <ac:picMk id="2" creationId="{FB7EB719-8245-490E-A7DE-8328589CA0CC}"/>
          </ac:picMkLst>
        </pc:picChg>
        <pc:picChg chg="del">
          <ac:chgData name="Chisae Koizumi" userId="56daf4ee-0553-4efe-a59d-f3ef39271f03" providerId="ADAL" clId="{AE3477A0-A912-4AA9-BDB1-D32FC9D09BBE}" dt="2022-01-20T06:22:55.825" v="840" actId="478"/>
          <ac:picMkLst>
            <pc:docMk/>
            <pc:sldMk cId="1713495857" sldId="311"/>
            <ac:picMk id="3" creationId="{0A3FB6A1-EFE7-4448-90BB-C6EC690A7EAB}"/>
          </ac:picMkLst>
        </pc:picChg>
        <pc:picChg chg="mod ord">
          <ac:chgData name="Chisae Koizumi" userId="56daf4ee-0553-4efe-a59d-f3ef39271f03" providerId="ADAL" clId="{AE3477A0-A912-4AA9-BDB1-D32FC9D09BBE}" dt="2022-01-20T06:24:52.259" v="867" actId="166"/>
          <ac:picMkLst>
            <pc:docMk/>
            <pc:sldMk cId="1713495857" sldId="311"/>
            <ac:picMk id="5" creationId="{6BAE6D5A-E4FD-43A9-9E32-58FAEACDA97B}"/>
          </ac:picMkLst>
        </pc:picChg>
        <pc:picChg chg="add mod ord">
          <ac:chgData name="Chisae Koizumi" userId="56daf4ee-0553-4efe-a59d-f3ef39271f03" providerId="ADAL" clId="{AE3477A0-A912-4AA9-BDB1-D32FC9D09BBE}" dt="2022-01-20T06:24:48.197" v="866" actId="164"/>
          <ac:picMkLst>
            <pc:docMk/>
            <pc:sldMk cId="1713495857" sldId="311"/>
            <ac:picMk id="12" creationId="{CB89EF15-4229-442C-8AB8-5E13235D09E8}"/>
          </ac:picMkLst>
        </pc:picChg>
        <pc:picChg chg="add mod">
          <ac:chgData name="Chisae Koizumi" userId="56daf4ee-0553-4efe-a59d-f3ef39271f03" providerId="ADAL" clId="{AE3477A0-A912-4AA9-BDB1-D32FC9D09BBE}" dt="2022-01-20T06:23:52.579" v="852" actId="1076"/>
          <ac:picMkLst>
            <pc:docMk/>
            <pc:sldMk cId="1713495857" sldId="311"/>
            <ac:picMk id="13" creationId="{390F8C44-9A31-4874-B64E-53554AFDC0A6}"/>
          </ac:picMkLst>
        </pc:picChg>
      </pc:sldChg>
      <pc:sldChg chg="del">
        <pc:chgData name="Chisae Koizumi" userId="56daf4ee-0553-4efe-a59d-f3ef39271f03" providerId="ADAL" clId="{AE3477A0-A912-4AA9-BDB1-D32FC9D09BBE}" dt="2022-01-20T04:40:55.654" v="758" actId="2696"/>
        <pc:sldMkLst>
          <pc:docMk/>
          <pc:sldMk cId="2835834705" sldId="312"/>
        </pc:sldMkLst>
      </pc:sldChg>
      <pc:sldChg chg="addSp delSp modSp mod delAnim">
        <pc:chgData name="Chisae Koizumi" userId="56daf4ee-0553-4efe-a59d-f3ef39271f03" providerId="ADAL" clId="{AE3477A0-A912-4AA9-BDB1-D32FC9D09BBE}" dt="2022-01-20T06:19:14.201" v="784" actId="478"/>
        <pc:sldMkLst>
          <pc:docMk/>
          <pc:sldMk cId="1278309066" sldId="313"/>
        </pc:sldMkLst>
        <pc:spChg chg="del">
          <ac:chgData name="Chisae Koizumi" userId="56daf4ee-0553-4efe-a59d-f3ef39271f03" providerId="ADAL" clId="{AE3477A0-A912-4AA9-BDB1-D32FC9D09BBE}" dt="2022-01-20T06:19:04.624" v="783" actId="478"/>
          <ac:spMkLst>
            <pc:docMk/>
            <pc:sldMk cId="1278309066" sldId="313"/>
            <ac:spMk id="12" creationId="{2EA8FA6E-E996-4C9A-BFD6-58B30B428908}"/>
          </ac:spMkLst>
        </pc:spChg>
        <pc:spChg chg="del">
          <ac:chgData name="Chisae Koizumi" userId="56daf4ee-0553-4efe-a59d-f3ef39271f03" providerId="ADAL" clId="{AE3477A0-A912-4AA9-BDB1-D32FC9D09BBE}" dt="2022-01-20T06:18:38.262" v="781" actId="478"/>
          <ac:spMkLst>
            <pc:docMk/>
            <pc:sldMk cId="1278309066" sldId="313"/>
            <ac:spMk id="13" creationId="{291E0787-4C66-469F-8EE0-34EF02CD7673}"/>
          </ac:spMkLst>
        </pc:spChg>
        <pc:spChg chg="add mod">
          <ac:chgData name="Chisae Koizumi" userId="56daf4ee-0553-4efe-a59d-f3ef39271f03" providerId="ADAL" clId="{AE3477A0-A912-4AA9-BDB1-D32FC9D09BBE}" dt="2022-01-20T06:18:34.769" v="780" actId="20577"/>
          <ac:spMkLst>
            <pc:docMk/>
            <pc:sldMk cId="1278309066" sldId="313"/>
            <ac:spMk id="14" creationId="{63BE4973-DC64-4164-AFAF-1CEC1D5DC4B9}"/>
          </ac:spMkLst>
        </pc:spChg>
        <pc:picChg chg="del mod">
          <ac:chgData name="Chisae Koizumi" userId="56daf4ee-0553-4efe-a59d-f3ef39271f03" providerId="ADAL" clId="{AE3477A0-A912-4AA9-BDB1-D32FC9D09BBE}" dt="2022-01-20T06:19:14.201" v="784" actId="478"/>
          <ac:picMkLst>
            <pc:docMk/>
            <pc:sldMk cId="1278309066" sldId="313"/>
            <ac:picMk id="25" creationId="{375EB7CD-8146-4F69-ABA2-47E4D830675A}"/>
          </ac:picMkLst>
        </pc:picChg>
      </pc:sldChg>
      <pc:sldChg chg="addSp delSp modSp mod delAnim">
        <pc:chgData name="Chisae Koizumi" userId="56daf4ee-0553-4efe-a59d-f3ef39271f03" providerId="ADAL" clId="{AE3477A0-A912-4AA9-BDB1-D32FC9D09BBE}" dt="2022-01-20T06:36:45.439" v="997" actId="478"/>
        <pc:sldMkLst>
          <pc:docMk/>
          <pc:sldMk cId="3822480841" sldId="314"/>
        </pc:sldMkLst>
        <pc:spChg chg="del">
          <ac:chgData name="Chisae Koizumi" userId="56daf4ee-0553-4efe-a59d-f3ef39271f03" providerId="ADAL" clId="{AE3477A0-A912-4AA9-BDB1-D32FC9D09BBE}" dt="2022-01-20T06:36:45.439" v="997" actId="478"/>
          <ac:spMkLst>
            <pc:docMk/>
            <pc:sldMk cId="3822480841" sldId="314"/>
            <ac:spMk id="2" creationId="{26ADE772-2CB0-4A6A-847B-AF016A196A7D}"/>
          </ac:spMkLst>
        </pc:spChg>
        <pc:spChg chg="del">
          <ac:chgData name="Chisae Koizumi" userId="56daf4ee-0553-4efe-a59d-f3ef39271f03" providerId="ADAL" clId="{AE3477A0-A912-4AA9-BDB1-D32FC9D09BBE}" dt="2022-01-20T06:36:33.843" v="994" actId="478"/>
          <ac:spMkLst>
            <pc:docMk/>
            <pc:sldMk cId="3822480841" sldId="314"/>
            <ac:spMk id="10" creationId="{99AE204A-2DF8-4A48-97C3-DC9F3B592E79}"/>
          </ac:spMkLst>
        </pc:spChg>
        <pc:spChg chg="add mod">
          <ac:chgData name="Chisae Koizumi" userId="56daf4ee-0553-4efe-a59d-f3ef39271f03" providerId="ADAL" clId="{AE3477A0-A912-4AA9-BDB1-D32FC9D09BBE}" dt="2022-01-20T06:36:34.112" v="995"/>
          <ac:spMkLst>
            <pc:docMk/>
            <pc:sldMk cId="3822480841" sldId="314"/>
            <ac:spMk id="12" creationId="{0476A647-7B8C-41C6-AFEF-B1B7A985AE6B}"/>
          </ac:spMkLst>
        </pc:spChg>
      </pc:sldChg>
      <pc:sldChg chg="addSp delSp modSp del mod delAnim">
        <pc:chgData name="Chisae Koizumi" userId="56daf4ee-0553-4efe-a59d-f3ef39271f03" providerId="ADAL" clId="{AE3477A0-A912-4AA9-BDB1-D32FC9D09BBE}" dt="2022-01-20T06:41:56.601" v="1053" actId="2696"/>
        <pc:sldMkLst>
          <pc:docMk/>
          <pc:sldMk cId="3682575774" sldId="315"/>
        </pc:sldMkLst>
        <pc:spChg chg="del">
          <ac:chgData name="Chisae Koizumi" userId="56daf4ee-0553-4efe-a59d-f3ef39271f03" providerId="ADAL" clId="{AE3477A0-A912-4AA9-BDB1-D32FC9D09BBE}" dt="2022-01-20T06:37:26.800" v="1003" actId="478"/>
          <ac:spMkLst>
            <pc:docMk/>
            <pc:sldMk cId="3682575774" sldId="315"/>
            <ac:spMk id="18" creationId="{E15DEDDC-1693-424D-B2EC-76A7859CD328}"/>
          </ac:spMkLst>
        </pc:spChg>
        <pc:spChg chg="del">
          <ac:chgData name="Chisae Koizumi" userId="56daf4ee-0553-4efe-a59d-f3ef39271f03" providerId="ADAL" clId="{AE3477A0-A912-4AA9-BDB1-D32FC9D09BBE}" dt="2022-01-20T06:37:26.800" v="1003" actId="478"/>
          <ac:spMkLst>
            <pc:docMk/>
            <pc:sldMk cId="3682575774" sldId="315"/>
            <ac:spMk id="19" creationId="{FA12CCBF-AEE4-4036-A95B-69FF5398DFB1}"/>
          </ac:spMkLst>
        </pc:spChg>
        <pc:spChg chg="del">
          <ac:chgData name="Chisae Koizumi" userId="56daf4ee-0553-4efe-a59d-f3ef39271f03" providerId="ADAL" clId="{AE3477A0-A912-4AA9-BDB1-D32FC9D09BBE}" dt="2022-01-20T06:37:26.800" v="1003" actId="478"/>
          <ac:spMkLst>
            <pc:docMk/>
            <pc:sldMk cId="3682575774" sldId="315"/>
            <ac:spMk id="20" creationId="{4BD88C13-E3E2-4EE1-8486-E1F902027D09}"/>
          </ac:spMkLst>
        </pc:spChg>
        <pc:spChg chg="del">
          <ac:chgData name="Chisae Koizumi" userId="56daf4ee-0553-4efe-a59d-f3ef39271f03" providerId="ADAL" clId="{AE3477A0-A912-4AA9-BDB1-D32FC9D09BBE}" dt="2022-01-20T06:37:26.800" v="1003" actId="478"/>
          <ac:spMkLst>
            <pc:docMk/>
            <pc:sldMk cId="3682575774" sldId="315"/>
            <ac:spMk id="23" creationId="{F02A1968-CDB7-4C96-A303-E8BBF7684945}"/>
          </ac:spMkLst>
        </pc:spChg>
        <pc:spChg chg="del">
          <ac:chgData name="Chisae Koizumi" userId="56daf4ee-0553-4efe-a59d-f3ef39271f03" providerId="ADAL" clId="{AE3477A0-A912-4AA9-BDB1-D32FC9D09BBE}" dt="2022-01-20T06:37:26.800" v="1003" actId="478"/>
          <ac:spMkLst>
            <pc:docMk/>
            <pc:sldMk cId="3682575774" sldId="315"/>
            <ac:spMk id="25" creationId="{D165AF88-6183-4FF3-A4EB-A9FCB3BA3AC9}"/>
          </ac:spMkLst>
        </pc:spChg>
        <pc:spChg chg="del">
          <ac:chgData name="Chisae Koizumi" userId="56daf4ee-0553-4efe-a59d-f3ef39271f03" providerId="ADAL" clId="{AE3477A0-A912-4AA9-BDB1-D32FC9D09BBE}" dt="2022-01-20T06:37:26.800" v="1003" actId="478"/>
          <ac:spMkLst>
            <pc:docMk/>
            <pc:sldMk cId="3682575774" sldId="315"/>
            <ac:spMk id="27" creationId="{A4735D1B-E6A4-4999-BECA-32BA63EFC2A9}"/>
          </ac:spMkLst>
        </pc:spChg>
        <pc:spChg chg="del">
          <ac:chgData name="Chisae Koizumi" userId="56daf4ee-0553-4efe-a59d-f3ef39271f03" providerId="ADAL" clId="{AE3477A0-A912-4AA9-BDB1-D32FC9D09BBE}" dt="2022-01-20T06:37:26.800" v="1003" actId="478"/>
          <ac:spMkLst>
            <pc:docMk/>
            <pc:sldMk cId="3682575774" sldId="315"/>
            <ac:spMk id="29" creationId="{0D3407A1-E7E1-482F-887A-32AC92B57FD4}"/>
          </ac:spMkLst>
        </pc:spChg>
        <pc:spChg chg="del">
          <ac:chgData name="Chisae Koizumi" userId="56daf4ee-0553-4efe-a59d-f3ef39271f03" providerId="ADAL" clId="{AE3477A0-A912-4AA9-BDB1-D32FC9D09BBE}" dt="2022-01-20T06:37:26.800" v="1003" actId="478"/>
          <ac:spMkLst>
            <pc:docMk/>
            <pc:sldMk cId="3682575774" sldId="315"/>
            <ac:spMk id="31" creationId="{2EFA92D8-DB03-4E5A-83F7-9CAB24E88CBE}"/>
          </ac:spMkLst>
        </pc:spChg>
        <pc:spChg chg="del">
          <ac:chgData name="Chisae Koizumi" userId="56daf4ee-0553-4efe-a59d-f3ef39271f03" providerId="ADAL" clId="{AE3477A0-A912-4AA9-BDB1-D32FC9D09BBE}" dt="2022-01-20T06:37:08.181" v="998" actId="478"/>
          <ac:spMkLst>
            <pc:docMk/>
            <pc:sldMk cId="3682575774" sldId="315"/>
            <ac:spMk id="33" creationId="{58C189CA-76D3-40EE-B6A7-108DDD2EC730}"/>
          </ac:spMkLst>
        </pc:spChg>
        <pc:spChg chg="add mod">
          <ac:chgData name="Chisae Koizumi" userId="56daf4ee-0553-4efe-a59d-f3ef39271f03" providerId="ADAL" clId="{AE3477A0-A912-4AA9-BDB1-D32FC9D09BBE}" dt="2022-01-20T06:37:11.192" v="1001" actId="20577"/>
          <ac:spMkLst>
            <pc:docMk/>
            <pc:sldMk cId="3682575774" sldId="315"/>
            <ac:spMk id="35" creationId="{5B5FA351-E83C-42DE-9CA2-671CF4BCC669}"/>
          </ac:spMkLst>
        </pc:spChg>
      </pc:sldChg>
      <pc:sldChg chg="addSp delSp modSp mod">
        <pc:chgData name="Chisae Koizumi" userId="56daf4ee-0553-4efe-a59d-f3ef39271f03" providerId="ADAL" clId="{AE3477A0-A912-4AA9-BDB1-D32FC9D09BBE}" dt="2022-01-20T06:27:17.643" v="894" actId="14100"/>
        <pc:sldMkLst>
          <pc:docMk/>
          <pc:sldMk cId="3206592714" sldId="316"/>
        </pc:sldMkLst>
        <pc:spChg chg="mod">
          <ac:chgData name="Chisae Koizumi" userId="56daf4ee-0553-4efe-a59d-f3ef39271f03" providerId="ADAL" clId="{AE3477A0-A912-4AA9-BDB1-D32FC9D09BBE}" dt="2022-01-20T06:25:36.411" v="884" actId="1035"/>
          <ac:spMkLst>
            <pc:docMk/>
            <pc:sldMk cId="3206592714" sldId="316"/>
            <ac:spMk id="5" creationId="{5B124D01-9626-4489-94B4-782EA07AB7C9}"/>
          </ac:spMkLst>
        </pc:spChg>
        <pc:picChg chg="add del mod">
          <ac:chgData name="Chisae Koizumi" userId="56daf4ee-0553-4efe-a59d-f3ef39271f03" providerId="ADAL" clId="{AE3477A0-A912-4AA9-BDB1-D32FC9D09BBE}" dt="2022-01-20T06:26:44.893" v="887" actId="478"/>
          <ac:picMkLst>
            <pc:docMk/>
            <pc:sldMk cId="3206592714" sldId="316"/>
            <ac:picMk id="3" creationId="{AC301A9C-7EA9-46B9-BB96-AAC54CE6684D}"/>
          </ac:picMkLst>
        </pc:picChg>
        <pc:picChg chg="add mod">
          <ac:chgData name="Chisae Koizumi" userId="56daf4ee-0553-4efe-a59d-f3ef39271f03" providerId="ADAL" clId="{AE3477A0-A912-4AA9-BDB1-D32FC9D09BBE}" dt="2022-01-20T06:25:23.293" v="869"/>
          <ac:picMkLst>
            <pc:docMk/>
            <pc:sldMk cId="3206592714" sldId="316"/>
            <ac:picMk id="6" creationId="{BEB8BC49-3947-44F4-92AE-6885BE314D48}"/>
          </ac:picMkLst>
        </pc:picChg>
        <pc:picChg chg="add mod">
          <ac:chgData name="Chisae Koizumi" userId="56daf4ee-0553-4efe-a59d-f3ef39271f03" providerId="ADAL" clId="{AE3477A0-A912-4AA9-BDB1-D32FC9D09BBE}" dt="2022-01-20T06:27:17.643" v="894" actId="14100"/>
          <ac:picMkLst>
            <pc:docMk/>
            <pc:sldMk cId="3206592714" sldId="316"/>
            <ac:picMk id="7" creationId="{A7E1BCD2-77C7-4A39-A23D-E542AB8F496B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20T06:27:33.368" v="896"/>
        <pc:sldMkLst>
          <pc:docMk/>
          <pc:sldMk cId="891742513" sldId="317"/>
        </pc:sldMkLst>
        <pc:spChg chg="del">
          <ac:chgData name="Chisae Koizumi" userId="56daf4ee-0553-4efe-a59d-f3ef39271f03" providerId="ADAL" clId="{AE3477A0-A912-4AA9-BDB1-D32FC9D09BBE}" dt="2022-01-20T06:27:33.094" v="895" actId="478"/>
          <ac:spMkLst>
            <pc:docMk/>
            <pc:sldMk cId="891742513" sldId="317"/>
            <ac:spMk id="5" creationId="{8C01E7DC-C1CE-4195-93F7-EB62F464300B}"/>
          </ac:spMkLst>
        </pc:spChg>
        <pc:spChg chg="add mod">
          <ac:chgData name="Chisae Koizumi" userId="56daf4ee-0553-4efe-a59d-f3ef39271f03" providerId="ADAL" clId="{AE3477A0-A912-4AA9-BDB1-D32FC9D09BBE}" dt="2022-01-20T06:27:33.368" v="896"/>
          <ac:spMkLst>
            <pc:docMk/>
            <pc:sldMk cId="891742513" sldId="317"/>
            <ac:spMk id="7" creationId="{BB975FD2-3757-41E0-8847-402E15C5FF58}"/>
          </ac:spMkLst>
        </pc:spChg>
      </pc:sldChg>
      <pc:sldChg chg="addSp delSp modSp mod">
        <pc:chgData name="Chisae Koizumi" userId="56daf4ee-0553-4efe-a59d-f3ef39271f03" providerId="ADAL" clId="{AE3477A0-A912-4AA9-BDB1-D32FC9D09BBE}" dt="2022-01-20T04:35:45.214" v="681" actId="1076"/>
        <pc:sldMkLst>
          <pc:docMk/>
          <pc:sldMk cId="2510583167" sldId="318"/>
        </pc:sldMkLst>
        <pc:spChg chg="del">
          <ac:chgData name="Chisae Koizumi" userId="56daf4ee-0553-4efe-a59d-f3ef39271f03" providerId="ADAL" clId="{AE3477A0-A912-4AA9-BDB1-D32FC9D09BBE}" dt="2022-01-20T04:34:13.229" v="651" actId="478"/>
          <ac:spMkLst>
            <pc:docMk/>
            <pc:sldMk cId="2510583167" sldId="318"/>
            <ac:spMk id="5" creationId="{33B2CA5A-C453-42D7-AEAE-D178287691C1}"/>
          </ac:spMkLst>
        </pc:spChg>
        <pc:spChg chg="add mod">
          <ac:chgData name="Chisae Koizumi" userId="56daf4ee-0553-4efe-a59d-f3ef39271f03" providerId="ADAL" clId="{AE3477A0-A912-4AA9-BDB1-D32FC9D09BBE}" dt="2022-01-20T04:34:13.665" v="652"/>
          <ac:spMkLst>
            <pc:docMk/>
            <pc:sldMk cId="2510583167" sldId="318"/>
            <ac:spMk id="6" creationId="{63624A79-007F-47E6-9F6E-229C0C496FD6}"/>
          </ac:spMkLst>
        </pc:spChg>
        <pc:picChg chg="del mod">
          <ac:chgData name="Chisae Koizumi" userId="56daf4ee-0553-4efe-a59d-f3ef39271f03" providerId="ADAL" clId="{AE3477A0-A912-4AA9-BDB1-D32FC9D09BBE}" dt="2022-01-20T04:35:07.022" v="656" actId="478"/>
          <ac:picMkLst>
            <pc:docMk/>
            <pc:sldMk cId="2510583167" sldId="318"/>
            <ac:picMk id="3" creationId="{0F32E5EE-BB3B-44A4-A9F9-C6705F2D5710}"/>
          </ac:picMkLst>
        </pc:picChg>
        <pc:picChg chg="add mod">
          <ac:chgData name="Chisae Koizumi" userId="56daf4ee-0553-4efe-a59d-f3ef39271f03" providerId="ADAL" clId="{AE3477A0-A912-4AA9-BDB1-D32FC9D09BBE}" dt="2022-01-20T04:35:43.111" v="680" actId="1076"/>
          <ac:picMkLst>
            <pc:docMk/>
            <pc:sldMk cId="2510583167" sldId="318"/>
            <ac:picMk id="7" creationId="{0A6A300F-7C57-4BC2-8F74-FFB01C3F0919}"/>
          </ac:picMkLst>
        </pc:picChg>
        <pc:picChg chg="add mod">
          <ac:chgData name="Chisae Koizumi" userId="56daf4ee-0553-4efe-a59d-f3ef39271f03" providerId="ADAL" clId="{AE3477A0-A912-4AA9-BDB1-D32FC9D09BBE}" dt="2022-01-20T04:35:38.726" v="679" actId="1076"/>
          <ac:picMkLst>
            <pc:docMk/>
            <pc:sldMk cId="2510583167" sldId="318"/>
            <ac:picMk id="9" creationId="{91F62F60-B347-43E7-B529-1EB0DE30FFE8}"/>
          </ac:picMkLst>
        </pc:picChg>
        <pc:picChg chg="mod">
          <ac:chgData name="Chisae Koizumi" userId="56daf4ee-0553-4efe-a59d-f3ef39271f03" providerId="ADAL" clId="{AE3477A0-A912-4AA9-BDB1-D32FC9D09BBE}" dt="2022-01-20T04:35:45.214" v="681" actId="1076"/>
          <ac:picMkLst>
            <pc:docMk/>
            <pc:sldMk cId="2510583167" sldId="318"/>
            <ac:picMk id="10" creationId="{116C893F-56C9-4F4C-9414-F737A0BA12AE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20T04:35:53.160" v="683"/>
        <pc:sldMkLst>
          <pc:docMk/>
          <pc:sldMk cId="4132030731" sldId="319"/>
        </pc:sldMkLst>
        <pc:spChg chg="mod ord">
          <ac:chgData name="Chisae Koizumi" userId="56daf4ee-0553-4efe-a59d-f3ef39271f03" providerId="ADAL" clId="{AE3477A0-A912-4AA9-BDB1-D32FC9D09BBE}" dt="2022-01-20T04:34:08.554" v="650" actId="166"/>
          <ac:spMkLst>
            <pc:docMk/>
            <pc:sldMk cId="4132030731" sldId="319"/>
            <ac:spMk id="5" creationId="{E602A3D7-6BB0-42D6-A6D6-08A3BB515D89}"/>
          </ac:spMkLst>
        </pc:spChg>
        <pc:picChg chg="del mod">
          <ac:chgData name="Chisae Koizumi" userId="56daf4ee-0553-4efe-a59d-f3ef39271f03" providerId="ADAL" clId="{AE3477A0-A912-4AA9-BDB1-D32FC9D09BBE}" dt="2022-01-20T04:33:29.338" v="637" actId="478"/>
          <ac:picMkLst>
            <pc:docMk/>
            <pc:sldMk cId="4132030731" sldId="319"/>
            <ac:picMk id="3" creationId="{B30033F3-E5AF-4C17-A737-4232AFCC8933}"/>
          </ac:picMkLst>
        </pc:picChg>
        <pc:picChg chg="add del mod">
          <ac:chgData name="Chisae Koizumi" userId="56daf4ee-0553-4efe-a59d-f3ef39271f03" providerId="ADAL" clId="{AE3477A0-A912-4AA9-BDB1-D32FC9D09BBE}" dt="2022-01-20T04:35:52.919" v="682" actId="478"/>
          <ac:picMkLst>
            <pc:docMk/>
            <pc:sldMk cId="4132030731" sldId="319"/>
            <ac:picMk id="6" creationId="{A91B9483-7C57-4169-8720-494551035D4C}"/>
          </ac:picMkLst>
        </pc:picChg>
        <pc:picChg chg="add mod">
          <ac:chgData name="Chisae Koizumi" userId="56daf4ee-0553-4efe-a59d-f3ef39271f03" providerId="ADAL" clId="{AE3477A0-A912-4AA9-BDB1-D32FC9D09BBE}" dt="2022-01-20T04:34:01.110" v="648" actId="1076"/>
          <ac:picMkLst>
            <pc:docMk/>
            <pc:sldMk cId="4132030731" sldId="319"/>
            <ac:picMk id="7" creationId="{DDC2E0A4-0EF0-4A3C-981D-DA1ABC38DEA7}"/>
          </ac:picMkLst>
        </pc:picChg>
        <pc:picChg chg="add mod">
          <ac:chgData name="Chisae Koizumi" userId="56daf4ee-0553-4efe-a59d-f3ef39271f03" providerId="ADAL" clId="{AE3477A0-A912-4AA9-BDB1-D32FC9D09BBE}" dt="2022-01-20T04:34:04.087" v="649" actId="1076"/>
          <ac:picMkLst>
            <pc:docMk/>
            <pc:sldMk cId="4132030731" sldId="319"/>
            <ac:picMk id="9" creationId="{92EFBAD2-62DB-4FF1-832F-E7822A38D7F0}"/>
          </ac:picMkLst>
        </pc:picChg>
        <pc:picChg chg="add mod">
          <ac:chgData name="Chisae Koizumi" userId="56daf4ee-0553-4efe-a59d-f3ef39271f03" providerId="ADAL" clId="{AE3477A0-A912-4AA9-BDB1-D32FC9D09BBE}" dt="2022-01-20T04:35:53.160" v="683"/>
          <ac:picMkLst>
            <pc:docMk/>
            <pc:sldMk cId="4132030731" sldId="319"/>
            <ac:picMk id="10" creationId="{C15DE240-2DD3-4EC9-8D0C-C1D629F961B8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20T04:08:47.015" v="390" actId="1076"/>
        <pc:sldMkLst>
          <pc:docMk/>
          <pc:sldMk cId="2819478334" sldId="320"/>
        </pc:sldMkLst>
        <pc:spChg chg="del">
          <ac:chgData name="Chisae Koizumi" userId="56daf4ee-0553-4efe-a59d-f3ef39271f03" providerId="ADAL" clId="{AE3477A0-A912-4AA9-BDB1-D32FC9D09BBE}" dt="2022-01-17T08:19:30.905" v="215" actId="478"/>
          <ac:spMkLst>
            <pc:docMk/>
            <pc:sldMk cId="2819478334" sldId="320"/>
            <ac:spMk id="5" creationId="{843D7492-256B-4540-82E9-B9D0C8309479}"/>
          </ac:spMkLst>
        </pc:spChg>
        <pc:spChg chg="add mod">
          <ac:chgData name="Chisae Koizumi" userId="56daf4ee-0553-4efe-a59d-f3ef39271f03" providerId="ADAL" clId="{AE3477A0-A912-4AA9-BDB1-D32FC9D09BBE}" dt="2022-01-17T08:23:29.815" v="231"/>
          <ac:spMkLst>
            <pc:docMk/>
            <pc:sldMk cId="2819478334" sldId="320"/>
            <ac:spMk id="6" creationId="{5ADAE84A-EB5B-4BC3-9F98-6395BAE75D88}"/>
          </ac:spMkLst>
        </pc:spChg>
        <pc:picChg chg="del">
          <ac:chgData name="Chisae Koizumi" userId="56daf4ee-0553-4efe-a59d-f3ef39271f03" providerId="ADAL" clId="{AE3477A0-A912-4AA9-BDB1-D32FC9D09BBE}" dt="2022-01-20T04:06:42.301" v="377" actId="478"/>
          <ac:picMkLst>
            <pc:docMk/>
            <pc:sldMk cId="2819478334" sldId="320"/>
            <ac:picMk id="3" creationId="{584A771C-107F-4A6E-BFE3-E35333CA941E}"/>
          </ac:picMkLst>
        </pc:picChg>
        <pc:picChg chg="add mod ord">
          <ac:chgData name="Chisae Koizumi" userId="56daf4ee-0553-4efe-a59d-f3ef39271f03" providerId="ADAL" clId="{AE3477A0-A912-4AA9-BDB1-D32FC9D09BBE}" dt="2022-01-20T04:08:47.015" v="390" actId="1076"/>
          <ac:picMkLst>
            <pc:docMk/>
            <pc:sldMk cId="2819478334" sldId="320"/>
            <ac:picMk id="5" creationId="{55CB846E-6539-4E8D-9033-D14F2B052EF4}"/>
          </ac:picMkLst>
        </pc:picChg>
        <pc:picChg chg="add mod">
          <ac:chgData name="Chisae Koizumi" userId="56daf4ee-0553-4efe-a59d-f3ef39271f03" providerId="ADAL" clId="{AE3477A0-A912-4AA9-BDB1-D32FC9D09BBE}" dt="2022-01-20T04:08:45.836" v="389" actId="1076"/>
          <ac:picMkLst>
            <pc:docMk/>
            <pc:sldMk cId="2819478334" sldId="320"/>
            <ac:picMk id="8" creationId="{9ABD194E-9849-404E-BDE4-FE37857F5EBB}"/>
          </ac:picMkLst>
        </pc:picChg>
        <pc:picChg chg="add mod">
          <ac:chgData name="Chisae Koizumi" userId="56daf4ee-0553-4efe-a59d-f3ef39271f03" providerId="ADAL" clId="{AE3477A0-A912-4AA9-BDB1-D32FC9D09BBE}" dt="2022-01-20T04:08:32.597" v="386" actId="1076"/>
          <ac:picMkLst>
            <pc:docMk/>
            <pc:sldMk cId="2819478334" sldId="320"/>
            <ac:picMk id="1026" creationId="{9E52FC9D-34DB-4D07-8458-ED8B950B4083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20T06:29:14.745" v="929" actId="14100"/>
        <pc:sldMkLst>
          <pc:docMk/>
          <pc:sldMk cId="1250373008" sldId="321"/>
        </pc:sldMkLst>
        <pc:spChg chg="mod">
          <ac:chgData name="Chisae Koizumi" userId="56daf4ee-0553-4efe-a59d-f3ef39271f03" providerId="ADAL" clId="{AE3477A0-A912-4AA9-BDB1-D32FC9D09BBE}" dt="2022-01-20T06:28:05.640" v="913" actId="1037"/>
          <ac:spMkLst>
            <pc:docMk/>
            <pc:sldMk cId="1250373008" sldId="321"/>
            <ac:spMk id="5" creationId="{24FA615E-75C7-40EC-A257-2D40837684BA}"/>
          </ac:spMkLst>
        </pc:spChg>
        <pc:picChg chg="del mod">
          <ac:chgData name="Chisae Koizumi" userId="56daf4ee-0553-4efe-a59d-f3ef39271f03" providerId="ADAL" clId="{AE3477A0-A912-4AA9-BDB1-D32FC9D09BBE}" dt="2022-01-20T06:28:00.176" v="899" actId="478"/>
          <ac:picMkLst>
            <pc:docMk/>
            <pc:sldMk cId="1250373008" sldId="321"/>
            <ac:picMk id="3" creationId="{D76B2D99-23F7-43EC-A1A9-1128B7456A72}"/>
          </ac:picMkLst>
        </pc:picChg>
        <pc:picChg chg="add mod ord">
          <ac:chgData name="Chisae Koizumi" userId="56daf4ee-0553-4efe-a59d-f3ef39271f03" providerId="ADAL" clId="{AE3477A0-A912-4AA9-BDB1-D32FC9D09BBE}" dt="2022-01-20T06:29:09.360" v="928" actId="166"/>
          <ac:picMkLst>
            <pc:docMk/>
            <pc:sldMk cId="1250373008" sldId="321"/>
            <ac:picMk id="6" creationId="{8F651F42-6A14-4226-AE03-288F56505D30}"/>
          </ac:picMkLst>
        </pc:picChg>
        <pc:picChg chg="add mod">
          <ac:chgData name="Chisae Koizumi" userId="56daf4ee-0553-4efe-a59d-f3ef39271f03" providerId="ADAL" clId="{AE3477A0-A912-4AA9-BDB1-D32FC9D09BBE}" dt="2022-01-20T06:29:14.745" v="929" actId="14100"/>
          <ac:picMkLst>
            <pc:docMk/>
            <pc:sldMk cId="1250373008" sldId="321"/>
            <ac:picMk id="8" creationId="{4C51D452-5A50-4028-A426-7A5C837EACFD}"/>
          </ac:picMkLst>
        </pc:picChg>
        <pc:picChg chg="add mod">
          <ac:chgData name="Chisae Koizumi" userId="56daf4ee-0553-4efe-a59d-f3ef39271f03" providerId="ADAL" clId="{AE3477A0-A912-4AA9-BDB1-D32FC9D09BBE}" dt="2022-01-20T06:29:04.821" v="927" actId="1076"/>
          <ac:picMkLst>
            <pc:docMk/>
            <pc:sldMk cId="1250373008" sldId="321"/>
            <ac:picMk id="9" creationId="{99574CCE-871D-4EF9-A72E-227F3A4B3ACA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20T06:46:37.241" v="1099" actId="1038"/>
        <pc:sldMkLst>
          <pc:docMk/>
          <pc:sldMk cId="10769084" sldId="322"/>
        </pc:sldMkLst>
        <pc:spChg chg="del">
          <ac:chgData name="Chisae Koizumi" userId="56daf4ee-0553-4efe-a59d-f3ef39271f03" providerId="ADAL" clId="{AE3477A0-A912-4AA9-BDB1-D32FC9D09BBE}" dt="2022-01-20T06:43:56.856" v="1072" actId="478"/>
          <ac:spMkLst>
            <pc:docMk/>
            <pc:sldMk cId="10769084" sldId="322"/>
            <ac:spMk id="4" creationId="{918999DB-97C2-43BF-B096-D1BBA3D3F1F7}"/>
          </ac:spMkLst>
        </pc:spChg>
        <pc:spChg chg="add mod">
          <ac:chgData name="Chisae Koizumi" userId="56daf4ee-0553-4efe-a59d-f3ef39271f03" providerId="ADAL" clId="{AE3477A0-A912-4AA9-BDB1-D32FC9D09BBE}" dt="2022-01-20T06:44:00.013" v="1075" actId="20577"/>
          <ac:spMkLst>
            <pc:docMk/>
            <pc:sldMk cId="10769084" sldId="322"/>
            <ac:spMk id="5" creationId="{87A98B04-C1EC-4938-A892-110660115115}"/>
          </ac:spMkLst>
        </pc:spChg>
        <pc:picChg chg="del">
          <ac:chgData name="Chisae Koizumi" userId="56daf4ee-0553-4efe-a59d-f3ef39271f03" providerId="ADAL" clId="{AE3477A0-A912-4AA9-BDB1-D32FC9D09BBE}" dt="2022-01-20T06:44:21.324" v="1076" actId="478"/>
          <ac:picMkLst>
            <pc:docMk/>
            <pc:sldMk cId="10769084" sldId="322"/>
            <ac:picMk id="3" creationId="{EFFFCAB4-C434-4CA9-B8D6-381907B9AE79}"/>
          </ac:picMkLst>
        </pc:picChg>
        <pc:picChg chg="add mod">
          <ac:chgData name="Chisae Koizumi" userId="56daf4ee-0553-4efe-a59d-f3ef39271f03" providerId="ADAL" clId="{AE3477A0-A912-4AA9-BDB1-D32FC9D09BBE}" dt="2022-01-20T06:46:30.453" v="1093" actId="14100"/>
          <ac:picMkLst>
            <pc:docMk/>
            <pc:sldMk cId="10769084" sldId="322"/>
            <ac:picMk id="6" creationId="{5B000E09-EC25-43DD-AB5B-A4E58B25ED8B}"/>
          </ac:picMkLst>
        </pc:picChg>
        <pc:picChg chg="add mod">
          <ac:chgData name="Chisae Koizumi" userId="56daf4ee-0553-4efe-a59d-f3ef39271f03" providerId="ADAL" clId="{AE3477A0-A912-4AA9-BDB1-D32FC9D09BBE}" dt="2022-01-20T06:46:37.241" v="1099" actId="1038"/>
          <ac:picMkLst>
            <pc:docMk/>
            <pc:sldMk cId="10769084" sldId="322"/>
            <ac:picMk id="8" creationId="{288C4DB2-6C4A-453C-9083-25700AFA0BF5}"/>
          </ac:picMkLst>
        </pc:picChg>
      </pc:sldChg>
      <pc:sldChg chg="addSp delSp modSp mod">
        <pc:chgData name="Chisae Koizumi" userId="56daf4ee-0553-4efe-a59d-f3ef39271f03" providerId="ADAL" clId="{AE3477A0-A912-4AA9-BDB1-D32FC9D09BBE}" dt="2022-01-20T06:47:10.570" v="1103"/>
        <pc:sldMkLst>
          <pc:docMk/>
          <pc:sldMk cId="2147009322" sldId="323"/>
        </pc:sldMkLst>
        <pc:spChg chg="del">
          <ac:chgData name="Chisae Koizumi" userId="56daf4ee-0553-4efe-a59d-f3ef39271f03" providerId="ADAL" clId="{AE3477A0-A912-4AA9-BDB1-D32FC9D09BBE}" dt="2022-01-20T06:47:10.076" v="1102" actId="478"/>
          <ac:spMkLst>
            <pc:docMk/>
            <pc:sldMk cId="2147009322" sldId="323"/>
            <ac:spMk id="4" creationId="{2BAE163A-1CB5-4DB7-9876-A279B3F4FCC7}"/>
          </ac:spMkLst>
        </pc:spChg>
        <pc:spChg chg="add mod">
          <ac:chgData name="Chisae Koizumi" userId="56daf4ee-0553-4efe-a59d-f3ef39271f03" providerId="ADAL" clId="{AE3477A0-A912-4AA9-BDB1-D32FC9D09BBE}" dt="2022-01-20T06:47:10.570" v="1103"/>
          <ac:spMkLst>
            <pc:docMk/>
            <pc:sldMk cId="2147009322" sldId="323"/>
            <ac:spMk id="5" creationId="{DC450B80-DB32-4587-A0A2-5064D537065B}"/>
          </ac:spMkLst>
        </pc:spChg>
      </pc:sldChg>
      <pc:sldChg chg="addSp delSp modSp mod">
        <pc:chgData name="Chisae Koizumi" userId="56daf4ee-0553-4efe-a59d-f3ef39271f03" providerId="ADAL" clId="{AE3477A0-A912-4AA9-BDB1-D32FC9D09BBE}" dt="2022-01-20T06:46:46.708" v="1101"/>
        <pc:sldMkLst>
          <pc:docMk/>
          <pc:sldMk cId="3014184791" sldId="324"/>
        </pc:sldMkLst>
        <pc:spChg chg="del">
          <ac:chgData name="Chisae Koizumi" userId="56daf4ee-0553-4efe-a59d-f3ef39271f03" providerId="ADAL" clId="{AE3477A0-A912-4AA9-BDB1-D32FC9D09BBE}" dt="2022-01-20T06:46:46.411" v="1100" actId="478"/>
          <ac:spMkLst>
            <pc:docMk/>
            <pc:sldMk cId="3014184791" sldId="324"/>
            <ac:spMk id="3" creationId="{120FD6F0-BFFA-42A2-8A60-B7F2BA56A0AB}"/>
          </ac:spMkLst>
        </pc:spChg>
        <pc:spChg chg="add mod">
          <ac:chgData name="Chisae Koizumi" userId="56daf4ee-0553-4efe-a59d-f3ef39271f03" providerId="ADAL" clId="{AE3477A0-A912-4AA9-BDB1-D32FC9D09BBE}" dt="2022-01-20T06:46:46.708" v="1101"/>
          <ac:spMkLst>
            <pc:docMk/>
            <pc:sldMk cId="3014184791" sldId="324"/>
            <ac:spMk id="4" creationId="{C0758167-EA41-4EB6-AEF7-388D42EDBE61}"/>
          </ac:spMkLst>
        </pc:spChg>
      </pc:sldChg>
      <pc:sldChg chg="addSp modSp mod">
        <pc:chgData name="Chisae Koizumi" userId="56daf4ee-0553-4efe-a59d-f3ef39271f03" providerId="ADAL" clId="{AE3477A0-A912-4AA9-BDB1-D32FC9D09BBE}" dt="2022-01-20T06:43:40.782" v="1071"/>
        <pc:sldMkLst>
          <pc:docMk/>
          <pc:sldMk cId="3670169383" sldId="325"/>
        </pc:sldMkLst>
        <pc:spChg chg="add mod">
          <ac:chgData name="Chisae Koizumi" userId="56daf4ee-0553-4efe-a59d-f3ef39271f03" providerId="ADAL" clId="{AE3477A0-A912-4AA9-BDB1-D32FC9D09BBE}" dt="2022-01-20T06:43:40.782" v="1071"/>
          <ac:spMkLst>
            <pc:docMk/>
            <pc:sldMk cId="3670169383" sldId="325"/>
            <ac:spMk id="4" creationId="{C20A7298-40E3-45CA-844F-FA286138A728}"/>
          </ac:spMkLst>
        </pc:spChg>
        <pc:picChg chg="add mod">
          <ac:chgData name="Chisae Koizumi" userId="56daf4ee-0553-4efe-a59d-f3ef39271f03" providerId="ADAL" clId="{AE3477A0-A912-4AA9-BDB1-D32FC9D09BBE}" dt="2022-01-20T06:43:24.293" v="1070" actId="692"/>
          <ac:picMkLst>
            <pc:docMk/>
            <pc:sldMk cId="3670169383" sldId="325"/>
            <ac:picMk id="3" creationId="{760FB12A-41DC-446C-AEB8-328D0AA0281A}"/>
          </ac:picMkLst>
        </pc:picChg>
      </pc:sldChg>
      <pc:sldChg chg="addSp delSp modSp mod delAnim modAnim modNotesTx">
        <pc:chgData name="Chisae Koizumi" userId="56daf4ee-0553-4efe-a59d-f3ef39271f03" providerId="ADAL" clId="{AE3477A0-A912-4AA9-BDB1-D32FC9D09BBE}" dt="2022-01-17T08:09:16.901" v="110" actId="20577"/>
        <pc:sldMkLst>
          <pc:docMk/>
          <pc:sldMk cId="1476924359" sldId="326"/>
        </pc:sldMkLst>
        <pc:spChg chg="del mod">
          <ac:chgData name="Chisae Koizumi" userId="56daf4ee-0553-4efe-a59d-f3ef39271f03" providerId="ADAL" clId="{AE3477A0-A912-4AA9-BDB1-D32FC9D09BBE}" dt="2022-01-17T08:07:24.996" v="97" actId="478"/>
          <ac:spMkLst>
            <pc:docMk/>
            <pc:sldMk cId="1476924359" sldId="326"/>
            <ac:spMk id="8" creationId="{F4A0B9AC-CB77-41D5-BAD8-A20FEC1DA8D6}"/>
          </ac:spMkLst>
        </pc:spChg>
        <pc:spChg chg="del mod">
          <ac:chgData name="Chisae Koizumi" userId="56daf4ee-0553-4efe-a59d-f3ef39271f03" providerId="ADAL" clId="{AE3477A0-A912-4AA9-BDB1-D32FC9D09BBE}" dt="2022-01-17T08:07:37.270" v="101" actId="478"/>
          <ac:spMkLst>
            <pc:docMk/>
            <pc:sldMk cId="1476924359" sldId="326"/>
            <ac:spMk id="12" creationId="{4C6A2145-1E4E-4DF9-9EC8-CF6782019055}"/>
          </ac:spMkLst>
        </pc:spChg>
        <pc:spChg chg="del mod">
          <ac:chgData name="Chisae Koizumi" userId="56daf4ee-0553-4efe-a59d-f3ef39271f03" providerId="ADAL" clId="{AE3477A0-A912-4AA9-BDB1-D32FC9D09BBE}" dt="2022-01-17T08:07:29.331" v="99" actId="478"/>
          <ac:spMkLst>
            <pc:docMk/>
            <pc:sldMk cId="1476924359" sldId="326"/>
            <ac:spMk id="13" creationId="{D3254111-D3AA-42AB-ABF3-90AA15F668F6}"/>
          </ac:spMkLst>
        </pc:spChg>
        <pc:spChg chg="del mod">
          <ac:chgData name="Chisae Koizumi" userId="56daf4ee-0553-4efe-a59d-f3ef39271f03" providerId="ADAL" clId="{AE3477A0-A912-4AA9-BDB1-D32FC9D09BBE}" dt="2022-01-17T08:07:27.433" v="98" actId="478"/>
          <ac:spMkLst>
            <pc:docMk/>
            <pc:sldMk cId="1476924359" sldId="326"/>
            <ac:spMk id="14" creationId="{BF3033C1-6303-4300-9A05-FFA3D2378887}"/>
          </ac:spMkLst>
        </pc:spChg>
        <pc:spChg chg="del mod">
          <ac:chgData name="Chisae Koizumi" userId="56daf4ee-0553-4efe-a59d-f3ef39271f03" providerId="ADAL" clId="{AE3477A0-A912-4AA9-BDB1-D32FC9D09BBE}" dt="2022-01-17T08:07:37.270" v="101" actId="478"/>
          <ac:spMkLst>
            <pc:docMk/>
            <pc:sldMk cId="1476924359" sldId="326"/>
            <ac:spMk id="15" creationId="{CD1BA7D2-E287-451D-BF76-30276790D313}"/>
          </ac:spMkLst>
        </pc:spChg>
        <pc:spChg chg="del">
          <ac:chgData name="Chisae Koizumi" userId="56daf4ee-0553-4efe-a59d-f3ef39271f03" providerId="ADAL" clId="{AE3477A0-A912-4AA9-BDB1-D32FC9D09BBE}" dt="2022-01-17T07:47:57.925" v="39" actId="478"/>
          <ac:spMkLst>
            <pc:docMk/>
            <pc:sldMk cId="1476924359" sldId="326"/>
            <ac:spMk id="16" creationId="{83211831-C5F6-46A8-9969-DA51AFDF143B}"/>
          </ac:spMkLst>
        </pc:spChg>
        <pc:spChg chg="add mod">
          <ac:chgData name="Chisae Koizumi" userId="56daf4ee-0553-4efe-a59d-f3ef39271f03" providerId="ADAL" clId="{AE3477A0-A912-4AA9-BDB1-D32FC9D09BBE}" dt="2022-01-17T08:09:16.901" v="110" actId="20577"/>
          <ac:spMkLst>
            <pc:docMk/>
            <pc:sldMk cId="1476924359" sldId="326"/>
            <ac:spMk id="17" creationId="{A4E3FA5C-05F6-445A-9A5E-1D52FBFF138B}"/>
          </ac:spMkLst>
        </pc:spChg>
        <pc:grpChg chg="add del mod">
          <ac:chgData name="Chisae Koizumi" userId="56daf4ee-0553-4efe-a59d-f3ef39271f03" providerId="ADAL" clId="{AE3477A0-A912-4AA9-BDB1-D32FC9D09BBE}" dt="2022-01-17T07:49:09.822" v="61" actId="478"/>
          <ac:grpSpMkLst>
            <pc:docMk/>
            <pc:sldMk cId="1476924359" sldId="326"/>
            <ac:grpSpMk id="18" creationId="{590CB56E-53C7-47A0-812B-362B4F0FB4A4}"/>
          </ac:grpSpMkLst>
        </pc:grpChg>
        <pc:grpChg chg="add mod">
          <ac:chgData name="Chisae Koizumi" userId="56daf4ee-0553-4efe-a59d-f3ef39271f03" providerId="ADAL" clId="{AE3477A0-A912-4AA9-BDB1-D32FC9D09BBE}" dt="2022-01-17T07:49:36.329" v="65" actId="1076"/>
          <ac:grpSpMkLst>
            <pc:docMk/>
            <pc:sldMk cId="1476924359" sldId="326"/>
            <ac:grpSpMk id="23" creationId="{4A3CE326-5A95-414A-9027-AEF5BE8BFE46}"/>
          </ac:grpSpMkLst>
        </pc:grpChg>
        <pc:picChg chg="mod">
          <ac:chgData name="Chisae Koizumi" userId="56daf4ee-0553-4efe-a59d-f3ef39271f03" providerId="ADAL" clId="{AE3477A0-A912-4AA9-BDB1-D32FC9D09BBE}" dt="2022-01-17T07:52:11.892" v="77" actId="1076"/>
          <ac:picMkLst>
            <pc:docMk/>
            <pc:sldMk cId="1476924359" sldId="326"/>
            <ac:picMk id="2" creationId="{5484B355-C83A-4886-94EC-4603FBF6482F}"/>
          </ac:picMkLst>
        </pc:picChg>
        <pc:picChg chg="mod">
          <ac:chgData name="Chisae Koizumi" userId="56daf4ee-0553-4efe-a59d-f3ef39271f03" providerId="ADAL" clId="{AE3477A0-A912-4AA9-BDB1-D32FC9D09BBE}" dt="2022-01-17T07:52:08.678" v="76" actId="1076"/>
          <ac:picMkLst>
            <pc:docMk/>
            <pc:sldMk cId="1476924359" sldId="326"/>
            <ac:picMk id="3" creationId="{98A07FDF-222F-4640-B5E3-0256034AFDB6}"/>
          </ac:picMkLst>
        </pc:picChg>
        <pc:picChg chg="mod">
          <ac:chgData name="Chisae Koizumi" userId="56daf4ee-0553-4efe-a59d-f3ef39271f03" providerId="ADAL" clId="{AE3477A0-A912-4AA9-BDB1-D32FC9D09BBE}" dt="2022-01-17T07:52:15.213" v="78" actId="1076"/>
          <ac:picMkLst>
            <pc:docMk/>
            <pc:sldMk cId="1476924359" sldId="326"/>
            <ac:picMk id="4" creationId="{43D2A3B7-16A4-40DF-A5CF-92FD35C55910}"/>
          </ac:picMkLst>
        </pc:picChg>
        <pc:picChg chg="mod">
          <ac:chgData name="Chisae Koizumi" userId="56daf4ee-0553-4efe-a59d-f3ef39271f03" providerId="ADAL" clId="{AE3477A0-A912-4AA9-BDB1-D32FC9D09BBE}" dt="2022-01-17T07:48:47.132" v="46" actId="1076"/>
          <ac:picMkLst>
            <pc:docMk/>
            <pc:sldMk cId="1476924359" sldId="326"/>
            <ac:picMk id="5" creationId="{65E26841-F026-482A-ABCF-3E05D40EB3C9}"/>
          </ac:picMkLst>
        </pc:picChg>
        <pc:picChg chg="mod">
          <ac:chgData name="Chisae Koizumi" userId="56daf4ee-0553-4efe-a59d-f3ef39271f03" providerId="ADAL" clId="{AE3477A0-A912-4AA9-BDB1-D32FC9D09BBE}" dt="2022-01-17T07:52:18.108" v="79" actId="1076"/>
          <ac:picMkLst>
            <pc:docMk/>
            <pc:sldMk cId="1476924359" sldId="326"/>
            <ac:picMk id="6" creationId="{C3199904-2497-4C31-BE97-193F9AAC655C}"/>
          </ac:picMkLst>
        </pc:picChg>
        <pc:picChg chg="mod">
          <ac:chgData name="Chisae Koizumi" userId="56daf4ee-0553-4efe-a59d-f3ef39271f03" providerId="ADAL" clId="{AE3477A0-A912-4AA9-BDB1-D32FC9D09BBE}" dt="2022-01-17T07:50:37.317" v="75" actId="1076"/>
          <ac:picMkLst>
            <pc:docMk/>
            <pc:sldMk cId="1476924359" sldId="326"/>
            <ac:picMk id="7" creationId="{12EA4937-272D-475E-B7D4-7CFC57DF7EEB}"/>
          </ac:picMkLst>
        </pc:picChg>
        <pc:picChg chg="mod">
          <ac:chgData name="Chisae Koizumi" userId="56daf4ee-0553-4efe-a59d-f3ef39271f03" providerId="ADAL" clId="{AE3477A0-A912-4AA9-BDB1-D32FC9D09BBE}" dt="2022-01-17T07:48:50.701" v="48" actId="1076"/>
          <ac:picMkLst>
            <pc:docMk/>
            <pc:sldMk cId="1476924359" sldId="326"/>
            <ac:picMk id="11" creationId="{B70D5C68-2982-4529-8FA1-DDB2AF873E45}"/>
          </ac:picMkLst>
        </pc:picChg>
        <pc:picChg chg="mod">
          <ac:chgData name="Chisae Koizumi" userId="56daf4ee-0553-4efe-a59d-f3ef39271f03" providerId="ADAL" clId="{AE3477A0-A912-4AA9-BDB1-D32FC9D09BBE}" dt="2022-01-17T07:49:07.067" v="60" actId="14100"/>
          <ac:picMkLst>
            <pc:docMk/>
            <pc:sldMk cId="1476924359" sldId="326"/>
            <ac:picMk id="19" creationId="{D6022700-768F-4355-BF8F-03C9BE91A031}"/>
          </ac:picMkLst>
        </pc:picChg>
        <pc:picChg chg="mod">
          <ac:chgData name="Chisae Koizumi" userId="56daf4ee-0553-4efe-a59d-f3ef39271f03" providerId="ADAL" clId="{AE3477A0-A912-4AA9-BDB1-D32FC9D09BBE}" dt="2022-01-17T07:49:07.067" v="60" actId="14100"/>
          <ac:picMkLst>
            <pc:docMk/>
            <pc:sldMk cId="1476924359" sldId="326"/>
            <ac:picMk id="20" creationId="{9ADDDF2A-ECBC-4988-B4D4-95FCAEF6A5EE}"/>
          </ac:picMkLst>
        </pc:picChg>
        <pc:picChg chg="mod">
          <ac:chgData name="Chisae Koizumi" userId="56daf4ee-0553-4efe-a59d-f3ef39271f03" providerId="ADAL" clId="{AE3477A0-A912-4AA9-BDB1-D32FC9D09BBE}" dt="2022-01-17T07:49:07.067" v="60" actId="14100"/>
          <ac:picMkLst>
            <pc:docMk/>
            <pc:sldMk cId="1476924359" sldId="326"/>
            <ac:picMk id="21" creationId="{EF1E3266-01CD-4149-9E44-28C423A909CD}"/>
          </ac:picMkLst>
        </pc:picChg>
        <pc:picChg chg="mod">
          <ac:chgData name="Chisae Koizumi" userId="56daf4ee-0553-4efe-a59d-f3ef39271f03" providerId="ADAL" clId="{AE3477A0-A912-4AA9-BDB1-D32FC9D09BBE}" dt="2022-01-17T07:49:07.067" v="60" actId="14100"/>
          <ac:picMkLst>
            <pc:docMk/>
            <pc:sldMk cId="1476924359" sldId="326"/>
            <ac:picMk id="22" creationId="{7AD5E1C5-A438-4FC3-A712-D5231E5D4FB5}"/>
          </ac:picMkLst>
        </pc:picChg>
        <pc:picChg chg="mod">
          <ac:chgData name="Chisae Koizumi" userId="56daf4ee-0553-4efe-a59d-f3ef39271f03" providerId="ADAL" clId="{AE3477A0-A912-4AA9-BDB1-D32FC9D09BBE}" dt="2022-01-17T07:49:36.329" v="65" actId="1076"/>
          <ac:picMkLst>
            <pc:docMk/>
            <pc:sldMk cId="1476924359" sldId="326"/>
            <ac:picMk id="24" creationId="{5FC14AF0-DD90-4B15-8D7A-05AC4AB1C89F}"/>
          </ac:picMkLst>
        </pc:picChg>
        <pc:picChg chg="mod">
          <ac:chgData name="Chisae Koizumi" userId="56daf4ee-0553-4efe-a59d-f3ef39271f03" providerId="ADAL" clId="{AE3477A0-A912-4AA9-BDB1-D32FC9D09BBE}" dt="2022-01-17T07:49:36.329" v="65" actId="1076"/>
          <ac:picMkLst>
            <pc:docMk/>
            <pc:sldMk cId="1476924359" sldId="326"/>
            <ac:picMk id="25" creationId="{81AF6122-75BD-4703-B700-9F039389D024}"/>
          </ac:picMkLst>
        </pc:picChg>
        <pc:picChg chg="mod">
          <ac:chgData name="Chisae Koizumi" userId="56daf4ee-0553-4efe-a59d-f3ef39271f03" providerId="ADAL" clId="{AE3477A0-A912-4AA9-BDB1-D32FC9D09BBE}" dt="2022-01-17T07:49:36.329" v="65" actId="1076"/>
          <ac:picMkLst>
            <pc:docMk/>
            <pc:sldMk cId="1476924359" sldId="326"/>
            <ac:picMk id="26" creationId="{99A048CD-57FF-4CBD-8C8B-D48E8B24FB4C}"/>
          </ac:picMkLst>
        </pc:picChg>
        <pc:picChg chg="mod">
          <ac:chgData name="Chisae Koizumi" userId="56daf4ee-0553-4efe-a59d-f3ef39271f03" providerId="ADAL" clId="{AE3477A0-A912-4AA9-BDB1-D32FC9D09BBE}" dt="2022-01-17T07:49:36.329" v="65" actId="1076"/>
          <ac:picMkLst>
            <pc:docMk/>
            <pc:sldMk cId="1476924359" sldId="326"/>
            <ac:picMk id="27" creationId="{3A64F597-5969-4D74-A223-924558B61B00}"/>
          </ac:picMkLst>
        </pc:picChg>
      </pc:sldChg>
      <pc:sldChg chg="addSp delSp modSp mod delAnim">
        <pc:chgData name="Chisae Koizumi" userId="56daf4ee-0553-4efe-a59d-f3ef39271f03" providerId="ADAL" clId="{AE3477A0-A912-4AA9-BDB1-D32FC9D09BBE}" dt="2022-01-20T04:12:35.709" v="426" actId="478"/>
        <pc:sldMkLst>
          <pc:docMk/>
          <pc:sldMk cId="1713326501" sldId="327"/>
        </pc:sldMkLst>
        <pc:spChg chg="del">
          <ac:chgData name="Chisae Koizumi" userId="56daf4ee-0553-4efe-a59d-f3ef39271f03" providerId="ADAL" clId="{AE3477A0-A912-4AA9-BDB1-D32FC9D09BBE}" dt="2022-01-20T04:12:25.946" v="422" actId="478"/>
          <ac:spMkLst>
            <pc:docMk/>
            <pc:sldMk cId="1713326501" sldId="327"/>
            <ac:spMk id="11" creationId="{1BDF2213-C2E1-44DB-9680-38FD5A09FD10}"/>
          </ac:spMkLst>
        </pc:spChg>
        <pc:spChg chg="del">
          <ac:chgData name="Chisae Koizumi" userId="56daf4ee-0553-4efe-a59d-f3ef39271f03" providerId="ADAL" clId="{AE3477A0-A912-4AA9-BDB1-D32FC9D09BBE}" dt="2022-01-20T04:12:33.225" v="425" actId="478"/>
          <ac:spMkLst>
            <pc:docMk/>
            <pc:sldMk cId="1713326501" sldId="327"/>
            <ac:spMk id="12" creationId="{79D4EF8F-D883-418A-963C-293EE07004CC}"/>
          </ac:spMkLst>
        </pc:spChg>
        <pc:spChg chg="del">
          <ac:chgData name="Chisae Koizumi" userId="56daf4ee-0553-4efe-a59d-f3ef39271f03" providerId="ADAL" clId="{AE3477A0-A912-4AA9-BDB1-D32FC9D09BBE}" dt="2022-01-20T04:12:28.830" v="424" actId="478"/>
          <ac:spMkLst>
            <pc:docMk/>
            <pc:sldMk cId="1713326501" sldId="327"/>
            <ac:spMk id="13" creationId="{03DFF86E-90E2-4C4E-BEAB-B95775242E29}"/>
          </ac:spMkLst>
        </pc:spChg>
        <pc:spChg chg="del">
          <ac:chgData name="Chisae Koizumi" userId="56daf4ee-0553-4efe-a59d-f3ef39271f03" providerId="ADAL" clId="{AE3477A0-A912-4AA9-BDB1-D32FC9D09BBE}" dt="2022-01-20T04:12:27.345" v="423" actId="478"/>
          <ac:spMkLst>
            <pc:docMk/>
            <pc:sldMk cId="1713326501" sldId="327"/>
            <ac:spMk id="14" creationId="{CBD774A4-7916-4D81-BBFD-72CD62DE1006}"/>
          </ac:spMkLst>
        </pc:spChg>
        <pc:spChg chg="del">
          <ac:chgData name="Chisae Koizumi" userId="56daf4ee-0553-4efe-a59d-f3ef39271f03" providerId="ADAL" clId="{AE3477A0-A912-4AA9-BDB1-D32FC9D09BBE}" dt="2022-01-20T04:12:35.709" v="426" actId="478"/>
          <ac:spMkLst>
            <pc:docMk/>
            <pc:sldMk cId="1713326501" sldId="327"/>
            <ac:spMk id="15" creationId="{C5948C7F-BEA2-4E33-BF65-31BAB2F558E1}"/>
          </ac:spMkLst>
        </pc:spChg>
        <pc:spChg chg="del">
          <ac:chgData name="Chisae Koizumi" userId="56daf4ee-0553-4efe-a59d-f3ef39271f03" providerId="ADAL" clId="{AE3477A0-A912-4AA9-BDB1-D32FC9D09BBE}" dt="2022-01-20T04:12:17.914" v="419" actId="478"/>
          <ac:spMkLst>
            <pc:docMk/>
            <pc:sldMk cId="1713326501" sldId="327"/>
            <ac:spMk id="16" creationId="{3B3EFBC4-64E7-415A-AC1E-CE48AFD0F976}"/>
          </ac:spMkLst>
        </pc:spChg>
        <pc:spChg chg="add mod">
          <ac:chgData name="Chisae Koizumi" userId="56daf4ee-0553-4efe-a59d-f3ef39271f03" providerId="ADAL" clId="{AE3477A0-A912-4AA9-BDB1-D32FC9D09BBE}" dt="2022-01-20T04:12:18.194" v="420"/>
          <ac:spMkLst>
            <pc:docMk/>
            <pc:sldMk cId="1713326501" sldId="327"/>
            <ac:spMk id="17" creationId="{B78E9E44-766D-47C1-9440-7B4EF21502C0}"/>
          </ac:spMkLst>
        </pc:spChg>
      </pc:sldChg>
      <pc:sldChg chg="addSp delSp modSp mod delAnim">
        <pc:chgData name="Chisae Koizumi" userId="56daf4ee-0553-4efe-a59d-f3ef39271f03" providerId="ADAL" clId="{AE3477A0-A912-4AA9-BDB1-D32FC9D09BBE}" dt="2022-01-20T04:41:16.451" v="764" actId="478"/>
        <pc:sldMkLst>
          <pc:docMk/>
          <pc:sldMk cId="1409521356" sldId="328"/>
        </pc:sldMkLst>
        <pc:spChg chg="del">
          <ac:chgData name="Chisae Koizumi" userId="56daf4ee-0553-4efe-a59d-f3ef39271f03" providerId="ADAL" clId="{AE3477A0-A912-4AA9-BDB1-D32FC9D09BBE}" dt="2022-01-20T04:41:16.451" v="764" actId="478"/>
          <ac:spMkLst>
            <pc:docMk/>
            <pc:sldMk cId="1409521356" sldId="328"/>
            <ac:spMk id="6" creationId="{1A65CF45-5420-4E72-97F5-695731C36334}"/>
          </ac:spMkLst>
        </pc:spChg>
        <pc:spChg chg="del">
          <ac:chgData name="Chisae Koizumi" userId="56daf4ee-0553-4efe-a59d-f3ef39271f03" providerId="ADAL" clId="{AE3477A0-A912-4AA9-BDB1-D32FC9D09BBE}" dt="2022-01-20T04:41:16.451" v="764" actId="478"/>
          <ac:spMkLst>
            <pc:docMk/>
            <pc:sldMk cId="1409521356" sldId="328"/>
            <ac:spMk id="8" creationId="{525C43E6-733A-4CF2-81AD-3248EBFDD733}"/>
          </ac:spMkLst>
        </pc:spChg>
        <pc:spChg chg="del">
          <ac:chgData name="Chisae Koizumi" userId="56daf4ee-0553-4efe-a59d-f3ef39271f03" providerId="ADAL" clId="{AE3477A0-A912-4AA9-BDB1-D32FC9D09BBE}" dt="2022-01-20T04:41:16.451" v="764" actId="478"/>
          <ac:spMkLst>
            <pc:docMk/>
            <pc:sldMk cId="1409521356" sldId="328"/>
            <ac:spMk id="10" creationId="{79A4B2E2-D41E-47A6-A9A2-598693AF55B2}"/>
          </ac:spMkLst>
        </pc:spChg>
        <pc:spChg chg="del">
          <ac:chgData name="Chisae Koizumi" userId="56daf4ee-0553-4efe-a59d-f3ef39271f03" providerId="ADAL" clId="{AE3477A0-A912-4AA9-BDB1-D32FC9D09BBE}" dt="2022-01-20T04:40:58.257" v="759" actId="478"/>
          <ac:spMkLst>
            <pc:docMk/>
            <pc:sldMk cId="1409521356" sldId="328"/>
            <ac:spMk id="11" creationId="{C6646449-0786-45C4-9DA3-581D387F8E45}"/>
          </ac:spMkLst>
        </pc:spChg>
        <pc:spChg chg="add mod">
          <ac:chgData name="Chisae Koizumi" userId="56daf4ee-0553-4efe-a59d-f3ef39271f03" providerId="ADAL" clId="{AE3477A0-A912-4AA9-BDB1-D32FC9D09BBE}" dt="2022-01-20T04:41:04.686" v="762" actId="20577"/>
          <ac:spMkLst>
            <pc:docMk/>
            <pc:sldMk cId="1409521356" sldId="328"/>
            <ac:spMk id="12" creationId="{51E51597-5B37-4CF9-8532-B1A4BA9CC9C7}"/>
          </ac:spMkLst>
        </pc:spChg>
      </pc:sldChg>
      <pc:sldChg chg="addSp modSp add modAnim">
        <pc:chgData name="Chisae Koizumi" userId="56daf4ee-0553-4efe-a59d-f3ef39271f03" providerId="ADAL" clId="{AE3477A0-A912-4AA9-BDB1-D32FC9D09BBE}" dt="2022-01-17T07:46:36.696" v="38" actId="164"/>
        <pc:sldMkLst>
          <pc:docMk/>
          <pc:sldMk cId="295036294" sldId="329"/>
        </pc:sldMkLst>
        <pc:spChg chg="mod">
          <ac:chgData name="Chisae Koizumi" userId="56daf4ee-0553-4efe-a59d-f3ef39271f03" providerId="ADAL" clId="{AE3477A0-A912-4AA9-BDB1-D32FC9D09BBE}" dt="2022-01-17T07:46:36.696" v="38" actId="164"/>
          <ac:spMkLst>
            <pc:docMk/>
            <pc:sldMk cId="295036294" sldId="329"/>
            <ac:spMk id="5" creationId="{75F4DA67-3A09-486C-949A-3323148C16DA}"/>
          </ac:spMkLst>
        </pc:spChg>
        <pc:spChg chg="mod">
          <ac:chgData name="Chisae Koizumi" userId="56daf4ee-0553-4efe-a59d-f3ef39271f03" providerId="ADAL" clId="{AE3477A0-A912-4AA9-BDB1-D32FC9D09BBE}" dt="2022-01-17T07:46:36.696" v="38" actId="164"/>
          <ac:spMkLst>
            <pc:docMk/>
            <pc:sldMk cId="295036294" sldId="329"/>
            <ac:spMk id="8" creationId="{A9FCCB51-4C09-4738-85CA-3799CF3744BE}"/>
          </ac:spMkLst>
        </pc:spChg>
        <pc:spChg chg="mod">
          <ac:chgData name="Chisae Koizumi" userId="56daf4ee-0553-4efe-a59d-f3ef39271f03" providerId="ADAL" clId="{AE3477A0-A912-4AA9-BDB1-D32FC9D09BBE}" dt="2022-01-17T07:46:36.696" v="38" actId="164"/>
          <ac:spMkLst>
            <pc:docMk/>
            <pc:sldMk cId="295036294" sldId="329"/>
            <ac:spMk id="11" creationId="{C6D6404E-4E9E-47EE-8AFA-C81D297F337B}"/>
          </ac:spMkLst>
        </pc:spChg>
        <pc:spChg chg="mod">
          <ac:chgData name="Chisae Koizumi" userId="56daf4ee-0553-4efe-a59d-f3ef39271f03" providerId="ADAL" clId="{AE3477A0-A912-4AA9-BDB1-D32FC9D09BBE}" dt="2022-01-17T07:46:36.696" v="38" actId="164"/>
          <ac:spMkLst>
            <pc:docMk/>
            <pc:sldMk cId="295036294" sldId="329"/>
            <ac:spMk id="12" creationId="{6987A423-6D7D-4234-88F0-C43B90B2D7B9}"/>
          </ac:spMkLst>
        </pc:spChg>
        <pc:spChg chg="mod">
          <ac:chgData name="Chisae Koizumi" userId="56daf4ee-0553-4efe-a59d-f3ef39271f03" providerId="ADAL" clId="{AE3477A0-A912-4AA9-BDB1-D32FC9D09BBE}" dt="2022-01-17T07:46:36.696" v="38" actId="164"/>
          <ac:spMkLst>
            <pc:docMk/>
            <pc:sldMk cId="295036294" sldId="329"/>
            <ac:spMk id="13" creationId="{90150A10-D09A-4448-964A-FD0C80E2544D}"/>
          </ac:spMkLst>
        </pc:spChg>
        <pc:spChg chg="mod">
          <ac:chgData name="Chisae Koizumi" userId="56daf4ee-0553-4efe-a59d-f3ef39271f03" providerId="ADAL" clId="{AE3477A0-A912-4AA9-BDB1-D32FC9D09BBE}" dt="2022-01-17T07:46:36.696" v="38" actId="164"/>
          <ac:spMkLst>
            <pc:docMk/>
            <pc:sldMk cId="295036294" sldId="329"/>
            <ac:spMk id="14" creationId="{EC99CF0E-22DF-4975-8843-02D681B5821E}"/>
          </ac:spMkLst>
        </pc:spChg>
        <pc:spChg chg="mod">
          <ac:chgData name="Chisae Koizumi" userId="56daf4ee-0553-4efe-a59d-f3ef39271f03" providerId="ADAL" clId="{AE3477A0-A912-4AA9-BDB1-D32FC9D09BBE}" dt="2022-01-17T07:46:36.696" v="38" actId="164"/>
          <ac:spMkLst>
            <pc:docMk/>
            <pc:sldMk cId="295036294" sldId="329"/>
            <ac:spMk id="15" creationId="{765E9428-C5D9-4AEF-938F-3C27D3CE3FD8}"/>
          </ac:spMkLst>
        </pc:spChg>
        <pc:spChg chg="mod">
          <ac:chgData name="Chisae Koizumi" userId="56daf4ee-0553-4efe-a59d-f3ef39271f03" providerId="ADAL" clId="{AE3477A0-A912-4AA9-BDB1-D32FC9D09BBE}" dt="2022-01-17T07:46:36.696" v="38" actId="164"/>
          <ac:spMkLst>
            <pc:docMk/>
            <pc:sldMk cId="295036294" sldId="329"/>
            <ac:spMk id="16" creationId="{A42F04F4-0455-46D6-A3D5-6B393510647D}"/>
          </ac:spMkLst>
        </pc:spChg>
        <pc:spChg chg="mod">
          <ac:chgData name="Chisae Koizumi" userId="56daf4ee-0553-4efe-a59d-f3ef39271f03" providerId="ADAL" clId="{AE3477A0-A912-4AA9-BDB1-D32FC9D09BBE}" dt="2022-01-17T07:46:36.696" v="38" actId="164"/>
          <ac:spMkLst>
            <pc:docMk/>
            <pc:sldMk cId="295036294" sldId="329"/>
            <ac:spMk id="17" creationId="{444DF190-06A8-4550-B76F-16FED8B1F7FD}"/>
          </ac:spMkLst>
        </pc:spChg>
        <pc:grpChg chg="add mod">
          <ac:chgData name="Chisae Koizumi" userId="56daf4ee-0553-4efe-a59d-f3ef39271f03" providerId="ADAL" clId="{AE3477A0-A912-4AA9-BDB1-D32FC9D09BBE}" dt="2022-01-17T07:46:36.696" v="38" actId="164"/>
          <ac:grpSpMkLst>
            <pc:docMk/>
            <pc:sldMk cId="295036294" sldId="329"/>
            <ac:grpSpMk id="6" creationId="{E10B7FF0-DDCB-4582-A836-5061C755A81D}"/>
          </ac:grpSpMkLst>
        </pc:grpChg>
        <pc:picChg chg="mod">
          <ac:chgData name="Chisae Koizumi" userId="56daf4ee-0553-4efe-a59d-f3ef39271f03" providerId="ADAL" clId="{AE3477A0-A912-4AA9-BDB1-D32FC9D09BBE}" dt="2022-01-17T07:46:36.696" v="38" actId="164"/>
          <ac:picMkLst>
            <pc:docMk/>
            <pc:sldMk cId="295036294" sldId="329"/>
            <ac:picMk id="7" creationId="{230B8A03-3D54-40FB-AEE2-54C81C0B89B3}"/>
          </ac:picMkLst>
        </pc:picChg>
      </pc:sldChg>
      <pc:sldChg chg="add del">
        <pc:chgData name="Chisae Koizumi" userId="56daf4ee-0553-4efe-a59d-f3ef39271f03" providerId="ADAL" clId="{AE3477A0-A912-4AA9-BDB1-D32FC9D09BBE}" dt="2022-01-17T08:08:38.516" v="105" actId="2696"/>
        <pc:sldMkLst>
          <pc:docMk/>
          <pc:sldMk cId="1488238200" sldId="330"/>
        </pc:sldMkLst>
      </pc:sldChg>
      <pc:sldChg chg="addSp delSp modSp add mod modAnim">
        <pc:chgData name="Chisae Koizumi" userId="56daf4ee-0553-4efe-a59d-f3ef39271f03" providerId="ADAL" clId="{AE3477A0-A912-4AA9-BDB1-D32FC9D09BBE}" dt="2022-01-17T08:09:23.231" v="112"/>
        <pc:sldMkLst>
          <pc:docMk/>
          <pc:sldMk cId="631123800" sldId="331"/>
        </pc:sldMkLst>
        <pc:spChg chg="mod">
          <ac:chgData name="Chisae Koizumi" userId="56daf4ee-0553-4efe-a59d-f3ef39271f03" providerId="ADAL" clId="{AE3477A0-A912-4AA9-BDB1-D32FC9D09BBE}" dt="2022-01-17T08:08:06.548" v="103" actId="164"/>
          <ac:spMkLst>
            <pc:docMk/>
            <pc:sldMk cId="631123800" sldId="331"/>
            <ac:spMk id="8" creationId="{F4A0B9AC-CB77-41D5-BAD8-A20FEC1DA8D6}"/>
          </ac:spMkLst>
        </pc:spChg>
        <pc:spChg chg="mod">
          <ac:chgData name="Chisae Koizumi" userId="56daf4ee-0553-4efe-a59d-f3ef39271f03" providerId="ADAL" clId="{AE3477A0-A912-4AA9-BDB1-D32FC9D09BBE}" dt="2022-01-17T08:08:06.548" v="103" actId="164"/>
          <ac:spMkLst>
            <pc:docMk/>
            <pc:sldMk cId="631123800" sldId="331"/>
            <ac:spMk id="12" creationId="{4C6A2145-1E4E-4DF9-9EC8-CF6782019055}"/>
          </ac:spMkLst>
        </pc:spChg>
        <pc:spChg chg="mod">
          <ac:chgData name="Chisae Koizumi" userId="56daf4ee-0553-4efe-a59d-f3ef39271f03" providerId="ADAL" clId="{AE3477A0-A912-4AA9-BDB1-D32FC9D09BBE}" dt="2022-01-17T08:08:06.548" v="103" actId="164"/>
          <ac:spMkLst>
            <pc:docMk/>
            <pc:sldMk cId="631123800" sldId="331"/>
            <ac:spMk id="13" creationId="{D3254111-D3AA-42AB-ABF3-90AA15F668F6}"/>
          </ac:spMkLst>
        </pc:spChg>
        <pc:spChg chg="mod">
          <ac:chgData name="Chisae Koizumi" userId="56daf4ee-0553-4efe-a59d-f3ef39271f03" providerId="ADAL" clId="{AE3477A0-A912-4AA9-BDB1-D32FC9D09BBE}" dt="2022-01-17T08:08:06.548" v="103" actId="164"/>
          <ac:spMkLst>
            <pc:docMk/>
            <pc:sldMk cId="631123800" sldId="331"/>
            <ac:spMk id="14" creationId="{BF3033C1-6303-4300-9A05-FFA3D2378887}"/>
          </ac:spMkLst>
        </pc:spChg>
        <pc:spChg chg="mod">
          <ac:chgData name="Chisae Koizumi" userId="56daf4ee-0553-4efe-a59d-f3ef39271f03" providerId="ADAL" clId="{AE3477A0-A912-4AA9-BDB1-D32FC9D09BBE}" dt="2022-01-17T08:08:06.548" v="103" actId="164"/>
          <ac:spMkLst>
            <pc:docMk/>
            <pc:sldMk cId="631123800" sldId="331"/>
            <ac:spMk id="15" creationId="{CD1BA7D2-E287-451D-BF76-30276790D313}"/>
          </ac:spMkLst>
        </pc:spChg>
        <pc:spChg chg="del">
          <ac:chgData name="Chisae Koizumi" userId="56daf4ee-0553-4efe-a59d-f3ef39271f03" providerId="ADAL" clId="{AE3477A0-A912-4AA9-BDB1-D32FC9D09BBE}" dt="2022-01-17T08:09:22.951" v="111" actId="478"/>
          <ac:spMkLst>
            <pc:docMk/>
            <pc:sldMk cId="631123800" sldId="331"/>
            <ac:spMk id="17" creationId="{A4E3FA5C-05F6-445A-9A5E-1D52FBFF138B}"/>
          </ac:spMkLst>
        </pc:spChg>
        <pc:spChg chg="add mod">
          <ac:chgData name="Chisae Koizumi" userId="56daf4ee-0553-4efe-a59d-f3ef39271f03" providerId="ADAL" clId="{AE3477A0-A912-4AA9-BDB1-D32FC9D09BBE}" dt="2022-01-17T08:09:23.231" v="112"/>
          <ac:spMkLst>
            <pc:docMk/>
            <pc:sldMk cId="631123800" sldId="331"/>
            <ac:spMk id="22" creationId="{06F8994D-53F3-4A61-ACF8-3FB2F2E7B22A}"/>
          </ac:spMkLst>
        </pc:spChg>
        <pc:grpChg chg="add mod ord">
          <ac:chgData name="Chisae Koizumi" userId="56daf4ee-0553-4efe-a59d-f3ef39271f03" providerId="ADAL" clId="{AE3477A0-A912-4AA9-BDB1-D32FC9D09BBE}" dt="2022-01-17T08:08:30.612" v="104" actId="167"/>
          <ac:grpSpMkLst>
            <pc:docMk/>
            <pc:sldMk cId="631123800" sldId="331"/>
            <ac:grpSpMk id="10" creationId="{F450B1D8-8BED-422A-BDAC-38FD5D44B225}"/>
          </ac:grpSpMkLst>
        </pc:grpChg>
        <pc:picChg chg="mod">
          <ac:chgData name="Chisae Koizumi" userId="56daf4ee-0553-4efe-a59d-f3ef39271f03" providerId="ADAL" clId="{AE3477A0-A912-4AA9-BDB1-D32FC9D09BBE}" dt="2022-01-17T08:08:06.548" v="103" actId="164"/>
          <ac:picMkLst>
            <pc:docMk/>
            <pc:sldMk cId="631123800" sldId="331"/>
            <ac:picMk id="7" creationId="{12EA4937-272D-475E-B7D4-7CFC57DF7EEB}"/>
          </ac:picMkLst>
        </pc:picChg>
      </pc:sldChg>
      <pc:sldChg chg="addSp modSp add modAnim">
        <pc:chgData name="Chisae Koizumi" userId="56daf4ee-0553-4efe-a59d-f3ef39271f03" providerId="ADAL" clId="{AE3477A0-A912-4AA9-BDB1-D32FC9D09BBE}" dt="2022-01-17T08:18:08.888" v="195" actId="164"/>
        <pc:sldMkLst>
          <pc:docMk/>
          <pc:sldMk cId="3584555467" sldId="332"/>
        </pc:sldMkLst>
        <pc:spChg chg="mod">
          <ac:chgData name="Chisae Koizumi" userId="56daf4ee-0553-4efe-a59d-f3ef39271f03" providerId="ADAL" clId="{AE3477A0-A912-4AA9-BDB1-D32FC9D09BBE}" dt="2022-01-17T08:18:08.888" v="195" actId="164"/>
          <ac:spMkLst>
            <pc:docMk/>
            <pc:sldMk cId="3584555467" sldId="332"/>
            <ac:spMk id="5" creationId="{E2709AFB-0135-4327-A25E-AEBDBD2ACE07}"/>
          </ac:spMkLst>
        </pc:spChg>
        <pc:spChg chg="mod">
          <ac:chgData name="Chisae Koizumi" userId="56daf4ee-0553-4efe-a59d-f3ef39271f03" providerId="ADAL" clId="{AE3477A0-A912-4AA9-BDB1-D32FC9D09BBE}" dt="2022-01-17T08:18:08.888" v="195" actId="164"/>
          <ac:spMkLst>
            <pc:docMk/>
            <pc:sldMk cId="3584555467" sldId="332"/>
            <ac:spMk id="8" creationId="{4FEF8BAF-A282-4EEA-A155-1CAB5C17AA3B}"/>
          </ac:spMkLst>
        </pc:spChg>
        <pc:spChg chg="mod">
          <ac:chgData name="Chisae Koizumi" userId="56daf4ee-0553-4efe-a59d-f3ef39271f03" providerId="ADAL" clId="{AE3477A0-A912-4AA9-BDB1-D32FC9D09BBE}" dt="2022-01-17T08:18:08.888" v="195" actId="164"/>
          <ac:spMkLst>
            <pc:docMk/>
            <pc:sldMk cId="3584555467" sldId="332"/>
            <ac:spMk id="9" creationId="{7A5AF702-C77E-4C0C-8114-D29BD5ACAF14}"/>
          </ac:spMkLst>
        </pc:spChg>
        <pc:spChg chg="mod">
          <ac:chgData name="Chisae Koizumi" userId="56daf4ee-0553-4efe-a59d-f3ef39271f03" providerId="ADAL" clId="{AE3477A0-A912-4AA9-BDB1-D32FC9D09BBE}" dt="2022-01-17T08:18:08.888" v="195" actId="164"/>
          <ac:spMkLst>
            <pc:docMk/>
            <pc:sldMk cId="3584555467" sldId="332"/>
            <ac:spMk id="10" creationId="{84F6DA5E-3C4F-4C95-AB95-2869B25654A3}"/>
          </ac:spMkLst>
        </pc:spChg>
        <pc:spChg chg="mod">
          <ac:chgData name="Chisae Koizumi" userId="56daf4ee-0553-4efe-a59d-f3ef39271f03" providerId="ADAL" clId="{AE3477A0-A912-4AA9-BDB1-D32FC9D09BBE}" dt="2022-01-17T08:18:08.888" v="195" actId="164"/>
          <ac:spMkLst>
            <pc:docMk/>
            <pc:sldMk cId="3584555467" sldId="332"/>
            <ac:spMk id="11" creationId="{C1C5D087-51EF-4E14-886F-9C598FE84D71}"/>
          </ac:spMkLst>
        </pc:spChg>
        <pc:spChg chg="mod">
          <ac:chgData name="Chisae Koizumi" userId="56daf4ee-0553-4efe-a59d-f3ef39271f03" providerId="ADAL" clId="{AE3477A0-A912-4AA9-BDB1-D32FC9D09BBE}" dt="2022-01-17T08:18:08.888" v="195" actId="164"/>
          <ac:spMkLst>
            <pc:docMk/>
            <pc:sldMk cId="3584555467" sldId="332"/>
            <ac:spMk id="12" creationId="{A40BAC25-4A9C-4C02-AF9B-5F4997C4F6D8}"/>
          </ac:spMkLst>
        </pc:spChg>
        <pc:grpChg chg="add mod">
          <ac:chgData name="Chisae Koizumi" userId="56daf4ee-0553-4efe-a59d-f3ef39271f03" providerId="ADAL" clId="{AE3477A0-A912-4AA9-BDB1-D32FC9D09BBE}" dt="2022-01-17T08:18:08.888" v="195" actId="164"/>
          <ac:grpSpMkLst>
            <pc:docMk/>
            <pc:sldMk cId="3584555467" sldId="332"/>
            <ac:grpSpMk id="3" creationId="{777B42C1-8709-4908-82FC-45272FCDE4C8}"/>
          </ac:grpSpMkLst>
        </pc:grpChg>
        <pc:picChg chg="mod">
          <ac:chgData name="Chisae Koizumi" userId="56daf4ee-0553-4efe-a59d-f3ef39271f03" providerId="ADAL" clId="{AE3477A0-A912-4AA9-BDB1-D32FC9D09BBE}" dt="2022-01-17T08:18:08.888" v="195" actId="164"/>
          <ac:picMkLst>
            <pc:docMk/>
            <pc:sldMk cId="3584555467" sldId="332"/>
            <ac:picMk id="16" creationId="{1FFA3135-EFE8-4589-BC2C-417C2E7B2C21}"/>
          </ac:picMkLst>
        </pc:picChg>
      </pc:sldChg>
      <pc:sldChg chg="addSp delSp modSp add mod">
        <pc:chgData name="Chisae Koizumi" userId="56daf4ee-0553-4efe-a59d-f3ef39271f03" providerId="ADAL" clId="{AE3477A0-A912-4AA9-BDB1-D32FC9D09BBE}" dt="2022-01-17T08:50:07.586" v="299" actId="164"/>
        <pc:sldMkLst>
          <pc:docMk/>
          <pc:sldMk cId="940893226" sldId="333"/>
        </pc:sldMkLst>
        <pc:spChg chg="add del">
          <ac:chgData name="Chisae Koizumi" userId="56daf4ee-0553-4efe-a59d-f3ef39271f03" providerId="ADAL" clId="{AE3477A0-A912-4AA9-BDB1-D32FC9D09BBE}" dt="2022-01-17T08:30:59.312" v="258" actId="22"/>
          <ac:spMkLst>
            <pc:docMk/>
            <pc:sldMk cId="940893226" sldId="333"/>
            <ac:spMk id="10" creationId="{73C7DACC-0F82-4A43-88CD-A47023CAEEF5}"/>
          </ac:spMkLst>
        </pc:spChg>
        <pc:spChg chg="add del">
          <ac:chgData name="Chisae Koizumi" userId="56daf4ee-0553-4efe-a59d-f3ef39271f03" providerId="ADAL" clId="{AE3477A0-A912-4AA9-BDB1-D32FC9D09BBE}" dt="2022-01-17T08:31:36.718" v="260" actId="22"/>
          <ac:spMkLst>
            <pc:docMk/>
            <pc:sldMk cId="940893226" sldId="333"/>
            <ac:spMk id="11" creationId="{BE5FFCC6-96F3-47C4-9530-B18D4E85AA54}"/>
          </ac:spMkLst>
        </pc:spChg>
        <pc:spChg chg="add del mod">
          <ac:chgData name="Chisae Koizumi" userId="56daf4ee-0553-4efe-a59d-f3ef39271f03" providerId="ADAL" clId="{AE3477A0-A912-4AA9-BDB1-D32FC9D09BBE}" dt="2022-01-17T08:37:49.202" v="264" actId="22"/>
          <ac:spMkLst>
            <pc:docMk/>
            <pc:sldMk cId="940893226" sldId="333"/>
            <ac:spMk id="13" creationId="{C8004403-58B8-4A45-8125-1CF836C3915F}"/>
          </ac:spMkLst>
        </pc:spChg>
        <pc:spChg chg="add">
          <ac:chgData name="Chisae Koizumi" userId="56daf4ee-0553-4efe-a59d-f3ef39271f03" providerId="ADAL" clId="{AE3477A0-A912-4AA9-BDB1-D32FC9D09BBE}" dt="2022-01-17T08:38:06.353" v="265" actId="22"/>
          <ac:spMkLst>
            <pc:docMk/>
            <pc:sldMk cId="940893226" sldId="333"/>
            <ac:spMk id="15" creationId="{49E1C428-43F8-483B-9C9E-DF8ABD716BCC}"/>
          </ac:spMkLst>
        </pc:spChg>
        <pc:spChg chg="add del mod">
          <ac:chgData name="Chisae Koizumi" userId="56daf4ee-0553-4efe-a59d-f3ef39271f03" providerId="ADAL" clId="{AE3477A0-A912-4AA9-BDB1-D32FC9D09BBE}" dt="2022-01-17T08:47:19.362" v="273" actId="478"/>
          <ac:spMkLst>
            <pc:docMk/>
            <pc:sldMk cId="940893226" sldId="333"/>
            <ac:spMk id="16" creationId="{D840D7D8-CDDD-42BD-9CA6-3F3BAA90BC23}"/>
          </ac:spMkLst>
        </pc:spChg>
        <pc:spChg chg="add mod">
          <ac:chgData name="Chisae Koizumi" userId="56daf4ee-0553-4efe-a59d-f3ef39271f03" providerId="ADAL" clId="{AE3477A0-A912-4AA9-BDB1-D32FC9D09BBE}" dt="2022-01-17T08:50:07.586" v="299" actId="164"/>
          <ac:spMkLst>
            <pc:docMk/>
            <pc:sldMk cId="940893226" sldId="333"/>
            <ac:spMk id="17" creationId="{55E2D527-B6CF-4EE9-B83C-E0B5EE5F7E82}"/>
          </ac:spMkLst>
        </pc:spChg>
        <pc:spChg chg="add del">
          <ac:chgData name="Chisae Koizumi" userId="56daf4ee-0553-4efe-a59d-f3ef39271f03" providerId="ADAL" clId="{AE3477A0-A912-4AA9-BDB1-D32FC9D09BBE}" dt="2022-01-17T08:47:24.725" v="275" actId="22"/>
          <ac:spMkLst>
            <pc:docMk/>
            <pc:sldMk cId="940893226" sldId="333"/>
            <ac:spMk id="19" creationId="{6A4A86D6-8B45-42E8-9F9C-F1B209B8F3F5}"/>
          </ac:spMkLst>
        </pc:spChg>
        <pc:spChg chg="add mod">
          <ac:chgData name="Chisae Koizumi" userId="56daf4ee-0553-4efe-a59d-f3ef39271f03" providerId="ADAL" clId="{AE3477A0-A912-4AA9-BDB1-D32FC9D09BBE}" dt="2022-01-17T08:50:07.586" v="299" actId="164"/>
          <ac:spMkLst>
            <pc:docMk/>
            <pc:sldMk cId="940893226" sldId="333"/>
            <ac:spMk id="20" creationId="{21567364-3C31-4875-A3FA-4AFE7F013041}"/>
          </ac:spMkLst>
        </pc:spChg>
        <pc:spChg chg="add mod">
          <ac:chgData name="Chisae Koizumi" userId="56daf4ee-0553-4efe-a59d-f3ef39271f03" providerId="ADAL" clId="{AE3477A0-A912-4AA9-BDB1-D32FC9D09BBE}" dt="2022-01-17T08:50:07.586" v="299" actId="164"/>
          <ac:spMkLst>
            <pc:docMk/>
            <pc:sldMk cId="940893226" sldId="333"/>
            <ac:spMk id="21" creationId="{C6A1E2CA-D2FE-41CA-AC71-81608170C3DA}"/>
          </ac:spMkLst>
        </pc:spChg>
        <pc:spChg chg="add mod">
          <ac:chgData name="Chisae Koizumi" userId="56daf4ee-0553-4efe-a59d-f3ef39271f03" providerId="ADAL" clId="{AE3477A0-A912-4AA9-BDB1-D32FC9D09BBE}" dt="2022-01-17T08:50:07.586" v="299" actId="164"/>
          <ac:spMkLst>
            <pc:docMk/>
            <pc:sldMk cId="940893226" sldId="333"/>
            <ac:spMk id="22" creationId="{78D27EA2-2C0A-4AB9-A615-33BD928C8EED}"/>
          </ac:spMkLst>
        </pc:spChg>
        <pc:spChg chg="add mod">
          <ac:chgData name="Chisae Koizumi" userId="56daf4ee-0553-4efe-a59d-f3ef39271f03" providerId="ADAL" clId="{AE3477A0-A912-4AA9-BDB1-D32FC9D09BBE}" dt="2022-01-17T08:50:07.586" v="299" actId="164"/>
          <ac:spMkLst>
            <pc:docMk/>
            <pc:sldMk cId="940893226" sldId="333"/>
            <ac:spMk id="23" creationId="{12E4AB55-FFCF-4C73-B2AD-A8044BA7344A}"/>
          </ac:spMkLst>
        </pc:spChg>
        <pc:grpChg chg="add mod">
          <ac:chgData name="Chisae Koizumi" userId="56daf4ee-0553-4efe-a59d-f3ef39271f03" providerId="ADAL" clId="{AE3477A0-A912-4AA9-BDB1-D32FC9D09BBE}" dt="2022-01-17T08:50:07.586" v="299" actId="164"/>
          <ac:grpSpMkLst>
            <pc:docMk/>
            <pc:sldMk cId="940893226" sldId="333"/>
            <ac:grpSpMk id="24" creationId="{51B1D2B4-AC4F-4453-8A00-D941ECE04303}"/>
          </ac:grpSpMkLst>
        </pc:grpChg>
        <pc:picChg chg="mod">
          <ac:chgData name="Chisae Koizumi" userId="56daf4ee-0553-4efe-a59d-f3ef39271f03" providerId="ADAL" clId="{AE3477A0-A912-4AA9-BDB1-D32FC9D09BBE}" dt="2022-01-17T08:50:07.586" v="299" actId="164"/>
          <ac:picMkLst>
            <pc:docMk/>
            <pc:sldMk cId="940893226" sldId="333"/>
            <ac:picMk id="7" creationId="{1012EFE2-CCA2-46F1-9930-DA2111DFE084}"/>
          </ac:picMkLst>
        </pc:picChg>
      </pc:sldChg>
      <pc:sldChg chg="addSp modSp add mod modAnim">
        <pc:chgData name="Chisae Koizumi" userId="56daf4ee-0553-4efe-a59d-f3ef39271f03" providerId="ADAL" clId="{AE3477A0-A912-4AA9-BDB1-D32FC9D09BBE}" dt="2022-01-20T04:15:09.169" v="494" actId="167"/>
        <pc:sldMkLst>
          <pc:docMk/>
          <pc:sldMk cId="174129313" sldId="334"/>
        </pc:sldMkLst>
        <pc:spChg chg="mod">
          <ac:chgData name="Chisae Koizumi" userId="56daf4ee-0553-4efe-a59d-f3ef39271f03" providerId="ADAL" clId="{AE3477A0-A912-4AA9-BDB1-D32FC9D09BBE}" dt="2022-01-20T04:14:12.772" v="489" actId="164"/>
          <ac:spMkLst>
            <pc:docMk/>
            <pc:sldMk cId="174129313" sldId="334"/>
            <ac:spMk id="11" creationId="{1BDF2213-C2E1-44DB-9680-38FD5A09FD10}"/>
          </ac:spMkLst>
        </pc:spChg>
        <pc:spChg chg="mod">
          <ac:chgData name="Chisae Koizumi" userId="56daf4ee-0553-4efe-a59d-f3ef39271f03" providerId="ADAL" clId="{AE3477A0-A912-4AA9-BDB1-D32FC9D09BBE}" dt="2022-01-20T04:14:12.772" v="489" actId="164"/>
          <ac:spMkLst>
            <pc:docMk/>
            <pc:sldMk cId="174129313" sldId="334"/>
            <ac:spMk id="12" creationId="{79D4EF8F-D883-418A-963C-293EE07004CC}"/>
          </ac:spMkLst>
        </pc:spChg>
        <pc:spChg chg="mod">
          <ac:chgData name="Chisae Koizumi" userId="56daf4ee-0553-4efe-a59d-f3ef39271f03" providerId="ADAL" clId="{AE3477A0-A912-4AA9-BDB1-D32FC9D09BBE}" dt="2022-01-20T04:14:12.772" v="489" actId="164"/>
          <ac:spMkLst>
            <pc:docMk/>
            <pc:sldMk cId="174129313" sldId="334"/>
            <ac:spMk id="13" creationId="{03DFF86E-90E2-4C4E-BEAB-B95775242E29}"/>
          </ac:spMkLst>
        </pc:spChg>
        <pc:spChg chg="mod">
          <ac:chgData name="Chisae Koizumi" userId="56daf4ee-0553-4efe-a59d-f3ef39271f03" providerId="ADAL" clId="{AE3477A0-A912-4AA9-BDB1-D32FC9D09BBE}" dt="2022-01-20T04:14:12.772" v="489" actId="164"/>
          <ac:spMkLst>
            <pc:docMk/>
            <pc:sldMk cId="174129313" sldId="334"/>
            <ac:spMk id="14" creationId="{CBD774A4-7916-4D81-BBFD-72CD62DE1006}"/>
          </ac:spMkLst>
        </pc:spChg>
        <pc:spChg chg="mod">
          <ac:chgData name="Chisae Koizumi" userId="56daf4ee-0553-4efe-a59d-f3ef39271f03" providerId="ADAL" clId="{AE3477A0-A912-4AA9-BDB1-D32FC9D09BBE}" dt="2022-01-20T04:14:12.772" v="489" actId="164"/>
          <ac:spMkLst>
            <pc:docMk/>
            <pc:sldMk cId="174129313" sldId="334"/>
            <ac:spMk id="15" creationId="{C5948C7F-BEA2-4E33-BF65-31BAB2F558E1}"/>
          </ac:spMkLst>
        </pc:spChg>
        <pc:grpChg chg="add mod ord">
          <ac:chgData name="Chisae Koizumi" userId="56daf4ee-0553-4efe-a59d-f3ef39271f03" providerId="ADAL" clId="{AE3477A0-A912-4AA9-BDB1-D32FC9D09BBE}" dt="2022-01-20T04:15:09.169" v="494" actId="167"/>
          <ac:grpSpMkLst>
            <pc:docMk/>
            <pc:sldMk cId="174129313" sldId="334"/>
            <ac:grpSpMk id="10" creationId="{D25F8109-737B-440C-A450-C77E8B390D26}"/>
          </ac:grpSpMkLst>
        </pc:grpChg>
        <pc:picChg chg="mod">
          <ac:chgData name="Chisae Koizumi" userId="56daf4ee-0553-4efe-a59d-f3ef39271f03" providerId="ADAL" clId="{AE3477A0-A912-4AA9-BDB1-D32FC9D09BBE}" dt="2022-01-20T04:14:12.772" v="489" actId="164"/>
          <ac:picMkLst>
            <pc:docMk/>
            <pc:sldMk cId="174129313" sldId="334"/>
            <ac:picMk id="9" creationId="{8191BD8F-0C45-4280-A8DA-827476933EF9}"/>
          </ac:picMkLst>
        </pc:picChg>
      </pc:sldChg>
      <pc:sldChg chg="addSp modSp add modAnim">
        <pc:chgData name="Chisae Koizumi" userId="56daf4ee-0553-4efe-a59d-f3ef39271f03" providerId="ADAL" clId="{AE3477A0-A912-4AA9-BDB1-D32FC9D09BBE}" dt="2022-01-20T04:19:25.676" v="570" actId="164"/>
        <pc:sldMkLst>
          <pc:docMk/>
          <pc:sldMk cId="4189318405" sldId="335"/>
        </pc:sldMkLst>
        <pc:spChg chg="mod">
          <ac:chgData name="Chisae Koizumi" userId="56daf4ee-0553-4efe-a59d-f3ef39271f03" providerId="ADAL" clId="{AE3477A0-A912-4AA9-BDB1-D32FC9D09BBE}" dt="2022-01-20T04:19:25.676" v="570" actId="164"/>
          <ac:spMkLst>
            <pc:docMk/>
            <pc:sldMk cId="4189318405" sldId="335"/>
            <ac:spMk id="8" creationId="{E38FAE05-28DF-4A40-95CF-2E2822FDDBE6}"/>
          </ac:spMkLst>
        </pc:spChg>
        <pc:spChg chg="mod">
          <ac:chgData name="Chisae Koizumi" userId="56daf4ee-0553-4efe-a59d-f3ef39271f03" providerId="ADAL" clId="{AE3477A0-A912-4AA9-BDB1-D32FC9D09BBE}" dt="2022-01-20T04:19:25.676" v="570" actId="164"/>
          <ac:spMkLst>
            <pc:docMk/>
            <pc:sldMk cId="4189318405" sldId="335"/>
            <ac:spMk id="9" creationId="{A5F9C19E-A06D-45C3-A623-736CBB6FF4AA}"/>
          </ac:spMkLst>
        </pc:spChg>
        <pc:spChg chg="mod">
          <ac:chgData name="Chisae Koizumi" userId="56daf4ee-0553-4efe-a59d-f3ef39271f03" providerId="ADAL" clId="{AE3477A0-A912-4AA9-BDB1-D32FC9D09BBE}" dt="2022-01-20T04:19:25.676" v="570" actId="164"/>
          <ac:spMkLst>
            <pc:docMk/>
            <pc:sldMk cId="4189318405" sldId="335"/>
            <ac:spMk id="11" creationId="{08094F1D-FE56-47C1-95C0-AFAF0B108B98}"/>
          </ac:spMkLst>
        </pc:spChg>
        <pc:grpChg chg="add mod">
          <ac:chgData name="Chisae Koizumi" userId="56daf4ee-0553-4efe-a59d-f3ef39271f03" providerId="ADAL" clId="{AE3477A0-A912-4AA9-BDB1-D32FC9D09BBE}" dt="2022-01-20T04:19:25.676" v="570" actId="164"/>
          <ac:grpSpMkLst>
            <pc:docMk/>
            <pc:sldMk cId="4189318405" sldId="335"/>
            <ac:grpSpMk id="2" creationId="{186AE908-63B0-4A2B-947B-72C4A90C6B37}"/>
          </ac:grpSpMkLst>
        </pc:grpChg>
        <pc:picChg chg="mod">
          <ac:chgData name="Chisae Koizumi" userId="56daf4ee-0553-4efe-a59d-f3ef39271f03" providerId="ADAL" clId="{AE3477A0-A912-4AA9-BDB1-D32FC9D09BBE}" dt="2022-01-20T04:19:25.676" v="570" actId="164"/>
          <ac:picMkLst>
            <pc:docMk/>
            <pc:sldMk cId="4189318405" sldId="335"/>
            <ac:picMk id="3" creationId="{9549B832-1C00-431E-8CC9-9D7F05700B45}"/>
          </ac:picMkLst>
        </pc:picChg>
      </pc:sldChg>
      <pc:sldChg chg="addSp modSp add mod modAnim">
        <pc:chgData name="Chisae Koizumi" userId="56daf4ee-0553-4efe-a59d-f3ef39271f03" providerId="ADAL" clId="{AE3477A0-A912-4AA9-BDB1-D32FC9D09BBE}" dt="2022-01-20T04:25:06.392" v="630" actId="164"/>
        <pc:sldMkLst>
          <pc:docMk/>
          <pc:sldMk cId="142695149" sldId="336"/>
        </pc:sldMkLst>
        <pc:spChg chg="add mod">
          <ac:chgData name="Chisae Koizumi" userId="56daf4ee-0553-4efe-a59d-f3ef39271f03" providerId="ADAL" clId="{AE3477A0-A912-4AA9-BDB1-D32FC9D09BBE}" dt="2022-01-20T04:25:06.392" v="630" actId="164"/>
          <ac:spMkLst>
            <pc:docMk/>
            <pc:sldMk cId="142695149" sldId="336"/>
            <ac:spMk id="7" creationId="{FCFD078E-E938-4BC9-8C25-A4DF9B221C67}"/>
          </ac:spMkLst>
        </pc:spChg>
        <pc:spChg chg="add mod">
          <ac:chgData name="Chisae Koizumi" userId="56daf4ee-0553-4efe-a59d-f3ef39271f03" providerId="ADAL" clId="{AE3477A0-A912-4AA9-BDB1-D32FC9D09BBE}" dt="2022-01-20T04:25:06.392" v="630" actId="164"/>
          <ac:spMkLst>
            <pc:docMk/>
            <pc:sldMk cId="142695149" sldId="336"/>
            <ac:spMk id="10" creationId="{15B92783-B570-453E-88FA-39FDFD3D1B50}"/>
          </ac:spMkLst>
        </pc:spChg>
        <pc:spChg chg="add mod">
          <ac:chgData name="Chisae Koizumi" userId="56daf4ee-0553-4efe-a59d-f3ef39271f03" providerId="ADAL" clId="{AE3477A0-A912-4AA9-BDB1-D32FC9D09BBE}" dt="2022-01-20T04:25:06.392" v="630" actId="164"/>
          <ac:spMkLst>
            <pc:docMk/>
            <pc:sldMk cId="142695149" sldId="336"/>
            <ac:spMk id="11" creationId="{98975700-D521-4D80-BDED-95D98FF7344A}"/>
          </ac:spMkLst>
        </pc:spChg>
        <pc:spChg chg="add mod">
          <ac:chgData name="Chisae Koizumi" userId="56daf4ee-0553-4efe-a59d-f3ef39271f03" providerId="ADAL" clId="{AE3477A0-A912-4AA9-BDB1-D32FC9D09BBE}" dt="2022-01-20T04:25:06.392" v="630" actId="164"/>
          <ac:spMkLst>
            <pc:docMk/>
            <pc:sldMk cId="142695149" sldId="336"/>
            <ac:spMk id="12" creationId="{AD247E20-6D62-4EF1-B987-80C5B55755E6}"/>
          </ac:spMkLst>
        </pc:spChg>
        <pc:spChg chg="add mod">
          <ac:chgData name="Chisae Koizumi" userId="56daf4ee-0553-4efe-a59d-f3ef39271f03" providerId="ADAL" clId="{AE3477A0-A912-4AA9-BDB1-D32FC9D09BBE}" dt="2022-01-20T04:25:06.392" v="630" actId="164"/>
          <ac:spMkLst>
            <pc:docMk/>
            <pc:sldMk cId="142695149" sldId="336"/>
            <ac:spMk id="13" creationId="{C7CF07A0-37D2-48A4-84CF-83BD928C8A13}"/>
          </ac:spMkLst>
        </pc:spChg>
        <pc:spChg chg="add mod">
          <ac:chgData name="Chisae Koizumi" userId="56daf4ee-0553-4efe-a59d-f3ef39271f03" providerId="ADAL" clId="{AE3477A0-A912-4AA9-BDB1-D32FC9D09BBE}" dt="2022-01-20T04:25:06.392" v="630" actId="164"/>
          <ac:spMkLst>
            <pc:docMk/>
            <pc:sldMk cId="142695149" sldId="336"/>
            <ac:spMk id="14" creationId="{FB83F397-4E7C-4437-8CB2-6849E09DCA9A}"/>
          </ac:spMkLst>
        </pc:spChg>
        <pc:spChg chg="add mod">
          <ac:chgData name="Chisae Koizumi" userId="56daf4ee-0553-4efe-a59d-f3ef39271f03" providerId="ADAL" clId="{AE3477A0-A912-4AA9-BDB1-D32FC9D09BBE}" dt="2022-01-20T04:25:06.392" v="630" actId="164"/>
          <ac:spMkLst>
            <pc:docMk/>
            <pc:sldMk cId="142695149" sldId="336"/>
            <ac:spMk id="15" creationId="{73D76263-CD61-454C-ABAA-6A582311A865}"/>
          </ac:spMkLst>
        </pc:spChg>
        <pc:spChg chg="add mod">
          <ac:chgData name="Chisae Koizumi" userId="56daf4ee-0553-4efe-a59d-f3ef39271f03" providerId="ADAL" clId="{AE3477A0-A912-4AA9-BDB1-D32FC9D09BBE}" dt="2022-01-20T04:25:06.392" v="630" actId="164"/>
          <ac:spMkLst>
            <pc:docMk/>
            <pc:sldMk cId="142695149" sldId="336"/>
            <ac:spMk id="16" creationId="{CD772178-3C70-4969-AA39-02A4847FF983}"/>
          </ac:spMkLst>
        </pc:spChg>
        <pc:spChg chg="add mod">
          <ac:chgData name="Chisae Koizumi" userId="56daf4ee-0553-4efe-a59d-f3ef39271f03" providerId="ADAL" clId="{AE3477A0-A912-4AA9-BDB1-D32FC9D09BBE}" dt="2022-01-20T04:25:06.392" v="630" actId="164"/>
          <ac:spMkLst>
            <pc:docMk/>
            <pc:sldMk cId="142695149" sldId="336"/>
            <ac:spMk id="17" creationId="{302192D4-B6C3-4ECC-9601-BE751F35B18B}"/>
          </ac:spMkLst>
        </pc:spChg>
        <pc:grpChg chg="add mod">
          <ac:chgData name="Chisae Koizumi" userId="56daf4ee-0553-4efe-a59d-f3ef39271f03" providerId="ADAL" clId="{AE3477A0-A912-4AA9-BDB1-D32FC9D09BBE}" dt="2022-01-20T04:25:06.392" v="630" actId="164"/>
          <ac:grpSpMkLst>
            <pc:docMk/>
            <pc:sldMk cId="142695149" sldId="336"/>
            <ac:grpSpMk id="3" creationId="{B24DC70E-E3D7-4313-B118-D68901DC2170}"/>
          </ac:grpSpMkLst>
        </pc:grpChg>
        <pc:picChg chg="mod">
          <ac:chgData name="Chisae Koizumi" userId="56daf4ee-0553-4efe-a59d-f3ef39271f03" providerId="ADAL" clId="{AE3477A0-A912-4AA9-BDB1-D32FC9D09BBE}" dt="2022-01-20T04:24:26.711" v="623" actId="1035"/>
          <ac:picMkLst>
            <pc:docMk/>
            <pc:sldMk cId="142695149" sldId="336"/>
            <ac:picMk id="2" creationId="{39602DD0-DB93-4CF7-B631-62CC36D7C250}"/>
          </ac:picMkLst>
        </pc:picChg>
        <pc:picChg chg="mod">
          <ac:chgData name="Chisae Koizumi" userId="56daf4ee-0553-4efe-a59d-f3ef39271f03" providerId="ADAL" clId="{AE3477A0-A912-4AA9-BDB1-D32FC9D09BBE}" dt="2022-01-20T04:23:51.038" v="613" actId="1076"/>
          <ac:picMkLst>
            <pc:docMk/>
            <pc:sldMk cId="142695149" sldId="336"/>
            <ac:picMk id="6" creationId="{3BFECCB0-EE28-4A36-89B6-7DEEECE8A635}"/>
          </ac:picMkLst>
        </pc:picChg>
        <pc:picChg chg="mod">
          <ac:chgData name="Chisae Koizumi" userId="56daf4ee-0553-4efe-a59d-f3ef39271f03" providerId="ADAL" clId="{AE3477A0-A912-4AA9-BDB1-D32FC9D09BBE}" dt="2022-01-20T04:25:06.392" v="630" actId="164"/>
          <ac:picMkLst>
            <pc:docMk/>
            <pc:sldMk cId="142695149" sldId="336"/>
            <ac:picMk id="8" creationId="{C41E633F-81B9-497B-A8BD-A861A70709D6}"/>
          </ac:picMkLst>
        </pc:picChg>
        <pc:picChg chg="add mod">
          <ac:chgData name="Chisae Koizumi" userId="56daf4ee-0553-4efe-a59d-f3ef39271f03" providerId="ADAL" clId="{AE3477A0-A912-4AA9-BDB1-D32FC9D09BBE}" dt="2022-01-20T04:24:33.882" v="628" actId="1038"/>
          <ac:picMkLst>
            <pc:docMk/>
            <pc:sldMk cId="142695149" sldId="336"/>
            <ac:picMk id="18" creationId="{7C293F10-5745-4EAD-B95A-3E6CBB5FC5EB}"/>
          </ac:picMkLst>
        </pc:picChg>
      </pc:sldChg>
      <pc:sldChg chg="add del">
        <pc:chgData name="Chisae Koizumi" userId="56daf4ee-0553-4efe-a59d-f3ef39271f03" providerId="ADAL" clId="{AE3477A0-A912-4AA9-BDB1-D32FC9D09BBE}" dt="2022-01-20T04:21:40.286" v="589"/>
        <pc:sldMkLst>
          <pc:docMk/>
          <pc:sldMk cId="2245397409" sldId="336"/>
        </pc:sldMkLst>
      </pc:sldChg>
      <pc:sldChg chg="addSp modSp add mod">
        <pc:chgData name="Chisae Koizumi" userId="56daf4ee-0553-4efe-a59d-f3ef39271f03" providerId="ADAL" clId="{AE3477A0-A912-4AA9-BDB1-D32FC9D09BBE}" dt="2022-01-20T04:40:03.127" v="749" actId="14100"/>
        <pc:sldMkLst>
          <pc:docMk/>
          <pc:sldMk cId="135712965" sldId="337"/>
        </pc:sldMkLst>
        <pc:spChg chg="add mod">
          <ac:chgData name="Chisae Koizumi" userId="56daf4ee-0553-4efe-a59d-f3ef39271f03" providerId="ADAL" clId="{AE3477A0-A912-4AA9-BDB1-D32FC9D09BBE}" dt="2022-01-20T04:38:38.863" v="716" actId="14100"/>
          <ac:spMkLst>
            <pc:docMk/>
            <pc:sldMk cId="135712965" sldId="337"/>
            <ac:spMk id="12" creationId="{1A1BD832-D75D-4D50-94DC-5E6E560B56AF}"/>
          </ac:spMkLst>
        </pc:spChg>
        <pc:spChg chg="add mod">
          <ac:chgData name="Chisae Koizumi" userId="56daf4ee-0553-4efe-a59d-f3ef39271f03" providerId="ADAL" clId="{AE3477A0-A912-4AA9-BDB1-D32FC9D09BBE}" dt="2022-01-20T04:38:53.571" v="724" actId="14100"/>
          <ac:spMkLst>
            <pc:docMk/>
            <pc:sldMk cId="135712965" sldId="337"/>
            <ac:spMk id="13" creationId="{F139F4B1-FD82-453F-94F9-2FA4FDE3F37E}"/>
          </ac:spMkLst>
        </pc:spChg>
        <pc:spChg chg="add mod">
          <ac:chgData name="Chisae Koizumi" userId="56daf4ee-0553-4efe-a59d-f3ef39271f03" providerId="ADAL" clId="{AE3477A0-A912-4AA9-BDB1-D32FC9D09BBE}" dt="2022-01-20T04:39:11.483" v="732" actId="1036"/>
          <ac:spMkLst>
            <pc:docMk/>
            <pc:sldMk cId="135712965" sldId="337"/>
            <ac:spMk id="14" creationId="{539BA08A-EEDE-4A90-9115-BBBF649FDAE6}"/>
          </ac:spMkLst>
        </pc:spChg>
        <pc:spChg chg="add mod">
          <ac:chgData name="Chisae Koizumi" userId="56daf4ee-0553-4efe-a59d-f3ef39271f03" providerId="ADAL" clId="{AE3477A0-A912-4AA9-BDB1-D32FC9D09BBE}" dt="2022-01-20T04:39:27.205" v="738" actId="1038"/>
          <ac:spMkLst>
            <pc:docMk/>
            <pc:sldMk cId="135712965" sldId="337"/>
            <ac:spMk id="15" creationId="{289549BC-1635-45A8-9B99-806024D7ED49}"/>
          </ac:spMkLst>
        </pc:spChg>
        <pc:spChg chg="add mod">
          <ac:chgData name="Chisae Koizumi" userId="56daf4ee-0553-4efe-a59d-f3ef39271f03" providerId="ADAL" clId="{AE3477A0-A912-4AA9-BDB1-D32FC9D09BBE}" dt="2022-01-20T04:39:35.717" v="741" actId="14100"/>
          <ac:spMkLst>
            <pc:docMk/>
            <pc:sldMk cId="135712965" sldId="337"/>
            <ac:spMk id="16" creationId="{DB683526-0D8B-4E14-B6E7-22DFE6A6AB7E}"/>
          </ac:spMkLst>
        </pc:spChg>
        <pc:spChg chg="add mod">
          <ac:chgData name="Chisae Koizumi" userId="56daf4ee-0553-4efe-a59d-f3ef39271f03" providerId="ADAL" clId="{AE3477A0-A912-4AA9-BDB1-D32FC9D09BBE}" dt="2022-01-20T04:39:45.316" v="744" actId="14100"/>
          <ac:spMkLst>
            <pc:docMk/>
            <pc:sldMk cId="135712965" sldId="337"/>
            <ac:spMk id="17" creationId="{028CB609-8545-4ED3-BD8E-1AF96003EC84}"/>
          </ac:spMkLst>
        </pc:spChg>
        <pc:spChg chg="add mod">
          <ac:chgData name="Chisae Koizumi" userId="56daf4ee-0553-4efe-a59d-f3ef39271f03" providerId="ADAL" clId="{AE3477A0-A912-4AA9-BDB1-D32FC9D09BBE}" dt="2022-01-20T04:39:55.937" v="746" actId="1076"/>
          <ac:spMkLst>
            <pc:docMk/>
            <pc:sldMk cId="135712965" sldId="337"/>
            <ac:spMk id="18" creationId="{1D940AD9-4836-4B17-8A9C-0E2886C2864D}"/>
          </ac:spMkLst>
        </pc:spChg>
        <pc:spChg chg="add mod">
          <ac:chgData name="Chisae Koizumi" userId="56daf4ee-0553-4efe-a59d-f3ef39271f03" providerId="ADAL" clId="{AE3477A0-A912-4AA9-BDB1-D32FC9D09BBE}" dt="2022-01-20T04:40:03.127" v="749" actId="14100"/>
          <ac:spMkLst>
            <pc:docMk/>
            <pc:sldMk cId="135712965" sldId="337"/>
            <ac:spMk id="19" creationId="{9DB3606B-0EF9-4E30-99A1-1C88202B3F0D}"/>
          </ac:spMkLst>
        </pc:spChg>
        <pc:picChg chg="mod">
          <ac:chgData name="Chisae Koizumi" userId="56daf4ee-0553-4efe-a59d-f3ef39271f03" providerId="ADAL" clId="{AE3477A0-A912-4AA9-BDB1-D32FC9D09BBE}" dt="2022-01-20T04:38:59.979" v="727" actId="1076"/>
          <ac:picMkLst>
            <pc:docMk/>
            <pc:sldMk cId="135712965" sldId="337"/>
            <ac:picMk id="5" creationId="{E9E7C125-00B1-449E-9468-D32B2FCC239E}"/>
          </ac:picMkLst>
        </pc:picChg>
      </pc:sldChg>
      <pc:sldChg chg="addSp modSp add mod modAnim">
        <pc:chgData name="Chisae Koizumi" userId="56daf4ee-0553-4efe-a59d-f3ef39271f03" providerId="ADAL" clId="{AE3477A0-A912-4AA9-BDB1-D32FC9D09BBE}" dt="2022-01-20T04:42:41.540" v="774" actId="167"/>
        <pc:sldMkLst>
          <pc:docMk/>
          <pc:sldMk cId="2000103537" sldId="338"/>
        </pc:sldMkLst>
        <pc:spChg chg="mod">
          <ac:chgData name="Chisae Koizumi" userId="56daf4ee-0553-4efe-a59d-f3ef39271f03" providerId="ADAL" clId="{AE3477A0-A912-4AA9-BDB1-D32FC9D09BBE}" dt="2022-01-20T04:42:12.939" v="769" actId="164"/>
          <ac:spMkLst>
            <pc:docMk/>
            <pc:sldMk cId="2000103537" sldId="338"/>
            <ac:spMk id="6" creationId="{1A65CF45-5420-4E72-97F5-695731C36334}"/>
          </ac:spMkLst>
        </pc:spChg>
        <pc:spChg chg="mod">
          <ac:chgData name="Chisae Koizumi" userId="56daf4ee-0553-4efe-a59d-f3ef39271f03" providerId="ADAL" clId="{AE3477A0-A912-4AA9-BDB1-D32FC9D09BBE}" dt="2022-01-20T04:42:12.939" v="769" actId="164"/>
          <ac:spMkLst>
            <pc:docMk/>
            <pc:sldMk cId="2000103537" sldId="338"/>
            <ac:spMk id="8" creationId="{525C43E6-733A-4CF2-81AD-3248EBFDD733}"/>
          </ac:spMkLst>
        </pc:spChg>
        <pc:spChg chg="mod">
          <ac:chgData name="Chisae Koizumi" userId="56daf4ee-0553-4efe-a59d-f3ef39271f03" providerId="ADAL" clId="{AE3477A0-A912-4AA9-BDB1-D32FC9D09BBE}" dt="2022-01-20T04:42:12.939" v="769" actId="164"/>
          <ac:spMkLst>
            <pc:docMk/>
            <pc:sldMk cId="2000103537" sldId="338"/>
            <ac:spMk id="10" creationId="{79A4B2E2-D41E-47A6-A9A2-598693AF55B2}"/>
          </ac:spMkLst>
        </pc:spChg>
        <pc:spChg chg="ord">
          <ac:chgData name="Chisae Koizumi" userId="56daf4ee-0553-4efe-a59d-f3ef39271f03" providerId="ADAL" clId="{AE3477A0-A912-4AA9-BDB1-D32FC9D09BBE}" dt="2022-01-20T04:42:23.791" v="773" actId="166"/>
          <ac:spMkLst>
            <pc:docMk/>
            <pc:sldMk cId="2000103537" sldId="338"/>
            <ac:spMk id="12" creationId="{51E51597-5B37-4CF9-8532-B1A4BA9CC9C7}"/>
          </ac:spMkLst>
        </pc:spChg>
        <pc:grpChg chg="add mod ord">
          <ac:chgData name="Chisae Koizumi" userId="56daf4ee-0553-4efe-a59d-f3ef39271f03" providerId="ADAL" clId="{AE3477A0-A912-4AA9-BDB1-D32FC9D09BBE}" dt="2022-01-20T04:42:41.540" v="774" actId="167"/>
          <ac:grpSpMkLst>
            <pc:docMk/>
            <pc:sldMk cId="2000103537" sldId="338"/>
            <ac:grpSpMk id="4" creationId="{4D62A9D2-B4BE-4BA4-9BE1-F2905AC4A7BF}"/>
          </ac:grpSpMkLst>
        </pc:grpChg>
        <pc:picChg chg="mod">
          <ac:chgData name="Chisae Koizumi" userId="56daf4ee-0553-4efe-a59d-f3ef39271f03" providerId="ADAL" clId="{AE3477A0-A912-4AA9-BDB1-D32FC9D09BBE}" dt="2022-01-20T04:42:12.939" v="769" actId="164"/>
          <ac:picMkLst>
            <pc:docMk/>
            <pc:sldMk cId="2000103537" sldId="338"/>
            <ac:picMk id="7" creationId="{036D9C38-1668-4251-B9D7-E59820EDC36D}"/>
          </ac:picMkLst>
        </pc:picChg>
        <pc:picChg chg="ord">
          <ac:chgData name="Chisae Koizumi" userId="56daf4ee-0553-4efe-a59d-f3ef39271f03" providerId="ADAL" clId="{AE3477A0-A912-4AA9-BDB1-D32FC9D09BBE}" dt="2022-01-20T04:42:18.853" v="772" actId="166"/>
          <ac:picMkLst>
            <pc:docMk/>
            <pc:sldMk cId="2000103537" sldId="338"/>
            <ac:picMk id="9" creationId="{70201CEF-DF1A-411D-98A7-78E252DE564E}"/>
          </ac:picMkLst>
        </pc:picChg>
      </pc:sldChg>
      <pc:sldChg chg="addSp delSp modSp add mod">
        <pc:chgData name="Chisae Koizumi" userId="56daf4ee-0553-4efe-a59d-f3ef39271f03" providerId="ADAL" clId="{AE3477A0-A912-4AA9-BDB1-D32FC9D09BBE}" dt="2022-01-20T06:21:24.081" v="818" actId="1036"/>
        <pc:sldMkLst>
          <pc:docMk/>
          <pc:sldMk cId="1103180365" sldId="339"/>
        </pc:sldMkLst>
        <pc:spChg chg="mod">
          <ac:chgData name="Chisae Koizumi" userId="56daf4ee-0553-4efe-a59d-f3ef39271f03" providerId="ADAL" clId="{AE3477A0-A912-4AA9-BDB1-D32FC9D09BBE}" dt="2022-01-20T06:21:24.081" v="818" actId="1036"/>
          <ac:spMkLst>
            <pc:docMk/>
            <pc:sldMk cId="1103180365" sldId="339"/>
            <ac:spMk id="12" creationId="{2EA8FA6E-E996-4C9A-BFD6-58B30B428908}"/>
          </ac:spMkLst>
        </pc:spChg>
        <pc:picChg chg="add mod">
          <ac:chgData name="Chisae Koizumi" userId="56daf4ee-0553-4efe-a59d-f3ef39271f03" providerId="ADAL" clId="{AE3477A0-A912-4AA9-BDB1-D32FC9D09BBE}" dt="2022-01-20T06:20:42.273" v="805" actId="1035"/>
          <ac:picMkLst>
            <pc:docMk/>
            <pc:sldMk cId="1103180365" sldId="339"/>
            <ac:picMk id="3" creationId="{C05B8E80-C49B-4B8D-A60B-D16C683DAB0B}"/>
          </ac:picMkLst>
        </pc:picChg>
        <pc:picChg chg="del">
          <ac:chgData name="Chisae Koizumi" userId="56daf4ee-0553-4efe-a59d-f3ef39271f03" providerId="ADAL" clId="{AE3477A0-A912-4AA9-BDB1-D32FC9D09BBE}" dt="2022-01-20T06:19:20.220" v="785" actId="478"/>
          <ac:picMkLst>
            <pc:docMk/>
            <pc:sldMk cId="1103180365" sldId="339"/>
            <ac:picMk id="25" creationId="{375EB7CD-8146-4F69-ABA2-47E4D830675A}"/>
          </ac:picMkLst>
        </pc:picChg>
      </pc:sldChg>
      <pc:sldChg chg="addSp modSp add mod">
        <pc:chgData name="Chisae Koizumi" userId="56daf4ee-0553-4efe-a59d-f3ef39271f03" providerId="ADAL" clId="{AE3477A0-A912-4AA9-BDB1-D32FC9D09BBE}" dt="2022-01-20T06:32:51.137" v="974" actId="14100"/>
        <pc:sldMkLst>
          <pc:docMk/>
          <pc:sldMk cId="24230673" sldId="340"/>
        </pc:sldMkLst>
        <pc:spChg chg="add mod">
          <ac:chgData name="Chisae Koizumi" userId="56daf4ee-0553-4efe-a59d-f3ef39271f03" providerId="ADAL" clId="{AE3477A0-A912-4AA9-BDB1-D32FC9D09BBE}" dt="2022-01-20T06:31:54.481" v="955" actId="14100"/>
          <ac:spMkLst>
            <pc:docMk/>
            <pc:sldMk cId="24230673" sldId="340"/>
            <ac:spMk id="7" creationId="{AC82C8B8-5208-45EA-B141-AAC925D66776}"/>
          </ac:spMkLst>
        </pc:spChg>
        <pc:spChg chg="add mod">
          <ac:chgData name="Chisae Koizumi" userId="56daf4ee-0553-4efe-a59d-f3ef39271f03" providerId="ADAL" clId="{AE3477A0-A912-4AA9-BDB1-D32FC9D09BBE}" dt="2022-01-20T06:32:05.440" v="959" actId="14100"/>
          <ac:spMkLst>
            <pc:docMk/>
            <pc:sldMk cId="24230673" sldId="340"/>
            <ac:spMk id="10" creationId="{15F3992D-7AD5-4513-85DD-463F9344C075}"/>
          </ac:spMkLst>
        </pc:spChg>
        <pc:spChg chg="add mod">
          <ac:chgData name="Chisae Koizumi" userId="56daf4ee-0553-4efe-a59d-f3ef39271f03" providerId="ADAL" clId="{AE3477A0-A912-4AA9-BDB1-D32FC9D09BBE}" dt="2022-01-20T06:32:14.193" v="962" actId="14100"/>
          <ac:spMkLst>
            <pc:docMk/>
            <pc:sldMk cId="24230673" sldId="340"/>
            <ac:spMk id="11" creationId="{3FF6502C-8D4F-4963-BDC2-42EEEB6FF413}"/>
          </ac:spMkLst>
        </pc:spChg>
        <pc:spChg chg="add mod">
          <ac:chgData name="Chisae Koizumi" userId="56daf4ee-0553-4efe-a59d-f3ef39271f03" providerId="ADAL" clId="{AE3477A0-A912-4AA9-BDB1-D32FC9D09BBE}" dt="2022-01-20T06:32:24.649" v="965" actId="14100"/>
          <ac:spMkLst>
            <pc:docMk/>
            <pc:sldMk cId="24230673" sldId="340"/>
            <ac:spMk id="12" creationId="{1C496B11-FB2B-46D9-A183-BAD5FACCF932}"/>
          </ac:spMkLst>
        </pc:spChg>
        <pc:spChg chg="add mod">
          <ac:chgData name="Chisae Koizumi" userId="56daf4ee-0553-4efe-a59d-f3ef39271f03" providerId="ADAL" clId="{AE3477A0-A912-4AA9-BDB1-D32FC9D09BBE}" dt="2022-01-20T06:32:32.585" v="969" actId="14100"/>
          <ac:spMkLst>
            <pc:docMk/>
            <pc:sldMk cId="24230673" sldId="340"/>
            <ac:spMk id="13" creationId="{25234FA9-00C5-44A4-B84E-7245481ADBB1}"/>
          </ac:spMkLst>
        </pc:spChg>
        <pc:spChg chg="add mod">
          <ac:chgData name="Chisae Koizumi" userId="56daf4ee-0553-4efe-a59d-f3ef39271f03" providerId="ADAL" clId="{AE3477A0-A912-4AA9-BDB1-D32FC9D09BBE}" dt="2022-01-20T06:32:51.137" v="974" actId="14100"/>
          <ac:spMkLst>
            <pc:docMk/>
            <pc:sldMk cId="24230673" sldId="340"/>
            <ac:spMk id="14" creationId="{FB0C0262-EA8D-418C-8D2F-2841CC5B4A80}"/>
          </ac:spMkLst>
        </pc:spChg>
      </pc:sldChg>
      <pc:sldChg chg="addSp delSp modSp add mod">
        <pc:chgData name="Chisae Koizumi" userId="56daf4ee-0553-4efe-a59d-f3ef39271f03" providerId="ADAL" clId="{AE3477A0-A912-4AA9-BDB1-D32FC9D09BBE}" dt="2022-01-20T06:39:01.177" v="1016" actId="21"/>
        <pc:sldMkLst>
          <pc:docMk/>
          <pc:sldMk cId="874984402" sldId="341"/>
        </pc:sldMkLst>
        <pc:picChg chg="add del mod">
          <ac:chgData name="Chisae Koizumi" userId="56daf4ee-0553-4efe-a59d-f3ef39271f03" providerId="ADAL" clId="{AE3477A0-A912-4AA9-BDB1-D32FC9D09BBE}" dt="2022-01-20T06:39:01.177" v="1016" actId="21"/>
          <ac:picMkLst>
            <pc:docMk/>
            <pc:sldMk cId="874984402" sldId="341"/>
            <ac:picMk id="6" creationId="{29F935F6-9FFB-4B75-94BB-3ACAF279DFF9}"/>
          </ac:picMkLst>
        </pc:picChg>
      </pc:sldChg>
      <pc:sldChg chg="modSp add del">
        <pc:chgData name="Chisae Koizumi" userId="56daf4ee-0553-4efe-a59d-f3ef39271f03" providerId="ADAL" clId="{AE3477A0-A912-4AA9-BDB1-D32FC9D09BBE}" dt="2022-01-20T06:42:44.397" v="1054" actId="2696"/>
        <pc:sldMkLst>
          <pc:docMk/>
          <pc:sldMk cId="1684675028" sldId="342"/>
        </pc:sldMkLst>
        <pc:spChg chg="mod">
          <ac:chgData name="Chisae Koizumi" userId="56daf4ee-0553-4efe-a59d-f3ef39271f03" providerId="ADAL" clId="{AE3477A0-A912-4AA9-BDB1-D32FC9D09BBE}" dt="2022-01-20T06:40:18.402" v="1029" actId="2711"/>
          <ac:spMkLst>
            <pc:docMk/>
            <pc:sldMk cId="1684675028" sldId="342"/>
            <ac:spMk id="18" creationId="{E15DEDDC-1693-424D-B2EC-76A7859CD328}"/>
          </ac:spMkLst>
        </pc:spChg>
        <pc:spChg chg="mod">
          <ac:chgData name="Chisae Koizumi" userId="56daf4ee-0553-4efe-a59d-f3ef39271f03" providerId="ADAL" clId="{AE3477A0-A912-4AA9-BDB1-D32FC9D09BBE}" dt="2022-01-20T06:40:18.402" v="1029" actId="2711"/>
          <ac:spMkLst>
            <pc:docMk/>
            <pc:sldMk cId="1684675028" sldId="342"/>
            <ac:spMk id="19" creationId="{FA12CCBF-AEE4-4036-A95B-69FF5398DFB1}"/>
          </ac:spMkLst>
        </pc:spChg>
        <pc:spChg chg="mod">
          <ac:chgData name="Chisae Koizumi" userId="56daf4ee-0553-4efe-a59d-f3ef39271f03" providerId="ADAL" clId="{AE3477A0-A912-4AA9-BDB1-D32FC9D09BBE}" dt="2022-01-20T06:40:18.402" v="1029" actId="2711"/>
          <ac:spMkLst>
            <pc:docMk/>
            <pc:sldMk cId="1684675028" sldId="342"/>
            <ac:spMk id="20" creationId="{4BD88C13-E3E2-4EE1-8486-E1F902027D09}"/>
          </ac:spMkLst>
        </pc:spChg>
        <pc:spChg chg="mod">
          <ac:chgData name="Chisae Koizumi" userId="56daf4ee-0553-4efe-a59d-f3ef39271f03" providerId="ADAL" clId="{AE3477A0-A912-4AA9-BDB1-D32FC9D09BBE}" dt="2022-01-20T06:40:18.402" v="1029" actId="2711"/>
          <ac:spMkLst>
            <pc:docMk/>
            <pc:sldMk cId="1684675028" sldId="342"/>
            <ac:spMk id="23" creationId="{F02A1968-CDB7-4C96-A303-E8BBF7684945}"/>
          </ac:spMkLst>
        </pc:spChg>
        <pc:spChg chg="mod">
          <ac:chgData name="Chisae Koizumi" userId="56daf4ee-0553-4efe-a59d-f3ef39271f03" providerId="ADAL" clId="{AE3477A0-A912-4AA9-BDB1-D32FC9D09BBE}" dt="2022-01-20T06:40:18.402" v="1029" actId="2711"/>
          <ac:spMkLst>
            <pc:docMk/>
            <pc:sldMk cId="1684675028" sldId="342"/>
            <ac:spMk id="25" creationId="{D165AF88-6183-4FF3-A4EB-A9FCB3BA3AC9}"/>
          </ac:spMkLst>
        </pc:spChg>
        <pc:spChg chg="mod">
          <ac:chgData name="Chisae Koizumi" userId="56daf4ee-0553-4efe-a59d-f3ef39271f03" providerId="ADAL" clId="{AE3477A0-A912-4AA9-BDB1-D32FC9D09BBE}" dt="2022-01-20T06:40:18.402" v="1029" actId="2711"/>
          <ac:spMkLst>
            <pc:docMk/>
            <pc:sldMk cId="1684675028" sldId="342"/>
            <ac:spMk id="27" creationId="{A4735D1B-E6A4-4999-BECA-32BA63EFC2A9}"/>
          </ac:spMkLst>
        </pc:spChg>
        <pc:spChg chg="mod">
          <ac:chgData name="Chisae Koizumi" userId="56daf4ee-0553-4efe-a59d-f3ef39271f03" providerId="ADAL" clId="{AE3477A0-A912-4AA9-BDB1-D32FC9D09BBE}" dt="2022-01-20T06:40:18.402" v="1029" actId="2711"/>
          <ac:spMkLst>
            <pc:docMk/>
            <pc:sldMk cId="1684675028" sldId="342"/>
            <ac:spMk id="29" creationId="{0D3407A1-E7E1-482F-887A-32AC92B57FD4}"/>
          </ac:spMkLst>
        </pc:spChg>
        <pc:spChg chg="mod">
          <ac:chgData name="Chisae Koizumi" userId="56daf4ee-0553-4efe-a59d-f3ef39271f03" providerId="ADAL" clId="{AE3477A0-A912-4AA9-BDB1-D32FC9D09BBE}" dt="2022-01-20T06:40:18.402" v="1029" actId="2711"/>
          <ac:spMkLst>
            <pc:docMk/>
            <pc:sldMk cId="1684675028" sldId="342"/>
            <ac:spMk id="31" creationId="{2EFA92D8-DB03-4E5A-83F7-9CAB24E88CBE}"/>
          </ac:spMkLst>
        </pc:spChg>
      </pc:sldChg>
      <pc:sldChg chg="addSp delSp modSp add mod">
        <pc:chgData name="Chisae Koizumi" userId="56daf4ee-0553-4efe-a59d-f3ef39271f03" providerId="ADAL" clId="{AE3477A0-A912-4AA9-BDB1-D32FC9D09BBE}" dt="2022-01-20T06:39:23.071" v="1023" actId="1076"/>
        <pc:sldMkLst>
          <pc:docMk/>
          <pc:sldMk cId="2546360042" sldId="343"/>
        </pc:sldMkLst>
        <pc:grpChg chg="del">
          <ac:chgData name="Chisae Koizumi" userId="56daf4ee-0553-4efe-a59d-f3ef39271f03" providerId="ADAL" clId="{AE3477A0-A912-4AA9-BDB1-D32FC9D09BBE}" dt="2022-01-20T06:38:05.556" v="1005" actId="478"/>
          <ac:grpSpMkLst>
            <pc:docMk/>
            <pc:sldMk cId="2546360042" sldId="343"/>
            <ac:grpSpMk id="46" creationId="{C201EC98-4BFC-4529-9214-08E67FCA7451}"/>
          </ac:grpSpMkLst>
        </pc:grpChg>
        <pc:picChg chg="mod">
          <ac:chgData name="Chisae Koizumi" userId="56daf4ee-0553-4efe-a59d-f3ef39271f03" providerId="ADAL" clId="{AE3477A0-A912-4AA9-BDB1-D32FC9D09BBE}" dt="2022-01-20T06:39:23.071" v="1023" actId="1076"/>
          <ac:picMkLst>
            <pc:docMk/>
            <pc:sldMk cId="2546360042" sldId="343"/>
            <ac:picMk id="5" creationId="{77D31631-5DB4-4496-89CF-44D6D375F1FA}"/>
          </ac:picMkLst>
        </pc:picChg>
        <pc:picChg chg="mod">
          <ac:chgData name="Chisae Koizumi" userId="56daf4ee-0553-4efe-a59d-f3ef39271f03" providerId="ADAL" clId="{AE3477A0-A912-4AA9-BDB1-D32FC9D09BBE}" dt="2022-01-20T06:39:16.560" v="1021" actId="14100"/>
          <ac:picMkLst>
            <pc:docMk/>
            <pc:sldMk cId="2546360042" sldId="343"/>
            <ac:picMk id="7" creationId="{EE17FD0F-031F-49AD-9BA8-25B4718CA776}"/>
          </ac:picMkLst>
        </pc:picChg>
        <pc:picChg chg="add del mod">
          <ac:chgData name="Chisae Koizumi" userId="56daf4ee-0553-4efe-a59d-f3ef39271f03" providerId="ADAL" clId="{AE3477A0-A912-4AA9-BDB1-D32FC9D09BBE}" dt="2022-01-20T06:38:32.462" v="1012" actId="478"/>
          <ac:picMkLst>
            <pc:docMk/>
            <pc:sldMk cId="2546360042" sldId="343"/>
            <ac:picMk id="19" creationId="{BFB7EF03-3C63-42B4-A04B-36C9F5C40C36}"/>
          </ac:picMkLst>
        </pc:picChg>
        <pc:picChg chg="add mod">
          <ac:chgData name="Chisae Koizumi" userId="56daf4ee-0553-4efe-a59d-f3ef39271f03" providerId="ADAL" clId="{AE3477A0-A912-4AA9-BDB1-D32FC9D09BBE}" dt="2022-01-20T06:39:09.583" v="1019" actId="14100"/>
          <ac:picMkLst>
            <pc:docMk/>
            <pc:sldMk cId="2546360042" sldId="343"/>
            <ac:picMk id="20" creationId="{D8C44ED6-3D94-415F-8ADB-F8F79149CD2B}"/>
          </ac:picMkLst>
        </pc:picChg>
      </pc:sldChg>
      <pc:sldChg chg="addSp delSp modSp add mod modAnim">
        <pc:chgData name="Chisae Koizumi" userId="56daf4ee-0553-4efe-a59d-f3ef39271f03" providerId="ADAL" clId="{AE3477A0-A912-4AA9-BDB1-D32FC9D09BBE}" dt="2022-01-20T06:41:45.599" v="1052" actId="164"/>
        <pc:sldMkLst>
          <pc:docMk/>
          <pc:sldMk cId="737443882" sldId="344"/>
        </pc:sldMkLst>
        <pc:spChg chg="add mod">
          <ac:chgData name="Chisae Koizumi" userId="56daf4ee-0553-4efe-a59d-f3ef39271f03" providerId="ADAL" clId="{AE3477A0-A912-4AA9-BDB1-D32FC9D09BBE}" dt="2022-01-20T06:41:45.599" v="1052" actId="164"/>
          <ac:spMkLst>
            <pc:docMk/>
            <pc:sldMk cId="737443882" sldId="344"/>
            <ac:spMk id="9" creationId="{B6940A2C-F87B-4FE7-AE00-7BB5813912C5}"/>
          </ac:spMkLst>
        </pc:spChg>
        <pc:spChg chg="add mod">
          <ac:chgData name="Chisae Koizumi" userId="56daf4ee-0553-4efe-a59d-f3ef39271f03" providerId="ADAL" clId="{AE3477A0-A912-4AA9-BDB1-D32FC9D09BBE}" dt="2022-01-20T06:41:45.599" v="1052" actId="164"/>
          <ac:spMkLst>
            <pc:docMk/>
            <pc:sldMk cId="737443882" sldId="344"/>
            <ac:spMk id="10" creationId="{96DA543C-D251-44BF-925C-94FEDF7828D5}"/>
          </ac:spMkLst>
        </pc:spChg>
        <pc:spChg chg="add mod">
          <ac:chgData name="Chisae Koizumi" userId="56daf4ee-0553-4efe-a59d-f3ef39271f03" providerId="ADAL" clId="{AE3477A0-A912-4AA9-BDB1-D32FC9D09BBE}" dt="2022-01-20T06:41:45.599" v="1052" actId="164"/>
          <ac:spMkLst>
            <pc:docMk/>
            <pc:sldMk cId="737443882" sldId="344"/>
            <ac:spMk id="11" creationId="{F5541C72-A853-4F58-95AD-5A0202C98034}"/>
          </ac:spMkLst>
        </pc:spChg>
        <pc:spChg chg="add mod">
          <ac:chgData name="Chisae Koizumi" userId="56daf4ee-0553-4efe-a59d-f3ef39271f03" providerId="ADAL" clId="{AE3477A0-A912-4AA9-BDB1-D32FC9D09BBE}" dt="2022-01-20T06:41:45.599" v="1052" actId="164"/>
          <ac:spMkLst>
            <pc:docMk/>
            <pc:sldMk cId="737443882" sldId="344"/>
            <ac:spMk id="12" creationId="{BC7E0538-16BD-45C2-8FD8-A59F5AA6BDC7}"/>
          </ac:spMkLst>
        </pc:spChg>
        <pc:spChg chg="add mod">
          <ac:chgData name="Chisae Koizumi" userId="56daf4ee-0553-4efe-a59d-f3ef39271f03" providerId="ADAL" clId="{AE3477A0-A912-4AA9-BDB1-D32FC9D09BBE}" dt="2022-01-20T06:41:45.599" v="1052" actId="164"/>
          <ac:spMkLst>
            <pc:docMk/>
            <pc:sldMk cId="737443882" sldId="344"/>
            <ac:spMk id="13" creationId="{447EE277-7852-4592-BE27-4E9D719CAD67}"/>
          </ac:spMkLst>
        </pc:spChg>
        <pc:spChg chg="add mod">
          <ac:chgData name="Chisae Koizumi" userId="56daf4ee-0553-4efe-a59d-f3ef39271f03" providerId="ADAL" clId="{AE3477A0-A912-4AA9-BDB1-D32FC9D09BBE}" dt="2022-01-20T06:41:45.599" v="1052" actId="164"/>
          <ac:spMkLst>
            <pc:docMk/>
            <pc:sldMk cId="737443882" sldId="344"/>
            <ac:spMk id="14" creationId="{418A438A-7C42-4647-A830-E3558020B7E5}"/>
          </ac:spMkLst>
        </pc:spChg>
        <pc:spChg chg="add mod">
          <ac:chgData name="Chisae Koizumi" userId="56daf4ee-0553-4efe-a59d-f3ef39271f03" providerId="ADAL" clId="{AE3477A0-A912-4AA9-BDB1-D32FC9D09BBE}" dt="2022-01-20T06:41:45.599" v="1052" actId="164"/>
          <ac:spMkLst>
            <pc:docMk/>
            <pc:sldMk cId="737443882" sldId="344"/>
            <ac:spMk id="15" creationId="{9251D838-A9EF-4C6E-B278-A18BD8031C27}"/>
          </ac:spMkLst>
        </pc:spChg>
        <pc:spChg chg="add mod">
          <ac:chgData name="Chisae Koizumi" userId="56daf4ee-0553-4efe-a59d-f3ef39271f03" providerId="ADAL" clId="{AE3477A0-A912-4AA9-BDB1-D32FC9D09BBE}" dt="2022-01-20T06:41:45.599" v="1052" actId="164"/>
          <ac:spMkLst>
            <pc:docMk/>
            <pc:sldMk cId="737443882" sldId="344"/>
            <ac:spMk id="16" creationId="{E0F8DB30-3D95-4BDF-9496-4BCD05B47D2A}"/>
          </ac:spMkLst>
        </pc:spChg>
        <pc:grpChg chg="add mod">
          <ac:chgData name="Chisae Koizumi" userId="56daf4ee-0553-4efe-a59d-f3ef39271f03" providerId="ADAL" clId="{AE3477A0-A912-4AA9-BDB1-D32FC9D09BBE}" dt="2022-01-20T06:41:45.599" v="1052" actId="164"/>
          <ac:grpSpMkLst>
            <pc:docMk/>
            <pc:sldMk cId="737443882" sldId="344"/>
            <ac:grpSpMk id="2" creationId="{D6646EAC-4492-48D3-B9BF-2537028FE667}"/>
          </ac:grpSpMkLst>
        </pc:grpChg>
        <pc:picChg chg="add del mod">
          <ac:chgData name="Chisae Koizumi" userId="56daf4ee-0553-4efe-a59d-f3ef39271f03" providerId="ADAL" clId="{AE3477A0-A912-4AA9-BDB1-D32FC9D09BBE}" dt="2022-01-20T06:41:45.599" v="1052" actId="164"/>
          <ac:picMkLst>
            <pc:docMk/>
            <pc:sldMk cId="737443882" sldId="344"/>
            <ac:picMk id="7" creationId="{EE17FD0F-031F-49AD-9BA8-25B4718CA776}"/>
          </ac:picMkLst>
        </pc:picChg>
        <pc:picChg chg="add del mod">
          <ac:chgData name="Chisae Koizumi" userId="56daf4ee-0553-4efe-a59d-f3ef39271f03" providerId="ADAL" clId="{AE3477A0-A912-4AA9-BDB1-D32FC9D09BBE}" dt="2022-01-20T06:40:01.807" v="1027"/>
          <ac:picMkLst>
            <pc:docMk/>
            <pc:sldMk cId="737443882" sldId="344"/>
            <ac:picMk id="8" creationId="{415CA24D-DFE8-4A21-80B8-D82D71CE9B48}"/>
          </ac:picMkLst>
        </pc:picChg>
      </pc:sldChg>
    </pc:docChg>
  </pc:docChgLst>
  <pc:docChgLst>
    <pc:chgData name="Keiko Kojima" userId="6899f029-7342-413a-b38b-6a9d55270ecb" providerId="ADAL" clId="{B862DAD1-1871-40DC-BFBC-2607F5DE7EF6}"/>
    <pc:docChg chg="modSld">
      <pc:chgData name="Keiko Kojima" userId="6899f029-7342-413a-b38b-6a9d55270ecb" providerId="ADAL" clId="{B862DAD1-1871-40DC-BFBC-2607F5DE7EF6}" dt="2022-03-27T14:08:09.761" v="59" actId="1582"/>
      <pc:docMkLst>
        <pc:docMk/>
      </pc:docMkLst>
      <pc:sldChg chg="modSp mod">
        <pc:chgData name="Keiko Kojima" userId="6899f029-7342-413a-b38b-6a9d55270ecb" providerId="ADAL" clId="{B862DAD1-1871-40DC-BFBC-2607F5DE7EF6}" dt="2022-03-27T13:52:39.062" v="0" actId="14100"/>
        <pc:sldMkLst>
          <pc:docMk/>
          <pc:sldMk cId="2821216911" sldId="257"/>
        </pc:sldMkLst>
        <pc:picChg chg="mod">
          <ac:chgData name="Keiko Kojima" userId="6899f029-7342-413a-b38b-6a9d55270ecb" providerId="ADAL" clId="{B862DAD1-1871-40DC-BFBC-2607F5DE7EF6}" dt="2022-03-27T13:52:39.062" v="0" actId="14100"/>
          <ac:picMkLst>
            <pc:docMk/>
            <pc:sldMk cId="2821216911" sldId="257"/>
            <ac:picMk id="3" creationId="{9493E52E-B1B1-4BF5-9DD0-B5516B48F2A1}"/>
          </ac:picMkLst>
        </pc:picChg>
      </pc:sldChg>
      <pc:sldChg chg="modSp mod">
        <pc:chgData name="Keiko Kojima" userId="6899f029-7342-413a-b38b-6a9d55270ecb" providerId="ADAL" clId="{B862DAD1-1871-40DC-BFBC-2607F5DE7EF6}" dt="2022-03-27T13:53:10.518" v="5" actId="1038"/>
        <pc:sldMkLst>
          <pc:docMk/>
          <pc:sldMk cId="559569579" sldId="258"/>
        </pc:sldMkLst>
        <pc:picChg chg="mod modCrop">
          <ac:chgData name="Keiko Kojima" userId="6899f029-7342-413a-b38b-6a9d55270ecb" providerId="ADAL" clId="{B862DAD1-1871-40DC-BFBC-2607F5DE7EF6}" dt="2022-03-27T13:53:10.518" v="5" actId="1038"/>
          <ac:picMkLst>
            <pc:docMk/>
            <pc:sldMk cId="559569579" sldId="258"/>
            <ac:picMk id="3" creationId="{83EE7AE3-05B1-4FD9-9F5C-8BE5E24922FB}"/>
          </ac:picMkLst>
        </pc:picChg>
      </pc:sldChg>
      <pc:sldChg chg="modSp mod">
        <pc:chgData name="Keiko Kojima" userId="6899f029-7342-413a-b38b-6a9d55270ecb" providerId="ADAL" clId="{B862DAD1-1871-40DC-BFBC-2607F5DE7EF6}" dt="2022-03-27T13:53:58.458" v="6" actId="1582"/>
        <pc:sldMkLst>
          <pc:docMk/>
          <pc:sldMk cId="2848984535" sldId="261"/>
        </pc:sldMkLst>
        <pc:picChg chg="mod">
          <ac:chgData name="Keiko Kojima" userId="6899f029-7342-413a-b38b-6a9d55270ecb" providerId="ADAL" clId="{B862DAD1-1871-40DC-BFBC-2607F5DE7EF6}" dt="2022-03-27T13:53:58.458" v="6" actId="1582"/>
          <ac:picMkLst>
            <pc:docMk/>
            <pc:sldMk cId="2848984535" sldId="261"/>
            <ac:picMk id="17" creationId="{DECF328A-A9A2-4394-AABC-5A409AD33647}"/>
          </ac:picMkLst>
        </pc:picChg>
      </pc:sldChg>
      <pc:sldChg chg="modSp mod">
        <pc:chgData name="Keiko Kojima" userId="6899f029-7342-413a-b38b-6a9d55270ecb" providerId="ADAL" clId="{B862DAD1-1871-40DC-BFBC-2607F5DE7EF6}" dt="2022-03-27T13:54:59.538" v="22" actId="1035"/>
        <pc:sldMkLst>
          <pc:docMk/>
          <pc:sldMk cId="568907529" sldId="266"/>
        </pc:sldMkLst>
        <pc:picChg chg="mod modCrop">
          <ac:chgData name="Keiko Kojima" userId="6899f029-7342-413a-b38b-6a9d55270ecb" providerId="ADAL" clId="{B862DAD1-1871-40DC-BFBC-2607F5DE7EF6}" dt="2022-03-27T13:54:59.538" v="22" actId="1035"/>
          <ac:picMkLst>
            <pc:docMk/>
            <pc:sldMk cId="568907529" sldId="266"/>
            <ac:picMk id="3" creationId="{4000C5A8-6DD6-4455-A4A6-01C704F6CA5B}"/>
          </ac:picMkLst>
        </pc:picChg>
      </pc:sldChg>
      <pc:sldChg chg="modSp mod">
        <pc:chgData name="Keiko Kojima" userId="6899f029-7342-413a-b38b-6a9d55270ecb" providerId="ADAL" clId="{B862DAD1-1871-40DC-BFBC-2607F5DE7EF6}" dt="2022-03-27T13:55:25.836" v="23" actId="1582"/>
        <pc:sldMkLst>
          <pc:docMk/>
          <pc:sldMk cId="164483119" sldId="273"/>
        </pc:sldMkLst>
        <pc:picChg chg="mod">
          <ac:chgData name="Keiko Kojima" userId="6899f029-7342-413a-b38b-6a9d55270ecb" providerId="ADAL" clId="{B862DAD1-1871-40DC-BFBC-2607F5DE7EF6}" dt="2022-03-27T13:55:25.836" v="23" actId="1582"/>
          <ac:picMkLst>
            <pc:docMk/>
            <pc:sldMk cId="164483119" sldId="273"/>
            <ac:picMk id="18" creationId="{973F4A5C-75BB-42E6-B36A-16F834B1A5E1}"/>
          </ac:picMkLst>
        </pc:picChg>
      </pc:sldChg>
      <pc:sldChg chg="modSp mod">
        <pc:chgData name="Keiko Kojima" userId="6899f029-7342-413a-b38b-6a9d55270ecb" providerId="ADAL" clId="{B862DAD1-1871-40DC-BFBC-2607F5DE7EF6}" dt="2022-03-27T13:56:12.447" v="37" actId="1035"/>
        <pc:sldMkLst>
          <pc:docMk/>
          <pc:sldMk cId="2380631155" sldId="281"/>
        </pc:sldMkLst>
        <pc:picChg chg="mod modCrop">
          <ac:chgData name="Keiko Kojima" userId="6899f029-7342-413a-b38b-6a9d55270ecb" providerId="ADAL" clId="{B862DAD1-1871-40DC-BFBC-2607F5DE7EF6}" dt="2022-03-27T13:56:12.447" v="37" actId="1035"/>
          <ac:picMkLst>
            <pc:docMk/>
            <pc:sldMk cId="2380631155" sldId="281"/>
            <ac:picMk id="3" creationId="{B1A1278A-ED0D-4517-A196-061DE2A70621}"/>
          </ac:picMkLst>
        </pc:picChg>
      </pc:sldChg>
      <pc:sldChg chg="modSp mod">
        <pc:chgData name="Keiko Kojima" userId="6899f029-7342-413a-b38b-6a9d55270ecb" providerId="ADAL" clId="{B862DAD1-1871-40DC-BFBC-2607F5DE7EF6}" dt="2022-03-27T14:03:29.533" v="58" actId="14100"/>
        <pc:sldMkLst>
          <pc:docMk/>
          <pc:sldMk cId="1441500954" sldId="288"/>
        </pc:sldMkLst>
        <pc:picChg chg="mod modCrop">
          <ac:chgData name="Keiko Kojima" userId="6899f029-7342-413a-b38b-6a9d55270ecb" providerId="ADAL" clId="{B862DAD1-1871-40DC-BFBC-2607F5DE7EF6}" dt="2022-03-27T14:03:29.533" v="58" actId="14100"/>
          <ac:picMkLst>
            <pc:docMk/>
            <pc:sldMk cId="1441500954" sldId="288"/>
            <ac:picMk id="3" creationId="{C959B93C-6176-4461-9557-6AE1C88773CD}"/>
          </ac:picMkLst>
        </pc:picChg>
      </pc:sldChg>
      <pc:sldChg chg="modSp mod">
        <pc:chgData name="Keiko Kojima" userId="6899f029-7342-413a-b38b-6a9d55270ecb" providerId="ADAL" clId="{B862DAD1-1871-40DC-BFBC-2607F5DE7EF6}" dt="2022-03-27T14:08:09.761" v="59" actId="1582"/>
        <pc:sldMkLst>
          <pc:docMk/>
          <pc:sldMk cId="3670169383" sldId="325"/>
        </pc:sldMkLst>
        <pc:picChg chg="mod">
          <ac:chgData name="Keiko Kojima" userId="6899f029-7342-413a-b38b-6a9d55270ecb" providerId="ADAL" clId="{B862DAD1-1871-40DC-BFBC-2607F5DE7EF6}" dt="2022-03-27T14:08:09.761" v="59" actId="1582"/>
          <ac:picMkLst>
            <pc:docMk/>
            <pc:sldMk cId="3670169383" sldId="325"/>
            <ac:picMk id="3" creationId="{760FB12A-41DC-446C-AEB8-328D0AA0281A}"/>
          </ac:picMkLst>
        </pc:picChg>
      </pc:sldChg>
      <pc:sldChg chg="modSp mod">
        <pc:chgData name="Keiko Kojima" userId="6899f029-7342-413a-b38b-6a9d55270ecb" providerId="ADAL" clId="{B862DAD1-1871-40DC-BFBC-2607F5DE7EF6}" dt="2022-03-27T13:56:40.673" v="38" actId="1582"/>
        <pc:sldMkLst>
          <pc:docMk/>
          <pc:sldMk cId="1103180365" sldId="339"/>
        </pc:sldMkLst>
        <pc:picChg chg="mod">
          <ac:chgData name="Keiko Kojima" userId="6899f029-7342-413a-b38b-6a9d55270ecb" providerId="ADAL" clId="{B862DAD1-1871-40DC-BFBC-2607F5DE7EF6}" dt="2022-03-27T13:56:40.673" v="38" actId="1582"/>
          <ac:picMkLst>
            <pc:docMk/>
            <pc:sldMk cId="1103180365" sldId="339"/>
            <ac:picMk id="3" creationId="{C05B8E80-C49B-4B8D-A60B-D16C683DAB0B}"/>
          </ac:picMkLst>
        </pc:picChg>
      </pc:sldChg>
    </pc:docChg>
  </pc:docChgLst>
  <pc:docChgLst>
    <pc:chgData name="Keiko Kojima" userId="6899f029-7342-413a-b38b-6a9d55270ecb" providerId="ADAL" clId="{366250A6-D988-499E-9579-C842BDAFF110}"/>
    <pc:docChg chg="undo custSel modSld">
      <pc:chgData name="Keiko Kojima" userId="6899f029-7342-413a-b38b-6a9d55270ecb" providerId="ADAL" clId="{366250A6-D988-499E-9579-C842BDAFF110}" dt="2021-01-26T09:10:50.467" v="119" actId="20577"/>
      <pc:docMkLst>
        <pc:docMk/>
      </pc:docMkLst>
      <pc:sldChg chg="addSp delSp modSp mod">
        <pc:chgData name="Keiko Kojima" userId="6899f029-7342-413a-b38b-6a9d55270ecb" providerId="ADAL" clId="{366250A6-D988-499E-9579-C842BDAFF110}" dt="2021-01-26T09:01:56.662" v="10" actId="20577"/>
        <pc:sldMkLst>
          <pc:docMk/>
          <pc:sldMk cId="2821216911" sldId="257"/>
        </pc:sldMkLst>
        <pc:spChg chg="add del mod">
          <ac:chgData name="Keiko Kojima" userId="6899f029-7342-413a-b38b-6a9d55270ecb" providerId="ADAL" clId="{366250A6-D988-499E-9579-C842BDAFF110}" dt="2021-01-26T09:01:26.193" v="3"/>
          <ac:spMkLst>
            <pc:docMk/>
            <pc:sldMk cId="2821216911" sldId="257"/>
            <ac:spMk id="4" creationId="{14DD35FD-0F9F-459A-B97B-696D91D453E6}"/>
          </ac:spMkLst>
        </pc:spChg>
        <pc:spChg chg="add mod">
          <ac:chgData name="Keiko Kojima" userId="6899f029-7342-413a-b38b-6a9d55270ecb" providerId="ADAL" clId="{366250A6-D988-499E-9579-C842BDAFF110}" dt="2021-01-26T09:01:56.662" v="10" actId="20577"/>
          <ac:spMkLst>
            <pc:docMk/>
            <pc:sldMk cId="2821216911" sldId="257"/>
            <ac:spMk id="5" creationId="{8A1D4AE6-C49C-4EC6-BCCD-29C76FE849D5}"/>
          </ac:spMkLst>
        </pc:spChg>
        <pc:picChg chg="mod">
          <ac:chgData name="Keiko Kojima" userId="6899f029-7342-413a-b38b-6a9d55270ecb" providerId="ADAL" clId="{366250A6-D988-499E-9579-C842BDAFF110}" dt="2021-01-26T09:01:24.379" v="2" actId="1076"/>
          <ac:picMkLst>
            <pc:docMk/>
            <pc:sldMk cId="2821216911" sldId="257"/>
            <ac:picMk id="3" creationId="{165102E5-9CFC-4BA0-98B0-A07805319FC5}"/>
          </ac:picMkLst>
        </pc:picChg>
      </pc:sldChg>
      <pc:sldChg chg="addSp modSp mod">
        <pc:chgData name="Keiko Kojima" userId="6899f029-7342-413a-b38b-6a9d55270ecb" providerId="ADAL" clId="{366250A6-D988-499E-9579-C842BDAFF110}" dt="2021-01-26T09:02:11.906" v="13" actId="1076"/>
        <pc:sldMkLst>
          <pc:docMk/>
          <pc:sldMk cId="559569579" sldId="258"/>
        </pc:sldMkLst>
        <pc:spChg chg="add mod">
          <ac:chgData name="Keiko Kojima" userId="6899f029-7342-413a-b38b-6a9d55270ecb" providerId="ADAL" clId="{366250A6-D988-499E-9579-C842BDAFF110}" dt="2021-01-26T09:02:11.906" v="13" actId="1076"/>
          <ac:spMkLst>
            <pc:docMk/>
            <pc:sldMk cId="559569579" sldId="258"/>
            <ac:spMk id="4" creationId="{8EA964B3-1739-474B-B28D-CE5E308A89C2}"/>
          </ac:spMkLst>
        </pc:spChg>
        <pc:picChg chg="mod">
          <ac:chgData name="Keiko Kojima" userId="6899f029-7342-413a-b38b-6a9d55270ecb" providerId="ADAL" clId="{366250A6-D988-499E-9579-C842BDAFF110}" dt="2021-01-26T09:02:08.630" v="12" actId="1076"/>
          <ac:picMkLst>
            <pc:docMk/>
            <pc:sldMk cId="559569579" sldId="258"/>
            <ac:picMk id="3" creationId="{83EE7AE3-05B1-4FD9-9F5C-8BE5E24922FB}"/>
          </ac:picMkLst>
        </pc:picChg>
      </pc:sldChg>
      <pc:sldChg chg="addSp modSp">
        <pc:chgData name="Keiko Kojima" userId="6899f029-7342-413a-b38b-6a9d55270ecb" providerId="ADAL" clId="{366250A6-D988-499E-9579-C842BDAFF110}" dt="2021-01-26T09:02:18.672" v="14"/>
        <pc:sldMkLst>
          <pc:docMk/>
          <pc:sldMk cId="3262396303" sldId="259"/>
        </pc:sldMkLst>
        <pc:spChg chg="add mod">
          <ac:chgData name="Keiko Kojima" userId="6899f029-7342-413a-b38b-6a9d55270ecb" providerId="ADAL" clId="{366250A6-D988-499E-9579-C842BDAFF110}" dt="2021-01-26T09:02:18.672" v="14"/>
          <ac:spMkLst>
            <pc:docMk/>
            <pc:sldMk cId="3262396303" sldId="259"/>
            <ac:spMk id="8" creationId="{428458BE-BF80-4562-B078-7E3659D4DD89}"/>
          </ac:spMkLst>
        </pc:spChg>
      </pc:sldChg>
      <pc:sldChg chg="addSp modSp">
        <pc:chgData name="Keiko Kojima" userId="6899f029-7342-413a-b38b-6a9d55270ecb" providerId="ADAL" clId="{366250A6-D988-499E-9579-C842BDAFF110}" dt="2021-01-26T09:02:51.069" v="21"/>
        <pc:sldMkLst>
          <pc:docMk/>
          <pc:sldMk cId="2848984535" sldId="261"/>
        </pc:sldMkLst>
        <pc:spChg chg="add mod">
          <ac:chgData name="Keiko Kojima" userId="6899f029-7342-413a-b38b-6a9d55270ecb" providerId="ADAL" clId="{366250A6-D988-499E-9579-C842BDAFF110}" dt="2021-01-26T09:02:51.069" v="21"/>
          <ac:spMkLst>
            <pc:docMk/>
            <pc:sldMk cId="2848984535" sldId="261"/>
            <ac:spMk id="8" creationId="{3390986A-F996-40C7-97EF-7507F04CA13B}"/>
          </ac:spMkLst>
        </pc:spChg>
      </pc:sldChg>
      <pc:sldChg chg="addSp modSp mod">
        <pc:chgData name="Keiko Kojima" userId="6899f029-7342-413a-b38b-6a9d55270ecb" providerId="ADAL" clId="{366250A6-D988-499E-9579-C842BDAFF110}" dt="2021-01-26T09:03:17.365" v="27" actId="20577"/>
        <pc:sldMkLst>
          <pc:docMk/>
          <pc:sldMk cId="805007566" sldId="263"/>
        </pc:sldMkLst>
        <pc:spChg chg="add mod">
          <ac:chgData name="Keiko Kojima" userId="6899f029-7342-413a-b38b-6a9d55270ecb" providerId="ADAL" clId="{366250A6-D988-499E-9579-C842BDAFF110}" dt="2021-01-26T09:03:17.365" v="27" actId="20577"/>
          <ac:spMkLst>
            <pc:docMk/>
            <pc:sldMk cId="805007566" sldId="263"/>
            <ac:spMk id="8" creationId="{61C308A4-1271-44DC-8B32-159067293BF4}"/>
          </ac:spMkLst>
        </pc:spChg>
      </pc:sldChg>
      <pc:sldChg chg="addSp modSp mod">
        <pc:chgData name="Keiko Kojima" userId="6899f029-7342-413a-b38b-6a9d55270ecb" providerId="ADAL" clId="{366250A6-D988-499E-9579-C842BDAFF110}" dt="2021-01-26T09:03:29.257" v="30" actId="20577"/>
        <pc:sldMkLst>
          <pc:docMk/>
          <pc:sldMk cId="475474500" sldId="264"/>
        </pc:sldMkLst>
        <pc:spChg chg="add mod">
          <ac:chgData name="Keiko Kojima" userId="6899f029-7342-413a-b38b-6a9d55270ecb" providerId="ADAL" clId="{366250A6-D988-499E-9579-C842BDAFF110}" dt="2021-01-26T09:03:29.257" v="30" actId="20577"/>
          <ac:spMkLst>
            <pc:docMk/>
            <pc:sldMk cId="475474500" sldId="264"/>
            <ac:spMk id="8" creationId="{D1E55D37-BDEE-4282-A271-6BA423A3A851}"/>
          </ac:spMkLst>
        </pc:spChg>
      </pc:sldChg>
      <pc:sldChg chg="addSp modSp">
        <pc:chgData name="Keiko Kojima" userId="6899f029-7342-413a-b38b-6a9d55270ecb" providerId="ADAL" clId="{366250A6-D988-499E-9579-C842BDAFF110}" dt="2021-01-26T09:03:48.927" v="33"/>
        <pc:sldMkLst>
          <pc:docMk/>
          <pc:sldMk cId="1541044141" sldId="265"/>
        </pc:sldMkLst>
        <pc:spChg chg="add mod">
          <ac:chgData name="Keiko Kojima" userId="6899f029-7342-413a-b38b-6a9d55270ecb" providerId="ADAL" clId="{366250A6-D988-499E-9579-C842BDAFF110}" dt="2021-01-26T09:03:48.927" v="33"/>
          <ac:spMkLst>
            <pc:docMk/>
            <pc:sldMk cId="1541044141" sldId="265"/>
            <ac:spMk id="4" creationId="{1A15AB90-D864-4B5F-BB9E-0CD4B959CC31}"/>
          </ac:spMkLst>
        </pc:spChg>
      </pc:sldChg>
      <pc:sldChg chg="addSp modSp mod">
        <pc:chgData name="Keiko Kojima" userId="6899f029-7342-413a-b38b-6a9d55270ecb" providerId="ADAL" clId="{366250A6-D988-499E-9579-C842BDAFF110}" dt="2021-01-26T09:04:00.211" v="36" actId="20577"/>
        <pc:sldMkLst>
          <pc:docMk/>
          <pc:sldMk cId="568907529" sldId="266"/>
        </pc:sldMkLst>
        <pc:spChg chg="add mod">
          <ac:chgData name="Keiko Kojima" userId="6899f029-7342-413a-b38b-6a9d55270ecb" providerId="ADAL" clId="{366250A6-D988-499E-9579-C842BDAFF110}" dt="2021-01-26T09:04:00.211" v="36" actId="20577"/>
          <ac:spMkLst>
            <pc:docMk/>
            <pc:sldMk cId="568907529" sldId="266"/>
            <ac:spMk id="4" creationId="{EADF9037-2152-4C2F-9198-B33AD2EE4C9C}"/>
          </ac:spMkLst>
        </pc:spChg>
      </pc:sldChg>
      <pc:sldChg chg="addSp modSp">
        <pc:chgData name="Keiko Kojima" userId="6899f029-7342-413a-b38b-6a9d55270ecb" providerId="ADAL" clId="{366250A6-D988-499E-9579-C842BDAFF110}" dt="2021-01-26T09:02:21.994" v="15"/>
        <pc:sldMkLst>
          <pc:docMk/>
          <pc:sldMk cId="1212041150" sldId="268"/>
        </pc:sldMkLst>
        <pc:spChg chg="add mod">
          <ac:chgData name="Keiko Kojima" userId="6899f029-7342-413a-b38b-6a9d55270ecb" providerId="ADAL" clId="{366250A6-D988-499E-9579-C842BDAFF110}" dt="2021-01-26T09:02:21.994" v="15"/>
          <ac:spMkLst>
            <pc:docMk/>
            <pc:sldMk cId="1212041150" sldId="268"/>
            <ac:spMk id="8" creationId="{18B60AC3-3B23-4083-9BA4-51ADF765C72A}"/>
          </ac:spMkLst>
        </pc:spChg>
      </pc:sldChg>
      <pc:sldChg chg="addSp modSp">
        <pc:chgData name="Keiko Kojima" userId="6899f029-7342-413a-b38b-6a9d55270ecb" providerId="ADAL" clId="{366250A6-D988-499E-9579-C842BDAFF110}" dt="2021-01-26T09:03:45.129" v="32"/>
        <pc:sldMkLst>
          <pc:docMk/>
          <pc:sldMk cId="4278786902" sldId="269"/>
        </pc:sldMkLst>
        <pc:spChg chg="add mod">
          <ac:chgData name="Keiko Kojima" userId="6899f029-7342-413a-b38b-6a9d55270ecb" providerId="ADAL" clId="{366250A6-D988-499E-9579-C842BDAFF110}" dt="2021-01-26T09:03:45.129" v="32"/>
          <ac:spMkLst>
            <pc:docMk/>
            <pc:sldMk cId="4278786902" sldId="269"/>
            <ac:spMk id="5" creationId="{654D40BE-E265-43BC-A6A5-848784E5A32E}"/>
          </ac:spMkLst>
        </pc:spChg>
      </pc:sldChg>
      <pc:sldChg chg="addSp modSp">
        <pc:chgData name="Keiko Kojima" userId="6899f029-7342-413a-b38b-6a9d55270ecb" providerId="ADAL" clId="{366250A6-D988-499E-9579-C842BDAFF110}" dt="2021-01-26T09:03:36.935" v="31"/>
        <pc:sldMkLst>
          <pc:docMk/>
          <pc:sldMk cId="1649358252" sldId="270"/>
        </pc:sldMkLst>
        <pc:spChg chg="add mod">
          <ac:chgData name="Keiko Kojima" userId="6899f029-7342-413a-b38b-6a9d55270ecb" providerId="ADAL" clId="{366250A6-D988-499E-9579-C842BDAFF110}" dt="2021-01-26T09:03:36.935" v="31"/>
          <ac:spMkLst>
            <pc:docMk/>
            <pc:sldMk cId="1649358252" sldId="270"/>
            <ac:spMk id="10" creationId="{A3480631-6874-4F53-841F-D056E387F8A4}"/>
          </ac:spMkLst>
        </pc:spChg>
      </pc:sldChg>
      <pc:sldChg chg="addSp modSp">
        <pc:chgData name="Keiko Kojima" userId="6899f029-7342-413a-b38b-6a9d55270ecb" providerId="ADAL" clId="{366250A6-D988-499E-9579-C842BDAFF110}" dt="2021-01-26T09:04:41.142" v="40"/>
        <pc:sldMkLst>
          <pc:docMk/>
          <pc:sldMk cId="164483119" sldId="273"/>
        </pc:sldMkLst>
        <pc:spChg chg="add mod">
          <ac:chgData name="Keiko Kojima" userId="6899f029-7342-413a-b38b-6a9d55270ecb" providerId="ADAL" clId="{366250A6-D988-499E-9579-C842BDAFF110}" dt="2021-01-26T09:04:41.142" v="40"/>
          <ac:spMkLst>
            <pc:docMk/>
            <pc:sldMk cId="164483119" sldId="273"/>
            <ac:spMk id="8" creationId="{9698B522-3802-4C42-8562-F54BFE820C0E}"/>
          </ac:spMkLst>
        </pc:spChg>
      </pc:sldChg>
      <pc:sldChg chg="addSp modSp mod">
        <pc:chgData name="Keiko Kojima" userId="6899f029-7342-413a-b38b-6a9d55270ecb" providerId="ADAL" clId="{366250A6-D988-499E-9579-C842BDAFF110}" dt="2021-01-26T09:04:51.234" v="43" actId="20577"/>
        <pc:sldMkLst>
          <pc:docMk/>
          <pc:sldMk cId="2443364223" sldId="274"/>
        </pc:sldMkLst>
        <pc:spChg chg="add mod">
          <ac:chgData name="Keiko Kojima" userId="6899f029-7342-413a-b38b-6a9d55270ecb" providerId="ADAL" clId="{366250A6-D988-499E-9579-C842BDAFF110}" dt="2021-01-26T09:04:51.234" v="43" actId="20577"/>
          <ac:spMkLst>
            <pc:docMk/>
            <pc:sldMk cId="2443364223" sldId="274"/>
            <ac:spMk id="4" creationId="{A8BB2F15-1024-4742-B3DC-93DF4B5C4AC5}"/>
          </ac:spMkLst>
        </pc:spChg>
      </pc:sldChg>
      <pc:sldChg chg="addSp modSp">
        <pc:chgData name="Keiko Kojima" userId="6899f029-7342-413a-b38b-6a9d55270ecb" providerId="ADAL" clId="{366250A6-D988-499E-9579-C842BDAFF110}" dt="2021-01-26T09:05:05.715" v="45"/>
        <pc:sldMkLst>
          <pc:docMk/>
          <pc:sldMk cId="3707207088" sldId="275"/>
        </pc:sldMkLst>
        <pc:spChg chg="add mod">
          <ac:chgData name="Keiko Kojima" userId="6899f029-7342-413a-b38b-6a9d55270ecb" providerId="ADAL" clId="{366250A6-D988-499E-9579-C842BDAFF110}" dt="2021-01-26T09:05:05.715" v="45"/>
          <ac:spMkLst>
            <pc:docMk/>
            <pc:sldMk cId="3707207088" sldId="275"/>
            <ac:spMk id="8" creationId="{726F758F-D2C3-4296-99F1-3DEDF49D76DA}"/>
          </ac:spMkLst>
        </pc:spChg>
      </pc:sldChg>
      <pc:sldChg chg="addSp modSp mod">
        <pc:chgData name="Keiko Kojima" userId="6899f029-7342-413a-b38b-6a9d55270ecb" providerId="ADAL" clId="{366250A6-D988-499E-9579-C842BDAFF110}" dt="2021-01-26T09:05:16.215" v="48" actId="20577"/>
        <pc:sldMkLst>
          <pc:docMk/>
          <pc:sldMk cId="3109160173" sldId="276"/>
        </pc:sldMkLst>
        <pc:spChg chg="add mod">
          <ac:chgData name="Keiko Kojima" userId="6899f029-7342-413a-b38b-6a9d55270ecb" providerId="ADAL" clId="{366250A6-D988-499E-9579-C842BDAFF110}" dt="2021-01-26T09:05:16.215" v="48" actId="20577"/>
          <ac:spMkLst>
            <pc:docMk/>
            <pc:sldMk cId="3109160173" sldId="276"/>
            <ac:spMk id="10" creationId="{B8214FDC-8758-4A11-9176-F314652BB311}"/>
          </ac:spMkLst>
        </pc:spChg>
      </pc:sldChg>
      <pc:sldChg chg="addSp modSp">
        <pc:chgData name="Keiko Kojima" userId="6899f029-7342-413a-b38b-6a9d55270ecb" providerId="ADAL" clId="{366250A6-D988-499E-9579-C842BDAFF110}" dt="2021-01-26T09:05:00.331" v="44"/>
        <pc:sldMkLst>
          <pc:docMk/>
          <pc:sldMk cId="828899992" sldId="277"/>
        </pc:sldMkLst>
        <pc:spChg chg="add mod">
          <ac:chgData name="Keiko Kojima" userId="6899f029-7342-413a-b38b-6a9d55270ecb" providerId="ADAL" clId="{366250A6-D988-499E-9579-C842BDAFF110}" dt="2021-01-26T09:05:00.331" v="44"/>
          <ac:spMkLst>
            <pc:docMk/>
            <pc:sldMk cId="828899992" sldId="277"/>
            <ac:spMk id="14" creationId="{3C1F80D7-424E-4676-8E8C-E42600B8F469}"/>
          </ac:spMkLst>
        </pc:spChg>
      </pc:sldChg>
      <pc:sldChg chg="addSp modSp">
        <pc:chgData name="Keiko Kojima" userId="6899f029-7342-413a-b38b-6a9d55270ecb" providerId="ADAL" clId="{366250A6-D988-499E-9579-C842BDAFF110}" dt="2021-01-26T09:05:27.028" v="49"/>
        <pc:sldMkLst>
          <pc:docMk/>
          <pc:sldMk cId="3408774824" sldId="279"/>
        </pc:sldMkLst>
        <pc:spChg chg="add mod">
          <ac:chgData name="Keiko Kojima" userId="6899f029-7342-413a-b38b-6a9d55270ecb" providerId="ADAL" clId="{366250A6-D988-499E-9579-C842BDAFF110}" dt="2021-01-26T09:05:27.028" v="49"/>
          <ac:spMkLst>
            <pc:docMk/>
            <pc:sldMk cId="3408774824" sldId="279"/>
            <ac:spMk id="9" creationId="{6E44E503-D2D0-43B7-80D3-FB7C15B13AA7}"/>
          </ac:spMkLst>
        </pc:spChg>
      </pc:sldChg>
      <pc:sldChg chg="addSp modSp">
        <pc:chgData name="Keiko Kojima" userId="6899f029-7342-413a-b38b-6a9d55270ecb" providerId="ADAL" clId="{366250A6-D988-499E-9579-C842BDAFF110}" dt="2021-01-26T09:05:35.899" v="50"/>
        <pc:sldMkLst>
          <pc:docMk/>
          <pc:sldMk cId="3526578317" sldId="280"/>
        </pc:sldMkLst>
        <pc:spChg chg="add mod">
          <ac:chgData name="Keiko Kojima" userId="6899f029-7342-413a-b38b-6a9d55270ecb" providerId="ADAL" clId="{366250A6-D988-499E-9579-C842BDAFF110}" dt="2021-01-26T09:05:35.899" v="50"/>
          <ac:spMkLst>
            <pc:docMk/>
            <pc:sldMk cId="3526578317" sldId="280"/>
            <ac:spMk id="4" creationId="{CDC8DC00-6764-40C7-811D-0CF994A73AB7}"/>
          </ac:spMkLst>
        </pc:spChg>
      </pc:sldChg>
      <pc:sldChg chg="addSp modSp mod">
        <pc:chgData name="Keiko Kojima" userId="6899f029-7342-413a-b38b-6a9d55270ecb" providerId="ADAL" clId="{366250A6-D988-499E-9579-C842BDAFF110}" dt="2021-01-26T09:05:43.176" v="53" actId="20577"/>
        <pc:sldMkLst>
          <pc:docMk/>
          <pc:sldMk cId="2380631155" sldId="281"/>
        </pc:sldMkLst>
        <pc:spChg chg="add mod">
          <ac:chgData name="Keiko Kojima" userId="6899f029-7342-413a-b38b-6a9d55270ecb" providerId="ADAL" clId="{366250A6-D988-499E-9579-C842BDAFF110}" dt="2021-01-26T09:05:43.176" v="53" actId="20577"/>
          <ac:spMkLst>
            <pc:docMk/>
            <pc:sldMk cId="2380631155" sldId="281"/>
            <ac:spMk id="4" creationId="{38924033-96C6-433C-A122-E1A2E30C1570}"/>
          </ac:spMkLst>
        </pc:spChg>
      </pc:sldChg>
      <pc:sldChg chg="addSp modSp mod">
        <pc:chgData name="Keiko Kojima" userId="6899f029-7342-413a-b38b-6a9d55270ecb" providerId="ADAL" clId="{366250A6-D988-499E-9579-C842BDAFF110}" dt="2021-01-26T09:06:37.703" v="64" actId="1076"/>
        <pc:sldMkLst>
          <pc:docMk/>
          <pc:sldMk cId="587922909" sldId="284"/>
        </pc:sldMkLst>
        <pc:spChg chg="add mod">
          <ac:chgData name="Keiko Kojima" userId="6899f029-7342-413a-b38b-6a9d55270ecb" providerId="ADAL" clId="{366250A6-D988-499E-9579-C842BDAFF110}" dt="2021-01-26T09:06:37.703" v="64" actId="1076"/>
          <ac:spMkLst>
            <pc:docMk/>
            <pc:sldMk cId="587922909" sldId="284"/>
            <ac:spMk id="4" creationId="{79AF595C-EB21-4F34-AC47-13C822F6A8AF}"/>
          </ac:spMkLst>
        </pc:spChg>
      </pc:sldChg>
      <pc:sldChg chg="addSp modSp">
        <pc:chgData name="Keiko Kojima" userId="6899f029-7342-413a-b38b-6a9d55270ecb" providerId="ADAL" clId="{366250A6-D988-499E-9579-C842BDAFF110}" dt="2021-01-26T09:06:50.110" v="66"/>
        <pc:sldMkLst>
          <pc:docMk/>
          <pc:sldMk cId="4083343619" sldId="285"/>
        </pc:sldMkLst>
        <pc:spChg chg="add mod">
          <ac:chgData name="Keiko Kojima" userId="6899f029-7342-413a-b38b-6a9d55270ecb" providerId="ADAL" clId="{366250A6-D988-499E-9579-C842BDAFF110}" dt="2021-01-26T09:06:50.110" v="66"/>
          <ac:spMkLst>
            <pc:docMk/>
            <pc:sldMk cId="4083343619" sldId="285"/>
            <ac:spMk id="5" creationId="{AE16BA30-DBDA-4560-BE87-BA27E72A5792}"/>
          </ac:spMkLst>
        </pc:spChg>
      </pc:sldChg>
      <pc:sldChg chg="addSp modSp mod">
        <pc:chgData name="Keiko Kojima" userId="6899f029-7342-413a-b38b-6a9d55270ecb" providerId="ADAL" clId="{366250A6-D988-499E-9579-C842BDAFF110}" dt="2021-01-26T09:06:59.685" v="69" actId="20577"/>
        <pc:sldMkLst>
          <pc:docMk/>
          <pc:sldMk cId="3445413246" sldId="286"/>
        </pc:sldMkLst>
        <pc:spChg chg="add mod">
          <ac:chgData name="Keiko Kojima" userId="6899f029-7342-413a-b38b-6a9d55270ecb" providerId="ADAL" clId="{366250A6-D988-499E-9579-C842BDAFF110}" dt="2021-01-26T09:06:59.685" v="69" actId="20577"/>
          <ac:spMkLst>
            <pc:docMk/>
            <pc:sldMk cId="3445413246" sldId="286"/>
            <ac:spMk id="6" creationId="{56C3AEA9-32B2-451F-966B-C4AE75F633E5}"/>
          </ac:spMkLst>
        </pc:spChg>
      </pc:sldChg>
      <pc:sldChg chg="addSp modSp mod">
        <pc:chgData name="Keiko Kojima" userId="6899f029-7342-413a-b38b-6a9d55270ecb" providerId="ADAL" clId="{366250A6-D988-499E-9579-C842BDAFF110}" dt="2021-01-26T09:07:36.078" v="73" actId="1076"/>
        <pc:sldMkLst>
          <pc:docMk/>
          <pc:sldMk cId="3533800250" sldId="287"/>
        </pc:sldMkLst>
        <pc:spChg chg="add mod">
          <ac:chgData name="Keiko Kojima" userId="6899f029-7342-413a-b38b-6a9d55270ecb" providerId="ADAL" clId="{366250A6-D988-499E-9579-C842BDAFF110}" dt="2021-01-26T09:07:36.078" v="73" actId="1076"/>
          <ac:spMkLst>
            <pc:docMk/>
            <pc:sldMk cId="3533800250" sldId="287"/>
            <ac:spMk id="4" creationId="{61FC625E-6052-4BB8-BB9D-6F2844040D79}"/>
          </ac:spMkLst>
        </pc:spChg>
      </pc:sldChg>
      <pc:sldChg chg="addSp modSp mod">
        <pc:chgData name="Keiko Kojima" userId="6899f029-7342-413a-b38b-6a9d55270ecb" providerId="ADAL" clId="{366250A6-D988-499E-9579-C842BDAFF110}" dt="2021-01-26T09:07:49.164" v="76" actId="20577"/>
        <pc:sldMkLst>
          <pc:docMk/>
          <pc:sldMk cId="1441500954" sldId="288"/>
        </pc:sldMkLst>
        <pc:spChg chg="add mod">
          <ac:chgData name="Keiko Kojima" userId="6899f029-7342-413a-b38b-6a9d55270ecb" providerId="ADAL" clId="{366250A6-D988-499E-9579-C842BDAFF110}" dt="2021-01-26T09:07:49.164" v="76" actId="20577"/>
          <ac:spMkLst>
            <pc:docMk/>
            <pc:sldMk cId="1441500954" sldId="288"/>
            <ac:spMk id="4" creationId="{882080FD-F3E9-42B7-B529-2D5690E2F1B9}"/>
          </ac:spMkLst>
        </pc:spChg>
      </pc:sldChg>
      <pc:sldChg chg="addSp modSp">
        <pc:chgData name="Keiko Kojima" userId="6899f029-7342-413a-b38b-6a9d55270ecb" providerId="ADAL" clId="{366250A6-D988-499E-9579-C842BDAFF110}" dt="2021-01-26T09:07:23.397" v="71"/>
        <pc:sldMkLst>
          <pc:docMk/>
          <pc:sldMk cId="2090580815" sldId="292"/>
        </pc:sldMkLst>
        <pc:spChg chg="add mod">
          <ac:chgData name="Keiko Kojima" userId="6899f029-7342-413a-b38b-6a9d55270ecb" providerId="ADAL" clId="{366250A6-D988-499E-9579-C842BDAFF110}" dt="2021-01-26T09:07:23.397" v="71"/>
          <ac:spMkLst>
            <pc:docMk/>
            <pc:sldMk cId="2090580815" sldId="292"/>
            <ac:spMk id="10" creationId="{838A5064-88AC-481D-83DD-A09F33CE4670}"/>
          </ac:spMkLst>
        </pc:spChg>
      </pc:sldChg>
      <pc:sldChg chg="addSp modSp">
        <pc:chgData name="Keiko Kojima" userId="6899f029-7342-413a-b38b-6a9d55270ecb" providerId="ADAL" clId="{366250A6-D988-499E-9579-C842BDAFF110}" dt="2021-01-26T09:07:13.159" v="70"/>
        <pc:sldMkLst>
          <pc:docMk/>
          <pc:sldMk cId="99394649" sldId="293"/>
        </pc:sldMkLst>
        <pc:spChg chg="add mod">
          <ac:chgData name="Keiko Kojima" userId="6899f029-7342-413a-b38b-6a9d55270ecb" providerId="ADAL" clId="{366250A6-D988-499E-9579-C842BDAFF110}" dt="2021-01-26T09:07:13.159" v="70"/>
          <ac:spMkLst>
            <pc:docMk/>
            <pc:sldMk cId="99394649" sldId="293"/>
            <ac:spMk id="7" creationId="{80DEE9B5-4072-4045-8F85-5A6CA41A2EC1}"/>
          </ac:spMkLst>
        </pc:spChg>
      </pc:sldChg>
      <pc:sldChg chg="addSp modSp">
        <pc:chgData name="Keiko Kojima" userId="6899f029-7342-413a-b38b-6a9d55270ecb" providerId="ADAL" clId="{366250A6-D988-499E-9579-C842BDAFF110}" dt="2021-01-26T09:02:24.508" v="16"/>
        <pc:sldMkLst>
          <pc:docMk/>
          <pc:sldMk cId="2521390416" sldId="294"/>
        </pc:sldMkLst>
        <pc:spChg chg="add mod">
          <ac:chgData name="Keiko Kojima" userId="6899f029-7342-413a-b38b-6a9d55270ecb" providerId="ADAL" clId="{366250A6-D988-499E-9579-C842BDAFF110}" dt="2021-01-26T09:02:24.508" v="16"/>
          <ac:spMkLst>
            <pc:docMk/>
            <pc:sldMk cId="2521390416" sldId="294"/>
            <ac:spMk id="18" creationId="{3828CF5B-671D-42E2-B94B-4D40F551AF93}"/>
          </ac:spMkLst>
        </pc:spChg>
      </pc:sldChg>
      <pc:sldChg chg="addSp modSp mod">
        <pc:chgData name="Keiko Kojima" userId="6899f029-7342-413a-b38b-6a9d55270ecb" providerId="ADAL" clId="{366250A6-D988-499E-9579-C842BDAFF110}" dt="2021-01-26T09:09:09.225" v="90" actId="20577"/>
        <pc:sldMkLst>
          <pc:docMk/>
          <pc:sldMk cId="60797993" sldId="306"/>
        </pc:sldMkLst>
        <pc:spChg chg="add mod">
          <ac:chgData name="Keiko Kojima" userId="6899f029-7342-413a-b38b-6a9d55270ecb" providerId="ADAL" clId="{366250A6-D988-499E-9579-C842BDAFF110}" dt="2021-01-26T09:09:09.225" v="90" actId="20577"/>
          <ac:spMkLst>
            <pc:docMk/>
            <pc:sldMk cId="60797993" sldId="306"/>
            <ac:spMk id="5" creationId="{A8AC222B-FED2-4996-9FB8-9DF4CD53E4FC}"/>
          </ac:spMkLst>
        </pc:spChg>
      </pc:sldChg>
      <pc:sldChg chg="addSp modSp mod">
        <pc:chgData name="Keiko Kojima" userId="6899f029-7342-413a-b38b-6a9d55270ecb" providerId="ADAL" clId="{366250A6-D988-499E-9579-C842BDAFF110}" dt="2021-01-26T09:02:34.985" v="19" actId="20577"/>
        <pc:sldMkLst>
          <pc:docMk/>
          <pc:sldMk cId="2848676704" sldId="307"/>
        </pc:sldMkLst>
        <pc:spChg chg="add mod">
          <ac:chgData name="Keiko Kojima" userId="6899f029-7342-413a-b38b-6a9d55270ecb" providerId="ADAL" clId="{366250A6-D988-499E-9579-C842BDAFF110}" dt="2021-01-26T09:02:34.985" v="19" actId="20577"/>
          <ac:spMkLst>
            <pc:docMk/>
            <pc:sldMk cId="2848676704" sldId="307"/>
            <ac:spMk id="10" creationId="{2338D74E-AC9E-48D1-8336-DB2626DBB939}"/>
          </ac:spMkLst>
        </pc:spChg>
      </pc:sldChg>
      <pc:sldChg chg="addSp modSp mod">
        <pc:chgData name="Keiko Kojima" userId="6899f029-7342-413a-b38b-6a9d55270ecb" providerId="ADAL" clId="{366250A6-D988-499E-9579-C842BDAFF110}" dt="2021-01-26T09:03:01.418" v="24" actId="20577"/>
        <pc:sldMkLst>
          <pc:docMk/>
          <pc:sldMk cId="2604278413" sldId="308"/>
        </pc:sldMkLst>
        <pc:spChg chg="add mod">
          <ac:chgData name="Keiko Kojima" userId="6899f029-7342-413a-b38b-6a9d55270ecb" providerId="ADAL" clId="{366250A6-D988-499E-9579-C842BDAFF110}" dt="2021-01-26T09:03:01.418" v="24" actId="20577"/>
          <ac:spMkLst>
            <pc:docMk/>
            <pc:sldMk cId="2604278413" sldId="308"/>
            <ac:spMk id="14" creationId="{194B3717-28B4-4DA6-876A-C5325E10CEE5}"/>
          </ac:spMkLst>
        </pc:spChg>
      </pc:sldChg>
      <pc:sldChg chg="addSp modSp">
        <pc:chgData name="Keiko Kojima" userId="6899f029-7342-413a-b38b-6a9d55270ecb" providerId="ADAL" clId="{366250A6-D988-499E-9579-C842BDAFF110}" dt="2021-01-26T09:04:24.029" v="37"/>
        <pc:sldMkLst>
          <pc:docMk/>
          <pc:sldMk cId="3141646991" sldId="309"/>
        </pc:sldMkLst>
        <pc:spChg chg="add mod">
          <ac:chgData name="Keiko Kojima" userId="6899f029-7342-413a-b38b-6a9d55270ecb" providerId="ADAL" clId="{366250A6-D988-499E-9579-C842BDAFF110}" dt="2021-01-26T09:04:24.029" v="37"/>
          <ac:spMkLst>
            <pc:docMk/>
            <pc:sldMk cId="3141646991" sldId="309"/>
            <ac:spMk id="6" creationId="{2A91CA11-37D4-4BF4-8DB0-EC25CB6D973D}"/>
          </ac:spMkLst>
        </pc:spChg>
      </pc:sldChg>
      <pc:sldChg chg="addSp modSp">
        <pc:chgData name="Keiko Kojima" userId="6899f029-7342-413a-b38b-6a9d55270ecb" providerId="ADAL" clId="{366250A6-D988-499E-9579-C842BDAFF110}" dt="2021-01-26T09:04:33.916" v="39"/>
        <pc:sldMkLst>
          <pc:docMk/>
          <pc:sldMk cId="1150229459" sldId="310"/>
        </pc:sldMkLst>
        <pc:spChg chg="add mod">
          <ac:chgData name="Keiko Kojima" userId="6899f029-7342-413a-b38b-6a9d55270ecb" providerId="ADAL" clId="{366250A6-D988-499E-9579-C842BDAFF110}" dt="2021-01-26T09:04:33.916" v="39"/>
          <ac:spMkLst>
            <pc:docMk/>
            <pc:sldMk cId="1150229459" sldId="310"/>
            <ac:spMk id="10" creationId="{E140BACF-54A5-4E40-B540-2BE890AF6F69}"/>
          </ac:spMkLst>
        </pc:spChg>
      </pc:sldChg>
      <pc:sldChg chg="addSp modSp">
        <pc:chgData name="Keiko Kojima" userId="6899f029-7342-413a-b38b-6a9d55270ecb" providerId="ADAL" clId="{366250A6-D988-499E-9579-C842BDAFF110}" dt="2021-01-26T09:06:42.964" v="65"/>
        <pc:sldMkLst>
          <pc:docMk/>
          <pc:sldMk cId="1713495857" sldId="311"/>
        </pc:sldMkLst>
        <pc:spChg chg="add mod">
          <ac:chgData name="Keiko Kojima" userId="6899f029-7342-413a-b38b-6a9d55270ecb" providerId="ADAL" clId="{366250A6-D988-499E-9579-C842BDAFF110}" dt="2021-01-26T09:06:42.964" v="65"/>
          <ac:spMkLst>
            <pc:docMk/>
            <pc:sldMk cId="1713495857" sldId="311"/>
            <ac:spMk id="9" creationId="{83B332B5-07F7-4301-99B0-7068D8956D1C}"/>
          </ac:spMkLst>
        </pc:spChg>
      </pc:sldChg>
      <pc:sldChg chg="addSp modSp">
        <pc:chgData name="Keiko Kojima" userId="6899f029-7342-413a-b38b-6a9d55270ecb" providerId="ADAL" clId="{366250A6-D988-499E-9579-C842BDAFF110}" dt="2021-01-26T09:05:55.596" v="54"/>
        <pc:sldMkLst>
          <pc:docMk/>
          <pc:sldMk cId="2835834705" sldId="312"/>
        </pc:sldMkLst>
        <pc:spChg chg="add mod">
          <ac:chgData name="Keiko Kojima" userId="6899f029-7342-413a-b38b-6a9d55270ecb" providerId="ADAL" clId="{366250A6-D988-499E-9579-C842BDAFF110}" dt="2021-01-26T09:05:55.596" v="54"/>
          <ac:spMkLst>
            <pc:docMk/>
            <pc:sldMk cId="2835834705" sldId="312"/>
            <ac:spMk id="4" creationId="{B8B481E0-E43C-47D2-995C-9EC34FD0250F}"/>
          </ac:spMkLst>
        </pc:spChg>
      </pc:sldChg>
      <pc:sldChg chg="addSp modSp mod">
        <pc:chgData name="Keiko Kojima" userId="6899f029-7342-413a-b38b-6a9d55270ecb" providerId="ADAL" clId="{366250A6-D988-499E-9579-C842BDAFF110}" dt="2021-01-26T09:06:16.781" v="59" actId="1076"/>
        <pc:sldMkLst>
          <pc:docMk/>
          <pc:sldMk cId="1278309066" sldId="313"/>
        </pc:sldMkLst>
        <pc:spChg chg="add mod">
          <ac:chgData name="Keiko Kojima" userId="6899f029-7342-413a-b38b-6a9d55270ecb" providerId="ADAL" clId="{366250A6-D988-499E-9579-C842BDAFF110}" dt="2021-01-26T09:06:16.781" v="59" actId="1076"/>
          <ac:spMkLst>
            <pc:docMk/>
            <pc:sldMk cId="1278309066" sldId="313"/>
            <ac:spMk id="13" creationId="{291E0787-4C66-469F-8EE0-34EF02CD7673}"/>
          </ac:spMkLst>
        </pc:spChg>
      </pc:sldChg>
      <pc:sldChg chg="addSp modSp">
        <pc:chgData name="Keiko Kojima" userId="6899f029-7342-413a-b38b-6a9d55270ecb" providerId="ADAL" clId="{366250A6-D988-499E-9579-C842BDAFF110}" dt="2021-01-26T09:07:58.693" v="77"/>
        <pc:sldMkLst>
          <pc:docMk/>
          <pc:sldMk cId="3822480841" sldId="314"/>
        </pc:sldMkLst>
        <pc:spChg chg="add mod">
          <ac:chgData name="Keiko Kojima" userId="6899f029-7342-413a-b38b-6a9d55270ecb" providerId="ADAL" clId="{366250A6-D988-499E-9579-C842BDAFF110}" dt="2021-01-26T09:07:58.693" v="77"/>
          <ac:spMkLst>
            <pc:docMk/>
            <pc:sldMk cId="3822480841" sldId="314"/>
            <ac:spMk id="10" creationId="{99AE204A-2DF8-4A48-97C3-DC9F3B592E79}"/>
          </ac:spMkLst>
        </pc:spChg>
      </pc:sldChg>
      <pc:sldChg chg="addSp modSp mod">
        <pc:chgData name="Keiko Kojima" userId="6899f029-7342-413a-b38b-6a9d55270ecb" providerId="ADAL" clId="{366250A6-D988-499E-9579-C842BDAFF110}" dt="2021-01-26T09:08:20.685" v="82" actId="20577"/>
        <pc:sldMkLst>
          <pc:docMk/>
          <pc:sldMk cId="3682575774" sldId="315"/>
        </pc:sldMkLst>
        <pc:spChg chg="add mod">
          <ac:chgData name="Keiko Kojima" userId="6899f029-7342-413a-b38b-6a9d55270ecb" providerId="ADAL" clId="{366250A6-D988-499E-9579-C842BDAFF110}" dt="2021-01-26T09:08:20.685" v="82" actId="20577"/>
          <ac:spMkLst>
            <pc:docMk/>
            <pc:sldMk cId="3682575774" sldId="315"/>
            <ac:spMk id="33" creationId="{58C189CA-76D3-40EE-B6A7-108DDD2EC730}"/>
          </ac:spMkLst>
        </pc:spChg>
        <pc:grpChg chg="mod">
          <ac:chgData name="Keiko Kojima" userId="6899f029-7342-413a-b38b-6a9d55270ecb" providerId="ADAL" clId="{366250A6-D988-499E-9579-C842BDAFF110}" dt="2021-01-26T09:08:16.006" v="80" actId="1076"/>
          <ac:grpSpMkLst>
            <pc:docMk/>
            <pc:sldMk cId="3682575774" sldId="315"/>
            <ac:grpSpMk id="46" creationId="{C201EC98-4BFC-4529-9214-08E67FCA7451}"/>
          </ac:grpSpMkLst>
        </pc:grpChg>
      </pc:sldChg>
      <pc:sldChg chg="addSp modSp mod">
        <pc:chgData name="Keiko Kojima" userId="6899f029-7342-413a-b38b-6a9d55270ecb" providerId="ADAL" clId="{366250A6-D988-499E-9579-C842BDAFF110}" dt="2021-01-26T09:10:10.797" v="111" actId="20577"/>
        <pc:sldMkLst>
          <pc:docMk/>
          <pc:sldMk cId="3206592714" sldId="316"/>
        </pc:sldMkLst>
        <pc:spChg chg="add mod">
          <ac:chgData name="Keiko Kojima" userId="6899f029-7342-413a-b38b-6a9d55270ecb" providerId="ADAL" clId="{366250A6-D988-499E-9579-C842BDAFF110}" dt="2021-01-26T09:10:10.797" v="111" actId="20577"/>
          <ac:spMkLst>
            <pc:docMk/>
            <pc:sldMk cId="3206592714" sldId="316"/>
            <ac:spMk id="5" creationId="{5B124D01-9626-4489-94B4-782EA07AB7C9}"/>
          </ac:spMkLst>
        </pc:spChg>
      </pc:sldChg>
      <pc:sldChg chg="addSp modSp mod">
        <pc:chgData name="Keiko Kojima" userId="6899f029-7342-413a-b38b-6a9d55270ecb" providerId="ADAL" clId="{366250A6-D988-499E-9579-C842BDAFF110}" dt="2021-01-26T09:10:36.257" v="114" actId="20577"/>
        <pc:sldMkLst>
          <pc:docMk/>
          <pc:sldMk cId="891742513" sldId="317"/>
        </pc:sldMkLst>
        <pc:spChg chg="add mod">
          <ac:chgData name="Keiko Kojima" userId="6899f029-7342-413a-b38b-6a9d55270ecb" providerId="ADAL" clId="{366250A6-D988-499E-9579-C842BDAFF110}" dt="2021-01-26T09:10:36.257" v="114" actId="20577"/>
          <ac:spMkLst>
            <pc:docMk/>
            <pc:sldMk cId="891742513" sldId="317"/>
            <ac:spMk id="5" creationId="{8C01E7DC-C1CE-4195-93F7-EB62F464300B}"/>
          </ac:spMkLst>
        </pc:spChg>
      </pc:sldChg>
      <pc:sldChg chg="addSp modSp mod">
        <pc:chgData name="Keiko Kojima" userId="6899f029-7342-413a-b38b-6a9d55270ecb" providerId="ADAL" clId="{366250A6-D988-499E-9579-C842BDAFF110}" dt="2021-01-26T09:09:50.742" v="106" actId="1035"/>
        <pc:sldMkLst>
          <pc:docMk/>
          <pc:sldMk cId="2510583167" sldId="318"/>
        </pc:sldMkLst>
        <pc:spChg chg="add mod">
          <ac:chgData name="Keiko Kojima" userId="6899f029-7342-413a-b38b-6a9d55270ecb" providerId="ADAL" clId="{366250A6-D988-499E-9579-C842BDAFF110}" dt="2021-01-26T09:09:40.676" v="97" actId="20577"/>
          <ac:spMkLst>
            <pc:docMk/>
            <pc:sldMk cId="2510583167" sldId="318"/>
            <ac:spMk id="5" creationId="{33B2CA5A-C453-42D7-AEAE-D178287691C1}"/>
          </ac:spMkLst>
        </pc:spChg>
        <pc:picChg chg="mod">
          <ac:chgData name="Keiko Kojima" userId="6899f029-7342-413a-b38b-6a9d55270ecb" providerId="ADAL" clId="{366250A6-D988-499E-9579-C842BDAFF110}" dt="2021-01-26T09:09:50.742" v="106" actId="1035"/>
          <ac:picMkLst>
            <pc:docMk/>
            <pc:sldMk cId="2510583167" sldId="318"/>
            <ac:picMk id="10" creationId="{116C893F-56C9-4F4C-9414-F737A0BA12AE}"/>
          </ac:picMkLst>
        </pc:picChg>
      </pc:sldChg>
      <pc:sldChg chg="addSp modSp mod">
        <pc:chgData name="Keiko Kojima" userId="6899f029-7342-413a-b38b-6a9d55270ecb" providerId="ADAL" clId="{366250A6-D988-499E-9579-C842BDAFF110}" dt="2021-01-26T09:09:31.875" v="94" actId="20577"/>
        <pc:sldMkLst>
          <pc:docMk/>
          <pc:sldMk cId="4132030731" sldId="319"/>
        </pc:sldMkLst>
        <pc:spChg chg="add mod">
          <ac:chgData name="Keiko Kojima" userId="6899f029-7342-413a-b38b-6a9d55270ecb" providerId="ADAL" clId="{366250A6-D988-499E-9579-C842BDAFF110}" dt="2021-01-26T09:09:31.875" v="94" actId="20577"/>
          <ac:spMkLst>
            <pc:docMk/>
            <pc:sldMk cId="4132030731" sldId="319"/>
            <ac:spMk id="5" creationId="{E602A3D7-6BB0-42D6-A6D6-08A3BB515D89}"/>
          </ac:spMkLst>
        </pc:spChg>
      </pc:sldChg>
      <pc:sldChg chg="addSp modSp">
        <pc:chgData name="Keiko Kojima" userId="6899f029-7342-413a-b38b-6a9d55270ecb" providerId="ADAL" clId="{366250A6-D988-499E-9579-C842BDAFF110}" dt="2021-01-26T09:09:16.458" v="91"/>
        <pc:sldMkLst>
          <pc:docMk/>
          <pc:sldMk cId="2819478334" sldId="320"/>
        </pc:sldMkLst>
        <pc:spChg chg="add mod">
          <ac:chgData name="Keiko Kojima" userId="6899f029-7342-413a-b38b-6a9d55270ecb" providerId="ADAL" clId="{366250A6-D988-499E-9579-C842BDAFF110}" dt="2021-01-26T09:09:16.458" v="91"/>
          <ac:spMkLst>
            <pc:docMk/>
            <pc:sldMk cId="2819478334" sldId="320"/>
            <ac:spMk id="5" creationId="{843D7492-256B-4540-82E9-B9D0C8309479}"/>
          </ac:spMkLst>
        </pc:spChg>
      </pc:sldChg>
      <pc:sldChg chg="addSp modSp mod">
        <pc:chgData name="Keiko Kojima" userId="6899f029-7342-413a-b38b-6a9d55270ecb" providerId="ADAL" clId="{366250A6-D988-499E-9579-C842BDAFF110}" dt="2021-01-26T09:10:50.467" v="119" actId="20577"/>
        <pc:sldMkLst>
          <pc:docMk/>
          <pc:sldMk cId="1250373008" sldId="321"/>
        </pc:sldMkLst>
        <pc:spChg chg="add mod">
          <ac:chgData name="Keiko Kojima" userId="6899f029-7342-413a-b38b-6a9d55270ecb" providerId="ADAL" clId="{366250A6-D988-499E-9579-C842BDAFF110}" dt="2021-01-26T09:10:50.467" v="119" actId="20577"/>
          <ac:spMkLst>
            <pc:docMk/>
            <pc:sldMk cId="1250373008" sldId="321"/>
            <ac:spMk id="5" creationId="{24FA615E-75C7-40EC-A257-2D40837684BA}"/>
          </ac:spMkLst>
        </pc:spChg>
      </pc:sldChg>
      <pc:sldChg chg="addSp modSp mod">
        <pc:chgData name="Keiko Kojima" userId="6899f029-7342-413a-b38b-6a9d55270ecb" providerId="ADAL" clId="{366250A6-D988-499E-9579-C842BDAFF110}" dt="2021-01-26T09:08:39.625" v="85" actId="20577"/>
        <pc:sldMkLst>
          <pc:docMk/>
          <pc:sldMk cId="10769084" sldId="322"/>
        </pc:sldMkLst>
        <pc:spChg chg="add mod">
          <ac:chgData name="Keiko Kojima" userId="6899f029-7342-413a-b38b-6a9d55270ecb" providerId="ADAL" clId="{366250A6-D988-499E-9579-C842BDAFF110}" dt="2021-01-26T09:08:39.625" v="85" actId="20577"/>
          <ac:spMkLst>
            <pc:docMk/>
            <pc:sldMk cId="10769084" sldId="322"/>
            <ac:spMk id="4" creationId="{918999DB-97C2-43BF-B096-D1BBA3D3F1F7}"/>
          </ac:spMkLst>
        </pc:spChg>
      </pc:sldChg>
      <pc:sldChg chg="addSp modSp">
        <pc:chgData name="Keiko Kojima" userId="6899f029-7342-413a-b38b-6a9d55270ecb" providerId="ADAL" clId="{366250A6-D988-499E-9579-C842BDAFF110}" dt="2021-01-26T09:08:50.499" v="87"/>
        <pc:sldMkLst>
          <pc:docMk/>
          <pc:sldMk cId="2147009322" sldId="323"/>
        </pc:sldMkLst>
        <pc:spChg chg="add mod">
          <ac:chgData name="Keiko Kojima" userId="6899f029-7342-413a-b38b-6a9d55270ecb" providerId="ADAL" clId="{366250A6-D988-499E-9579-C842BDAFF110}" dt="2021-01-26T09:08:50.499" v="87"/>
          <ac:spMkLst>
            <pc:docMk/>
            <pc:sldMk cId="2147009322" sldId="323"/>
            <ac:spMk id="4" creationId="{2BAE163A-1CB5-4DB7-9876-A279B3F4FCC7}"/>
          </ac:spMkLst>
        </pc:spChg>
      </pc:sldChg>
      <pc:sldChg chg="addSp modSp">
        <pc:chgData name="Keiko Kojima" userId="6899f029-7342-413a-b38b-6a9d55270ecb" providerId="ADAL" clId="{366250A6-D988-499E-9579-C842BDAFF110}" dt="2021-01-26T09:08:47.406" v="86"/>
        <pc:sldMkLst>
          <pc:docMk/>
          <pc:sldMk cId="3014184791" sldId="324"/>
        </pc:sldMkLst>
        <pc:spChg chg="add mod">
          <ac:chgData name="Keiko Kojima" userId="6899f029-7342-413a-b38b-6a9d55270ecb" providerId="ADAL" clId="{366250A6-D988-499E-9579-C842BDAFF110}" dt="2021-01-26T09:08:47.406" v="86"/>
          <ac:spMkLst>
            <pc:docMk/>
            <pc:sldMk cId="3014184791" sldId="324"/>
            <ac:spMk id="3" creationId="{120FD6F0-BFFA-42A2-8A60-B7F2BA56A0AB}"/>
          </ac:spMkLst>
        </pc:spChg>
      </pc:sldChg>
      <pc:sldChg chg="addSp modSp">
        <pc:chgData name="Keiko Kojima" userId="6899f029-7342-413a-b38b-6a9d55270ecb" providerId="ADAL" clId="{366250A6-D988-499E-9579-C842BDAFF110}" dt="2021-01-26T09:02:44.003" v="20"/>
        <pc:sldMkLst>
          <pc:docMk/>
          <pc:sldMk cId="1476924359" sldId="326"/>
        </pc:sldMkLst>
        <pc:spChg chg="add mod">
          <ac:chgData name="Keiko Kojima" userId="6899f029-7342-413a-b38b-6a9d55270ecb" providerId="ADAL" clId="{366250A6-D988-499E-9579-C842BDAFF110}" dt="2021-01-26T09:02:44.003" v="20"/>
          <ac:spMkLst>
            <pc:docMk/>
            <pc:sldMk cId="1476924359" sldId="326"/>
            <ac:spMk id="16" creationId="{83211831-C5F6-46A8-9969-DA51AFDF143B}"/>
          </ac:spMkLst>
        </pc:spChg>
      </pc:sldChg>
      <pc:sldChg chg="addSp modSp">
        <pc:chgData name="Keiko Kojima" userId="6899f029-7342-413a-b38b-6a9d55270ecb" providerId="ADAL" clId="{366250A6-D988-499E-9579-C842BDAFF110}" dt="2021-01-26T09:04:28.398" v="38"/>
        <pc:sldMkLst>
          <pc:docMk/>
          <pc:sldMk cId="1713326501" sldId="327"/>
        </pc:sldMkLst>
        <pc:spChg chg="add mod">
          <ac:chgData name="Keiko Kojima" userId="6899f029-7342-413a-b38b-6a9d55270ecb" providerId="ADAL" clId="{366250A6-D988-499E-9579-C842BDAFF110}" dt="2021-01-26T09:04:28.398" v="38"/>
          <ac:spMkLst>
            <pc:docMk/>
            <pc:sldMk cId="1713326501" sldId="327"/>
            <ac:spMk id="16" creationId="{3B3EFBC4-64E7-415A-AC1E-CE48AFD0F976}"/>
          </ac:spMkLst>
        </pc:spChg>
      </pc:sldChg>
      <pc:sldChg chg="addSp modSp">
        <pc:chgData name="Keiko Kojima" userId="6899f029-7342-413a-b38b-6a9d55270ecb" providerId="ADAL" clId="{366250A6-D988-499E-9579-C842BDAFF110}" dt="2021-01-26T09:05:59.939" v="55"/>
        <pc:sldMkLst>
          <pc:docMk/>
          <pc:sldMk cId="1409521356" sldId="328"/>
        </pc:sldMkLst>
        <pc:spChg chg="add mod">
          <ac:chgData name="Keiko Kojima" userId="6899f029-7342-413a-b38b-6a9d55270ecb" providerId="ADAL" clId="{366250A6-D988-499E-9579-C842BDAFF110}" dt="2021-01-26T09:05:59.939" v="55"/>
          <ac:spMkLst>
            <pc:docMk/>
            <pc:sldMk cId="1409521356" sldId="328"/>
            <ac:spMk id="11" creationId="{C6646449-0786-45C4-9DA3-581D387F8E45}"/>
          </ac:spMkLst>
        </pc:spChg>
      </pc:sldChg>
    </pc:docChg>
  </pc:docChgLst>
  <pc:docChgLst>
    <pc:chgData name="Shoko Kakuda" userId="S::kakuda@jfbkk.or.th::40706642-bbdd-4be4-a46a-1d3174691c72" providerId="AD" clId="Web-{E1044B93-51D6-4311-85A0-A3299EBBBFBF}"/>
    <pc:docChg chg="modSld">
      <pc:chgData name="Shoko Kakuda" userId="S::kakuda@jfbkk.or.th::40706642-bbdd-4be4-a46a-1d3174691c72" providerId="AD" clId="Web-{E1044B93-51D6-4311-85A0-A3299EBBBFBF}" dt="2022-02-04T05:03:04.645" v="4" actId="1076"/>
      <pc:docMkLst>
        <pc:docMk/>
      </pc:docMkLst>
      <pc:sldChg chg="addSp delSp modSp">
        <pc:chgData name="Shoko Kakuda" userId="S::kakuda@jfbkk.or.th::40706642-bbdd-4be4-a46a-1d3174691c72" providerId="AD" clId="Web-{E1044B93-51D6-4311-85A0-A3299EBBBFBF}" dt="2022-02-04T05:03:04.645" v="4" actId="1076"/>
        <pc:sldMkLst>
          <pc:docMk/>
          <pc:sldMk cId="3526578317" sldId="280"/>
        </pc:sldMkLst>
        <pc:picChg chg="add mod">
          <ac:chgData name="Shoko Kakuda" userId="S::kakuda@jfbkk.or.th::40706642-bbdd-4be4-a46a-1d3174691c72" providerId="AD" clId="Web-{E1044B93-51D6-4311-85A0-A3299EBBBFBF}" dt="2022-02-04T05:03:04.645" v="4" actId="1076"/>
          <ac:picMkLst>
            <pc:docMk/>
            <pc:sldMk cId="3526578317" sldId="280"/>
            <ac:picMk id="2" creationId="{663A07B7-5889-47FA-BDAA-CC8E83CD5F02}"/>
          </ac:picMkLst>
        </pc:picChg>
        <pc:picChg chg="del">
          <ac:chgData name="Shoko Kakuda" userId="S::kakuda@jfbkk.or.th::40706642-bbdd-4be4-a46a-1d3174691c72" providerId="AD" clId="Web-{E1044B93-51D6-4311-85A0-A3299EBBBFBF}" dt="2022-02-04T05:02:53.801" v="0"/>
          <ac:picMkLst>
            <pc:docMk/>
            <pc:sldMk cId="3526578317" sldId="280"/>
            <ac:picMk id="2054" creationId="{92385343-E139-45F5-849E-210B0526C411}"/>
          </ac:picMkLst>
        </pc:picChg>
      </pc:sldChg>
    </pc:docChg>
  </pc:docChgLst>
  <pc:docChgLst>
    <pc:chgData name="KD Sunday Seng Htoi Khawn Taung" userId="S::kd_sunday@jpf.go.jp::465ab89b-06cf-4cf8-9989-b2ccd32ee155" providerId="AD" clId="Web-{BD5FA953-5BF5-3E76-D5EA-5D530C983C8E}"/>
    <pc:docChg chg="addSld modSld sldOrd">
      <pc:chgData name="KD Sunday Seng Htoi Khawn Taung" userId="S::kd_sunday@jpf.go.jp::465ab89b-06cf-4cf8-9989-b2ccd32ee155" providerId="AD" clId="Web-{BD5FA953-5BF5-3E76-D5EA-5D530C983C8E}" dt="2024-07-02T03:47:24.668" v="27" actId="1076"/>
      <pc:docMkLst>
        <pc:docMk/>
      </pc:docMkLst>
      <pc:sldChg chg="addSp delSp modSp new">
        <pc:chgData name="KD Sunday Seng Htoi Khawn Taung" userId="S::kd_sunday@jpf.go.jp::465ab89b-06cf-4cf8-9989-b2ccd32ee155" providerId="AD" clId="Web-{BD5FA953-5BF5-3E76-D5EA-5D530C983C8E}" dt="2024-07-02T03:18:07.629" v="18" actId="14100"/>
        <pc:sldMkLst>
          <pc:docMk/>
          <pc:sldMk cId="3943778609" sldId="353"/>
        </pc:sldMkLst>
        <pc:spChg chg="add mod">
          <ac:chgData name="KD Sunday Seng Htoi Khawn Taung" userId="S::kd_sunday@jpf.go.jp::465ab89b-06cf-4cf8-9989-b2ccd32ee155" providerId="AD" clId="Web-{BD5FA953-5BF5-3E76-D5EA-5D530C983C8E}" dt="2024-07-02T03:18:07.629" v="18" actId="14100"/>
          <ac:spMkLst>
            <pc:docMk/>
            <pc:sldMk cId="3943778609" sldId="353"/>
            <ac:spMk id="5" creationId="{A790CBF2-0FBD-2B61-6055-1F41E2E5FA69}"/>
          </ac:spMkLst>
        </pc:spChg>
        <pc:picChg chg="add mod modCrop">
          <ac:chgData name="KD Sunday Seng Htoi Khawn Taung" userId="S::kd_sunday@jpf.go.jp::465ab89b-06cf-4cf8-9989-b2ccd32ee155" providerId="AD" clId="Web-{BD5FA953-5BF5-3E76-D5EA-5D530C983C8E}" dt="2024-07-02T03:16:54.377" v="8" actId="1076"/>
          <ac:picMkLst>
            <pc:docMk/>
            <pc:sldMk cId="3943778609" sldId="353"/>
            <ac:picMk id="2" creationId="{B7EC9197-DB3F-CE40-2324-B5BE5171A042}"/>
          </ac:picMkLst>
        </pc:picChg>
        <pc:picChg chg="add mod">
          <ac:chgData name="KD Sunday Seng Htoi Khawn Taung" userId="S::kd_sunday@jpf.go.jp::465ab89b-06cf-4cf8-9989-b2ccd32ee155" providerId="AD" clId="Web-{BD5FA953-5BF5-3E76-D5EA-5D530C983C8E}" dt="2024-07-02T03:17:22.737" v="12" actId="1076"/>
          <ac:picMkLst>
            <pc:docMk/>
            <pc:sldMk cId="3943778609" sldId="353"/>
            <ac:picMk id="3" creationId="{E427F3AA-51C4-1855-65F1-630A0D7EBB8A}"/>
          </ac:picMkLst>
        </pc:picChg>
        <pc:picChg chg="add del mod">
          <ac:chgData name="KD Sunday Seng Htoi Khawn Taung" userId="S::kd_sunday@jpf.go.jp::465ab89b-06cf-4cf8-9989-b2ccd32ee155" providerId="AD" clId="Web-{BD5FA953-5BF5-3E76-D5EA-5D530C983C8E}" dt="2024-07-02T03:17:38.034" v="14"/>
          <ac:picMkLst>
            <pc:docMk/>
            <pc:sldMk cId="3943778609" sldId="353"/>
            <ac:picMk id="4" creationId="{BF6A0304-9884-01E1-3FC9-1FDB1EB0888F}"/>
          </ac:picMkLst>
        </pc:picChg>
      </pc:sldChg>
      <pc:sldChg chg="modSp add ord replId">
        <pc:chgData name="KD Sunday Seng Htoi Khawn Taung" userId="S::kd_sunday@jpf.go.jp::465ab89b-06cf-4cf8-9989-b2ccd32ee155" providerId="AD" clId="Web-{BD5FA953-5BF5-3E76-D5EA-5D530C983C8E}" dt="2024-07-02T03:45:30.630" v="21" actId="1076"/>
        <pc:sldMkLst>
          <pc:docMk/>
          <pc:sldMk cId="2763184057" sldId="354"/>
        </pc:sldMkLst>
        <pc:spChg chg="mod">
          <ac:chgData name="KD Sunday Seng Htoi Khawn Taung" userId="S::kd_sunday@jpf.go.jp::465ab89b-06cf-4cf8-9989-b2ccd32ee155" providerId="AD" clId="Web-{BD5FA953-5BF5-3E76-D5EA-5D530C983C8E}" dt="2024-07-02T03:45:30.630" v="21" actId="1076"/>
          <ac:spMkLst>
            <pc:docMk/>
            <pc:sldMk cId="2763184057" sldId="354"/>
            <ac:spMk id="5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BD5FA953-5BF5-3E76-D5EA-5D530C983C8E}" dt="2024-07-02T03:47:24.668" v="27" actId="1076"/>
        <pc:sldMkLst>
          <pc:docMk/>
          <pc:sldMk cId="2045804809" sldId="355"/>
        </pc:sldMkLst>
        <pc:spChg chg="mod">
          <ac:chgData name="KD Sunday Seng Htoi Khawn Taung" userId="S::kd_sunday@jpf.go.jp::465ab89b-06cf-4cf8-9989-b2ccd32ee155" providerId="AD" clId="Web-{BD5FA953-5BF5-3E76-D5EA-5D530C983C8E}" dt="2024-07-02T03:47:24.668" v="27" actId="1076"/>
          <ac:spMkLst>
            <pc:docMk/>
            <pc:sldMk cId="2045804809" sldId="355"/>
            <ac:spMk id="5" creationId="{A790CBF2-0FBD-2B61-6055-1F41E2E5FA69}"/>
          </ac:spMkLst>
        </pc:spChg>
      </pc:sldChg>
      <pc:sldChg chg="modSp add replId">
        <pc:chgData name="KD Sunday Seng Htoi Khawn Taung" userId="S::kd_sunday@jpf.go.jp::465ab89b-06cf-4cf8-9989-b2ccd32ee155" providerId="AD" clId="Web-{BD5FA953-5BF5-3E76-D5EA-5D530C983C8E}" dt="2024-07-02T03:46:35.180" v="25" actId="1076"/>
        <pc:sldMkLst>
          <pc:docMk/>
          <pc:sldMk cId="1462832954" sldId="356"/>
        </pc:sldMkLst>
        <pc:spChg chg="mod">
          <ac:chgData name="KD Sunday Seng Htoi Khawn Taung" userId="S::kd_sunday@jpf.go.jp::465ab89b-06cf-4cf8-9989-b2ccd32ee155" providerId="AD" clId="Web-{BD5FA953-5BF5-3E76-D5EA-5D530C983C8E}" dt="2024-07-02T03:46:35.180" v="25" actId="1076"/>
          <ac:spMkLst>
            <pc:docMk/>
            <pc:sldMk cId="1462832954" sldId="356"/>
            <ac:spMk id="5" creationId="{A790CBF2-0FBD-2B61-6055-1F41E2E5FA6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37EB2-2E20-4D2D-92BA-7037CB30BBD5}" type="datetimeFigureOut">
              <a:rPr kumimoji="1" lang="ja-JP" altLang="en-US" smtClean="0"/>
              <a:t>2024/7/1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C61D9-97FD-43B1-AB93-8C2FF1E598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3444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altLang="ja-JP" dirty="0">
              <a:ea typeface="游ゴシック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BC61D9-97FD-43B1-AB93-8C2FF1E598F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2749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BC61D9-97FD-43B1-AB93-8C2FF1E598F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9094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BC61D9-97FD-43B1-AB93-8C2FF1E598F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6620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BC61D9-97FD-43B1-AB93-8C2FF1E598F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6588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BC61D9-97FD-43B1-AB93-8C2FF1E598F5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23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0D1570-0FE3-45BB-A1D3-69979B45C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829901B-F2C3-447A-9A1F-24B0AAB178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7EC4B6-3AC4-43FF-BD44-51EFBE5D2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3D91C-D753-482D-9A96-2189D09662EF}" type="datetimeFigureOut">
              <a:rPr kumimoji="1" lang="ja-JP" altLang="en-US" smtClean="0"/>
              <a:t>2024/7/1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9E284F-9F74-460E-9814-3C7DAD5C6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CEED26-6A4F-4705-9EEF-3C4432C17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16D9-E8B8-40E5-AEA8-F777817EA3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846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F195B2-A981-49F1-8BF1-65E11CD9A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2F6ADB-EB1E-4BAA-BFFE-8907E8D75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3F0ACF-813C-4F8C-B4A4-AD2FF7354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3D91C-D753-482D-9A96-2189D09662EF}" type="datetimeFigureOut">
              <a:rPr kumimoji="1" lang="ja-JP" altLang="en-US" smtClean="0"/>
              <a:t>2024/7/1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0157C6-CECF-4D87-B7F7-F9F5850F6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3D417F-1A88-4080-A5CF-C28BFE185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16D9-E8B8-40E5-AEA8-F777817EA3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8533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893700-C839-4011-BF4A-52F8C7D0A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237DBE2-C4E5-4C26-8B68-55C24AB74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C53357-4A1C-4ADF-8774-0538C709C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3D91C-D753-482D-9A96-2189D09662EF}" type="datetimeFigureOut">
              <a:rPr kumimoji="1" lang="ja-JP" altLang="en-US" smtClean="0"/>
              <a:t>2024/7/1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ED1D10-9B9A-4AAE-9B35-DAF45DBF2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BB956D-D074-491C-9C63-5B3AA10ED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16D9-E8B8-40E5-AEA8-F777817EA3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640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694C75-8219-4E3C-BF27-AEDCC0BAC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CE8A4F-30AD-4302-B7C9-73304965AC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4FCB9DB-D88C-4172-B4C4-6650A19B5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08FC23-5691-40CB-A6AD-D87C5EDBD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3D91C-D753-482D-9A96-2189D09662EF}" type="datetimeFigureOut">
              <a:rPr kumimoji="1" lang="ja-JP" altLang="en-US" smtClean="0"/>
              <a:t>2024/7/1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8114244-81E7-4843-A1B1-35621D91F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690DD8F-73F6-48A9-84E6-59F9C782A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16D9-E8B8-40E5-AEA8-F777817EA3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865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881D0E-8E26-4540-A32A-A33110516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F02007-18B9-4CB3-8D47-C73D4F470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001A93D-8BCD-4043-8774-256360673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756DA90-5265-4068-A1F2-49C045901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106287F-BEAA-4653-A515-CDE7027736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2496959-F4C1-4D90-AECF-104F2ECBC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3D91C-D753-482D-9A96-2189D09662EF}" type="datetimeFigureOut">
              <a:rPr kumimoji="1" lang="ja-JP" altLang="en-US" smtClean="0"/>
              <a:t>2024/7/1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205EE08-A51D-43C8-B9CB-0FEA25AE7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C012D26-D886-4841-991D-D564A6643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16D9-E8B8-40E5-AEA8-F777817EA3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1723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04B7D3-2AAC-49AA-9DA7-FDB0B13F5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3A36D7A-363F-40A4-8D3B-7F175A014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3D91C-D753-482D-9A96-2189D09662EF}" type="datetimeFigureOut">
              <a:rPr kumimoji="1" lang="ja-JP" altLang="en-US" smtClean="0"/>
              <a:t>2024/7/1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E76C5E-945C-42C7-8AC1-CBD6347B7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E5F76A5-63AF-4E83-9F95-E46D63CB0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16D9-E8B8-40E5-AEA8-F777817EA3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4042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356108A-0E1E-4FC0-8B5B-EE19CDB3E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3D91C-D753-482D-9A96-2189D09662EF}" type="datetimeFigureOut">
              <a:rPr kumimoji="1" lang="ja-JP" altLang="en-US" smtClean="0"/>
              <a:t>2024/7/1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94B995F-35B1-4692-A4FB-698071505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9C160DE-C40E-48B3-92A4-B0856DD5A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16D9-E8B8-40E5-AEA8-F777817EA3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751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C7B9E0-B925-430E-86C0-120746534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D54306-C69F-4720-A337-E998FCD5F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E4C3D3C-4826-44BA-973C-DFDE21E440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7C02394-1306-4FD5-B898-4B87879E0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3D91C-D753-482D-9A96-2189D09662EF}" type="datetimeFigureOut">
              <a:rPr kumimoji="1" lang="ja-JP" altLang="en-US" smtClean="0"/>
              <a:t>2024/7/1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788D79E-5614-4D66-B921-469882857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79DB7C-CDB6-424F-949A-F79548732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16D9-E8B8-40E5-AEA8-F777817EA3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3398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33920D-6B6D-4FC2-8829-061106FE1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95AE010-E398-4BE6-9152-F007854AAA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79BC87E-50B6-4916-8BEF-219382B19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339D603-0332-4D46-A0C8-6817DE232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3D91C-D753-482D-9A96-2189D09662EF}" type="datetimeFigureOut">
              <a:rPr kumimoji="1" lang="ja-JP" altLang="en-US" smtClean="0"/>
              <a:t>2024/7/1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9D38D60-9466-457C-AE67-AEA7CA3FB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42017A7-4E91-4A29-BF73-8AAA464C0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16D9-E8B8-40E5-AEA8-F777817EA3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675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6FE082-36B2-4401-91A8-41E33EA80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862F5A1-9187-449B-9AB3-B64A4980F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50183E-AC74-4381-8FEA-950AEEF2C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3D91C-D753-482D-9A96-2189D09662EF}" type="datetimeFigureOut">
              <a:rPr kumimoji="1" lang="ja-JP" altLang="en-US" smtClean="0"/>
              <a:t>2024/7/1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AC7F3A-340C-4007-B6F1-3BEBBF3D0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D43781-E329-494C-83BB-BA7BE06BC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16D9-E8B8-40E5-AEA8-F777817EA3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2215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A34412D-7A34-41EA-9704-A4250B44D0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654701D-20D6-427F-B54F-0035562E54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5B71CE-E5AA-4231-8AE0-4A0472CB0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3D91C-D753-482D-9A96-2189D09662EF}" type="datetimeFigureOut">
              <a:rPr kumimoji="1" lang="ja-JP" altLang="en-US" smtClean="0"/>
              <a:t>2024/7/1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C64D46-F260-4302-9F42-7C4C691BB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5465742-7EBE-4E1E-9D91-F6951F80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16D9-E8B8-40E5-AEA8-F777817EA3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03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FA56609-C233-4943-A557-3B15A8C3E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8E96678-3B42-4C5F-A44C-48F97ADF2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D6917D-801A-403E-A522-C84225B15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3D91C-D753-482D-9A96-2189D09662EF}" type="datetimeFigureOut">
              <a:rPr kumimoji="1" lang="ja-JP" altLang="en-US" smtClean="0"/>
              <a:t>2024/7/1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2CA040B-CF42-4F16-959D-BB732975C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86243B-5C35-48EE-8FA5-9ED366255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816D9-E8B8-40E5-AEA8-F777817EA3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347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1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0.png"/><Relationship Id="rId5" Type="http://schemas.microsoft.com/office/2007/relationships/media" Target="../media/media5.mp3"/><Relationship Id="rId15" Type="http://schemas.openxmlformats.org/officeDocument/2006/relationships/image" Target="../media/image13.png"/><Relationship Id="rId10" Type="http://schemas.openxmlformats.org/officeDocument/2006/relationships/notesSlide" Target="../notesSlides/notesSlide2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1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0.png"/><Relationship Id="rId5" Type="http://schemas.microsoft.com/office/2007/relationships/media" Target="../media/media5.mp3"/><Relationship Id="rId15" Type="http://schemas.openxmlformats.org/officeDocument/2006/relationships/image" Target="../media/image13.png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5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7.png"/><Relationship Id="rId5" Type="http://schemas.microsoft.com/office/2007/relationships/media" Target="../media/media5.mp3"/><Relationship Id="rId10" Type="http://schemas.openxmlformats.org/officeDocument/2006/relationships/image" Target="../media/image10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8.png"/><Relationship Id="rId5" Type="http://schemas.openxmlformats.org/officeDocument/2006/relationships/image" Target="../media/image17.tmp"/><Relationship Id="rId4" Type="http://schemas.openxmlformats.org/officeDocument/2006/relationships/image" Target="../media/image16.tm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7.tmp"/><Relationship Id="rId5" Type="http://schemas.openxmlformats.org/officeDocument/2006/relationships/image" Target="../media/image16.tmp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7.png"/><Relationship Id="rId5" Type="http://schemas.microsoft.com/office/2007/relationships/media" Target="../media/media5.mp3"/><Relationship Id="rId10" Type="http://schemas.openxmlformats.org/officeDocument/2006/relationships/image" Target="../media/image10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9.mp3"/><Relationship Id="rId7" Type="http://schemas.openxmlformats.org/officeDocument/2006/relationships/image" Target="../media/image2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p3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9.mp3"/><Relationship Id="rId7" Type="http://schemas.openxmlformats.org/officeDocument/2006/relationships/image" Target="../media/image2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p3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9.mp3"/><Relationship Id="rId7" Type="http://schemas.openxmlformats.org/officeDocument/2006/relationships/image" Target="../media/image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p3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39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3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.png"/><Relationship Id="rId5" Type="http://schemas.microsoft.com/office/2007/relationships/media" Target="../media/media12.mp3"/><Relationship Id="rId10" Type="http://schemas.openxmlformats.org/officeDocument/2006/relationships/image" Target="../media/image37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39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3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.png"/><Relationship Id="rId5" Type="http://schemas.microsoft.com/office/2007/relationships/media" Target="../media/media12.mp3"/><Relationship Id="rId10" Type="http://schemas.openxmlformats.org/officeDocument/2006/relationships/image" Target="../media/image37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4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.png"/><Relationship Id="rId5" Type="http://schemas.microsoft.com/office/2007/relationships/media" Target="../media/media12.mp3"/><Relationship Id="rId10" Type="http://schemas.openxmlformats.org/officeDocument/2006/relationships/image" Target="../media/image41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4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.png"/><Relationship Id="rId5" Type="http://schemas.microsoft.com/office/2007/relationships/media" Target="../media/media12.mp3"/><Relationship Id="rId10" Type="http://schemas.openxmlformats.org/officeDocument/2006/relationships/image" Target="../media/image41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45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4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.png"/><Relationship Id="rId5" Type="http://schemas.microsoft.com/office/2007/relationships/media" Target="../media/media12.mp3"/><Relationship Id="rId10" Type="http://schemas.openxmlformats.org/officeDocument/2006/relationships/image" Target="../media/image43.tmp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48.png"/><Relationship Id="rId5" Type="http://schemas.openxmlformats.org/officeDocument/2006/relationships/image" Target="../media/image47.tmp"/><Relationship Id="rId4" Type="http://schemas.openxmlformats.org/officeDocument/2006/relationships/image" Target="../media/image46.tm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46.tmp"/><Relationship Id="rId5" Type="http://schemas.openxmlformats.org/officeDocument/2006/relationships/image" Target="../media/image47.tmp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5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.png"/><Relationship Id="rId5" Type="http://schemas.microsoft.com/office/2007/relationships/media" Target="../media/media12.mp3"/><Relationship Id="rId10" Type="http://schemas.openxmlformats.org/officeDocument/2006/relationships/image" Target="../media/image43.tmp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9.png"/><Relationship Id="rId3" Type="http://schemas.microsoft.com/office/2007/relationships/media" Target="../media/media1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8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7.png"/><Relationship Id="rId5" Type="http://schemas.microsoft.com/office/2007/relationships/media" Target="../media/media17.mp3"/><Relationship Id="rId10" Type="http://schemas.openxmlformats.org/officeDocument/2006/relationships/image" Target="../media/image57.png"/><Relationship Id="rId4" Type="http://schemas.openxmlformats.org/officeDocument/2006/relationships/audio" Target="../media/media16.mp3"/><Relationship Id="rId9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1.png"/><Relationship Id="rId3" Type="http://schemas.microsoft.com/office/2007/relationships/media" Target="../media/media1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6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7.png"/><Relationship Id="rId5" Type="http://schemas.microsoft.com/office/2007/relationships/media" Target="../media/media17.mp3"/><Relationship Id="rId10" Type="http://schemas.openxmlformats.org/officeDocument/2006/relationships/image" Target="../media/image60.png"/><Relationship Id="rId4" Type="http://schemas.openxmlformats.org/officeDocument/2006/relationships/audio" Target="../media/media16.mp3"/><Relationship Id="rId9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1.png"/><Relationship Id="rId3" Type="http://schemas.microsoft.com/office/2007/relationships/media" Target="../media/media1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0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56.png"/><Relationship Id="rId5" Type="http://schemas.microsoft.com/office/2007/relationships/media" Target="../media/media17.mp3"/><Relationship Id="rId10" Type="http://schemas.openxmlformats.org/officeDocument/2006/relationships/image" Target="../media/image7.png"/><Relationship Id="rId4" Type="http://schemas.openxmlformats.org/officeDocument/2006/relationships/audio" Target="../media/media16.mp3"/><Relationship Id="rId9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1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70.png"/><Relationship Id="rId9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76.png"/><Relationship Id="rId5" Type="http://schemas.openxmlformats.org/officeDocument/2006/relationships/image" Target="../media/image47.tmp"/><Relationship Id="rId4" Type="http://schemas.openxmlformats.org/officeDocument/2006/relationships/image" Target="../media/image75.tm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76.png"/><Relationship Id="rId5" Type="http://schemas.openxmlformats.org/officeDocument/2006/relationships/image" Target="../media/image47.tmp"/><Relationship Id="rId4" Type="http://schemas.openxmlformats.org/officeDocument/2006/relationships/image" Target="../media/image75.tm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8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.png"/><Relationship Id="rId5" Type="http://schemas.openxmlformats.org/officeDocument/2006/relationships/image" Target="../media/image84.png"/><Relationship Id="rId4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88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6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7.png"/><Relationship Id="rId5" Type="http://schemas.openxmlformats.org/officeDocument/2006/relationships/image" Target="../media/image85.png"/><Relationship Id="rId4" Type="http://schemas.openxmlformats.org/officeDocument/2006/relationships/image" Target="../media/image8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png"/><Relationship Id="rId4" Type="http://schemas.openxmlformats.org/officeDocument/2006/relationships/image" Target="../media/image100.tmp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tmp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png"/><Relationship Id="rId4" Type="http://schemas.openxmlformats.org/officeDocument/2006/relationships/image" Target="../media/image9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tmp"/><Relationship Id="rId2" Type="http://schemas.openxmlformats.org/officeDocument/2006/relationships/image" Target="../media/image103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AC0AEA-C7AB-2B14-DA08-8988890E1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29" y="26571"/>
            <a:ext cx="12105586" cy="43404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</a:t>
            </a:r>
          </a:p>
        </p:txBody>
      </p:sp>
    </p:spTree>
    <p:extLst>
      <p:ext uri="{BB962C8B-B14F-4D97-AF65-F5344CB8AC3E}">
        <p14:creationId xmlns:p14="http://schemas.microsoft.com/office/powerpoint/2010/main" val="2821216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C998AE-BEE9-E975-6A3B-04049CF8F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30" y="-1640"/>
            <a:ext cx="12204029" cy="2717367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</a:t>
            </a:r>
          </a:p>
        </p:txBody>
      </p:sp>
    </p:spTree>
    <p:extLst>
      <p:ext uri="{BB962C8B-B14F-4D97-AF65-F5344CB8AC3E}">
        <p14:creationId xmlns:p14="http://schemas.microsoft.com/office/powerpoint/2010/main" val="559569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30B8A03-3D54-40FB-AEE2-54C81C0B8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926" y="1006848"/>
            <a:ext cx="10813338" cy="305923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53FF1B6-CC3F-42DE-ADA0-DA4EF921D9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073" y="4066083"/>
            <a:ext cx="10538260" cy="2656788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084A7E-54CB-5FFE-0969-6BF07AEC71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1068"/>
            <a:ext cx="3571959" cy="7995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0703B8-8CDE-9A7A-45E6-12938ED89E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7232" y="87990"/>
            <a:ext cx="4657759" cy="907212"/>
          </a:xfrm>
          <a:prstGeom prst="rect">
            <a:avLst/>
          </a:prstGeom>
        </p:spPr>
      </p:pic>
      <p:pic>
        <p:nvPicPr>
          <p:cNvPr id="2" name="Y_[12-01]_kotoba1">
            <a:hlinkClick r:id="" action="ppaction://media"/>
            <a:extLst>
              <a:ext uri="{FF2B5EF4-FFF2-40B4-BE49-F238E27FC236}">
                <a16:creationId xmlns:a16="http://schemas.microsoft.com/office/drawing/2014/main" id="{BB41B774-B83B-4670-90EC-7B4812BBDA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62362" y="268130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39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30B8A03-3D54-40FB-AEE2-54C81C0B8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01" y="1006848"/>
            <a:ext cx="10813338" cy="305923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53FF1B6-CC3F-42DE-ADA0-DA4EF921D9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073" y="4066083"/>
            <a:ext cx="10538260" cy="2656788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501762-318B-1400-3BDF-0C43CAB73A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1068"/>
            <a:ext cx="3571959" cy="7995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688127-643B-9BA2-33D9-1477DFA019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8186" y="135129"/>
            <a:ext cx="4104116" cy="773727"/>
          </a:xfrm>
          <a:prstGeom prst="rect">
            <a:avLst/>
          </a:prstGeom>
        </p:spPr>
      </p:pic>
      <p:pic>
        <p:nvPicPr>
          <p:cNvPr id="6" name="Y_[12-01]_kotoba1">
            <a:hlinkClick r:id="" action="ppaction://media"/>
            <a:extLst>
              <a:ext uri="{FF2B5EF4-FFF2-40B4-BE49-F238E27FC236}">
                <a16:creationId xmlns:a16="http://schemas.microsoft.com/office/drawing/2014/main" id="{7747AEB8-B224-4C64-9432-FEF6014290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76008" y="214465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4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30B8A03-3D54-40FB-AEE2-54C81C0B8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926" y="1006848"/>
            <a:ext cx="10813338" cy="305923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53FF1B6-CC3F-42DE-ADA0-DA4EF921D9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073" y="4066083"/>
            <a:ext cx="10538260" cy="2656788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B8B0CF-EF73-254B-F6C1-206CE97791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1068"/>
            <a:ext cx="3571959" cy="7995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BF13CD-9AA3-B3C6-2AE6-6D242D3B33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7814" y="131613"/>
            <a:ext cx="5086384" cy="857256"/>
          </a:xfrm>
          <a:prstGeom prst="rect">
            <a:avLst/>
          </a:prstGeom>
        </p:spPr>
      </p:pic>
      <p:pic>
        <p:nvPicPr>
          <p:cNvPr id="2" name="Y_[12-02]_kotoba2">
            <a:hlinkClick r:id="" action="ppaction://media"/>
            <a:extLst>
              <a:ext uri="{FF2B5EF4-FFF2-40B4-BE49-F238E27FC236}">
                <a16:creationId xmlns:a16="http://schemas.microsoft.com/office/drawing/2014/main" id="{91C5B2E0-A273-4EF5-8424-AA38A1F95E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013825" y="233965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39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5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FE2D8C48-BA1C-C011-8FA7-08678963F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814" y="131613"/>
            <a:ext cx="5086384" cy="85725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53FF1B6-CC3F-42DE-ADA0-DA4EF921D9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073" y="4066083"/>
            <a:ext cx="10538260" cy="2656788"/>
          </a:xfrm>
          <a:prstGeom prst="rect">
            <a:avLst/>
          </a:prstGeom>
        </p:spPr>
      </p:pic>
      <p:pic>
        <p:nvPicPr>
          <p:cNvPr id="2" name="Y_[12-02]_kotoba2">
            <a:hlinkClick r:id="" action="ppaction://media"/>
            <a:extLst>
              <a:ext uri="{FF2B5EF4-FFF2-40B4-BE49-F238E27FC236}">
                <a16:creationId xmlns:a16="http://schemas.microsoft.com/office/drawing/2014/main" id="{91C5B2E0-A273-4EF5-8424-AA38A1F95E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13825" y="233965"/>
            <a:ext cx="368808" cy="368808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10B7FF0-DDCB-4582-A836-5061C755A81D}"/>
              </a:ext>
            </a:extLst>
          </p:cNvPr>
          <p:cNvGrpSpPr/>
          <p:nvPr/>
        </p:nvGrpSpPr>
        <p:grpSpPr>
          <a:xfrm>
            <a:off x="607926" y="1006848"/>
            <a:ext cx="10813338" cy="3664294"/>
            <a:chOff x="607926" y="1006848"/>
            <a:chExt cx="10813338" cy="3664294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230B8A03-3D54-40FB-AEE2-54C81C0B8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7926" y="1006848"/>
              <a:ext cx="10813338" cy="3059235"/>
            </a:xfrm>
            <a:prstGeom prst="rect">
              <a:avLst/>
            </a:prstGeom>
          </p:spPr>
        </p:pic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75F4DA67-3A09-486C-949A-3323148C16DA}"/>
                </a:ext>
              </a:extLst>
            </p:cNvPr>
            <p:cNvSpPr txBox="1"/>
            <p:nvPr/>
          </p:nvSpPr>
          <p:spPr>
            <a:xfrm>
              <a:off x="9999863" y="4209477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⑨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9FCCB51-4C09-4738-85CA-3799CF3744BE}"/>
                </a:ext>
              </a:extLst>
            </p:cNvPr>
            <p:cNvSpPr txBox="1"/>
            <p:nvPr/>
          </p:nvSpPr>
          <p:spPr>
            <a:xfrm>
              <a:off x="2000950" y="4209477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⑧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6D6404E-4E9E-47EE-8AFA-C81D297F337B}"/>
                </a:ext>
              </a:extLst>
            </p:cNvPr>
            <p:cNvSpPr txBox="1"/>
            <p:nvPr/>
          </p:nvSpPr>
          <p:spPr>
            <a:xfrm>
              <a:off x="6346017" y="1703277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⑦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987A423-6D7D-4234-88F0-C43B90B2D7B9}"/>
                </a:ext>
              </a:extLst>
            </p:cNvPr>
            <p:cNvSpPr txBox="1"/>
            <p:nvPr/>
          </p:nvSpPr>
          <p:spPr>
            <a:xfrm>
              <a:off x="1585452" y="1666776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⑥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0150A10-D09A-4448-964A-FD0C80E2544D}"/>
                </a:ext>
              </a:extLst>
            </p:cNvPr>
            <p:cNvSpPr txBox="1"/>
            <p:nvPr/>
          </p:nvSpPr>
          <p:spPr>
            <a:xfrm>
              <a:off x="10415361" y="1665936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⑤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C99CF0E-22DF-4975-8843-02D681B5821E}"/>
                </a:ext>
              </a:extLst>
            </p:cNvPr>
            <p:cNvSpPr txBox="1"/>
            <p:nvPr/>
          </p:nvSpPr>
          <p:spPr>
            <a:xfrm>
              <a:off x="3853955" y="1665936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④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65E9428-C5D9-4AEF-938F-3C27D3CE3FD8}"/>
                </a:ext>
              </a:extLst>
            </p:cNvPr>
            <p:cNvSpPr txBox="1"/>
            <p:nvPr/>
          </p:nvSpPr>
          <p:spPr>
            <a:xfrm>
              <a:off x="8838080" y="1703277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③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42F04F4-0455-46D6-A3D5-6B393510647D}"/>
                </a:ext>
              </a:extLst>
            </p:cNvPr>
            <p:cNvSpPr txBox="1"/>
            <p:nvPr/>
          </p:nvSpPr>
          <p:spPr>
            <a:xfrm>
              <a:off x="5161965" y="4209477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②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444DF190-06A8-4550-B76F-16FED8B1F7FD}"/>
                </a:ext>
              </a:extLst>
            </p:cNvPr>
            <p:cNvSpPr txBox="1"/>
            <p:nvPr/>
          </p:nvSpPr>
          <p:spPr>
            <a:xfrm>
              <a:off x="7474144" y="4209477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①</a:t>
              </a:r>
            </a:p>
          </p:txBody>
        </p:sp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F962AE-BFB0-D779-F913-6476E71079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1068"/>
            <a:ext cx="3571959" cy="79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3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5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2EA4937-272D-475E-B7D4-7CFC57DF7E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72317" y="3036532"/>
            <a:ext cx="9950465" cy="3624876"/>
          </a:xfrm>
          <a:prstGeom prst="rect">
            <a:avLst/>
          </a:prstGeom>
        </p:spPr>
      </p:pic>
      <p:pic>
        <p:nvPicPr>
          <p:cNvPr id="2" name="Y_[12-03]_kiku1">
            <a:hlinkClick r:id="" action="ppaction://media"/>
            <a:extLst>
              <a:ext uri="{FF2B5EF4-FFF2-40B4-BE49-F238E27FC236}">
                <a16:creationId xmlns:a16="http://schemas.microsoft.com/office/drawing/2014/main" id="{5484B355-C83A-4886-94EC-4603FBF648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740835" y="3092196"/>
            <a:ext cx="368808" cy="368808"/>
          </a:xfrm>
          <a:prstGeom prst="rect">
            <a:avLst/>
          </a:prstGeom>
        </p:spPr>
      </p:pic>
      <p:pic>
        <p:nvPicPr>
          <p:cNvPr id="3" name="Y_[12-04]_kiku2">
            <a:hlinkClick r:id="" action="ppaction://media"/>
            <a:extLst>
              <a:ext uri="{FF2B5EF4-FFF2-40B4-BE49-F238E27FC236}">
                <a16:creationId xmlns:a16="http://schemas.microsoft.com/office/drawing/2014/main" id="{98A07FDF-222F-4640-B5E3-0256034AFDB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162569" y="3092196"/>
            <a:ext cx="368808" cy="368808"/>
          </a:xfrm>
          <a:prstGeom prst="rect">
            <a:avLst/>
          </a:prstGeom>
        </p:spPr>
      </p:pic>
      <p:pic>
        <p:nvPicPr>
          <p:cNvPr id="4" name="Y_[12-05]_kiku3">
            <a:hlinkClick r:id="" action="ppaction://media"/>
            <a:extLst>
              <a:ext uri="{FF2B5EF4-FFF2-40B4-BE49-F238E27FC236}">
                <a16:creationId xmlns:a16="http://schemas.microsoft.com/office/drawing/2014/main" id="{43D2A3B7-16A4-40DF-A5CF-92FD35C5591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51365" y="3707091"/>
            <a:ext cx="368808" cy="368808"/>
          </a:xfrm>
          <a:prstGeom prst="rect">
            <a:avLst/>
          </a:prstGeom>
        </p:spPr>
      </p:pic>
      <p:pic>
        <p:nvPicPr>
          <p:cNvPr id="6" name="Y_[12-06]_kiku4">
            <a:hlinkClick r:id="" action="ppaction://media"/>
            <a:extLst>
              <a:ext uri="{FF2B5EF4-FFF2-40B4-BE49-F238E27FC236}">
                <a16:creationId xmlns:a16="http://schemas.microsoft.com/office/drawing/2014/main" id="{C3199904-2497-4C31-BE97-193F9AAC655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37243" y="3092196"/>
            <a:ext cx="368808" cy="368808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88107B-A3AF-93F3-F7E1-F404A9C875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15517"/>
            <a:ext cx="3538895" cy="8268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8D857C-779A-266E-E4CE-8819E1DEDFE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12238" y="970420"/>
            <a:ext cx="7163603" cy="7625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B0716C5-307E-952D-BC6D-8AA69E0D89C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567" y="2124062"/>
            <a:ext cx="9029766" cy="83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92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6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7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21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450B1D8-8BED-422A-BDAC-38FD5D44B225}"/>
              </a:ext>
            </a:extLst>
          </p:cNvPr>
          <p:cNvGrpSpPr/>
          <p:nvPr/>
        </p:nvGrpSpPr>
        <p:grpSpPr>
          <a:xfrm>
            <a:off x="1372317" y="3036532"/>
            <a:ext cx="9950465" cy="3626936"/>
            <a:chOff x="1372317" y="3036532"/>
            <a:chExt cx="9950465" cy="362693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2EA4937-272D-475E-B7D4-7CFC57DF7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72317" y="3036532"/>
              <a:ext cx="9950465" cy="3624876"/>
            </a:xfrm>
            <a:prstGeom prst="rect">
              <a:avLst/>
            </a:prstGeom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4A0B9AC-CB77-41D5-BAD8-A20FEC1DA8D6}"/>
                </a:ext>
              </a:extLst>
            </p:cNvPr>
            <p:cNvSpPr txBox="1"/>
            <p:nvPr/>
          </p:nvSpPr>
          <p:spPr>
            <a:xfrm>
              <a:off x="2458782" y="6057427"/>
              <a:ext cx="4095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h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4C6A2145-1E4E-4DF9-9EC8-CF6782019055}"/>
                </a:ext>
              </a:extLst>
            </p:cNvPr>
            <p:cNvSpPr txBox="1"/>
            <p:nvPr/>
          </p:nvSpPr>
          <p:spPr>
            <a:xfrm>
              <a:off x="9323701" y="6056520"/>
              <a:ext cx="4095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3254111-D3AA-42AB-ABF3-90AA15F668F6}"/>
                </a:ext>
              </a:extLst>
            </p:cNvPr>
            <p:cNvSpPr txBox="1"/>
            <p:nvPr/>
          </p:nvSpPr>
          <p:spPr>
            <a:xfrm>
              <a:off x="7335769" y="6061510"/>
              <a:ext cx="4095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BF3033C1-6303-4300-9A05-FFA3D2378887}"/>
                </a:ext>
              </a:extLst>
            </p:cNvPr>
            <p:cNvSpPr txBox="1"/>
            <p:nvPr/>
          </p:nvSpPr>
          <p:spPr>
            <a:xfrm>
              <a:off x="4937456" y="6078693"/>
              <a:ext cx="4095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CD1BA7D2-E287-451D-BF76-30276790D313}"/>
                </a:ext>
              </a:extLst>
            </p:cNvPr>
            <p:cNvSpPr txBox="1"/>
            <p:nvPr/>
          </p:nvSpPr>
          <p:spPr>
            <a:xfrm>
              <a:off x="10410166" y="6056520"/>
              <a:ext cx="4095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2" name="Y_[12-03]_kiku1">
            <a:hlinkClick r:id="" action="ppaction://media"/>
            <a:extLst>
              <a:ext uri="{FF2B5EF4-FFF2-40B4-BE49-F238E27FC236}">
                <a16:creationId xmlns:a16="http://schemas.microsoft.com/office/drawing/2014/main" id="{5484B355-C83A-4886-94EC-4603FBF648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740835" y="3092196"/>
            <a:ext cx="368808" cy="368808"/>
          </a:xfrm>
          <a:prstGeom prst="rect">
            <a:avLst/>
          </a:prstGeom>
        </p:spPr>
      </p:pic>
      <p:pic>
        <p:nvPicPr>
          <p:cNvPr id="3" name="Y_[12-04]_kiku2">
            <a:hlinkClick r:id="" action="ppaction://media"/>
            <a:extLst>
              <a:ext uri="{FF2B5EF4-FFF2-40B4-BE49-F238E27FC236}">
                <a16:creationId xmlns:a16="http://schemas.microsoft.com/office/drawing/2014/main" id="{98A07FDF-222F-4640-B5E3-0256034AFDB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162569" y="3092196"/>
            <a:ext cx="368808" cy="368808"/>
          </a:xfrm>
          <a:prstGeom prst="rect">
            <a:avLst/>
          </a:prstGeom>
        </p:spPr>
      </p:pic>
      <p:pic>
        <p:nvPicPr>
          <p:cNvPr id="4" name="Y_[12-05]_kiku3">
            <a:hlinkClick r:id="" action="ppaction://media"/>
            <a:extLst>
              <a:ext uri="{FF2B5EF4-FFF2-40B4-BE49-F238E27FC236}">
                <a16:creationId xmlns:a16="http://schemas.microsoft.com/office/drawing/2014/main" id="{43D2A3B7-16A4-40DF-A5CF-92FD35C5591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51365" y="3707091"/>
            <a:ext cx="368808" cy="368808"/>
          </a:xfrm>
          <a:prstGeom prst="rect">
            <a:avLst/>
          </a:prstGeom>
        </p:spPr>
      </p:pic>
      <p:pic>
        <p:nvPicPr>
          <p:cNvPr id="6" name="Y_[12-06]_kiku4">
            <a:hlinkClick r:id="" action="ppaction://media"/>
            <a:extLst>
              <a:ext uri="{FF2B5EF4-FFF2-40B4-BE49-F238E27FC236}">
                <a16:creationId xmlns:a16="http://schemas.microsoft.com/office/drawing/2014/main" id="{C3199904-2497-4C31-BE97-193F9AAC655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92998" y="3092196"/>
            <a:ext cx="368808" cy="368808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51636DE-E00C-81A3-0DA9-78CC28AD237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15517"/>
            <a:ext cx="3538895" cy="8268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FDAFB4E-91D8-242E-68AA-16A0B40CDAA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12238" y="970420"/>
            <a:ext cx="7163603" cy="7625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04F5127-C286-F779-597A-82B73EE01F2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567" y="2124062"/>
            <a:ext cx="9029766" cy="83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2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6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7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21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4F3EA1F4-A98B-4836-8BE1-79419FE5F90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69667"/>
          <a:stretch/>
        </p:blipFill>
        <p:spPr>
          <a:xfrm>
            <a:off x="900400" y="1739360"/>
            <a:ext cx="9950465" cy="1099533"/>
          </a:xfrm>
          <a:prstGeom prst="rect">
            <a:avLst/>
          </a:prstGeom>
        </p:spPr>
      </p:pic>
      <p:pic>
        <p:nvPicPr>
          <p:cNvPr id="11" name="Y_[12-03]_kiku1">
            <a:hlinkClick r:id="" action="ppaction://media"/>
            <a:extLst>
              <a:ext uri="{FF2B5EF4-FFF2-40B4-BE49-F238E27FC236}">
                <a16:creationId xmlns:a16="http://schemas.microsoft.com/office/drawing/2014/main" id="{AA65EC10-90BB-4743-AA40-3387075B5A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68918" y="1795024"/>
            <a:ext cx="368808" cy="368808"/>
          </a:xfrm>
          <a:prstGeom prst="rect">
            <a:avLst/>
          </a:prstGeom>
        </p:spPr>
      </p:pic>
      <p:pic>
        <p:nvPicPr>
          <p:cNvPr id="12" name="Y_[12-04]_kiku2">
            <a:hlinkClick r:id="" action="ppaction://media"/>
            <a:extLst>
              <a:ext uri="{FF2B5EF4-FFF2-40B4-BE49-F238E27FC236}">
                <a16:creationId xmlns:a16="http://schemas.microsoft.com/office/drawing/2014/main" id="{67BFEBE6-474F-461E-9504-1C7002FCCBC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90652" y="1795024"/>
            <a:ext cx="368808" cy="368808"/>
          </a:xfrm>
          <a:prstGeom prst="rect">
            <a:avLst/>
          </a:prstGeom>
        </p:spPr>
      </p:pic>
      <p:pic>
        <p:nvPicPr>
          <p:cNvPr id="13" name="Y_[12-05]_kiku3">
            <a:hlinkClick r:id="" action="ppaction://media"/>
            <a:extLst>
              <a:ext uri="{FF2B5EF4-FFF2-40B4-BE49-F238E27FC236}">
                <a16:creationId xmlns:a16="http://schemas.microsoft.com/office/drawing/2014/main" id="{E694E115-2536-495B-8732-37E6D3531CD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79448" y="2409919"/>
            <a:ext cx="368808" cy="368808"/>
          </a:xfrm>
          <a:prstGeom prst="rect">
            <a:avLst/>
          </a:prstGeom>
        </p:spPr>
      </p:pic>
      <p:pic>
        <p:nvPicPr>
          <p:cNvPr id="14" name="Y_[12-06]_kiku4">
            <a:hlinkClick r:id="" action="ppaction://media"/>
            <a:extLst>
              <a:ext uri="{FF2B5EF4-FFF2-40B4-BE49-F238E27FC236}">
                <a16:creationId xmlns:a16="http://schemas.microsoft.com/office/drawing/2014/main" id="{B8C0F113-B2BF-44C4-818A-0BF1B66072B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64951" y="1795024"/>
            <a:ext cx="368808" cy="368808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844904-2C6F-1E61-FB6B-BE9D7E55C47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727" y="431860"/>
            <a:ext cx="8029118" cy="8908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67EC99-041E-A5B3-9373-7A5ED7F6778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4461" y="3429000"/>
            <a:ext cx="2996402" cy="812211"/>
          </a:xfrm>
          <a:prstGeom prst="rect">
            <a:avLst/>
          </a:prstGeom>
          <a:ln w="28575">
            <a:solidFill>
              <a:srgbClr val="FB0DE4"/>
            </a:solidFill>
          </a:ln>
        </p:spPr>
      </p:pic>
    </p:spTree>
    <p:extLst>
      <p:ext uri="{BB962C8B-B14F-4D97-AF65-F5344CB8AC3E}">
        <p14:creationId xmlns:p14="http://schemas.microsoft.com/office/powerpoint/2010/main" val="284898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6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65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72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212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 descr="テーブル&#10;&#10;低い精度で自動的に生成された説明">
            <a:extLst>
              <a:ext uri="{FF2B5EF4-FFF2-40B4-BE49-F238E27FC236}">
                <a16:creationId xmlns:a16="http://schemas.microsoft.com/office/drawing/2014/main" id="{1FFA3135-EFE8-4589-BC2C-417C2E7B2C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544" y="337362"/>
            <a:ext cx="7040496" cy="5424282"/>
          </a:xfrm>
          <a:prstGeom prst="rect">
            <a:avLst/>
          </a:prstGeom>
        </p:spPr>
      </p:pic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1D1BB9A-5CC8-46A1-B7AE-74EE224491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1" y="261610"/>
            <a:ext cx="2781443" cy="1466925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387D83-EE62-F2F0-B7C7-0077BA2C38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4930" y="491776"/>
            <a:ext cx="7014307" cy="882373"/>
          </a:xfrm>
          <a:prstGeom prst="rect">
            <a:avLst/>
          </a:prstGeom>
        </p:spPr>
      </p:pic>
      <p:pic>
        <p:nvPicPr>
          <p:cNvPr id="2" name="Y_[12-07]_katachi">
            <a:hlinkClick r:id="" action="ppaction://media"/>
            <a:extLst>
              <a:ext uri="{FF2B5EF4-FFF2-40B4-BE49-F238E27FC236}">
                <a16:creationId xmlns:a16="http://schemas.microsoft.com/office/drawing/2014/main" id="{3C7FCC67-FA83-48CF-B450-DC2D3A597D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03654" y="564155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7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A209832-53BC-9E82-824F-F6F9808C4A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4930" y="491776"/>
            <a:ext cx="7014307" cy="882373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77B42C1-8709-4908-82FC-45272FCDE4C8}"/>
              </a:ext>
            </a:extLst>
          </p:cNvPr>
          <p:cNvGrpSpPr/>
          <p:nvPr/>
        </p:nvGrpSpPr>
        <p:grpSpPr>
          <a:xfrm>
            <a:off x="3322544" y="337362"/>
            <a:ext cx="7040496" cy="5424282"/>
            <a:chOff x="3322544" y="337362"/>
            <a:chExt cx="7040496" cy="5424282"/>
          </a:xfrm>
        </p:grpSpPr>
        <p:pic>
          <p:nvPicPr>
            <p:cNvPr id="16" name="図 15" descr="テーブル&#10;&#10;低い精度で自動的に生成された説明">
              <a:extLst>
                <a:ext uri="{FF2B5EF4-FFF2-40B4-BE49-F238E27FC236}">
                  <a16:creationId xmlns:a16="http://schemas.microsoft.com/office/drawing/2014/main" id="{1FFA3135-EFE8-4589-BC2C-417C2E7B2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2544" y="337362"/>
              <a:ext cx="7040496" cy="5424282"/>
            </a:xfrm>
            <a:prstGeom prst="rect">
              <a:avLst/>
            </a:prstGeom>
          </p:spPr>
        </p:pic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E2709AFB-0135-4327-A25E-AEBDBD2ACE07}"/>
                </a:ext>
              </a:extLst>
            </p:cNvPr>
            <p:cNvSpPr txBox="1"/>
            <p:nvPr/>
          </p:nvSpPr>
          <p:spPr>
            <a:xfrm>
              <a:off x="6818114" y="1497702"/>
              <a:ext cx="10623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そう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FEF8BAF-A282-4EEA-A155-1CAB5C17AA3B}"/>
                </a:ext>
              </a:extLst>
            </p:cNvPr>
            <p:cNvSpPr txBox="1"/>
            <p:nvPr/>
          </p:nvSpPr>
          <p:spPr>
            <a:xfrm>
              <a:off x="6454510" y="2015709"/>
              <a:ext cx="15837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おいしい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A5AF702-C77E-4C0C-8114-D29BD5ACAF14}"/>
                </a:ext>
              </a:extLst>
            </p:cNvPr>
            <p:cNvSpPr txBox="1"/>
            <p:nvPr/>
          </p:nvSpPr>
          <p:spPr>
            <a:xfrm>
              <a:off x="6640019" y="5182557"/>
              <a:ext cx="10072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そう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84F6DA5E-3C4F-4C95-AB95-2869B25654A3}"/>
                </a:ext>
              </a:extLst>
            </p:cNvPr>
            <p:cNvSpPr txBox="1"/>
            <p:nvPr/>
          </p:nvSpPr>
          <p:spPr>
            <a:xfrm>
              <a:off x="5282083" y="4648595"/>
              <a:ext cx="10072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そう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1C5D087-51EF-4E14-886F-9C598FE84D71}"/>
                </a:ext>
              </a:extLst>
            </p:cNvPr>
            <p:cNvSpPr txBox="1"/>
            <p:nvPr/>
          </p:nvSpPr>
          <p:spPr>
            <a:xfrm>
              <a:off x="7143643" y="3580271"/>
              <a:ext cx="17891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からくない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40BAC25-4A9C-4C02-AF9B-5F4997C4F6D8}"/>
                </a:ext>
              </a:extLst>
            </p:cNvPr>
            <p:cNvSpPr txBox="1"/>
            <p:nvPr/>
          </p:nvSpPr>
          <p:spPr>
            <a:xfrm>
              <a:off x="5593223" y="3118606"/>
              <a:ext cx="12495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そうな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1D1BB9A-5CC8-46A1-B7AE-74EE224491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1" y="261610"/>
            <a:ext cx="2781443" cy="1466925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1L12-3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30CF229-CD76-F837-371A-36BAAE1E15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7769" y="5740524"/>
            <a:ext cx="8636038" cy="9720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7A8EE2-21F4-1E79-BE3D-3BAA5C910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9767" y="350753"/>
            <a:ext cx="7153274" cy="899854"/>
          </a:xfrm>
          <a:prstGeom prst="rect">
            <a:avLst/>
          </a:prstGeom>
        </p:spPr>
      </p:pic>
      <p:pic>
        <p:nvPicPr>
          <p:cNvPr id="2" name="Y_[12-07]_katachi">
            <a:hlinkClick r:id="" action="ppaction://media"/>
            <a:extLst>
              <a:ext uri="{FF2B5EF4-FFF2-40B4-BE49-F238E27FC236}">
                <a16:creationId xmlns:a16="http://schemas.microsoft.com/office/drawing/2014/main" id="{3C7FCC67-FA83-48CF-B450-DC2D3A597D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03654" y="514051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55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BC9D258-C4F6-4E30-99A9-397C198B3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73972" cy="1343205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2E5FE7-8C87-1022-0DAB-4162323C8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986" y="867588"/>
            <a:ext cx="9561386" cy="44267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722834-7097-3B7A-1AE3-AF5D8BB4E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686" y="5243539"/>
            <a:ext cx="4640434" cy="142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97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E52FC9D-34DB-4D07-8458-ED8B950B4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90850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A4C22C-AB12-4D39-C79B-B09C3B931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40" y="1533525"/>
            <a:ext cx="11613032" cy="34042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9C1B93-CDA2-7C4D-22BF-FCE8C53D9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296" y="4949855"/>
            <a:ext cx="4880730" cy="113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78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AD51E1D3-41C1-4F5B-B676-7DC6A9C0931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69667"/>
          <a:stretch/>
        </p:blipFill>
        <p:spPr>
          <a:xfrm>
            <a:off x="900400" y="1739360"/>
            <a:ext cx="9950465" cy="1099533"/>
          </a:xfrm>
          <a:prstGeom prst="rect">
            <a:avLst/>
          </a:prstGeom>
        </p:spPr>
      </p:pic>
      <p:pic>
        <p:nvPicPr>
          <p:cNvPr id="12" name="Y_[12-03]_kiku1">
            <a:hlinkClick r:id="" action="ppaction://media"/>
            <a:extLst>
              <a:ext uri="{FF2B5EF4-FFF2-40B4-BE49-F238E27FC236}">
                <a16:creationId xmlns:a16="http://schemas.microsoft.com/office/drawing/2014/main" id="{78935A30-BDC4-43FB-BB23-4558BE9635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68918" y="1795024"/>
            <a:ext cx="368808" cy="368808"/>
          </a:xfrm>
          <a:prstGeom prst="rect">
            <a:avLst/>
          </a:prstGeom>
        </p:spPr>
      </p:pic>
      <p:pic>
        <p:nvPicPr>
          <p:cNvPr id="13" name="Y_[12-04]_kiku2">
            <a:hlinkClick r:id="" action="ppaction://media"/>
            <a:extLst>
              <a:ext uri="{FF2B5EF4-FFF2-40B4-BE49-F238E27FC236}">
                <a16:creationId xmlns:a16="http://schemas.microsoft.com/office/drawing/2014/main" id="{AC00A730-ED55-478D-907D-BCD2C9EE463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90652" y="1795024"/>
            <a:ext cx="368808" cy="368808"/>
          </a:xfrm>
          <a:prstGeom prst="rect">
            <a:avLst/>
          </a:prstGeom>
        </p:spPr>
      </p:pic>
      <p:pic>
        <p:nvPicPr>
          <p:cNvPr id="14" name="Y_[12-05]_kiku3">
            <a:hlinkClick r:id="" action="ppaction://media"/>
            <a:extLst>
              <a:ext uri="{FF2B5EF4-FFF2-40B4-BE49-F238E27FC236}">
                <a16:creationId xmlns:a16="http://schemas.microsoft.com/office/drawing/2014/main" id="{0B32F628-7703-41D8-9123-6D2473920C4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79448" y="2409919"/>
            <a:ext cx="368808" cy="368808"/>
          </a:xfrm>
          <a:prstGeom prst="rect">
            <a:avLst/>
          </a:prstGeom>
        </p:spPr>
      </p:pic>
      <p:pic>
        <p:nvPicPr>
          <p:cNvPr id="15" name="Y_[12-06]_kiku4">
            <a:hlinkClick r:id="" action="ppaction://media"/>
            <a:extLst>
              <a:ext uri="{FF2B5EF4-FFF2-40B4-BE49-F238E27FC236}">
                <a16:creationId xmlns:a16="http://schemas.microsoft.com/office/drawing/2014/main" id="{B0B98735-1247-43A8-A599-D69F1CBBDC0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54274" y="1795024"/>
            <a:ext cx="368808" cy="368808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48B2F8-2764-6D8A-7F60-9429C9007A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0400" y="538627"/>
            <a:ext cx="9823643" cy="100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0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6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65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72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212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012EFE2-CCA2-46F1-9930-DA2111DFE0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682" y="2240745"/>
            <a:ext cx="10904636" cy="4472409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A34A5B-6261-5498-32F6-A76E2B3E7F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40" y="103738"/>
            <a:ext cx="5161726" cy="9837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B43D76-AB5A-0C98-62B8-D9D6A8AE39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984" y="1159113"/>
            <a:ext cx="5750487" cy="925926"/>
          </a:xfrm>
          <a:prstGeom prst="rect">
            <a:avLst/>
          </a:prstGeom>
        </p:spPr>
      </p:pic>
      <p:pic>
        <p:nvPicPr>
          <p:cNvPr id="2" name="Y_[12-08]_hanasu1">
            <a:hlinkClick r:id="" action="ppaction://media"/>
            <a:extLst>
              <a:ext uri="{FF2B5EF4-FFF2-40B4-BE49-F238E27FC236}">
                <a16:creationId xmlns:a16="http://schemas.microsoft.com/office/drawing/2014/main" id="{96157735-5668-4B01-98C5-8CE1261481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44613" y="1314819"/>
            <a:ext cx="368808" cy="368808"/>
          </a:xfrm>
          <a:prstGeom prst="rect">
            <a:avLst/>
          </a:prstGeom>
        </p:spPr>
      </p:pic>
      <p:pic>
        <p:nvPicPr>
          <p:cNvPr id="3" name="Y_[12-09]_hanasu2">
            <a:hlinkClick r:id="" action="ppaction://media"/>
            <a:extLst>
              <a:ext uri="{FF2B5EF4-FFF2-40B4-BE49-F238E27FC236}">
                <a16:creationId xmlns:a16="http://schemas.microsoft.com/office/drawing/2014/main" id="{9AB4E123-5B4B-4F9B-9047-46F06F23C49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24622" y="1314819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7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02814B-AD24-3AE4-C005-18D6AC544F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165" y="1241555"/>
            <a:ext cx="6338250" cy="85251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012EFE2-CCA2-46F1-9930-DA2111DFE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682" y="2248150"/>
            <a:ext cx="10904636" cy="4472409"/>
          </a:xfrm>
          <a:prstGeom prst="rect">
            <a:avLst/>
          </a:prstGeom>
        </p:spPr>
      </p:pic>
      <p:pic>
        <p:nvPicPr>
          <p:cNvPr id="5" name="Y_[12-08]_hanasu1">
            <a:hlinkClick r:id="" action="ppaction://media"/>
            <a:extLst>
              <a:ext uri="{FF2B5EF4-FFF2-40B4-BE49-F238E27FC236}">
                <a16:creationId xmlns:a16="http://schemas.microsoft.com/office/drawing/2014/main" id="{3AFA9829-4198-4E1A-BC12-B388F47702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1244" y="1326039"/>
            <a:ext cx="368808" cy="368808"/>
          </a:xfrm>
          <a:prstGeom prst="rect">
            <a:avLst/>
          </a:prstGeom>
        </p:spPr>
      </p:pic>
      <p:pic>
        <p:nvPicPr>
          <p:cNvPr id="8" name="Y_[12-09]_hanasu2">
            <a:hlinkClick r:id="" action="ppaction://media"/>
            <a:extLst>
              <a:ext uri="{FF2B5EF4-FFF2-40B4-BE49-F238E27FC236}">
                <a16:creationId xmlns:a16="http://schemas.microsoft.com/office/drawing/2014/main" id="{D7B634F2-7395-444A-BD95-84E01BAEE1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59196" y="1326039"/>
            <a:ext cx="368808" cy="368808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98A017-E24E-0AD4-0F05-3C3A36A806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940" y="103738"/>
            <a:ext cx="5161726" cy="98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5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5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0899AD-F127-915E-30E3-FE23334712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165" y="1241555"/>
            <a:ext cx="6338250" cy="852514"/>
          </a:xfrm>
          <a:prstGeom prst="rect">
            <a:avLst/>
          </a:prstGeom>
        </p:spPr>
      </p:pic>
      <p:pic>
        <p:nvPicPr>
          <p:cNvPr id="5" name="Y_[12-08]_hanasu1">
            <a:hlinkClick r:id="" action="ppaction://media"/>
            <a:extLst>
              <a:ext uri="{FF2B5EF4-FFF2-40B4-BE49-F238E27FC236}">
                <a16:creationId xmlns:a16="http://schemas.microsoft.com/office/drawing/2014/main" id="{3AFA9829-4198-4E1A-BC12-B388F47702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22450" y="1307599"/>
            <a:ext cx="405689" cy="405689"/>
          </a:xfrm>
          <a:prstGeom prst="rect">
            <a:avLst/>
          </a:prstGeom>
        </p:spPr>
      </p:pic>
      <p:pic>
        <p:nvPicPr>
          <p:cNvPr id="8" name="Y_[12-09]_hanasu2">
            <a:hlinkClick r:id="" action="ppaction://media"/>
            <a:extLst>
              <a:ext uri="{FF2B5EF4-FFF2-40B4-BE49-F238E27FC236}">
                <a16:creationId xmlns:a16="http://schemas.microsoft.com/office/drawing/2014/main" id="{D7B634F2-7395-444A-BD95-84E01BAEE1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40756" y="1307599"/>
            <a:ext cx="405689" cy="405689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9E1C428-43F8-483B-9C9E-DF8ABD716BCC}"/>
              </a:ext>
            </a:extLst>
          </p:cNvPr>
          <p:cNvSpPr txBox="1"/>
          <p:nvPr/>
        </p:nvSpPr>
        <p:spPr>
          <a:xfrm>
            <a:off x="3075468" y="3212436"/>
            <a:ext cx="61509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 </a:t>
            </a:r>
            <a:endParaRPr lang="ja-JP" altLang="en-US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1B1D2B4-AC4F-4453-8A00-D941ECE04303}"/>
              </a:ext>
            </a:extLst>
          </p:cNvPr>
          <p:cNvGrpSpPr/>
          <p:nvPr/>
        </p:nvGrpSpPr>
        <p:grpSpPr>
          <a:xfrm>
            <a:off x="643682" y="2248150"/>
            <a:ext cx="10904636" cy="4472409"/>
            <a:chOff x="643682" y="2248150"/>
            <a:chExt cx="10904636" cy="4472409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012EFE2-CCA2-46F1-9930-DA2111DFE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3682" y="2248150"/>
              <a:ext cx="10904636" cy="4472409"/>
            </a:xfrm>
            <a:prstGeom prst="rect">
              <a:avLst/>
            </a:prstGeom>
          </p:spPr>
        </p:pic>
        <p:sp>
          <p:nvSpPr>
            <p:cNvPr id="17" name="四角形: 角を丸くする 16">
              <a:extLst>
                <a:ext uri="{FF2B5EF4-FFF2-40B4-BE49-F238E27FC236}">
                  <a16:creationId xmlns:a16="http://schemas.microsoft.com/office/drawing/2014/main" id="{55E2D527-B6CF-4EE9-B83C-E0B5EE5F7E82}"/>
                </a:ext>
              </a:extLst>
            </p:cNvPr>
            <p:cNvSpPr/>
            <p:nvPr/>
          </p:nvSpPr>
          <p:spPr>
            <a:xfrm>
              <a:off x="3880884" y="3497408"/>
              <a:ext cx="3296093" cy="55429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四角形: 角を丸くする 19">
              <a:extLst>
                <a:ext uri="{FF2B5EF4-FFF2-40B4-BE49-F238E27FC236}">
                  <a16:creationId xmlns:a16="http://schemas.microsoft.com/office/drawing/2014/main" id="{21567364-3C31-4875-A3FA-4AFE7F013041}"/>
                </a:ext>
              </a:extLst>
            </p:cNvPr>
            <p:cNvSpPr/>
            <p:nvPr/>
          </p:nvSpPr>
          <p:spPr>
            <a:xfrm>
              <a:off x="4502888" y="2465350"/>
              <a:ext cx="2184991" cy="55429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四角形: 角を丸くする 20">
              <a:extLst>
                <a:ext uri="{FF2B5EF4-FFF2-40B4-BE49-F238E27FC236}">
                  <a16:creationId xmlns:a16="http://schemas.microsoft.com/office/drawing/2014/main" id="{C6A1E2CA-D2FE-41CA-AC71-81608170C3DA}"/>
                </a:ext>
              </a:extLst>
            </p:cNvPr>
            <p:cNvSpPr/>
            <p:nvPr/>
          </p:nvSpPr>
          <p:spPr>
            <a:xfrm>
              <a:off x="1550581" y="4948446"/>
              <a:ext cx="2330303" cy="55429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78D27EA2-2C0A-4AB9-A615-33BD928C8EED}"/>
                </a:ext>
              </a:extLst>
            </p:cNvPr>
            <p:cNvSpPr/>
            <p:nvPr/>
          </p:nvSpPr>
          <p:spPr>
            <a:xfrm>
              <a:off x="7685568" y="4948445"/>
              <a:ext cx="1862470" cy="55429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12E4AB55-FFCF-4C73-B2AD-A8044BA7344A}"/>
                </a:ext>
              </a:extLst>
            </p:cNvPr>
            <p:cNvSpPr/>
            <p:nvPr/>
          </p:nvSpPr>
          <p:spPr>
            <a:xfrm>
              <a:off x="7972646" y="6004914"/>
              <a:ext cx="2819401" cy="55429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6E6A49-942E-5B8B-DD7D-638F52513D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940" y="103738"/>
            <a:ext cx="5161726" cy="98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89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5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C8A0F2D3-8BBD-4E3A-88FA-70CBDEBC00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80"/>
          <a:stretch/>
        </p:blipFill>
        <p:spPr>
          <a:xfrm>
            <a:off x="5907933" y="523220"/>
            <a:ext cx="6284067" cy="1927991"/>
          </a:xfrm>
          <a:prstGeom prst="rect">
            <a:avLst/>
          </a:prstGeom>
        </p:spPr>
      </p:pic>
      <p:grpSp>
        <p:nvGrpSpPr>
          <p:cNvPr id="4" name="グループ化 3"/>
          <p:cNvGrpSpPr/>
          <p:nvPr/>
        </p:nvGrpSpPr>
        <p:grpSpPr>
          <a:xfrm>
            <a:off x="333243" y="2385591"/>
            <a:ext cx="10904636" cy="4472409"/>
            <a:chOff x="333243" y="2385591"/>
            <a:chExt cx="10904636" cy="4472409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48DA9FD8-DEB3-4C60-982F-3AD73AA90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3243" y="2385591"/>
              <a:ext cx="10904636" cy="4472409"/>
            </a:xfrm>
            <a:prstGeom prst="rect">
              <a:avLst/>
            </a:prstGeom>
          </p:spPr>
        </p:pic>
        <p:sp>
          <p:nvSpPr>
            <p:cNvPr id="2" name="正方形/長方形 1"/>
            <p:cNvSpPr/>
            <p:nvPr/>
          </p:nvSpPr>
          <p:spPr>
            <a:xfrm>
              <a:off x="1356851" y="5195595"/>
              <a:ext cx="855407" cy="4803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正方形/長方形 13"/>
            <p:cNvSpPr/>
            <p:nvPr/>
          </p:nvSpPr>
          <p:spPr>
            <a:xfrm>
              <a:off x="4387600" y="3640786"/>
              <a:ext cx="1716994" cy="4803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7503512" y="5166099"/>
              <a:ext cx="372126" cy="4803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7772400" y="6238572"/>
              <a:ext cx="1106130" cy="4424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B749B9-A666-816F-786C-04842770C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40" y="103738"/>
            <a:ext cx="5161726" cy="9837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C5906E-532E-DF86-4EC4-0EEC8259B2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19" y="1245721"/>
            <a:ext cx="5790489" cy="8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86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Y_18_3_01_kanpa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26" b="10193"/>
          <a:stretch/>
        </p:blipFill>
        <p:spPr bwMode="auto">
          <a:xfrm>
            <a:off x="3062391" y="2395508"/>
            <a:ext cx="5762625" cy="3836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D84727-0BF7-634E-A94E-56AF886E3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179" y="414532"/>
            <a:ext cx="9116318" cy="186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44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B7EC9197-DB3F-CE40-2324-B5BE5171A0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" b="82979"/>
          <a:stretch/>
        </p:blipFill>
        <p:spPr>
          <a:xfrm>
            <a:off x="742112" y="-4549"/>
            <a:ext cx="10715175" cy="1377742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427F3AA-51C4-1855-65F1-630A0D7EB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3" y="1371428"/>
            <a:ext cx="10849428" cy="54456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737128" y="2182156"/>
            <a:ext cx="10758801" cy="941804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78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D791BD-9B91-2220-9B4D-0FE735F6B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31"/>
            <a:ext cx="12192000" cy="2182277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1L12-5</a:t>
            </a:r>
          </a:p>
        </p:txBody>
      </p:sp>
    </p:spTree>
    <p:extLst>
      <p:ext uri="{BB962C8B-B14F-4D97-AF65-F5344CB8AC3E}">
        <p14:creationId xmlns:p14="http://schemas.microsoft.com/office/powerpoint/2010/main" val="568907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8191BD8F-0C45-4280-A8DA-827476933E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8567" y="2063203"/>
            <a:ext cx="11877141" cy="4712302"/>
          </a:xfrm>
          <a:prstGeom prst="rect">
            <a:avLst/>
          </a:prstGeom>
        </p:spPr>
      </p:pic>
      <p:pic>
        <p:nvPicPr>
          <p:cNvPr id="2" name="Y_[12-10]_kiku1">
            <a:hlinkClick r:id="" action="ppaction://media"/>
            <a:extLst>
              <a:ext uri="{FF2B5EF4-FFF2-40B4-BE49-F238E27FC236}">
                <a16:creationId xmlns:a16="http://schemas.microsoft.com/office/drawing/2014/main" id="{8164517E-B7D1-4E9F-8529-1B6C64FE5C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59856" y="2246048"/>
            <a:ext cx="368808" cy="368808"/>
          </a:xfrm>
          <a:prstGeom prst="rect">
            <a:avLst/>
          </a:prstGeom>
        </p:spPr>
      </p:pic>
      <p:pic>
        <p:nvPicPr>
          <p:cNvPr id="4" name="Y_[12-11]_kiku2">
            <a:hlinkClick r:id="" action="ppaction://media"/>
            <a:extLst>
              <a:ext uri="{FF2B5EF4-FFF2-40B4-BE49-F238E27FC236}">
                <a16:creationId xmlns:a16="http://schemas.microsoft.com/office/drawing/2014/main" id="{D71406E9-E782-4FFC-8A28-E7EE34A30F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89883" y="2246048"/>
            <a:ext cx="368808" cy="368808"/>
          </a:xfrm>
          <a:prstGeom prst="rect">
            <a:avLst/>
          </a:prstGeom>
        </p:spPr>
      </p:pic>
      <p:pic>
        <p:nvPicPr>
          <p:cNvPr id="6" name="Y_[12-12]_kiku3">
            <a:hlinkClick r:id="" action="ppaction://media"/>
            <a:extLst>
              <a:ext uri="{FF2B5EF4-FFF2-40B4-BE49-F238E27FC236}">
                <a16:creationId xmlns:a16="http://schemas.microsoft.com/office/drawing/2014/main" id="{39DAA74D-384A-4EC3-BEB8-DDA17EE4A57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19910" y="2246048"/>
            <a:ext cx="368808" cy="368808"/>
          </a:xfrm>
          <a:prstGeom prst="rect">
            <a:avLst/>
          </a:prstGeom>
        </p:spPr>
      </p:pic>
      <p:pic>
        <p:nvPicPr>
          <p:cNvPr id="8" name="Y_[12-13]_kiku4">
            <a:hlinkClick r:id="" action="ppaction://media"/>
            <a:extLst>
              <a:ext uri="{FF2B5EF4-FFF2-40B4-BE49-F238E27FC236}">
                <a16:creationId xmlns:a16="http://schemas.microsoft.com/office/drawing/2014/main" id="{D51458EC-AAE6-4E13-8F45-F768E1BE0C2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64897" y="2246048"/>
            <a:ext cx="368808" cy="368808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1L12-5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CEC74D1-C0B4-B078-2121-5BFB9EBB602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23674"/>
            <a:ext cx="3615789" cy="8668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A7AA2E1-BEF8-16F1-A0E4-23BEE8B6634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43944" y="113848"/>
            <a:ext cx="5763146" cy="7684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6202836-89D0-58A4-E783-A5A65B7FF2C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7244" y="1203361"/>
            <a:ext cx="7911474" cy="76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2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6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0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25F8109-737B-440C-A450-C77E8B390D26}"/>
              </a:ext>
            </a:extLst>
          </p:cNvPr>
          <p:cNvGrpSpPr/>
          <p:nvPr/>
        </p:nvGrpSpPr>
        <p:grpSpPr>
          <a:xfrm>
            <a:off x="218567" y="2063203"/>
            <a:ext cx="11877141" cy="4712302"/>
            <a:chOff x="218567" y="2063203"/>
            <a:chExt cx="11877141" cy="4712302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8191BD8F-0C45-4280-A8DA-827476933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8567" y="2063203"/>
              <a:ext cx="11877141" cy="4712302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1BDF2213-C2E1-44DB-9680-38FD5A09FD10}"/>
                </a:ext>
              </a:extLst>
            </p:cNvPr>
            <p:cNvSpPr txBox="1"/>
            <p:nvPr/>
          </p:nvSpPr>
          <p:spPr>
            <a:xfrm>
              <a:off x="2223428" y="5481406"/>
              <a:ext cx="1685077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あまくて </a:t>
              </a:r>
              <a:endPara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2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おいしい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9D4EF8F-D883-418A-963C-293EE07004CC}"/>
                </a:ext>
              </a:extLst>
            </p:cNvPr>
            <p:cNvSpPr txBox="1"/>
            <p:nvPr/>
          </p:nvSpPr>
          <p:spPr>
            <a:xfrm>
              <a:off x="10072531" y="4934977"/>
              <a:ext cx="151836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おいしい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3DFF86E-90E2-4C4E-BEAB-B95775242E29}"/>
                </a:ext>
              </a:extLst>
            </p:cNvPr>
            <p:cNvSpPr txBox="1"/>
            <p:nvPr/>
          </p:nvSpPr>
          <p:spPr>
            <a:xfrm>
              <a:off x="7139953" y="5481407"/>
              <a:ext cx="2018501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すっぱくて </a:t>
              </a:r>
              <a:endPara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2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にがて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BD774A4-7916-4D81-BBFD-72CD62DE1006}"/>
                </a:ext>
              </a:extLst>
            </p:cNvPr>
            <p:cNvSpPr txBox="1"/>
            <p:nvPr/>
          </p:nvSpPr>
          <p:spPr>
            <a:xfrm>
              <a:off x="4900400" y="5481406"/>
              <a:ext cx="151836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おいしい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C5948C7F-BEA2-4E33-BF65-31BAB2F558E1}"/>
                </a:ext>
              </a:extLst>
            </p:cNvPr>
            <p:cNvSpPr txBox="1"/>
            <p:nvPr/>
          </p:nvSpPr>
          <p:spPr>
            <a:xfrm>
              <a:off x="10214148" y="5836741"/>
              <a:ext cx="118494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にがて</a:t>
              </a:r>
              <a:endPara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2" name="Y_[12-10]_kiku1">
            <a:hlinkClick r:id="" action="ppaction://media"/>
            <a:extLst>
              <a:ext uri="{FF2B5EF4-FFF2-40B4-BE49-F238E27FC236}">
                <a16:creationId xmlns:a16="http://schemas.microsoft.com/office/drawing/2014/main" id="{8164517E-B7D1-4E9F-8529-1B6C64FE5C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59856" y="2246048"/>
            <a:ext cx="368808" cy="368808"/>
          </a:xfrm>
          <a:prstGeom prst="rect">
            <a:avLst/>
          </a:prstGeom>
        </p:spPr>
      </p:pic>
      <p:pic>
        <p:nvPicPr>
          <p:cNvPr id="4" name="Y_[12-11]_kiku2">
            <a:hlinkClick r:id="" action="ppaction://media"/>
            <a:extLst>
              <a:ext uri="{FF2B5EF4-FFF2-40B4-BE49-F238E27FC236}">
                <a16:creationId xmlns:a16="http://schemas.microsoft.com/office/drawing/2014/main" id="{D71406E9-E782-4FFC-8A28-E7EE34A30F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89883" y="2246048"/>
            <a:ext cx="368808" cy="368808"/>
          </a:xfrm>
          <a:prstGeom prst="rect">
            <a:avLst/>
          </a:prstGeom>
        </p:spPr>
      </p:pic>
      <p:pic>
        <p:nvPicPr>
          <p:cNvPr id="6" name="Y_[12-12]_kiku3">
            <a:hlinkClick r:id="" action="ppaction://media"/>
            <a:extLst>
              <a:ext uri="{FF2B5EF4-FFF2-40B4-BE49-F238E27FC236}">
                <a16:creationId xmlns:a16="http://schemas.microsoft.com/office/drawing/2014/main" id="{39DAA74D-384A-4EC3-BEB8-DDA17EE4A57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19910" y="2246048"/>
            <a:ext cx="368808" cy="368808"/>
          </a:xfrm>
          <a:prstGeom prst="rect">
            <a:avLst/>
          </a:prstGeom>
        </p:spPr>
      </p:pic>
      <p:pic>
        <p:nvPicPr>
          <p:cNvPr id="8" name="Y_[12-13]_kiku4">
            <a:hlinkClick r:id="" action="ppaction://media"/>
            <a:extLst>
              <a:ext uri="{FF2B5EF4-FFF2-40B4-BE49-F238E27FC236}">
                <a16:creationId xmlns:a16="http://schemas.microsoft.com/office/drawing/2014/main" id="{D51458EC-AAE6-4E13-8F45-F768E1BE0C2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64897" y="2246048"/>
            <a:ext cx="368808" cy="368808"/>
          </a:xfrm>
          <a:prstGeom prst="rect">
            <a:avLst/>
          </a:prstGeom>
        </p:spPr>
      </p:pic>
      <p:sp>
        <p:nvSpPr>
          <p:cNvPr id="1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1L12-5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63989FF-5B59-4AA0-2E50-75627A591F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23674"/>
            <a:ext cx="3615789" cy="8668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54EE72-48F2-4B46-52A8-1CB5D159252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43944" y="113848"/>
            <a:ext cx="5763146" cy="76841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001AFFB-34F2-94A3-F98F-3391E738177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7244" y="1203361"/>
            <a:ext cx="7911474" cy="76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6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0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549B832-1C00-431E-8CC9-9D7F05700B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22249"/>
            <a:ext cx="12172843" cy="3283886"/>
          </a:xfrm>
          <a:prstGeom prst="rect">
            <a:avLst/>
          </a:prstGeom>
        </p:spPr>
      </p:pic>
      <p:pic>
        <p:nvPicPr>
          <p:cNvPr id="4" name="Y_[12-10]_kiku1">
            <a:hlinkClick r:id="" action="ppaction://media"/>
            <a:extLst>
              <a:ext uri="{FF2B5EF4-FFF2-40B4-BE49-F238E27FC236}">
                <a16:creationId xmlns:a16="http://schemas.microsoft.com/office/drawing/2014/main" id="{3063B977-033D-4602-8628-2B6BE10206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59856" y="1976776"/>
            <a:ext cx="368808" cy="368808"/>
          </a:xfrm>
          <a:prstGeom prst="rect">
            <a:avLst/>
          </a:prstGeom>
        </p:spPr>
      </p:pic>
      <p:pic>
        <p:nvPicPr>
          <p:cNvPr id="5" name="Y_[12-11]_kiku2">
            <a:hlinkClick r:id="" action="ppaction://media"/>
            <a:extLst>
              <a:ext uri="{FF2B5EF4-FFF2-40B4-BE49-F238E27FC236}">
                <a16:creationId xmlns:a16="http://schemas.microsoft.com/office/drawing/2014/main" id="{9DD2E7BF-564A-40E1-B63B-D5B2DA3EEEC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89883" y="1976776"/>
            <a:ext cx="368808" cy="368808"/>
          </a:xfrm>
          <a:prstGeom prst="rect">
            <a:avLst/>
          </a:prstGeom>
        </p:spPr>
      </p:pic>
      <p:pic>
        <p:nvPicPr>
          <p:cNvPr id="6" name="Y_[12-12]_kiku3">
            <a:hlinkClick r:id="" action="ppaction://media"/>
            <a:extLst>
              <a:ext uri="{FF2B5EF4-FFF2-40B4-BE49-F238E27FC236}">
                <a16:creationId xmlns:a16="http://schemas.microsoft.com/office/drawing/2014/main" id="{DCA4601C-B3A6-4376-9D09-8F32C8B7AE9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19910" y="1976776"/>
            <a:ext cx="368808" cy="368808"/>
          </a:xfrm>
          <a:prstGeom prst="rect">
            <a:avLst/>
          </a:prstGeom>
        </p:spPr>
      </p:pic>
      <p:pic>
        <p:nvPicPr>
          <p:cNvPr id="7" name="Y_[12-13]_kiku4">
            <a:hlinkClick r:id="" action="ppaction://media"/>
            <a:extLst>
              <a:ext uri="{FF2B5EF4-FFF2-40B4-BE49-F238E27FC236}">
                <a16:creationId xmlns:a16="http://schemas.microsoft.com/office/drawing/2014/main" id="{5568EDB5-83E1-48BB-AA0B-225DEA97F81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64897" y="1976776"/>
            <a:ext cx="368808" cy="368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FFD2B3-0FA7-6DD3-4DF3-3C790F35EBA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0484" y="111632"/>
            <a:ext cx="11891031" cy="1720732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1L12-5</a:t>
            </a:r>
          </a:p>
        </p:txBody>
      </p:sp>
    </p:spTree>
    <p:extLst>
      <p:ext uri="{BB962C8B-B14F-4D97-AF65-F5344CB8AC3E}">
        <p14:creationId xmlns:p14="http://schemas.microsoft.com/office/powerpoint/2010/main" val="115022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6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4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8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86AE908-63B0-4A2B-947B-72C4A90C6B37}"/>
              </a:ext>
            </a:extLst>
          </p:cNvPr>
          <p:cNvGrpSpPr/>
          <p:nvPr/>
        </p:nvGrpSpPr>
        <p:grpSpPr>
          <a:xfrm>
            <a:off x="0" y="222249"/>
            <a:ext cx="12172843" cy="3283886"/>
            <a:chOff x="0" y="222249"/>
            <a:chExt cx="12172843" cy="3283886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549B832-1C00-431E-8CC9-9D7F05700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222249"/>
              <a:ext cx="12172843" cy="3283886"/>
            </a:xfrm>
            <a:prstGeom prst="rect">
              <a:avLst/>
            </a:prstGeom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38FAE05-28DF-4A40-95CF-2E2822FDDBE6}"/>
                </a:ext>
              </a:extLst>
            </p:cNvPr>
            <p:cNvSpPr txBox="1"/>
            <p:nvPr/>
          </p:nvSpPr>
          <p:spPr>
            <a:xfrm>
              <a:off x="2950438" y="2825685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HGP創英角ｺﾞｼｯｸUB" panose="020B0A00000000000000" pitchFamily="50" charset="-128"/>
                  <a:ea typeface="HGP創英角ｺﾞｼｯｸUB" panose="020B0A00000000000000" pitchFamily="50" charset="-128"/>
                </a:rPr>
                <a:t>〇</a:t>
              </a:r>
              <a:endParaRPr kumimoji="1" lang="ja-JP" altLang="en-US" sz="2400" dirty="0">
                <a:solidFill>
                  <a:srgbClr val="FF0000"/>
                </a:solidFill>
                <a:latin typeface="HGP創英角ｺﾞｼｯｸUB" panose="020B0A00000000000000" pitchFamily="50" charset="-128"/>
                <a:ea typeface="HGP創英角ｺﾞｼｯｸUB" panose="020B0A00000000000000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F9C19E-A06D-45C3-A623-736CBB6FF4AA}"/>
                </a:ext>
              </a:extLst>
            </p:cNvPr>
            <p:cNvSpPr txBox="1"/>
            <p:nvPr/>
          </p:nvSpPr>
          <p:spPr>
            <a:xfrm>
              <a:off x="10555479" y="2825684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>
                  <a:solidFill>
                    <a:srgbClr val="FF0000"/>
                  </a:solidFill>
                  <a:latin typeface="HGP創英角ｺﾞｼｯｸUB" panose="020B0A00000000000000" pitchFamily="50" charset="-128"/>
                  <a:ea typeface="HGP創英角ｺﾞｼｯｸUB" panose="020B0A00000000000000" pitchFamily="50" charset="-128"/>
                </a:rPr>
                <a:t>〇</a:t>
              </a:r>
              <a:endParaRPr kumimoji="1" lang="ja-JP" altLang="en-US" sz="2400" dirty="0">
                <a:solidFill>
                  <a:srgbClr val="FF0000"/>
                </a:solidFill>
                <a:latin typeface="HGP創英角ｺﾞｼｯｸUB" panose="020B0A00000000000000" pitchFamily="50" charset="-128"/>
                <a:ea typeface="HGP創英角ｺﾞｼｯｸUB" panose="020B0A00000000000000" pitchFamily="50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8094F1D-FE56-47C1-95C0-AFAF0B108B98}"/>
                </a:ext>
              </a:extLst>
            </p:cNvPr>
            <p:cNvSpPr txBox="1"/>
            <p:nvPr/>
          </p:nvSpPr>
          <p:spPr>
            <a:xfrm>
              <a:off x="5574287" y="282194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FF0000"/>
                  </a:solidFill>
                  <a:latin typeface="HGP創英角ｺﾞｼｯｸUB" panose="020B0A00000000000000" pitchFamily="50" charset="-128"/>
                  <a:ea typeface="HGP創英角ｺﾞｼｯｸUB" panose="020B0A00000000000000" pitchFamily="50" charset="-128"/>
                </a:rPr>
                <a:t>×</a:t>
              </a:r>
              <a:endParaRPr kumimoji="1" lang="ja-JP" altLang="en-US" sz="2400" dirty="0">
                <a:solidFill>
                  <a:srgbClr val="FF0000"/>
                </a:solidFill>
                <a:latin typeface="HGP創英角ｺﾞｼｯｸUB" panose="020B0A00000000000000" pitchFamily="50" charset="-128"/>
                <a:ea typeface="HGP創英角ｺﾞｼｯｸUB" panose="020B0A00000000000000" pitchFamily="50" charset="-128"/>
              </a:endParaRPr>
            </a:p>
          </p:txBody>
        </p:sp>
      </p:grpSp>
      <p:pic>
        <p:nvPicPr>
          <p:cNvPr id="4" name="Y_[12-10]_kiku1">
            <a:hlinkClick r:id="" action="ppaction://media"/>
            <a:extLst>
              <a:ext uri="{FF2B5EF4-FFF2-40B4-BE49-F238E27FC236}">
                <a16:creationId xmlns:a16="http://schemas.microsoft.com/office/drawing/2014/main" id="{3063B977-033D-4602-8628-2B6BE10206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59856" y="1976776"/>
            <a:ext cx="368808" cy="368808"/>
          </a:xfrm>
          <a:prstGeom prst="rect">
            <a:avLst/>
          </a:prstGeom>
        </p:spPr>
      </p:pic>
      <p:pic>
        <p:nvPicPr>
          <p:cNvPr id="5" name="Y_[12-11]_kiku2">
            <a:hlinkClick r:id="" action="ppaction://media"/>
            <a:extLst>
              <a:ext uri="{FF2B5EF4-FFF2-40B4-BE49-F238E27FC236}">
                <a16:creationId xmlns:a16="http://schemas.microsoft.com/office/drawing/2014/main" id="{9DD2E7BF-564A-40E1-B63B-D5B2DA3EEEC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89883" y="1976776"/>
            <a:ext cx="368808" cy="368808"/>
          </a:xfrm>
          <a:prstGeom prst="rect">
            <a:avLst/>
          </a:prstGeom>
        </p:spPr>
      </p:pic>
      <p:pic>
        <p:nvPicPr>
          <p:cNvPr id="6" name="Y_[12-12]_kiku3">
            <a:hlinkClick r:id="" action="ppaction://media"/>
            <a:extLst>
              <a:ext uri="{FF2B5EF4-FFF2-40B4-BE49-F238E27FC236}">
                <a16:creationId xmlns:a16="http://schemas.microsoft.com/office/drawing/2014/main" id="{DCA4601C-B3A6-4376-9D09-8F32C8B7AE9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19910" y="1976776"/>
            <a:ext cx="368808" cy="368808"/>
          </a:xfrm>
          <a:prstGeom prst="rect">
            <a:avLst/>
          </a:prstGeom>
        </p:spPr>
      </p:pic>
      <p:pic>
        <p:nvPicPr>
          <p:cNvPr id="7" name="Y_[12-13]_kiku4">
            <a:hlinkClick r:id="" action="ppaction://media"/>
            <a:extLst>
              <a:ext uri="{FF2B5EF4-FFF2-40B4-BE49-F238E27FC236}">
                <a16:creationId xmlns:a16="http://schemas.microsoft.com/office/drawing/2014/main" id="{5568EDB5-83E1-48BB-AA0B-225DEA97F81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64897" y="1976776"/>
            <a:ext cx="368808" cy="368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B6D09A-B444-E6C4-91A8-13C5DE203C2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0484" y="111632"/>
            <a:ext cx="11891031" cy="1720732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1L12-5</a:t>
            </a:r>
          </a:p>
        </p:txBody>
      </p:sp>
    </p:spTree>
    <p:extLst>
      <p:ext uri="{BB962C8B-B14F-4D97-AF65-F5344CB8AC3E}">
        <p14:creationId xmlns:p14="http://schemas.microsoft.com/office/powerpoint/2010/main" val="418931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6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4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8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FCB7B72F-A2DB-436B-B852-241CEF0EA3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71" y="2933984"/>
            <a:ext cx="11161874" cy="542054"/>
          </a:xfrm>
          <a:prstGeom prst="rect">
            <a:avLst/>
          </a:prstGeom>
        </p:spPr>
      </p:pic>
      <p:pic>
        <p:nvPicPr>
          <p:cNvPr id="11" name="Y_[12-10]_kiku1">
            <a:hlinkClick r:id="" action="ppaction://media"/>
            <a:extLst>
              <a:ext uri="{FF2B5EF4-FFF2-40B4-BE49-F238E27FC236}">
                <a16:creationId xmlns:a16="http://schemas.microsoft.com/office/drawing/2014/main" id="{9ED9931C-31E6-45D7-B6C0-FFEAFC471F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14019" y="2981882"/>
            <a:ext cx="446258" cy="446258"/>
          </a:xfrm>
          <a:prstGeom prst="rect">
            <a:avLst/>
          </a:prstGeom>
        </p:spPr>
      </p:pic>
      <p:pic>
        <p:nvPicPr>
          <p:cNvPr id="12" name="Y_[12-11]_kiku2">
            <a:hlinkClick r:id="" action="ppaction://media"/>
            <a:extLst>
              <a:ext uri="{FF2B5EF4-FFF2-40B4-BE49-F238E27FC236}">
                <a16:creationId xmlns:a16="http://schemas.microsoft.com/office/drawing/2014/main" id="{EFB057F3-D2DC-4167-8E17-463BBED3A43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67828" y="3028145"/>
            <a:ext cx="446258" cy="446258"/>
          </a:xfrm>
          <a:prstGeom prst="rect">
            <a:avLst/>
          </a:prstGeom>
        </p:spPr>
      </p:pic>
      <p:pic>
        <p:nvPicPr>
          <p:cNvPr id="13" name="Y_[12-12]_kiku3">
            <a:hlinkClick r:id="" action="ppaction://media"/>
            <a:extLst>
              <a:ext uri="{FF2B5EF4-FFF2-40B4-BE49-F238E27FC236}">
                <a16:creationId xmlns:a16="http://schemas.microsoft.com/office/drawing/2014/main" id="{6EA9C3B6-6C1E-4B5E-961A-2BC03F0BE88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55478" y="3019970"/>
            <a:ext cx="446258" cy="446258"/>
          </a:xfrm>
          <a:prstGeom prst="rect">
            <a:avLst/>
          </a:prstGeom>
        </p:spPr>
      </p:pic>
      <p:pic>
        <p:nvPicPr>
          <p:cNvPr id="14" name="Y_[12-13]_kiku4">
            <a:hlinkClick r:id="" action="ppaction://media"/>
            <a:extLst>
              <a:ext uri="{FF2B5EF4-FFF2-40B4-BE49-F238E27FC236}">
                <a16:creationId xmlns:a16="http://schemas.microsoft.com/office/drawing/2014/main" id="{85ECC471-2E7D-4BB5-8FD1-7CF52A7E13D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655754" y="3019970"/>
            <a:ext cx="446258" cy="4462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BF3EDE-1854-2091-0A2E-5BA2C29822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1216" y="505998"/>
            <a:ext cx="10232782" cy="1010103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253434-B3ED-FC18-CF5D-B3371407E7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7401" y="1771160"/>
            <a:ext cx="10921144" cy="806603"/>
          </a:xfrm>
          <a:prstGeom prst="rect">
            <a:avLst/>
          </a:prstGeom>
          <a:ln w="28575">
            <a:solidFill>
              <a:srgbClr val="FB0DE4"/>
            </a:solidFill>
          </a:ln>
        </p:spPr>
      </p:pic>
    </p:spTree>
    <p:extLst>
      <p:ext uri="{BB962C8B-B14F-4D97-AF65-F5344CB8AC3E}">
        <p14:creationId xmlns:p14="http://schemas.microsoft.com/office/powerpoint/2010/main" val="16448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6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43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8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C41E633F-81B9-497B-A8BD-A861A7070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942" y="261610"/>
            <a:ext cx="7801492" cy="6419409"/>
          </a:xfrm>
          <a:prstGeom prst="rect">
            <a:avLst/>
          </a:prstGeom>
        </p:spPr>
      </p:pic>
      <p:pic>
        <p:nvPicPr>
          <p:cNvPr id="6" name="図 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BFECCB0-EE28-4A36-89B6-7DEEECE8A6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76"/>
            <a:ext cx="2518202" cy="1280087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9CD16A-4F34-2DD5-908B-B418A57C06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5856" y="292387"/>
            <a:ext cx="7431066" cy="866562"/>
          </a:xfrm>
          <a:prstGeom prst="rect">
            <a:avLst/>
          </a:prstGeom>
        </p:spPr>
      </p:pic>
      <p:pic>
        <p:nvPicPr>
          <p:cNvPr id="2" name="Y_[12-14]_katachi">
            <a:hlinkClick r:id="" action="ppaction://media"/>
            <a:extLst>
              <a:ext uri="{FF2B5EF4-FFF2-40B4-BE49-F238E27FC236}">
                <a16:creationId xmlns:a16="http://schemas.microsoft.com/office/drawing/2014/main" id="{39602DD0-DB93-4CF7-B631-62CC36D7C2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18050" y="474083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36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_[12-14]_katachi">
            <a:hlinkClick r:id="" action="ppaction://media"/>
            <a:extLst>
              <a:ext uri="{FF2B5EF4-FFF2-40B4-BE49-F238E27FC236}">
                <a16:creationId xmlns:a16="http://schemas.microsoft.com/office/drawing/2014/main" id="{39602DD0-DB93-4CF7-B631-62CC36D7C2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39640" y="921357"/>
            <a:ext cx="304800" cy="304800"/>
          </a:xfrm>
          <a:prstGeom prst="rect">
            <a:avLst/>
          </a:prstGeom>
        </p:spPr>
      </p:pic>
      <p:pic>
        <p:nvPicPr>
          <p:cNvPr id="6" name="図 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BFECCB0-EE28-4A36-89B6-7DEEECE8A6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34" y="75778"/>
            <a:ext cx="1442479" cy="733261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24DC70E-E3D7-4313-B118-D68901DC2170}"/>
              </a:ext>
            </a:extLst>
          </p:cNvPr>
          <p:cNvGrpSpPr/>
          <p:nvPr/>
        </p:nvGrpSpPr>
        <p:grpSpPr>
          <a:xfrm>
            <a:off x="77305" y="701020"/>
            <a:ext cx="7282113" cy="5992041"/>
            <a:chOff x="77305" y="701020"/>
            <a:chExt cx="7282113" cy="5992041"/>
          </a:xfrm>
        </p:grpSpPr>
        <p:pic>
          <p:nvPicPr>
            <p:cNvPr id="8" name="図 7" descr="ダイアグラム が含まれている画像&#10;&#10;自動的に生成された説明">
              <a:extLst>
                <a:ext uri="{FF2B5EF4-FFF2-40B4-BE49-F238E27FC236}">
                  <a16:creationId xmlns:a16="http://schemas.microsoft.com/office/drawing/2014/main" id="{C41E633F-81B9-497B-A8BD-A861A7070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05" y="701020"/>
              <a:ext cx="7282113" cy="5992041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FCFD078E-E938-4BC9-8C25-A4DF9B221C67}"/>
                </a:ext>
              </a:extLst>
            </p:cNvPr>
            <p:cNvSpPr txBox="1"/>
            <p:nvPr/>
          </p:nvSpPr>
          <p:spPr>
            <a:xfrm>
              <a:off x="1702389" y="2271718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すっぱくて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5B92783-B570-453E-88FA-39FDFD3D1B50}"/>
                </a:ext>
              </a:extLst>
            </p:cNvPr>
            <p:cNvSpPr txBox="1"/>
            <p:nvPr/>
          </p:nvSpPr>
          <p:spPr>
            <a:xfrm>
              <a:off x="1817805" y="179644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あまくて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8975700-D521-4D80-BDED-95D98FF7344A}"/>
                </a:ext>
              </a:extLst>
            </p:cNvPr>
            <p:cNvSpPr txBox="1"/>
            <p:nvPr/>
          </p:nvSpPr>
          <p:spPr>
            <a:xfrm>
              <a:off x="5083547" y="619497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いっぱい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D247E20-6D62-4EF1-B987-80C5B55755E6}"/>
                </a:ext>
              </a:extLst>
            </p:cNvPr>
            <p:cNvSpPr txBox="1"/>
            <p:nvPr/>
          </p:nvSpPr>
          <p:spPr>
            <a:xfrm>
              <a:off x="2579552" y="569003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いただきます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7CF07A0-37D2-48A4-84CF-83BD928C8A13}"/>
                </a:ext>
              </a:extLst>
            </p:cNvPr>
            <p:cNvSpPr txBox="1"/>
            <p:nvPr/>
          </p:nvSpPr>
          <p:spPr>
            <a:xfrm>
              <a:off x="1032975" y="6171781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だいじょうぶ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B83F397-4E7C-4437-8CB2-6849E09DCA9A}"/>
                </a:ext>
              </a:extLst>
            </p:cNvPr>
            <p:cNvSpPr txBox="1"/>
            <p:nvPr/>
          </p:nvSpPr>
          <p:spPr>
            <a:xfrm>
              <a:off x="846545" y="4687591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もうすこし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3D76263-CD61-454C-ABAA-6A582311A865}"/>
                </a:ext>
              </a:extLst>
            </p:cNvPr>
            <p:cNvSpPr txBox="1"/>
            <p:nvPr/>
          </p:nvSpPr>
          <p:spPr>
            <a:xfrm>
              <a:off x="846545" y="4229038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もうひとつ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D772178-3C70-4969-AA39-02A4847FF983}"/>
                </a:ext>
              </a:extLst>
            </p:cNvPr>
            <p:cNvSpPr txBox="1"/>
            <p:nvPr/>
          </p:nvSpPr>
          <p:spPr>
            <a:xfrm>
              <a:off x="2718051" y="376061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みる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02192D4-B6C3-4ECC-9601-BE751F35B18B}"/>
                </a:ext>
              </a:extLst>
            </p:cNvPr>
            <p:cNvSpPr txBox="1"/>
            <p:nvPr/>
          </p:nvSpPr>
          <p:spPr>
            <a:xfrm>
              <a:off x="3800281" y="326333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みてください</a:t>
              </a:r>
            </a:p>
          </p:txBody>
        </p:sp>
      </p:grpSp>
      <p:sp>
        <p:nvSpPr>
          <p:cNvPr id="19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E44E4B-8BA8-509F-431C-21112A0FF1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8" y="746127"/>
            <a:ext cx="6613347" cy="771205"/>
          </a:xfrm>
          <a:prstGeom prst="rect">
            <a:avLst/>
          </a:prstGeom>
        </p:spPr>
      </p:pic>
      <p:pic>
        <p:nvPicPr>
          <p:cNvPr id="5" name="Y_[12-14]_katachi">
            <a:hlinkClick r:id="" action="ppaction://media"/>
            <a:extLst>
              <a:ext uri="{FF2B5EF4-FFF2-40B4-BE49-F238E27FC236}">
                <a16:creationId xmlns:a16="http://schemas.microsoft.com/office/drawing/2014/main" id="{BCA27082-EBF5-B415-ECE2-2BAD14AF51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07636" y="857349"/>
            <a:ext cx="368808" cy="36880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80E955-9524-8365-2F1B-0CDA3D72EC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0491" y="3592940"/>
            <a:ext cx="6501509" cy="251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9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3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005018-7750-7484-F1F2-15B2A1C87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768" y="27290"/>
            <a:ext cx="10755363" cy="5108236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F9B066-11C4-CD49-BBCD-8D2304470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399" y="5112666"/>
            <a:ext cx="6252579" cy="1625433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6393AF0-77F5-A321-737C-9EDC41E00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493567" cy="76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0307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52F193-EA12-3495-D7A5-20F064BD8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17" y="2395"/>
            <a:ext cx="10635590" cy="40326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0C3D40-B2DB-8A3B-8F60-1D9196301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809" y="4219531"/>
            <a:ext cx="5501567" cy="241359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115F84C-CDDD-1722-3770-0DD36066B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493567" cy="76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5831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1F788651-3EC5-4DE9-9AC8-5A8DAA8ACD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94" y="2159833"/>
            <a:ext cx="11161874" cy="542054"/>
          </a:xfrm>
          <a:prstGeom prst="rect">
            <a:avLst/>
          </a:prstGeom>
        </p:spPr>
      </p:pic>
      <p:pic>
        <p:nvPicPr>
          <p:cNvPr id="12" name="Y_[12-10]_kiku1">
            <a:hlinkClick r:id="" action="ppaction://media"/>
            <a:extLst>
              <a:ext uri="{FF2B5EF4-FFF2-40B4-BE49-F238E27FC236}">
                <a16:creationId xmlns:a16="http://schemas.microsoft.com/office/drawing/2014/main" id="{0F6D545C-4E8A-43C3-8FDB-46F3BFA765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08862" y="2246456"/>
            <a:ext cx="368808" cy="368808"/>
          </a:xfrm>
          <a:prstGeom prst="rect">
            <a:avLst/>
          </a:prstGeom>
        </p:spPr>
      </p:pic>
      <p:pic>
        <p:nvPicPr>
          <p:cNvPr id="13" name="Y_[12-11]_kiku2">
            <a:hlinkClick r:id="" action="ppaction://media"/>
            <a:extLst>
              <a:ext uri="{FF2B5EF4-FFF2-40B4-BE49-F238E27FC236}">
                <a16:creationId xmlns:a16="http://schemas.microsoft.com/office/drawing/2014/main" id="{3E953AFE-9996-43F5-BB44-867F781E55A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34674" y="2297588"/>
            <a:ext cx="368808" cy="368808"/>
          </a:xfrm>
          <a:prstGeom prst="rect">
            <a:avLst/>
          </a:prstGeom>
        </p:spPr>
      </p:pic>
      <p:pic>
        <p:nvPicPr>
          <p:cNvPr id="14" name="Y_[12-12]_kiku3">
            <a:hlinkClick r:id="" action="ppaction://media"/>
            <a:extLst>
              <a:ext uri="{FF2B5EF4-FFF2-40B4-BE49-F238E27FC236}">
                <a16:creationId xmlns:a16="http://schemas.microsoft.com/office/drawing/2014/main" id="{C9C20714-5E90-4E2A-B39C-8FBBB84E7E8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90590" y="2297588"/>
            <a:ext cx="368808" cy="368808"/>
          </a:xfrm>
          <a:prstGeom prst="rect">
            <a:avLst/>
          </a:prstGeom>
        </p:spPr>
      </p:pic>
      <p:pic>
        <p:nvPicPr>
          <p:cNvPr id="15" name="Y_[12-13]_kiku4">
            <a:hlinkClick r:id="" action="ppaction://media"/>
            <a:extLst>
              <a:ext uri="{FF2B5EF4-FFF2-40B4-BE49-F238E27FC236}">
                <a16:creationId xmlns:a16="http://schemas.microsoft.com/office/drawing/2014/main" id="{67F4A2E8-DAA4-4F8E-BCB0-499DEE6D387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694106" y="2246456"/>
            <a:ext cx="368808" cy="368808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59FC2D-B400-2395-E925-FFAF67171B8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500" y="563930"/>
            <a:ext cx="10418114" cy="109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0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68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43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8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E8D80FD9-EC50-2D84-4F7B-4BA08852F2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585" y="2266821"/>
            <a:ext cx="3324249" cy="4572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6C805B-A570-1336-8176-4B90A02137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0"/>
            <a:ext cx="4688958" cy="85747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9E7C125-00B1-449E-9468-D32B2FCC2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098" t="2894" r="1194"/>
          <a:stretch/>
        </p:blipFill>
        <p:spPr>
          <a:xfrm>
            <a:off x="3585589" y="782570"/>
            <a:ext cx="8513836" cy="6075430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1L12-7</a:t>
            </a:r>
          </a:p>
        </p:txBody>
      </p:sp>
      <p:pic>
        <p:nvPicPr>
          <p:cNvPr id="2" name="Y_[12-15]_hanasu1">
            <a:hlinkClick r:id="" action="ppaction://media"/>
            <a:extLst>
              <a:ext uri="{FF2B5EF4-FFF2-40B4-BE49-F238E27FC236}">
                <a16:creationId xmlns:a16="http://schemas.microsoft.com/office/drawing/2014/main" id="{E4A7E99A-1348-49A8-AECA-0A45F7317B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0909" y="2374881"/>
            <a:ext cx="335280" cy="335280"/>
          </a:xfrm>
          <a:prstGeom prst="rect">
            <a:avLst/>
          </a:prstGeom>
        </p:spPr>
      </p:pic>
      <p:pic>
        <p:nvPicPr>
          <p:cNvPr id="4" name="Y_[12-16]_hanasu2">
            <a:hlinkClick r:id="" action="ppaction://media"/>
            <a:extLst>
              <a:ext uri="{FF2B5EF4-FFF2-40B4-BE49-F238E27FC236}">
                <a16:creationId xmlns:a16="http://schemas.microsoft.com/office/drawing/2014/main" id="{079AF9A7-0BF2-48AC-866E-12C2DFAB07C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93593" y="2385514"/>
            <a:ext cx="335280" cy="335280"/>
          </a:xfrm>
          <a:prstGeom prst="rect">
            <a:avLst/>
          </a:prstGeom>
        </p:spPr>
      </p:pic>
      <p:pic>
        <p:nvPicPr>
          <p:cNvPr id="6" name="Y_[12-17]_hanasu3">
            <a:hlinkClick r:id="" action="ppaction://media"/>
            <a:extLst>
              <a:ext uri="{FF2B5EF4-FFF2-40B4-BE49-F238E27FC236}">
                <a16:creationId xmlns:a16="http://schemas.microsoft.com/office/drawing/2014/main" id="{ED2EDD1F-E221-4886-AE38-FF969352519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99967" y="2323311"/>
            <a:ext cx="335280" cy="33528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0F184F5-EA50-258F-B2F3-DB709079A55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3313" y="1105627"/>
            <a:ext cx="3195944" cy="9271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A17260-C17E-3803-BF77-80F2F3D8B5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6527" y="1676791"/>
            <a:ext cx="3303509" cy="42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16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7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1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9E7C125-00B1-449E-9468-D32B2FCC239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98" t="2894" r="1194"/>
          <a:stretch/>
        </p:blipFill>
        <p:spPr>
          <a:xfrm>
            <a:off x="3595834" y="782570"/>
            <a:ext cx="8513836" cy="607543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95EACE5-D7DF-4B68-B8E7-102CEFF2AE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3585" y="2224290"/>
            <a:ext cx="3324249" cy="45720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E9DBC54-5149-400B-9348-49156A7A8D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6988" y="1104779"/>
            <a:ext cx="3314724" cy="800106"/>
          </a:xfrm>
          <a:prstGeom prst="rect">
            <a:avLst/>
          </a:prstGeom>
        </p:spPr>
      </p:pic>
      <p:pic>
        <p:nvPicPr>
          <p:cNvPr id="6" name="Y_[12-15]_hanasu1">
            <a:hlinkClick r:id="" action="ppaction://media"/>
            <a:extLst>
              <a:ext uri="{FF2B5EF4-FFF2-40B4-BE49-F238E27FC236}">
                <a16:creationId xmlns:a16="http://schemas.microsoft.com/office/drawing/2014/main" id="{432736DC-C2AC-4CB9-8AA4-1FACE09FC3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4495" y="2238502"/>
            <a:ext cx="335280" cy="335280"/>
          </a:xfrm>
          <a:prstGeom prst="rect">
            <a:avLst/>
          </a:prstGeom>
        </p:spPr>
      </p:pic>
      <p:pic>
        <p:nvPicPr>
          <p:cNvPr id="7" name="Y_[12-16]_hanasu2">
            <a:hlinkClick r:id="" action="ppaction://media"/>
            <a:extLst>
              <a:ext uri="{FF2B5EF4-FFF2-40B4-BE49-F238E27FC236}">
                <a16:creationId xmlns:a16="http://schemas.microsoft.com/office/drawing/2014/main" id="{5784532A-428E-4E53-BC2F-A84CED8DAF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50077" y="2285251"/>
            <a:ext cx="335280" cy="335280"/>
          </a:xfrm>
          <a:prstGeom prst="rect">
            <a:avLst/>
          </a:prstGeom>
        </p:spPr>
      </p:pic>
      <p:pic>
        <p:nvPicPr>
          <p:cNvPr id="8" name="Y_[12-17]_hanasu3">
            <a:hlinkClick r:id="" action="ppaction://media"/>
            <a:extLst>
              <a:ext uri="{FF2B5EF4-FFF2-40B4-BE49-F238E27FC236}">
                <a16:creationId xmlns:a16="http://schemas.microsoft.com/office/drawing/2014/main" id="{717C1787-55D3-4AF9-B970-EDDC9557B2D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537500" y="2252995"/>
            <a:ext cx="335280" cy="335280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BB3A33-64B7-2199-E6A4-B9DC4E5AC6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4550735" cy="8321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61A77B0-06C9-31F5-293B-E4F4ADAEBB9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134" y="1582892"/>
            <a:ext cx="3218885" cy="38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77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8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7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1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9E7C125-00B1-449E-9468-D32B2FCC239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98" t="2894" r="1194"/>
          <a:stretch/>
        </p:blipFill>
        <p:spPr>
          <a:xfrm>
            <a:off x="3585589" y="782570"/>
            <a:ext cx="8513836" cy="607543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95EACE5-D7DF-4B68-B8E7-102CEFF2AE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3585" y="2224290"/>
            <a:ext cx="3324249" cy="457203"/>
          </a:xfrm>
          <a:prstGeom prst="rect">
            <a:avLst/>
          </a:prstGeom>
        </p:spPr>
      </p:pic>
      <p:pic>
        <p:nvPicPr>
          <p:cNvPr id="6" name="Y_[12-15]_hanasu1">
            <a:hlinkClick r:id="" action="ppaction://media"/>
            <a:extLst>
              <a:ext uri="{FF2B5EF4-FFF2-40B4-BE49-F238E27FC236}">
                <a16:creationId xmlns:a16="http://schemas.microsoft.com/office/drawing/2014/main" id="{432736DC-C2AC-4CB9-8AA4-1FACE09FC3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59735" y="2253742"/>
            <a:ext cx="304800" cy="304800"/>
          </a:xfrm>
          <a:prstGeom prst="rect">
            <a:avLst/>
          </a:prstGeom>
        </p:spPr>
      </p:pic>
      <p:pic>
        <p:nvPicPr>
          <p:cNvPr id="7" name="Y_[12-16]_hanasu2">
            <a:hlinkClick r:id="" action="ppaction://media"/>
            <a:extLst>
              <a:ext uri="{FF2B5EF4-FFF2-40B4-BE49-F238E27FC236}">
                <a16:creationId xmlns:a16="http://schemas.microsoft.com/office/drawing/2014/main" id="{5784532A-428E-4E53-BC2F-A84CED8DAF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65317" y="2300491"/>
            <a:ext cx="304800" cy="304800"/>
          </a:xfrm>
          <a:prstGeom prst="rect">
            <a:avLst/>
          </a:prstGeom>
        </p:spPr>
      </p:pic>
      <p:pic>
        <p:nvPicPr>
          <p:cNvPr id="8" name="Y_[12-17]_hanasu3">
            <a:hlinkClick r:id="" action="ppaction://media"/>
            <a:extLst>
              <a:ext uri="{FF2B5EF4-FFF2-40B4-BE49-F238E27FC236}">
                <a16:creationId xmlns:a16="http://schemas.microsoft.com/office/drawing/2014/main" id="{717C1787-55D3-4AF9-B970-EDDC9557B2D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552740" y="2268235"/>
            <a:ext cx="304800" cy="304800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1A1BD832-D75D-4D50-94DC-5E6E560B56AF}"/>
              </a:ext>
            </a:extLst>
          </p:cNvPr>
          <p:cNvSpPr/>
          <p:nvPr/>
        </p:nvSpPr>
        <p:spPr>
          <a:xfrm>
            <a:off x="4114538" y="929524"/>
            <a:ext cx="4137096" cy="3484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F139F4B1-FD82-453F-94F9-2FA4FDE3F37E}"/>
              </a:ext>
            </a:extLst>
          </p:cNvPr>
          <p:cNvSpPr/>
          <p:nvPr/>
        </p:nvSpPr>
        <p:spPr>
          <a:xfrm>
            <a:off x="5137270" y="1785753"/>
            <a:ext cx="3444870" cy="3484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539BA08A-EEDE-4A90-9115-BBBF649FDAE6}"/>
              </a:ext>
            </a:extLst>
          </p:cNvPr>
          <p:cNvSpPr/>
          <p:nvPr/>
        </p:nvSpPr>
        <p:spPr>
          <a:xfrm>
            <a:off x="7570204" y="3657600"/>
            <a:ext cx="3931405" cy="4324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289549BC-1635-45A8-9B99-806024D7ED49}"/>
              </a:ext>
            </a:extLst>
          </p:cNvPr>
          <p:cNvSpPr/>
          <p:nvPr/>
        </p:nvSpPr>
        <p:spPr>
          <a:xfrm>
            <a:off x="4053989" y="2558542"/>
            <a:ext cx="2412914" cy="4270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DB683526-0D8B-4E14-B6E7-22DFE6A6AB7E}"/>
              </a:ext>
            </a:extLst>
          </p:cNvPr>
          <p:cNvSpPr/>
          <p:nvPr/>
        </p:nvSpPr>
        <p:spPr>
          <a:xfrm>
            <a:off x="4114538" y="3662984"/>
            <a:ext cx="1981462" cy="4270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028CB609-8545-4ED3-BD8E-1AF96003EC84}"/>
              </a:ext>
            </a:extLst>
          </p:cNvPr>
          <p:cNvSpPr/>
          <p:nvPr/>
        </p:nvSpPr>
        <p:spPr>
          <a:xfrm>
            <a:off x="4114537" y="4764170"/>
            <a:ext cx="2098975" cy="8985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1D940AD9-4836-4B17-8A9C-0E2886C2864D}"/>
              </a:ext>
            </a:extLst>
          </p:cNvPr>
          <p:cNvSpPr/>
          <p:nvPr/>
        </p:nvSpPr>
        <p:spPr>
          <a:xfrm>
            <a:off x="4146539" y="6336827"/>
            <a:ext cx="1981462" cy="4270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9DB3606B-0EF9-4E30-99A1-1C88202B3F0D}"/>
              </a:ext>
            </a:extLst>
          </p:cNvPr>
          <p:cNvSpPr/>
          <p:nvPr/>
        </p:nvSpPr>
        <p:spPr>
          <a:xfrm>
            <a:off x="7554444" y="6316359"/>
            <a:ext cx="4057334" cy="4474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C17D04-7829-C15B-6FEB-019EABBBD1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4550735" cy="832195"/>
          </a:xfrm>
          <a:prstGeom prst="rect">
            <a:avLst/>
          </a:prstGeom>
        </p:spPr>
      </p:pic>
      <p:pic>
        <p:nvPicPr>
          <p:cNvPr id="9" name="図 3">
            <a:extLst>
              <a:ext uri="{FF2B5EF4-FFF2-40B4-BE49-F238E27FC236}">
                <a16:creationId xmlns:a16="http://schemas.microsoft.com/office/drawing/2014/main" id="{6D54488C-CF71-F125-40CE-A2EAC8E810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6988" y="1104779"/>
            <a:ext cx="3314724" cy="8001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34876D-7267-5B0C-2D09-E8BFBC4E040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134" y="1582892"/>
            <a:ext cx="3218885" cy="38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1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8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7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1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3" descr="部屋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63A07B7-5889-47FA-BDAA-CC8E83CD5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7515" y="2132350"/>
            <a:ext cx="4616970" cy="46044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336202-C6BF-F218-8E43-BA730CDDD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49" y="355293"/>
            <a:ext cx="11337349" cy="2164621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1L12-7</a:t>
            </a:r>
          </a:p>
        </p:txBody>
      </p:sp>
    </p:spTree>
    <p:extLst>
      <p:ext uri="{BB962C8B-B14F-4D97-AF65-F5344CB8AC3E}">
        <p14:creationId xmlns:p14="http://schemas.microsoft.com/office/powerpoint/2010/main" val="35265783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B7EC9197-DB3F-CE40-2324-B5BE5171A0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" b="82979"/>
          <a:stretch/>
        </p:blipFill>
        <p:spPr>
          <a:xfrm>
            <a:off x="742112" y="-4549"/>
            <a:ext cx="10715175" cy="1377742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427F3AA-51C4-1855-65F1-630A0D7EB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3" y="1371428"/>
            <a:ext cx="10849428" cy="54456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680262" y="3148872"/>
            <a:ext cx="10758801" cy="941804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184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B644F3-0BAE-98C7-EAF1-4BE6C16E4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0" y="17933"/>
            <a:ext cx="12134032" cy="217423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1L12-8</a:t>
            </a:r>
          </a:p>
        </p:txBody>
      </p:sp>
    </p:spTree>
    <p:extLst>
      <p:ext uri="{BB962C8B-B14F-4D97-AF65-F5344CB8AC3E}">
        <p14:creationId xmlns:p14="http://schemas.microsoft.com/office/powerpoint/2010/main" val="23806311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036D9C38-1668-4251-B9D7-E59820EDC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887" y="2330015"/>
            <a:ext cx="8709280" cy="45279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31BB50-59EA-C710-25F9-B5B4B58B71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32" y="36219"/>
            <a:ext cx="7692117" cy="20158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35A58B-108F-5534-6377-E7F268475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918" y="2252256"/>
            <a:ext cx="10718696" cy="1711080"/>
          </a:xfrm>
          <a:prstGeom prst="rect">
            <a:avLst/>
          </a:prstGeom>
        </p:spPr>
      </p:pic>
      <p:pic>
        <p:nvPicPr>
          <p:cNvPr id="2" name="Y_[12-18]_kaiwa">
            <a:hlinkClick r:id="" action="ppaction://media"/>
            <a:extLst>
              <a:ext uri="{FF2B5EF4-FFF2-40B4-BE49-F238E27FC236}">
                <a16:creationId xmlns:a16="http://schemas.microsoft.com/office/drawing/2014/main" id="{9253A457-4A5E-441E-BABD-B661F7A415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46083" y="2330015"/>
            <a:ext cx="368808" cy="36880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0201CEF-DF1A-411D-98A7-78E252DE56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8178" y="107106"/>
            <a:ext cx="3139544" cy="3109240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1L12-8</a:t>
            </a:r>
          </a:p>
        </p:txBody>
      </p:sp>
    </p:spTree>
    <p:extLst>
      <p:ext uri="{BB962C8B-B14F-4D97-AF65-F5344CB8AC3E}">
        <p14:creationId xmlns:p14="http://schemas.microsoft.com/office/powerpoint/2010/main" val="140952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D62A9D2-B4BE-4BA4-9BE1-F2905AC4A7BF}"/>
              </a:ext>
            </a:extLst>
          </p:cNvPr>
          <p:cNvGrpSpPr/>
          <p:nvPr/>
        </p:nvGrpSpPr>
        <p:grpSpPr>
          <a:xfrm>
            <a:off x="335887" y="2330015"/>
            <a:ext cx="8709280" cy="4527985"/>
            <a:chOff x="335887" y="2330015"/>
            <a:chExt cx="8709280" cy="4527985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36D9C38-1668-4251-B9D7-E59820EDC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5887" y="2330015"/>
              <a:ext cx="8709280" cy="4527985"/>
            </a:xfrm>
            <a:prstGeom prst="rect">
              <a:avLst/>
            </a:prstGeom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65CF45-5420-4E72-97F5-695731C36334}"/>
                </a:ext>
              </a:extLst>
            </p:cNvPr>
            <p:cNvSpPr txBox="1"/>
            <p:nvPr/>
          </p:nvSpPr>
          <p:spPr>
            <a:xfrm>
              <a:off x="5067280" y="4129293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たまご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25C43E6-733A-4CF2-81AD-3248EBFDD733}"/>
                </a:ext>
              </a:extLst>
            </p:cNvPr>
            <p:cNvSpPr txBox="1"/>
            <p:nvPr/>
          </p:nvSpPr>
          <p:spPr>
            <a:xfrm>
              <a:off x="5084912" y="4713650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プリン</a:t>
              </a:r>
              <a:endPara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9A4B2E2-D41E-47A6-A9A2-598693AF55B2}"/>
                </a:ext>
              </a:extLst>
            </p:cNvPr>
            <p:cNvSpPr txBox="1"/>
            <p:nvPr/>
          </p:nvSpPr>
          <p:spPr>
            <a:xfrm>
              <a:off x="4413713" y="5812635"/>
              <a:ext cx="41344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あまくなくて、おいしい</a:t>
              </a:r>
              <a:endPara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B2A4A48-7A0D-91BB-C838-391DF4D07C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32" y="36219"/>
            <a:ext cx="7692117" cy="20158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987D7C-87B2-4E1B-E067-886FB3B616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128" y="2266217"/>
            <a:ext cx="10718696" cy="1711080"/>
          </a:xfrm>
          <a:prstGeom prst="rect">
            <a:avLst/>
          </a:prstGeom>
        </p:spPr>
      </p:pic>
      <p:pic>
        <p:nvPicPr>
          <p:cNvPr id="2" name="Y_[12-18]_kaiwa">
            <a:hlinkClick r:id="" action="ppaction://media"/>
            <a:extLst>
              <a:ext uri="{FF2B5EF4-FFF2-40B4-BE49-F238E27FC236}">
                <a16:creationId xmlns:a16="http://schemas.microsoft.com/office/drawing/2014/main" id="{9253A457-4A5E-441E-BABD-B661F7A415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35454" y="2381271"/>
            <a:ext cx="368808" cy="36880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0201CEF-DF1A-411D-98A7-78E252DE56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8178" y="117733"/>
            <a:ext cx="3139544" cy="3109240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1L12-8</a:t>
            </a:r>
          </a:p>
        </p:txBody>
      </p:sp>
    </p:spTree>
    <p:extLst>
      <p:ext uri="{BB962C8B-B14F-4D97-AF65-F5344CB8AC3E}">
        <p14:creationId xmlns:p14="http://schemas.microsoft.com/office/powerpoint/2010/main" val="200010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AEDCDB7-D1C8-4F18-8DEA-43F66EB295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69" t="1344"/>
          <a:stretch/>
        </p:blipFill>
        <p:spPr>
          <a:xfrm>
            <a:off x="3915652" y="179513"/>
            <a:ext cx="8224483" cy="6625193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207AE3E-5C01-4C59-B15B-BE0536BD9BBA}"/>
              </a:ext>
            </a:extLst>
          </p:cNvPr>
          <p:cNvGrpSpPr/>
          <p:nvPr/>
        </p:nvGrpSpPr>
        <p:grpSpPr>
          <a:xfrm>
            <a:off x="485971" y="1722214"/>
            <a:ext cx="3068570" cy="4527120"/>
            <a:chOff x="375855" y="2025144"/>
            <a:chExt cx="3068570" cy="4527120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857D0076-6C90-409B-82ED-392AC83D884A}"/>
                </a:ext>
              </a:extLst>
            </p:cNvPr>
            <p:cNvSpPr/>
            <p:nvPr/>
          </p:nvSpPr>
          <p:spPr>
            <a:xfrm>
              <a:off x="375856" y="2025144"/>
              <a:ext cx="3068569" cy="9144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ざいりょう</a:t>
              </a:r>
              <a:endParaRPr lang="en-US" altLang="ja-JP" sz="1200" dirty="0">
                <a:solidFill>
                  <a:schemeClr val="tx1"/>
                </a:solidFill>
              </a:endParaRPr>
            </a:p>
            <a:p>
              <a:pPr algn="ctr"/>
              <a:r>
                <a:rPr lang="ja-JP" altLang="en-US" sz="2400" dirty="0">
                  <a:solidFill>
                    <a:schemeClr val="tx1"/>
                  </a:solidFill>
                </a:rPr>
                <a:t>材料</a:t>
              </a:r>
              <a:endParaRPr kumimoji="1" lang="ja-JP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83455DFA-F0B8-4A52-BECB-5CF003A7B922}"/>
                </a:ext>
              </a:extLst>
            </p:cNvPr>
            <p:cNvSpPr/>
            <p:nvPr/>
          </p:nvSpPr>
          <p:spPr>
            <a:xfrm>
              <a:off x="375855" y="2939543"/>
              <a:ext cx="3068569" cy="36127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9C34F5-F10D-8225-4414-F1A5F764BB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7402"/>
            <a:ext cx="4658375" cy="80021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77BB363-E348-4BB5-8531-05360DCFE9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9383" y="33614"/>
            <a:ext cx="1107944" cy="443177"/>
          </a:xfrm>
          <a:prstGeom prst="rect">
            <a:avLst/>
          </a:prstGeom>
        </p:spPr>
      </p:pic>
      <p:pic>
        <p:nvPicPr>
          <p:cNvPr id="10" name="Y_[12-18]_kaiwa">
            <a:hlinkClick r:id="" action="ppaction://media"/>
            <a:extLst>
              <a:ext uri="{FF2B5EF4-FFF2-40B4-BE49-F238E27FC236}">
                <a16:creationId xmlns:a16="http://schemas.microsoft.com/office/drawing/2014/main" id="{AB6E146B-2151-41FA-AD71-4FE7B5ECF5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79383" y="107983"/>
            <a:ext cx="368808" cy="3688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3152E7-4642-001B-F39B-B20B8DB2BE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794" y="838870"/>
            <a:ext cx="2945701" cy="3415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50CB8B-6BD4-3F38-5F5F-D2319BB402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233" y="1132690"/>
            <a:ext cx="3634461" cy="28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0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6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81BD18-8A65-A64C-6C9D-DD67DEEA7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402"/>
            <a:ext cx="4658375" cy="80021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AEDCDB7-D1C8-4F18-8DEA-43F66EB2956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9" t="7455"/>
          <a:stretch/>
        </p:blipFill>
        <p:spPr>
          <a:xfrm>
            <a:off x="3915652" y="331912"/>
            <a:ext cx="8224483" cy="621477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77BB363-E348-4BB5-8531-05360DCFE9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831" y="110324"/>
            <a:ext cx="1107944" cy="443177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207AE3E-5C01-4C59-B15B-BE0536BD9BBA}"/>
              </a:ext>
            </a:extLst>
          </p:cNvPr>
          <p:cNvGrpSpPr/>
          <p:nvPr/>
        </p:nvGrpSpPr>
        <p:grpSpPr>
          <a:xfrm>
            <a:off x="485971" y="1722214"/>
            <a:ext cx="3068570" cy="4527120"/>
            <a:chOff x="375855" y="2025144"/>
            <a:chExt cx="3068570" cy="4527120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857D0076-6C90-409B-82ED-392AC83D884A}"/>
                </a:ext>
              </a:extLst>
            </p:cNvPr>
            <p:cNvSpPr/>
            <p:nvPr/>
          </p:nvSpPr>
          <p:spPr>
            <a:xfrm>
              <a:off x="375856" y="2025144"/>
              <a:ext cx="3068569" cy="9144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ざいりょう</a:t>
              </a:r>
              <a:endParaRPr lang="en-US" altLang="ja-JP" sz="1200" dirty="0">
                <a:solidFill>
                  <a:schemeClr val="tx1"/>
                </a:solidFill>
              </a:endParaRPr>
            </a:p>
            <a:p>
              <a:pPr algn="ctr"/>
              <a:r>
                <a:rPr lang="ja-JP" altLang="en-US" sz="2400" dirty="0">
                  <a:solidFill>
                    <a:schemeClr val="tx1"/>
                  </a:solidFill>
                </a:rPr>
                <a:t>材料</a:t>
              </a:r>
              <a:endParaRPr kumimoji="1" lang="ja-JP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83455DFA-F0B8-4A52-BECB-5CF003A7B922}"/>
                </a:ext>
              </a:extLst>
            </p:cNvPr>
            <p:cNvSpPr/>
            <p:nvPr/>
          </p:nvSpPr>
          <p:spPr>
            <a:xfrm>
              <a:off x="375855" y="2939543"/>
              <a:ext cx="3068569" cy="36127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0" name="Y_[12-18]_kaiwa">
            <a:hlinkClick r:id="" action="ppaction://media"/>
            <a:extLst>
              <a:ext uri="{FF2B5EF4-FFF2-40B4-BE49-F238E27FC236}">
                <a16:creationId xmlns:a16="http://schemas.microsoft.com/office/drawing/2014/main" id="{AB6E146B-2151-41FA-AD71-4FE7B5ECF5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63252" y="179513"/>
            <a:ext cx="304800" cy="30480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EA8FA6E-E996-4C9A-BFD6-58B30B428908}"/>
              </a:ext>
            </a:extLst>
          </p:cNvPr>
          <p:cNvSpPr txBox="1"/>
          <p:nvPr/>
        </p:nvSpPr>
        <p:spPr>
          <a:xfrm>
            <a:off x="1309271" y="2957256"/>
            <a:ext cx="1415772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たまご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1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だし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とりにく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1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えび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きのこ</a:t>
            </a: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ぎんなん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C460C-A214-7C90-AE4A-66562FEA25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794" y="838870"/>
            <a:ext cx="3001666" cy="3480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BFE6ED-D379-B63D-000A-F7868E7F96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3598" y="1132690"/>
            <a:ext cx="3744252" cy="2978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7A52D3-038D-CAD0-A5CE-0A0328550C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7624" y="5884623"/>
            <a:ext cx="6250313" cy="884917"/>
          </a:xfrm>
          <a:prstGeom prst="rect">
            <a:avLst/>
          </a:prstGeom>
          <a:ln w="28575">
            <a:solidFill>
              <a:srgbClr val="FB0DE4"/>
            </a:solidFill>
          </a:ln>
        </p:spPr>
      </p:pic>
    </p:spTree>
    <p:extLst>
      <p:ext uri="{BB962C8B-B14F-4D97-AF65-F5344CB8AC3E}">
        <p14:creationId xmlns:p14="http://schemas.microsoft.com/office/powerpoint/2010/main" val="110318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76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DC96130E-4DE7-42FF-AFA8-3FA5B9AC13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149" y="1215475"/>
            <a:ext cx="7846828" cy="5130969"/>
          </a:xfrm>
          <a:prstGeom prst="rect">
            <a:avLst/>
          </a:prstGeom>
        </p:spPr>
      </p:pic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5C9D7EE-3541-499E-A60C-4296929FC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37" y="139576"/>
            <a:ext cx="2518202" cy="1280087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859077-9CA1-95FA-6896-D6071B40C4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390" y="1215475"/>
            <a:ext cx="7843834" cy="927226"/>
          </a:xfrm>
          <a:prstGeom prst="rect">
            <a:avLst/>
          </a:prstGeom>
        </p:spPr>
      </p:pic>
      <p:pic>
        <p:nvPicPr>
          <p:cNvPr id="2" name="Y_[12-19]_katachi">
            <a:hlinkClick r:id="" action="ppaction://media"/>
            <a:extLst>
              <a:ext uri="{FF2B5EF4-FFF2-40B4-BE49-F238E27FC236}">
                <a16:creationId xmlns:a16="http://schemas.microsoft.com/office/drawing/2014/main" id="{FB7EB719-8245-490E-A7DE-8328589CA0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06835" y="1377131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92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1674955-F169-46A5-9E35-D560D8D4A463}"/>
              </a:ext>
            </a:extLst>
          </p:cNvPr>
          <p:cNvGrpSpPr/>
          <p:nvPr/>
        </p:nvGrpSpPr>
        <p:grpSpPr>
          <a:xfrm>
            <a:off x="179885" y="1239688"/>
            <a:ext cx="7846828" cy="5130969"/>
            <a:chOff x="179885" y="1239688"/>
            <a:chExt cx="7846828" cy="5130969"/>
          </a:xfrm>
        </p:grpSpPr>
        <p:pic>
          <p:nvPicPr>
            <p:cNvPr id="12" name="図 11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CB89EF15-4229-442C-8AB8-5E13235D0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885" y="1239688"/>
              <a:ext cx="7846828" cy="5130969"/>
            </a:xfrm>
            <a:prstGeom prst="rect">
              <a:avLst/>
            </a:prstGeom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2C32825-C799-4C1C-9588-477A7E83C865}"/>
                </a:ext>
              </a:extLst>
            </p:cNvPr>
            <p:cNvSpPr txBox="1"/>
            <p:nvPr/>
          </p:nvSpPr>
          <p:spPr>
            <a:xfrm>
              <a:off x="3900501" y="2482271"/>
              <a:ext cx="1415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くなくて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4C92AF0-DB19-43BA-99FC-60F3B0CD7CB7}"/>
                </a:ext>
              </a:extLst>
            </p:cNvPr>
            <p:cNvSpPr txBox="1"/>
            <p:nvPr/>
          </p:nvSpPr>
          <p:spPr>
            <a:xfrm>
              <a:off x="5080337" y="35743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はいってます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AA9287B-52F4-47FC-8B45-9A0202E7854E}"/>
                </a:ext>
              </a:extLst>
            </p:cNvPr>
            <p:cNvSpPr txBox="1"/>
            <p:nvPr/>
          </p:nvSpPr>
          <p:spPr>
            <a:xfrm>
              <a:off x="2861508" y="516144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くないですか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7E7B091-147A-460A-8AA3-619BDFDDD149}"/>
                </a:ext>
              </a:extLst>
            </p:cNvPr>
            <p:cNvSpPr txBox="1"/>
            <p:nvPr/>
          </p:nvSpPr>
          <p:spPr>
            <a:xfrm>
              <a:off x="3042245" y="415767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いれます</a:t>
              </a:r>
            </a:p>
          </p:txBody>
        </p:sp>
      </p:grpSp>
      <p:pic>
        <p:nvPicPr>
          <p:cNvPr id="13" name="図 1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90F8C44-9A31-4874-B64E-53554AFDC0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89" y="14719"/>
            <a:ext cx="2288218" cy="116317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0D89C5-5526-0660-7216-37EA153D33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28" y="1256395"/>
            <a:ext cx="7857987" cy="928899"/>
          </a:xfrm>
          <a:prstGeom prst="rect">
            <a:avLst/>
          </a:prstGeom>
        </p:spPr>
      </p:pic>
      <p:pic>
        <p:nvPicPr>
          <p:cNvPr id="2" name="Y_[12-19]_katachi">
            <a:hlinkClick r:id="" action="ppaction://media"/>
            <a:extLst>
              <a:ext uri="{FF2B5EF4-FFF2-40B4-BE49-F238E27FC236}">
                <a16:creationId xmlns:a16="http://schemas.microsoft.com/office/drawing/2014/main" id="{FB7EB719-8245-490E-A7DE-8328589CA0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93276" y="1399704"/>
            <a:ext cx="405689" cy="4056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711134-E626-6510-79D4-15A61490F0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6671" y="4724035"/>
            <a:ext cx="6505329" cy="197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49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CA94DA-9B16-F307-4013-E72181117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436330"/>
            <a:ext cx="11818872" cy="6421670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1L12-19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7E36632-A416-619D-F42B-4A24ADC70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493567" cy="76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5927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798FA1-7D46-6593-020C-D9D61AFE4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730" y="13334"/>
            <a:ext cx="5912107" cy="38492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E120EC-EECE-3DB9-FCD8-6897E6A19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456" y="3029629"/>
            <a:ext cx="7763783" cy="3679518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356772FD-AE25-8A38-670F-79B96AD24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493567" cy="76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7425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121377-2DDD-5FBA-3472-0DB333361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629" y="315918"/>
            <a:ext cx="11243367" cy="3661722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7E510D-9BD6-7CA1-9E3E-17E9F2A09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149" y="4065023"/>
            <a:ext cx="6834589" cy="2097608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C19B9A0-5DAA-7180-EA1F-C4049AD49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493567" cy="76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3730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560282DF-BD0E-4955-888E-AC0193A05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851" y="2030674"/>
            <a:ext cx="3798848" cy="3762180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C59037-DE98-94FC-FEFE-CDAA1C90F0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107" y="621458"/>
            <a:ext cx="8644663" cy="1131349"/>
          </a:xfrm>
          <a:prstGeom prst="rect">
            <a:avLst/>
          </a:prstGeom>
        </p:spPr>
      </p:pic>
      <p:pic>
        <p:nvPicPr>
          <p:cNvPr id="4" name="Y_[12-18]_kaiwa">
            <a:hlinkClick r:id="" action="ppaction://media"/>
            <a:extLst>
              <a:ext uri="{FF2B5EF4-FFF2-40B4-BE49-F238E27FC236}">
                <a16:creationId xmlns:a16="http://schemas.microsoft.com/office/drawing/2014/main" id="{5CED178C-0AEC-4141-85B9-75BE345207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30857" y="904484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4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19A6DE7-F052-47DD-889B-02E2F324E0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4718" y="1120458"/>
            <a:ext cx="9877282" cy="5843868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7F0E28-0353-6E99-547A-07CA1F65FA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470" y="128784"/>
            <a:ext cx="4658375" cy="7430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D3924D-82B9-6A22-BEC5-CD3BD2AC1A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8146" y="76113"/>
            <a:ext cx="3910122" cy="819160"/>
          </a:xfrm>
          <a:prstGeom prst="rect">
            <a:avLst/>
          </a:prstGeom>
        </p:spPr>
      </p:pic>
      <p:pic>
        <p:nvPicPr>
          <p:cNvPr id="2" name="Y_[12-20]_hanasu">
            <a:hlinkClick r:id="" action="ppaction://media"/>
            <a:extLst>
              <a:ext uri="{FF2B5EF4-FFF2-40B4-BE49-F238E27FC236}">
                <a16:creationId xmlns:a16="http://schemas.microsoft.com/office/drawing/2014/main" id="{27EC26DF-3054-449A-8A45-2AD489E1AE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36013" y="231013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41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19A6DE7-F052-47DD-889B-02E2F324E0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4718" y="1014132"/>
            <a:ext cx="9877282" cy="5843868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361ED0-2E63-E43D-F4C4-D94FB6EEE0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470" y="128784"/>
            <a:ext cx="4658375" cy="7430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C7E20B-71B0-91EF-185C-BCF2AD4A15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4945" y="185105"/>
            <a:ext cx="4455734" cy="780567"/>
          </a:xfrm>
          <a:prstGeom prst="rect">
            <a:avLst/>
          </a:prstGeom>
        </p:spPr>
      </p:pic>
      <p:pic>
        <p:nvPicPr>
          <p:cNvPr id="6" name="Y_[12-20]_hanasu">
            <a:hlinkClick r:id="" action="ppaction://media"/>
            <a:extLst>
              <a:ext uri="{FF2B5EF4-FFF2-40B4-BE49-F238E27FC236}">
                <a16:creationId xmlns:a16="http://schemas.microsoft.com/office/drawing/2014/main" id="{D1441B59-7F0B-47BA-97DF-C1FDE5F756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07238" y="287045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9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1FA358-4A43-E547-CA8F-5CD910D2E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4945" y="185105"/>
            <a:ext cx="4455734" cy="78056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19A6DE7-F052-47DD-889B-02E2F324E0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4718" y="1014132"/>
            <a:ext cx="9877282" cy="5843868"/>
          </a:xfrm>
          <a:prstGeom prst="rect">
            <a:avLst/>
          </a:prstGeom>
        </p:spPr>
      </p:pic>
      <p:pic>
        <p:nvPicPr>
          <p:cNvPr id="6" name="Y_[12-20]_hanasu">
            <a:hlinkClick r:id="" action="ppaction://media"/>
            <a:extLst>
              <a:ext uri="{FF2B5EF4-FFF2-40B4-BE49-F238E27FC236}">
                <a16:creationId xmlns:a16="http://schemas.microsoft.com/office/drawing/2014/main" id="{D1441B59-7F0B-47BA-97DF-C1FDE5F756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39242" y="319049"/>
            <a:ext cx="304800" cy="304800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AC82C8B8-5208-45EA-B141-AAC925D66776}"/>
              </a:ext>
            </a:extLst>
          </p:cNvPr>
          <p:cNvSpPr/>
          <p:nvPr/>
        </p:nvSpPr>
        <p:spPr>
          <a:xfrm>
            <a:off x="3074554" y="1309804"/>
            <a:ext cx="1795158" cy="3701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15F3992D-7AD5-4513-85DD-463F9344C075}"/>
              </a:ext>
            </a:extLst>
          </p:cNvPr>
          <p:cNvSpPr/>
          <p:nvPr/>
        </p:nvSpPr>
        <p:spPr>
          <a:xfrm>
            <a:off x="6179261" y="3040912"/>
            <a:ext cx="3773764" cy="4648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3FF6502C-8D4F-4963-BDC2-42EEEB6FF413}"/>
              </a:ext>
            </a:extLst>
          </p:cNvPr>
          <p:cNvSpPr/>
          <p:nvPr/>
        </p:nvSpPr>
        <p:spPr>
          <a:xfrm>
            <a:off x="6179261" y="3821235"/>
            <a:ext cx="2900944" cy="4648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1C496B11-FB2B-46D9-A183-BAD5FACCF932}"/>
              </a:ext>
            </a:extLst>
          </p:cNvPr>
          <p:cNvSpPr/>
          <p:nvPr/>
        </p:nvSpPr>
        <p:spPr>
          <a:xfrm>
            <a:off x="2971773" y="4781710"/>
            <a:ext cx="2543172" cy="4648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5234FA9-00C5-44A4-B84E-7245481ADBB1}"/>
              </a:ext>
            </a:extLst>
          </p:cNvPr>
          <p:cNvSpPr/>
          <p:nvPr/>
        </p:nvSpPr>
        <p:spPr>
          <a:xfrm>
            <a:off x="6270985" y="2195826"/>
            <a:ext cx="1618373" cy="4648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B0C0262-EA8D-418C-8D2F-2841CC5B4A80}"/>
              </a:ext>
            </a:extLst>
          </p:cNvPr>
          <p:cNvSpPr/>
          <p:nvPr/>
        </p:nvSpPr>
        <p:spPr>
          <a:xfrm>
            <a:off x="6270984" y="5713228"/>
            <a:ext cx="5073955" cy="10065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C7633B-C14A-9CA9-4E6A-1A4E6F713B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4470" y="128784"/>
            <a:ext cx="4658375" cy="7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D7EBC72-DF0C-4BDF-BF0E-01535D1BE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989" y="2625981"/>
            <a:ext cx="3037074" cy="3123109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A71362-6201-CA7E-1D64-B72A3FF4D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470" y="64986"/>
            <a:ext cx="5568585" cy="8882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8760FE-1349-3EAC-20AF-02B4E2E86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10" y="1216092"/>
            <a:ext cx="6790429" cy="80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808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298F2ED-5E8B-4C92-B476-40638E699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4326" y="1913860"/>
            <a:ext cx="4805949" cy="4860192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06C206-E100-3514-D337-2991DAAE7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22" y="590107"/>
            <a:ext cx="11996550" cy="100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8002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B7EC9197-DB3F-CE40-2324-B5BE5171A0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" b="82979"/>
          <a:stretch/>
        </p:blipFill>
        <p:spPr>
          <a:xfrm>
            <a:off x="742112" y="-4549"/>
            <a:ext cx="10715175" cy="1377742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427F3AA-51C4-1855-65F1-630A0D7EB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3" y="1371428"/>
            <a:ext cx="10849428" cy="54456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680262" y="4092842"/>
            <a:ext cx="10758801" cy="941804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048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E02A96-3FE3-3B6F-8813-C207C3D52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2"/>
            <a:ext cx="12170004" cy="2151460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1L12-12</a:t>
            </a:r>
          </a:p>
        </p:txBody>
      </p:sp>
    </p:spTree>
    <p:extLst>
      <p:ext uri="{BB962C8B-B14F-4D97-AF65-F5344CB8AC3E}">
        <p14:creationId xmlns:p14="http://schemas.microsoft.com/office/powerpoint/2010/main" val="14415009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79C99AE-1777-405A-9520-66C8359CA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8965" y="692812"/>
            <a:ext cx="6332828" cy="5986876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57D00D-A631-58EC-9A67-F72015F66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2" y="103417"/>
            <a:ext cx="5667913" cy="8364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D68FEC-C9B1-D754-46D7-024FF861C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250" y="1173700"/>
            <a:ext cx="5045518" cy="9126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FFBEFD-3E23-D64B-AFAD-ED74C88FAE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83" y="2439298"/>
            <a:ext cx="5734850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808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79C99AE-1777-405A-9520-66C8359CA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8965" y="692812"/>
            <a:ext cx="6332828" cy="5986876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6ADE772-2CB0-4A6A-847B-AF016A196A7D}"/>
              </a:ext>
            </a:extLst>
          </p:cNvPr>
          <p:cNvSpPr/>
          <p:nvPr/>
        </p:nvSpPr>
        <p:spPr>
          <a:xfrm>
            <a:off x="6204455" y="3178679"/>
            <a:ext cx="3837116" cy="21562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5675B2-A46B-8517-6FDE-0308E83FA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2" y="103417"/>
            <a:ext cx="5667913" cy="8364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1C3E15-5DEA-FE02-287D-F8EC3AB454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250" y="1173700"/>
            <a:ext cx="5045518" cy="9126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2CAB11-15E3-8E46-3935-6518653E7E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83" y="2439298"/>
            <a:ext cx="5734850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8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7D31631-5DB4-4496-89CF-44D6D375F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777" y="1285679"/>
            <a:ext cx="7370339" cy="411871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E17FD0F-031F-49AD-9BA8-25B4718CA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16" y="5562504"/>
            <a:ext cx="11281378" cy="1181495"/>
          </a:xfrm>
          <a:prstGeom prst="rect">
            <a:avLst/>
          </a:prstGeom>
        </p:spPr>
      </p:pic>
      <p:pic>
        <p:nvPicPr>
          <p:cNvPr id="20" name="図 19" descr="テキスト&#10;&#10;自動的に生成された説明">
            <a:extLst>
              <a:ext uri="{FF2B5EF4-FFF2-40B4-BE49-F238E27FC236}">
                <a16:creationId xmlns:a16="http://schemas.microsoft.com/office/drawing/2014/main" id="{D8C44ED6-3D94-415F-8ADB-F8F79149CD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72" y="1818440"/>
            <a:ext cx="4075138" cy="2303685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9414CB-6B62-FC6A-0067-0FA4B0B48B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892" y="31037"/>
            <a:ext cx="5970669" cy="86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600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7D31631-5DB4-4496-89CF-44D6D375F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777" y="1285679"/>
            <a:ext cx="7370339" cy="4118719"/>
          </a:xfrm>
          <a:prstGeom prst="rect">
            <a:avLst/>
          </a:prstGeom>
        </p:spPr>
      </p:pic>
      <p:pic>
        <p:nvPicPr>
          <p:cNvPr id="20" name="図 19" descr="テキスト&#10;&#10;自動的に生成された説明">
            <a:extLst>
              <a:ext uri="{FF2B5EF4-FFF2-40B4-BE49-F238E27FC236}">
                <a16:creationId xmlns:a16="http://schemas.microsoft.com/office/drawing/2014/main" id="{D8C44ED6-3D94-415F-8ADB-F8F79149C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72" y="1818440"/>
            <a:ext cx="4075138" cy="230368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6646EAC-4492-48D3-B9BF-2537028FE667}"/>
              </a:ext>
            </a:extLst>
          </p:cNvPr>
          <p:cNvGrpSpPr/>
          <p:nvPr/>
        </p:nvGrpSpPr>
        <p:grpSpPr>
          <a:xfrm>
            <a:off x="634616" y="5562504"/>
            <a:ext cx="11281378" cy="1181495"/>
            <a:chOff x="634616" y="5562504"/>
            <a:chExt cx="11281378" cy="1181495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EE17FD0F-031F-49AD-9BA8-25B4718CA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4616" y="5562504"/>
              <a:ext cx="11281378" cy="1181495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6940A2C-F87B-4FE7-AE00-7BB5813912C5}"/>
                </a:ext>
              </a:extLst>
            </p:cNvPr>
            <p:cNvSpPr txBox="1"/>
            <p:nvPr/>
          </p:nvSpPr>
          <p:spPr>
            <a:xfrm>
              <a:off x="1044624" y="6052279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e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6DA543C-D251-44BF-925C-94FEDF7828D5}"/>
                </a:ext>
              </a:extLst>
            </p:cNvPr>
            <p:cNvSpPr txBox="1"/>
            <p:nvPr/>
          </p:nvSpPr>
          <p:spPr>
            <a:xfrm>
              <a:off x="9695726" y="6143172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h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5541C72-A853-4F58-95AD-5A0202C98034}"/>
                </a:ext>
              </a:extLst>
            </p:cNvPr>
            <p:cNvSpPr txBox="1"/>
            <p:nvPr/>
          </p:nvSpPr>
          <p:spPr>
            <a:xfrm>
              <a:off x="8272342" y="6153251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C7E0538-16BD-45C2-8FD8-A59F5AA6BDC7}"/>
                </a:ext>
              </a:extLst>
            </p:cNvPr>
            <p:cNvSpPr txBox="1"/>
            <p:nvPr/>
          </p:nvSpPr>
          <p:spPr>
            <a:xfrm>
              <a:off x="6801028" y="613734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447EE277-7852-4592-BE27-4E9D719CAD67}"/>
                </a:ext>
              </a:extLst>
            </p:cNvPr>
            <p:cNvSpPr txBox="1"/>
            <p:nvPr/>
          </p:nvSpPr>
          <p:spPr>
            <a:xfrm>
              <a:off x="5348068" y="6033465"/>
              <a:ext cx="4010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g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18A438A-7C42-4647-A830-E3558020B7E5}"/>
                </a:ext>
              </a:extLst>
            </p:cNvPr>
            <p:cNvSpPr txBox="1"/>
            <p:nvPr/>
          </p:nvSpPr>
          <p:spPr>
            <a:xfrm>
              <a:off x="3910041" y="6041119"/>
              <a:ext cx="3962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251D838-A9EF-4C6E-B278-A18BD8031C27}"/>
                </a:ext>
              </a:extLst>
            </p:cNvPr>
            <p:cNvSpPr txBox="1"/>
            <p:nvPr/>
          </p:nvSpPr>
          <p:spPr>
            <a:xfrm>
              <a:off x="2478641" y="6041119"/>
              <a:ext cx="3978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0F8DB30-3D95-4BDF-9496-4BCD05B47D2A}"/>
                </a:ext>
              </a:extLst>
            </p:cNvPr>
            <p:cNvSpPr txBox="1"/>
            <p:nvPr/>
          </p:nvSpPr>
          <p:spPr>
            <a:xfrm>
              <a:off x="11122316" y="6143173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f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8AB2BD-BE73-81DB-676B-9ADDC1485D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892" y="31037"/>
            <a:ext cx="5970669" cy="86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438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6A0DA5-7038-0B12-FCA0-A35B22041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11" y="898445"/>
            <a:ext cx="10891155" cy="2709635"/>
          </a:xfrm>
          <a:prstGeom prst="rect">
            <a:avLst/>
          </a:prstGeom>
          <a:ln w="28575">
            <a:solidFill>
              <a:srgbClr val="FB0DE4"/>
            </a:solidFill>
          </a:ln>
        </p:spPr>
      </p:pic>
    </p:spTree>
    <p:extLst>
      <p:ext uri="{BB962C8B-B14F-4D97-AF65-F5344CB8AC3E}">
        <p14:creationId xmlns:p14="http://schemas.microsoft.com/office/powerpoint/2010/main" val="36701693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B7EC9197-DB3F-CE40-2324-B5BE5171A0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" b="82979"/>
          <a:stretch/>
        </p:blipFill>
        <p:spPr>
          <a:xfrm>
            <a:off x="742112" y="-4549"/>
            <a:ext cx="10715175" cy="1377742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427F3AA-51C4-1855-65F1-630A0D7EB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3" y="1371428"/>
            <a:ext cx="10849428" cy="54456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691635" y="5036812"/>
            <a:ext cx="10758801" cy="941804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329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5B000E09-EC25-43DD-AB5B-A4E58B25E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1" y="21266"/>
            <a:ext cx="3227054" cy="786808"/>
          </a:xfrm>
          <a:prstGeom prst="rect">
            <a:avLst/>
          </a:prstGeom>
        </p:spPr>
      </p:pic>
      <p:pic>
        <p:nvPicPr>
          <p:cNvPr id="8" name="図 7" descr="ダイアグラム&#10;&#10;自動的に生成された説明">
            <a:extLst>
              <a:ext uri="{FF2B5EF4-FFF2-40B4-BE49-F238E27FC236}">
                <a16:creationId xmlns:a16="http://schemas.microsoft.com/office/drawing/2014/main" id="{288C4DB2-6C4A-453C-9083-25700AFA0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008" y="799239"/>
            <a:ext cx="8956612" cy="6037495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09F369-BF71-2735-C990-69825A4BD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182" y="808073"/>
            <a:ext cx="4348123" cy="77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0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C69496D-872C-49DD-9C6A-197A751D9D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852"/>
          <a:stretch/>
        </p:blipFill>
        <p:spPr>
          <a:xfrm>
            <a:off x="1711380" y="198407"/>
            <a:ext cx="9283905" cy="6461186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E4187B-BFFD-D5C6-C011-E0A005F45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860" y="177141"/>
            <a:ext cx="7676590" cy="124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847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F85B2DE-7ABE-4FFA-8AFF-9D7CA742F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50" y="44569"/>
            <a:ext cx="11723259" cy="650480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1D4AE6-C49C-4EC6-BCCD-29C76FE849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1L12-16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2CBCA0-0FE5-EB6D-FFBE-4CA4BBB80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91" y="5270149"/>
            <a:ext cx="11817704" cy="11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093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4234" cy="1041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5F161A-C29D-A703-13C6-D5D9CEFDE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809" y="976989"/>
            <a:ext cx="10989762" cy="555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4043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4234" cy="1041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3F406A-E6FD-508A-D395-7CE4E5CAB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66" y="1041991"/>
            <a:ext cx="11796253" cy="502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764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4234" cy="1041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D95B08-614F-9B85-E4CA-003D342D5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90" y="1041991"/>
            <a:ext cx="11716619" cy="39340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107E2D-CD65-74BA-0BDA-F47AC1F40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26" y="4699832"/>
            <a:ext cx="11903896" cy="165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3761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4234" cy="10419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A09E01-2AA5-2A5D-CB9B-BF185226D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440" y="340501"/>
            <a:ext cx="10085518" cy="6281422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1L12-22</a:t>
            </a:r>
          </a:p>
        </p:txBody>
      </p:sp>
    </p:spTree>
    <p:extLst>
      <p:ext uri="{BB962C8B-B14F-4D97-AF65-F5344CB8AC3E}">
        <p14:creationId xmlns:p14="http://schemas.microsoft.com/office/powerpoint/2010/main" val="7032081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4234" cy="1041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49ABF7-6505-47D7-5D4D-8F8B6AC00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940" y="729638"/>
            <a:ext cx="10966684" cy="602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468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4234" cy="1041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93D9C3-92F6-A9DC-33FB-2143C3D47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35" y="1292953"/>
            <a:ext cx="11622934" cy="418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321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4234" cy="1041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7975BD-09C4-7FAC-84FB-663BA45A5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65" y="961405"/>
            <a:ext cx="11257050" cy="496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432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9040-57AC-C233-5411-39B845056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4234" cy="104199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9251A16-1DF7-554C-5998-A0DA4F3B60D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1L12-23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C1B459-B0EB-86E9-F914-A9835B5D5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85" y="1041990"/>
            <a:ext cx="11427309" cy="471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86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aa7bddd21146560fd2ee50f98c80ef5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21049ff2ef63684f6e11c5b9311a2cd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256662B-A27D-498D-988C-0D9435AAD86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CA21CA-3EC7-469A-866C-35FA43871C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09D86D6-16EF-4C3A-A341-D2225F094C05}">
  <ds:schemaRefs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d4c4046b-c8d3-4ef1-9240-655b7b2f1e34"/>
    <ds:schemaRef ds:uri="http://schemas.openxmlformats.org/package/2006/metadata/core-properties"/>
    <ds:schemaRef ds:uri="cb89ff19-3ba9-476b-a981-49f377e15bf0"/>
    <ds:schemaRef ds:uri="http://www.w3.org/XML/1998/namespace"/>
    <ds:schemaRef ds:uri="dd831380-f772-4d0a-86be-ca519d40c5a8"/>
    <ds:schemaRef ds:uri="3e344923-98a3-4cbb-98eb-7a7235193b6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716</Words>
  <Application>Microsoft Office PowerPoint</Application>
  <PresentationFormat>Widescreen</PresentationFormat>
  <Paragraphs>149</Paragraphs>
  <Slides>71</Slides>
  <Notes>5</Notes>
  <HiddenSlides>0</HiddenSlides>
  <MMClips>74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Keiko Kojima</dc:creator>
  <cp:lastModifiedBy>Mayumi Oya</cp:lastModifiedBy>
  <cp:revision>137</cp:revision>
  <dcterms:created xsi:type="dcterms:W3CDTF">2021-01-07T13:25:25Z</dcterms:created>
  <dcterms:modified xsi:type="dcterms:W3CDTF">2024-07-02T03:47:32Z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0x010100FA5FA2D897CF8B46BBCBF4358E2FF43C</vt:lpwstr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