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9"/>
  </p:notesMasterIdLst>
  <p:sldIdLst>
    <p:sldId id="256" r:id="rId5"/>
    <p:sldId id="257" r:id="rId6"/>
    <p:sldId id="258" r:id="rId7"/>
    <p:sldId id="396" r:id="rId8"/>
    <p:sldId id="384" r:id="rId9"/>
    <p:sldId id="397" r:id="rId10"/>
    <p:sldId id="261" r:id="rId11"/>
    <p:sldId id="398" r:id="rId12"/>
    <p:sldId id="260" r:id="rId13"/>
    <p:sldId id="262" r:id="rId14"/>
    <p:sldId id="351" r:id="rId15"/>
    <p:sldId id="272" r:id="rId16"/>
    <p:sldId id="352" r:id="rId17"/>
    <p:sldId id="264" r:id="rId18"/>
    <p:sldId id="399" r:id="rId19"/>
    <p:sldId id="400" r:id="rId20"/>
    <p:sldId id="355" r:id="rId21"/>
    <p:sldId id="356" r:id="rId22"/>
    <p:sldId id="414" r:id="rId23"/>
    <p:sldId id="357" r:id="rId24"/>
    <p:sldId id="358" r:id="rId25"/>
    <p:sldId id="401" r:id="rId26"/>
    <p:sldId id="360" r:id="rId27"/>
    <p:sldId id="361" r:id="rId28"/>
    <p:sldId id="402" r:id="rId29"/>
    <p:sldId id="323" r:id="rId30"/>
    <p:sldId id="362" r:id="rId31"/>
    <p:sldId id="275" r:id="rId32"/>
    <p:sldId id="363" r:id="rId33"/>
    <p:sldId id="364" r:id="rId34"/>
    <p:sldId id="365" r:id="rId35"/>
    <p:sldId id="327" r:id="rId36"/>
    <p:sldId id="403" r:id="rId37"/>
    <p:sldId id="404" r:id="rId38"/>
    <p:sldId id="405" r:id="rId39"/>
    <p:sldId id="369" r:id="rId40"/>
    <p:sldId id="415" r:id="rId41"/>
    <p:sldId id="328" r:id="rId42"/>
    <p:sldId id="329" r:id="rId43"/>
    <p:sldId id="387" r:id="rId44"/>
    <p:sldId id="386" r:id="rId45"/>
    <p:sldId id="406" r:id="rId46"/>
    <p:sldId id="331" r:id="rId47"/>
    <p:sldId id="388" r:id="rId48"/>
    <p:sldId id="332" r:id="rId49"/>
    <p:sldId id="374" r:id="rId50"/>
    <p:sldId id="375" r:id="rId51"/>
    <p:sldId id="333" r:id="rId52"/>
    <p:sldId id="393" r:id="rId53"/>
    <p:sldId id="377" r:id="rId54"/>
    <p:sldId id="336" r:id="rId55"/>
    <p:sldId id="378" r:id="rId56"/>
    <p:sldId id="389" r:id="rId57"/>
    <p:sldId id="407" r:id="rId58"/>
    <p:sldId id="390" r:id="rId59"/>
    <p:sldId id="408" r:id="rId60"/>
    <p:sldId id="273" r:id="rId61"/>
    <p:sldId id="416" r:id="rId62"/>
    <p:sldId id="285" r:id="rId63"/>
    <p:sldId id="337" r:id="rId64"/>
    <p:sldId id="391" r:id="rId65"/>
    <p:sldId id="392" r:id="rId66"/>
    <p:sldId id="383" r:id="rId67"/>
    <p:sldId id="286" r:id="rId68"/>
    <p:sldId id="394" r:id="rId69"/>
    <p:sldId id="417" r:id="rId70"/>
    <p:sldId id="284" r:id="rId71"/>
    <p:sldId id="339" r:id="rId72"/>
    <p:sldId id="287" r:id="rId73"/>
    <p:sldId id="409" r:id="rId74"/>
    <p:sldId id="410" r:id="rId75"/>
    <p:sldId id="411" r:id="rId76"/>
    <p:sldId id="412" r:id="rId77"/>
    <p:sldId id="413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3CEB"/>
    <a:srgbClr val="E7E5EC"/>
    <a:srgbClr val="FC3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6E83A9-B260-9B2A-5D1A-6C0C04B50273}" v="27" dt="2024-07-02T03:06:32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1" autoAdjust="0"/>
    <p:restoredTop sz="85975" autoAdjust="0"/>
  </p:normalViewPr>
  <p:slideViewPr>
    <p:cSldViewPr snapToGrid="0">
      <p:cViewPr varScale="1">
        <p:scale>
          <a:sx n="55" d="100"/>
          <a:sy n="55" d="100"/>
        </p:scale>
        <p:origin x="7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6/11/relationships/changesInfo" Target="changesInfos/changesInfo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0141B7C8-996C-41A5-AD89-019FCAEB6F42}"/>
    <pc:docChg chg="modSld">
      <pc:chgData name="Shoko Kakuda" userId="S::kakuda@jfbkk.or.th::40706642-bbdd-4be4-a46a-1d3174691c72" providerId="AD" clId="Web-{0141B7C8-996C-41A5-AD89-019FCAEB6F42}" dt="2022-02-04T05:01:58.086" v="16" actId="1076"/>
      <pc:docMkLst>
        <pc:docMk/>
      </pc:docMkLst>
      <pc:sldChg chg="addSp delSp modSp">
        <pc:chgData name="Shoko Kakuda" userId="S::kakuda@jfbkk.or.th::40706642-bbdd-4be4-a46a-1d3174691c72" providerId="AD" clId="Web-{0141B7C8-996C-41A5-AD89-019FCAEB6F42}" dt="2022-02-04T04:59:31.129" v="1"/>
        <pc:sldMkLst>
          <pc:docMk/>
          <pc:sldMk cId="3064373672" sldId="257"/>
        </pc:sldMkLst>
        <pc:spChg chg="add del mod">
          <ac:chgData name="Shoko Kakuda" userId="S::kakuda@jfbkk.or.th::40706642-bbdd-4be4-a46a-1d3174691c72" providerId="AD" clId="Web-{0141B7C8-996C-41A5-AD89-019FCAEB6F42}" dt="2022-02-04T04:59:31.129" v="1"/>
          <ac:spMkLst>
            <pc:docMk/>
            <pc:sldMk cId="3064373672" sldId="257"/>
            <ac:spMk id="3" creationId="{CCFBB7CD-969A-4191-BA4C-C62AF82EB0A9}"/>
          </ac:spMkLst>
        </pc:spChg>
        <pc:picChg chg="del">
          <ac:chgData name="Shoko Kakuda" userId="S::kakuda@jfbkk.or.th::40706642-bbdd-4be4-a46a-1d3174691c72" providerId="AD" clId="Web-{0141B7C8-996C-41A5-AD89-019FCAEB6F42}" dt="2022-02-04T04:59:27.113" v="0"/>
          <ac:picMkLst>
            <pc:docMk/>
            <pc:sldMk cId="3064373672" sldId="257"/>
            <ac:picMk id="1026" creationId="{74100F5D-58AD-4B35-86FE-F2B25B64CEBB}"/>
          </ac:picMkLst>
        </pc:picChg>
      </pc:sldChg>
      <pc:sldChg chg="addSp delSp modSp">
        <pc:chgData name="Shoko Kakuda" userId="S::kakuda@jfbkk.or.th::40706642-bbdd-4be4-a46a-1d3174691c72" providerId="AD" clId="Web-{0141B7C8-996C-41A5-AD89-019FCAEB6F42}" dt="2022-02-04T05:01:58.086" v="16" actId="1076"/>
        <pc:sldMkLst>
          <pc:docMk/>
          <pc:sldMk cId="3481745866" sldId="273"/>
        </pc:sldMkLst>
        <pc:grpChg chg="del">
          <ac:chgData name="Shoko Kakuda" userId="S::kakuda@jfbkk.or.th::40706642-bbdd-4be4-a46a-1d3174691c72" providerId="AD" clId="Web-{0141B7C8-996C-41A5-AD89-019FCAEB6F42}" dt="2022-02-04T05:01:31.288" v="7"/>
          <ac:grpSpMkLst>
            <pc:docMk/>
            <pc:sldMk cId="3481745866" sldId="273"/>
            <ac:grpSpMk id="7" creationId="{7A324C8A-AE6D-483B-A6A3-EB84C30C2239}"/>
          </ac:grpSpMkLst>
        </pc:grpChg>
        <pc:picChg chg="add mod modCrop">
          <ac:chgData name="Shoko Kakuda" userId="S::kakuda@jfbkk.or.th::40706642-bbdd-4be4-a46a-1d3174691c72" providerId="AD" clId="Web-{0141B7C8-996C-41A5-AD89-019FCAEB6F42}" dt="2022-02-04T05:01:58.086" v="16" actId="1076"/>
          <ac:picMkLst>
            <pc:docMk/>
            <pc:sldMk cId="3481745866" sldId="273"/>
            <ac:picMk id="2" creationId="{8A9DB0FB-8156-4EC1-BC49-744CF8BE7E30}"/>
          </ac:picMkLst>
        </pc:picChg>
        <pc:picChg chg="mod">
          <ac:chgData name="Shoko Kakuda" userId="S::kakuda@jfbkk.or.th::40706642-bbdd-4be4-a46a-1d3174691c72" providerId="AD" clId="Web-{0141B7C8-996C-41A5-AD89-019FCAEB6F42}" dt="2022-02-04T04:59:59.958" v="4" actId="1076"/>
          <ac:picMkLst>
            <pc:docMk/>
            <pc:sldMk cId="3481745866" sldId="273"/>
            <ac:picMk id="3" creationId="{C392AC7C-002C-4649-A834-7B913AA03504}"/>
          </ac:picMkLst>
        </pc:picChg>
        <pc:picChg chg="del">
          <ac:chgData name="Shoko Kakuda" userId="S::kakuda@jfbkk.or.th::40706642-bbdd-4be4-a46a-1d3174691c72" providerId="AD" clId="Web-{0141B7C8-996C-41A5-AD89-019FCAEB6F42}" dt="2022-02-04T05:01:30.116" v="5"/>
          <ac:picMkLst>
            <pc:docMk/>
            <pc:sldMk cId="3481745866" sldId="273"/>
            <ac:picMk id="1026" creationId="{B660ADD0-037A-40A0-B3F8-9F9C1181FE7F}"/>
          </ac:picMkLst>
        </pc:picChg>
        <pc:picChg chg="del">
          <ac:chgData name="Shoko Kakuda" userId="S::kakuda@jfbkk.or.th::40706642-bbdd-4be4-a46a-1d3174691c72" providerId="AD" clId="Web-{0141B7C8-996C-41A5-AD89-019FCAEB6F42}" dt="2022-02-04T05:01:30.679" v="6"/>
          <ac:picMkLst>
            <pc:docMk/>
            <pc:sldMk cId="3481745866" sldId="273"/>
            <ac:picMk id="1028" creationId="{97C4CC67-BF5F-49E9-8B24-B42F59EDE5A1}"/>
          </ac:picMkLst>
        </pc:picChg>
      </pc:sldChg>
      <pc:sldChg chg="modSp">
        <pc:chgData name="Shoko Kakuda" userId="S::kakuda@jfbkk.or.th::40706642-bbdd-4be4-a46a-1d3174691c72" providerId="AD" clId="Web-{0141B7C8-996C-41A5-AD89-019FCAEB6F42}" dt="2022-02-04T04:59:44.989" v="3" actId="1076"/>
        <pc:sldMkLst>
          <pc:docMk/>
          <pc:sldMk cId="3884410003" sldId="356"/>
        </pc:sldMkLst>
        <pc:picChg chg="mod">
          <ac:chgData name="Shoko Kakuda" userId="S::kakuda@jfbkk.or.th::40706642-bbdd-4be4-a46a-1d3174691c72" providerId="AD" clId="Web-{0141B7C8-996C-41A5-AD89-019FCAEB6F42}" dt="2022-02-04T04:59:44.989" v="3" actId="1076"/>
          <ac:picMkLst>
            <pc:docMk/>
            <pc:sldMk cId="3884410003" sldId="356"/>
            <ac:picMk id="7" creationId="{6B93D64C-2AC5-4434-944A-EF8440B6F3B5}"/>
          </ac:picMkLst>
        </pc:picChg>
      </pc:sldChg>
    </pc:docChg>
  </pc:docChgLst>
  <pc:docChgLst>
    <pc:chgData name="Chompoonut  Harnrak" userId="S::chompoonut@jfbkk.or.th::c41eb19b-53e6-48b6-9180-4ba73ffac470" providerId="AD" clId="Web-{AC3DA6E5-4DC3-443B-B0C2-E27F1969AE99}"/>
    <pc:docChg chg="modSld">
      <pc:chgData name="Chompoonut  Harnrak" userId="S::chompoonut@jfbkk.or.th::c41eb19b-53e6-48b6-9180-4ba73ffac470" providerId="AD" clId="Web-{AC3DA6E5-4DC3-443B-B0C2-E27F1969AE99}" dt="2021-01-04T01:44:35.717" v="17" actId="1076"/>
      <pc:docMkLst>
        <pc:docMk/>
      </pc:docMkLst>
      <pc:sldChg chg="modSp">
        <pc:chgData name="Chompoonut  Harnrak" userId="S::chompoonut@jfbkk.or.th::c41eb19b-53e6-48b6-9180-4ba73ffac470" providerId="AD" clId="Web-{AC3DA6E5-4DC3-443B-B0C2-E27F1969AE99}" dt="2021-01-04T01:41:14.903" v="3" actId="1076"/>
        <pc:sldMkLst>
          <pc:docMk/>
          <pc:sldMk cId="3064373672" sldId="257"/>
        </pc:sldMkLst>
        <pc:picChg chg="mod">
          <ac:chgData name="Chompoonut  Harnrak" userId="S::chompoonut@jfbkk.or.th::c41eb19b-53e6-48b6-9180-4ba73ffac470" providerId="AD" clId="Web-{AC3DA6E5-4DC3-443B-B0C2-E27F1969AE99}" dt="2021-01-04T01:41:14.903" v="3" actId="1076"/>
          <ac:picMkLst>
            <pc:docMk/>
            <pc:sldMk cId="3064373672" sldId="257"/>
            <ac:picMk id="8" creationId="{F179CA31-E870-447B-9D52-DFD73CB12559}"/>
          </ac:picMkLst>
        </pc:picChg>
      </pc:sldChg>
      <pc:sldChg chg="modSp">
        <pc:chgData name="Chompoonut  Harnrak" userId="S::chompoonut@jfbkk.or.th::c41eb19b-53e6-48b6-9180-4ba73ffac470" providerId="AD" clId="Web-{AC3DA6E5-4DC3-443B-B0C2-E27F1969AE99}" dt="2021-01-04T01:44:35.717" v="17" actId="1076"/>
        <pc:sldMkLst>
          <pc:docMk/>
          <pc:sldMk cId="4036202948" sldId="323"/>
        </pc:sldMkLst>
        <pc:picChg chg="mod">
          <ac:chgData name="Chompoonut  Harnrak" userId="S::chompoonut@jfbkk.or.th::c41eb19b-53e6-48b6-9180-4ba73ffac470" providerId="AD" clId="Web-{AC3DA6E5-4DC3-443B-B0C2-E27F1969AE99}" dt="2021-01-04T01:44:35.717" v="17" actId="1076"/>
          <ac:picMkLst>
            <pc:docMk/>
            <pc:sldMk cId="4036202948" sldId="323"/>
            <ac:picMk id="4" creationId="{91321C88-A71A-4534-8E37-EB5ACE921E0F}"/>
          </ac:picMkLst>
        </pc:picChg>
        <pc:picChg chg="mod">
          <ac:chgData name="Chompoonut  Harnrak" userId="S::chompoonut@jfbkk.or.th::c41eb19b-53e6-48b6-9180-4ba73ffac470" providerId="AD" clId="Web-{AC3DA6E5-4DC3-443B-B0C2-E27F1969AE99}" dt="2021-01-04T01:44:30.513" v="15" actId="1076"/>
          <ac:picMkLst>
            <pc:docMk/>
            <pc:sldMk cId="4036202948" sldId="323"/>
            <ac:picMk id="9" creationId="{FE0E9017-37FE-499F-97F9-1EE7930CBD11}"/>
          </ac:picMkLst>
        </pc:picChg>
        <pc:picChg chg="mod">
          <ac:chgData name="Chompoonut  Harnrak" userId="S::chompoonut@jfbkk.or.th::c41eb19b-53e6-48b6-9180-4ba73ffac470" providerId="AD" clId="Web-{AC3DA6E5-4DC3-443B-B0C2-E27F1969AE99}" dt="2021-01-04T01:44:28.013" v="14" actId="1076"/>
          <ac:picMkLst>
            <pc:docMk/>
            <pc:sldMk cId="4036202948" sldId="323"/>
            <ac:picMk id="11" creationId="{106D2508-ADFA-42AB-989E-ABAF62CAC0A6}"/>
          </ac:picMkLst>
        </pc:picChg>
        <pc:picChg chg="mod">
          <ac:chgData name="Chompoonut  Harnrak" userId="S::chompoonut@jfbkk.or.th::c41eb19b-53e6-48b6-9180-4ba73ffac470" providerId="AD" clId="Web-{AC3DA6E5-4DC3-443B-B0C2-E27F1969AE99}" dt="2021-01-04T01:44:26.154" v="13" actId="1076"/>
          <ac:picMkLst>
            <pc:docMk/>
            <pc:sldMk cId="4036202948" sldId="323"/>
            <ac:picMk id="21" creationId="{F8D709EB-B567-43FB-BC10-C1F2CC6C9AD4}"/>
          </ac:picMkLst>
        </pc:picChg>
      </pc:sldChg>
      <pc:sldChg chg="delSp">
        <pc:chgData name="Chompoonut  Harnrak" userId="S::chompoonut@jfbkk.or.th::c41eb19b-53e6-48b6-9180-4ba73ffac470" providerId="AD" clId="Web-{AC3DA6E5-4DC3-443B-B0C2-E27F1969AE99}" dt="2021-01-04T01:41:29.137" v="4"/>
        <pc:sldMkLst>
          <pc:docMk/>
          <pc:sldMk cId="3884410003" sldId="356"/>
        </pc:sldMkLst>
        <pc:picChg chg="del">
          <ac:chgData name="Chompoonut  Harnrak" userId="S::chompoonut@jfbkk.or.th::c41eb19b-53e6-48b6-9180-4ba73ffac470" providerId="AD" clId="Web-{AC3DA6E5-4DC3-443B-B0C2-E27F1969AE99}" dt="2021-01-04T01:41:29.137" v="4"/>
          <ac:picMkLst>
            <pc:docMk/>
            <pc:sldMk cId="3884410003" sldId="356"/>
            <ac:picMk id="7" creationId="{AEE7EED6-0294-41CD-B06A-0A1062804C11}"/>
          </ac:picMkLst>
        </pc:picChg>
      </pc:sldChg>
      <pc:sldChg chg="modSp">
        <pc:chgData name="Chompoonut  Harnrak" userId="S::chompoonut@jfbkk.or.th::c41eb19b-53e6-48b6-9180-4ba73ffac470" providerId="AD" clId="Web-{AC3DA6E5-4DC3-443B-B0C2-E27F1969AE99}" dt="2021-01-04T01:42:47.138" v="5" actId="14100"/>
        <pc:sldMkLst>
          <pc:docMk/>
          <pc:sldMk cId="2164459839" sldId="365"/>
        </pc:sldMkLst>
        <pc:picChg chg="mod">
          <ac:chgData name="Chompoonut  Harnrak" userId="S::chompoonut@jfbkk.or.th::c41eb19b-53e6-48b6-9180-4ba73ffac470" providerId="AD" clId="Web-{AC3DA6E5-4DC3-443B-B0C2-E27F1969AE99}" dt="2021-01-04T01:42:47.138" v="5" actId="14100"/>
          <ac:picMkLst>
            <pc:docMk/>
            <pc:sldMk cId="2164459839" sldId="365"/>
            <ac:picMk id="6" creationId="{AE6F395B-54DB-4395-935E-BC3B8FBB18E1}"/>
          </ac:picMkLst>
        </pc:picChg>
      </pc:sldChg>
      <pc:sldChg chg="delSp">
        <pc:chgData name="Chompoonut  Harnrak" userId="S::chompoonut@jfbkk.or.th::c41eb19b-53e6-48b6-9180-4ba73ffac470" providerId="AD" clId="Web-{AC3DA6E5-4DC3-443B-B0C2-E27F1969AE99}" dt="2021-01-04T01:42:57.122" v="6"/>
        <pc:sldMkLst>
          <pc:docMk/>
          <pc:sldMk cId="2508390314" sldId="369"/>
        </pc:sldMkLst>
        <pc:picChg chg="del">
          <ac:chgData name="Chompoonut  Harnrak" userId="S::chompoonut@jfbkk.or.th::c41eb19b-53e6-48b6-9180-4ba73ffac470" providerId="AD" clId="Web-{AC3DA6E5-4DC3-443B-B0C2-E27F1969AE99}" dt="2021-01-04T01:42:57.122" v="6"/>
          <ac:picMkLst>
            <pc:docMk/>
            <pc:sldMk cId="2508390314" sldId="369"/>
            <ac:picMk id="4" creationId="{953C1BAC-5FE3-4BDA-B34C-E8F096116929}"/>
          </ac:picMkLst>
        </pc:picChg>
      </pc:sldChg>
      <pc:sldChg chg="modSp">
        <pc:chgData name="Chompoonut  Harnrak" userId="S::chompoonut@jfbkk.or.th::c41eb19b-53e6-48b6-9180-4ba73ffac470" providerId="AD" clId="Web-{AC3DA6E5-4DC3-443B-B0C2-E27F1969AE99}" dt="2021-01-04T01:43:04.825" v="7" actId="14100"/>
        <pc:sldMkLst>
          <pc:docMk/>
          <pc:sldMk cId="3929542836" sldId="370"/>
        </pc:sldMkLst>
        <pc:picChg chg="mod">
          <ac:chgData name="Chompoonut  Harnrak" userId="S::chompoonut@jfbkk.or.th::c41eb19b-53e6-48b6-9180-4ba73ffac470" providerId="AD" clId="Web-{AC3DA6E5-4DC3-443B-B0C2-E27F1969AE99}" dt="2021-01-04T01:43:04.825" v="7" actId="14100"/>
          <ac:picMkLst>
            <pc:docMk/>
            <pc:sldMk cId="3929542836" sldId="370"/>
            <ac:picMk id="19" creationId="{1126975C-BA82-4BD0-BCE9-014384EE2926}"/>
          </ac:picMkLst>
        </pc:picChg>
      </pc:sldChg>
      <pc:sldChg chg="modSp">
        <pc:chgData name="Chompoonut  Harnrak" userId="S::chompoonut@jfbkk.or.th::c41eb19b-53e6-48b6-9180-4ba73ffac470" providerId="AD" clId="Web-{AC3DA6E5-4DC3-443B-B0C2-E27F1969AE99}" dt="2021-01-04T01:43:10.075" v="8" actId="1076"/>
        <pc:sldMkLst>
          <pc:docMk/>
          <pc:sldMk cId="534844791" sldId="371"/>
        </pc:sldMkLst>
        <pc:picChg chg="mod">
          <ac:chgData name="Chompoonut  Harnrak" userId="S::chompoonut@jfbkk.or.th::c41eb19b-53e6-48b6-9180-4ba73ffac470" providerId="AD" clId="Web-{AC3DA6E5-4DC3-443B-B0C2-E27F1969AE99}" dt="2021-01-04T01:43:10.075" v="8" actId="1076"/>
          <ac:picMkLst>
            <pc:docMk/>
            <pc:sldMk cId="534844791" sldId="371"/>
            <ac:picMk id="6" creationId="{121CBA5F-7805-41F7-AAFD-6CF622DA6DD7}"/>
          </ac:picMkLst>
        </pc:picChg>
      </pc:sldChg>
      <pc:sldChg chg="modSp">
        <pc:chgData name="Chompoonut  Harnrak" userId="S::chompoonut@jfbkk.or.th::c41eb19b-53e6-48b6-9180-4ba73ffac470" providerId="AD" clId="Web-{AC3DA6E5-4DC3-443B-B0C2-E27F1969AE99}" dt="2021-01-04T01:43:20.513" v="10" actId="1076"/>
        <pc:sldMkLst>
          <pc:docMk/>
          <pc:sldMk cId="3082013366" sldId="372"/>
        </pc:sldMkLst>
        <pc:picChg chg="mod">
          <ac:chgData name="Chompoonut  Harnrak" userId="S::chompoonut@jfbkk.or.th::c41eb19b-53e6-48b6-9180-4ba73ffac470" providerId="AD" clId="Web-{AC3DA6E5-4DC3-443B-B0C2-E27F1969AE99}" dt="2021-01-04T01:43:20.513" v="10" actId="1076"/>
          <ac:picMkLst>
            <pc:docMk/>
            <pc:sldMk cId="3082013366" sldId="372"/>
            <ac:picMk id="6" creationId="{121CBA5F-7805-41F7-AAFD-6CF622DA6DD7}"/>
          </ac:picMkLst>
        </pc:picChg>
      </pc:sldChg>
    </pc:docChg>
  </pc:docChgLst>
  <pc:docChgLst>
    <pc:chgData name="Keiko Kojima" userId="S::kojima@jfbkk.or.th::6899f029-7342-413a-b38b-6a9d55270ecb" providerId="AD" clId="Web-{01F9D974-AA51-4E62-BA5A-1779F15A876E}"/>
    <pc:docChg chg="modSld">
      <pc:chgData name="Keiko Kojima" userId="S::kojima@jfbkk.or.th::6899f029-7342-413a-b38b-6a9d55270ecb" providerId="AD" clId="Web-{01F9D974-AA51-4E62-BA5A-1779F15A876E}" dt="2021-01-03T09:34:43.091" v="4" actId="20577"/>
      <pc:docMkLst>
        <pc:docMk/>
      </pc:docMkLst>
      <pc:sldChg chg="modSp">
        <pc:chgData name="Keiko Kojima" userId="S::kojima@jfbkk.or.th::6899f029-7342-413a-b38b-6a9d55270ecb" providerId="AD" clId="Web-{01F9D974-AA51-4E62-BA5A-1779F15A876E}" dt="2021-01-03T09:34:40.403" v="3" actId="20577"/>
        <pc:sldMkLst>
          <pc:docMk/>
          <pc:sldMk cId="350165962" sldId="351"/>
        </pc:sldMkLst>
        <pc:spChg chg="mod">
          <ac:chgData name="Keiko Kojima" userId="S::kojima@jfbkk.or.th::6899f029-7342-413a-b38b-6a9d55270ecb" providerId="AD" clId="Web-{01F9D974-AA51-4E62-BA5A-1779F15A876E}" dt="2021-01-03T09:34:40.403" v="3" actId="20577"/>
          <ac:spMkLst>
            <pc:docMk/>
            <pc:sldMk cId="350165962" sldId="351"/>
            <ac:spMk id="7" creationId="{34BC47EF-A2E8-40B9-876F-3245A3CDA283}"/>
          </ac:spMkLst>
        </pc:spChg>
      </pc:sldChg>
    </pc:docChg>
  </pc:docChgLst>
  <pc:docChgLst>
    <pc:chgData name="Chisae Koizumi" userId="56daf4ee-0553-4efe-a59d-f3ef39271f03" providerId="ADAL" clId="{77588256-E229-433F-A013-DCFF71F6E4A5}"/>
    <pc:docChg chg="undo custSel addSld delSld modSld sldOrd modShowInfo">
      <pc:chgData name="Chisae Koizumi" userId="56daf4ee-0553-4efe-a59d-f3ef39271f03" providerId="ADAL" clId="{77588256-E229-433F-A013-DCFF71F6E4A5}" dt="2022-01-14T08:15:16.535" v="1432" actId="1076"/>
      <pc:docMkLst>
        <pc:docMk/>
      </pc:docMkLst>
      <pc:sldChg chg="modSp mod">
        <pc:chgData name="Chisae Koizumi" userId="56daf4ee-0553-4efe-a59d-f3ef39271f03" providerId="ADAL" clId="{77588256-E229-433F-A013-DCFF71F6E4A5}" dt="2022-01-10T04:36:09.613" v="3" actId="1076"/>
        <pc:sldMkLst>
          <pc:docMk/>
          <pc:sldMk cId="4232107413" sldId="256"/>
        </pc:sldMkLst>
        <pc:spChg chg="mod">
          <ac:chgData name="Chisae Koizumi" userId="56daf4ee-0553-4efe-a59d-f3ef39271f03" providerId="ADAL" clId="{77588256-E229-433F-A013-DCFF71F6E4A5}" dt="2022-01-10T04:36:09.613" v="3" actId="1076"/>
          <ac:spMkLst>
            <pc:docMk/>
            <pc:sldMk cId="4232107413" sldId="256"/>
            <ac:spMk id="3" creationId="{8A1D4AE6-C49C-4EC6-BCCD-29C76FE849D5}"/>
          </ac:spMkLst>
        </pc:spChg>
      </pc:sldChg>
      <pc:sldChg chg="modSp mod">
        <pc:chgData name="Chisae Koizumi" userId="56daf4ee-0553-4efe-a59d-f3ef39271f03" providerId="ADAL" clId="{77588256-E229-433F-A013-DCFF71F6E4A5}" dt="2022-01-10T04:37:04.873" v="38" actId="1035"/>
        <pc:sldMkLst>
          <pc:docMk/>
          <pc:sldMk cId="3064373672" sldId="257"/>
        </pc:sldMkLst>
        <pc:spChg chg="mod">
          <ac:chgData name="Chisae Koizumi" userId="56daf4ee-0553-4efe-a59d-f3ef39271f03" providerId="ADAL" clId="{77588256-E229-433F-A013-DCFF71F6E4A5}" dt="2022-01-10T04:37:04.873" v="38" actId="1035"/>
          <ac:spMkLst>
            <pc:docMk/>
            <pc:sldMk cId="3064373672" sldId="257"/>
            <ac:spMk id="4" creationId="{8BC7BBC7-24F6-4180-BB56-CB4C97EECDCA}"/>
          </ac:spMkLst>
        </pc:spChg>
        <pc:picChg chg="mod">
          <ac:chgData name="Chisae Koizumi" userId="56daf4ee-0553-4efe-a59d-f3ef39271f03" providerId="ADAL" clId="{77588256-E229-433F-A013-DCFF71F6E4A5}" dt="2022-01-10T04:36:55.132" v="22" actId="14100"/>
          <ac:picMkLst>
            <pc:docMk/>
            <pc:sldMk cId="3064373672" sldId="257"/>
            <ac:picMk id="5" creationId="{5D64B847-3453-4403-B49C-3CE309E0DFA7}"/>
          </ac:picMkLst>
        </pc:picChg>
      </pc:sldChg>
      <pc:sldChg chg="addSp delSp modSp mod delAnim">
        <pc:chgData name="Chisae Koizumi" userId="56daf4ee-0553-4efe-a59d-f3ef39271f03" providerId="ADAL" clId="{77588256-E229-433F-A013-DCFF71F6E4A5}" dt="2022-01-10T06:21:13.485" v="72"/>
        <pc:sldMkLst>
          <pc:docMk/>
          <pc:sldMk cId="61575379" sldId="258"/>
        </pc:sldMkLst>
        <pc:spChg chg="del">
          <ac:chgData name="Chisae Koizumi" userId="56daf4ee-0553-4efe-a59d-f3ef39271f03" providerId="ADAL" clId="{77588256-E229-433F-A013-DCFF71F6E4A5}" dt="2022-01-10T06:21:13.094" v="71" actId="478"/>
          <ac:spMkLst>
            <pc:docMk/>
            <pc:sldMk cId="61575379" sldId="258"/>
            <ac:spMk id="22" creationId="{46BC8263-5D8D-4D34-BCEA-DB26CF0FCF1E}"/>
          </ac:spMkLst>
        </pc:spChg>
        <pc:spChg chg="add mod">
          <ac:chgData name="Chisae Koizumi" userId="56daf4ee-0553-4efe-a59d-f3ef39271f03" providerId="ADAL" clId="{77588256-E229-433F-A013-DCFF71F6E4A5}" dt="2022-01-10T06:21:13.485" v="72"/>
          <ac:spMkLst>
            <pc:docMk/>
            <pc:sldMk cId="61575379" sldId="258"/>
            <ac:spMk id="24" creationId="{9F82608C-7391-4EB9-B0A0-28FA9D978980}"/>
          </ac:spMkLst>
        </pc:spChg>
        <pc:picChg chg="del">
          <ac:chgData name="Chisae Koizumi" userId="56daf4ee-0553-4efe-a59d-f3ef39271f03" providerId="ADAL" clId="{77588256-E229-433F-A013-DCFF71F6E4A5}" dt="2022-01-10T06:14:23.088" v="40" actId="478"/>
          <ac:picMkLst>
            <pc:docMk/>
            <pc:sldMk cId="61575379" sldId="258"/>
            <ac:picMk id="37" creationId="{C147A4F2-EFA9-4167-97A5-A01D5382B94E}"/>
          </ac:picMkLst>
        </pc:picChg>
        <pc:picChg chg="del">
          <ac:chgData name="Chisae Koizumi" userId="56daf4ee-0553-4efe-a59d-f3ef39271f03" providerId="ADAL" clId="{77588256-E229-433F-A013-DCFF71F6E4A5}" dt="2022-01-10T06:14:24.375" v="41" actId="478"/>
          <ac:picMkLst>
            <pc:docMk/>
            <pc:sldMk cId="61575379" sldId="258"/>
            <ac:picMk id="38" creationId="{55781C87-9165-4B83-9869-5E6974ED2350}"/>
          </ac:picMkLst>
        </pc:picChg>
      </pc:sldChg>
      <pc:sldChg chg="addSp delSp modSp del mod">
        <pc:chgData name="Chisae Koizumi" userId="56daf4ee-0553-4efe-a59d-f3ef39271f03" providerId="ADAL" clId="{77588256-E229-433F-A013-DCFF71F6E4A5}" dt="2022-01-10T06:45:48.182" v="220" actId="2696"/>
        <pc:sldMkLst>
          <pc:docMk/>
          <pc:sldMk cId="824769993" sldId="259"/>
        </pc:sldMkLst>
        <pc:spChg chg="del">
          <ac:chgData name="Chisae Koizumi" userId="56daf4ee-0553-4efe-a59d-f3ef39271f03" providerId="ADAL" clId="{77588256-E229-433F-A013-DCFF71F6E4A5}" dt="2022-01-10T06:31:56.531" v="170" actId="478"/>
          <ac:spMkLst>
            <pc:docMk/>
            <pc:sldMk cId="824769993" sldId="259"/>
            <ac:spMk id="5" creationId="{D349B200-4E4D-4E80-9AD1-3E5C00147352}"/>
          </ac:spMkLst>
        </pc:spChg>
        <pc:spChg chg="add mod">
          <ac:chgData name="Chisae Koizumi" userId="56daf4ee-0553-4efe-a59d-f3ef39271f03" providerId="ADAL" clId="{77588256-E229-433F-A013-DCFF71F6E4A5}" dt="2022-01-10T06:31:59.311" v="173" actId="20577"/>
          <ac:spMkLst>
            <pc:docMk/>
            <pc:sldMk cId="824769993" sldId="259"/>
            <ac:spMk id="7" creationId="{FB1E27B9-18B4-4741-9265-93101FFA2D0E}"/>
          </ac:spMkLst>
        </pc:spChg>
      </pc:sldChg>
      <pc:sldChg chg="addSp delSp modSp mod">
        <pc:chgData name="Chisae Koizumi" userId="56daf4ee-0553-4efe-a59d-f3ef39271f03" providerId="ADAL" clId="{77588256-E229-433F-A013-DCFF71F6E4A5}" dt="2022-01-10T06:51:53.210" v="250" actId="1076"/>
        <pc:sldMkLst>
          <pc:docMk/>
          <pc:sldMk cId="3748704525" sldId="260"/>
        </pc:sldMkLst>
        <pc:spChg chg="add del">
          <ac:chgData name="Chisae Koizumi" userId="56daf4ee-0553-4efe-a59d-f3ef39271f03" providerId="ADAL" clId="{77588256-E229-433F-A013-DCFF71F6E4A5}" dt="2022-01-10T06:40:57.776" v="209" actId="478"/>
          <ac:spMkLst>
            <pc:docMk/>
            <pc:sldMk cId="3748704525" sldId="260"/>
            <ac:spMk id="8" creationId="{2755396A-0CCB-43A8-9B39-DF875948A424}"/>
          </ac:spMkLst>
        </pc:spChg>
        <pc:spChg chg="add mod">
          <ac:chgData name="Chisae Koizumi" userId="56daf4ee-0553-4efe-a59d-f3ef39271f03" providerId="ADAL" clId="{77588256-E229-433F-A013-DCFF71F6E4A5}" dt="2022-01-10T06:40:58.202" v="210"/>
          <ac:spMkLst>
            <pc:docMk/>
            <pc:sldMk cId="3748704525" sldId="260"/>
            <ac:spMk id="10" creationId="{AFD3DC5B-1FD2-4104-B5F0-F0D3C0489407}"/>
          </ac:spMkLst>
        </pc:spChg>
        <pc:picChg chg="add mod">
          <ac:chgData name="Chisae Koizumi" userId="56daf4ee-0553-4efe-a59d-f3ef39271f03" providerId="ADAL" clId="{77588256-E229-433F-A013-DCFF71F6E4A5}" dt="2022-01-10T06:51:53.210" v="250" actId="1076"/>
          <ac:picMkLst>
            <pc:docMk/>
            <pc:sldMk cId="3748704525" sldId="260"/>
            <ac:picMk id="3" creationId="{DB4EF377-E4F1-4366-A3DD-0A861C2C23C3}"/>
          </ac:picMkLst>
        </pc:picChg>
        <pc:picChg chg="add mod">
          <ac:chgData name="Chisae Koizumi" userId="56daf4ee-0553-4efe-a59d-f3ef39271f03" providerId="ADAL" clId="{77588256-E229-433F-A013-DCFF71F6E4A5}" dt="2022-01-10T06:51:01.474" v="242" actId="1076"/>
          <ac:picMkLst>
            <pc:docMk/>
            <pc:sldMk cId="3748704525" sldId="260"/>
            <ac:picMk id="5" creationId="{E4E7D817-9C65-4DCE-8A9A-F3EC3E38D768}"/>
          </ac:picMkLst>
        </pc:picChg>
        <pc:picChg chg="del">
          <ac:chgData name="Chisae Koizumi" userId="56daf4ee-0553-4efe-a59d-f3ef39271f03" providerId="ADAL" clId="{77588256-E229-433F-A013-DCFF71F6E4A5}" dt="2022-01-10T06:49:27.429" v="223" actId="478"/>
          <ac:picMkLst>
            <pc:docMk/>
            <pc:sldMk cId="3748704525" sldId="260"/>
            <ac:picMk id="7" creationId="{3F8733FA-E004-4F1E-89F5-752551F8C9D1}"/>
          </ac:picMkLst>
        </pc:picChg>
        <pc:picChg chg="del mod">
          <ac:chgData name="Chisae Koizumi" userId="56daf4ee-0553-4efe-a59d-f3ef39271f03" providerId="ADAL" clId="{77588256-E229-433F-A013-DCFF71F6E4A5}" dt="2022-01-10T06:51:03.986" v="243" actId="478"/>
          <ac:picMkLst>
            <pc:docMk/>
            <pc:sldMk cId="3748704525" sldId="260"/>
            <ac:picMk id="9" creationId="{20D50E86-F2B3-4CA8-A031-919A9217CD77}"/>
          </ac:picMkLst>
        </pc:picChg>
        <pc:picChg chg="add mod">
          <ac:chgData name="Chisae Koizumi" userId="56daf4ee-0553-4efe-a59d-f3ef39271f03" providerId="ADAL" clId="{77588256-E229-433F-A013-DCFF71F6E4A5}" dt="2022-01-10T06:51:37.527" v="245" actId="1076"/>
          <ac:picMkLst>
            <pc:docMk/>
            <pc:sldMk cId="3748704525" sldId="260"/>
            <ac:picMk id="11" creationId="{6D06079D-A450-4B90-86B5-CDFA5B978202}"/>
          </ac:picMkLst>
        </pc:picChg>
        <pc:picChg chg="mod">
          <ac:chgData name="Chisae Koizumi" userId="56daf4ee-0553-4efe-a59d-f3ef39271f03" providerId="ADAL" clId="{77588256-E229-433F-A013-DCFF71F6E4A5}" dt="2022-01-10T06:51:46.331" v="249" actId="1076"/>
          <ac:picMkLst>
            <pc:docMk/>
            <pc:sldMk cId="3748704525" sldId="260"/>
            <ac:picMk id="12" creationId="{817E2A0F-3480-4FD3-88D4-2659419D7E55}"/>
          </ac:picMkLst>
        </pc:picChg>
        <pc:picChg chg="mod">
          <ac:chgData name="Chisae Koizumi" userId="56daf4ee-0553-4efe-a59d-f3ef39271f03" providerId="ADAL" clId="{77588256-E229-433F-A013-DCFF71F6E4A5}" dt="2022-01-10T06:51:41.371" v="246" actId="1076"/>
          <ac:picMkLst>
            <pc:docMk/>
            <pc:sldMk cId="3748704525" sldId="260"/>
            <ac:picMk id="13" creationId="{80E422FB-E6E3-4A37-B981-15A0D3307C67}"/>
          </ac:picMkLst>
        </pc:picChg>
        <pc:picChg chg="mod">
          <ac:chgData name="Chisae Koizumi" userId="56daf4ee-0553-4efe-a59d-f3ef39271f03" providerId="ADAL" clId="{77588256-E229-433F-A013-DCFF71F6E4A5}" dt="2022-01-10T06:51:43.324" v="247" actId="1076"/>
          <ac:picMkLst>
            <pc:docMk/>
            <pc:sldMk cId="3748704525" sldId="260"/>
            <ac:picMk id="14" creationId="{8603453C-4CD4-4D4E-A7E5-10A2AD98A4FB}"/>
          </ac:picMkLst>
        </pc:picChg>
        <pc:picChg chg="mod">
          <ac:chgData name="Chisae Koizumi" userId="56daf4ee-0553-4efe-a59d-f3ef39271f03" providerId="ADAL" clId="{77588256-E229-433F-A013-DCFF71F6E4A5}" dt="2022-01-10T06:51:44.640" v="248" actId="1076"/>
          <ac:picMkLst>
            <pc:docMk/>
            <pc:sldMk cId="3748704525" sldId="260"/>
            <ac:picMk id="15" creationId="{2F8C4401-0D1F-4C8B-8EAB-17C015FD5A1D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6:40:44.009" v="204"/>
        <pc:sldMkLst>
          <pc:docMk/>
          <pc:sldMk cId="809238362" sldId="261"/>
        </pc:sldMkLst>
        <pc:spChg chg="del mod">
          <ac:chgData name="Chisae Koizumi" userId="56daf4ee-0553-4efe-a59d-f3ef39271f03" providerId="ADAL" clId="{77588256-E229-433F-A013-DCFF71F6E4A5}" dt="2022-01-10T06:40:35.868" v="203" actId="478"/>
          <ac:spMkLst>
            <pc:docMk/>
            <pc:sldMk cId="809238362" sldId="261"/>
            <ac:spMk id="10" creationId="{B99A7869-C33F-4ED3-90C4-02041F3F9423}"/>
          </ac:spMkLst>
        </pc:spChg>
        <pc:spChg chg="add mod">
          <ac:chgData name="Chisae Koizumi" userId="56daf4ee-0553-4efe-a59d-f3ef39271f03" providerId="ADAL" clId="{77588256-E229-433F-A013-DCFF71F6E4A5}" dt="2022-01-10T06:40:44.009" v="204"/>
          <ac:spMkLst>
            <pc:docMk/>
            <pc:sldMk cId="809238362" sldId="261"/>
            <ac:spMk id="11" creationId="{340041AA-C72F-4598-B72A-17BFB9AE4047}"/>
          </ac:spMkLst>
        </pc:spChg>
        <pc:picChg chg="mod">
          <ac:chgData name="Chisae Koizumi" userId="56daf4ee-0553-4efe-a59d-f3ef39271f03" providerId="ADAL" clId="{77588256-E229-433F-A013-DCFF71F6E4A5}" dt="2022-01-10T06:32:32.025" v="176" actId="1076"/>
          <ac:picMkLst>
            <pc:docMk/>
            <pc:sldMk cId="809238362" sldId="261"/>
            <ac:picMk id="4" creationId="{829692A7-35D7-4A7E-B0A5-FDA66A7B320F}"/>
          </ac:picMkLst>
        </pc:picChg>
        <pc:picChg chg="mod">
          <ac:chgData name="Chisae Koizumi" userId="56daf4ee-0553-4efe-a59d-f3ef39271f03" providerId="ADAL" clId="{77588256-E229-433F-A013-DCFF71F6E4A5}" dt="2022-01-10T06:32:44.152" v="178" actId="1076"/>
          <ac:picMkLst>
            <pc:docMk/>
            <pc:sldMk cId="809238362" sldId="261"/>
            <ac:picMk id="5" creationId="{28CC2A07-DC0F-449E-A3EA-7FC82C33D132}"/>
          </ac:picMkLst>
        </pc:picChg>
        <pc:picChg chg="mod">
          <ac:chgData name="Chisae Koizumi" userId="56daf4ee-0553-4efe-a59d-f3ef39271f03" providerId="ADAL" clId="{77588256-E229-433F-A013-DCFF71F6E4A5}" dt="2022-01-10T06:32:44.152" v="178" actId="1076"/>
          <ac:picMkLst>
            <pc:docMk/>
            <pc:sldMk cId="809238362" sldId="261"/>
            <ac:picMk id="6" creationId="{91D039C4-3402-467A-AB35-0E7328C52A59}"/>
          </ac:picMkLst>
        </pc:picChg>
        <pc:picChg chg="mod">
          <ac:chgData name="Chisae Koizumi" userId="56daf4ee-0553-4efe-a59d-f3ef39271f03" providerId="ADAL" clId="{77588256-E229-433F-A013-DCFF71F6E4A5}" dt="2022-01-10T06:32:44.152" v="178" actId="1076"/>
          <ac:picMkLst>
            <pc:docMk/>
            <pc:sldMk cId="809238362" sldId="261"/>
            <ac:picMk id="7" creationId="{A00E66B4-B77B-4F9D-AEC1-C35A01A236FC}"/>
          </ac:picMkLst>
        </pc:picChg>
        <pc:picChg chg="add mod ord">
          <ac:chgData name="Chisae Koizumi" userId="56daf4ee-0553-4efe-a59d-f3ef39271f03" providerId="ADAL" clId="{77588256-E229-433F-A013-DCFF71F6E4A5}" dt="2022-01-10T06:40:23.010" v="199" actId="14100"/>
          <ac:picMkLst>
            <pc:docMk/>
            <pc:sldMk cId="809238362" sldId="261"/>
            <ac:picMk id="9" creationId="{91DFF1F6-D851-46DE-8A7D-480FA09CD933}"/>
          </ac:picMkLst>
        </pc:picChg>
        <pc:picChg chg="mod">
          <ac:chgData name="Chisae Koizumi" userId="56daf4ee-0553-4efe-a59d-f3ef39271f03" providerId="ADAL" clId="{77588256-E229-433F-A013-DCFF71F6E4A5}" dt="2022-01-10T06:32:44.152" v="178" actId="1076"/>
          <ac:picMkLst>
            <pc:docMk/>
            <pc:sldMk cId="809238362" sldId="261"/>
            <ac:picMk id="12" creationId="{043CDB1C-9845-4022-B572-FEC759A0BACD}"/>
          </ac:picMkLst>
        </pc:picChg>
        <pc:picChg chg="mod ord modCrop">
          <ac:chgData name="Chisae Koizumi" userId="56daf4ee-0553-4efe-a59d-f3ef39271f03" providerId="ADAL" clId="{77588256-E229-433F-A013-DCFF71F6E4A5}" dt="2022-01-10T06:40:28.330" v="201" actId="14100"/>
          <ac:picMkLst>
            <pc:docMk/>
            <pc:sldMk cId="809238362" sldId="261"/>
            <ac:picMk id="14" creationId="{ABED874F-6A22-4A18-BBCB-F3377E785584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6:52:10.488" v="254" actId="20577"/>
        <pc:sldMkLst>
          <pc:docMk/>
          <pc:sldMk cId="2500891622" sldId="262"/>
        </pc:sldMkLst>
        <pc:spChg chg="del">
          <ac:chgData name="Chisae Koizumi" userId="56daf4ee-0553-4efe-a59d-f3ef39271f03" providerId="ADAL" clId="{77588256-E229-433F-A013-DCFF71F6E4A5}" dt="2022-01-10T06:52:07.554" v="251" actId="478"/>
          <ac:spMkLst>
            <pc:docMk/>
            <pc:sldMk cId="2500891622" sldId="262"/>
            <ac:spMk id="7" creationId="{71EAE3EC-B806-49C4-84C1-0E94F4D6488E}"/>
          </ac:spMkLst>
        </pc:spChg>
        <pc:spChg chg="add mod">
          <ac:chgData name="Chisae Koizumi" userId="56daf4ee-0553-4efe-a59d-f3ef39271f03" providerId="ADAL" clId="{77588256-E229-433F-A013-DCFF71F6E4A5}" dt="2022-01-10T06:52:10.488" v="254" actId="20577"/>
          <ac:spMkLst>
            <pc:docMk/>
            <pc:sldMk cId="2500891622" sldId="262"/>
            <ac:spMk id="8" creationId="{A4ADA78E-3116-49C0-AE00-A567C72D26A3}"/>
          </ac:spMkLst>
        </pc:spChg>
      </pc:sldChg>
      <pc:sldChg chg="addSp delSp modSp mod">
        <pc:chgData name="Chisae Koizumi" userId="56daf4ee-0553-4efe-a59d-f3ef39271f03" providerId="ADAL" clId="{77588256-E229-433F-A013-DCFF71F6E4A5}" dt="2022-01-10T07:00:06.212" v="333" actId="14100"/>
        <pc:sldMkLst>
          <pc:docMk/>
          <pc:sldMk cId="3597634185" sldId="264"/>
        </pc:sldMkLst>
        <pc:spChg chg="del">
          <ac:chgData name="Chisae Koizumi" userId="56daf4ee-0553-4efe-a59d-f3ef39271f03" providerId="ADAL" clId="{77588256-E229-433F-A013-DCFF71F6E4A5}" dt="2022-01-10T06:57:17.634" v="304" actId="478"/>
          <ac:spMkLst>
            <pc:docMk/>
            <pc:sldMk cId="3597634185" sldId="264"/>
            <ac:spMk id="7" creationId="{EB5C70EF-AB80-4BAD-9612-1480888F356A}"/>
          </ac:spMkLst>
        </pc:spChg>
        <pc:spChg chg="add mod">
          <ac:chgData name="Chisae Koizumi" userId="56daf4ee-0553-4efe-a59d-f3ef39271f03" providerId="ADAL" clId="{77588256-E229-433F-A013-DCFF71F6E4A5}" dt="2022-01-10T06:57:21.324" v="307" actId="20577"/>
          <ac:spMkLst>
            <pc:docMk/>
            <pc:sldMk cId="3597634185" sldId="264"/>
            <ac:spMk id="8" creationId="{BD0A5607-40D8-4B41-A05E-055BE52DA731}"/>
          </ac:spMkLst>
        </pc:spChg>
        <pc:picChg chg="add mod">
          <ac:chgData name="Chisae Koizumi" userId="56daf4ee-0553-4efe-a59d-f3ef39271f03" providerId="ADAL" clId="{77588256-E229-433F-A013-DCFF71F6E4A5}" dt="2022-01-10T06:59:39.819" v="325" actId="1076"/>
          <ac:picMkLst>
            <pc:docMk/>
            <pc:sldMk cId="3597634185" sldId="264"/>
            <ac:picMk id="3" creationId="{56B77A07-5DED-4F42-AF8A-31A75F6F2981}"/>
          </ac:picMkLst>
        </pc:picChg>
        <pc:picChg chg="mod">
          <ac:chgData name="Chisae Koizumi" userId="56daf4ee-0553-4efe-a59d-f3ef39271f03" providerId="ADAL" clId="{77588256-E229-433F-A013-DCFF71F6E4A5}" dt="2022-01-10T07:00:06.212" v="333" actId="14100"/>
          <ac:picMkLst>
            <pc:docMk/>
            <pc:sldMk cId="3597634185" sldId="264"/>
            <ac:picMk id="9" creationId="{0DBA5B0C-C291-4466-9139-FA56C529A9D1}"/>
          </ac:picMkLst>
        </pc:picChg>
        <pc:picChg chg="mod">
          <ac:chgData name="Chisae Koizumi" userId="56daf4ee-0553-4efe-a59d-f3ef39271f03" providerId="ADAL" clId="{77588256-E229-433F-A013-DCFF71F6E4A5}" dt="2022-01-10T06:57:55.722" v="313" actId="1076"/>
          <ac:picMkLst>
            <pc:docMk/>
            <pc:sldMk cId="3597634185" sldId="264"/>
            <ac:picMk id="11" creationId="{D665AA27-F3BA-4A2F-9254-84DCB60E7CAB}"/>
          </ac:picMkLst>
        </pc:picChg>
        <pc:picChg chg="del mod">
          <ac:chgData name="Chisae Koizumi" userId="56daf4ee-0553-4efe-a59d-f3ef39271f03" providerId="ADAL" clId="{77588256-E229-433F-A013-DCFF71F6E4A5}" dt="2022-01-10T06:59:13.420" v="318" actId="478"/>
          <ac:picMkLst>
            <pc:docMk/>
            <pc:sldMk cId="3597634185" sldId="264"/>
            <ac:picMk id="13" creationId="{7BFC1963-2E27-4062-8C5A-3C878A611AFC}"/>
          </ac:picMkLst>
        </pc:picChg>
        <pc:picChg chg="mod ord">
          <ac:chgData name="Chisae Koizumi" userId="56daf4ee-0553-4efe-a59d-f3ef39271f03" providerId="ADAL" clId="{77588256-E229-433F-A013-DCFF71F6E4A5}" dt="2022-01-10T06:59:44.892" v="331" actId="1036"/>
          <ac:picMkLst>
            <pc:docMk/>
            <pc:sldMk cId="3597634185" sldId="264"/>
            <ac:picMk id="14" creationId="{21583481-11CB-4F1D-96C2-B8A8EBEF40CA}"/>
          </ac:picMkLst>
        </pc:picChg>
        <pc:picChg chg="mod ord">
          <ac:chgData name="Chisae Koizumi" userId="56daf4ee-0553-4efe-a59d-f3ef39271f03" providerId="ADAL" clId="{77588256-E229-433F-A013-DCFF71F6E4A5}" dt="2022-01-10T06:59:44.892" v="331" actId="1036"/>
          <ac:picMkLst>
            <pc:docMk/>
            <pc:sldMk cId="3597634185" sldId="264"/>
            <ac:picMk id="15" creationId="{E1869B80-51C6-45D2-922E-894A80C557B0}"/>
          </ac:picMkLst>
        </pc:picChg>
      </pc:sldChg>
      <pc:sldChg chg="modSp mod">
        <pc:chgData name="Chisae Koizumi" userId="56daf4ee-0553-4efe-a59d-f3ef39271f03" providerId="ADAL" clId="{77588256-E229-433F-A013-DCFF71F6E4A5}" dt="2022-01-10T06:56:52.975" v="301" actId="1035"/>
        <pc:sldMkLst>
          <pc:docMk/>
          <pc:sldMk cId="2125845235" sldId="272"/>
        </pc:sldMkLst>
        <pc:spChg chg="mod">
          <ac:chgData name="Chisae Koizumi" userId="56daf4ee-0553-4efe-a59d-f3ef39271f03" providerId="ADAL" clId="{77588256-E229-433F-A013-DCFF71F6E4A5}" dt="2022-01-10T06:56:52.975" v="301" actId="1035"/>
          <ac:spMkLst>
            <pc:docMk/>
            <pc:sldMk cId="2125845235" sldId="272"/>
            <ac:spMk id="6" creationId="{C968F673-3417-4C73-9241-D0ADA5BB9BE4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5:12:47.932" v="1316"/>
        <pc:sldMkLst>
          <pc:docMk/>
          <pc:sldMk cId="3481745866" sldId="273"/>
        </pc:sldMkLst>
        <pc:spChg chg="del">
          <ac:chgData name="Chisae Koizumi" userId="56daf4ee-0553-4efe-a59d-f3ef39271f03" providerId="ADAL" clId="{77588256-E229-433F-A013-DCFF71F6E4A5}" dt="2022-01-14T05:12:47.660" v="1315" actId="478"/>
          <ac:spMkLst>
            <pc:docMk/>
            <pc:sldMk cId="3481745866" sldId="273"/>
            <ac:spMk id="12" creationId="{F161B85A-A052-4F76-81C4-44045FC00AFC}"/>
          </ac:spMkLst>
        </pc:spChg>
        <pc:spChg chg="add mod">
          <ac:chgData name="Chisae Koizumi" userId="56daf4ee-0553-4efe-a59d-f3ef39271f03" providerId="ADAL" clId="{77588256-E229-433F-A013-DCFF71F6E4A5}" dt="2022-01-14T05:12:47.932" v="1316"/>
          <ac:spMkLst>
            <pc:docMk/>
            <pc:sldMk cId="3481745866" sldId="273"/>
            <ac:spMk id="13" creationId="{333D5EFF-8808-428D-B779-4EF6A8ECB0D7}"/>
          </ac:spMkLst>
        </pc:spChg>
      </pc:sldChg>
      <pc:sldChg chg="addSp delSp modSp mod">
        <pc:chgData name="Chisae Koizumi" userId="56daf4ee-0553-4efe-a59d-f3ef39271f03" providerId="ADAL" clId="{77588256-E229-433F-A013-DCFF71F6E4A5}" dt="2022-01-10T08:14:17.213" v="818" actId="1035"/>
        <pc:sldMkLst>
          <pc:docMk/>
          <pc:sldMk cId="143513397" sldId="275"/>
        </pc:sldMkLst>
        <pc:spChg chg="del">
          <ac:chgData name="Chisae Koizumi" userId="56daf4ee-0553-4efe-a59d-f3ef39271f03" providerId="ADAL" clId="{77588256-E229-433F-A013-DCFF71F6E4A5}" dt="2022-01-10T08:14:05.890" v="800" actId="478"/>
          <ac:spMkLst>
            <pc:docMk/>
            <pc:sldMk cId="143513397" sldId="275"/>
            <ac:spMk id="7" creationId="{C5A8140F-06FA-41BE-BDD5-819A645AF44B}"/>
          </ac:spMkLst>
        </pc:spChg>
        <pc:spChg chg="add mod">
          <ac:chgData name="Chisae Koizumi" userId="56daf4ee-0553-4efe-a59d-f3ef39271f03" providerId="ADAL" clId="{77588256-E229-433F-A013-DCFF71F6E4A5}" dt="2022-01-10T08:14:17.213" v="818" actId="1035"/>
          <ac:spMkLst>
            <pc:docMk/>
            <pc:sldMk cId="143513397" sldId="275"/>
            <ac:spMk id="8" creationId="{B16E37A2-9427-48DA-8D80-64CA058BE1CC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8:12:26.242" v="1420" actId="1076"/>
        <pc:sldMkLst>
          <pc:docMk/>
          <pc:sldMk cId="4065615446" sldId="284"/>
        </pc:sldMkLst>
        <pc:spChg chg="del">
          <ac:chgData name="Chisae Koizumi" userId="56daf4ee-0553-4efe-a59d-f3ef39271f03" providerId="ADAL" clId="{77588256-E229-433F-A013-DCFF71F6E4A5}" dt="2022-01-14T08:08:39.737" v="1400" actId="478"/>
          <ac:spMkLst>
            <pc:docMk/>
            <pc:sldMk cId="4065615446" sldId="284"/>
            <ac:spMk id="4" creationId="{8A9EEDC6-6024-4F6F-9587-790C6CCCC432}"/>
          </ac:spMkLst>
        </pc:spChg>
        <pc:spChg chg="add mod">
          <ac:chgData name="Chisae Koizumi" userId="56daf4ee-0553-4efe-a59d-f3ef39271f03" providerId="ADAL" clId="{77588256-E229-433F-A013-DCFF71F6E4A5}" dt="2022-01-14T08:08:46.875" v="1403" actId="20577"/>
          <ac:spMkLst>
            <pc:docMk/>
            <pc:sldMk cId="4065615446" sldId="284"/>
            <ac:spMk id="5" creationId="{6EF27538-C4A3-46D5-B5E6-EDC4A3BC07F4}"/>
          </ac:spMkLst>
        </pc:spChg>
        <pc:picChg chg="add mod">
          <ac:chgData name="Chisae Koizumi" userId="56daf4ee-0553-4efe-a59d-f3ef39271f03" providerId="ADAL" clId="{77588256-E229-433F-A013-DCFF71F6E4A5}" dt="2022-01-14T08:12:26.242" v="1420" actId="1076"/>
          <ac:picMkLst>
            <pc:docMk/>
            <pc:sldMk cId="4065615446" sldId="284"/>
            <ac:picMk id="3" creationId="{9F7DACE4-825D-4CF4-9402-112179693767}"/>
          </ac:picMkLst>
        </pc:picChg>
        <pc:picChg chg="del">
          <ac:chgData name="Chisae Koizumi" userId="56daf4ee-0553-4efe-a59d-f3ef39271f03" providerId="ADAL" clId="{77588256-E229-433F-A013-DCFF71F6E4A5}" dt="2022-01-14T08:11:46.912" v="1408" actId="478"/>
          <ac:picMkLst>
            <pc:docMk/>
            <pc:sldMk cId="4065615446" sldId="284"/>
            <ac:picMk id="7" creationId="{F89B1DB3-8927-48A4-99F5-189F7A61403D}"/>
          </ac:picMkLst>
        </pc:picChg>
        <pc:picChg chg="add mod">
          <ac:chgData name="Chisae Koizumi" userId="56daf4ee-0553-4efe-a59d-f3ef39271f03" providerId="ADAL" clId="{77588256-E229-433F-A013-DCFF71F6E4A5}" dt="2022-01-14T08:12:17.893" v="1416" actId="1076"/>
          <ac:picMkLst>
            <pc:docMk/>
            <pc:sldMk cId="4065615446" sldId="284"/>
            <ac:picMk id="1026" creationId="{4580738A-CEF9-478F-993D-D24C61BCCF09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4T07:58:52.524" v="1320" actId="20577"/>
        <pc:sldMkLst>
          <pc:docMk/>
          <pc:sldMk cId="3298763904" sldId="285"/>
        </pc:sldMkLst>
        <pc:spChg chg="add mod">
          <ac:chgData name="Chisae Koizumi" userId="56daf4ee-0553-4efe-a59d-f3ef39271f03" providerId="ADAL" clId="{77588256-E229-433F-A013-DCFF71F6E4A5}" dt="2022-01-14T07:58:52.524" v="1320" actId="20577"/>
          <ac:spMkLst>
            <pc:docMk/>
            <pc:sldMk cId="3298763904" sldId="285"/>
            <ac:spMk id="4" creationId="{727EEC04-2E80-47B9-8B14-CE5F736C8FB6}"/>
          </ac:spMkLst>
        </pc:spChg>
        <pc:spChg chg="del">
          <ac:chgData name="Chisae Koizumi" userId="56daf4ee-0553-4efe-a59d-f3ef39271f03" providerId="ADAL" clId="{77588256-E229-433F-A013-DCFF71F6E4A5}" dt="2022-01-14T07:53:23.614" v="1317" actId="478"/>
          <ac:spMkLst>
            <pc:docMk/>
            <pc:sldMk cId="3298763904" sldId="285"/>
            <ac:spMk id="5" creationId="{BF4C1A45-57D3-41B3-920C-6F5408506D2E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8:07:35.609" v="1396" actId="478"/>
        <pc:sldMkLst>
          <pc:docMk/>
          <pc:sldMk cId="3546868761" sldId="286"/>
        </pc:sldMkLst>
        <pc:spChg chg="add mod">
          <ac:chgData name="Chisae Koizumi" userId="56daf4ee-0553-4efe-a59d-f3ef39271f03" providerId="ADAL" clId="{77588256-E229-433F-A013-DCFF71F6E4A5}" dt="2022-01-14T08:00:39.555" v="1334" actId="20577"/>
          <ac:spMkLst>
            <pc:docMk/>
            <pc:sldMk cId="3546868761" sldId="286"/>
            <ac:spMk id="5" creationId="{9212AC97-8263-424E-806D-18B3CA9FC299}"/>
          </ac:spMkLst>
        </pc:spChg>
        <pc:spChg chg="del">
          <ac:chgData name="Chisae Koizumi" userId="56daf4ee-0553-4efe-a59d-f3ef39271f03" providerId="ADAL" clId="{77588256-E229-433F-A013-DCFF71F6E4A5}" dt="2022-01-14T08:00:36.493" v="1331" actId="478"/>
          <ac:spMkLst>
            <pc:docMk/>
            <pc:sldMk cId="3546868761" sldId="286"/>
            <ac:spMk id="16" creationId="{BFB48CE3-8B5E-4AF9-8F4C-E7BDB91B81CF}"/>
          </ac:spMkLst>
        </pc:spChg>
        <pc:picChg chg="del">
          <ac:chgData name="Chisae Koizumi" userId="56daf4ee-0553-4efe-a59d-f3ef39271f03" providerId="ADAL" clId="{77588256-E229-433F-A013-DCFF71F6E4A5}" dt="2022-01-14T08:07:35.609" v="1396" actId="478"/>
          <ac:picMkLst>
            <pc:docMk/>
            <pc:sldMk cId="3546868761" sldId="286"/>
            <ac:picMk id="11" creationId="{217C8A38-1016-4BDA-83F4-A45708CDCCD4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4T08:15:16.535" v="1432" actId="1076"/>
        <pc:sldMkLst>
          <pc:docMk/>
          <pc:sldMk cId="3994214618" sldId="287"/>
        </pc:sldMkLst>
        <pc:spChg chg="del">
          <ac:chgData name="Chisae Koizumi" userId="56daf4ee-0553-4efe-a59d-f3ef39271f03" providerId="ADAL" clId="{77588256-E229-433F-A013-DCFF71F6E4A5}" dt="2022-01-14T08:08:57.490" v="1406" actId="478"/>
          <ac:spMkLst>
            <pc:docMk/>
            <pc:sldMk cId="3994214618" sldId="287"/>
            <ac:spMk id="4" creationId="{823FD301-50E3-4082-BC54-E4EB5DF745A2}"/>
          </ac:spMkLst>
        </pc:spChg>
        <pc:spChg chg="add mod">
          <ac:chgData name="Chisae Koizumi" userId="56daf4ee-0553-4efe-a59d-f3ef39271f03" providerId="ADAL" clId="{77588256-E229-433F-A013-DCFF71F6E4A5}" dt="2022-01-14T08:08:58.059" v="1407"/>
          <ac:spMkLst>
            <pc:docMk/>
            <pc:sldMk cId="3994214618" sldId="287"/>
            <ac:spMk id="6" creationId="{F9E764D1-D5B2-4393-8EF7-1137798D4233}"/>
          </ac:spMkLst>
        </pc:spChg>
        <pc:picChg chg="mod">
          <ac:chgData name="Chisae Koizumi" userId="56daf4ee-0553-4efe-a59d-f3ef39271f03" providerId="ADAL" clId="{77588256-E229-433F-A013-DCFF71F6E4A5}" dt="2022-01-14T08:15:16.535" v="1432" actId="1076"/>
          <ac:picMkLst>
            <pc:docMk/>
            <pc:sldMk cId="3994214618" sldId="287"/>
            <ac:picMk id="5" creationId="{F669AED2-0073-443D-97D6-6502CD46CD36}"/>
          </ac:picMkLst>
        </pc:picChg>
        <pc:picChg chg="add del mod">
          <ac:chgData name="Chisae Koizumi" userId="56daf4ee-0553-4efe-a59d-f3ef39271f03" providerId="ADAL" clId="{77588256-E229-433F-A013-DCFF71F6E4A5}" dt="2022-01-14T08:14:15.461" v="1423" actId="478"/>
          <ac:picMkLst>
            <pc:docMk/>
            <pc:sldMk cId="3994214618" sldId="287"/>
            <ac:picMk id="7" creationId="{DF9559FD-9974-405D-983B-24CFF95F48EA}"/>
          </ac:picMkLst>
        </pc:picChg>
        <pc:picChg chg="add del mod modCrop">
          <ac:chgData name="Chisae Koizumi" userId="56daf4ee-0553-4efe-a59d-f3ef39271f03" providerId="ADAL" clId="{77588256-E229-433F-A013-DCFF71F6E4A5}" dt="2022-01-14T08:15:10.231" v="1430" actId="1076"/>
          <ac:picMkLst>
            <pc:docMk/>
            <pc:sldMk cId="3994214618" sldId="287"/>
            <ac:picMk id="8" creationId="{573B0808-6CFD-406F-A491-0D1FBC796200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8:04:11.833" v="542" actId="1076"/>
        <pc:sldMkLst>
          <pc:docMk/>
          <pc:sldMk cId="4036202948" sldId="323"/>
        </pc:sldMkLst>
        <pc:spChg chg="del">
          <ac:chgData name="Chisae Koizumi" userId="56daf4ee-0553-4efe-a59d-f3ef39271f03" providerId="ADAL" clId="{77588256-E229-433F-A013-DCFF71F6E4A5}" dt="2022-01-10T07:59:34.243" v="526" actId="478"/>
          <ac:spMkLst>
            <pc:docMk/>
            <pc:sldMk cId="4036202948" sldId="323"/>
            <ac:spMk id="10" creationId="{EEFEAD3D-144D-42FF-882E-FF62D4A6E3A8}"/>
          </ac:spMkLst>
        </pc:spChg>
        <pc:spChg chg="add mod">
          <ac:chgData name="Chisae Koizumi" userId="56daf4ee-0553-4efe-a59d-f3ef39271f03" providerId="ADAL" clId="{77588256-E229-433F-A013-DCFF71F6E4A5}" dt="2022-01-10T07:59:37.893" v="529" actId="20577"/>
          <ac:spMkLst>
            <pc:docMk/>
            <pc:sldMk cId="4036202948" sldId="323"/>
            <ac:spMk id="12" creationId="{A4E57983-E4C9-4F27-B837-5675E21D6CFA}"/>
          </ac:spMkLst>
        </pc:spChg>
        <pc:picChg chg="add mod">
          <ac:chgData name="Chisae Koizumi" userId="56daf4ee-0553-4efe-a59d-f3ef39271f03" providerId="ADAL" clId="{77588256-E229-433F-A013-DCFF71F6E4A5}" dt="2022-01-10T08:04:08.098" v="541" actId="1076"/>
          <ac:picMkLst>
            <pc:docMk/>
            <pc:sldMk cId="4036202948" sldId="323"/>
            <ac:picMk id="3" creationId="{DA82E9BF-31CE-4443-972E-E21660835E14}"/>
          </ac:picMkLst>
        </pc:picChg>
        <pc:picChg chg="del">
          <ac:chgData name="Chisae Koizumi" userId="56daf4ee-0553-4efe-a59d-f3ef39271f03" providerId="ADAL" clId="{77588256-E229-433F-A013-DCFF71F6E4A5}" dt="2022-01-10T08:02:58.486" v="530" actId="478"/>
          <ac:picMkLst>
            <pc:docMk/>
            <pc:sldMk cId="4036202948" sldId="323"/>
            <ac:picMk id="4" creationId="{91321C88-A71A-4534-8E37-EB5ACE921E0F}"/>
          </ac:picMkLst>
        </pc:picChg>
        <pc:picChg chg="del">
          <ac:chgData name="Chisae Koizumi" userId="56daf4ee-0553-4efe-a59d-f3ef39271f03" providerId="ADAL" clId="{77588256-E229-433F-A013-DCFF71F6E4A5}" dt="2022-01-10T08:02:59.826" v="531" actId="478"/>
          <ac:picMkLst>
            <pc:docMk/>
            <pc:sldMk cId="4036202948" sldId="323"/>
            <ac:picMk id="9" creationId="{FE0E9017-37FE-499F-97F9-1EE7930CBD11}"/>
          </ac:picMkLst>
        </pc:picChg>
        <pc:picChg chg="del">
          <ac:chgData name="Chisae Koizumi" userId="56daf4ee-0553-4efe-a59d-f3ef39271f03" providerId="ADAL" clId="{77588256-E229-433F-A013-DCFF71F6E4A5}" dt="2022-01-10T08:03:01.457" v="532" actId="478"/>
          <ac:picMkLst>
            <pc:docMk/>
            <pc:sldMk cId="4036202948" sldId="323"/>
            <ac:picMk id="11" creationId="{106D2508-ADFA-42AB-989E-ABAF62CAC0A6}"/>
          </ac:picMkLst>
        </pc:picChg>
        <pc:picChg chg="del">
          <ac:chgData name="Chisae Koizumi" userId="56daf4ee-0553-4efe-a59d-f3ef39271f03" providerId="ADAL" clId="{77588256-E229-433F-A013-DCFF71F6E4A5}" dt="2022-01-10T08:03:02.726" v="533" actId="478"/>
          <ac:picMkLst>
            <pc:docMk/>
            <pc:sldMk cId="4036202948" sldId="323"/>
            <ac:picMk id="21" creationId="{F8D709EB-B567-43FB-BC10-C1F2CC6C9AD4}"/>
          </ac:picMkLst>
        </pc:picChg>
        <pc:picChg chg="mod ord">
          <ac:chgData name="Chisae Koizumi" userId="56daf4ee-0553-4efe-a59d-f3ef39271f03" providerId="ADAL" clId="{77588256-E229-433F-A013-DCFF71F6E4A5}" dt="2022-01-10T08:04:11.833" v="542" actId="1076"/>
          <ac:picMkLst>
            <pc:docMk/>
            <pc:sldMk cId="4036202948" sldId="323"/>
            <ac:picMk id="22" creationId="{F13D0733-F073-4DA6-998E-7438797936BF}"/>
          </ac:picMkLst>
        </pc:picChg>
      </pc:sldChg>
      <pc:sldChg chg="addSp delSp modSp mod modAnim">
        <pc:chgData name="Chisae Koizumi" userId="56daf4ee-0553-4efe-a59d-f3ef39271f03" providerId="ADAL" clId="{77588256-E229-433F-A013-DCFF71F6E4A5}" dt="2022-01-13T03:53:11.382" v="958" actId="1076"/>
        <pc:sldMkLst>
          <pc:docMk/>
          <pc:sldMk cId="1653326138" sldId="327"/>
        </pc:sldMkLst>
        <pc:spChg chg="del">
          <ac:chgData name="Chisae Koizumi" userId="56daf4ee-0553-4efe-a59d-f3ef39271f03" providerId="ADAL" clId="{77588256-E229-433F-A013-DCFF71F6E4A5}" dt="2022-01-13T03:46:30.812" v="897" actId="478"/>
          <ac:spMkLst>
            <pc:docMk/>
            <pc:sldMk cId="1653326138" sldId="327"/>
            <ac:spMk id="6" creationId="{CF00BC45-2025-4881-BFC1-1ED180F3EA25}"/>
          </ac:spMkLst>
        </pc:spChg>
        <pc:spChg chg="add mod">
          <ac:chgData name="Chisae Koizumi" userId="56daf4ee-0553-4efe-a59d-f3ef39271f03" providerId="ADAL" clId="{77588256-E229-433F-A013-DCFF71F6E4A5}" dt="2022-01-13T03:46:35.142" v="902" actId="20577"/>
          <ac:spMkLst>
            <pc:docMk/>
            <pc:sldMk cId="1653326138" sldId="327"/>
            <ac:spMk id="7" creationId="{FE7FBC07-3542-42C2-B043-026BB0C56208}"/>
          </ac:spMkLst>
        </pc:spChg>
        <pc:picChg chg="add del mod">
          <ac:chgData name="Chisae Koizumi" userId="56daf4ee-0553-4efe-a59d-f3ef39271f03" providerId="ADAL" clId="{77588256-E229-433F-A013-DCFF71F6E4A5}" dt="2022-01-13T03:51:16.995" v="933" actId="478"/>
          <ac:picMkLst>
            <pc:docMk/>
            <pc:sldMk cId="1653326138" sldId="327"/>
            <ac:picMk id="3" creationId="{9847C198-3CDC-46A8-88FE-F1CDE049D99D}"/>
          </ac:picMkLst>
        </pc:picChg>
        <pc:picChg chg="del mod">
          <ac:chgData name="Chisae Koizumi" userId="56daf4ee-0553-4efe-a59d-f3ef39271f03" providerId="ADAL" clId="{77588256-E229-433F-A013-DCFF71F6E4A5}" dt="2022-01-13T03:48:27.947" v="909" actId="478"/>
          <ac:picMkLst>
            <pc:docMk/>
            <pc:sldMk cId="1653326138" sldId="327"/>
            <ac:picMk id="5" creationId="{9B56807D-C557-42FB-8C25-29D05C35F42E}"/>
          </ac:picMkLst>
        </pc:picChg>
        <pc:picChg chg="add mod ord">
          <ac:chgData name="Chisae Koizumi" userId="56daf4ee-0553-4efe-a59d-f3ef39271f03" providerId="ADAL" clId="{77588256-E229-433F-A013-DCFF71F6E4A5}" dt="2022-01-13T03:52:38.433" v="952" actId="1076"/>
          <ac:picMkLst>
            <pc:docMk/>
            <pc:sldMk cId="1653326138" sldId="327"/>
            <ac:picMk id="8" creationId="{CD755868-5C4D-4BD4-96BC-AB3E9B69A59C}"/>
          </ac:picMkLst>
        </pc:picChg>
        <pc:picChg chg="add mod ord">
          <ac:chgData name="Chisae Koizumi" userId="56daf4ee-0553-4efe-a59d-f3ef39271f03" providerId="ADAL" clId="{77588256-E229-433F-A013-DCFF71F6E4A5}" dt="2022-01-13T03:52:14.776" v="946" actId="167"/>
          <ac:picMkLst>
            <pc:docMk/>
            <pc:sldMk cId="1653326138" sldId="327"/>
            <ac:picMk id="9" creationId="{224ACF71-469C-443F-B83D-707942B0CC82}"/>
          </ac:picMkLst>
        </pc:picChg>
        <pc:picChg chg="add mod ord">
          <ac:chgData name="Chisae Koizumi" userId="56daf4ee-0553-4efe-a59d-f3ef39271f03" providerId="ADAL" clId="{77588256-E229-433F-A013-DCFF71F6E4A5}" dt="2022-01-13T03:52:24.596" v="950" actId="167"/>
          <ac:picMkLst>
            <pc:docMk/>
            <pc:sldMk cId="1653326138" sldId="327"/>
            <ac:picMk id="11" creationId="{CB06E9C9-D41F-4414-B33C-B34FED7D526B}"/>
          </ac:picMkLst>
        </pc:picChg>
        <pc:picChg chg="add mod">
          <ac:chgData name="Chisae Koizumi" userId="56daf4ee-0553-4efe-a59d-f3ef39271f03" providerId="ADAL" clId="{77588256-E229-433F-A013-DCFF71F6E4A5}" dt="2022-01-13T03:53:03.297" v="956" actId="962"/>
          <ac:picMkLst>
            <pc:docMk/>
            <pc:sldMk cId="1653326138" sldId="327"/>
            <ac:picMk id="12" creationId="{032A2B39-C775-4121-92B7-2D0708F8524E}"/>
          </ac:picMkLst>
        </pc:picChg>
        <pc:picChg chg="add mod">
          <ac:chgData name="Chisae Koizumi" userId="56daf4ee-0553-4efe-a59d-f3ef39271f03" providerId="ADAL" clId="{77588256-E229-433F-A013-DCFF71F6E4A5}" dt="2022-01-13T03:53:11.382" v="958" actId="1076"/>
          <ac:picMkLst>
            <pc:docMk/>
            <pc:sldMk cId="1653326138" sldId="327"/>
            <ac:picMk id="16" creationId="{8E678FAA-86D4-4BF0-AC90-C4A9B3197707}"/>
          </ac:picMkLst>
        </pc:picChg>
        <pc:picChg chg="del mod">
          <ac:chgData name="Chisae Koizumi" userId="56daf4ee-0553-4efe-a59d-f3ef39271f03" providerId="ADAL" clId="{77588256-E229-433F-A013-DCFF71F6E4A5}" dt="2022-01-13T03:51:39.178" v="938" actId="478"/>
          <ac:picMkLst>
            <pc:docMk/>
            <pc:sldMk cId="1653326138" sldId="327"/>
            <ac:picMk id="18" creationId="{A941EBB5-A36D-48BC-811F-1DA634969F27}"/>
          </ac:picMkLst>
        </pc:picChg>
        <pc:picChg chg="mod">
          <ac:chgData name="Chisae Koizumi" userId="56daf4ee-0553-4efe-a59d-f3ef39271f03" providerId="ADAL" clId="{77588256-E229-433F-A013-DCFF71F6E4A5}" dt="2022-01-13T03:52:16.954" v="947" actId="1076"/>
          <ac:picMkLst>
            <pc:docMk/>
            <pc:sldMk cId="1653326138" sldId="327"/>
            <ac:picMk id="19" creationId="{E257DB6B-300A-43E0-9B30-0E013EFCC572}"/>
          </ac:picMkLst>
        </pc:picChg>
        <pc:picChg chg="mod">
          <ac:chgData name="Chisae Koizumi" userId="56daf4ee-0553-4efe-a59d-f3ef39271f03" providerId="ADAL" clId="{77588256-E229-433F-A013-DCFF71F6E4A5}" dt="2022-01-13T03:52:19" v="948" actId="1076"/>
          <ac:picMkLst>
            <pc:docMk/>
            <pc:sldMk cId="1653326138" sldId="327"/>
            <ac:picMk id="20" creationId="{83C34531-1819-40EB-80C5-DF3F4A9912EA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3T04:02:54.043" v="1065" actId="20577"/>
        <pc:sldMkLst>
          <pc:docMk/>
          <pc:sldMk cId="4214841676" sldId="328"/>
        </pc:sldMkLst>
        <pc:spChg chg="del">
          <ac:chgData name="Chisae Koizumi" userId="56daf4ee-0553-4efe-a59d-f3ef39271f03" providerId="ADAL" clId="{77588256-E229-433F-A013-DCFF71F6E4A5}" dt="2022-01-13T04:02:51.374" v="1062" actId="478"/>
          <ac:spMkLst>
            <pc:docMk/>
            <pc:sldMk cId="4214841676" sldId="328"/>
            <ac:spMk id="3" creationId="{5D2FD265-CCF8-4BE1-A660-68EA524E5BCD}"/>
          </ac:spMkLst>
        </pc:spChg>
        <pc:spChg chg="add mod">
          <ac:chgData name="Chisae Koizumi" userId="56daf4ee-0553-4efe-a59d-f3ef39271f03" providerId="ADAL" clId="{77588256-E229-433F-A013-DCFF71F6E4A5}" dt="2022-01-13T04:02:54.043" v="1065" actId="20577"/>
          <ac:spMkLst>
            <pc:docMk/>
            <pc:sldMk cId="4214841676" sldId="328"/>
            <ac:spMk id="5" creationId="{0427C467-0FCF-419C-AD50-39C04AC3176F}"/>
          </ac:spMkLst>
        </pc:spChg>
      </pc:sldChg>
      <pc:sldChg chg="addSp delSp modSp mod">
        <pc:chgData name="Chisae Koizumi" userId="56daf4ee-0553-4efe-a59d-f3ef39271f03" providerId="ADAL" clId="{77588256-E229-433F-A013-DCFF71F6E4A5}" dt="2022-01-13T04:03:44.955" v="1069" actId="1076"/>
        <pc:sldMkLst>
          <pc:docMk/>
          <pc:sldMk cId="2452982922" sldId="329"/>
        </pc:sldMkLst>
        <pc:spChg chg="del">
          <ac:chgData name="Chisae Koizumi" userId="56daf4ee-0553-4efe-a59d-f3ef39271f03" providerId="ADAL" clId="{77588256-E229-433F-A013-DCFF71F6E4A5}" dt="2022-01-13T04:03:09.068" v="1066" actId="478"/>
          <ac:spMkLst>
            <pc:docMk/>
            <pc:sldMk cId="2452982922" sldId="329"/>
            <ac:spMk id="5" creationId="{D7AE24D5-7995-450A-9F26-97037A766F83}"/>
          </ac:spMkLst>
        </pc:spChg>
        <pc:spChg chg="add mod">
          <ac:chgData name="Chisae Koizumi" userId="56daf4ee-0553-4efe-a59d-f3ef39271f03" providerId="ADAL" clId="{77588256-E229-433F-A013-DCFF71F6E4A5}" dt="2022-01-13T04:03:13.943" v="1067"/>
          <ac:spMkLst>
            <pc:docMk/>
            <pc:sldMk cId="2452982922" sldId="329"/>
            <ac:spMk id="8" creationId="{4AAA832F-B577-4113-B88B-B71427B1B10C}"/>
          </ac:spMkLst>
        </pc:spChg>
        <pc:picChg chg="mod">
          <ac:chgData name="Chisae Koizumi" userId="56daf4ee-0553-4efe-a59d-f3ef39271f03" providerId="ADAL" clId="{77588256-E229-433F-A013-DCFF71F6E4A5}" dt="2022-01-13T04:03:41.913" v="1068" actId="1076"/>
          <ac:picMkLst>
            <pc:docMk/>
            <pc:sldMk cId="2452982922" sldId="329"/>
            <ac:picMk id="11" creationId="{C3B2B972-9599-4E26-99FD-C4B3B2DF6897}"/>
          </ac:picMkLst>
        </pc:picChg>
        <pc:picChg chg="mod">
          <ac:chgData name="Chisae Koizumi" userId="56daf4ee-0553-4efe-a59d-f3ef39271f03" providerId="ADAL" clId="{77588256-E229-433F-A013-DCFF71F6E4A5}" dt="2022-01-13T04:03:44.955" v="1069" actId="1076"/>
          <ac:picMkLst>
            <pc:docMk/>
            <pc:sldMk cId="2452982922" sldId="329"/>
            <ac:picMk id="19" creationId="{1126975C-BA82-4BD0-BCE9-014384EE2926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3T04:13:56.745" v="1180" actId="1035"/>
        <pc:sldMkLst>
          <pc:docMk/>
          <pc:sldMk cId="1724052923" sldId="331"/>
        </pc:sldMkLst>
        <pc:spChg chg="del">
          <ac:chgData name="Chisae Koizumi" userId="56daf4ee-0553-4efe-a59d-f3ef39271f03" providerId="ADAL" clId="{77588256-E229-433F-A013-DCFF71F6E4A5}" dt="2022-01-13T04:13:37.243" v="1162" actId="478"/>
          <ac:spMkLst>
            <pc:docMk/>
            <pc:sldMk cId="1724052923" sldId="331"/>
            <ac:spMk id="9" creationId="{44EA2F05-F413-4734-9CD8-0A8BBFC74C36}"/>
          </ac:spMkLst>
        </pc:spChg>
        <pc:spChg chg="add mod">
          <ac:chgData name="Chisae Koizumi" userId="56daf4ee-0553-4efe-a59d-f3ef39271f03" providerId="ADAL" clId="{77588256-E229-433F-A013-DCFF71F6E4A5}" dt="2022-01-13T04:13:56.745" v="1180" actId="1035"/>
          <ac:spMkLst>
            <pc:docMk/>
            <pc:sldMk cId="1724052923" sldId="331"/>
            <ac:spMk id="10" creationId="{11262C85-CC1F-4FAE-B26E-1F5BBF020337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4:56:04.875" v="1258" actId="21"/>
        <pc:sldMkLst>
          <pc:docMk/>
          <pc:sldMk cId="1149384464" sldId="332"/>
        </pc:sldMkLst>
        <pc:spChg chg="del">
          <ac:chgData name="Chisae Koizumi" userId="56daf4ee-0553-4efe-a59d-f3ef39271f03" providerId="ADAL" clId="{77588256-E229-433F-A013-DCFF71F6E4A5}" dt="2022-01-13T04:17:26.998" v="1197" actId="478"/>
          <ac:spMkLst>
            <pc:docMk/>
            <pc:sldMk cId="1149384464" sldId="332"/>
            <ac:spMk id="11" creationId="{5FADB667-C89F-4E99-851C-BB029A1EC1BE}"/>
          </ac:spMkLst>
        </pc:spChg>
        <pc:spChg chg="add mod">
          <ac:chgData name="Chisae Koizumi" userId="56daf4ee-0553-4efe-a59d-f3ef39271f03" providerId="ADAL" clId="{77588256-E229-433F-A013-DCFF71F6E4A5}" dt="2022-01-13T04:17:27.362" v="1198"/>
          <ac:spMkLst>
            <pc:docMk/>
            <pc:sldMk cId="1149384464" sldId="332"/>
            <ac:spMk id="12" creationId="{21117F22-6626-47DE-B8D9-74B018C719F9}"/>
          </ac:spMkLst>
        </pc:spChg>
        <pc:picChg chg="add del mod">
          <ac:chgData name="Chisae Koizumi" userId="56daf4ee-0553-4efe-a59d-f3ef39271f03" providerId="ADAL" clId="{77588256-E229-433F-A013-DCFF71F6E4A5}" dt="2022-01-14T04:56:04.875" v="1258" actId="21"/>
          <ac:picMkLst>
            <pc:docMk/>
            <pc:sldMk cId="1149384464" sldId="332"/>
            <ac:picMk id="4" creationId="{75542AFA-4E1D-4397-A7EA-6C837BF36C70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4T04:52:52.079" v="1250" actId="1076"/>
        <pc:sldMkLst>
          <pc:docMk/>
          <pc:sldMk cId="1232147744" sldId="333"/>
        </pc:sldMkLst>
        <pc:spChg chg="add mod">
          <ac:chgData name="Chisae Koizumi" userId="56daf4ee-0553-4efe-a59d-f3ef39271f03" providerId="ADAL" clId="{77588256-E229-433F-A013-DCFF71F6E4A5}" dt="2022-01-14T04:51:16" v="1231" actId="20577"/>
          <ac:spMkLst>
            <pc:docMk/>
            <pc:sldMk cId="1232147744" sldId="333"/>
            <ac:spMk id="6" creationId="{57A198B0-01ED-4D00-8EDD-AFD2A2A0F280}"/>
          </ac:spMkLst>
        </pc:spChg>
        <pc:spChg chg="del">
          <ac:chgData name="Chisae Koizumi" userId="56daf4ee-0553-4efe-a59d-f3ef39271f03" providerId="ADAL" clId="{77588256-E229-433F-A013-DCFF71F6E4A5}" dt="2022-01-14T04:51:11.968" v="1226" actId="478"/>
          <ac:spMkLst>
            <pc:docMk/>
            <pc:sldMk cId="1232147744" sldId="333"/>
            <ac:spMk id="9" creationId="{65A7FF90-4A35-43D4-BE36-308347EEAE27}"/>
          </ac:spMkLst>
        </pc:spChg>
        <pc:picChg chg="mod">
          <ac:chgData name="Chisae Koizumi" userId="56daf4ee-0553-4efe-a59d-f3ef39271f03" providerId="ADAL" clId="{77588256-E229-433F-A013-DCFF71F6E4A5}" dt="2022-01-14T04:52:49.902" v="1249" actId="1076"/>
          <ac:picMkLst>
            <pc:docMk/>
            <pc:sldMk cId="1232147744" sldId="333"/>
            <ac:picMk id="5" creationId="{D6CA2DB5-44BD-4EE0-A837-EB3C6B286273}"/>
          </ac:picMkLst>
        </pc:picChg>
        <pc:picChg chg="mod">
          <ac:chgData name="Chisae Koizumi" userId="56daf4ee-0553-4efe-a59d-f3ef39271f03" providerId="ADAL" clId="{77588256-E229-433F-A013-DCFF71F6E4A5}" dt="2022-01-14T04:52:52.079" v="1250" actId="1076"/>
          <ac:picMkLst>
            <pc:docMk/>
            <pc:sldMk cId="1232147744" sldId="333"/>
            <ac:picMk id="8" creationId="{8A956091-F431-4141-A8B8-3909585A0B6C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4T04:57:01.005" v="1275" actId="20577"/>
        <pc:sldMkLst>
          <pc:docMk/>
          <pc:sldMk cId="913669478" sldId="336"/>
        </pc:sldMkLst>
        <pc:spChg chg="del">
          <ac:chgData name="Chisae Koizumi" userId="56daf4ee-0553-4efe-a59d-f3ef39271f03" providerId="ADAL" clId="{77588256-E229-433F-A013-DCFF71F6E4A5}" dt="2022-01-14T04:56:54.262" v="1268" actId="478"/>
          <ac:spMkLst>
            <pc:docMk/>
            <pc:sldMk cId="913669478" sldId="336"/>
            <ac:spMk id="8" creationId="{869E28D1-CEAC-4D33-8883-D3943F0B4D50}"/>
          </ac:spMkLst>
        </pc:spChg>
        <pc:spChg chg="add mod">
          <ac:chgData name="Chisae Koizumi" userId="56daf4ee-0553-4efe-a59d-f3ef39271f03" providerId="ADAL" clId="{77588256-E229-433F-A013-DCFF71F6E4A5}" dt="2022-01-14T04:57:01.005" v="1275" actId="20577"/>
          <ac:spMkLst>
            <pc:docMk/>
            <pc:sldMk cId="913669478" sldId="336"/>
            <ac:spMk id="10" creationId="{A8308625-200F-46DC-A378-B4F8A91F522E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7:59:03.369" v="1322"/>
        <pc:sldMkLst>
          <pc:docMk/>
          <pc:sldMk cId="1139523738" sldId="337"/>
        </pc:sldMkLst>
        <pc:spChg chg="del">
          <ac:chgData name="Chisae Koizumi" userId="56daf4ee-0553-4efe-a59d-f3ef39271f03" providerId="ADAL" clId="{77588256-E229-433F-A013-DCFF71F6E4A5}" dt="2022-01-14T07:59:03.084" v="1321" actId="478"/>
          <ac:spMkLst>
            <pc:docMk/>
            <pc:sldMk cId="1139523738" sldId="337"/>
            <ac:spMk id="6" creationId="{61744C5B-4C16-4D81-8DD9-4C7A3D462C79}"/>
          </ac:spMkLst>
        </pc:spChg>
        <pc:spChg chg="add mod">
          <ac:chgData name="Chisae Koizumi" userId="56daf4ee-0553-4efe-a59d-f3ef39271f03" providerId="ADAL" clId="{77588256-E229-433F-A013-DCFF71F6E4A5}" dt="2022-01-14T07:59:03.369" v="1322"/>
          <ac:spMkLst>
            <pc:docMk/>
            <pc:sldMk cId="1139523738" sldId="337"/>
            <ac:spMk id="7" creationId="{4BBD30EC-220B-4A29-953C-7A8A151ABAA3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8:08:53.898" v="1405"/>
        <pc:sldMkLst>
          <pc:docMk/>
          <pc:sldMk cId="3148479538" sldId="339"/>
        </pc:sldMkLst>
        <pc:spChg chg="del">
          <ac:chgData name="Chisae Koizumi" userId="56daf4ee-0553-4efe-a59d-f3ef39271f03" providerId="ADAL" clId="{77588256-E229-433F-A013-DCFF71F6E4A5}" dt="2022-01-14T08:08:53.554" v="1404" actId="478"/>
          <ac:spMkLst>
            <pc:docMk/>
            <pc:sldMk cId="3148479538" sldId="339"/>
            <ac:spMk id="4" creationId="{ED5A9F6B-BF23-42F4-BFC1-7E13665300B0}"/>
          </ac:spMkLst>
        </pc:spChg>
        <pc:spChg chg="add mod">
          <ac:chgData name="Chisae Koizumi" userId="56daf4ee-0553-4efe-a59d-f3ef39271f03" providerId="ADAL" clId="{77588256-E229-433F-A013-DCFF71F6E4A5}" dt="2022-01-14T08:08:53.898" v="1405"/>
          <ac:spMkLst>
            <pc:docMk/>
            <pc:sldMk cId="3148479538" sldId="339"/>
            <ac:spMk id="6" creationId="{DE6D57B9-6C63-4402-B0D1-853FA0FEC32A}"/>
          </ac:spMkLst>
        </pc:spChg>
      </pc:sldChg>
      <pc:sldChg chg="addSp delSp modSp del mod">
        <pc:chgData name="Chisae Koizumi" userId="56daf4ee-0553-4efe-a59d-f3ef39271f03" providerId="ADAL" clId="{77588256-E229-433F-A013-DCFF71F6E4A5}" dt="2022-01-10T06:45:40.758" v="219" actId="2696"/>
        <pc:sldMkLst>
          <pc:docMk/>
          <pc:sldMk cId="3695876032" sldId="350"/>
        </pc:sldMkLst>
        <pc:spChg chg="add mod">
          <ac:chgData name="Chisae Koizumi" userId="56daf4ee-0553-4efe-a59d-f3ef39271f03" providerId="ADAL" clId="{77588256-E229-433F-A013-DCFF71F6E4A5}" dt="2022-01-10T06:40:47.468" v="205"/>
          <ac:spMkLst>
            <pc:docMk/>
            <pc:sldMk cId="3695876032" sldId="350"/>
            <ac:spMk id="13" creationId="{95A29337-8C7D-40A8-8C49-F5E570FA0A94}"/>
          </ac:spMkLst>
        </pc:spChg>
        <pc:spChg chg="del">
          <ac:chgData name="Chisae Koizumi" userId="56daf4ee-0553-4efe-a59d-f3ef39271f03" providerId="ADAL" clId="{77588256-E229-433F-A013-DCFF71F6E4A5}" dt="2022-01-10T06:40:49.492" v="206" actId="478"/>
          <ac:spMkLst>
            <pc:docMk/>
            <pc:sldMk cId="3695876032" sldId="350"/>
            <ac:spMk id="18" creationId="{C0365831-76B2-49F4-B801-92E6C7883F38}"/>
          </ac:spMkLst>
        </pc:spChg>
      </pc:sldChg>
      <pc:sldChg chg="addSp delSp modSp mod">
        <pc:chgData name="Chisae Koizumi" userId="56daf4ee-0553-4efe-a59d-f3ef39271f03" providerId="ADAL" clId="{77588256-E229-433F-A013-DCFF71F6E4A5}" dt="2022-01-10T08:08:12.972" v="593" actId="113"/>
        <pc:sldMkLst>
          <pc:docMk/>
          <pc:sldMk cId="350165962" sldId="351"/>
        </pc:sldMkLst>
        <pc:spChg chg="mod">
          <ac:chgData name="Chisae Koizumi" userId="56daf4ee-0553-4efe-a59d-f3ef39271f03" providerId="ADAL" clId="{77588256-E229-433F-A013-DCFF71F6E4A5}" dt="2022-01-10T08:07:59.294" v="588" actId="113"/>
          <ac:spMkLst>
            <pc:docMk/>
            <pc:sldMk cId="350165962" sldId="351"/>
            <ac:spMk id="7" creationId="{34BC47EF-A2E8-40B9-876F-3245A3CDA283}"/>
          </ac:spMkLst>
        </pc:spChg>
        <pc:spChg chg="mod">
          <ac:chgData name="Chisae Koizumi" userId="56daf4ee-0553-4efe-a59d-f3ef39271f03" providerId="ADAL" clId="{77588256-E229-433F-A013-DCFF71F6E4A5}" dt="2022-01-10T08:08:03.405" v="589" actId="113"/>
          <ac:spMkLst>
            <pc:docMk/>
            <pc:sldMk cId="350165962" sldId="351"/>
            <ac:spMk id="8" creationId="{A89B0774-AC45-4D36-A279-1084C794678B}"/>
          </ac:spMkLst>
        </pc:spChg>
        <pc:spChg chg="mod">
          <ac:chgData name="Chisae Koizumi" userId="56daf4ee-0553-4efe-a59d-f3ef39271f03" providerId="ADAL" clId="{77588256-E229-433F-A013-DCFF71F6E4A5}" dt="2022-01-10T08:08:06.653" v="590" actId="113"/>
          <ac:spMkLst>
            <pc:docMk/>
            <pc:sldMk cId="350165962" sldId="351"/>
            <ac:spMk id="9" creationId="{9C226F70-F164-441A-9FFC-3C2B56B4184A}"/>
          </ac:spMkLst>
        </pc:spChg>
        <pc:spChg chg="mod">
          <ac:chgData name="Chisae Koizumi" userId="56daf4ee-0553-4efe-a59d-f3ef39271f03" providerId="ADAL" clId="{77588256-E229-433F-A013-DCFF71F6E4A5}" dt="2022-01-10T08:08:12.972" v="593" actId="113"/>
          <ac:spMkLst>
            <pc:docMk/>
            <pc:sldMk cId="350165962" sldId="351"/>
            <ac:spMk id="10" creationId="{67384E45-91C0-446D-A378-DD0C948D40AF}"/>
          </ac:spMkLst>
        </pc:spChg>
        <pc:spChg chg="del">
          <ac:chgData name="Chisae Koizumi" userId="56daf4ee-0553-4efe-a59d-f3ef39271f03" providerId="ADAL" clId="{77588256-E229-433F-A013-DCFF71F6E4A5}" dt="2022-01-10T06:53:36.132" v="266" actId="478"/>
          <ac:spMkLst>
            <pc:docMk/>
            <pc:sldMk cId="350165962" sldId="351"/>
            <ac:spMk id="11" creationId="{9138D26E-1DA6-4085-80D2-C6D8FF635C8E}"/>
          </ac:spMkLst>
        </pc:spChg>
        <pc:spChg chg="add mod">
          <ac:chgData name="Chisae Koizumi" userId="56daf4ee-0553-4efe-a59d-f3ef39271f03" providerId="ADAL" clId="{77588256-E229-433F-A013-DCFF71F6E4A5}" dt="2022-01-10T06:53:36.455" v="267"/>
          <ac:spMkLst>
            <pc:docMk/>
            <pc:sldMk cId="350165962" sldId="351"/>
            <ac:spMk id="13" creationId="{688B2257-C2E0-428B-A9ED-53611D0BF34A}"/>
          </ac:spMkLst>
        </pc:spChg>
        <pc:grpChg chg="add mod ord">
          <ac:chgData name="Chisae Koizumi" userId="56daf4ee-0553-4efe-a59d-f3ef39271f03" providerId="ADAL" clId="{77588256-E229-433F-A013-DCFF71F6E4A5}" dt="2022-01-10T06:53:07.700" v="263" actId="167"/>
          <ac:grpSpMkLst>
            <pc:docMk/>
            <pc:sldMk cId="350165962" sldId="351"/>
            <ac:grpSpMk id="2" creationId="{44B20D53-7940-45DA-80C7-3A3F19A9C211}"/>
          </ac:grpSpMkLst>
        </pc:grpChg>
        <pc:picChg chg="mod">
          <ac:chgData name="Chisae Koizumi" userId="56daf4ee-0553-4efe-a59d-f3ef39271f03" providerId="ADAL" clId="{77588256-E229-433F-A013-DCFF71F6E4A5}" dt="2022-01-10T06:53:17.363" v="265" actId="1076"/>
          <ac:picMkLst>
            <pc:docMk/>
            <pc:sldMk cId="350165962" sldId="351"/>
            <ac:picMk id="4" creationId="{5150B672-4581-4543-85E0-A8DF9CCFC4BA}"/>
          </ac:picMkLst>
        </pc:picChg>
        <pc:picChg chg="mod">
          <ac:chgData name="Chisae Koizumi" userId="56daf4ee-0553-4efe-a59d-f3ef39271f03" providerId="ADAL" clId="{77588256-E229-433F-A013-DCFF71F6E4A5}" dt="2022-01-10T06:53:00.314" v="261" actId="164"/>
          <ac:picMkLst>
            <pc:docMk/>
            <pc:sldMk cId="350165962" sldId="351"/>
            <ac:picMk id="5" creationId="{6D725EEB-0FC8-4E96-81ED-62ADE6C12AE6}"/>
          </ac:picMkLst>
        </pc:picChg>
        <pc:picChg chg="mod">
          <ac:chgData name="Chisae Koizumi" userId="56daf4ee-0553-4efe-a59d-f3ef39271f03" providerId="ADAL" clId="{77588256-E229-433F-A013-DCFF71F6E4A5}" dt="2022-01-10T06:53:09.666" v="264" actId="1076"/>
          <ac:picMkLst>
            <pc:docMk/>
            <pc:sldMk cId="350165962" sldId="351"/>
            <ac:picMk id="6" creationId="{EDBA153F-BB15-445A-8AAA-9360C95609E2}"/>
          </ac:picMkLst>
        </pc:picChg>
      </pc:sldChg>
      <pc:sldChg chg="addSp delSp modSp mod ord">
        <pc:chgData name="Chisae Koizumi" userId="56daf4ee-0553-4efe-a59d-f3ef39271f03" providerId="ADAL" clId="{77588256-E229-433F-A013-DCFF71F6E4A5}" dt="2022-01-10T06:57:11.779" v="303"/>
        <pc:sldMkLst>
          <pc:docMk/>
          <pc:sldMk cId="3550161442" sldId="352"/>
        </pc:sldMkLst>
        <pc:spChg chg="del">
          <ac:chgData name="Chisae Koizumi" userId="56daf4ee-0553-4efe-a59d-f3ef39271f03" providerId="ADAL" clId="{77588256-E229-433F-A013-DCFF71F6E4A5}" dt="2022-01-10T06:54:19.961" v="272" actId="478"/>
          <ac:spMkLst>
            <pc:docMk/>
            <pc:sldMk cId="3550161442" sldId="352"/>
            <ac:spMk id="7" creationId="{34BC47EF-A2E8-40B9-876F-3245A3CDA283}"/>
          </ac:spMkLst>
        </pc:spChg>
        <pc:spChg chg="del">
          <ac:chgData name="Chisae Koizumi" userId="56daf4ee-0553-4efe-a59d-f3ef39271f03" providerId="ADAL" clId="{77588256-E229-433F-A013-DCFF71F6E4A5}" dt="2022-01-10T06:54:21.590" v="273" actId="478"/>
          <ac:spMkLst>
            <pc:docMk/>
            <pc:sldMk cId="3550161442" sldId="352"/>
            <ac:spMk id="8" creationId="{A89B0774-AC45-4D36-A279-1084C794678B}"/>
          </ac:spMkLst>
        </pc:spChg>
        <pc:spChg chg="del">
          <ac:chgData name="Chisae Koizumi" userId="56daf4ee-0553-4efe-a59d-f3ef39271f03" providerId="ADAL" clId="{77588256-E229-433F-A013-DCFF71F6E4A5}" dt="2022-01-10T06:54:22.765" v="274" actId="478"/>
          <ac:spMkLst>
            <pc:docMk/>
            <pc:sldMk cId="3550161442" sldId="352"/>
            <ac:spMk id="9" creationId="{9C226F70-F164-441A-9FFC-3C2B56B4184A}"/>
          </ac:spMkLst>
        </pc:spChg>
        <pc:spChg chg="del">
          <ac:chgData name="Chisae Koizumi" userId="56daf4ee-0553-4efe-a59d-f3ef39271f03" providerId="ADAL" clId="{77588256-E229-433F-A013-DCFF71F6E4A5}" dt="2022-01-10T06:54:24.550" v="275" actId="478"/>
          <ac:spMkLst>
            <pc:docMk/>
            <pc:sldMk cId="3550161442" sldId="352"/>
            <ac:spMk id="10" creationId="{67384E45-91C0-446D-A378-DD0C948D40AF}"/>
          </ac:spMkLst>
        </pc:spChg>
        <pc:spChg chg="del">
          <ac:chgData name="Chisae Koizumi" userId="56daf4ee-0553-4efe-a59d-f3ef39271f03" providerId="ADAL" clId="{77588256-E229-433F-A013-DCFF71F6E4A5}" dt="2022-01-10T06:57:11.488" v="302" actId="478"/>
          <ac:spMkLst>
            <pc:docMk/>
            <pc:sldMk cId="3550161442" sldId="352"/>
            <ac:spMk id="16" creationId="{60A916E7-F49F-463A-95C6-3D8F652D23D4}"/>
          </ac:spMkLst>
        </pc:spChg>
        <pc:spChg chg="add mod">
          <ac:chgData name="Chisae Koizumi" userId="56daf4ee-0553-4efe-a59d-f3ef39271f03" providerId="ADAL" clId="{77588256-E229-433F-A013-DCFF71F6E4A5}" dt="2022-01-10T06:57:11.779" v="303"/>
          <ac:spMkLst>
            <pc:docMk/>
            <pc:sldMk cId="3550161442" sldId="352"/>
            <ac:spMk id="18" creationId="{DF72BC23-73CE-43B7-BF87-DE04CCE55F26}"/>
          </ac:spMkLst>
        </pc:spChg>
        <pc:picChg chg="del">
          <ac:chgData name="Chisae Koizumi" userId="56daf4ee-0553-4efe-a59d-f3ef39271f03" providerId="ADAL" clId="{77588256-E229-433F-A013-DCFF71F6E4A5}" dt="2022-01-10T06:54:25.442" v="276" actId="478"/>
          <ac:picMkLst>
            <pc:docMk/>
            <pc:sldMk cId="3550161442" sldId="352"/>
            <ac:picMk id="4" creationId="{5150B672-4581-4543-85E0-A8DF9CCFC4BA}"/>
          </ac:picMkLst>
        </pc:picChg>
        <pc:picChg chg="del mod">
          <ac:chgData name="Chisae Koizumi" userId="56daf4ee-0553-4efe-a59d-f3ef39271f03" providerId="ADAL" clId="{77588256-E229-433F-A013-DCFF71F6E4A5}" dt="2022-01-10T06:54:17.146" v="271" actId="478"/>
          <ac:picMkLst>
            <pc:docMk/>
            <pc:sldMk cId="3550161442" sldId="352"/>
            <ac:picMk id="5" creationId="{6D725EEB-0FC8-4E96-81ED-62ADE6C12AE6}"/>
          </ac:picMkLst>
        </pc:picChg>
        <pc:picChg chg="del">
          <ac:chgData name="Chisae Koizumi" userId="56daf4ee-0553-4efe-a59d-f3ef39271f03" providerId="ADAL" clId="{77588256-E229-433F-A013-DCFF71F6E4A5}" dt="2022-01-10T06:54:03.892" v="268" actId="478"/>
          <ac:picMkLst>
            <pc:docMk/>
            <pc:sldMk cId="3550161442" sldId="352"/>
            <ac:picMk id="6" creationId="{E95A4036-A34E-4BB5-BAC5-2FE5F6E3FDE4}"/>
          </ac:picMkLst>
        </pc:picChg>
        <pc:picChg chg="mod">
          <ac:chgData name="Chisae Koizumi" userId="56daf4ee-0553-4efe-a59d-f3ef39271f03" providerId="ADAL" clId="{77588256-E229-433F-A013-DCFF71F6E4A5}" dt="2022-01-10T06:54:07.716" v="269" actId="1076"/>
          <ac:picMkLst>
            <pc:docMk/>
            <pc:sldMk cId="3550161442" sldId="352"/>
            <ac:picMk id="11" creationId="{7B289959-33FB-49DA-B53E-E7FA92A6485B}"/>
          </ac:picMkLst>
        </pc:picChg>
        <pc:picChg chg="mod">
          <ac:chgData name="Chisae Koizumi" userId="56daf4ee-0553-4efe-a59d-f3ef39271f03" providerId="ADAL" clId="{77588256-E229-433F-A013-DCFF71F6E4A5}" dt="2022-01-10T06:54:53.756" v="287" actId="1076"/>
          <ac:picMkLst>
            <pc:docMk/>
            <pc:sldMk cId="3550161442" sldId="352"/>
            <ac:picMk id="12" creationId="{9D81F69F-FF24-4A35-B632-FCC4E0970EEE}"/>
          </ac:picMkLst>
        </pc:picChg>
        <pc:picChg chg="mod">
          <ac:chgData name="Chisae Koizumi" userId="56daf4ee-0553-4efe-a59d-f3ef39271f03" providerId="ADAL" clId="{77588256-E229-433F-A013-DCFF71F6E4A5}" dt="2022-01-10T06:54:47.651" v="284" actId="1076"/>
          <ac:picMkLst>
            <pc:docMk/>
            <pc:sldMk cId="3550161442" sldId="352"/>
            <ac:picMk id="13" creationId="{21D04A96-8697-4C5B-A086-D88751026A01}"/>
          </ac:picMkLst>
        </pc:picChg>
        <pc:picChg chg="mod">
          <ac:chgData name="Chisae Koizumi" userId="56daf4ee-0553-4efe-a59d-f3ef39271f03" providerId="ADAL" clId="{77588256-E229-433F-A013-DCFF71F6E4A5}" dt="2022-01-10T06:55:04.299" v="291" actId="1076"/>
          <ac:picMkLst>
            <pc:docMk/>
            <pc:sldMk cId="3550161442" sldId="352"/>
            <ac:picMk id="14" creationId="{BBBC519C-0E7A-4061-A1E7-DB843A4CCF2F}"/>
          </ac:picMkLst>
        </pc:picChg>
        <pc:picChg chg="mod">
          <ac:chgData name="Chisae Koizumi" userId="56daf4ee-0553-4efe-a59d-f3ef39271f03" providerId="ADAL" clId="{77588256-E229-433F-A013-DCFF71F6E4A5}" dt="2022-01-10T06:54:58.939" v="289" actId="1076"/>
          <ac:picMkLst>
            <pc:docMk/>
            <pc:sldMk cId="3550161442" sldId="352"/>
            <ac:picMk id="15" creationId="{646ACE5C-D3CB-45CE-BABA-0029BF4F4A27}"/>
          </ac:picMkLst>
        </pc:picChg>
        <pc:picChg chg="add mod">
          <ac:chgData name="Chisae Koizumi" userId="56daf4ee-0553-4efe-a59d-f3ef39271f03" providerId="ADAL" clId="{77588256-E229-433F-A013-DCFF71F6E4A5}" dt="2022-01-10T06:54:44.316" v="282" actId="1076"/>
          <ac:picMkLst>
            <pc:docMk/>
            <pc:sldMk cId="3550161442" sldId="352"/>
            <ac:picMk id="17" creationId="{1BA863B3-A1F6-41AB-BE8D-DA0C0E37B735}"/>
          </ac:picMkLst>
        </pc:picChg>
      </pc:sldChg>
      <pc:sldChg chg="del">
        <pc:chgData name="Chisae Koizumi" userId="56daf4ee-0553-4efe-a59d-f3ef39271f03" providerId="ADAL" clId="{77588256-E229-433F-A013-DCFF71F6E4A5}" dt="2022-01-10T06:55:43.113" v="294" actId="47"/>
        <pc:sldMkLst>
          <pc:docMk/>
          <pc:sldMk cId="1163764174" sldId="353"/>
        </pc:sldMkLst>
      </pc:sldChg>
      <pc:sldChg chg="del">
        <pc:chgData name="Chisae Koizumi" userId="56daf4ee-0553-4efe-a59d-f3ef39271f03" providerId="ADAL" clId="{77588256-E229-433F-A013-DCFF71F6E4A5}" dt="2022-01-10T07:01:39.674" v="351" actId="2696"/>
        <pc:sldMkLst>
          <pc:docMk/>
          <pc:sldMk cId="2471642402" sldId="354"/>
        </pc:sldMkLst>
      </pc:sldChg>
      <pc:sldChg chg="addSp delSp modSp mod">
        <pc:chgData name="Chisae Koizumi" userId="56daf4ee-0553-4efe-a59d-f3ef39271f03" providerId="ADAL" clId="{77588256-E229-433F-A013-DCFF71F6E4A5}" dt="2022-01-10T07:09:50.231" v="419"/>
        <pc:sldMkLst>
          <pc:docMk/>
          <pc:sldMk cId="3643533431" sldId="355"/>
        </pc:sldMkLst>
        <pc:spChg chg="del">
          <ac:chgData name="Chisae Koizumi" userId="56daf4ee-0553-4efe-a59d-f3ef39271f03" providerId="ADAL" clId="{77588256-E229-433F-A013-DCFF71F6E4A5}" dt="2022-01-10T07:05:43.533" v="374" actId="478"/>
          <ac:spMkLst>
            <pc:docMk/>
            <pc:sldMk cId="3643533431" sldId="355"/>
            <ac:spMk id="18" creationId="{54A37CEA-C626-4035-B763-CF3776C1D50F}"/>
          </ac:spMkLst>
        </pc:spChg>
        <pc:spChg chg="add mod">
          <ac:chgData name="Chisae Koizumi" userId="56daf4ee-0553-4efe-a59d-f3ef39271f03" providerId="ADAL" clId="{77588256-E229-433F-A013-DCFF71F6E4A5}" dt="2022-01-10T07:09:24.472" v="415" actId="164"/>
          <ac:spMkLst>
            <pc:docMk/>
            <pc:sldMk cId="3643533431" sldId="355"/>
            <ac:spMk id="20" creationId="{6D3B4DFC-575A-4625-B08E-B294CAB024FE}"/>
          </ac:spMkLst>
        </pc:spChg>
        <pc:spChg chg="add mod">
          <ac:chgData name="Chisae Koizumi" userId="56daf4ee-0553-4efe-a59d-f3ef39271f03" providerId="ADAL" clId="{77588256-E229-433F-A013-DCFF71F6E4A5}" dt="2022-01-10T07:09:24.472" v="415" actId="164"/>
          <ac:spMkLst>
            <pc:docMk/>
            <pc:sldMk cId="3643533431" sldId="355"/>
            <ac:spMk id="22" creationId="{30EB49B5-0934-44A6-A034-3A941B96663C}"/>
          </ac:spMkLst>
        </pc:spChg>
        <pc:spChg chg="add mod">
          <ac:chgData name="Chisae Koizumi" userId="56daf4ee-0553-4efe-a59d-f3ef39271f03" providerId="ADAL" clId="{77588256-E229-433F-A013-DCFF71F6E4A5}" dt="2022-01-10T07:09:24.472" v="415" actId="164"/>
          <ac:spMkLst>
            <pc:docMk/>
            <pc:sldMk cId="3643533431" sldId="355"/>
            <ac:spMk id="24" creationId="{83443D7D-8371-40C0-8D5B-1F06E93CB71B}"/>
          </ac:spMkLst>
        </pc:spChg>
        <pc:spChg chg="add mod">
          <ac:chgData name="Chisae Koizumi" userId="56daf4ee-0553-4efe-a59d-f3ef39271f03" providerId="ADAL" clId="{77588256-E229-433F-A013-DCFF71F6E4A5}" dt="2022-01-10T07:09:24.472" v="415" actId="164"/>
          <ac:spMkLst>
            <pc:docMk/>
            <pc:sldMk cId="3643533431" sldId="355"/>
            <ac:spMk id="26" creationId="{B1D94FB2-5018-4A1E-9B28-D493C4123286}"/>
          </ac:spMkLst>
        </pc:spChg>
        <pc:spChg chg="add mod">
          <ac:chgData name="Chisae Koizumi" userId="56daf4ee-0553-4efe-a59d-f3ef39271f03" providerId="ADAL" clId="{77588256-E229-433F-A013-DCFF71F6E4A5}" dt="2022-01-10T07:09:24.472" v="415" actId="164"/>
          <ac:spMkLst>
            <pc:docMk/>
            <pc:sldMk cId="3643533431" sldId="355"/>
            <ac:spMk id="28" creationId="{5FA898B7-CDDA-47A8-9867-008B2B0730FF}"/>
          </ac:spMkLst>
        </pc:spChg>
        <pc:spChg chg="add mod">
          <ac:chgData name="Chisae Koizumi" userId="56daf4ee-0553-4efe-a59d-f3ef39271f03" providerId="ADAL" clId="{77588256-E229-433F-A013-DCFF71F6E4A5}" dt="2022-01-10T07:09:24.472" v="415" actId="164"/>
          <ac:spMkLst>
            <pc:docMk/>
            <pc:sldMk cId="3643533431" sldId="355"/>
            <ac:spMk id="30" creationId="{31B6B8E5-53CF-46C1-B7F9-AA2E5DB13D16}"/>
          </ac:spMkLst>
        </pc:spChg>
        <pc:spChg chg="add mod">
          <ac:chgData name="Chisae Koizumi" userId="56daf4ee-0553-4efe-a59d-f3ef39271f03" providerId="ADAL" clId="{77588256-E229-433F-A013-DCFF71F6E4A5}" dt="2022-01-10T07:09:50.231" v="419"/>
          <ac:spMkLst>
            <pc:docMk/>
            <pc:sldMk cId="3643533431" sldId="355"/>
            <ac:spMk id="32" creationId="{95CC5C32-76FD-4D89-B7DE-E91DF47C8D9B}"/>
          </ac:spMkLst>
        </pc:spChg>
        <pc:grpChg chg="add mod">
          <ac:chgData name="Chisae Koizumi" userId="56daf4ee-0553-4efe-a59d-f3ef39271f03" providerId="ADAL" clId="{77588256-E229-433F-A013-DCFF71F6E4A5}" dt="2022-01-10T07:07:25.260" v="382" actId="1076"/>
          <ac:grpSpMkLst>
            <pc:docMk/>
            <pc:sldMk cId="3643533431" sldId="355"/>
            <ac:grpSpMk id="2" creationId="{5E74620C-1E36-407C-BD1C-A390C30022BD}"/>
          </ac:grpSpMkLst>
        </pc:grpChg>
        <pc:grpChg chg="add mod">
          <ac:chgData name="Chisae Koizumi" userId="56daf4ee-0553-4efe-a59d-f3ef39271f03" providerId="ADAL" clId="{77588256-E229-433F-A013-DCFF71F6E4A5}" dt="2022-01-10T07:09:24.472" v="415" actId="164"/>
          <ac:grpSpMkLst>
            <pc:docMk/>
            <pc:sldMk cId="3643533431" sldId="355"/>
            <ac:grpSpMk id="3" creationId="{4040DCB5-7C2C-4A0D-B5FB-A4306234D555}"/>
          </ac:grpSpMkLst>
        </pc:grpChg>
        <pc:picChg chg="mod">
          <ac:chgData name="Chisae Koizumi" userId="56daf4ee-0553-4efe-a59d-f3ef39271f03" providerId="ADAL" clId="{77588256-E229-433F-A013-DCFF71F6E4A5}" dt="2022-01-10T07:07:19.796" v="381" actId="1076"/>
          <ac:picMkLst>
            <pc:docMk/>
            <pc:sldMk cId="3643533431" sldId="355"/>
            <ac:picMk id="4" creationId="{9F18F256-7E01-4F65-BD3A-27C94E50C06D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7" creationId="{04231414-2489-4FB6-BC2A-D8A501B931BC}"/>
          </ac:picMkLst>
        </pc:picChg>
        <pc:picChg chg="del">
          <ac:chgData name="Chisae Koizumi" userId="56daf4ee-0553-4efe-a59d-f3ef39271f03" providerId="ADAL" clId="{77588256-E229-433F-A013-DCFF71F6E4A5}" dt="2022-01-10T07:06:32.109" v="375" actId="478"/>
          <ac:picMkLst>
            <pc:docMk/>
            <pc:sldMk cId="3643533431" sldId="355"/>
            <ac:picMk id="9" creationId="{0DBA5B0C-C291-4466-9139-FA56C529A9D1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10" creationId="{366EB3B5-6AFE-4CBD-A27A-1FED1F7C6A95}"/>
          </ac:picMkLst>
        </pc:picChg>
        <pc:picChg chg="mod">
          <ac:chgData name="Chisae Koizumi" userId="56daf4ee-0553-4efe-a59d-f3ef39271f03" providerId="ADAL" clId="{77588256-E229-433F-A013-DCFF71F6E4A5}" dt="2022-01-10T07:09:24.472" v="415" actId="164"/>
          <ac:picMkLst>
            <pc:docMk/>
            <pc:sldMk cId="3643533431" sldId="355"/>
            <ac:picMk id="11" creationId="{D665AA27-F3BA-4A2F-9254-84DCB60E7CAB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13" creationId="{BF7C7F5E-0213-4853-AEE4-3B2DA177F584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17" creationId="{FC330701-6053-43FB-A1A4-CD17854AA66A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19" creationId="{8E528B91-F06E-4E86-AF34-CB6531FE88BE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21" creationId="{914033BB-0CF2-46D5-92BD-7A6023F31471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23" creationId="{1D34F516-CAFD-4C10-AF02-0FB30E958372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25" creationId="{D95DF193-723A-4C39-8471-05E63397943A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27" creationId="{F06F2CEB-4D30-4830-BB35-820DBD1B5BE9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29" creationId="{9116A901-DB70-4176-B06E-0BF4391E409D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31" creationId="{E6EBBDDA-2897-4E3E-A580-3B8C237CE027}"/>
          </ac:picMkLst>
        </pc:picChg>
        <pc:picChg chg="mod">
          <ac:chgData name="Chisae Koizumi" userId="56daf4ee-0553-4efe-a59d-f3ef39271f03" providerId="ADAL" clId="{77588256-E229-433F-A013-DCFF71F6E4A5}" dt="2022-01-10T07:07:05.538" v="377" actId="164"/>
          <ac:picMkLst>
            <pc:docMk/>
            <pc:sldMk cId="3643533431" sldId="355"/>
            <ac:picMk id="33" creationId="{5CDE00F9-1073-4A11-AE9A-FBEBCDF14548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7:10:39.620" v="425" actId="1076"/>
        <pc:sldMkLst>
          <pc:docMk/>
          <pc:sldMk cId="3884410003" sldId="356"/>
        </pc:sldMkLst>
        <pc:spChg chg="del">
          <ac:chgData name="Chisae Koizumi" userId="56daf4ee-0553-4efe-a59d-f3ef39271f03" providerId="ADAL" clId="{77588256-E229-433F-A013-DCFF71F6E4A5}" dt="2022-01-10T07:09:58.028" v="420" actId="478"/>
          <ac:spMkLst>
            <pc:docMk/>
            <pc:sldMk cId="3884410003" sldId="356"/>
            <ac:spMk id="4" creationId="{4778D66B-9B57-42AD-8E5A-1D2C49E4EF7F}"/>
          </ac:spMkLst>
        </pc:spChg>
        <pc:spChg chg="add mod">
          <ac:chgData name="Chisae Koizumi" userId="56daf4ee-0553-4efe-a59d-f3ef39271f03" providerId="ADAL" clId="{77588256-E229-433F-A013-DCFF71F6E4A5}" dt="2022-01-10T07:09:58.414" v="421"/>
          <ac:spMkLst>
            <pc:docMk/>
            <pc:sldMk cId="3884410003" sldId="356"/>
            <ac:spMk id="6" creationId="{FDCF1C1E-D294-4DA4-9310-6BF96A0E7E4C}"/>
          </ac:spMkLst>
        </pc:spChg>
        <pc:picChg chg="add mod">
          <ac:chgData name="Chisae Koizumi" userId="56daf4ee-0553-4efe-a59d-f3ef39271f03" providerId="ADAL" clId="{77588256-E229-433F-A013-DCFF71F6E4A5}" dt="2022-01-10T07:10:39.620" v="425" actId="1076"/>
          <ac:picMkLst>
            <pc:docMk/>
            <pc:sldMk cId="3884410003" sldId="356"/>
            <ac:picMk id="7" creationId="{6B93D64C-2AC5-4434-944A-EF8440B6F3B5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7:14:37.065" v="429" actId="20577"/>
        <pc:sldMkLst>
          <pc:docMk/>
          <pc:sldMk cId="3213077081" sldId="357"/>
        </pc:sldMkLst>
        <pc:spChg chg="add mod">
          <ac:chgData name="Chisae Koizumi" userId="56daf4ee-0553-4efe-a59d-f3ef39271f03" providerId="ADAL" clId="{77588256-E229-433F-A013-DCFF71F6E4A5}" dt="2022-01-10T07:14:37.065" v="429" actId="20577"/>
          <ac:spMkLst>
            <pc:docMk/>
            <pc:sldMk cId="3213077081" sldId="357"/>
            <ac:spMk id="6" creationId="{3AB31CF8-7E8C-4091-87E2-5B162DBE5A1F}"/>
          </ac:spMkLst>
        </pc:spChg>
        <pc:spChg chg="del">
          <ac:chgData name="Chisae Koizumi" userId="56daf4ee-0553-4efe-a59d-f3ef39271f03" providerId="ADAL" clId="{77588256-E229-433F-A013-DCFF71F6E4A5}" dt="2022-01-10T07:14:28.744" v="426" actId="478"/>
          <ac:spMkLst>
            <pc:docMk/>
            <pc:sldMk cId="3213077081" sldId="357"/>
            <ac:spMk id="7" creationId="{4424CE21-BA8C-4A9B-8D99-1CC9D6DBEA51}"/>
          </ac:spMkLst>
        </pc:spChg>
      </pc:sldChg>
      <pc:sldChg chg="addSp delSp modSp mod">
        <pc:chgData name="Chisae Koizumi" userId="56daf4ee-0553-4efe-a59d-f3ef39271f03" providerId="ADAL" clId="{77588256-E229-433F-A013-DCFF71F6E4A5}" dt="2022-01-10T07:16:40.765" v="468" actId="1036"/>
        <pc:sldMkLst>
          <pc:docMk/>
          <pc:sldMk cId="3392641048" sldId="358"/>
        </pc:sldMkLst>
        <pc:spChg chg="add mod">
          <ac:chgData name="Chisae Koizumi" userId="56daf4ee-0553-4efe-a59d-f3ef39271f03" providerId="ADAL" clId="{77588256-E229-433F-A013-DCFF71F6E4A5}" dt="2022-01-10T07:14:47.200" v="431"/>
          <ac:spMkLst>
            <pc:docMk/>
            <pc:sldMk cId="3392641048" sldId="358"/>
            <ac:spMk id="6" creationId="{F4FB747B-026F-46BC-B61F-93FED98E56FE}"/>
          </ac:spMkLst>
        </pc:spChg>
        <pc:spChg chg="del">
          <ac:chgData name="Chisae Koizumi" userId="56daf4ee-0553-4efe-a59d-f3ef39271f03" providerId="ADAL" clId="{77588256-E229-433F-A013-DCFF71F6E4A5}" dt="2022-01-10T07:14:46.859" v="430" actId="478"/>
          <ac:spMkLst>
            <pc:docMk/>
            <pc:sldMk cId="3392641048" sldId="358"/>
            <ac:spMk id="8" creationId="{9160EDE2-F43F-40EF-9FFB-297EE0862065}"/>
          </ac:spMkLst>
        </pc:spChg>
        <pc:picChg chg="add mod">
          <ac:chgData name="Chisae Koizumi" userId="56daf4ee-0553-4efe-a59d-f3ef39271f03" providerId="ADAL" clId="{77588256-E229-433F-A013-DCFF71F6E4A5}" dt="2022-01-10T07:16:40.765" v="468" actId="1036"/>
          <ac:picMkLst>
            <pc:docMk/>
            <pc:sldMk cId="3392641048" sldId="358"/>
            <ac:picMk id="4" creationId="{3B8E24AC-04DA-45BE-9E5F-897E447C500C}"/>
          </ac:picMkLst>
        </pc:picChg>
        <pc:picChg chg="mod">
          <ac:chgData name="Chisae Koizumi" userId="56daf4ee-0553-4efe-a59d-f3ef39271f03" providerId="ADAL" clId="{77588256-E229-433F-A013-DCFF71F6E4A5}" dt="2022-01-10T07:16:19.317" v="446" actId="14100"/>
          <ac:picMkLst>
            <pc:docMk/>
            <pc:sldMk cId="3392641048" sldId="358"/>
            <ac:picMk id="7" creationId="{AEB589F3-2DA7-43FA-ADE2-4CE23FF911F7}"/>
          </ac:picMkLst>
        </pc:picChg>
        <pc:picChg chg="add del mod">
          <ac:chgData name="Chisae Koizumi" userId="56daf4ee-0553-4efe-a59d-f3ef39271f03" providerId="ADAL" clId="{77588256-E229-433F-A013-DCFF71F6E4A5}" dt="2022-01-10T07:15:31.390" v="435" actId="478"/>
          <ac:picMkLst>
            <pc:docMk/>
            <pc:sldMk cId="3392641048" sldId="358"/>
            <ac:picMk id="9" creationId="{652371B0-018A-48D7-9185-31DB8620DE58}"/>
          </ac:picMkLst>
        </pc:picChg>
        <pc:picChg chg="add mod">
          <ac:chgData name="Chisae Koizumi" userId="56daf4ee-0553-4efe-a59d-f3ef39271f03" providerId="ADAL" clId="{77588256-E229-433F-A013-DCFF71F6E4A5}" dt="2022-01-10T07:16:14.078" v="445" actId="1076"/>
          <ac:picMkLst>
            <pc:docMk/>
            <pc:sldMk cId="3392641048" sldId="358"/>
            <ac:picMk id="11" creationId="{EA8B9B34-90FB-4355-9920-D2B7EE72ED14}"/>
          </ac:picMkLst>
        </pc:picChg>
      </pc:sldChg>
      <pc:sldChg chg="del">
        <pc:chgData name="Chisae Koizumi" userId="56daf4ee-0553-4efe-a59d-f3ef39271f03" providerId="ADAL" clId="{77588256-E229-433F-A013-DCFF71F6E4A5}" dt="2022-01-10T07:18:32.012" v="486" actId="2696"/>
        <pc:sldMkLst>
          <pc:docMk/>
          <pc:sldMk cId="3457280386" sldId="359"/>
        </pc:sldMkLst>
      </pc:sldChg>
      <pc:sldChg chg="delSp modSp mod modAnim">
        <pc:chgData name="Chisae Koizumi" userId="56daf4ee-0553-4efe-a59d-f3ef39271f03" providerId="ADAL" clId="{77588256-E229-433F-A013-DCFF71F6E4A5}" dt="2022-01-10T08:24:01.922" v="888" actId="1037"/>
        <pc:sldMkLst>
          <pc:docMk/>
          <pc:sldMk cId="267923202" sldId="360"/>
        </pc:sldMkLst>
        <pc:spChg chg="del mod">
          <ac:chgData name="Chisae Koizumi" userId="56daf4ee-0553-4efe-a59d-f3ef39271f03" providerId="ADAL" clId="{77588256-E229-433F-A013-DCFF71F6E4A5}" dt="2022-01-10T07:19:28.691" v="490" actId="478"/>
          <ac:spMkLst>
            <pc:docMk/>
            <pc:sldMk cId="267923202" sldId="360"/>
            <ac:spMk id="2" creationId="{C4387E7D-E53C-41EE-9D6F-8323074E818F}"/>
          </ac:spMkLst>
        </pc:spChg>
        <pc:spChg chg="mod">
          <ac:chgData name="Chisae Koizumi" userId="56daf4ee-0553-4efe-a59d-f3ef39271f03" providerId="ADAL" clId="{77588256-E229-433F-A013-DCFF71F6E4A5}" dt="2022-01-10T07:19:22.390" v="488" actId="1076"/>
          <ac:spMkLst>
            <pc:docMk/>
            <pc:sldMk cId="267923202" sldId="360"/>
            <ac:spMk id="6" creationId="{2AFCCA46-73DA-46C2-BC4C-84B55920A0D7}"/>
          </ac:spMkLst>
        </pc:spChg>
        <pc:picChg chg="mod">
          <ac:chgData name="Chisae Koizumi" userId="56daf4ee-0553-4efe-a59d-f3ef39271f03" providerId="ADAL" clId="{77588256-E229-433F-A013-DCFF71F6E4A5}" dt="2022-01-10T08:24:01.922" v="888" actId="1037"/>
          <ac:picMkLst>
            <pc:docMk/>
            <pc:sldMk cId="267923202" sldId="360"/>
            <ac:picMk id="8" creationId="{C4533166-841B-445A-91FE-27337AFE1E22}"/>
          </ac:picMkLst>
        </pc:picChg>
      </pc:sldChg>
      <pc:sldChg chg="addSp delSp modSp mod modAnim">
        <pc:chgData name="Chisae Koizumi" userId="56daf4ee-0553-4efe-a59d-f3ef39271f03" providerId="ADAL" clId="{77588256-E229-433F-A013-DCFF71F6E4A5}" dt="2022-01-10T08:24:07.413" v="896" actId="1037"/>
        <pc:sldMkLst>
          <pc:docMk/>
          <pc:sldMk cId="4034406671" sldId="361"/>
        </pc:sldMkLst>
        <pc:spChg chg="del">
          <ac:chgData name="Chisae Koizumi" userId="56daf4ee-0553-4efe-a59d-f3ef39271f03" providerId="ADAL" clId="{77588256-E229-433F-A013-DCFF71F6E4A5}" dt="2022-01-10T07:21:38.076" v="499" actId="478"/>
          <ac:spMkLst>
            <pc:docMk/>
            <pc:sldMk cId="4034406671" sldId="361"/>
            <ac:spMk id="6" creationId="{504D14B4-9498-4E11-A058-826A40EA5FD2}"/>
          </ac:spMkLst>
        </pc:spChg>
        <pc:spChg chg="add mod">
          <ac:chgData name="Chisae Koizumi" userId="56daf4ee-0553-4efe-a59d-f3ef39271f03" providerId="ADAL" clId="{77588256-E229-433F-A013-DCFF71F6E4A5}" dt="2022-01-10T07:21:35.138" v="498"/>
          <ac:spMkLst>
            <pc:docMk/>
            <pc:sldMk cId="4034406671" sldId="361"/>
            <ac:spMk id="7" creationId="{AC973F90-DD6A-4D1B-8C4F-94B002437D52}"/>
          </ac:spMkLst>
        </pc:spChg>
        <pc:picChg chg="add mod">
          <ac:chgData name="Chisae Koizumi" userId="56daf4ee-0553-4efe-a59d-f3ef39271f03" providerId="ADAL" clId="{77588256-E229-433F-A013-DCFF71F6E4A5}" dt="2022-01-10T07:24:19.968" v="523" actId="1076"/>
          <ac:picMkLst>
            <pc:docMk/>
            <pc:sldMk cId="4034406671" sldId="361"/>
            <ac:picMk id="3" creationId="{12EAEB2B-F75D-4EC5-A96C-DDAF002C4B01}"/>
          </ac:picMkLst>
        </pc:picChg>
        <pc:picChg chg="mod">
          <ac:chgData name="Chisae Koizumi" userId="56daf4ee-0553-4efe-a59d-f3ef39271f03" providerId="ADAL" clId="{77588256-E229-433F-A013-DCFF71F6E4A5}" dt="2022-01-10T07:24:27.943" v="524" actId="1076"/>
          <ac:picMkLst>
            <pc:docMk/>
            <pc:sldMk cId="4034406671" sldId="361"/>
            <ac:picMk id="4" creationId="{B1EBF9E0-2AF8-4B70-A51A-CC5F7902F375}"/>
          </ac:picMkLst>
        </pc:picChg>
        <pc:picChg chg="mod">
          <ac:chgData name="Chisae Koizumi" userId="56daf4ee-0553-4efe-a59d-f3ef39271f03" providerId="ADAL" clId="{77588256-E229-433F-A013-DCFF71F6E4A5}" dt="2022-01-10T08:24:07.413" v="896" actId="1037"/>
          <ac:picMkLst>
            <pc:docMk/>
            <pc:sldMk cId="4034406671" sldId="361"/>
            <ac:picMk id="8" creationId="{C4533166-841B-445A-91FE-27337AFE1E22}"/>
          </ac:picMkLst>
        </pc:picChg>
        <pc:picChg chg="del">
          <ac:chgData name="Chisae Koizumi" userId="56daf4ee-0553-4efe-a59d-f3ef39271f03" providerId="ADAL" clId="{77588256-E229-433F-A013-DCFF71F6E4A5}" dt="2022-01-10T07:23:08.349" v="512" actId="478"/>
          <ac:picMkLst>
            <pc:docMk/>
            <pc:sldMk cId="4034406671" sldId="361"/>
            <ac:picMk id="9" creationId="{7151982B-0FBD-47DD-BC1D-AD35A97A32B3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8:13:35.744" v="799"/>
        <pc:sldMkLst>
          <pc:docMk/>
          <pc:sldMk cId="2552983130" sldId="362"/>
        </pc:sldMkLst>
        <pc:spChg chg="del">
          <ac:chgData name="Chisae Koizumi" userId="56daf4ee-0553-4efe-a59d-f3ef39271f03" providerId="ADAL" clId="{77588256-E229-433F-A013-DCFF71F6E4A5}" dt="2022-01-10T08:13:35.373" v="798" actId="478"/>
          <ac:spMkLst>
            <pc:docMk/>
            <pc:sldMk cId="2552983130" sldId="362"/>
            <ac:spMk id="10" creationId="{3BFE2D12-4EBC-403C-808A-69127D356B69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15" creationId="{AD394BF2-7ADA-4168-9B7D-20FB1D207329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16" creationId="{52F43237-1F9F-48DF-8111-118B008E7235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17" creationId="{28E66AF2-493E-4B11-B748-AB6E67E425D8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18" creationId="{7E1F00A0-1D00-40F1-B246-7243209D4458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19" creationId="{C97D4651-296F-4C4F-98E4-DEB9AE6F7431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20" creationId="{A3DEBA53-A38A-4499-8328-71DCE0CF342F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23" creationId="{D9FA849B-8FEE-4FFF-BA3C-81E39A3299D0}"/>
          </ac:spMkLst>
        </pc:spChg>
        <pc:spChg chg="add mod">
          <ac:chgData name="Chisae Koizumi" userId="56daf4ee-0553-4efe-a59d-f3ef39271f03" providerId="ADAL" clId="{77588256-E229-433F-A013-DCFF71F6E4A5}" dt="2022-01-10T08:13:19.384" v="797" actId="164"/>
          <ac:spMkLst>
            <pc:docMk/>
            <pc:sldMk cId="2552983130" sldId="362"/>
            <ac:spMk id="24" creationId="{FC30795F-2606-49F0-9E94-385E6EB04787}"/>
          </ac:spMkLst>
        </pc:spChg>
        <pc:spChg chg="add mod">
          <ac:chgData name="Chisae Koizumi" userId="56daf4ee-0553-4efe-a59d-f3ef39271f03" providerId="ADAL" clId="{77588256-E229-433F-A013-DCFF71F6E4A5}" dt="2022-01-10T08:13:35.744" v="799"/>
          <ac:spMkLst>
            <pc:docMk/>
            <pc:sldMk cId="2552983130" sldId="362"/>
            <ac:spMk id="25" creationId="{2A80FF7F-E7ED-45FB-833F-AFBE78F3F34B}"/>
          </ac:spMkLst>
        </pc:spChg>
        <pc:grpChg chg="add mod">
          <ac:chgData name="Chisae Koizumi" userId="56daf4ee-0553-4efe-a59d-f3ef39271f03" providerId="ADAL" clId="{77588256-E229-433F-A013-DCFF71F6E4A5}" dt="2022-01-10T08:13:19.384" v="797" actId="164"/>
          <ac:grpSpMkLst>
            <pc:docMk/>
            <pc:sldMk cId="2552983130" sldId="362"/>
            <ac:grpSpMk id="13" creationId="{F35B891E-6448-4D0C-BAE4-70406C3C0144}"/>
          </ac:grpSpMkLst>
        </pc:grpChg>
        <pc:picChg chg="add mod">
          <ac:chgData name="Chisae Koizumi" userId="56daf4ee-0553-4efe-a59d-f3ef39271f03" providerId="ADAL" clId="{77588256-E229-433F-A013-DCFF71F6E4A5}" dt="2022-01-10T08:06:09.227" v="573" actId="1076"/>
          <ac:picMkLst>
            <pc:docMk/>
            <pc:sldMk cId="2552983130" sldId="362"/>
            <ac:picMk id="3" creationId="{44D7B6A0-33BB-49C5-A9C9-24B96BCBF389}"/>
          </ac:picMkLst>
        </pc:picChg>
        <pc:picChg chg="del">
          <ac:chgData name="Chisae Koizumi" userId="56daf4ee-0553-4efe-a59d-f3ef39271f03" providerId="ADAL" clId="{77588256-E229-433F-A013-DCFF71F6E4A5}" dt="2022-01-10T08:04:25.971" v="544" actId="478"/>
          <ac:picMkLst>
            <pc:docMk/>
            <pc:sldMk cId="2552983130" sldId="362"/>
            <ac:picMk id="4" creationId="{91321C88-A71A-4534-8E37-EB5ACE921E0F}"/>
          </ac:picMkLst>
        </pc:picChg>
        <pc:picChg chg="mod ord">
          <ac:chgData name="Chisae Koizumi" userId="56daf4ee-0553-4efe-a59d-f3ef39271f03" providerId="ADAL" clId="{77588256-E229-433F-A013-DCFF71F6E4A5}" dt="2022-01-10T08:07:20.586" v="587" actId="1076"/>
          <ac:picMkLst>
            <pc:docMk/>
            <pc:sldMk cId="2552983130" sldId="362"/>
            <ac:picMk id="6" creationId="{8A9C7C6B-AC07-49D6-B69B-C2201C0F8989}"/>
          </ac:picMkLst>
        </pc:picChg>
        <pc:picChg chg="add mod">
          <ac:chgData name="Chisae Koizumi" userId="56daf4ee-0553-4efe-a59d-f3ef39271f03" providerId="ADAL" clId="{77588256-E229-433F-A013-DCFF71F6E4A5}" dt="2022-01-10T08:12:01.115" v="708" actId="1076"/>
          <ac:picMkLst>
            <pc:docMk/>
            <pc:sldMk cId="2552983130" sldId="362"/>
            <ac:picMk id="8" creationId="{2DBE791B-36EF-45E9-9E7F-C20C8171800F}"/>
          </ac:picMkLst>
        </pc:picChg>
        <pc:picChg chg="del">
          <ac:chgData name="Chisae Koizumi" userId="56daf4ee-0553-4efe-a59d-f3ef39271f03" providerId="ADAL" clId="{77588256-E229-433F-A013-DCFF71F6E4A5}" dt="2022-01-10T08:04:25.221" v="543" actId="478"/>
          <ac:picMkLst>
            <pc:docMk/>
            <pc:sldMk cId="2552983130" sldId="362"/>
            <ac:picMk id="9" creationId="{FE0E9017-37FE-499F-97F9-1EE7930CBD11}"/>
          </ac:picMkLst>
        </pc:picChg>
        <pc:picChg chg="del">
          <ac:chgData name="Chisae Koizumi" userId="56daf4ee-0553-4efe-a59d-f3ef39271f03" providerId="ADAL" clId="{77588256-E229-433F-A013-DCFF71F6E4A5}" dt="2022-01-10T08:04:26.822" v="545" actId="478"/>
          <ac:picMkLst>
            <pc:docMk/>
            <pc:sldMk cId="2552983130" sldId="362"/>
            <ac:picMk id="11" creationId="{106D2508-ADFA-42AB-989E-ABAF62CAC0A6}"/>
          </ac:picMkLst>
        </pc:picChg>
        <pc:picChg chg="add del mod ord">
          <ac:chgData name="Chisae Koizumi" userId="56daf4ee-0553-4efe-a59d-f3ef39271f03" providerId="ADAL" clId="{77588256-E229-433F-A013-DCFF71F6E4A5}" dt="2022-01-10T08:05:40.913" v="562" actId="478"/>
          <ac:picMkLst>
            <pc:docMk/>
            <pc:sldMk cId="2552983130" sldId="362"/>
            <ac:picMk id="12" creationId="{99E31797-061B-4140-8B82-5A8DA8DD5142}"/>
          </ac:picMkLst>
        </pc:picChg>
        <pc:picChg chg="del">
          <ac:chgData name="Chisae Koizumi" userId="56daf4ee-0553-4efe-a59d-f3ef39271f03" providerId="ADAL" clId="{77588256-E229-433F-A013-DCFF71F6E4A5}" dt="2022-01-10T08:04:27.428" v="546" actId="478"/>
          <ac:picMkLst>
            <pc:docMk/>
            <pc:sldMk cId="2552983130" sldId="362"/>
            <ac:picMk id="21" creationId="{F8D709EB-B567-43FB-BC10-C1F2CC6C9AD4}"/>
          </ac:picMkLst>
        </pc:picChg>
        <pc:picChg chg="mod ord">
          <ac:chgData name="Chisae Koizumi" userId="56daf4ee-0553-4efe-a59d-f3ef39271f03" providerId="ADAL" clId="{77588256-E229-433F-A013-DCFF71F6E4A5}" dt="2022-01-10T08:06:11.522" v="574" actId="1076"/>
          <ac:picMkLst>
            <pc:docMk/>
            <pc:sldMk cId="2552983130" sldId="362"/>
            <ac:picMk id="22" creationId="{F13D0733-F073-4DA6-998E-7438797936BF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8:15:19.396" v="841" actId="20577"/>
        <pc:sldMkLst>
          <pc:docMk/>
          <pc:sldMk cId="4110242987" sldId="363"/>
        </pc:sldMkLst>
        <pc:spChg chg="del">
          <ac:chgData name="Chisae Koizumi" userId="56daf4ee-0553-4efe-a59d-f3ef39271f03" providerId="ADAL" clId="{77588256-E229-433F-A013-DCFF71F6E4A5}" dt="2022-01-10T08:14:40.856" v="819" actId="478"/>
          <ac:spMkLst>
            <pc:docMk/>
            <pc:sldMk cId="4110242987" sldId="363"/>
            <ac:spMk id="7" creationId="{0EC539D0-DDAB-4AEF-92AA-143AF8C6A9D5}"/>
          </ac:spMkLst>
        </pc:spChg>
        <pc:spChg chg="add mod">
          <ac:chgData name="Chisae Koizumi" userId="56daf4ee-0553-4efe-a59d-f3ef39271f03" providerId="ADAL" clId="{77588256-E229-433F-A013-DCFF71F6E4A5}" dt="2022-01-10T08:15:19.396" v="841" actId="20577"/>
          <ac:spMkLst>
            <pc:docMk/>
            <pc:sldMk cId="4110242987" sldId="363"/>
            <ac:spMk id="8" creationId="{09D5F8F9-55B1-444B-84D3-32D6D7636EBD}"/>
          </ac:spMkLst>
        </pc:spChg>
      </pc:sldChg>
      <pc:sldChg chg="addSp delSp modSp mod">
        <pc:chgData name="Chisae Koizumi" userId="56daf4ee-0553-4efe-a59d-f3ef39271f03" providerId="ADAL" clId="{77588256-E229-433F-A013-DCFF71F6E4A5}" dt="2022-01-10T08:15:58.771" v="846" actId="1076"/>
        <pc:sldMkLst>
          <pc:docMk/>
          <pc:sldMk cId="2248324101" sldId="364"/>
        </pc:sldMkLst>
        <pc:spChg chg="del">
          <ac:chgData name="Chisae Koizumi" userId="56daf4ee-0553-4efe-a59d-f3ef39271f03" providerId="ADAL" clId="{77588256-E229-433F-A013-DCFF71F6E4A5}" dt="2022-01-10T08:14:49.962" v="821" actId="478"/>
          <ac:spMkLst>
            <pc:docMk/>
            <pc:sldMk cId="2248324101" sldId="364"/>
            <ac:spMk id="7" creationId="{DDE131E3-4795-4CF5-BD69-36618D7BDE46}"/>
          </ac:spMkLst>
        </pc:spChg>
        <pc:spChg chg="add mod">
          <ac:chgData name="Chisae Koizumi" userId="56daf4ee-0553-4efe-a59d-f3ef39271f03" providerId="ADAL" clId="{77588256-E229-433F-A013-DCFF71F6E4A5}" dt="2022-01-10T08:15:08.355" v="839" actId="20577"/>
          <ac:spMkLst>
            <pc:docMk/>
            <pc:sldMk cId="2248324101" sldId="364"/>
            <ac:spMk id="9" creationId="{1FF7DBEB-F8D9-4D80-A270-C7D52DE234E9}"/>
          </ac:spMkLst>
        </pc:spChg>
        <pc:picChg chg="mod">
          <ac:chgData name="Chisae Koizumi" userId="56daf4ee-0553-4efe-a59d-f3ef39271f03" providerId="ADAL" clId="{77588256-E229-433F-A013-DCFF71F6E4A5}" dt="2022-01-10T08:15:58.771" v="846" actId="1076"/>
          <ac:picMkLst>
            <pc:docMk/>
            <pc:sldMk cId="2248324101" sldId="364"/>
            <ac:picMk id="4" creationId="{ACDF4391-3D72-436A-9FD3-83D9ED71D94C}"/>
          </ac:picMkLst>
        </pc:picChg>
        <pc:picChg chg="ord">
          <ac:chgData name="Chisae Koizumi" userId="56daf4ee-0553-4efe-a59d-f3ef39271f03" providerId="ADAL" clId="{77588256-E229-433F-A013-DCFF71F6E4A5}" dt="2022-01-10T08:15:52.932" v="845" actId="166"/>
          <ac:picMkLst>
            <pc:docMk/>
            <pc:sldMk cId="2248324101" sldId="364"/>
            <ac:picMk id="6" creationId="{D5C738D3-ECCD-48AA-8F82-C32337544438}"/>
          </ac:picMkLst>
        </pc:picChg>
        <pc:picChg chg="mod">
          <ac:chgData name="Chisae Koizumi" userId="56daf4ee-0553-4efe-a59d-f3ef39271f03" providerId="ADAL" clId="{77588256-E229-433F-A013-DCFF71F6E4A5}" dt="2022-01-10T08:15:48.293" v="844" actId="1076"/>
          <ac:picMkLst>
            <pc:docMk/>
            <pc:sldMk cId="2248324101" sldId="364"/>
            <ac:picMk id="8" creationId="{5F0E0C02-7021-4CAF-A2CB-18E77DAD0C50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0T08:16:51.339" v="858" actId="1076"/>
        <pc:sldMkLst>
          <pc:docMk/>
          <pc:sldMk cId="2164459839" sldId="365"/>
        </pc:sldMkLst>
        <pc:spChg chg="del">
          <ac:chgData name="Chisae Koizumi" userId="56daf4ee-0553-4efe-a59d-f3ef39271f03" providerId="ADAL" clId="{77588256-E229-433F-A013-DCFF71F6E4A5}" dt="2022-01-10T08:16:44.108" v="856" actId="478"/>
          <ac:spMkLst>
            <pc:docMk/>
            <pc:sldMk cId="2164459839" sldId="365"/>
            <ac:spMk id="2" creationId="{1F6A8E58-F14F-4C5F-B9D3-132FDBDEE37A}"/>
          </ac:spMkLst>
        </pc:spChg>
        <pc:spChg chg="del mod">
          <ac:chgData name="Chisae Koizumi" userId="56daf4ee-0553-4efe-a59d-f3ef39271f03" providerId="ADAL" clId="{77588256-E229-433F-A013-DCFF71F6E4A5}" dt="2022-01-10T08:16:18.843" v="850" actId="478"/>
          <ac:spMkLst>
            <pc:docMk/>
            <pc:sldMk cId="2164459839" sldId="365"/>
            <ac:spMk id="7" creationId="{7FB5C99E-6F66-4F03-AD38-49A0EFA5E4B5}"/>
          </ac:spMkLst>
        </pc:spChg>
        <pc:spChg chg="add mod">
          <ac:chgData name="Chisae Koizumi" userId="56daf4ee-0553-4efe-a59d-f3ef39271f03" providerId="ADAL" clId="{77588256-E229-433F-A013-DCFF71F6E4A5}" dt="2022-01-10T08:16:26.559" v="851"/>
          <ac:spMkLst>
            <pc:docMk/>
            <pc:sldMk cId="2164459839" sldId="365"/>
            <ac:spMk id="9" creationId="{7FC93896-D726-4EA2-9E35-C1E6F67A5DD6}"/>
          </ac:spMkLst>
        </pc:spChg>
        <pc:picChg chg="add del mod">
          <ac:chgData name="Chisae Koizumi" userId="56daf4ee-0553-4efe-a59d-f3ef39271f03" providerId="ADAL" clId="{77588256-E229-433F-A013-DCFF71F6E4A5}" dt="2022-01-10T08:16:51.339" v="858" actId="1076"/>
          <ac:picMkLst>
            <pc:docMk/>
            <pc:sldMk cId="2164459839" sldId="365"/>
            <ac:picMk id="5" creationId="{B52206B6-CA43-4C39-87E3-9A9FA1636B07}"/>
          </ac:picMkLst>
        </pc:picChg>
        <pc:picChg chg="mod">
          <ac:chgData name="Chisae Koizumi" userId="56daf4ee-0553-4efe-a59d-f3ef39271f03" providerId="ADAL" clId="{77588256-E229-433F-A013-DCFF71F6E4A5}" dt="2022-01-10T08:16:37.509" v="855" actId="1076"/>
          <ac:picMkLst>
            <pc:docMk/>
            <pc:sldMk cId="2164459839" sldId="365"/>
            <ac:picMk id="6" creationId="{AE6F395B-54DB-4395-935E-BC3B8FBB18E1}"/>
          </ac:picMkLst>
        </pc:picChg>
      </pc:sldChg>
      <pc:sldChg chg="addSp delSp modSp del mod">
        <pc:chgData name="Chisae Koizumi" userId="56daf4ee-0553-4efe-a59d-f3ef39271f03" providerId="ADAL" clId="{77588256-E229-433F-A013-DCFF71F6E4A5}" dt="2022-01-13T03:53:18.231" v="959" actId="2696"/>
        <pc:sldMkLst>
          <pc:docMk/>
          <pc:sldMk cId="214723572" sldId="366"/>
        </pc:sldMkLst>
        <pc:spChg chg="del">
          <ac:chgData name="Chisae Koizumi" userId="56daf4ee-0553-4efe-a59d-f3ef39271f03" providerId="ADAL" clId="{77588256-E229-433F-A013-DCFF71F6E4A5}" dt="2022-01-13T03:47:27.829" v="904" actId="478"/>
          <ac:spMkLst>
            <pc:docMk/>
            <pc:sldMk cId="214723572" sldId="366"/>
            <ac:spMk id="7" creationId="{A8AA6E31-9FC7-4296-84E3-D79CF71116B5}"/>
          </ac:spMkLst>
        </pc:spChg>
        <pc:spChg chg="add mod">
          <ac:chgData name="Chisae Koizumi" userId="56daf4ee-0553-4efe-a59d-f3ef39271f03" providerId="ADAL" clId="{77588256-E229-433F-A013-DCFF71F6E4A5}" dt="2022-01-13T03:47:32.190" v="907" actId="20577"/>
          <ac:spMkLst>
            <pc:docMk/>
            <pc:sldMk cId="214723572" sldId="366"/>
            <ac:spMk id="9" creationId="{F928041B-7FE3-42AC-89FC-D146028C2655}"/>
          </ac:spMkLst>
        </pc:spChg>
        <pc:picChg chg="mod">
          <ac:chgData name="Chisae Koizumi" userId="56daf4ee-0553-4efe-a59d-f3ef39271f03" providerId="ADAL" clId="{77588256-E229-433F-A013-DCFF71F6E4A5}" dt="2022-01-13T03:50:33.903" v="931" actId="1076"/>
          <ac:picMkLst>
            <pc:docMk/>
            <pc:sldMk cId="214723572" sldId="366"/>
            <ac:picMk id="3" creationId="{D28B0148-5A56-44B7-8951-785435341CB8}"/>
          </ac:picMkLst>
        </pc:picChg>
        <pc:picChg chg="del mod">
          <ac:chgData name="Chisae Koizumi" userId="56daf4ee-0553-4efe-a59d-f3ef39271f03" providerId="ADAL" clId="{77588256-E229-433F-A013-DCFF71F6E4A5}" dt="2022-01-13T03:49:15.222" v="920" actId="478"/>
          <ac:picMkLst>
            <pc:docMk/>
            <pc:sldMk cId="214723572" sldId="366"/>
            <ac:picMk id="6" creationId="{0962FB7D-3E08-4B60-AF69-F081C71CB7DF}"/>
          </ac:picMkLst>
        </pc:picChg>
        <pc:picChg chg="add del mod">
          <ac:chgData name="Chisae Koizumi" userId="56daf4ee-0553-4efe-a59d-f3ef39271f03" providerId="ADAL" clId="{77588256-E229-433F-A013-DCFF71F6E4A5}" dt="2022-01-13T03:50:34.370" v="932" actId="478"/>
          <ac:picMkLst>
            <pc:docMk/>
            <pc:sldMk cId="214723572" sldId="366"/>
            <ac:picMk id="8" creationId="{42CCFA91-6E13-4649-85F8-B3A27FC77B53}"/>
          </ac:picMkLst>
        </pc:picChg>
        <pc:picChg chg="mod">
          <ac:chgData name="Chisae Koizumi" userId="56daf4ee-0553-4efe-a59d-f3ef39271f03" providerId="ADAL" clId="{77588256-E229-433F-A013-DCFF71F6E4A5}" dt="2022-01-13T03:49:34.641" v="927" actId="1076"/>
          <ac:picMkLst>
            <pc:docMk/>
            <pc:sldMk cId="214723572" sldId="366"/>
            <ac:picMk id="10" creationId="{CB711472-AD65-4B8D-9670-4A638D2BCB4C}"/>
          </ac:picMkLst>
        </pc:picChg>
        <pc:picChg chg="mod">
          <ac:chgData name="Chisae Koizumi" userId="56daf4ee-0553-4efe-a59d-f3ef39271f03" providerId="ADAL" clId="{77588256-E229-433F-A013-DCFF71F6E4A5}" dt="2022-01-13T03:49:36.275" v="928" actId="1076"/>
          <ac:picMkLst>
            <pc:docMk/>
            <pc:sldMk cId="214723572" sldId="366"/>
            <ac:picMk id="11" creationId="{B012B5C5-7396-4EDE-B325-21CC6A919964}"/>
          </ac:picMkLst>
        </pc:picChg>
      </pc:sldChg>
      <pc:sldChg chg="del">
        <pc:chgData name="Chisae Koizumi" userId="56daf4ee-0553-4efe-a59d-f3ef39271f03" providerId="ADAL" clId="{77588256-E229-433F-A013-DCFF71F6E4A5}" dt="2022-01-13T03:55:49.720" v="1006" actId="2696"/>
        <pc:sldMkLst>
          <pc:docMk/>
          <pc:sldMk cId="1039583583" sldId="367"/>
        </pc:sldMkLst>
      </pc:sldChg>
      <pc:sldChg chg="modSp del mod ord">
        <pc:chgData name="Chisae Koizumi" userId="56daf4ee-0553-4efe-a59d-f3ef39271f03" providerId="ADAL" clId="{77588256-E229-433F-A013-DCFF71F6E4A5}" dt="2022-01-13T03:58:35.788" v="1047" actId="2696"/>
        <pc:sldMkLst>
          <pc:docMk/>
          <pc:sldMk cId="1902899485" sldId="368"/>
        </pc:sldMkLst>
        <pc:picChg chg="mod">
          <ac:chgData name="Chisae Koizumi" userId="56daf4ee-0553-4efe-a59d-f3ef39271f03" providerId="ADAL" clId="{77588256-E229-433F-A013-DCFF71F6E4A5}" dt="2022-01-13T03:56:09.253" v="1011" actId="1076"/>
          <ac:picMkLst>
            <pc:docMk/>
            <pc:sldMk cId="1902899485" sldId="368"/>
            <ac:picMk id="6" creationId="{A14F2009-FE4E-4564-8C45-0580155DF572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3T04:00:01.497" v="1061" actId="14100"/>
        <pc:sldMkLst>
          <pc:docMk/>
          <pc:sldMk cId="2508390314" sldId="369"/>
        </pc:sldMkLst>
        <pc:spChg chg="del">
          <ac:chgData name="Chisae Koizumi" userId="56daf4ee-0553-4efe-a59d-f3ef39271f03" providerId="ADAL" clId="{77588256-E229-433F-A013-DCFF71F6E4A5}" dt="2022-01-13T03:58:15.680" v="1046" actId="478"/>
          <ac:spMkLst>
            <pc:docMk/>
            <pc:sldMk cId="2508390314" sldId="369"/>
            <ac:spMk id="3" creationId="{E693D317-94DA-46BC-92BE-CCA840881402}"/>
          </ac:spMkLst>
        </pc:spChg>
        <pc:spChg chg="del mod">
          <ac:chgData name="Chisae Koizumi" userId="56daf4ee-0553-4efe-a59d-f3ef39271f03" providerId="ADAL" clId="{77588256-E229-433F-A013-DCFF71F6E4A5}" dt="2022-01-13T03:59:00.127" v="1054" actId="478"/>
          <ac:spMkLst>
            <pc:docMk/>
            <pc:sldMk cId="2508390314" sldId="369"/>
            <ac:spMk id="5" creationId="{78ED4EAB-BD2E-4D27-83F0-42361E5FB365}"/>
          </ac:spMkLst>
        </pc:spChg>
        <pc:spChg chg="add mod">
          <ac:chgData name="Chisae Koizumi" userId="56daf4ee-0553-4efe-a59d-f3ef39271f03" providerId="ADAL" clId="{77588256-E229-433F-A013-DCFF71F6E4A5}" dt="2022-01-13T03:59:00.716" v="1055"/>
          <ac:spMkLst>
            <pc:docMk/>
            <pc:sldMk cId="2508390314" sldId="369"/>
            <ac:spMk id="7" creationId="{C72434EF-9399-41E9-815A-F2A51F759C70}"/>
          </ac:spMkLst>
        </pc:spChg>
        <pc:picChg chg="add mod">
          <ac:chgData name="Chisae Koizumi" userId="56daf4ee-0553-4efe-a59d-f3ef39271f03" providerId="ADAL" clId="{77588256-E229-433F-A013-DCFF71F6E4A5}" dt="2022-01-13T04:00:01.497" v="1061" actId="14100"/>
          <ac:picMkLst>
            <pc:docMk/>
            <pc:sldMk cId="2508390314" sldId="369"/>
            <ac:picMk id="8" creationId="{272735A6-BD41-4085-B853-5ABFBD777EFC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3T04:17:30.828" v="1200"/>
        <pc:sldMkLst>
          <pc:docMk/>
          <pc:sldMk cId="2302254890" sldId="374"/>
        </pc:sldMkLst>
        <pc:spChg chg="del">
          <ac:chgData name="Chisae Koizumi" userId="56daf4ee-0553-4efe-a59d-f3ef39271f03" providerId="ADAL" clId="{77588256-E229-433F-A013-DCFF71F6E4A5}" dt="2022-01-13T04:17:30.455" v="1199" actId="478"/>
          <ac:spMkLst>
            <pc:docMk/>
            <pc:sldMk cId="2302254890" sldId="374"/>
            <ac:spMk id="12" creationId="{8207A5CF-304A-46C4-95C4-C941BAA63E4A}"/>
          </ac:spMkLst>
        </pc:spChg>
        <pc:spChg chg="add mod">
          <ac:chgData name="Chisae Koizumi" userId="56daf4ee-0553-4efe-a59d-f3ef39271f03" providerId="ADAL" clId="{77588256-E229-433F-A013-DCFF71F6E4A5}" dt="2022-01-13T04:17:30.828" v="1200"/>
          <ac:spMkLst>
            <pc:docMk/>
            <pc:sldMk cId="2302254890" sldId="374"/>
            <ac:spMk id="13" creationId="{72A0F166-A495-4F59-9B3B-4EC2E98C98B0}"/>
          </ac:spMkLst>
        </pc:spChg>
      </pc:sldChg>
      <pc:sldChg chg="addSp delSp modSp mod">
        <pc:chgData name="Chisae Koizumi" userId="56daf4ee-0553-4efe-a59d-f3ef39271f03" providerId="ADAL" clId="{77588256-E229-433F-A013-DCFF71F6E4A5}" dt="2022-01-13T04:36:48.759" v="1225" actId="692"/>
        <pc:sldMkLst>
          <pc:docMk/>
          <pc:sldMk cId="1957064743" sldId="375"/>
        </pc:sldMkLst>
        <pc:spChg chg="add mod">
          <ac:chgData name="Chisae Koizumi" userId="56daf4ee-0553-4efe-a59d-f3ef39271f03" providerId="ADAL" clId="{77588256-E229-433F-A013-DCFF71F6E4A5}" dt="2022-01-13T04:17:37.170" v="1202"/>
          <ac:spMkLst>
            <pc:docMk/>
            <pc:sldMk cId="1957064743" sldId="375"/>
            <ac:spMk id="11" creationId="{23A3FC58-19C4-4D44-B3AC-78CF3AD459EF}"/>
          </ac:spMkLst>
        </pc:spChg>
        <pc:spChg chg="del">
          <ac:chgData name="Chisae Koizumi" userId="56daf4ee-0553-4efe-a59d-f3ef39271f03" providerId="ADAL" clId="{77588256-E229-433F-A013-DCFF71F6E4A5}" dt="2022-01-13T04:17:36.778" v="1201" actId="478"/>
          <ac:spMkLst>
            <pc:docMk/>
            <pc:sldMk cId="1957064743" sldId="375"/>
            <ac:spMk id="12" creationId="{0329D7ED-88CD-4EC3-A955-3C4584E65748}"/>
          </ac:spMkLst>
        </pc:spChg>
        <pc:picChg chg="add mod">
          <ac:chgData name="Chisae Koizumi" userId="56daf4ee-0553-4efe-a59d-f3ef39271f03" providerId="ADAL" clId="{77588256-E229-433F-A013-DCFF71F6E4A5}" dt="2022-01-13T04:36:48.759" v="1225" actId="692"/>
          <ac:picMkLst>
            <pc:docMk/>
            <pc:sldMk cId="1957064743" sldId="375"/>
            <ac:picMk id="3" creationId="{C13A8AB9-4391-416A-9EBE-AC3677E8FDB1}"/>
          </ac:picMkLst>
        </pc:picChg>
        <pc:picChg chg="del mod">
          <ac:chgData name="Chisae Koizumi" userId="56daf4ee-0553-4efe-a59d-f3ef39271f03" providerId="ADAL" clId="{77588256-E229-433F-A013-DCFF71F6E4A5}" dt="2022-01-13T04:35:24.570" v="1205" actId="478"/>
          <ac:picMkLst>
            <pc:docMk/>
            <pc:sldMk cId="1957064743" sldId="375"/>
            <ac:picMk id="19" creationId="{021838D4-2D39-4CBD-860B-D6AE61E314D6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4T04:56:33.292" v="1267" actId="1076"/>
        <pc:sldMkLst>
          <pc:docMk/>
          <pc:sldMk cId="1841501721" sldId="377"/>
        </pc:sldMkLst>
        <pc:spChg chg="add mod">
          <ac:chgData name="Chisae Koizumi" userId="56daf4ee-0553-4efe-a59d-f3ef39271f03" providerId="ADAL" clId="{77588256-E229-433F-A013-DCFF71F6E4A5}" dt="2022-01-14T04:55:05.487" v="1256"/>
          <ac:spMkLst>
            <pc:docMk/>
            <pc:sldMk cId="1841501721" sldId="377"/>
            <ac:spMk id="9" creationId="{B50B42F3-F19B-453F-96E2-0685A5A58F3C}"/>
          </ac:spMkLst>
        </pc:spChg>
        <pc:spChg chg="del">
          <ac:chgData name="Chisae Koizumi" userId="56daf4ee-0553-4efe-a59d-f3ef39271f03" providerId="ADAL" clId="{77588256-E229-433F-A013-DCFF71F6E4A5}" dt="2022-01-14T04:55:05.165" v="1255" actId="478"/>
          <ac:spMkLst>
            <pc:docMk/>
            <pc:sldMk cId="1841501721" sldId="377"/>
            <ac:spMk id="19" creationId="{3FFD710F-6B37-489E-99B1-CCCFE4BCCFDC}"/>
          </ac:spMkLst>
        </pc:spChg>
        <pc:picChg chg="mod">
          <ac:chgData name="Chisae Koizumi" userId="56daf4ee-0553-4efe-a59d-f3ef39271f03" providerId="ADAL" clId="{77588256-E229-433F-A013-DCFF71F6E4A5}" dt="2022-01-14T04:54:57.965" v="1254" actId="1076"/>
          <ac:picMkLst>
            <pc:docMk/>
            <pc:sldMk cId="1841501721" sldId="377"/>
            <ac:picMk id="6" creationId="{1FE20FC1-2A7B-428F-B115-1BB490596BED}"/>
          </ac:picMkLst>
        </pc:picChg>
        <pc:picChg chg="del">
          <ac:chgData name="Chisae Koizumi" userId="56daf4ee-0553-4efe-a59d-f3ef39271f03" providerId="ADAL" clId="{77588256-E229-433F-A013-DCFF71F6E4A5}" dt="2022-01-14T04:54:52.744" v="1252" actId="478"/>
          <ac:picMkLst>
            <pc:docMk/>
            <pc:sldMk cId="1841501721" sldId="377"/>
            <ac:picMk id="8" creationId="{1639C349-E2AC-4A01-93B2-0C2189C39568}"/>
          </ac:picMkLst>
        </pc:picChg>
        <pc:picChg chg="add mod">
          <ac:chgData name="Chisae Koizumi" userId="56daf4ee-0553-4efe-a59d-f3ef39271f03" providerId="ADAL" clId="{77588256-E229-433F-A013-DCFF71F6E4A5}" dt="2022-01-14T04:56:14.629" v="1262" actId="1076"/>
          <ac:picMkLst>
            <pc:docMk/>
            <pc:sldMk cId="1841501721" sldId="377"/>
            <ac:picMk id="10" creationId="{9E61F079-F62C-4CE1-AE4E-E548121C3DAD}"/>
          </ac:picMkLst>
        </pc:picChg>
        <pc:picChg chg="mod">
          <ac:chgData name="Chisae Koizumi" userId="56daf4ee-0553-4efe-a59d-f3ef39271f03" providerId="ADAL" clId="{77588256-E229-433F-A013-DCFF71F6E4A5}" dt="2022-01-14T04:56:16.933" v="1263" actId="1076"/>
          <ac:picMkLst>
            <pc:docMk/>
            <pc:sldMk cId="1841501721" sldId="377"/>
            <ac:picMk id="15" creationId="{216DAE8B-4F6B-4D8D-9F6D-234B9D649DC3}"/>
          </ac:picMkLst>
        </pc:picChg>
        <pc:picChg chg="mod">
          <ac:chgData name="Chisae Koizumi" userId="56daf4ee-0553-4efe-a59d-f3ef39271f03" providerId="ADAL" clId="{77588256-E229-433F-A013-DCFF71F6E4A5}" dt="2022-01-14T04:56:19.260" v="1264" actId="1076"/>
          <ac:picMkLst>
            <pc:docMk/>
            <pc:sldMk cId="1841501721" sldId="377"/>
            <ac:picMk id="16" creationId="{F11B23B9-B273-489E-BCE9-6EC2D05EC246}"/>
          </ac:picMkLst>
        </pc:picChg>
        <pc:picChg chg="mod">
          <ac:chgData name="Chisae Koizumi" userId="56daf4ee-0553-4efe-a59d-f3ef39271f03" providerId="ADAL" clId="{77588256-E229-433F-A013-DCFF71F6E4A5}" dt="2022-01-14T04:56:33.292" v="1267" actId="1076"/>
          <ac:picMkLst>
            <pc:docMk/>
            <pc:sldMk cId="1841501721" sldId="377"/>
            <ac:picMk id="17" creationId="{2E25D9EB-0A48-4EE1-880C-1566F2E0FC90}"/>
          </ac:picMkLst>
        </pc:picChg>
        <pc:picChg chg="mod">
          <ac:chgData name="Chisae Koizumi" userId="56daf4ee-0553-4efe-a59d-f3ef39271f03" providerId="ADAL" clId="{77588256-E229-433F-A013-DCFF71F6E4A5}" dt="2022-01-14T04:56:27.517" v="1266" actId="1076"/>
          <ac:picMkLst>
            <pc:docMk/>
            <pc:sldMk cId="1841501721" sldId="377"/>
            <ac:picMk id="18" creationId="{28D46C57-96E8-4C7E-82E2-2EC033271364}"/>
          </ac:picMkLst>
        </pc:picChg>
      </pc:sldChg>
      <pc:sldChg chg="addSp delSp modSp mod">
        <pc:chgData name="Chisae Koizumi" userId="56daf4ee-0553-4efe-a59d-f3ef39271f03" providerId="ADAL" clId="{77588256-E229-433F-A013-DCFF71F6E4A5}" dt="2022-01-14T05:12:27.370" v="1306"/>
        <pc:sldMkLst>
          <pc:docMk/>
          <pc:sldMk cId="3210740651" sldId="378"/>
        </pc:sldMkLst>
        <pc:spChg chg="del">
          <ac:chgData name="Chisae Koizumi" userId="56daf4ee-0553-4efe-a59d-f3ef39271f03" providerId="ADAL" clId="{77588256-E229-433F-A013-DCFF71F6E4A5}" dt="2022-01-14T05:12:26.978" v="1305" actId="478"/>
          <ac:spMkLst>
            <pc:docMk/>
            <pc:sldMk cId="3210740651" sldId="378"/>
            <ac:spMk id="8" creationId="{BC24640D-84AF-43FD-951A-52D79AF1D591}"/>
          </ac:spMkLst>
        </pc:spChg>
        <pc:spChg chg="add mod">
          <ac:chgData name="Chisae Koizumi" userId="56daf4ee-0553-4efe-a59d-f3ef39271f03" providerId="ADAL" clId="{77588256-E229-433F-A013-DCFF71F6E4A5}" dt="2022-01-14T05:12:27.370" v="1306"/>
          <ac:spMkLst>
            <pc:docMk/>
            <pc:sldMk cId="3210740651" sldId="378"/>
            <ac:spMk id="10" creationId="{405DF9A4-C4E9-4DE2-B61E-164450189C01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8:00:26.163" v="1330"/>
        <pc:sldMkLst>
          <pc:docMk/>
          <pc:sldMk cId="2413113221" sldId="383"/>
        </pc:sldMkLst>
        <pc:spChg chg="add mod">
          <ac:chgData name="Chisae Koizumi" userId="56daf4ee-0553-4efe-a59d-f3ef39271f03" providerId="ADAL" clId="{77588256-E229-433F-A013-DCFF71F6E4A5}" dt="2022-01-14T08:00:26.163" v="1330"/>
          <ac:spMkLst>
            <pc:docMk/>
            <pc:sldMk cId="2413113221" sldId="383"/>
            <ac:spMk id="4" creationId="{124FB9EC-66F1-4FC1-9595-3BC813278567}"/>
          </ac:spMkLst>
        </pc:spChg>
        <pc:spChg chg="del">
          <ac:chgData name="Chisae Koizumi" userId="56daf4ee-0553-4efe-a59d-f3ef39271f03" providerId="ADAL" clId="{77588256-E229-433F-A013-DCFF71F6E4A5}" dt="2022-01-14T08:00:25.444" v="1329" actId="478"/>
          <ac:spMkLst>
            <pc:docMk/>
            <pc:sldMk cId="2413113221" sldId="383"/>
            <ac:spMk id="5" creationId="{9DAFB80C-13B1-4345-BA49-E1D021DBD30F}"/>
          </ac:spMkLst>
        </pc:spChg>
      </pc:sldChg>
      <pc:sldChg chg="addSp delSp modSp mod delAnim">
        <pc:chgData name="Chisae Koizumi" userId="56daf4ee-0553-4efe-a59d-f3ef39271f03" providerId="ADAL" clId="{77588256-E229-433F-A013-DCFF71F6E4A5}" dt="2022-01-10T06:21:24.387" v="76"/>
        <pc:sldMkLst>
          <pc:docMk/>
          <pc:sldMk cId="1000672974" sldId="384"/>
        </pc:sldMkLst>
        <pc:spChg chg="del">
          <ac:chgData name="Chisae Koizumi" userId="56daf4ee-0553-4efe-a59d-f3ef39271f03" providerId="ADAL" clId="{77588256-E229-433F-A013-DCFF71F6E4A5}" dt="2022-01-10T06:15:17.265" v="47" actId="478"/>
          <ac:spMkLst>
            <pc:docMk/>
            <pc:sldMk cId="1000672974" sldId="384"/>
            <ac:spMk id="2" creationId="{2F3FD411-BC57-49F9-81D7-378BF6093C32}"/>
          </ac:spMkLst>
        </pc:spChg>
        <pc:spChg chg="del">
          <ac:chgData name="Chisae Koizumi" userId="56daf4ee-0553-4efe-a59d-f3ef39271f03" providerId="ADAL" clId="{77588256-E229-433F-A013-DCFF71F6E4A5}" dt="2022-01-10T06:21:24.022" v="75" actId="478"/>
          <ac:spMkLst>
            <pc:docMk/>
            <pc:sldMk cId="1000672974" sldId="384"/>
            <ac:spMk id="28" creationId="{63C544E8-8ACB-4D7A-A8B1-27233B1B312A}"/>
          </ac:spMkLst>
        </pc:spChg>
        <pc:spChg chg="del">
          <ac:chgData name="Chisae Koizumi" userId="56daf4ee-0553-4efe-a59d-f3ef39271f03" providerId="ADAL" clId="{77588256-E229-433F-A013-DCFF71F6E4A5}" dt="2022-01-10T06:15:21.776" v="49" actId="478"/>
          <ac:spMkLst>
            <pc:docMk/>
            <pc:sldMk cId="1000672974" sldId="384"/>
            <ac:spMk id="30" creationId="{1562934B-6836-4D75-AFD8-5E9D6C34CA39}"/>
          </ac:spMkLst>
        </pc:spChg>
        <pc:spChg chg="del">
          <ac:chgData name="Chisae Koizumi" userId="56daf4ee-0553-4efe-a59d-f3ef39271f03" providerId="ADAL" clId="{77588256-E229-433F-A013-DCFF71F6E4A5}" dt="2022-01-10T06:15:24.587" v="50" actId="478"/>
          <ac:spMkLst>
            <pc:docMk/>
            <pc:sldMk cId="1000672974" sldId="384"/>
            <ac:spMk id="32" creationId="{FB2282D3-F0CA-4D05-8610-8E4C6929F325}"/>
          </ac:spMkLst>
        </pc:spChg>
        <pc:spChg chg="del">
          <ac:chgData name="Chisae Koizumi" userId="56daf4ee-0553-4efe-a59d-f3ef39271f03" providerId="ADAL" clId="{77588256-E229-433F-A013-DCFF71F6E4A5}" dt="2022-01-10T06:15:26.191" v="51" actId="478"/>
          <ac:spMkLst>
            <pc:docMk/>
            <pc:sldMk cId="1000672974" sldId="384"/>
            <ac:spMk id="34" creationId="{F09261A1-D244-4EA2-BA71-5CAFE31DC77E}"/>
          </ac:spMkLst>
        </pc:spChg>
        <pc:spChg chg="del">
          <ac:chgData name="Chisae Koizumi" userId="56daf4ee-0553-4efe-a59d-f3ef39271f03" providerId="ADAL" clId="{77588256-E229-433F-A013-DCFF71F6E4A5}" dt="2022-01-10T06:15:28.143" v="52" actId="478"/>
          <ac:spMkLst>
            <pc:docMk/>
            <pc:sldMk cId="1000672974" sldId="384"/>
            <ac:spMk id="35" creationId="{8B410A35-5E36-42B9-8C78-6E15F9D2F5CC}"/>
          </ac:spMkLst>
        </pc:spChg>
        <pc:spChg chg="del">
          <ac:chgData name="Chisae Koizumi" userId="56daf4ee-0553-4efe-a59d-f3ef39271f03" providerId="ADAL" clId="{77588256-E229-433F-A013-DCFF71F6E4A5}" dt="2022-01-10T06:15:29.421" v="53" actId="478"/>
          <ac:spMkLst>
            <pc:docMk/>
            <pc:sldMk cId="1000672974" sldId="384"/>
            <ac:spMk id="36" creationId="{F99D23BE-8153-4094-AE92-331583DC0FA1}"/>
          </ac:spMkLst>
        </pc:spChg>
        <pc:spChg chg="del">
          <ac:chgData name="Chisae Koizumi" userId="56daf4ee-0553-4efe-a59d-f3ef39271f03" providerId="ADAL" clId="{77588256-E229-433F-A013-DCFF71F6E4A5}" dt="2022-01-10T06:15:19.523" v="48" actId="478"/>
          <ac:spMkLst>
            <pc:docMk/>
            <pc:sldMk cId="1000672974" sldId="384"/>
            <ac:spMk id="37" creationId="{0C3A18FB-03BE-460D-8675-610689399E81}"/>
          </ac:spMkLst>
        </pc:spChg>
        <pc:spChg chg="add mod">
          <ac:chgData name="Chisae Koizumi" userId="56daf4ee-0553-4efe-a59d-f3ef39271f03" providerId="ADAL" clId="{77588256-E229-433F-A013-DCFF71F6E4A5}" dt="2022-01-10T06:21:24.387" v="76"/>
          <ac:spMkLst>
            <pc:docMk/>
            <pc:sldMk cId="1000672974" sldId="384"/>
            <ac:spMk id="38" creationId="{96B83B69-76E4-45AE-93B8-77B9ED2CCAC2}"/>
          </ac:spMkLst>
        </pc:spChg>
      </pc:sldChg>
      <pc:sldChg chg="addSp delSp modSp mod delAnim modAnim">
        <pc:chgData name="Chisae Koizumi" userId="56daf4ee-0553-4efe-a59d-f3ef39271f03" providerId="ADAL" clId="{77588256-E229-433F-A013-DCFF71F6E4A5}" dt="2022-01-13T04:11:26.094" v="1159"/>
        <pc:sldMkLst>
          <pc:docMk/>
          <pc:sldMk cId="3943437637" sldId="386"/>
        </pc:sldMkLst>
        <pc:spChg chg="del">
          <ac:chgData name="Chisae Koizumi" userId="56daf4ee-0553-4efe-a59d-f3ef39271f03" providerId="ADAL" clId="{77588256-E229-433F-A013-DCFF71F6E4A5}" dt="2022-01-13T04:11:25.791" v="1158" actId="478"/>
          <ac:spMkLst>
            <pc:docMk/>
            <pc:sldMk cId="3943437637" sldId="386"/>
            <ac:spMk id="5" creationId="{D7AE24D5-7995-450A-9F26-97037A766F83}"/>
          </ac:spMkLst>
        </pc:spChg>
        <pc:spChg chg="del mod">
          <ac:chgData name="Chisae Koizumi" userId="56daf4ee-0553-4efe-a59d-f3ef39271f03" providerId="ADAL" clId="{77588256-E229-433F-A013-DCFF71F6E4A5}" dt="2022-01-13T04:10:52.381" v="1149" actId="478"/>
          <ac:spMkLst>
            <pc:docMk/>
            <pc:sldMk cId="3943437637" sldId="386"/>
            <ac:spMk id="12" creationId="{37E73902-57B2-4F39-BAED-019271057897}"/>
          </ac:spMkLst>
        </pc:spChg>
        <pc:spChg chg="del">
          <ac:chgData name="Chisae Koizumi" userId="56daf4ee-0553-4efe-a59d-f3ef39271f03" providerId="ADAL" clId="{77588256-E229-433F-A013-DCFF71F6E4A5}" dt="2022-01-13T04:09:59.675" v="1138" actId="478"/>
          <ac:spMkLst>
            <pc:docMk/>
            <pc:sldMk cId="3943437637" sldId="386"/>
            <ac:spMk id="13" creationId="{8ED8E078-7013-4BD7-82F5-C1DDEC1BD9C5}"/>
          </ac:spMkLst>
        </pc:spChg>
        <pc:spChg chg="del">
          <ac:chgData name="Chisae Koizumi" userId="56daf4ee-0553-4efe-a59d-f3ef39271f03" providerId="ADAL" clId="{77588256-E229-433F-A013-DCFF71F6E4A5}" dt="2022-01-13T04:10:01.140" v="1139" actId="478"/>
          <ac:spMkLst>
            <pc:docMk/>
            <pc:sldMk cId="3943437637" sldId="386"/>
            <ac:spMk id="14" creationId="{AD30D6A9-C992-4640-AE7B-99C580632D3F}"/>
          </ac:spMkLst>
        </pc:spChg>
        <pc:spChg chg="del">
          <ac:chgData name="Chisae Koizumi" userId="56daf4ee-0553-4efe-a59d-f3ef39271f03" providerId="ADAL" clId="{77588256-E229-433F-A013-DCFF71F6E4A5}" dt="2022-01-13T04:10:02.349" v="1140" actId="478"/>
          <ac:spMkLst>
            <pc:docMk/>
            <pc:sldMk cId="3943437637" sldId="386"/>
            <ac:spMk id="15" creationId="{05DCB48A-AC49-4CAB-9564-FC8DB1864D4B}"/>
          </ac:spMkLst>
        </pc:spChg>
        <pc:spChg chg="del">
          <ac:chgData name="Chisae Koizumi" userId="56daf4ee-0553-4efe-a59d-f3ef39271f03" providerId="ADAL" clId="{77588256-E229-433F-A013-DCFF71F6E4A5}" dt="2022-01-13T04:10:03.587" v="1141" actId="478"/>
          <ac:spMkLst>
            <pc:docMk/>
            <pc:sldMk cId="3943437637" sldId="386"/>
            <ac:spMk id="16" creationId="{F2B99057-91F9-4090-AE33-49FBA245B844}"/>
          </ac:spMkLst>
        </pc:spChg>
        <pc:spChg chg="del">
          <ac:chgData name="Chisae Koizumi" userId="56daf4ee-0553-4efe-a59d-f3ef39271f03" providerId="ADAL" clId="{77588256-E229-433F-A013-DCFF71F6E4A5}" dt="2022-01-13T04:10:04.963" v="1142" actId="478"/>
          <ac:spMkLst>
            <pc:docMk/>
            <pc:sldMk cId="3943437637" sldId="386"/>
            <ac:spMk id="17" creationId="{E01D8F06-9872-4311-8CEE-35913C9172E4}"/>
          </ac:spMkLst>
        </pc:spChg>
        <pc:spChg chg="del">
          <ac:chgData name="Chisae Koizumi" userId="56daf4ee-0553-4efe-a59d-f3ef39271f03" providerId="ADAL" clId="{77588256-E229-433F-A013-DCFF71F6E4A5}" dt="2022-01-13T04:10:06.104" v="1143" actId="478"/>
          <ac:spMkLst>
            <pc:docMk/>
            <pc:sldMk cId="3943437637" sldId="386"/>
            <ac:spMk id="18" creationId="{2A924581-F87A-44D0-AC4C-3E2CBE4E3CC7}"/>
          </ac:spMkLst>
        </pc:spChg>
        <pc:spChg chg="add del mod">
          <ac:chgData name="Chisae Koizumi" userId="56daf4ee-0553-4efe-a59d-f3ef39271f03" providerId="ADAL" clId="{77588256-E229-433F-A013-DCFF71F6E4A5}" dt="2022-01-13T04:11:13.186" v="1155" actId="478"/>
          <ac:spMkLst>
            <pc:docMk/>
            <pc:sldMk cId="3943437637" sldId="386"/>
            <ac:spMk id="19" creationId="{A39AFA82-6740-49EB-BA40-61C614CD4C65}"/>
          </ac:spMkLst>
        </pc:spChg>
        <pc:spChg chg="del">
          <ac:chgData name="Chisae Koizumi" userId="56daf4ee-0553-4efe-a59d-f3ef39271f03" providerId="ADAL" clId="{77588256-E229-433F-A013-DCFF71F6E4A5}" dt="2022-01-13T04:10:08.349" v="1144" actId="478"/>
          <ac:spMkLst>
            <pc:docMk/>
            <pc:sldMk cId="3943437637" sldId="386"/>
            <ac:spMk id="20" creationId="{BDC7F29D-DC88-41E5-B788-AC1CC9095973}"/>
          </ac:spMkLst>
        </pc:spChg>
        <pc:spChg chg="add del mod">
          <ac:chgData name="Chisae Koizumi" userId="56daf4ee-0553-4efe-a59d-f3ef39271f03" providerId="ADAL" clId="{77588256-E229-433F-A013-DCFF71F6E4A5}" dt="2022-01-13T04:10:45.537" v="1147" actId="478"/>
          <ac:spMkLst>
            <pc:docMk/>
            <pc:sldMk cId="3943437637" sldId="386"/>
            <ac:spMk id="21" creationId="{EB8D929F-F0EE-421A-9AA7-6D1BCE7CD5BB}"/>
          </ac:spMkLst>
        </pc:spChg>
        <pc:spChg chg="add del mod">
          <ac:chgData name="Chisae Koizumi" userId="56daf4ee-0553-4efe-a59d-f3ef39271f03" providerId="ADAL" clId="{77588256-E229-433F-A013-DCFF71F6E4A5}" dt="2022-01-13T04:11:03.643" v="1152" actId="478"/>
          <ac:spMkLst>
            <pc:docMk/>
            <pc:sldMk cId="3943437637" sldId="386"/>
            <ac:spMk id="22" creationId="{A0139D39-86F8-4918-87BD-049E6D155884}"/>
          </ac:spMkLst>
        </pc:spChg>
        <pc:spChg chg="add del mod">
          <ac:chgData name="Chisae Koizumi" userId="56daf4ee-0553-4efe-a59d-f3ef39271f03" providerId="ADAL" clId="{77588256-E229-433F-A013-DCFF71F6E4A5}" dt="2022-01-13T04:10:58.329" v="1150" actId="478"/>
          <ac:spMkLst>
            <pc:docMk/>
            <pc:sldMk cId="3943437637" sldId="386"/>
            <ac:spMk id="23" creationId="{590962DA-9980-44AE-83DC-8316DC99A0C0}"/>
          </ac:spMkLst>
        </pc:spChg>
        <pc:spChg chg="add del mod">
          <ac:chgData name="Chisae Koizumi" userId="56daf4ee-0553-4efe-a59d-f3ef39271f03" providerId="ADAL" clId="{77588256-E229-433F-A013-DCFF71F6E4A5}" dt="2022-01-13T04:10:49.983" v="1148" actId="478"/>
          <ac:spMkLst>
            <pc:docMk/>
            <pc:sldMk cId="3943437637" sldId="386"/>
            <ac:spMk id="24" creationId="{54BB304B-3ECD-493A-B984-F61C0C236CAB}"/>
          </ac:spMkLst>
        </pc:spChg>
        <pc:spChg chg="add del mod">
          <ac:chgData name="Chisae Koizumi" userId="56daf4ee-0553-4efe-a59d-f3ef39271f03" providerId="ADAL" clId="{77588256-E229-433F-A013-DCFF71F6E4A5}" dt="2022-01-13T04:11:06.002" v="1153" actId="478"/>
          <ac:spMkLst>
            <pc:docMk/>
            <pc:sldMk cId="3943437637" sldId="386"/>
            <ac:spMk id="25" creationId="{9C2F9363-48DB-4091-B9A3-B95AD333205A}"/>
          </ac:spMkLst>
        </pc:spChg>
        <pc:spChg chg="add del mod">
          <ac:chgData name="Chisae Koizumi" userId="56daf4ee-0553-4efe-a59d-f3ef39271f03" providerId="ADAL" clId="{77588256-E229-433F-A013-DCFF71F6E4A5}" dt="2022-01-13T04:11:01.884" v="1151" actId="478"/>
          <ac:spMkLst>
            <pc:docMk/>
            <pc:sldMk cId="3943437637" sldId="386"/>
            <ac:spMk id="26" creationId="{925E6448-D08D-493D-9502-03233C088DD9}"/>
          </ac:spMkLst>
        </pc:spChg>
        <pc:spChg chg="add mod">
          <ac:chgData name="Chisae Koizumi" userId="56daf4ee-0553-4efe-a59d-f3ef39271f03" providerId="ADAL" clId="{77588256-E229-433F-A013-DCFF71F6E4A5}" dt="2022-01-13T04:11:26.094" v="1159"/>
          <ac:spMkLst>
            <pc:docMk/>
            <pc:sldMk cId="3943437637" sldId="386"/>
            <ac:spMk id="29" creationId="{454ECA71-DD29-4873-A6CD-667560CBE221}"/>
          </ac:spMkLst>
        </pc:spChg>
        <pc:grpChg chg="add mod">
          <ac:chgData name="Chisae Koizumi" userId="56daf4ee-0553-4efe-a59d-f3ef39271f03" providerId="ADAL" clId="{77588256-E229-433F-A013-DCFF71F6E4A5}" dt="2022-01-13T04:10:29.509" v="1145" actId="164"/>
          <ac:grpSpMkLst>
            <pc:docMk/>
            <pc:sldMk cId="3943437637" sldId="386"/>
            <ac:grpSpMk id="28" creationId="{998E2CED-8769-4FEC-BFD9-ABEBFB306C54}"/>
          </ac:grpSpMkLst>
        </pc:grpChg>
        <pc:picChg chg="mod">
          <ac:chgData name="Chisae Koizumi" userId="56daf4ee-0553-4efe-a59d-f3ef39271f03" providerId="ADAL" clId="{77588256-E229-433F-A013-DCFF71F6E4A5}" dt="2022-01-13T04:10:29.509" v="1145" actId="164"/>
          <ac:picMkLst>
            <pc:docMk/>
            <pc:sldMk cId="3943437637" sldId="386"/>
            <ac:picMk id="7" creationId="{9C59EEDF-AD97-4B64-B3F6-879CC0CE8E65}"/>
          </ac:picMkLst>
        </pc:picChg>
        <pc:picChg chg="mod">
          <ac:chgData name="Chisae Koizumi" userId="56daf4ee-0553-4efe-a59d-f3ef39271f03" providerId="ADAL" clId="{77588256-E229-433F-A013-DCFF71F6E4A5}" dt="2022-01-13T04:10:29.509" v="1145" actId="164"/>
          <ac:picMkLst>
            <pc:docMk/>
            <pc:sldMk cId="3943437637" sldId="386"/>
            <ac:picMk id="9" creationId="{E539AE77-69B2-4B5D-9923-7116C77F7D92}"/>
          </ac:picMkLst>
        </pc:picChg>
        <pc:cxnChg chg="add del mod">
          <ac:chgData name="Chisae Koizumi" userId="56daf4ee-0553-4efe-a59d-f3ef39271f03" providerId="ADAL" clId="{77588256-E229-433F-A013-DCFF71F6E4A5}" dt="2022-01-13T04:11:08.448" v="1154" actId="478"/>
          <ac:cxnSpMkLst>
            <pc:docMk/>
            <pc:sldMk cId="3943437637" sldId="386"/>
            <ac:cxnSpMk id="27" creationId="{6B356717-070C-419D-956A-6D8009553764}"/>
          </ac:cxnSpMkLst>
        </pc:cxnChg>
      </pc:sldChg>
      <pc:sldChg chg="addSp delSp modSp mod">
        <pc:chgData name="Chisae Koizumi" userId="56daf4ee-0553-4efe-a59d-f3ef39271f03" providerId="ADAL" clId="{77588256-E229-433F-A013-DCFF71F6E4A5}" dt="2022-01-13T04:11:22.963" v="1157"/>
        <pc:sldMkLst>
          <pc:docMk/>
          <pc:sldMk cId="1746173813" sldId="387"/>
        </pc:sldMkLst>
        <pc:spChg chg="del">
          <ac:chgData name="Chisae Koizumi" userId="56daf4ee-0553-4efe-a59d-f3ef39271f03" providerId="ADAL" clId="{77588256-E229-433F-A013-DCFF71F6E4A5}" dt="2022-01-13T04:11:22.621" v="1156" actId="478"/>
          <ac:spMkLst>
            <pc:docMk/>
            <pc:sldMk cId="1746173813" sldId="387"/>
            <ac:spMk id="5" creationId="{D7AE24D5-7995-450A-9F26-97037A766F83}"/>
          </ac:spMkLst>
        </pc:spChg>
        <pc:spChg chg="add mod">
          <ac:chgData name="Chisae Koizumi" userId="56daf4ee-0553-4efe-a59d-f3ef39271f03" providerId="ADAL" clId="{77588256-E229-433F-A013-DCFF71F6E4A5}" dt="2022-01-13T04:11:22.963" v="1157"/>
          <ac:spMkLst>
            <pc:docMk/>
            <pc:sldMk cId="1746173813" sldId="387"/>
            <ac:spMk id="8" creationId="{C2767887-EEBD-4B33-B712-06F7EECF294A}"/>
          </ac:spMkLst>
        </pc:spChg>
      </pc:sldChg>
      <pc:sldChg chg="addSp delSp modSp mod">
        <pc:chgData name="Chisae Koizumi" userId="56daf4ee-0553-4efe-a59d-f3ef39271f03" providerId="ADAL" clId="{77588256-E229-433F-A013-DCFF71F6E4A5}" dt="2022-01-13T04:17:23.597" v="1196"/>
        <pc:sldMkLst>
          <pc:docMk/>
          <pc:sldMk cId="2581328117" sldId="388"/>
        </pc:sldMkLst>
        <pc:spChg chg="del">
          <ac:chgData name="Chisae Koizumi" userId="56daf4ee-0553-4efe-a59d-f3ef39271f03" providerId="ADAL" clId="{77588256-E229-433F-A013-DCFF71F6E4A5}" dt="2022-01-13T04:17:23.245" v="1195" actId="478"/>
          <ac:spMkLst>
            <pc:docMk/>
            <pc:sldMk cId="2581328117" sldId="388"/>
            <ac:spMk id="9" creationId="{44EA2F05-F413-4734-9CD8-0A8BBFC74C36}"/>
          </ac:spMkLst>
        </pc:spChg>
        <pc:spChg chg="mod">
          <ac:chgData name="Chisae Koizumi" userId="56daf4ee-0553-4efe-a59d-f3ef39271f03" providerId="ADAL" clId="{77588256-E229-433F-A013-DCFF71F6E4A5}" dt="2022-01-13T04:15:02.446" v="1182" actId="2711"/>
          <ac:spMkLst>
            <pc:docMk/>
            <pc:sldMk cId="2581328117" sldId="388"/>
            <ac:spMk id="10" creationId="{02C6831F-AE5F-4836-942A-E42F45734E33}"/>
          </ac:spMkLst>
        </pc:spChg>
        <pc:spChg chg="mod">
          <ac:chgData name="Chisae Koizumi" userId="56daf4ee-0553-4efe-a59d-f3ef39271f03" providerId="ADAL" clId="{77588256-E229-433F-A013-DCFF71F6E4A5}" dt="2022-01-13T04:15:23.716" v="1190" actId="2711"/>
          <ac:spMkLst>
            <pc:docMk/>
            <pc:sldMk cId="2581328117" sldId="388"/>
            <ac:spMk id="11" creationId="{5D11285D-3B50-4CF2-B0DD-34491D1453EB}"/>
          </ac:spMkLst>
        </pc:spChg>
        <pc:spChg chg="mod">
          <ac:chgData name="Chisae Koizumi" userId="56daf4ee-0553-4efe-a59d-f3ef39271f03" providerId="ADAL" clId="{77588256-E229-433F-A013-DCFF71F6E4A5}" dt="2022-01-13T04:15:34.068" v="1192" actId="2711"/>
          <ac:spMkLst>
            <pc:docMk/>
            <pc:sldMk cId="2581328117" sldId="388"/>
            <ac:spMk id="12" creationId="{ACED3BA7-402B-4280-BFD7-C8F23E91925E}"/>
          </ac:spMkLst>
        </pc:spChg>
        <pc:spChg chg="mod">
          <ac:chgData name="Chisae Koizumi" userId="56daf4ee-0553-4efe-a59d-f3ef39271f03" providerId="ADAL" clId="{77588256-E229-433F-A013-DCFF71F6E4A5}" dt="2022-01-13T04:15:48.927" v="1194" actId="2711"/>
          <ac:spMkLst>
            <pc:docMk/>
            <pc:sldMk cId="2581328117" sldId="388"/>
            <ac:spMk id="13" creationId="{BB2A088B-6971-4FB4-BC48-299D07F53A97}"/>
          </ac:spMkLst>
        </pc:spChg>
        <pc:spChg chg="add mod">
          <ac:chgData name="Chisae Koizumi" userId="56daf4ee-0553-4efe-a59d-f3ef39271f03" providerId="ADAL" clId="{77588256-E229-433F-A013-DCFF71F6E4A5}" dt="2022-01-13T04:17:23.597" v="1196"/>
          <ac:spMkLst>
            <pc:docMk/>
            <pc:sldMk cId="2581328117" sldId="388"/>
            <ac:spMk id="14" creationId="{3B04FB85-457F-4AE2-A889-2BBB2ACC0885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5:12:30.656" v="1308"/>
        <pc:sldMkLst>
          <pc:docMk/>
          <pc:sldMk cId="3496675496" sldId="389"/>
        </pc:sldMkLst>
        <pc:spChg chg="del">
          <ac:chgData name="Chisae Koizumi" userId="56daf4ee-0553-4efe-a59d-f3ef39271f03" providerId="ADAL" clId="{77588256-E229-433F-A013-DCFF71F6E4A5}" dt="2022-01-14T05:12:30.265" v="1307" actId="478"/>
          <ac:spMkLst>
            <pc:docMk/>
            <pc:sldMk cId="3496675496" sldId="389"/>
            <ac:spMk id="8" creationId="{869E28D1-CEAC-4D33-8883-D3943F0B4D50}"/>
          </ac:spMkLst>
        </pc:spChg>
        <pc:spChg chg="add mod">
          <ac:chgData name="Chisae Koizumi" userId="56daf4ee-0553-4efe-a59d-f3ef39271f03" providerId="ADAL" clId="{77588256-E229-433F-A013-DCFF71F6E4A5}" dt="2022-01-14T05:12:30.656" v="1308"/>
          <ac:spMkLst>
            <pc:docMk/>
            <pc:sldMk cId="3496675496" sldId="389"/>
            <ac:spMk id="9" creationId="{507A0E67-555B-44DC-8E5C-ACCCF93C3E34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5:12:34.908" v="1310"/>
        <pc:sldMkLst>
          <pc:docMk/>
          <pc:sldMk cId="3505573098" sldId="390"/>
        </pc:sldMkLst>
        <pc:spChg chg="del">
          <ac:chgData name="Chisae Koizumi" userId="56daf4ee-0553-4efe-a59d-f3ef39271f03" providerId="ADAL" clId="{77588256-E229-433F-A013-DCFF71F6E4A5}" dt="2022-01-14T05:12:34.491" v="1309" actId="478"/>
          <ac:spMkLst>
            <pc:docMk/>
            <pc:sldMk cId="3505573098" sldId="390"/>
            <ac:spMk id="8" creationId="{BC24640D-84AF-43FD-951A-52D79AF1D591}"/>
          </ac:spMkLst>
        </pc:spChg>
        <pc:spChg chg="add mod">
          <ac:chgData name="Chisae Koizumi" userId="56daf4ee-0553-4efe-a59d-f3ef39271f03" providerId="ADAL" clId="{77588256-E229-433F-A013-DCFF71F6E4A5}" dt="2022-01-14T05:12:34.908" v="1310"/>
          <ac:spMkLst>
            <pc:docMk/>
            <pc:sldMk cId="3505573098" sldId="390"/>
            <ac:spMk id="10" creationId="{6B441F39-016E-44C9-91FB-4AAD8CC97ABF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8:00:15.392" v="1324"/>
        <pc:sldMkLst>
          <pc:docMk/>
          <pc:sldMk cId="3288922548" sldId="391"/>
        </pc:sldMkLst>
        <pc:spChg chg="del">
          <ac:chgData name="Chisae Koizumi" userId="56daf4ee-0553-4efe-a59d-f3ef39271f03" providerId="ADAL" clId="{77588256-E229-433F-A013-DCFF71F6E4A5}" dt="2022-01-14T08:00:15.110" v="1323" actId="478"/>
          <ac:spMkLst>
            <pc:docMk/>
            <pc:sldMk cId="3288922548" sldId="391"/>
            <ac:spMk id="6" creationId="{61744C5B-4C16-4D81-8DD9-4C7A3D462C79}"/>
          </ac:spMkLst>
        </pc:spChg>
        <pc:spChg chg="add mod">
          <ac:chgData name="Chisae Koizumi" userId="56daf4ee-0553-4efe-a59d-f3ef39271f03" providerId="ADAL" clId="{77588256-E229-433F-A013-DCFF71F6E4A5}" dt="2022-01-14T08:00:15.392" v="1324"/>
          <ac:spMkLst>
            <pc:docMk/>
            <pc:sldMk cId="3288922548" sldId="391"/>
            <ac:spMk id="7" creationId="{C5D1978D-345E-422D-B671-1E10318DBE1C}"/>
          </ac:spMkLst>
        </pc:spChg>
      </pc:sldChg>
      <pc:sldChg chg="addSp delSp modSp mod">
        <pc:chgData name="Chisae Koizumi" userId="56daf4ee-0553-4efe-a59d-f3ef39271f03" providerId="ADAL" clId="{77588256-E229-433F-A013-DCFF71F6E4A5}" dt="2022-01-14T08:01:05.822" v="1336" actId="20577"/>
        <pc:sldMkLst>
          <pc:docMk/>
          <pc:sldMk cId="5951364" sldId="392"/>
        </pc:sldMkLst>
        <pc:spChg chg="del">
          <ac:chgData name="Chisae Koizumi" userId="56daf4ee-0553-4efe-a59d-f3ef39271f03" providerId="ADAL" clId="{77588256-E229-433F-A013-DCFF71F6E4A5}" dt="2022-01-14T08:00:18.865" v="1325" actId="478"/>
          <ac:spMkLst>
            <pc:docMk/>
            <pc:sldMk cId="5951364" sldId="392"/>
            <ac:spMk id="6" creationId="{61744C5B-4C16-4D81-8DD9-4C7A3D462C79}"/>
          </ac:spMkLst>
        </pc:spChg>
        <pc:spChg chg="add mod">
          <ac:chgData name="Chisae Koizumi" userId="56daf4ee-0553-4efe-a59d-f3ef39271f03" providerId="ADAL" clId="{77588256-E229-433F-A013-DCFF71F6E4A5}" dt="2022-01-14T08:01:05.822" v="1336" actId="20577"/>
          <ac:spMkLst>
            <pc:docMk/>
            <pc:sldMk cId="5951364" sldId="392"/>
            <ac:spMk id="7" creationId="{B75654AB-E5DD-42F7-8576-CA7C741830D6}"/>
          </ac:spMkLst>
        </pc:spChg>
      </pc:sldChg>
      <pc:sldChg chg="addSp delSp modSp mod modAnim">
        <pc:chgData name="Chisae Koizumi" userId="56daf4ee-0553-4efe-a59d-f3ef39271f03" providerId="ADAL" clId="{77588256-E229-433F-A013-DCFF71F6E4A5}" dt="2022-01-14T04:57:10.979" v="1276" actId="164"/>
        <pc:sldMkLst>
          <pc:docMk/>
          <pc:sldMk cId="1356638648" sldId="393"/>
        </pc:sldMkLst>
        <pc:spChg chg="del">
          <ac:chgData name="Chisae Koizumi" userId="56daf4ee-0553-4efe-a59d-f3ef39271f03" providerId="ADAL" clId="{77588256-E229-433F-A013-DCFF71F6E4A5}" dt="2022-01-14T04:51:21.186" v="1232" actId="478"/>
          <ac:spMkLst>
            <pc:docMk/>
            <pc:sldMk cId="1356638648" sldId="393"/>
            <ac:spMk id="9" creationId="{65A7FF90-4A35-43D4-BE36-308347EEAE27}"/>
          </ac:spMkLst>
        </pc:spChg>
        <pc:spChg chg="mod">
          <ac:chgData name="Chisae Koizumi" userId="56daf4ee-0553-4efe-a59d-f3ef39271f03" providerId="ADAL" clId="{77588256-E229-433F-A013-DCFF71F6E4A5}" dt="2022-01-14T04:57:10.979" v="1276" actId="164"/>
          <ac:spMkLst>
            <pc:docMk/>
            <pc:sldMk cId="1356638648" sldId="393"/>
            <ac:spMk id="11" creationId="{2258DE40-84A5-4569-9632-33C27BF212BC}"/>
          </ac:spMkLst>
        </pc:spChg>
        <pc:spChg chg="mod">
          <ac:chgData name="Chisae Koizumi" userId="56daf4ee-0553-4efe-a59d-f3ef39271f03" providerId="ADAL" clId="{77588256-E229-433F-A013-DCFF71F6E4A5}" dt="2022-01-14T04:57:10.979" v="1276" actId="164"/>
          <ac:spMkLst>
            <pc:docMk/>
            <pc:sldMk cId="1356638648" sldId="393"/>
            <ac:spMk id="12" creationId="{0463349B-E690-4815-A6FC-8AB3C64ADA93}"/>
          </ac:spMkLst>
        </pc:spChg>
        <pc:spChg chg="mod">
          <ac:chgData name="Chisae Koizumi" userId="56daf4ee-0553-4efe-a59d-f3ef39271f03" providerId="ADAL" clId="{77588256-E229-433F-A013-DCFF71F6E4A5}" dt="2022-01-14T04:57:10.979" v="1276" actId="164"/>
          <ac:spMkLst>
            <pc:docMk/>
            <pc:sldMk cId="1356638648" sldId="393"/>
            <ac:spMk id="13" creationId="{5B693F47-BC45-404C-9893-3A9C43715E54}"/>
          </ac:spMkLst>
        </pc:spChg>
        <pc:spChg chg="mod">
          <ac:chgData name="Chisae Koizumi" userId="56daf4ee-0553-4efe-a59d-f3ef39271f03" providerId="ADAL" clId="{77588256-E229-433F-A013-DCFF71F6E4A5}" dt="2022-01-14T04:57:10.979" v="1276" actId="164"/>
          <ac:spMkLst>
            <pc:docMk/>
            <pc:sldMk cId="1356638648" sldId="393"/>
            <ac:spMk id="14" creationId="{32D7D71C-614E-49F2-AE47-4565D1961940}"/>
          </ac:spMkLst>
        </pc:spChg>
        <pc:spChg chg="add mod">
          <ac:chgData name="Chisae Koizumi" userId="56daf4ee-0553-4efe-a59d-f3ef39271f03" providerId="ADAL" clId="{77588256-E229-433F-A013-DCFF71F6E4A5}" dt="2022-01-14T04:51:21.485" v="1233"/>
          <ac:spMkLst>
            <pc:docMk/>
            <pc:sldMk cId="1356638648" sldId="393"/>
            <ac:spMk id="15" creationId="{688D5066-6A6F-48EF-ACF3-809D500E3469}"/>
          </ac:spMkLst>
        </pc:spChg>
        <pc:grpChg chg="add mod">
          <ac:chgData name="Chisae Koizumi" userId="56daf4ee-0553-4efe-a59d-f3ef39271f03" providerId="ADAL" clId="{77588256-E229-433F-A013-DCFF71F6E4A5}" dt="2022-01-14T04:57:10.979" v="1276" actId="164"/>
          <ac:grpSpMkLst>
            <pc:docMk/>
            <pc:sldMk cId="1356638648" sldId="393"/>
            <ac:grpSpMk id="2" creationId="{7B6CBDEC-0648-4E94-A758-27F36DDFD854}"/>
          </ac:grpSpMkLst>
        </pc:grpChg>
        <pc:picChg chg="mod">
          <ac:chgData name="Chisae Koizumi" userId="56daf4ee-0553-4efe-a59d-f3ef39271f03" providerId="ADAL" clId="{77588256-E229-433F-A013-DCFF71F6E4A5}" dt="2022-01-14T04:57:10.979" v="1276" actId="164"/>
          <ac:picMkLst>
            <pc:docMk/>
            <pc:sldMk cId="1356638648" sldId="393"/>
            <ac:picMk id="5" creationId="{D6CA2DB5-44BD-4EE0-A837-EB3C6B286273}"/>
          </ac:picMkLst>
        </pc:picChg>
        <pc:picChg chg="mod">
          <ac:chgData name="Chisae Koizumi" userId="56daf4ee-0553-4efe-a59d-f3ef39271f03" providerId="ADAL" clId="{77588256-E229-433F-A013-DCFF71F6E4A5}" dt="2022-01-14T04:53:02.133" v="1251" actId="1076"/>
          <ac:picMkLst>
            <pc:docMk/>
            <pc:sldMk cId="1356638648" sldId="393"/>
            <ac:picMk id="8" creationId="{8A956091-F431-4141-A8B8-3909585A0B6C}"/>
          </ac:picMkLst>
        </pc:picChg>
        <pc:picChg chg="mod">
          <ac:chgData name="Chisae Koizumi" userId="56daf4ee-0553-4efe-a59d-f3ef39271f03" providerId="ADAL" clId="{77588256-E229-433F-A013-DCFF71F6E4A5}" dt="2022-01-14T04:52:26.629" v="1247" actId="1076"/>
          <ac:picMkLst>
            <pc:docMk/>
            <pc:sldMk cId="1356638648" sldId="393"/>
            <ac:picMk id="10" creationId="{954015AC-DDF1-46FB-AFE6-A69F6CDFF409}"/>
          </ac:picMkLst>
        </pc:picChg>
      </pc:sldChg>
      <pc:sldChg chg="addSp delSp modSp mod modAnim">
        <pc:chgData name="Chisae Koizumi" userId="56daf4ee-0553-4efe-a59d-f3ef39271f03" providerId="ADAL" clId="{77588256-E229-433F-A013-DCFF71F6E4A5}" dt="2022-01-14T08:07:53.072" v="1397" actId="166"/>
        <pc:sldMkLst>
          <pc:docMk/>
          <pc:sldMk cId="205707582" sldId="394"/>
        </pc:sldMkLst>
        <pc:spChg chg="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4" creationId="{B6A0B733-F94A-4207-8BC5-405691D34906}"/>
          </ac:spMkLst>
        </pc:spChg>
        <pc:spChg chg="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5" creationId="{AEB937DF-7559-4BFD-BCC0-5EB26DEAECE6}"/>
          </ac:spMkLst>
        </pc:spChg>
        <pc:spChg chg="del">
          <ac:chgData name="Chisae Koizumi" userId="56daf4ee-0553-4efe-a59d-f3ef39271f03" providerId="ADAL" clId="{77588256-E229-433F-A013-DCFF71F6E4A5}" dt="2022-01-14T08:06:09.094" v="1387" actId="478"/>
          <ac:spMkLst>
            <pc:docMk/>
            <pc:sldMk cId="205707582" sldId="394"/>
            <ac:spMk id="7" creationId="{59F8A394-3C52-4B1D-919F-0F8AA046C04B}"/>
          </ac:spMkLst>
        </pc:spChg>
        <pc:spChg chg="del">
          <ac:chgData name="Chisae Koizumi" userId="56daf4ee-0553-4efe-a59d-f3ef39271f03" providerId="ADAL" clId="{77588256-E229-433F-A013-DCFF71F6E4A5}" dt="2022-01-14T08:06:10.812" v="1388" actId="478"/>
          <ac:spMkLst>
            <pc:docMk/>
            <pc:sldMk cId="205707582" sldId="394"/>
            <ac:spMk id="8" creationId="{5653A980-2EF3-4467-9C7D-FAB2AD914315}"/>
          </ac:spMkLst>
        </pc:spChg>
        <pc:spChg chg="del">
          <ac:chgData name="Chisae Koizumi" userId="56daf4ee-0553-4efe-a59d-f3ef39271f03" providerId="ADAL" clId="{77588256-E229-433F-A013-DCFF71F6E4A5}" dt="2022-01-14T08:06:12.975" v="1389" actId="478"/>
          <ac:spMkLst>
            <pc:docMk/>
            <pc:sldMk cId="205707582" sldId="394"/>
            <ac:spMk id="10" creationId="{B4E050FB-2A3E-4B8C-A83E-428A2D61AB1F}"/>
          </ac:spMkLst>
        </pc:spChg>
        <pc:spChg chg="del">
          <ac:chgData name="Chisae Koizumi" userId="56daf4ee-0553-4efe-a59d-f3ef39271f03" providerId="ADAL" clId="{77588256-E229-433F-A013-DCFF71F6E4A5}" dt="2022-01-14T08:05:50.188" v="1381" actId="478"/>
          <ac:spMkLst>
            <pc:docMk/>
            <pc:sldMk cId="205707582" sldId="394"/>
            <ac:spMk id="12" creationId="{AB41B6A6-9B2D-4197-8F58-1FD5B49B792C}"/>
          </ac:spMkLst>
        </pc:spChg>
        <pc:spChg chg="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13" creationId="{5AA1C731-0C63-4D18-8AE9-1CD103580B9D}"/>
          </ac:spMkLst>
        </pc:spChg>
        <pc:spChg chg="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14" creationId="{3BD9F8E0-A6EC-483D-926F-DFE3EE352F1C}"/>
          </ac:spMkLst>
        </pc:spChg>
        <pc:spChg chg="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15" creationId="{0ED16E87-F7FB-41D2-BE1C-11D7B831F2BD}"/>
          </ac:spMkLst>
        </pc:spChg>
        <pc:spChg chg="del">
          <ac:chgData name="Chisae Koizumi" userId="56daf4ee-0553-4efe-a59d-f3ef39271f03" providerId="ADAL" clId="{77588256-E229-433F-A013-DCFF71F6E4A5}" dt="2022-01-14T08:01:16.372" v="1337" actId="478"/>
          <ac:spMkLst>
            <pc:docMk/>
            <pc:sldMk cId="205707582" sldId="394"/>
            <ac:spMk id="16" creationId="{BFB48CE3-8B5E-4AF9-8F4C-E7BDB91B81CF}"/>
          </ac:spMkLst>
        </pc:spChg>
        <pc:spChg chg="add mod ord">
          <ac:chgData name="Chisae Koizumi" userId="56daf4ee-0553-4efe-a59d-f3ef39271f03" providerId="ADAL" clId="{77588256-E229-433F-A013-DCFF71F6E4A5}" dt="2022-01-14T08:07:53.072" v="1397" actId="166"/>
          <ac:spMkLst>
            <pc:docMk/>
            <pc:sldMk cId="205707582" sldId="394"/>
            <ac:spMk id="17" creationId="{91D54DBE-3749-431E-B207-4149567ED629}"/>
          </ac:spMkLst>
        </pc:spChg>
        <pc:spChg chg="add 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19" creationId="{EB627120-7B2B-454A-8846-5D66D8445DB5}"/>
          </ac:spMkLst>
        </pc:spChg>
        <pc:spChg chg="add 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20" creationId="{6C59778F-6FBA-46AA-8987-1F7C20056E36}"/>
          </ac:spMkLst>
        </pc:spChg>
        <pc:spChg chg="add 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21" creationId="{493ECF69-F980-490A-B645-4FED6DB0E1A0}"/>
          </ac:spMkLst>
        </pc:spChg>
        <pc:spChg chg="add mod">
          <ac:chgData name="Chisae Koizumi" userId="56daf4ee-0553-4efe-a59d-f3ef39271f03" providerId="ADAL" clId="{77588256-E229-433F-A013-DCFF71F6E4A5}" dt="2022-01-14T08:07:21.595" v="1395" actId="164"/>
          <ac:spMkLst>
            <pc:docMk/>
            <pc:sldMk cId="205707582" sldId="394"/>
            <ac:spMk id="22" creationId="{3AE454E5-383B-4273-9A85-873E6723AED6}"/>
          </ac:spMkLst>
        </pc:spChg>
        <pc:grpChg chg="add mod">
          <ac:chgData name="Chisae Koizumi" userId="56daf4ee-0553-4efe-a59d-f3ef39271f03" providerId="ADAL" clId="{77588256-E229-433F-A013-DCFF71F6E4A5}" dt="2022-01-14T08:07:21.595" v="1395" actId="164"/>
          <ac:grpSpMkLst>
            <pc:docMk/>
            <pc:sldMk cId="205707582" sldId="394"/>
            <ac:grpSpMk id="23" creationId="{7089EA4A-CF9D-48AD-8CB3-074CB1E4E827}"/>
          </ac:grpSpMkLst>
        </pc:grpChg>
        <pc:picChg chg="add del mod">
          <ac:chgData name="Chisae Koizumi" userId="56daf4ee-0553-4efe-a59d-f3ef39271f03" providerId="ADAL" clId="{77588256-E229-433F-A013-DCFF71F6E4A5}" dt="2022-01-14T08:01:59.754" v="1343" actId="478"/>
          <ac:picMkLst>
            <pc:docMk/>
            <pc:sldMk cId="205707582" sldId="394"/>
            <ac:picMk id="3" creationId="{A477871C-7CEF-44DB-A4BF-46550D2B1569}"/>
          </ac:picMkLst>
        </pc:picChg>
        <pc:picChg chg="mod">
          <ac:chgData name="Chisae Koizumi" userId="56daf4ee-0553-4efe-a59d-f3ef39271f03" providerId="ADAL" clId="{77588256-E229-433F-A013-DCFF71F6E4A5}" dt="2022-01-14T08:07:21.595" v="1395" actId="164"/>
          <ac:picMkLst>
            <pc:docMk/>
            <pc:sldMk cId="205707582" sldId="394"/>
            <ac:picMk id="6" creationId="{9E31DA94-1B41-4C36-8D30-0A51C0CF0940}"/>
          </ac:picMkLst>
        </pc:picChg>
        <pc:picChg chg="del">
          <ac:chgData name="Chisae Koizumi" userId="56daf4ee-0553-4efe-a59d-f3ef39271f03" providerId="ADAL" clId="{77588256-E229-433F-A013-DCFF71F6E4A5}" dt="2022-01-14T08:01:39.689" v="1341" actId="478"/>
          <ac:picMkLst>
            <pc:docMk/>
            <pc:sldMk cId="205707582" sldId="394"/>
            <ac:picMk id="11" creationId="{217C8A38-1016-4BDA-83F4-A45708CDCCD4}"/>
          </ac:picMkLst>
        </pc:picChg>
        <pc:picChg chg="add mod">
          <ac:chgData name="Chisae Koizumi" userId="56daf4ee-0553-4efe-a59d-f3ef39271f03" providerId="ADAL" clId="{77588256-E229-433F-A013-DCFF71F6E4A5}" dt="2022-01-14T08:03:48.936" v="1364" actId="1076"/>
          <ac:picMkLst>
            <pc:docMk/>
            <pc:sldMk cId="205707582" sldId="394"/>
            <ac:picMk id="18" creationId="{C17D943B-EAC0-41B4-AADE-949DAF189346}"/>
          </ac:picMkLst>
        </pc:picChg>
      </pc:sldChg>
      <pc:sldChg chg="del">
        <pc:chgData name="Chisae Koizumi" userId="56daf4ee-0553-4efe-a59d-f3ef39271f03" providerId="ADAL" clId="{77588256-E229-433F-A013-DCFF71F6E4A5}" dt="2022-01-14T08:08:00.520" v="1398" actId="47"/>
        <pc:sldMkLst>
          <pc:docMk/>
          <pc:sldMk cId="150503305" sldId="395"/>
        </pc:sldMkLst>
      </pc:sldChg>
      <pc:sldChg chg="addSp delSp modSp add mod delAnim">
        <pc:chgData name="Chisae Koizumi" userId="56daf4ee-0553-4efe-a59d-f3ef39271f03" providerId="ADAL" clId="{77588256-E229-433F-A013-DCFF71F6E4A5}" dt="2022-01-10T06:21:20.655" v="74"/>
        <pc:sldMkLst>
          <pc:docMk/>
          <pc:sldMk cId="1598743133" sldId="396"/>
        </pc:sldMkLst>
        <pc:spChg chg="del">
          <ac:chgData name="Chisae Koizumi" userId="56daf4ee-0553-4efe-a59d-f3ef39271f03" providerId="ADAL" clId="{77588256-E229-433F-A013-DCFF71F6E4A5}" dt="2022-01-10T06:21:19.958" v="73" actId="478"/>
          <ac:spMkLst>
            <pc:docMk/>
            <pc:sldMk cId="1598743133" sldId="396"/>
            <ac:spMk id="22" creationId="{46BC8263-5D8D-4D34-BCEA-DB26CF0FCF1E}"/>
          </ac:spMkLst>
        </pc:spChg>
        <pc:spChg chg="add mod">
          <ac:chgData name="Chisae Koizumi" userId="56daf4ee-0553-4efe-a59d-f3ef39271f03" providerId="ADAL" clId="{77588256-E229-433F-A013-DCFF71F6E4A5}" dt="2022-01-10T06:21:20.655" v="74"/>
          <ac:spMkLst>
            <pc:docMk/>
            <pc:sldMk cId="1598743133" sldId="396"/>
            <ac:spMk id="24" creationId="{DE6AA4BB-DA59-473C-9B55-8A4532090544}"/>
          </ac:spMkLst>
        </pc:spChg>
        <pc:picChg chg="del">
          <ac:chgData name="Chisae Koizumi" userId="56daf4ee-0553-4efe-a59d-f3ef39271f03" providerId="ADAL" clId="{77588256-E229-433F-A013-DCFF71F6E4A5}" dt="2022-01-10T06:14:52.348" v="42" actId="478"/>
          <ac:picMkLst>
            <pc:docMk/>
            <pc:sldMk cId="1598743133" sldId="396"/>
            <ac:picMk id="35" creationId="{95539D7D-69AC-4F24-916D-3BB93A6200F6}"/>
          </ac:picMkLst>
        </pc:picChg>
        <pc:picChg chg="del">
          <ac:chgData name="Chisae Koizumi" userId="56daf4ee-0553-4efe-a59d-f3ef39271f03" providerId="ADAL" clId="{77588256-E229-433F-A013-DCFF71F6E4A5}" dt="2022-01-10T06:14:58.391" v="44" actId="478"/>
          <ac:picMkLst>
            <pc:docMk/>
            <pc:sldMk cId="1598743133" sldId="396"/>
            <ac:picMk id="36" creationId="{E2820F9A-6F74-4632-8278-BFE21F864E24}"/>
          </ac:picMkLst>
        </pc:picChg>
        <pc:picChg chg="mod">
          <ac:chgData name="Chisae Koizumi" userId="56daf4ee-0553-4efe-a59d-f3ef39271f03" providerId="ADAL" clId="{77588256-E229-433F-A013-DCFF71F6E4A5}" dt="2022-01-10T06:14:56.831" v="43" actId="1076"/>
          <ac:picMkLst>
            <pc:docMk/>
            <pc:sldMk cId="1598743133" sldId="396"/>
            <ac:picMk id="37" creationId="{C147A4F2-EFA9-4167-97A5-A01D5382B94E}"/>
          </ac:picMkLst>
        </pc:picChg>
        <pc:picChg chg="mod">
          <ac:chgData name="Chisae Koizumi" userId="56daf4ee-0553-4efe-a59d-f3ef39271f03" providerId="ADAL" clId="{77588256-E229-433F-A013-DCFF71F6E4A5}" dt="2022-01-10T06:15:01.071" v="45" actId="1076"/>
          <ac:picMkLst>
            <pc:docMk/>
            <pc:sldMk cId="1598743133" sldId="396"/>
            <ac:picMk id="38" creationId="{55781C87-9165-4B83-9869-5E6974ED2350}"/>
          </ac:picMkLst>
        </pc:picChg>
      </pc:sldChg>
      <pc:sldChg chg="addSp delSp modSp add mod addAnim delAnim modAnim">
        <pc:chgData name="Chisae Koizumi" userId="56daf4ee-0553-4efe-a59d-f3ef39271f03" providerId="ADAL" clId="{77588256-E229-433F-A013-DCFF71F6E4A5}" dt="2022-01-10T06:31:49.919" v="169" actId="166"/>
        <pc:sldMkLst>
          <pc:docMk/>
          <pc:sldMk cId="3300587276" sldId="397"/>
        </pc:sldMkLst>
        <pc:spChg chg="mod">
          <ac:chgData name="Chisae Koizumi" userId="56daf4ee-0553-4efe-a59d-f3ef39271f03" providerId="ADAL" clId="{77588256-E229-433F-A013-DCFF71F6E4A5}" dt="2022-01-10T06:30:19.930" v="160" actId="164"/>
          <ac:spMkLst>
            <pc:docMk/>
            <pc:sldMk cId="3300587276" sldId="397"/>
            <ac:spMk id="2" creationId="{2F3FD411-BC57-49F9-81D7-378BF6093C32}"/>
          </ac:spMkLst>
        </pc:spChg>
        <pc:spChg chg="del">
          <ac:chgData name="Chisae Koizumi" userId="56daf4ee-0553-4efe-a59d-f3ef39271f03" providerId="ADAL" clId="{77588256-E229-433F-A013-DCFF71F6E4A5}" dt="2022-01-10T06:21:02.580" v="70" actId="478"/>
          <ac:spMkLst>
            <pc:docMk/>
            <pc:sldMk cId="3300587276" sldId="397"/>
            <ac:spMk id="28" creationId="{63C544E8-8ACB-4D7A-A8B1-27233B1B312A}"/>
          </ac:spMkLst>
        </pc:spChg>
        <pc:spChg chg="mod">
          <ac:chgData name="Chisae Koizumi" userId="56daf4ee-0553-4efe-a59d-f3ef39271f03" providerId="ADAL" clId="{77588256-E229-433F-A013-DCFF71F6E4A5}" dt="2022-01-10T06:30:38.503" v="165" actId="164"/>
          <ac:spMkLst>
            <pc:docMk/>
            <pc:sldMk cId="3300587276" sldId="397"/>
            <ac:spMk id="30" creationId="{1562934B-6836-4D75-AFD8-5E9D6C34CA39}"/>
          </ac:spMkLst>
        </pc:spChg>
        <pc:spChg chg="mod">
          <ac:chgData name="Chisae Koizumi" userId="56daf4ee-0553-4efe-a59d-f3ef39271f03" providerId="ADAL" clId="{77588256-E229-433F-A013-DCFF71F6E4A5}" dt="2022-01-10T06:30:49.145" v="166" actId="164"/>
          <ac:spMkLst>
            <pc:docMk/>
            <pc:sldMk cId="3300587276" sldId="397"/>
            <ac:spMk id="32" creationId="{FB2282D3-F0CA-4D05-8610-8E4C6929F325}"/>
          </ac:spMkLst>
        </pc:spChg>
        <pc:spChg chg="mod">
          <ac:chgData name="Chisae Koizumi" userId="56daf4ee-0553-4efe-a59d-f3ef39271f03" providerId="ADAL" clId="{77588256-E229-433F-A013-DCFF71F6E4A5}" dt="2022-01-10T06:30:19.930" v="160" actId="164"/>
          <ac:spMkLst>
            <pc:docMk/>
            <pc:sldMk cId="3300587276" sldId="397"/>
            <ac:spMk id="34" creationId="{F09261A1-D244-4EA2-BA71-5CAFE31DC77E}"/>
          </ac:spMkLst>
        </pc:spChg>
        <pc:spChg chg="mod">
          <ac:chgData name="Chisae Koizumi" userId="56daf4ee-0553-4efe-a59d-f3ef39271f03" providerId="ADAL" clId="{77588256-E229-433F-A013-DCFF71F6E4A5}" dt="2022-01-10T06:30:49.145" v="166" actId="164"/>
          <ac:spMkLst>
            <pc:docMk/>
            <pc:sldMk cId="3300587276" sldId="397"/>
            <ac:spMk id="35" creationId="{8B410A35-5E36-42B9-8C78-6E15F9D2F5CC}"/>
          </ac:spMkLst>
        </pc:spChg>
        <pc:spChg chg="add del mod">
          <ac:chgData name="Chisae Koizumi" userId="56daf4ee-0553-4efe-a59d-f3ef39271f03" providerId="ADAL" clId="{77588256-E229-433F-A013-DCFF71F6E4A5}" dt="2022-01-10T06:30:38.503" v="165" actId="164"/>
          <ac:spMkLst>
            <pc:docMk/>
            <pc:sldMk cId="3300587276" sldId="397"/>
            <ac:spMk id="36" creationId="{F99D23BE-8153-4094-AE92-331583DC0FA1}"/>
          </ac:spMkLst>
        </pc:spChg>
        <pc:spChg chg="mod">
          <ac:chgData name="Chisae Koizumi" userId="56daf4ee-0553-4efe-a59d-f3ef39271f03" providerId="ADAL" clId="{77588256-E229-433F-A013-DCFF71F6E4A5}" dt="2022-01-10T06:30:19.930" v="160" actId="164"/>
          <ac:spMkLst>
            <pc:docMk/>
            <pc:sldMk cId="3300587276" sldId="397"/>
            <ac:spMk id="37" creationId="{0C3A18FB-03BE-460D-8675-610689399E81}"/>
          </ac:spMkLst>
        </pc:spChg>
        <pc:spChg chg="add mod">
          <ac:chgData name="Chisae Koizumi" userId="56daf4ee-0553-4efe-a59d-f3ef39271f03" providerId="ADAL" clId="{77588256-E229-433F-A013-DCFF71F6E4A5}" dt="2022-01-10T06:30:19.930" v="160" actId="164"/>
          <ac:spMkLst>
            <pc:docMk/>
            <pc:sldMk cId="3300587276" sldId="397"/>
            <ac:spMk id="38" creationId="{B7190079-840B-4C82-B615-CC050EE2D92C}"/>
          </ac:spMkLst>
        </pc:spChg>
        <pc:spChg chg="add mod">
          <ac:chgData name="Chisae Koizumi" userId="56daf4ee-0553-4efe-a59d-f3ef39271f03" providerId="ADAL" clId="{77588256-E229-433F-A013-DCFF71F6E4A5}" dt="2022-01-10T06:30:38.503" v="165" actId="164"/>
          <ac:spMkLst>
            <pc:docMk/>
            <pc:sldMk cId="3300587276" sldId="397"/>
            <ac:spMk id="39" creationId="{8DA3B959-61FA-4D06-AD28-7A358C626116}"/>
          </ac:spMkLst>
        </pc:spChg>
        <pc:spChg chg="add mod ord">
          <ac:chgData name="Chisae Koizumi" userId="56daf4ee-0553-4efe-a59d-f3ef39271f03" providerId="ADAL" clId="{77588256-E229-433F-A013-DCFF71F6E4A5}" dt="2022-01-10T06:31:49.919" v="169" actId="166"/>
          <ac:spMkLst>
            <pc:docMk/>
            <pc:sldMk cId="3300587276" sldId="397"/>
            <ac:spMk id="40" creationId="{DFDD974F-8E9B-4E3A-AA99-9D0B0DF7E948}"/>
          </ac:spMkLst>
        </pc:spChg>
        <pc:spChg chg="add mod">
          <ac:chgData name="Chisae Koizumi" userId="56daf4ee-0553-4efe-a59d-f3ef39271f03" providerId="ADAL" clId="{77588256-E229-433F-A013-DCFF71F6E4A5}" dt="2022-01-10T06:30:49.145" v="166" actId="164"/>
          <ac:spMkLst>
            <pc:docMk/>
            <pc:sldMk cId="3300587276" sldId="397"/>
            <ac:spMk id="41" creationId="{CBC2A90F-4DD3-4AC6-B9E5-2E2BC8544FAD}"/>
          </ac:spMkLst>
        </pc:spChg>
        <pc:spChg chg="add mod">
          <ac:chgData name="Chisae Koizumi" userId="56daf4ee-0553-4efe-a59d-f3ef39271f03" providerId="ADAL" clId="{77588256-E229-433F-A013-DCFF71F6E4A5}" dt="2022-01-10T06:30:49.145" v="166" actId="164"/>
          <ac:spMkLst>
            <pc:docMk/>
            <pc:sldMk cId="3300587276" sldId="397"/>
            <ac:spMk id="42" creationId="{78124DC3-65F6-491A-84E5-87841A457467}"/>
          </ac:spMkLst>
        </pc:spChg>
        <pc:spChg chg="add mod">
          <ac:chgData name="Chisae Koizumi" userId="56daf4ee-0553-4efe-a59d-f3ef39271f03" providerId="ADAL" clId="{77588256-E229-433F-A013-DCFF71F6E4A5}" dt="2022-01-10T06:30:19.930" v="160" actId="164"/>
          <ac:spMkLst>
            <pc:docMk/>
            <pc:sldMk cId="3300587276" sldId="397"/>
            <ac:spMk id="43" creationId="{FB52A5B4-8B67-40C6-977B-28C4793E4D3B}"/>
          </ac:spMkLst>
        </pc:spChg>
        <pc:spChg chg="add del mod">
          <ac:chgData name="Chisae Koizumi" userId="56daf4ee-0553-4efe-a59d-f3ef39271f03" providerId="ADAL" clId="{77588256-E229-433F-A013-DCFF71F6E4A5}" dt="2022-01-10T06:30:49.145" v="166" actId="164"/>
          <ac:spMkLst>
            <pc:docMk/>
            <pc:sldMk cId="3300587276" sldId="397"/>
            <ac:spMk id="45" creationId="{7A772A3D-0692-4C4F-9233-9F2F5DF786AC}"/>
          </ac:spMkLst>
        </pc:spChg>
        <pc:spChg chg="add mod">
          <ac:chgData name="Chisae Koizumi" userId="56daf4ee-0553-4efe-a59d-f3ef39271f03" providerId="ADAL" clId="{77588256-E229-433F-A013-DCFF71F6E4A5}" dt="2022-01-10T06:30:38.503" v="165" actId="164"/>
          <ac:spMkLst>
            <pc:docMk/>
            <pc:sldMk cId="3300587276" sldId="397"/>
            <ac:spMk id="46" creationId="{61111528-E251-40B4-A1FD-E7EB7B7211E4}"/>
          </ac:spMkLst>
        </pc:spChg>
        <pc:grpChg chg="mod">
          <ac:chgData name="Chisae Koizumi" userId="56daf4ee-0553-4efe-a59d-f3ef39271f03" providerId="ADAL" clId="{77588256-E229-433F-A013-DCFF71F6E4A5}" dt="2022-01-10T06:30:19.930" v="160" actId="164"/>
          <ac:grpSpMkLst>
            <pc:docMk/>
            <pc:sldMk cId="3300587276" sldId="397"/>
            <ac:grpSpMk id="4" creationId="{EB02F1B9-F5CF-41F1-B74F-7CEA0E6DD508}"/>
          </ac:grpSpMkLst>
        </pc:grpChg>
        <pc:grpChg chg="mod">
          <ac:chgData name="Chisae Koizumi" userId="56daf4ee-0553-4efe-a59d-f3ef39271f03" providerId="ADAL" clId="{77588256-E229-433F-A013-DCFF71F6E4A5}" dt="2022-01-10T06:30:38.503" v="165" actId="164"/>
          <ac:grpSpMkLst>
            <pc:docMk/>
            <pc:sldMk cId="3300587276" sldId="397"/>
            <ac:grpSpMk id="6" creationId="{C36A56C7-BD0F-43C6-A4B1-D440468B6A5E}"/>
          </ac:grpSpMkLst>
        </pc:grpChg>
        <pc:grpChg chg="mod">
          <ac:chgData name="Chisae Koizumi" userId="56daf4ee-0553-4efe-a59d-f3ef39271f03" providerId="ADAL" clId="{77588256-E229-433F-A013-DCFF71F6E4A5}" dt="2022-01-10T06:30:49.145" v="166" actId="164"/>
          <ac:grpSpMkLst>
            <pc:docMk/>
            <pc:sldMk cId="3300587276" sldId="397"/>
            <ac:grpSpMk id="7" creationId="{C91B328E-11EF-46F1-BE2B-B9E1967DDC87}"/>
          </ac:grpSpMkLst>
        </pc:grpChg>
        <pc:grpChg chg="add mod">
          <ac:chgData name="Chisae Koizumi" userId="56daf4ee-0553-4efe-a59d-f3ef39271f03" providerId="ADAL" clId="{77588256-E229-433F-A013-DCFF71F6E4A5}" dt="2022-01-10T06:30:26.562" v="164" actId="1076"/>
          <ac:grpSpMkLst>
            <pc:docMk/>
            <pc:sldMk cId="3300587276" sldId="397"/>
            <ac:grpSpMk id="47" creationId="{D71C5A5F-4802-4C40-AAB6-D900F6F40FFB}"/>
          </ac:grpSpMkLst>
        </pc:grpChg>
        <pc:grpChg chg="add mod">
          <ac:chgData name="Chisae Koizumi" userId="56daf4ee-0553-4efe-a59d-f3ef39271f03" providerId="ADAL" clId="{77588256-E229-433F-A013-DCFF71F6E4A5}" dt="2022-01-10T06:30:38.503" v="165" actId="164"/>
          <ac:grpSpMkLst>
            <pc:docMk/>
            <pc:sldMk cId="3300587276" sldId="397"/>
            <ac:grpSpMk id="48" creationId="{6578AA58-3EAA-4ADF-99EF-A4DBBF3CD17C}"/>
          </ac:grpSpMkLst>
        </pc:grpChg>
        <pc:grpChg chg="add mod">
          <ac:chgData name="Chisae Koizumi" userId="56daf4ee-0553-4efe-a59d-f3ef39271f03" providerId="ADAL" clId="{77588256-E229-433F-A013-DCFF71F6E4A5}" dt="2022-01-10T06:30:49.145" v="166" actId="164"/>
          <ac:grpSpMkLst>
            <pc:docMk/>
            <pc:sldMk cId="3300587276" sldId="397"/>
            <ac:grpSpMk id="49" creationId="{135F9E5F-FFCF-4F5D-A6C5-10460EFF012F}"/>
          </ac:grpSpMkLst>
        </pc:grpChg>
        <pc:picChg chg="mod">
          <ac:chgData name="Chisae Koizumi" userId="56daf4ee-0553-4efe-a59d-f3ef39271f03" providerId="ADAL" clId="{77588256-E229-433F-A013-DCFF71F6E4A5}" dt="2022-01-10T06:30:49.145" v="166" actId="164"/>
          <ac:picMkLst>
            <pc:docMk/>
            <pc:sldMk cId="3300587276" sldId="397"/>
            <ac:picMk id="23" creationId="{2698DBAA-E7B7-4E34-8C0D-B4DFC47AA74D}"/>
          </ac:picMkLst>
        </pc:picChg>
        <pc:cxnChg chg="add mod">
          <ac:chgData name="Chisae Koizumi" userId="56daf4ee-0553-4efe-a59d-f3ef39271f03" providerId="ADAL" clId="{77588256-E229-433F-A013-DCFF71F6E4A5}" dt="2022-01-10T06:30:19.930" v="160" actId="164"/>
          <ac:cxnSpMkLst>
            <pc:docMk/>
            <pc:sldMk cId="3300587276" sldId="397"/>
            <ac:cxnSpMk id="8" creationId="{73F8D218-67D0-486E-8173-3CC4C86C1D39}"/>
          </ac:cxnSpMkLst>
        </pc:cxnChg>
        <pc:cxnChg chg="add mod">
          <ac:chgData name="Chisae Koizumi" userId="56daf4ee-0553-4efe-a59d-f3ef39271f03" providerId="ADAL" clId="{77588256-E229-433F-A013-DCFF71F6E4A5}" dt="2022-01-10T06:30:19.930" v="160" actId="164"/>
          <ac:cxnSpMkLst>
            <pc:docMk/>
            <pc:sldMk cId="3300587276" sldId="397"/>
            <ac:cxnSpMk id="44" creationId="{8CDB4429-7EE2-4EEF-9662-D8B46F70D864}"/>
          </ac:cxnSpMkLst>
        </pc:cxnChg>
      </pc:sldChg>
      <pc:sldChg chg="addSp modSp add mod modAnim">
        <pc:chgData name="Chisae Koizumi" userId="56daf4ee-0553-4efe-a59d-f3ef39271f03" providerId="ADAL" clId="{77588256-E229-433F-A013-DCFF71F6E4A5}" dt="2022-01-10T06:46:02.723" v="221" actId="166"/>
        <pc:sldMkLst>
          <pc:docMk/>
          <pc:sldMk cId="4113793306" sldId="398"/>
        </pc:sldMkLst>
        <pc:spChg chg="add mod">
          <ac:chgData name="Chisae Koizumi" userId="56daf4ee-0553-4efe-a59d-f3ef39271f03" providerId="ADAL" clId="{77588256-E229-433F-A013-DCFF71F6E4A5}" dt="2022-01-10T06:45:32.958" v="218" actId="164"/>
          <ac:spMkLst>
            <pc:docMk/>
            <pc:sldMk cId="4113793306" sldId="398"/>
            <ac:spMk id="10" creationId="{061398B3-5EBA-458B-A1EB-7191E1C47237}"/>
          </ac:spMkLst>
        </pc:spChg>
        <pc:spChg chg="add mod">
          <ac:chgData name="Chisae Koizumi" userId="56daf4ee-0553-4efe-a59d-f3ef39271f03" providerId="ADAL" clId="{77588256-E229-433F-A013-DCFF71F6E4A5}" dt="2022-01-10T06:45:32.958" v="218" actId="164"/>
          <ac:spMkLst>
            <pc:docMk/>
            <pc:sldMk cId="4113793306" sldId="398"/>
            <ac:spMk id="13" creationId="{6A5FF997-BF9E-4ED7-A9D0-50DDA51B3F33}"/>
          </ac:spMkLst>
        </pc:spChg>
        <pc:spChg chg="add mod">
          <ac:chgData name="Chisae Koizumi" userId="56daf4ee-0553-4efe-a59d-f3ef39271f03" providerId="ADAL" clId="{77588256-E229-433F-A013-DCFF71F6E4A5}" dt="2022-01-10T06:45:32.958" v="218" actId="164"/>
          <ac:spMkLst>
            <pc:docMk/>
            <pc:sldMk cId="4113793306" sldId="398"/>
            <ac:spMk id="15" creationId="{299E7CD6-54E1-4FDA-BC7A-D4DDE4D97D6D}"/>
          </ac:spMkLst>
        </pc:spChg>
        <pc:spChg chg="add mod">
          <ac:chgData name="Chisae Koizumi" userId="56daf4ee-0553-4efe-a59d-f3ef39271f03" providerId="ADAL" clId="{77588256-E229-433F-A013-DCFF71F6E4A5}" dt="2022-01-10T06:45:32.958" v="218" actId="164"/>
          <ac:spMkLst>
            <pc:docMk/>
            <pc:sldMk cId="4113793306" sldId="398"/>
            <ac:spMk id="16" creationId="{A4B5C11B-562C-4C74-B617-A8B36706004A}"/>
          </ac:spMkLst>
        </pc:spChg>
        <pc:grpChg chg="add mod">
          <ac:chgData name="Chisae Koizumi" userId="56daf4ee-0553-4efe-a59d-f3ef39271f03" providerId="ADAL" clId="{77588256-E229-433F-A013-DCFF71F6E4A5}" dt="2022-01-10T06:45:32.958" v="218" actId="164"/>
          <ac:grpSpMkLst>
            <pc:docMk/>
            <pc:sldMk cId="4113793306" sldId="398"/>
            <ac:grpSpMk id="2" creationId="{8EC23F26-58FC-4294-8727-A426BEBA824B}"/>
          </ac:grpSpMkLst>
        </pc:grpChg>
        <pc:picChg chg="mod">
          <ac:chgData name="Chisae Koizumi" userId="56daf4ee-0553-4efe-a59d-f3ef39271f03" providerId="ADAL" clId="{77588256-E229-433F-A013-DCFF71F6E4A5}" dt="2022-01-10T06:45:32.958" v="218" actId="164"/>
          <ac:picMkLst>
            <pc:docMk/>
            <pc:sldMk cId="4113793306" sldId="398"/>
            <ac:picMk id="4" creationId="{829692A7-35D7-4A7E-B0A5-FDA66A7B320F}"/>
          </ac:picMkLst>
        </pc:picChg>
        <pc:picChg chg="ord">
          <ac:chgData name="Chisae Koizumi" userId="56daf4ee-0553-4efe-a59d-f3ef39271f03" providerId="ADAL" clId="{77588256-E229-433F-A013-DCFF71F6E4A5}" dt="2022-01-10T06:46:02.723" v="221" actId="166"/>
          <ac:picMkLst>
            <pc:docMk/>
            <pc:sldMk cId="4113793306" sldId="398"/>
            <ac:picMk id="14" creationId="{ABED874F-6A22-4A18-BBCB-F3377E785584}"/>
          </ac:picMkLst>
        </pc:picChg>
      </pc:sldChg>
      <pc:sldChg chg="addSp delSp modSp add mod">
        <pc:chgData name="Chisae Koizumi" userId="56daf4ee-0553-4efe-a59d-f3ef39271f03" providerId="ADAL" clId="{77588256-E229-433F-A013-DCFF71F6E4A5}" dt="2022-01-10T07:01:27.924" v="350" actId="167"/>
        <pc:sldMkLst>
          <pc:docMk/>
          <pc:sldMk cId="1569057421" sldId="399"/>
        </pc:sldMkLst>
        <pc:picChg chg="del">
          <ac:chgData name="Chisae Koizumi" userId="56daf4ee-0553-4efe-a59d-f3ef39271f03" providerId="ADAL" clId="{77588256-E229-433F-A013-DCFF71F6E4A5}" dt="2022-01-10T07:00:24.924" v="335" actId="478"/>
          <ac:picMkLst>
            <pc:docMk/>
            <pc:sldMk cId="1569057421" sldId="399"/>
            <ac:picMk id="3" creationId="{56B77A07-5DED-4F42-AF8A-31A75F6F2981}"/>
          </ac:picMkLst>
        </pc:picChg>
        <pc:picChg chg="add mod ord">
          <ac:chgData name="Chisae Koizumi" userId="56daf4ee-0553-4efe-a59d-f3ef39271f03" providerId="ADAL" clId="{77588256-E229-433F-A013-DCFF71F6E4A5}" dt="2022-01-10T07:01:27.924" v="350" actId="167"/>
          <ac:picMkLst>
            <pc:docMk/>
            <pc:sldMk cId="1569057421" sldId="399"/>
            <ac:picMk id="4" creationId="{B4EA7787-D0D6-4036-8E12-4FF9F1B48B88}"/>
          </ac:picMkLst>
        </pc:picChg>
        <pc:picChg chg="add del mod ord">
          <ac:chgData name="Chisae Koizumi" userId="56daf4ee-0553-4efe-a59d-f3ef39271f03" providerId="ADAL" clId="{77588256-E229-433F-A013-DCFF71F6E4A5}" dt="2022-01-10T07:00:56.211" v="341" actId="478"/>
          <ac:picMkLst>
            <pc:docMk/>
            <pc:sldMk cId="1569057421" sldId="399"/>
            <ac:picMk id="10" creationId="{9A09BD64-8EEA-4B09-AD97-FE766E87911F}"/>
          </ac:picMkLst>
        </pc:picChg>
      </pc:sldChg>
      <pc:sldChg chg="addSp delSp modSp add mod">
        <pc:chgData name="Chisae Koizumi" userId="56daf4ee-0553-4efe-a59d-f3ef39271f03" providerId="ADAL" clId="{77588256-E229-433F-A013-DCFF71F6E4A5}" dt="2022-01-10T07:09:37.466" v="418" actId="164"/>
        <pc:sldMkLst>
          <pc:docMk/>
          <pc:sldMk cId="726106747" sldId="400"/>
        </pc:sldMkLst>
        <pc:spChg chg="add del mod">
          <ac:chgData name="Chisae Koizumi" userId="56daf4ee-0553-4efe-a59d-f3ef39271f03" providerId="ADAL" clId="{77588256-E229-433F-A013-DCFF71F6E4A5}" dt="2022-01-10T07:03:12.613" v="358" actId="22"/>
          <ac:spMkLst>
            <pc:docMk/>
            <pc:sldMk cId="726106747" sldId="400"/>
            <ac:spMk id="12" creationId="{26062BF7-B50E-427B-9B42-59C8D15C183E}"/>
          </ac:spMkLst>
        </pc:spChg>
        <pc:spChg chg="add mod">
          <ac:chgData name="Chisae Koizumi" userId="56daf4ee-0553-4efe-a59d-f3ef39271f03" providerId="ADAL" clId="{77588256-E229-433F-A013-DCFF71F6E4A5}" dt="2022-01-10T07:09:37.466" v="418" actId="164"/>
          <ac:spMkLst>
            <pc:docMk/>
            <pc:sldMk cId="726106747" sldId="400"/>
            <ac:spMk id="13" creationId="{EA252C81-56C6-47CC-A680-F6EDCE114B05}"/>
          </ac:spMkLst>
        </pc:spChg>
        <pc:spChg chg="add mod">
          <ac:chgData name="Chisae Koizumi" userId="56daf4ee-0553-4efe-a59d-f3ef39271f03" providerId="ADAL" clId="{77588256-E229-433F-A013-DCFF71F6E4A5}" dt="2022-01-10T07:09:37.466" v="418" actId="164"/>
          <ac:spMkLst>
            <pc:docMk/>
            <pc:sldMk cId="726106747" sldId="400"/>
            <ac:spMk id="16" creationId="{ADB1C2DB-9654-47F7-966B-D7C94F8380FB}"/>
          </ac:spMkLst>
        </pc:spChg>
        <pc:spChg chg="add mod">
          <ac:chgData name="Chisae Koizumi" userId="56daf4ee-0553-4efe-a59d-f3ef39271f03" providerId="ADAL" clId="{77588256-E229-433F-A013-DCFF71F6E4A5}" dt="2022-01-10T07:09:37.466" v="418" actId="164"/>
          <ac:spMkLst>
            <pc:docMk/>
            <pc:sldMk cId="726106747" sldId="400"/>
            <ac:spMk id="17" creationId="{CD94B65D-5E7C-4EAC-9FB9-7F8D5D8F74EC}"/>
          </ac:spMkLst>
        </pc:spChg>
        <pc:spChg chg="add mod">
          <ac:chgData name="Chisae Koizumi" userId="56daf4ee-0553-4efe-a59d-f3ef39271f03" providerId="ADAL" clId="{77588256-E229-433F-A013-DCFF71F6E4A5}" dt="2022-01-10T07:09:37.466" v="418" actId="164"/>
          <ac:spMkLst>
            <pc:docMk/>
            <pc:sldMk cId="726106747" sldId="400"/>
            <ac:spMk id="18" creationId="{C66A07A3-CC73-43C6-B8A6-4ED9C3453CC9}"/>
          </ac:spMkLst>
        </pc:spChg>
        <pc:spChg chg="add mod">
          <ac:chgData name="Chisae Koizumi" userId="56daf4ee-0553-4efe-a59d-f3ef39271f03" providerId="ADAL" clId="{77588256-E229-433F-A013-DCFF71F6E4A5}" dt="2022-01-10T07:09:37.466" v="418" actId="164"/>
          <ac:spMkLst>
            <pc:docMk/>
            <pc:sldMk cId="726106747" sldId="400"/>
            <ac:spMk id="19" creationId="{10AEE0C6-AB71-4ABE-B2C7-82E560A40EFA}"/>
          </ac:spMkLst>
        </pc:spChg>
        <pc:grpChg chg="add mod">
          <ac:chgData name="Chisae Koizumi" userId="56daf4ee-0553-4efe-a59d-f3ef39271f03" providerId="ADAL" clId="{77588256-E229-433F-A013-DCFF71F6E4A5}" dt="2022-01-10T07:09:37.466" v="418" actId="164"/>
          <ac:grpSpMkLst>
            <pc:docMk/>
            <pc:sldMk cId="726106747" sldId="400"/>
            <ac:grpSpMk id="3" creationId="{155C14FA-5332-4700-AB88-CDF0B9BAC801}"/>
          </ac:grpSpMkLst>
        </pc:grpChg>
        <pc:picChg chg="add del mod">
          <ac:chgData name="Chisae Koizumi" userId="56daf4ee-0553-4efe-a59d-f3ef39271f03" providerId="ADAL" clId="{77588256-E229-433F-A013-DCFF71F6E4A5}" dt="2022-01-10T07:02:54.174" v="354"/>
          <ac:picMkLst>
            <pc:docMk/>
            <pc:sldMk cId="726106747" sldId="400"/>
            <ac:picMk id="10" creationId="{39AC29BE-7031-4756-B4EB-B40791341D68}"/>
          </ac:picMkLst>
        </pc:picChg>
        <pc:picChg chg="mod">
          <ac:chgData name="Chisae Koizumi" userId="56daf4ee-0553-4efe-a59d-f3ef39271f03" providerId="ADAL" clId="{77588256-E229-433F-A013-DCFF71F6E4A5}" dt="2022-01-10T07:09:37.466" v="418" actId="164"/>
          <ac:picMkLst>
            <pc:docMk/>
            <pc:sldMk cId="726106747" sldId="400"/>
            <ac:picMk id="11" creationId="{D665AA27-F3BA-4A2F-9254-84DCB60E7CAB}"/>
          </ac:picMkLst>
        </pc:picChg>
      </pc:sldChg>
      <pc:sldChg chg="addSp modSp add mod">
        <pc:chgData name="Chisae Koizumi" userId="56daf4ee-0553-4efe-a59d-f3ef39271f03" providerId="ADAL" clId="{77588256-E229-433F-A013-DCFF71F6E4A5}" dt="2022-01-10T07:18:23.747" v="485" actId="164"/>
        <pc:sldMkLst>
          <pc:docMk/>
          <pc:sldMk cId="771707" sldId="401"/>
        </pc:sldMkLst>
        <pc:spChg chg="add mod">
          <ac:chgData name="Chisae Koizumi" userId="56daf4ee-0553-4efe-a59d-f3ef39271f03" providerId="ADAL" clId="{77588256-E229-433F-A013-DCFF71F6E4A5}" dt="2022-01-10T07:18:23.747" v="485" actId="164"/>
          <ac:spMkLst>
            <pc:docMk/>
            <pc:sldMk cId="771707" sldId="401"/>
            <ac:spMk id="8" creationId="{5CF9A85E-ACC4-43A8-8154-FDED8AA939B3}"/>
          </ac:spMkLst>
        </pc:spChg>
        <pc:spChg chg="add mod">
          <ac:chgData name="Chisae Koizumi" userId="56daf4ee-0553-4efe-a59d-f3ef39271f03" providerId="ADAL" clId="{77588256-E229-433F-A013-DCFF71F6E4A5}" dt="2022-01-10T07:18:23.747" v="485" actId="164"/>
          <ac:spMkLst>
            <pc:docMk/>
            <pc:sldMk cId="771707" sldId="401"/>
            <ac:spMk id="9" creationId="{0EAFFDF6-1C57-43BA-BFB8-F31AED99E6C1}"/>
          </ac:spMkLst>
        </pc:spChg>
        <pc:spChg chg="add mod">
          <ac:chgData name="Chisae Koizumi" userId="56daf4ee-0553-4efe-a59d-f3ef39271f03" providerId="ADAL" clId="{77588256-E229-433F-A013-DCFF71F6E4A5}" dt="2022-01-10T07:18:23.747" v="485" actId="164"/>
          <ac:spMkLst>
            <pc:docMk/>
            <pc:sldMk cId="771707" sldId="401"/>
            <ac:spMk id="10" creationId="{F7EAB469-A2BD-42F3-A16C-1B3C445A8A2F}"/>
          </ac:spMkLst>
        </pc:spChg>
        <pc:spChg chg="add mod">
          <ac:chgData name="Chisae Koizumi" userId="56daf4ee-0553-4efe-a59d-f3ef39271f03" providerId="ADAL" clId="{77588256-E229-433F-A013-DCFF71F6E4A5}" dt="2022-01-10T07:18:23.747" v="485" actId="164"/>
          <ac:spMkLst>
            <pc:docMk/>
            <pc:sldMk cId="771707" sldId="401"/>
            <ac:spMk id="12" creationId="{D6EEE595-819D-4118-A0E7-C06E9F35A149}"/>
          </ac:spMkLst>
        </pc:spChg>
        <pc:spChg chg="add mod">
          <ac:chgData name="Chisae Koizumi" userId="56daf4ee-0553-4efe-a59d-f3ef39271f03" providerId="ADAL" clId="{77588256-E229-433F-A013-DCFF71F6E4A5}" dt="2022-01-10T07:18:23.747" v="485" actId="164"/>
          <ac:spMkLst>
            <pc:docMk/>
            <pc:sldMk cId="771707" sldId="401"/>
            <ac:spMk id="13" creationId="{CE40FE35-790E-4B4C-9273-C3390A3B6B92}"/>
          </ac:spMkLst>
        </pc:spChg>
        <pc:grpChg chg="add mod">
          <ac:chgData name="Chisae Koizumi" userId="56daf4ee-0553-4efe-a59d-f3ef39271f03" providerId="ADAL" clId="{77588256-E229-433F-A013-DCFF71F6E4A5}" dt="2022-01-10T07:18:23.747" v="485" actId="164"/>
          <ac:grpSpMkLst>
            <pc:docMk/>
            <pc:sldMk cId="771707" sldId="401"/>
            <ac:grpSpMk id="3" creationId="{6E28B37C-CD2C-4A6A-B3E3-4B6BAEC2108C}"/>
          </ac:grpSpMkLst>
        </pc:grpChg>
      </pc:sldChg>
      <pc:sldChg chg="addSp delSp modSp add del mod delAnim">
        <pc:chgData name="Chisae Koizumi" userId="56daf4ee-0553-4efe-a59d-f3ef39271f03" providerId="ADAL" clId="{77588256-E229-433F-A013-DCFF71F6E4A5}" dt="2022-01-10T07:24:38.765" v="525" actId="2696"/>
        <pc:sldMkLst>
          <pc:docMk/>
          <pc:sldMk cId="1214108054" sldId="402"/>
        </pc:sldMkLst>
        <pc:spChg chg="add del mod">
          <ac:chgData name="Chisae Koizumi" userId="56daf4ee-0553-4efe-a59d-f3ef39271f03" providerId="ADAL" clId="{77588256-E229-433F-A013-DCFF71F6E4A5}" dt="2022-01-10T07:21:54.240" v="504" actId="478"/>
          <ac:spMkLst>
            <pc:docMk/>
            <pc:sldMk cId="1214108054" sldId="402"/>
            <ac:spMk id="3" creationId="{3E45E9FA-79D2-4CCF-A3F1-DC8FDD05D076}"/>
          </ac:spMkLst>
        </pc:spChg>
        <pc:picChg chg="del">
          <ac:chgData name="Chisae Koizumi" userId="56daf4ee-0553-4efe-a59d-f3ef39271f03" providerId="ADAL" clId="{77588256-E229-433F-A013-DCFF71F6E4A5}" dt="2022-01-10T07:21:49.125" v="501" actId="478"/>
          <ac:picMkLst>
            <pc:docMk/>
            <pc:sldMk cId="1214108054" sldId="402"/>
            <ac:picMk id="4" creationId="{B1EBF9E0-2AF8-4B70-A51A-CC5F7902F375}"/>
          </ac:picMkLst>
        </pc:picChg>
        <pc:picChg chg="del">
          <ac:chgData name="Chisae Koizumi" userId="56daf4ee-0553-4efe-a59d-f3ef39271f03" providerId="ADAL" clId="{77588256-E229-433F-A013-DCFF71F6E4A5}" dt="2022-01-10T07:21:50.803" v="502" actId="478"/>
          <ac:picMkLst>
            <pc:docMk/>
            <pc:sldMk cId="1214108054" sldId="402"/>
            <ac:picMk id="5" creationId="{B27B6361-FA09-4E8A-972E-67A0784B7148}"/>
          </ac:picMkLst>
        </pc:picChg>
        <pc:picChg chg="del">
          <ac:chgData name="Chisae Koizumi" userId="56daf4ee-0553-4efe-a59d-f3ef39271f03" providerId="ADAL" clId="{77588256-E229-433F-A013-DCFF71F6E4A5}" dt="2022-01-10T07:21:51.678" v="503" actId="478"/>
          <ac:picMkLst>
            <pc:docMk/>
            <pc:sldMk cId="1214108054" sldId="402"/>
            <ac:picMk id="8" creationId="{C4533166-841B-445A-91FE-27337AFE1E22}"/>
          </ac:picMkLst>
        </pc:picChg>
        <pc:picChg chg="del">
          <ac:chgData name="Chisae Koizumi" userId="56daf4ee-0553-4efe-a59d-f3ef39271f03" providerId="ADAL" clId="{77588256-E229-433F-A013-DCFF71F6E4A5}" dt="2022-01-10T07:21:54.990" v="505" actId="478"/>
          <ac:picMkLst>
            <pc:docMk/>
            <pc:sldMk cId="1214108054" sldId="402"/>
            <ac:picMk id="9" creationId="{7151982B-0FBD-47DD-BC1D-AD35A97A32B3}"/>
          </ac:picMkLst>
        </pc:picChg>
        <pc:picChg chg="add del mod">
          <ac:chgData name="Chisae Koizumi" userId="56daf4ee-0553-4efe-a59d-f3ef39271f03" providerId="ADAL" clId="{77588256-E229-433F-A013-DCFF71F6E4A5}" dt="2022-01-10T07:22:45.259" v="511" actId="478"/>
          <ac:picMkLst>
            <pc:docMk/>
            <pc:sldMk cId="1214108054" sldId="402"/>
            <ac:picMk id="10" creationId="{7D2890A0-0A49-4229-8032-67FE7732D13F}"/>
          </ac:picMkLst>
        </pc:picChg>
      </pc:sldChg>
      <pc:sldChg chg="addSp delSp modSp add mod modShow">
        <pc:chgData name="Chisae Koizumi" userId="56daf4ee-0553-4efe-a59d-f3ef39271f03" providerId="ADAL" clId="{77588256-E229-433F-A013-DCFF71F6E4A5}" dt="2022-01-10T08:23:44.388" v="877" actId="729"/>
        <pc:sldMkLst>
          <pc:docMk/>
          <pc:sldMk cId="3043091534" sldId="402"/>
        </pc:sldMkLst>
        <pc:spChg chg="ord">
          <ac:chgData name="Chisae Koizumi" userId="56daf4ee-0553-4efe-a59d-f3ef39271f03" providerId="ADAL" clId="{77588256-E229-433F-A013-DCFF71F6E4A5}" dt="2022-01-10T08:23:37.640" v="876" actId="166"/>
          <ac:spMkLst>
            <pc:docMk/>
            <pc:sldMk cId="3043091534" sldId="402"/>
            <ac:spMk id="7" creationId="{AC973F90-DD6A-4D1B-8C4F-94B002437D52}"/>
          </ac:spMkLst>
        </pc:spChg>
        <pc:grpChg chg="add mod">
          <ac:chgData name="Chisae Koizumi" userId="56daf4ee-0553-4efe-a59d-f3ef39271f03" providerId="ADAL" clId="{77588256-E229-433F-A013-DCFF71F6E4A5}" dt="2022-01-10T08:23:32.654" v="875" actId="1076"/>
          <ac:grpSpMkLst>
            <pc:docMk/>
            <pc:sldMk cId="3043091534" sldId="402"/>
            <ac:grpSpMk id="2" creationId="{40C1302D-8E58-47BB-AD9A-22EC43AF22A3}"/>
          </ac:grpSpMkLst>
        </pc:grpChg>
        <pc:picChg chg="del">
          <ac:chgData name="Chisae Koizumi" userId="56daf4ee-0553-4efe-a59d-f3ef39271f03" providerId="ADAL" clId="{77588256-E229-433F-A013-DCFF71F6E4A5}" dt="2022-01-10T08:21:55.748" v="861" actId="478"/>
          <ac:picMkLst>
            <pc:docMk/>
            <pc:sldMk cId="3043091534" sldId="402"/>
            <ac:picMk id="4" creationId="{B1EBF9E0-2AF8-4B70-A51A-CC5F7902F375}"/>
          </ac:picMkLst>
        </pc:picChg>
        <pc:picChg chg="add mod">
          <ac:chgData name="Chisae Koizumi" userId="56daf4ee-0553-4efe-a59d-f3ef39271f03" providerId="ADAL" clId="{77588256-E229-433F-A013-DCFF71F6E4A5}" dt="2022-01-10T08:23:20.885" v="874" actId="164"/>
          <ac:picMkLst>
            <pc:docMk/>
            <pc:sldMk cId="3043091534" sldId="402"/>
            <ac:picMk id="9" creationId="{FFD1BE68-8FF3-40CE-BE25-384C149EB728}"/>
          </ac:picMkLst>
        </pc:picChg>
        <pc:picChg chg="add mod">
          <ac:chgData name="Chisae Koizumi" userId="56daf4ee-0553-4efe-a59d-f3ef39271f03" providerId="ADAL" clId="{77588256-E229-433F-A013-DCFF71F6E4A5}" dt="2022-01-10T08:23:20.885" v="874" actId="164"/>
          <ac:picMkLst>
            <pc:docMk/>
            <pc:sldMk cId="3043091534" sldId="402"/>
            <ac:picMk id="10" creationId="{1F8127EC-F3F6-41EB-BF81-EBB8EB27D07B}"/>
          </ac:picMkLst>
        </pc:picChg>
      </pc:sldChg>
      <pc:sldChg chg="addSp delSp modSp add mod">
        <pc:chgData name="Chisae Koizumi" userId="56daf4ee-0553-4efe-a59d-f3ef39271f03" providerId="ADAL" clId="{77588256-E229-433F-A013-DCFF71F6E4A5}" dt="2022-01-13T03:54:10.786" v="975" actId="1076"/>
        <pc:sldMkLst>
          <pc:docMk/>
          <pc:sldMk cId="3876854127" sldId="403"/>
        </pc:sldMkLst>
        <pc:picChg chg="add mod">
          <ac:chgData name="Chisae Koizumi" userId="56daf4ee-0553-4efe-a59d-f3ef39271f03" providerId="ADAL" clId="{77588256-E229-433F-A013-DCFF71F6E4A5}" dt="2022-01-13T03:53:52.440" v="967" actId="962"/>
          <ac:picMkLst>
            <pc:docMk/>
            <pc:sldMk cId="3876854127" sldId="403"/>
            <ac:picMk id="3" creationId="{903C2CC9-180A-463F-B9FE-4CD83899F2B9}"/>
          </ac:picMkLst>
        </pc:picChg>
        <pc:picChg chg="del">
          <ac:chgData name="Chisae Koizumi" userId="56daf4ee-0553-4efe-a59d-f3ef39271f03" providerId="ADAL" clId="{77588256-E229-433F-A013-DCFF71F6E4A5}" dt="2022-01-13T03:53:32.153" v="961" actId="478"/>
          <ac:picMkLst>
            <pc:docMk/>
            <pc:sldMk cId="3876854127" sldId="403"/>
            <ac:picMk id="9" creationId="{224ACF71-469C-443F-B83D-707942B0CC82}"/>
          </ac:picMkLst>
        </pc:picChg>
        <pc:picChg chg="add del mod">
          <ac:chgData name="Chisae Koizumi" userId="56daf4ee-0553-4efe-a59d-f3ef39271f03" providerId="ADAL" clId="{77588256-E229-433F-A013-DCFF71F6E4A5}" dt="2022-01-13T03:53:36.540" v="963" actId="478"/>
          <ac:picMkLst>
            <pc:docMk/>
            <pc:sldMk cId="3876854127" sldId="403"/>
            <ac:picMk id="10" creationId="{00301238-F5CB-4791-ADDD-FC32FD798AA5}"/>
          </ac:picMkLst>
        </pc:picChg>
        <pc:picChg chg="mod">
          <ac:chgData name="Chisae Koizumi" userId="56daf4ee-0553-4efe-a59d-f3ef39271f03" providerId="ADAL" clId="{77588256-E229-433F-A013-DCFF71F6E4A5}" dt="2022-01-13T03:54:09.445" v="974" actId="1076"/>
          <ac:picMkLst>
            <pc:docMk/>
            <pc:sldMk cId="3876854127" sldId="403"/>
            <ac:picMk id="12" creationId="{032A2B39-C775-4121-92B7-2D0708F8524E}"/>
          </ac:picMkLst>
        </pc:picChg>
        <pc:picChg chg="mod">
          <ac:chgData name="Chisae Koizumi" userId="56daf4ee-0553-4efe-a59d-f3ef39271f03" providerId="ADAL" clId="{77588256-E229-433F-A013-DCFF71F6E4A5}" dt="2022-01-13T03:54:10.786" v="975" actId="1076"/>
          <ac:picMkLst>
            <pc:docMk/>
            <pc:sldMk cId="3876854127" sldId="403"/>
            <ac:picMk id="16" creationId="{8E678FAA-86D4-4BF0-AC90-C4A9B3197707}"/>
          </ac:picMkLst>
        </pc:picChg>
        <pc:picChg chg="mod ord">
          <ac:chgData name="Chisae Koizumi" userId="56daf4ee-0553-4efe-a59d-f3ef39271f03" providerId="ADAL" clId="{77588256-E229-433F-A013-DCFF71F6E4A5}" dt="2022-01-13T03:54:05.314" v="972" actId="1076"/>
          <ac:picMkLst>
            <pc:docMk/>
            <pc:sldMk cId="3876854127" sldId="403"/>
            <ac:picMk id="19" creationId="{E257DB6B-300A-43E0-9B30-0E013EFCC572}"/>
          </ac:picMkLst>
        </pc:picChg>
        <pc:picChg chg="mod ord">
          <ac:chgData name="Chisae Koizumi" userId="56daf4ee-0553-4efe-a59d-f3ef39271f03" providerId="ADAL" clId="{77588256-E229-433F-A013-DCFF71F6E4A5}" dt="2022-01-13T03:54:06.618" v="973" actId="1076"/>
          <ac:picMkLst>
            <pc:docMk/>
            <pc:sldMk cId="3876854127" sldId="403"/>
            <ac:picMk id="20" creationId="{83C34531-1819-40EB-80C5-DF3F4A9912EA}"/>
          </ac:picMkLst>
        </pc:picChg>
      </pc:sldChg>
      <pc:sldChg chg="addSp modSp add mod">
        <pc:chgData name="Chisae Koizumi" userId="56daf4ee-0553-4efe-a59d-f3ef39271f03" providerId="ADAL" clId="{77588256-E229-433F-A013-DCFF71F6E4A5}" dt="2022-01-13T03:59:12.595" v="1056" actId="164"/>
        <pc:sldMkLst>
          <pc:docMk/>
          <pc:sldMk cId="2826554863" sldId="404"/>
        </pc:sldMkLst>
        <pc:spChg chg="add mod">
          <ac:chgData name="Chisae Koizumi" userId="56daf4ee-0553-4efe-a59d-f3ef39271f03" providerId="ADAL" clId="{77588256-E229-433F-A013-DCFF71F6E4A5}" dt="2022-01-13T03:59:12.595" v="1056" actId="164"/>
          <ac:spMkLst>
            <pc:docMk/>
            <pc:sldMk cId="2826554863" sldId="404"/>
            <ac:spMk id="10" creationId="{503106F0-5324-491D-B8DD-60E298F6AE3F}"/>
          </ac:spMkLst>
        </pc:spChg>
        <pc:spChg chg="add mod">
          <ac:chgData name="Chisae Koizumi" userId="56daf4ee-0553-4efe-a59d-f3ef39271f03" providerId="ADAL" clId="{77588256-E229-433F-A013-DCFF71F6E4A5}" dt="2022-01-13T03:59:12.595" v="1056" actId="164"/>
          <ac:spMkLst>
            <pc:docMk/>
            <pc:sldMk cId="2826554863" sldId="404"/>
            <ac:spMk id="13" creationId="{30B28DF5-9051-44D8-9BC6-5152882AEEAE}"/>
          </ac:spMkLst>
        </pc:spChg>
        <pc:spChg chg="add mod">
          <ac:chgData name="Chisae Koizumi" userId="56daf4ee-0553-4efe-a59d-f3ef39271f03" providerId="ADAL" clId="{77588256-E229-433F-A013-DCFF71F6E4A5}" dt="2022-01-13T03:59:12.595" v="1056" actId="164"/>
          <ac:spMkLst>
            <pc:docMk/>
            <pc:sldMk cId="2826554863" sldId="404"/>
            <ac:spMk id="14" creationId="{1506A07E-1719-4546-B21C-82C7B84D2F31}"/>
          </ac:spMkLst>
        </pc:spChg>
        <pc:spChg chg="add mod">
          <ac:chgData name="Chisae Koizumi" userId="56daf4ee-0553-4efe-a59d-f3ef39271f03" providerId="ADAL" clId="{77588256-E229-433F-A013-DCFF71F6E4A5}" dt="2022-01-13T03:59:12.595" v="1056" actId="164"/>
          <ac:spMkLst>
            <pc:docMk/>
            <pc:sldMk cId="2826554863" sldId="404"/>
            <ac:spMk id="15" creationId="{151FC17E-5B04-45D4-ACE5-0F75EEAE025D}"/>
          </ac:spMkLst>
        </pc:spChg>
        <pc:grpChg chg="add mod">
          <ac:chgData name="Chisae Koizumi" userId="56daf4ee-0553-4efe-a59d-f3ef39271f03" providerId="ADAL" clId="{77588256-E229-433F-A013-DCFF71F6E4A5}" dt="2022-01-13T03:59:12.595" v="1056" actId="164"/>
          <ac:grpSpMkLst>
            <pc:docMk/>
            <pc:sldMk cId="2826554863" sldId="404"/>
            <ac:grpSpMk id="2" creationId="{AD5BF64B-B0C4-42BB-8C38-A0CC482AFB37}"/>
          </ac:grpSpMkLst>
        </pc:grpChg>
        <pc:picChg chg="mod">
          <ac:chgData name="Chisae Koizumi" userId="56daf4ee-0553-4efe-a59d-f3ef39271f03" providerId="ADAL" clId="{77588256-E229-433F-A013-DCFF71F6E4A5}" dt="2022-01-13T03:59:12.595" v="1056" actId="164"/>
          <ac:picMkLst>
            <pc:docMk/>
            <pc:sldMk cId="2826554863" sldId="404"/>
            <ac:picMk id="11" creationId="{CB06E9C9-D41F-4414-B33C-B34FED7D526B}"/>
          </ac:picMkLst>
        </pc:picChg>
      </pc:sldChg>
      <pc:sldChg chg="addSp delSp modSp add mod delAnim">
        <pc:chgData name="Chisae Koizumi" userId="56daf4ee-0553-4efe-a59d-f3ef39271f03" providerId="ADAL" clId="{77588256-E229-433F-A013-DCFF71F6E4A5}" dt="2022-01-13T03:59:23.974" v="1057" actId="164"/>
        <pc:sldMkLst>
          <pc:docMk/>
          <pc:sldMk cId="2037139961" sldId="405"/>
        </pc:sldMkLst>
        <pc:spChg chg="del mod">
          <ac:chgData name="Chisae Koizumi" userId="56daf4ee-0553-4efe-a59d-f3ef39271f03" providerId="ADAL" clId="{77588256-E229-433F-A013-DCFF71F6E4A5}" dt="2022-01-13T03:58:50.189" v="1051" actId="478"/>
          <ac:spMkLst>
            <pc:docMk/>
            <pc:sldMk cId="2037139961" sldId="405"/>
            <ac:spMk id="7" creationId="{FE7FBC07-3542-42C2-B043-026BB0C56208}"/>
          </ac:spMkLst>
        </pc:spChg>
        <pc:spChg chg="mod">
          <ac:chgData name="Chisae Koizumi" userId="56daf4ee-0553-4efe-a59d-f3ef39271f03" providerId="ADAL" clId="{77588256-E229-433F-A013-DCFF71F6E4A5}" dt="2022-01-13T03:59:23.974" v="1057" actId="164"/>
          <ac:spMkLst>
            <pc:docMk/>
            <pc:sldMk cId="2037139961" sldId="405"/>
            <ac:spMk id="10" creationId="{503106F0-5324-491D-B8DD-60E298F6AE3F}"/>
          </ac:spMkLst>
        </pc:spChg>
        <pc:spChg chg="mod">
          <ac:chgData name="Chisae Koizumi" userId="56daf4ee-0553-4efe-a59d-f3ef39271f03" providerId="ADAL" clId="{77588256-E229-433F-A013-DCFF71F6E4A5}" dt="2022-01-13T03:59:23.974" v="1057" actId="164"/>
          <ac:spMkLst>
            <pc:docMk/>
            <pc:sldMk cId="2037139961" sldId="405"/>
            <ac:spMk id="13" creationId="{30B28DF5-9051-44D8-9BC6-5152882AEEAE}"/>
          </ac:spMkLst>
        </pc:spChg>
        <pc:spChg chg="mod">
          <ac:chgData name="Chisae Koizumi" userId="56daf4ee-0553-4efe-a59d-f3ef39271f03" providerId="ADAL" clId="{77588256-E229-433F-A013-DCFF71F6E4A5}" dt="2022-01-13T03:59:23.974" v="1057" actId="164"/>
          <ac:spMkLst>
            <pc:docMk/>
            <pc:sldMk cId="2037139961" sldId="405"/>
            <ac:spMk id="14" creationId="{1506A07E-1719-4546-B21C-82C7B84D2F31}"/>
          </ac:spMkLst>
        </pc:spChg>
        <pc:spChg chg="mod">
          <ac:chgData name="Chisae Koizumi" userId="56daf4ee-0553-4efe-a59d-f3ef39271f03" providerId="ADAL" clId="{77588256-E229-433F-A013-DCFF71F6E4A5}" dt="2022-01-13T03:59:23.974" v="1057" actId="164"/>
          <ac:spMkLst>
            <pc:docMk/>
            <pc:sldMk cId="2037139961" sldId="405"/>
            <ac:spMk id="15" creationId="{151FC17E-5B04-45D4-ACE5-0F75EEAE025D}"/>
          </ac:spMkLst>
        </pc:spChg>
        <pc:spChg chg="add mod">
          <ac:chgData name="Chisae Koizumi" userId="56daf4ee-0553-4efe-a59d-f3ef39271f03" providerId="ADAL" clId="{77588256-E229-433F-A013-DCFF71F6E4A5}" dt="2022-01-13T03:59:23.974" v="1057" actId="164"/>
          <ac:spMkLst>
            <pc:docMk/>
            <pc:sldMk cId="2037139961" sldId="405"/>
            <ac:spMk id="18" creationId="{75C01C3B-F7EF-4E63-8960-14207185CF65}"/>
          </ac:spMkLst>
        </pc:spChg>
        <pc:spChg chg="add mod">
          <ac:chgData name="Chisae Koizumi" userId="56daf4ee-0553-4efe-a59d-f3ef39271f03" providerId="ADAL" clId="{77588256-E229-433F-A013-DCFF71F6E4A5}" dt="2022-01-13T03:59:23.974" v="1057" actId="164"/>
          <ac:spMkLst>
            <pc:docMk/>
            <pc:sldMk cId="2037139961" sldId="405"/>
            <ac:spMk id="21" creationId="{CA762E91-3041-4C3D-8CDD-340EDA0F418B}"/>
          </ac:spMkLst>
        </pc:spChg>
        <pc:spChg chg="add mod">
          <ac:chgData name="Chisae Koizumi" userId="56daf4ee-0553-4efe-a59d-f3ef39271f03" providerId="ADAL" clId="{77588256-E229-433F-A013-DCFF71F6E4A5}" dt="2022-01-13T03:59:23.974" v="1057" actId="164"/>
          <ac:spMkLst>
            <pc:docMk/>
            <pc:sldMk cId="2037139961" sldId="405"/>
            <ac:spMk id="22" creationId="{C6350F20-FB78-4D1A-9592-E3D4CC13FED8}"/>
          </ac:spMkLst>
        </pc:spChg>
        <pc:spChg chg="add mod">
          <ac:chgData name="Chisae Koizumi" userId="56daf4ee-0553-4efe-a59d-f3ef39271f03" providerId="ADAL" clId="{77588256-E229-433F-A013-DCFF71F6E4A5}" dt="2022-01-13T03:58:50.589" v="1052"/>
          <ac:spMkLst>
            <pc:docMk/>
            <pc:sldMk cId="2037139961" sldId="405"/>
            <ac:spMk id="23" creationId="{7215236A-BCAD-47B5-AADA-CA46E9456E81}"/>
          </ac:spMkLst>
        </pc:spChg>
        <pc:grpChg chg="add mod">
          <ac:chgData name="Chisae Koizumi" userId="56daf4ee-0553-4efe-a59d-f3ef39271f03" providerId="ADAL" clId="{77588256-E229-433F-A013-DCFF71F6E4A5}" dt="2022-01-13T03:59:23.974" v="1057" actId="164"/>
          <ac:grpSpMkLst>
            <pc:docMk/>
            <pc:sldMk cId="2037139961" sldId="405"/>
            <ac:grpSpMk id="2" creationId="{3116CA3F-9EF2-4817-8715-562E4E0120FB}"/>
          </ac:grpSpMkLst>
        </pc:grpChg>
        <pc:picChg chg="del">
          <ac:chgData name="Chisae Koizumi" userId="56daf4ee-0553-4efe-a59d-f3ef39271f03" providerId="ADAL" clId="{77588256-E229-433F-A013-DCFF71F6E4A5}" dt="2022-01-13T03:56:04.748" v="1010" actId="478"/>
          <ac:picMkLst>
            <pc:docMk/>
            <pc:sldMk cId="2037139961" sldId="405"/>
            <ac:picMk id="3" creationId="{903C2CC9-180A-463F-B9FE-4CD83899F2B9}"/>
          </ac:picMkLst>
        </pc:picChg>
        <pc:picChg chg="mod">
          <ac:chgData name="Chisae Koizumi" userId="56daf4ee-0553-4efe-a59d-f3ef39271f03" providerId="ADAL" clId="{77588256-E229-433F-A013-DCFF71F6E4A5}" dt="2022-01-13T03:59:23.974" v="1057" actId="164"/>
          <ac:picMkLst>
            <pc:docMk/>
            <pc:sldMk cId="2037139961" sldId="405"/>
            <ac:picMk id="11" creationId="{CB06E9C9-D41F-4414-B33C-B34FED7D526B}"/>
          </ac:picMkLst>
        </pc:picChg>
        <pc:picChg chg="del">
          <ac:chgData name="Chisae Koizumi" userId="56daf4ee-0553-4efe-a59d-f3ef39271f03" providerId="ADAL" clId="{77588256-E229-433F-A013-DCFF71F6E4A5}" dt="2022-01-13T03:56:19.595" v="1018" actId="478"/>
          <ac:picMkLst>
            <pc:docMk/>
            <pc:sldMk cId="2037139961" sldId="405"/>
            <ac:picMk id="16" creationId="{8E678FAA-86D4-4BF0-AC90-C4A9B3197707}"/>
          </ac:picMkLst>
        </pc:picChg>
        <pc:picChg chg="add mod">
          <ac:chgData name="Chisae Koizumi" userId="56daf4ee-0553-4efe-a59d-f3ef39271f03" providerId="ADAL" clId="{77588256-E229-433F-A013-DCFF71F6E4A5}" dt="2022-01-13T03:56:21.490" v="1019" actId="1076"/>
          <ac:picMkLst>
            <pc:docMk/>
            <pc:sldMk cId="2037139961" sldId="405"/>
            <ac:picMk id="17" creationId="{AD56BE2B-D41A-47CF-9745-D57EBFFC0711}"/>
          </ac:picMkLst>
        </pc:picChg>
        <pc:picChg chg="del">
          <ac:chgData name="Chisae Koizumi" userId="56daf4ee-0553-4efe-a59d-f3ef39271f03" providerId="ADAL" clId="{77588256-E229-433F-A013-DCFF71F6E4A5}" dt="2022-01-13T03:56:17.896" v="1016" actId="478"/>
          <ac:picMkLst>
            <pc:docMk/>
            <pc:sldMk cId="2037139961" sldId="405"/>
            <ac:picMk id="19" creationId="{E257DB6B-300A-43E0-9B30-0E013EFCC572}"/>
          </ac:picMkLst>
        </pc:picChg>
        <pc:picChg chg="del">
          <ac:chgData name="Chisae Koizumi" userId="56daf4ee-0553-4efe-a59d-f3ef39271f03" providerId="ADAL" clId="{77588256-E229-433F-A013-DCFF71F6E4A5}" dt="2022-01-13T03:56:18.560" v="1017" actId="478"/>
          <ac:picMkLst>
            <pc:docMk/>
            <pc:sldMk cId="2037139961" sldId="405"/>
            <ac:picMk id="20" creationId="{83C34531-1819-40EB-80C5-DF3F4A9912EA}"/>
          </ac:picMkLst>
        </pc:picChg>
      </pc:sldChg>
      <pc:sldChg chg="addSp delSp modSp add mod">
        <pc:chgData name="Chisae Koizumi" userId="56daf4ee-0553-4efe-a59d-f3ef39271f03" providerId="ADAL" clId="{77588256-E229-433F-A013-DCFF71F6E4A5}" dt="2022-01-13T04:11:29.131" v="1161"/>
        <pc:sldMkLst>
          <pc:docMk/>
          <pc:sldMk cId="3438548635" sldId="406"/>
        </pc:sldMkLst>
        <pc:spChg chg="del">
          <ac:chgData name="Chisae Koizumi" userId="56daf4ee-0553-4efe-a59d-f3ef39271f03" providerId="ADAL" clId="{77588256-E229-433F-A013-DCFF71F6E4A5}" dt="2022-01-13T04:11:28.823" v="1160" actId="478"/>
          <ac:spMkLst>
            <pc:docMk/>
            <pc:sldMk cId="3438548635" sldId="406"/>
            <ac:spMk id="5" creationId="{D7AE24D5-7995-450A-9F26-97037A766F83}"/>
          </ac:spMkLst>
        </pc:spChg>
        <pc:spChg chg="add mod">
          <ac:chgData name="Chisae Koizumi" userId="56daf4ee-0553-4efe-a59d-f3ef39271f03" providerId="ADAL" clId="{77588256-E229-433F-A013-DCFF71F6E4A5}" dt="2022-01-13T04:11:29.131" v="1161"/>
          <ac:spMkLst>
            <pc:docMk/>
            <pc:sldMk cId="3438548635" sldId="406"/>
            <ac:spMk id="18" creationId="{0C52B83F-FB7B-4482-9411-22B6EC3C3045}"/>
          </ac:spMkLst>
        </pc:spChg>
      </pc:sldChg>
      <pc:sldChg chg="addSp delSp modSp add mod">
        <pc:chgData name="Chisae Koizumi" userId="56daf4ee-0553-4efe-a59d-f3ef39271f03" providerId="ADAL" clId="{77588256-E229-433F-A013-DCFF71F6E4A5}" dt="2022-01-14T05:12:39.553" v="1312"/>
        <pc:sldMkLst>
          <pc:docMk/>
          <pc:sldMk cId="1512595021" sldId="407"/>
        </pc:sldMkLst>
        <pc:spChg chg="del">
          <ac:chgData name="Chisae Koizumi" userId="56daf4ee-0553-4efe-a59d-f3ef39271f03" providerId="ADAL" clId="{77588256-E229-433F-A013-DCFF71F6E4A5}" dt="2022-01-14T05:12:39.228" v="1311" actId="478"/>
          <ac:spMkLst>
            <pc:docMk/>
            <pc:sldMk cId="1512595021" sldId="407"/>
            <ac:spMk id="8" creationId="{869E28D1-CEAC-4D33-8883-D3943F0B4D50}"/>
          </ac:spMkLst>
        </pc:spChg>
        <pc:spChg chg="add mod">
          <ac:chgData name="Chisae Koizumi" userId="56daf4ee-0553-4efe-a59d-f3ef39271f03" providerId="ADAL" clId="{77588256-E229-433F-A013-DCFF71F6E4A5}" dt="2022-01-14T05:00:24.304" v="1280" actId="14100"/>
          <ac:spMkLst>
            <pc:docMk/>
            <pc:sldMk cId="1512595021" sldId="407"/>
            <ac:spMk id="9" creationId="{FCD43FB3-A5CB-4152-91A0-5B11F7B7A8C6}"/>
          </ac:spMkLst>
        </pc:spChg>
        <pc:spChg chg="add mod">
          <ac:chgData name="Chisae Koizumi" userId="56daf4ee-0553-4efe-a59d-f3ef39271f03" providerId="ADAL" clId="{77588256-E229-433F-A013-DCFF71F6E4A5}" dt="2022-01-14T05:00:32.100" v="1283" actId="14100"/>
          <ac:spMkLst>
            <pc:docMk/>
            <pc:sldMk cId="1512595021" sldId="407"/>
            <ac:spMk id="10" creationId="{EE4919DE-9259-4D72-A80F-6E14AF30A55B}"/>
          </ac:spMkLst>
        </pc:spChg>
        <pc:spChg chg="add mod">
          <ac:chgData name="Chisae Koizumi" userId="56daf4ee-0553-4efe-a59d-f3ef39271f03" providerId="ADAL" clId="{77588256-E229-433F-A013-DCFF71F6E4A5}" dt="2022-01-14T05:00:39.406" v="1286" actId="14100"/>
          <ac:spMkLst>
            <pc:docMk/>
            <pc:sldMk cId="1512595021" sldId="407"/>
            <ac:spMk id="11" creationId="{F5427551-727E-499A-963E-528E9BC31CAE}"/>
          </ac:spMkLst>
        </pc:spChg>
        <pc:spChg chg="add mod">
          <ac:chgData name="Chisae Koizumi" userId="56daf4ee-0553-4efe-a59d-f3ef39271f03" providerId="ADAL" clId="{77588256-E229-433F-A013-DCFF71F6E4A5}" dt="2022-01-14T05:12:39.553" v="1312"/>
          <ac:spMkLst>
            <pc:docMk/>
            <pc:sldMk cId="1512595021" sldId="407"/>
            <ac:spMk id="16" creationId="{3356D546-A7BD-4B0C-9F9F-6BAFC5A4B8FB}"/>
          </ac:spMkLst>
        </pc:spChg>
      </pc:sldChg>
      <pc:sldChg chg="addSp delSp modSp add mod">
        <pc:chgData name="Chisae Koizumi" userId="56daf4ee-0553-4efe-a59d-f3ef39271f03" providerId="ADAL" clId="{77588256-E229-433F-A013-DCFF71F6E4A5}" dt="2022-01-14T05:12:44.117" v="1314"/>
        <pc:sldMkLst>
          <pc:docMk/>
          <pc:sldMk cId="1977675685" sldId="408"/>
        </pc:sldMkLst>
        <pc:spChg chg="del">
          <ac:chgData name="Chisae Koizumi" userId="56daf4ee-0553-4efe-a59d-f3ef39271f03" providerId="ADAL" clId="{77588256-E229-433F-A013-DCFF71F6E4A5}" dt="2022-01-14T05:12:43.781" v="1313" actId="478"/>
          <ac:spMkLst>
            <pc:docMk/>
            <pc:sldMk cId="1977675685" sldId="408"/>
            <ac:spMk id="8" creationId="{BC24640D-84AF-43FD-951A-52D79AF1D591}"/>
          </ac:spMkLst>
        </pc:spChg>
        <pc:spChg chg="add mod">
          <ac:chgData name="Chisae Koizumi" userId="56daf4ee-0553-4efe-a59d-f3ef39271f03" providerId="ADAL" clId="{77588256-E229-433F-A013-DCFF71F6E4A5}" dt="2022-01-14T05:00:49.691" v="1289" actId="14100"/>
          <ac:spMkLst>
            <pc:docMk/>
            <pc:sldMk cId="1977675685" sldId="408"/>
            <ac:spMk id="10" creationId="{7B13BED1-F30E-4580-938F-F0D4D7C34293}"/>
          </ac:spMkLst>
        </pc:spChg>
        <pc:spChg chg="add mod">
          <ac:chgData name="Chisae Koizumi" userId="56daf4ee-0553-4efe-a59d-f3ef39271f03" providerId="ADAL" clId="{77588256-E229-433F-A013-DCFF71F6E4A5}" dt="2022-01-14T05:00:54.788" v="1292" actId="14100"/>
          <ac:spMkLst>
            <pc:docMk/>
            <pc:sldMk cId="1977675685" sldId="408"/>
            <ac:spMk id="15" creationId="{8799AB9A-3485-45AC-A84C-1C4EE420F2D9}"/>
          </ac:spMkLst>
        </pc:spChg>
        <pc:spChg chg="add mod">
          <ac:chgData name="Chisae Koizumi" userId="56daf4ee-0553-4efe-a59d-f3ef39271f03" providerId="ADAL" clId="{77588256-E229-433F-A013-DCFF71F6E4A5}" dt="2022-01-14T05:01:07.732" v="1299" actId="14100"/>
          <ac:spMkLst>
            <pc:docMk/>
            <pc:sldMk cId="1977675685" sldId="408"/>
            <ac:spMk id="17" creationId="{C881EDC9-DC1D-4381-9E42-D1481AE871DF}"/>
          </ac:spMkLst>
        </pc:spChg>
        <pc:spChg chg="add mod">
          <ac:chgData name="Chisae Koizumi" userId="56daf4ee-0553-4efe-a59d-f3ef39271f03" providerId="ADAL" clId="{77588256-E229-433F-A013-DCFF71F6E4A5}" dt="2022-01-14T05:01:19.147" v="1304" actId="14100"/>
          <ac:spMkLst>
            <pc:docMk/>
            <pc:sldMk cId="1977675685" sldId="408"/>
            <ac:spMk id="18" creationId="{7CB714FE-42F1-4A19-AF92-079C8B29B6FE}"/>
          </ac:spMkLst>
        </pc:spChg>
        <pc:spChg chg="add mod">
          <ac:chgData name="Chisae Koizumi" userId="56daf4ee-0553-4efe-a59d-f3ef39271f03" providerId="ADAL" clId="{77588256-E229-433F-A013-DCFF71F6E4A5}" dt="2022-01-14T05:12:44.117" v="1314"/>
          <ac:spMkLst>
            <pc:docMk/>
            <pc:sldMk cId="1977675685" sldId="408"/>
            <ac:spMk id="19" creationId="{11D478D4-497B-4305-B6CA-023F007C0484}"/>
          </ac:spMkLst>
        </pc:spChg>
        <pc:picChg chg="mod">
          <ac:chgData name="Chisae Koizumi" userId="56daf4ee-0553-4efe-a59d-f3ef39271f03" providerId="ADAL" clId="{77588256-E229-433F-A013-DCFF71F6E4A5}" dt="2022-01-14T05:01:03.625" v="1297" actId="1076"/>
          <ac:picMkLst>
            <pc:docMk/>
            <pc:sldMk cId="1977675685" sldId="408"/>
            <ac:picMk id="16" creationId="{7685E762-D39E-4F83-A8A1-63C5D99BE240}"/>
          </ac:picMkLst>
        </pc:picChg>
      </pc:sldChg>
    </pc:docChg>
  </pc:docChgLst>
  <pc:docChgLst>
    <pc:chgData name="Chompoonut  Harnrak" userId="S::chompoonut@jfbkk.or.th::c41eb19b-53e6-48b6-9180-4ba73ffac470" providerId="AD" clId="Web-{3FB37FC4-2C48-439D-A5CC-79153F530E7B}"/>
    <pc:docChg chg="modSld">
      <pc:chgData name="Chompoonut  Harnrak" userId="S::chompoonut@jfbkk.or.th::c41eb19b-53e6-48b6-9180-4ba73ffac470" providerId="AD" clId="Web-{3FB37FC4-2C48-439D-A5CC-79153F530E7B}" dt="2021-01-04T02:00:22.997" v="13" actId="1076"/>
      <pc:docMkLst>
        <pc:docMk/>
      </pc:docMkLst>
      <pc:sldChg chg="modSp">
        <pc:chgData name="Chompoonut  Harnrak" userId="S::chompoonut@jfbkk.or.th::c41eb19b-53e6-48b6-9180-4ba73ffac470" providerId="AD" clId="Web-{3FB37FC4-2C48-439D-A5CC-79153F530E7B}" dt="2021-01-04T01:58:42.366" v="4" actId="1076"/>
        <pc:sldMkLst>
          <pc:docMk/>
          <pc:sldMk cId="61575379" sldId="258"/>
        </pc:sldMkLst>
        <pc:picChg chg="mod">
          <ac:chgData name="Chompoonut  Harnrak" userId="S::chompoonut@jfbkk.or.th::c41eb19b-53e6-48b6-9180-4ba73ffac470" providerId="AD" clId="Web-{3FB37FC4-2C48-439D-A5CC-79153F530E7B}" dt="2021-01-04T01:58:42.366" v="4" actId="1076"/>
          <ac:picMkLst>
            <pc:docMk/>
            <pc:sldMk cId="61575379" sldId="258"/>
            <ac:picMk id="9" creationId="{84F1A1CE-4FAF-4365-8048-5B26CB707472}"/>
          </ac:picMkLst>
        </pc:picChg>
        <pc:picChg chg="mod">
          <ac:chgData name="Chompoonut  Harnrak" userId="S::chompoonut@jfbkk.or.th::c41eb19b-53e6-48b6-9180-4ba73ffac470" providerId="AD" clId="Web-{3FB37FC4-2C48-439D-A5CC-79153F530E7B}" dt="2021-01-04T01:58:03.724" v="1" actId="1076"/>
          <ac:picMkLst>
            <pc:docMk/>
            <pc:sldMk cId="61575379" sldId="258"/>
            <ac:picMk id="35" creationId="{95539D7D-69AC-4F24-916D-3BB93A6200F6}"/>
          </ac:picMkLst>
        </pc:picChg>
        <pc:picChg chg="mod">
          <ac:chgData name="Chompoonut  Harnrak" userId="S::chompoonut@jfbkk.or.th::c41eb19b-53e6-48b6-9180-4ba73ffac470" providerId="AD" clId="Web-{3FB37FC4-2C48-439D-A5CC-79153F530E7B}" dt="2021-01-04T01:58:02.849" v="0" actId="1076"/>
          <ac:picMkLst>
            <pc:docMk/>
            <pc:sldMk cId="61575379" sldId="258"/>
            <ac:picMk id="37" creationId="{C147A4F2-EFA9-4167-97A5-A01D5382B94E}"/>
          </ac:picMkLst>
        </pc:picChg>
      </pc:sldChg>
      <pc:sldChg chg="modSp">
        <pc:chgData name="Chompoonut  Harnrak" userId="S::chompoonut@jfbkk.or.th::c41eb19b-53e6-48b6-9180-4ba73ffac470" providerId="AD" clId="Web-{3FB37FC4-2C48-439D-A5CC-79153F530E7B}" dt="2021-01-04T02:00:11.200" v="10" actId="1076"/>
        <pc:sldMkLst>
          <pc:docMk/>
          <pc:sldMk cId="2452982922" sldId="329"/>
        </pc:sldMkLst>
        <pc:picChg chg="mod">
          <ac:chgData name="Chompoonut  Harnrak" userId="S::chompoonut@jfbkk.or.th::c41eb19b-53e6-48b6-9180-4ba73ffac470" providerId="AD" clId="Web-{3FB37FC4-2C48-439D-A5CC-79153F530E7B}" dt="2021-01-04T02:00:11.200" v="10" actId="1076"/>
          <ac:picMkLst>
            <pc:docMk/>
            <pc:sldMk cId="2452982922" sldId="329"/>
            <ac:picMk id="6" creationId="{121CBA5F-7805-41F7-AAFD-6CF622DA6DD7}"/>
          </ac:picMkLst>
        </pc:picChg>
      </pc:sldChg>
      <pc:sldChg chg="modSp">
        <pc:chgData name="Chompoonut  Harnrak" userId="S::chompoonut@jfbkk.or.th::c41eb19b-53e6-48b6-9180-4ba73ffac470" providerId="AD" clId="Web-{3FB37FC4-2C48-439D-A5CC-79153F530E7B}" dt="2021-01-04T01:58:48.398" v="6" actId="1076"/>
        <pc:sldMkLst>
          <pc:docMk/>
          <pc:sldMk cId="1270668778" sldId="349"/>
        </pc:sldMkLst>
        <pc:picChg chg="mod">
          <ac:chgData name="Chompoonut  Harnrak" userId="S::chompoonut@jfbkk.or.th::c41eb19b-53e6-48b6-9180-4ba73ffac470" providerId="AD" clId="Web-{3FB37FC4-2C48-439D-A5CC-79153F530E7B}" dt="2021-01-04T01:58:48.398" v="6" actId="1076"/>
          <ac:picMkLst>
            <pc:docMk/>
            <pc:sldMk cId="1270668778" sldId="349"/>
            <ac:picMk id="4" creationId="{238F6757-2DE2-4A5C-A9F0-93F9EA63E6BE}"/>
          </ac:picMkLst>
        </pc:picChg>
        <pc:picChg chg="mod">
          <ac:chgData name="Chompoonut  Harnrak" userId="S::chompoonut@jfbkk.or.th::c41eb19b-53e6-48b6-9180-4ba73ffac470" providerId="AD" clId="Web-{3FB37FC4-2C48-439D-A5CC-79153F530E7B}" dt="2021-01-04T01:58:45.820" v="5" actId="1076"/>
          <ac:picMkLst>
            <pc:docMk/>
            <pc:sldMk cId="1270668778" sldId="349"/>
            <ac:picMk id="9" creationId="{84F1A1CE-4FAF-4365-8048-5B26CB707472}"/>
          </ac:picMkLst>
        </pc:picChg>
      </pc:sldChg>
      <pc:sldChg chg="modSp">
        <pc:chgData name="Chompoonut  Harnrak" userId="S::chompoonut@jfbkk.or.th::c41eb19b-53e6-48b6-9180-4ba73ffac470" providerId="AD" clId="Web-{3FB37FC4-2C48-439D-A5CC-79153F530E7B}" dt="2021-01-04T01:59:50.964" v="8" actId="14100"/>
        <pc:sldMkLst>
          <pc:docMk/>
          <pc:sldMk cId="3457280386" sldId="359"/>
        </pc:sldMkLst>
        <pc:picChg chg="mod">
          <ac:chgData name="Chompoonut  Harnrak" userId="S::chompoonut@jfbkk.or.th::c41eb19b-53e6-48b6-9180-4ba73ffac470" providerId="AD" clId="Web-{3FB37FC4-2C48-439D-A5CC-79153F530E7B}" dt="2021-01-04T01:59:50.964" v="8" actId="14100"/>
          <ac:picMkLst>
            <pc:docMk/>
            <pc:sldMk cId="3457280386" sldId="359"/>
            <ac:picMk id="12" creationId="{8228A6EE-A394-40F2-B4D6-5EB7C9ACA950}"/>
          </ac:picMkLst>
        </pc:picChg>
      </pc:sldChg>
      <pc:sldChg chg="modSp">
        <pc:chgData name="Chompoonut  Harnrak" userId="S::chompoonut@jfbkk.or.th::c41eb19b-53e6-48b6-9180-4ba73ffac470" providerId="AD" clId="Web-{3FB37FC4-2C48-439D-A5CC-79153F530E7B}" dt="2021-01-04T02:00:15.669" v="11" actId="1076"/>
        <pc:sldMkLst>
          <pc:docMk/>
          <pc:sldMk cId="3929542836" sldId="370"/>
        </pc:sldMkLst>
        <pc:picChg chg="mod">
          <ac:chgData name="Chompoonut  Harnrak" userId="S::chompoonut@jfbkk.or.th::c41eb19b-53e6-48b6-9180-4ba73ffac470" providerId="AD" clId="Web-{3FB37FC4-2C48-439D-A5CC-79153F530E7B}" dt="2021-01-04T02:00:15.669" v="11" actId="1076"/>
          <ac:picMkLst>
            <pc:docMk/>
            <pc:sldMk cId="3929542836" sldId="370"/>
            <ac:picMk id="6" creationId="{121CBA5F-7805-41F7-AAFD-6CF622DA6DD7}"/>
          </ac:picMkLst>
        </pc:picChg>
      </pc:sldChg>
      <pc:sldChg chg="modSp">
        <pc:chgData name="Chompoonut  Harnrak" userId="S::chompoonut@jfbkk.or.th::c41eb19b-53e6-48b6-9180-4ba73ffac470" providerId="AD" clId="Web-{3FB37FC4-2C48-439D-A5CC-79153F530E7B}" dt="2021-01-04T02:00:18.528" v="12" actId="1076"/>
        <pc:sldMkLst>
          <pc:docMk/>
          <pc:sldMk cId="534844791" sldId="371"/>
        </pc:sldMkLst>
        <pc:picChg chg="mod">
          <ac:chgData name="Chompoonut  Harnrak" userId="S::chompoonut@jfbkk.or.th::c41eb19b-53e6-48b6-9180-4ba73ffac470" providerId="AD" clId="Web-{3FB37FC4-2C48-439D-A5CC-79153F530E7B}" dt="2021-01-04T02:00:18.528" v="12" actId="1076"/>
          <ac:picMkLst>
            <pc:docMk/>
            <pc:sldMk cId="534844791" sldId="371"/>
            <ac:picMk id="6" creationId="{121CBA5F-7805-41F7-AAFD-6CF622DA6DD7}"/>
          </ac:picMkLst>
        </pc:picChg>
      </pc:sldChg>
      <pc:sldChg chg="modSp">
        <pc:chgData name="Chompoonut  Harnrak" userId="S::chompoonut@jfbkk.or.th::c41eb19b-53e6-48b6-9180-4ba73ffac470" providerId="AD" clId="Web-{3FB37FC4-2C48-439D-A5CC-79153F530E7B}" dt="2021-01-04T02:00:22.997" v="13" actId="1076"/>
        <pc:sldMkLst>
          <pc:docMk/>
          <pc:sldMk cId="3082013366" sldId="372"/>
        </pc:sldMkLst>
        <pc:picChg chg="mod">
          <ac:chgData name="Chompoonut  Harnrak" userId="S::chompoonut@jfbkk.or.th::c41eb19b-53e6-48b6-9180-4ba73ffac470" providerId="AD" clId="Web-{3FB37FC4-2C48-439D-A5CC-79153F530E7B}" dt="2021-01-04T02:00:22.997" v="13" actId="1076"/>
          <ac:picMkLst>
            <pc:docMk/>
            <pc:sldMk cId="3082013366" sldId="372"/>
            <ac:picMk id="6" creationId="{121CBA5F-7805-41F7-AAFD-6CF622DA6DD7}"/>
          </ac:picMkLst>
        </pc:picChg>
      </pc:sldChg>
    </pc:docChg>
  </pc:docChgLst>
  <pc:docChgLst>
    <pc:chgData name="Keiko Kojima" userId="S::kojima@jfbkk.or.th::6899f029-7342-413a-b38b-6a9d55270ecb" providerId="AD" clId="Web-{FDB0ECCD-740F-40EB-8B88-E1B6E27AD9F0}"/>
    <pc:docChg chg="modSld">
      <pc:chgData name="Keiko Kojima" userId="S::kojima@jfbkk.or.th::6899f029-7342-413a-b38b-6a9d55270ecb" providerId="AD" clId="Web-{FDB0ECCD-740F-40EB-8B88-E1B6E27AD9F0}" dt="2021-01-23T04:32:36.011" v="0" actId="1076"/>
      <pc:docMkLst>
        <pc:docMk/>
      </pc:docMkLst>
      <pc:sldChg chg="modSp">
        <pc:chgData name="Keiko Kojima" userId="S::kojima@jfbkk.or.th::6899f029-7342-413a-b38b-6a9d55270ecb" providerId="AD" clId="Web-{FDB0ECCD-740F-40EB-8B88-E1B6E27AD9F0}" dt="2021-01-23T04:32:36.011" v="0" actId="1076"/>
        <pc:sldMkLst>
          <pc:docMk/>
          <pc:sldMk cId="61575379" sldId="258"/>
        </pc:sldMkLst>
        <pc:picChg chg="mod">
          <ac:chgData name="Keiko Kojima" userId="S::kojima@jfbkk.or.th::6899f029-7342-413a-b38b-6a9d55270ecb" providerId="AD" clId="Web-{FDB0ECCD-740F-40EB-8B88-E1B6E27AD9F0}" dt="2021-01-23T04:32:36.011" v="0" actId="1076"/>
          <ac:picMkLst>
            <pc:docMk/>
            <pc:sldMk cId="61575379" sldId="258"/>
            <ac:picMk id="11" creationId="{8870A101-BE0F-4BFA-B199-968AD6B02603}"/>
          </ac:picMkLst>
        </pc:picChg>
      </pc:sldChg>
    </pc:docChg>
  </pc:docChgLst>
  <pc:docChgLst>
    <pc:chgData name="Keiko Kojima" userId="6899f029-7342-413a-b38b-6a9d55270ecb" providerId="ADAL" clId="{DCF52E61-DF03-45E9-A690-2476DF8A64D2}"/>
    <pc:docChg chg="undo redo custSel addSld delSld modSld sldOrd">
      <pc:chgData name="Keiko Kojima" userId="6899f029-7342-413a-b38b-6a9d55270ecb" providerId="ADAL" clId="{DCF52E61-DF03-45E9-A690-2476DF8A64D2}" dt="2021-01-27T14:57:25.139" v="1558" actId="680"/>
      <pc:docMkLst>
        <pc:docMk/>
      </pc:docMkLst>
      <pc:sldChg chg="addSp modSp mod">
        <pc:chgData name="Keiko Kojima" userId="6899f029-7342-413a-b38b-6a9d55270ecb" providerId="ADAL" clId="{DCF52E61-DF03-45E9-A690-2476DF8A64D2}" dt="2021-01-27T12:54:58.404" v="184" actId="20577"/>
        <pc:sldMkLst>
          <pc:docMk/>
          <pc:sldMk cId="4232107413" sldId="256"/>
        </pc:sldMkLst>
        <pc:spChg chg="add mod">
          <ac:chgData name="Keiko Kojima" userId="6899f029-7342-413a-b38b-6a9d55270ecb" providerId="ADAL" clId="{DCF52E61-DF03-45E9-A690-2476DF8A64D2}" dt="2021-01-27T12:54:58.404" v="184" actId="20577"/>
          <ac:spMkLst>
            <pc:docMk/>
            <pc:sldMk cId="4232107413" sldId="256"/>
            <ac:spMk id="3" creationId="{8A1D4AE6-C49C-4EC6-BCCD-29C76FE849D5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2:55:09.485" v="186" actId="1076"/>
        <pc:sldMkLst>
          <pc:docMk/>
          <pc:sldMk cId="3064373672" sldId="257"/>
        </pc:sldMkLst>
        <pc:spChg chg="del">
          <ac:chgData name="Keiko Kojima" userId="6899f029-7342-413a-b38b-6a9d55270ecb" providerId="ADAL" clId="{DCF52E61-DF03-45E9-A690-2476DF8A64D2}" dt="2021-01-23T04:34:26.173" v="1"/>
          <ac:spMkLst>
            <pc:docMk/>
            <pc:sldMk cId="3064373672" sldId="257"/>
            <ac:spMk id="3" creationId="{00000000-0000-0000-0000-000000000000}"/>
          </ac:spMkLst>
        </pc:spChg>
        <pc:spChg chg="add mod">
          <ac:chgData name="Keiko Kojima" userId="6899f029-7342-413a-b38b-6a9d55270ecb" providerId="ADAL" clId="{DCF52E61-DF03-45E9-A690-2476DF8A64D2}" dt="2021-01-27T12:55:09.485" v="186" actId="1076"/>
          <ac:spMkLst>
            <pc:docMk/>
            <pc:sldMk cId="3064373672" sldId="257"/>
            <ac:spMk id="4" creationId="{8BC7BBC7-24F6-4180-BB56-CB4C97EECDCA}"/>
          </ac:spMkLst>
        </pc:spChg>
        <pc:picChg chg="del mod">
          <ac:chgData name="Keiko Kojima" userId="6899f029-7342-413a-b38b-6a9d55270ecb" providerId="ADAL" clId="{DCF52E61-DF03-45E9-A690-2476DF8A64D2}" dt="2021-01-23T04:34:29.824" v="3" actId="478"/>
          <ac:picMkLst>
            <pc:docMk/>
            <pc:sldMk cId="3064373672" sldId="257"/>
            <ac:picMk id="8" creationId="{F179CA31-E870-447B-9D52-DFD73CB12559}"/>
          </ac:picMkLst>
        </pc:picChg>
        <pc:picChg chg="add mod">
          <ac:chgData name="Keiko Kojima" userId="6899f029-7342-413a-b38b-6a9d55270ecb" providerId="ADAL" clId="{DCF52E61-DF03-45E9-A690-2476DF8A64D2}" dt="2021-01-23T04:34:31.659" v="4" actId="1076"/>
          <ac:picMkLst>
            <pc:docMk/>
            <pc:sldMk cId="3064373672" sldId="257"/>
            <ac:picMk id="1026" creationId="{74100F5D-58AD-4B35-86FE-F2B25B64CEBB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2:55:17.293" v="187"/>
        <pc:sldMkLst>
          <pc:docMk/>
          <pc:sldMk cId="61575379" sldId="258"/>
        </pc:sldMkLst>
        <pc:spChg chg="add mod">
          <ac:chgData name="Keiko Kojima" userId="6899f029-7342-413a-b38b-6a9d55270ecb" providerId="ADAL" clId="{DCF52E61-DF03-45E9-A690-2476DF8A64D2}" dt="2021-01-27T12:55:17.293" v="187"/>
          <ac:spMkLst>
            <pc:docMk/>
            <pc:sldMk cId="61575379" sldId="258"/>
            <ac:spMk id="22" creationId="{46BC8263-5D8D-4D34-BCEA-DB26CF0FCF1E}"/>
          </ac:spMkLst>
        </pc:spChg>
        <pc:grpChg chg="add mod">
          <ac:chgData name="Keiko Kojima" userId="6899f029-7342-413a-b38b-6a9d55270ecb" providerId="ADAL" clId="{DCF52E61-DF03-45E9-A690-2476DF8A64D2}" dt="2021-01-23T04:38:48.075" v="53" actId="1076"/>
          <ac:grpSpMkLst>
            <pc:docMk/>
            <pc:sldMk cId="61575379" sldId="258"/>
            <ac:grpSpMk id="4" creationId="{EB02F1B9-F5CF-41F1-B74F-7CEA0E6DD508}"/>
          </ac:grpSpMkLst>
        </pc:grpChg>
        <pc:grpChg chg="add mod">
          <ac:chgData name="Keiko Kojima" userId="6899f029-7342-413a-b38b-6a9d55270ecb" providerId="ADAL" clId="{DCF52E61-DF03-45E9-A690-2476DF8A64D2}" dt="2021-01-23T04:38:45.771" v="52" actId="1076"/>
          <ac:grpSpMkLst>
            <pc:docMk/>
            <pc:sldMk cId="61575379" sldId="258"/>
            <ac:grpSpMk id="6" creationId="{C36A56C7-BD0F-43C6-A4B1-D440468B6A5E}"/>
          </ac:grpSpMkLst>
        </pc:grpChg>
        <pc:grpChg chg="add mod">
          <ac:chgData name="Keiko Kojima" userId="6899f029-7342-413a-b38b-6a9d55270ecb" providerId="ADAL" clId="{DCF52E61-DF03-45E9-A690-2476DF8A64D2}" dt="2021-01-23T04:38:40.505" v="50" actId="1076"/>
          <ac:grpSpMkLst>
            <pc:docMk/>
            <pc:sldMk cId="61575379" sldId="258"/>
            <ac:grpSpMk id="7" creationId="{C91B328E-11EF-46F1-BE2B-B9E1967DDC87}"/>
          </ac:grpSpMkLst>
        </pc:grpChg>
        <pc:picChg chg="add del mod">
          <ac:chgData name="Keiko Kojima" userId="6899f029-7342-413a-b38b-6a9d55270ecb" providerId="ADAL" clId="{DCF52E61-DF03-45E9-A690-2476DF8A64D2}" dt="2021-01-23T04:35:53.201" v="7" actId="478"/>
          <ac:picMkLst>
            <pc:docMk/>
            <pc:sldMk cId="61575379" sldId="258"/>
            <ac:picMk id="3" creationId="{1CD8FC9A-52B7-4A7E-98FA-FF0B7711B867}"/>
          </ac:picMkLst>
        </pc:picChg>
        <pc:picChg chg="mod">
          <ac:chgData name="Keiko Kojima" userId="6899f029-7342-413a-b38b-6a9d55270ecb" providerId="ADAL" clId="{DCF52E61-DF03-45E9-A690-2476DF8A64D2}" dt="2021-01-23T04:37:03.541" v="24" actId="164"/>
          <ac:picMkLst>
            <pc:docMk/>
            <pc:sldMk cId="61575379" sldId="258"/>
            <ac:picMk id="9" creationId="{84F1A1CE-4FAF-4365-8048-5B26CB707472}"/>
          </ac:picMkLst>
        </pc:picChg>
        <pc:picChg chg="mod modCrop">
          <ac:chgData name="Keiko Kojima" userId="6899f029-7342-413a-b38b-6a9d55270ecb" providerId="ADAL" clId="{DCF52E61-DF03-45E9-A690-2476DF8A64D2}" dt="2021-01-23T04:37:03.541" v="24" actId="164"/>
          <ac:picMkLst>
            <pc:docMk/>
            <pc:sldMk cId="61575379" sldId="258"/>
            <ac:picMk id="11" creationId="{8870A101-BE0F-4BFA-B199-968AD6B02603}"/>
          </ac:picMkLst>
        </pc:picChg>
        <pc:picChg chg="mod">
          <ac:chgData name="Keiko Kojima" userId="6899f029-7342-413a-b38b-6a9d55270ecb" providerId="ADAL" clId="{DCF52E61-DF03-45E9-A690-2476DF8A64D2}" dt="2021-01-23T04:37:03.541" v="24" actId="164"/>
          <ac:picMkLst>
            <pc:docMk/>
            <pc:sldMk cId="61575379" sldId="258"/>
            <ac:picMk id="13" creationId="{BA1674D9-9EAD-4CD3-8FF5-D88BC67E3552}"/>
          </ac:picMkLst>
        </pc:picChg>
        <pc:picChg chg="mod">
          <ac:chgData name="Keiko Kojima" userId="6899f029-7342-413a-b38b-6a9d55270ecb" providerId="ADAL" clId="{DCF52E61-DF03-45E9-A690-2476DF8A64D2}" dt="2021-01-23T04:53:14.992" v="180" actId="1076"/>
          <ac:picMkLst>
            <pc:docMk/>
            <pc:sldMk cId="61575379" sldId="258"/>
            <ac:picMk id="15" creationId="{BF0B302D-7DA9-48D6-B1CB-4CFBDC67CABD}"/>
          </ac:picMkLst>
        </pc:picChg>
        <pc:picChg chg="mod">
          <ac:chgData name="Keiko Kojima" userId="6899f029-7342-413a-b38b-6a9d55270ecb" providerId="ADAL" clId="{DCF52E61-DF03-45E9-A690-2476DF8A64D2}" dt="2021-01-23T04:38:01.351" v="36" actId="164"/>
          <ac:picMkLst>
            <pc:docMk/>
            <pc:sldMk cId="61575379" sldId="258"/>
            <ac:picMk id="19" creationId="{8132DA56-BB47-418A-B9BF-7F4445863BBB}"/>
          </ac:picMkLst>
        </pc:picChg>
        <pc:picChg chg="mod">
          <ac:chgData name="Keiko Kojima" userId="6899f029-7342-413a-b38b-6a9d55270ecb" providerId="ADAL" clId="{DCF52E61-DF03-45E9-A690-2476DF8A64D2}" dt="2021-01-23T04:38:01.351" v="36" actId="164"/>
          <ac:picMkLst>
            <pc:docMk/>
            <pc:sldMk cId="61575379" sldId="258"/>
            <ac:picMk id="21" creationId="{47D6CFA1-F59C-4378-A8D6-F4F8D34A4B4E}"/>
          </ac:picMkLst>
        </pc:picChg>
        <pc:picChg chg="mod">
          <ac:chgData name="Keiko Kojima" userId="6899f029-7342-413a-b38b-6a9d55270ecb" providerId="ADAL" clId="{DCF52E61-DF03-45E9-A690-2476DF8A64D2}" dt="2021-01-23T04:38:43.677" v="51" actId="1076"/>
          <ac:picMkLst>
            <pc:docMk/>
            <pc:sldMk cId="61575379" sldId="258"/>
            <ac:picMk id="23" creationId="{2698DBAA-E7B7-4E34-8C0D-B4DFC47AA74D}"/>
          </ac:picMkLst>
        </pc:picChg>
        <pc:picChg chg="mod modCrop">
          <ac:chgData name="Keiko Kojima" userId="6899f029-7342-413a-b38b-6a9d55270ecb" providerId="ADAL" clId="{DCF52E61-DF03-45E9-A690-2476DF8A64D2}" dt="2021-01-23T04:38:01.351" v="36" actId="164"/>
          <ac:picMkLst>
            <pc:docMk/>
            <pc:sldMk cId="61575379" sldId="258"/>
            <ac:picMk id="25" creationId="{E4D396C1-9B98-4DB6-B504-964441A009E3}"/>
          </ac:picMkLst>
        </pc:picChg>
        <pc:picChg chg="mod">
          <ac:chgData name="Keiko Kojima" userId="6899f029-7342-413a-b38b-6a9d55270ecb" providerId="ADAL" clId="{DCF52E61-DF03-45E9-A690-2476DF8A64D2}" dt="2021-01-23T04:38:37.931" v="49" actId="164"/>
          <ac:picMkLst>
            <pc:docMk/>
            <pc:sldMk cId="61575379" sldId="258"/>
            <ac:picMk id="27" creationId="{2B16E48A-CB5D-4923-B97D-8A7955BD9A36}"/>
          </ac:picMkLst>
        </pc:picChg>
        <pc:picChg chg="mod">
          <ac:chgData name="Keiko Kojima" userId="6899f029-7342-413a-b38b-6a9d55270ecb" providerId="ADAL" clId="{DCF52E61-DF03-45E9-A690-2476DF8A64D2}" dt="2021-01-23T04:38:37.931" v="49" actId="164"/>
          <ac:picMkLst>
            <pc:docMk/>
            <pc:sldMk cId="61575379" sldId="258"/>
            <ac:picMk id="29" creationId="{05B15C85-E66B-44B5-913B-5EB8F4F3B7A4}"/>
          </ac:picMkLst>
        </pc:picChg>
        <pc:picChg chg="mod">
          <ac:chgData name="Keiko Kojima" userId="6899f029-7342-413a-b38b-6a9d55270ecb" providerId="ADAL" clId="{DCF52E61-DF03-45E9-A690-2476DF8A64D2}" dt="2021-01-23T04:38:37.931" v="49" actId="164"/>
          <ac:picMkLst>
            <pc:docMk/>
            <pc:sldMk cId="61575379" sldId="258"/>
            <ac:picMk id="31" creationId="{A422CE36-DABB-48B9-AA91-EC054F8C0ED1}"/>
          </ac:picMkLst>
        </pc:picChg>
        <pc:picChg chg="mod">
          <ac:chgData name="Keiko Kojima" userId="6899f029-7342-413a-b38b-6a9d55270ecb" providerId="ADAL" clId="{DCF52E61-DF03-45E9-A690-2476DF8A64D2}" dt="2021-01-23T04:38:37.931" v="49" actId="164"/>
          <ac:picMkLst>
            <pc:docMk/>
            <pc:sldMk cId="61575379" sldId="258"/>
            <ac:picMk id="33" creationId="{5567E37F-FD36-47CC-B353-33B70A10C37F}"/>
          </ac:picMkLst>
        </pc:picChg>
        <pc:picChg chg="mod">
          <ac:chgData name="Keiko Kojima" userId="6899f029-7342-413a-b38b-6a9d55270ecb" providerId="ADAL" clId="{DCF52E61-DF03-45E9-A690-2476DF8A64D2}" dt="2021-01-23T04:37:18.637" v="28" actId="1076"/>
          <ac:picMkLst>
            <pc:docMk/>
            <pc:sldMk cId="61575379" sldId="258"/>
            <ac:picMk id="37" creationId="{C147A4F2-EFA9-4167-97A5-A01D5382B94E}"/>
          </ac:picMkLst>
        </pc:picChg>
      </pc:sldChg>
      <pc:sldChg chg="addSp modSp mod">
        <pc:chgData name="Keiko Kojima" userId="6899f029-7342-413a-b38b-6a9d55270ecb" providerId="ADAL" clId="{DCF52E61-DF03-45E9-A690-2476DF8A64D2}" dt="2021-01-27T12:55:39.787" v="191" actId="20577"/>
        <pc:sldMkLst>
          <pc:docMk/>
          <pc:sldMk cId="824769993" sldId="259"/>
        </pc:sldMkLst>
        <pc:spChg chg="add mod">
          <ac:chgData name="Keiko Kojima" userId="6899f029-7342-413a-b38b-6a9d55270ecb" providerId="ADAL" clId="{DCF52E61-DF03-45E9-A690-2476DF8A64D2}" dt="2021-01-27T12:55:39.787" v="191" actId="20577"/>
          <ac:spMkLst>
            <pc:docMk/>
            <pc:sldMk cId="824769993" sldId="259"/>
            <ac:spMk id="5" creationId="{D349B200-4E4D-4E80-9AD1-3E5C00147352}"/>
          </ac:spMkLst>
        </pc:spChg>
      </pc:sldChg>
      <pc:sldChg chg="addSp modSp modAnim">
        <pc:chgData name="Keiko Kojima" userId="6899f029-7342-413a-b38b-6a9d55270ecb" providerId="ADAL" clId="{DCF52E61-DF03-45E9-A690-2476DF8A64D2}" dt="2021-01-27T13:20:31.458" v="687"/>
        <pc:sldMkLst>
          <pc:docMk/>
          <pc:sldMk cId="3748704525" sldId="260"/>
        </pc:sldMkLst>
        <pc:spChg chg="add mod">
          <ac:chgData name="Keiko Kojima" userId="6899f029-7342-413a-b38b-6a9d55270ecb" providerId="ADAL" clId="{DCF52E61-DF03-45E9-A690-2476DF8A64D2}" dt="2021-01-27T12:56:33.565" v="203"/>
          <ac:spMkLst>
            <pc:docMk/>
            <pc:sldMk cId="3748704525" sldId="260"/>
            <ac:spMk id="8" creationId="{2755396A-0CCB-43A8-9B39-DF875948A424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2:56:17.942" v="198"/>
        <pc:sldMkLst>
          <pc:docMk/>
          <pc:sldMk cId="809238362" sldId="261"/>
        </pc:sldMkLst>
        <pc:spChg chg="add del mod">
          <ac:chgData name="Keiko Kojima" userId="6899f029-7342-413a-b38b-6a9d55270ecb" providerId="ADAL" clId="{DCF52E61-DF03-45E9-A690-2476DF8A64D2}" dt="2021-01-27T12:56:14.948" v="197" actId="478"/>
          <ac:spMkLst>
            <pc:docMk/>
            <pc:sldMk cId="809238362" sldId="261"/>
            <ac:spMk id="9" creationId="{F8C78F32-7F5C-40E0-8862-6CE6A84FBF74}"/>
          </ac:spMkLst>
        </pc:spChg>
        <pc:spChg chg="add mod">
          <ac:chgData name="Keiko Kojima" userId="6899f029-7342-413a-b38b-6a9d55270ecb" providerId="ADAL" clId="{DCF52E61-DF03-45E9-A690-2476DF8A64D2}" dt="2021-01-27T12:56:17.942" v="198"/>
          <ac:spMkLst>
            <pc:docMk/>
            <pc:sldMk cId="809238362" sldId="261"/>
            <ac:spMk id="10" creationId="{B99A7869-C33F-4ED3-90C4-02041F3F9423}"/>
          </ac:spMkLst>
        </pc:spChg>
        <pc:picChg chg="add del">
          <ac:chgData name="Keiko Kojima" userId="6899f029-7342-413a-b38b-6a9d55270ecb" providerId="ADAL" clId="{DCF52E61-DF03-45E9-A690-2476DF8A64D2}" dt="2021-01-27T12:55:46.823" v="193"/>
          <ac:picMkLst>
            <pc:docMk/>
            <pc:sldMk cId="809238362" sldId="261"/>
            <ac:picMk id="2" creationId="{84F7B1F6-E6DF-48BE-87A3-62BFAF4DDC64}"/>
          </ac:picMkLst>
        </pc:picChg>
      </pc:sldChg>
      <pc:sldChg chg="addSp delSp modSp mod modAnim">
        <pc:chgData name="Keiko Kojima" userId="6899f029-7342-413a-b38b-6a9d55270ecb" providerId="ADAL" clId="{DCF52E61-DF03-45E9-A690-2476DF8A64D2}" dt="2021-01-27T13:22:16.877" v="698" actId="1076"/>
        <pc:sldMkLst>
          <pc:docMk/>
          <pc:sldMk cId="2500891622" sldId="262"/>
        </pc:sldMkLst>
        <pc:spChg chg="add mod">
          <ac:chgData name="Keiko Kojima" userId="6899f029-7342-413a-b38b-6a9d55270ecb" providerId="ADAL" clId="{DCF52E61-DF03-45E9-A690-2476DF8A64D2}" dt="2021-01-27T12:56:46.742" v="206" actId="20577"/>
          <ac:spMkLst>
            <pc:docMk/>
            <pc:sldMk cId="2500891622" sldId="262"/>
            <ac:spMk id="7" creationId="{71EAE3EC-B806-49C4-84C1-0E94F4D6488E}"/>
          </ac:spMkLst>
        </pc:spChg>
        <pc:picChg chg="del">
          <ac:chgData name="Keiko Kojima" userId="6899f029-7342-413a-b38b-6a9d55270ecb" providerId="ADAL" clId="{DCF52E61-DF03-45E9-A690-2476DF8A64D2}" dt="2021-01-27T13:22:09.615" v="696" actId="478"/>
          <ac:picMkLst>
            <pc:docMk/>
            <pc:sldMk cId="2500891622" sldId="262"/>
            <ac:picMk id="3" creationId="{AB4F9AEB-0A04-49F3-9589-2947DDAC93D0}"/>
          </ac:picMkLst>
        </pc:picChg>
        <pc:picChg chg="add mod">
          <ac:chgData name="Keiko Kojima" userId="6899f029-7342-413a-b38b-6a9d55270ecb" providerId="ADAL" clId="{DCF52E61-DF03-45E9-A690-2476DF8A64D2}" dt="2021-01-27T13:22:16.877" v="698" actId="1076"/>
          <ac:picMkLst>
            <pc:docMk/>
            <pc:sldMk cId="2500891622" sldId="262"/>
            <ac:picMk id="4" creationId="{2C8F9EB0-2EDE-42CC-8877-F8312A43E538}"/>
          </ac:picMkLst>
        </pc:picChg>
        <pc:picChg chg="mod">
          <ac:chgData name="Keiko Kojima" userId="6899f029-7342-413a-b38b-6a9d55270ecb" providerId="ADAL" clId="{DCF52E61-DF03-45E9-A690-2476DF8A64D2}" dt="2021-01-27T13:20:48.981" v="689" actId="1076"/>
          <ac:picMkLst>
            <pc:docMk/>
            <pc:sldMk cId="2500891622" sldId="262"/>
            <ac:picMk id="6" creationId="{EDBA153F-BB15-445A-8AAA-9360C95609E2}"/>
          </ac:picMkLst>
        </pc:picChg>
      </pc:sldChg>
      <pc:sldChg chg="addSp modSp mod">
        <pc:chgData name="Keiko Kojima" userId="6899f029-7342-413a-b38b-6a9d55270ecb" providerId="ADAL" clId="{DCF52E61-DF03-45E9-A690-2476DF8A64D2}" dt="2021-01-27T12:57:39.292" v="220" actId="20577"/>
        <pc:sldMkLst>
          <pc:docMk/>
          <pc:sldMk cId="3597634185" sldId="264"/>
        </pc:sldMkLst>
        <pc:spChg chg="add mod">
          <ac:chgData name="Keiko Kojima" userId="6899f029-7342-413a-b38b-6a9d55270ecb" providerId="ADAL" clId="{DCF52E61-DF03-45E9-A690-2476DF8A64D2}" dt="2021-01-27T12:57:39.292" v="220" actId="20577"/>
          <ac:spMkLst>
            <pc:docMk/>
            <pc:sldMk cId="3597634185" sldId="264"/>
            <ac:spMk id="7" creationId="{EB5C70EF-AB80-4BAD-9612-1480888F356A}"/>
          </ac:spMkLst>
        </pc:spChg>
      </pc:sldChg>
      <pc:sldChg chg="addSp modSp mod">
        <pc:chgData name="Keiko Kojima" userId="6899f029-7342-413a-b38b-6a9d55270ecb" providerId="ADAL" clId="{DCF52E61-DF03-45E9-A690-2476DF8A64D2}" dt="2021-01-27T13:08:04.042" v="397" actId="20577"/>
        <pc:sldMkLst>
          <pc:docMk/>
          <pc:sldMk cId="2125845235" sldId="272"/>
        </pc:sldMkLst>
        <pc:spChg chg="add mod">
          <ac:chgData name="Keiko Kojima" userId="6899f029-7342-413a-b38b-6a9d55270ecb" providerId="ADAL" clId="{DCF52E61-DF03-45E9-A690-2476DF8A64D2}" dt="2021-01-27T13:08:04.042" v="397" actId="20577"/>
          <ac:spMkLst>
            <pc:docMk/>
            <pc:sldMk cId="2125845235" sldId="272"/>
            <ac:spMk id="6" creationId="{C968F673-3417-4C73-9241-D0ADA5BB9BE4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4:25:35.333" v="1328" actId="14100"/>
        <pc:sldMkLst>
          <pc:docMk/>
          <pc:sldMk cId="3481745866" sldId="273"/>
        </pc:sldMkLst>
        <pc:spChg chg="add del mod">
          <ac:chgData name="Keiko Kojima" userId="6899f029-7342-413a-b38b-6a9d55270ecb" providerId="ADAL" clId="{DCF52E61-DF03-45E9-A690-2476DF8A64D2}" dt="2021-01-27T14:24:44.315" v="1313" actId="478"/>
          <ac:spMkLst>
            <pc:docMk/>
            <pc:sldMk cId="3481745866" sldId="273"/>
            <ac:spMk id="4" creationId="{B720B05D-C561-4089-8211-721EF4EF3000}"/>
          </ac:spMkLst>
        </pc:spChg>
        <pc:spChg chg="add mod">
          <ac:chgData name="Keiko Kojima" userId="6899f029-7342-413a-b38b-6a9d55270ecb" providerId="ADAL" clId="{DCF52E61-DF03-45E9-A690-2476DF8A64D2}" dt="2021-01-27T14:25:28.728" v="1325" actId="164"/>
          <ac:spMkLst>
            <pc:docMk/>
            <pc:sldMk cId="3481745866" sldId="273"/>
            <ac:spMk id="5" creationId="{73D539C0-BC39-4C52-9834-963FAA818ADE}"/>
          </ac:spMkLst>
        </pc:spChg>
        <pc:spChg chg="mod">
          <ac:chgData name="Keiko Kojima" userId="6899f029-7342-413a-b38b-6a9d55270ecb" providerId="ADAL" clId="{DCF52E61-DF03-45E9-A690-2476DF8A64D2}" dt="2021-01-27T14:25:35.333" v="1328" actId="14100"/>
          <ac:spMkLst>
            <pc:docMk/>
            <pc:sldMk cId="3481745866" sldId="273"/>
            <ac:spMk id="11" creationId="{FAE0807E-FF58-4EF7-A0E5-BD24E43F73D7}"/>
          </ac:spMkLst>
        </pc:spChg>
        <pc:spChg chg="add mod">
          <ac:chgData name="Keiko Kojima" userId="6899f029-7342-413a-b38b-6a9d55270ecb" providerId="ADAL" clId="{DCF52E61-DF03-45E9-A690-2476DF8A64D2}" dt="2021-01-27T13:06:15.881" v="377"/>
          <ac:spMkLst>
            <pc:docMk/>
            <pc:sldMk cId="3481745866" sldId="273"/>
            <ac:spMk id="12" creationId="{F161B85A-A052-4F76-81C4-44045FC00AFC}"/>
          </ac:spMkLst>
        </pc:spChg>
        <pc:grpChg chg="add mod">
          <ac:chgData name="Keiko Kojima" userId="6899f029-7342-413a-b38b-6a9d55270ecb" providerId="ADAL" clId="{DCF52E61-DF03-45E9-A690-2476DF8A64D2}" dt="2021-01-27T14:25:31.006" v="1327" actId="1076"/>
          <ac:grpSpMkLst>
            <pc:docMk/>
            <pc:sldMk cId="3481745866" sldId="273"/>
            <ac:grpSpMk id="7" creationId="{7A324C8A-AE6D-483B-A6A3-EB84C30C2239}"/>
          </ac:grpSpMkLst>
        </pc:grpChg>
        <pc:grpChg chg="mod">
          <ac:chgData name="Keiko Kojima" userId="6899f029-7342-413a-b38b-6a9d55270ecb" providerId="ADAL" clId="{DCF52E61-DF03-45E9-A690-2476DF8A64D2}" dt="2021-01-27T14:25:28.728" v="1325" actId="164"/>
          <ac:grpSpMkLst>
            <pc:docMk/>
            <pc:sldMk cId="3481745866" sldId="273"/>
            <ac:grpSpMk id="25" creationId="{A244B1EC-5B9F-40BB-AC85-A24D0EF33B0F}"/>
          </ac:grpSpMkLst>
        </pc:grpChg>
        <pc:picChg chg="add mod ord">
          <ac:chgData name="Keiko Kojima" userId="6899f029-7342-413a-b38b-6a9d55270ecb" providerId="ADAL" clId="{DCF52E61-DF03-45E9-A690-2476DF8A64D2}" dt="2021-01-27T14:25:05.169" v="1320" actId="1076"/>
          <ac:picMkLst>
            <pc:docMk/>
            <pc:sldMk cId="3481745866" sldId="273"/>
            <ac:picMk id="3" creationId="{C392AC7C-002C-4649-A834-7B913AA03504}"/>
          </ac:picMkLst>
        </pc:picChg>
        <pc:picChg chg="del mod">
          <ac:chgData name="Keiko Kojima" userId="6899f029-7342-413a-b38b-6a9d55270ecb" providerId="ADAL" clId="{DCF52E61-DF03-45E9-A690-2476DF8A64D2}" dt="2021-01-27T14:17:48.643" v="1265" actId="478"/>
          <ac:picMkLst>
            <pc:docMk/>
            <pc:sldMk cId="3481745866" sldId="273"/>
            <ac:picMk id="6" creationId="{0BC9E032-A02C-479C-AC06-492368486733}"/>
          </ac:picMkLst>
        </pc:picChg>
        <pc:picChg chg="del">
          <ac:chgData name="Keiko Kojima" userId="6899f029-7342-413a-b38b-6a9d55270ecb" providerId="ADAL" clId="{DCF52E61-DF03-45E9-A690-2476DF8A64D2}" dt="2021-01-27T14:22:26.092" v="1278" actId="478"/>
          <ac:picMkLst>
            <pc:docMk/>
            <pc:sldMk cId="3481745866" sldId="273"/>
            <ac:picMk id="27" creationId="{D8EAE25C-0BD7-4A91-93AD-68EB0018D05D}"/>
          </ac:picMkLst>
        </pc:picChg>
        <pc:picChg chg="del mod">
          <ac:chgData name="Keiko Kojima" userId="6899f029-7342-413a-b38b-6a9d55270ecb" providerId="ADAL" clId="{DCF52E61-DF03-45E9-A690-2476DF8A64D2}" dt="2021-01-27T14:22:34.322" v="1281" actId="478"/>
          <ac:picMkLst>
            <pc:docMk/>
            <pc:sldMk cId="3481745866" sldId="273"/>
            <ac:picMk id="29" creationId="{21F78BCA-0649-480E-B204-DEE58115C4C5}"/>
          </ac:picMkLst>
        </pc:picChg>
        <pc:picChg chg="add mod">
          <ac:chgData name="Keiko Kojima" userId="6899f029-7342-413a-b38b-6a9d55270ecb" providerId="ADAL" clId="{DCF52E61-DF03-45E9-A690-2476DF8A64D2}" dt="2021-01-27T14:19:50.701" v="1277" actId="1076"/>
          <ac:picMkLst>
            <pc:docMk/>
            <pc:sldMk cId="3481745866" sldId="273"/>
            <ac:picMk id="1026" creationId="{B660ADD0-037A-40A0-B3F8-9F9C1181FE7F}"/>
          </ac:picMkLst>
        </pc:picChg>
        <pc:picChg chg="add mod">
          <ac:chgData name="Keiko Kojima" userId="6899f029-7342-413a-b38b-6a9d55270ecb" providerId="ADAL" clId="{DCF52E61-DF03-45E9-A690-2476DF8A64D2}" dt="2021-01-27T14:22:52.010" v="1286" actId="1076"/>
          <ac:picMkLst>
            <pc:docMk/>
            <pc:sldMk cId="3481745866" sldId="273"/>
            <ac:picMk id="1028" creationId="{97C4CC67-BF5F-49E9-8B24-B42F59EDE5A1}"/>
          </ac:picMkLst>
        </pc:picChg>
        <pc:cxnChg chg="del mod">
          <ac:chgData name="Keiko Kojima" userId="6899f029-7342-413a-b38b-6a9d55270ecb" providerId="ADAL" clId="{DCF52E61-DF03-45E9-A690-2476DF8A64D2}" dt="2021-01-27T14:24:51.409" v="1315" actId="478"/>
          <ac:cxnSpMkLst>
            <pc:docMk/>
            <pc:sldMk cId="3481745866" sldId="273"/>
            <ac:cxnSpMk id="14" creationId="{01F6BBA8-A91C-4096-A574-B3E081284B86}"/>
          </ac:cxnSpMkLst>
        </pc:cxnChg>
        <pc:cxnChg chg="del">
          <ac:chgData name="Keiko Kojima" userId="6899f029-7342-413a-b38b-6a9d55270ecb" providerId="ADAL" clId="{DCF52E61-DF03-45E9-A690-2476DF8A64D2}" dt="2021-01-27T14:24:48.591" v="1314" actId="478"/>
          <ac:cxnSpMkLst>
            <pc:docMk/>
            <pc:sldMk cId="3481745866" sldId="273"/>
            <ac:cxnSpMk id="22" creationId="{1B666F61-3296-4A02-A3BD-AB9989AF9294}"/>
          </ac:cxnSpMkLst>
        </pc:cxnChg>
      </pc:sldChg>
      <pc:sldChg chg="addSp modSp">
        <pc:chgData name="Keiko Kojima" userId="6899f029-7342-413a-b38b-6a9d55270ecb" providerId="ADAL" clId="{DCF52E61-DF03-45E9-A690-2476DF8A64D2}" dt="2021-01-27T13:08:22.049" v="398"/>
        <pc:sldMkLst>
          <pc:docMk/>
          <pc:sldMk cId="143513397" sldId="275"/>
        </pc:sldMkLst>
        <pc:spChg chg="add mod">
          <ac:chgData name="Keiko Kojima" userId="6899f029-7342-413a-b38b-6a9d55270ecb" providerId="ADAL" clId="{DCF52E61-DF03-45E9-A690-2476DF8A64D2}" dt="2021-01-27T13:08:22.049" v="398"/>
          <ac:spMkLst>
            <pc:docMk/>
            <pc:sldMk cId="143513397" sldId="275"/>
            <ac:spMk id="7" creationId="{C5A8140F-06FA-41BE-BDD5-819A645AF44B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4:47:31.448" v="1513" actId="1076"/>
        <pc:sldMkLst>
          <pc:docMk/>
          <pc:sldMk cId="4065615446" sldId="284"/>
        </pc:sldMkLst>
        <pc:spChg chg="add mod">
          <ac:chgData name="Keiko Kojima" userId="6899f029-7342-413a-b38b-6a9d55270ecb" providerId="ADAL" clId="{DCF52E61-DF03-45E9-A690-2476DF8A64D2}" dt="2021-01-27T13:07:23.691" v="390" actId="20577"/>
          <ac:spMkLst>
            <pc:docMk/>
            <pc:sldMk cId="4065615446" sldId="284"/>
            <ac:spMk id="4" creationId="{8A9EEDC6-6024-4F6F-9587-790C6CCCC432}"/>
          </ac:spMkLst>
        </pc:spChg>
        <pc:picChg chg="del">
          <ac:chgData name="Keiko Kojima" userId="6899f029-7342-413a-b38b-6a9d55270ecb" providerId="ADAL" clId="{DCF52E61-DF03-45E9-A690-2476DF8A64D2}" dt="2021-01-27T14:45:51.241" v="1493" actId="478"/>
          <ac:picMkLst>
            <pc:docMk/>
            <pc:sldMk cId="4065615446" sldId="284"/>
            <ac:picMk id="3" creationId="{1D64510A-B9AD-4F91-8F35-31FFFDF29CC6}"/>
          </ac:picMkLst>
        </pc:picChg>
        <pc:picChg chg="add del mod">
          <ac:chgData name="Keiko Kojima" userId="6899f029-7342-413a-b38b-6a9d55270ecb" providerId="ADAL" clId="{DCF52E61-DF03-45E9-A690-2476DF8A64D2}" dt="2021-01-27T14:47:19.885" v="1510" actId="478"/>
          <ac:picMkLst>
            <pc:docMk/>
            <pc:sldMk cId="4065615446" sldId="284"/>
            <ac:picMk id="5" creationId="{DC43EAC5-963F-4367-A083-16E9C33A70BB}"/>
          </ac:picMkLst>
        </pc:picChg>
        <pc:picChg chg="add mod">
          <ac:chgData name="Keiko Kojima" userId="6899f029-7342-413a-b38b-6a9d55270ecb" providerId="ADAL" clId="{DCF52E61-DF03-45E9-A690-2476DF8A64D2}" dt="2021-01-27T14:47:31.448" v="1513" actId="1076"/>
          <ac:picMkLst>
            <pc:docMk/>
            <pc:sldMk cId="4065615446" sldId="284"/>
            <ac:picMk id="7" creationId="{F89B1DB3-8927-48A4-99F5-189F7A61403D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4:27:00.228" v="1346" actId="1076"/>
        <pc:sldMkLst>
          <pc:docMk/>
          <pc:sldMk cId="3298763904" sldId="285"/>
        </pc:sldMkLst>
        <pc:spChg chg="del mod">
          <ac:chgData name="Keiko Kojima" userId="6899f029-7342-413a-b38b-6a9d55270ecb" providerId="ADAL" clId="{DCF52E61-DF03-45E9-A690-2476DF8A64D2}" dt="2021-01-27T14:25:44.316" v="1330" actId="478"/>
          <ac:spMkLst>
            <pc:docMk/>
            <pc:sldMk cId="3298763904" sldId="285"/>
            <ac:spMk id="4" creationId="{C9B043C2-0F8A-48EC-B06A-5570D480547F}"/>
          </ac:spMkLst>
        </pc:spChg>
        <pc:spChg chg="add mod">
          <ac:chgData name="Keiko Kojima" userId="6899f029-7342-413a-b38b-6a9d55270ecb" providerId="ADAL" clId="{DCF52E61-DF03-45E9-A690-2476DF8A64D2}" dt="2021-01-27T13:06:27.191" v="380" actId="20577"/>
          <ac:spMkLst>
            <pc:docMk/>
            <pc:sldMk cId="3298763904" sldId="285"/>
            <ac:spMk id="5" creationId="{BF4C1A45-57D3-41B3-920C-6F5408506D2E}"/>
          </ac:spMkLst>
        </pc:spChg>
        <pc:picChg chg="add mod ord">
          <ac:chgData name="Keiko Kojima" userId="6899f029-7342-413a-b38b-6a9d55270ecb" providerId="ADAL" clId="{DCF52E61-DF03-45E9-A690-2476DF8A64D2}" dt="2021-01-27T14:27:00.228" v="1346" actId="1076"/>
          <ac:picMkLst>
            <pc:docMk/>
            <pc:sldMk cId="3298763904" sldId="285"/>
            <ac:picMk id="3" creationId="{541D710A-EF83-4079-B10A-E8059B06017F}"/>
          </ac:picMkLst>
        </pc:picChg>
        <pc:picChg chg="del">
          <ac:chgData name="Keiko Kojima" userId="6899f029-7342-413a-b38b-6a9d55270ecb" providerId="ADAL" clId="{DCF52E61-DF03-45E9-A690-2476DF8A64D2}" dt="2021-01-27T14:26:45.947" v="1342" actId="478"/>
          <ac:picMkLst>
            <pc:docMk/>
            <pc:sldMk cId="3298763904" sldId="285"/>
            <ac:picMk id="6" creationId="{11D5D68B-1C8C-4756-A23B-F8B8C8C88B3C}"/>
          </ac:picMkLst>
        </pc:picChg>
      </pc:sldChg>
      <pc:sldChg chg="addSp delSp modSp mod delAnim modAnim">
        <pc:chgData name="Keiko Kojima" userId="6899f029-7342-413a-b38b-6a9d55270ecb" providerId="ADAL" clId="{DCF52E61-DF03-45E9-A690-2476DF8A64D2}" dt="2021-01-27T14:57:01.095" v="1555" actId="478"/>
        <pc:sldMkLst>
          <pc:docMk/>
          <pc:sldMk cId="3546868761" sldId="286"/>
        </pc:sldMkLst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4" creationId="{B6A0B733-F94A-4207-8BC5-405691D34906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5" creationId="{AEB937DF-7559-4BFD-BCC0-5EB26DEAECE6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7" creationId="{59F8A394-3C52-4B1D-919F-0F8AA046C04B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8" creationId="{5653A980-2EF3-4467-9C7D-FAB2AD914315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10" creationId="{B4E050FB-2A3E-4B8C-A83E-428A2D61AB1F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12" creationId="{AB41B6A6-9B2D-4197-8F58-1FD5B49B792C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13" creationId="{5AA1C731-0C63-4D18-8AE9-1CD103580B9D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14" creationId="{3BD9F8E0-A6EC-483D-926F-DFE3EE352F1C}"/>
          </ac:spMkLst>
        </pc:spChg>
        <pc:spChg chg="del mod">
          <ac:chgData name="Keiko Kojima" userId="6899f029-7342-413a-b38b-6a9d55270ecb" providerId="ADAL" clId="{DCF52E61-DF03-45E9-A690-2476DF8A64D2}" dt="2021-01-27T14:57:01.095" v="1555" actId="478"/>
          <ac:spMkLst>
            <pc:docMk/>
            <pc:sldMk cId="3546868761" sldId="286"/>
            <ac:spMk id="15" creationId="{0ED16E87-F7FB-41D2-BE1C-11D7B831F2BD}"/>
          </ac:spMkLst>
        </pc:spChg>
        <pc:spChg chg="add mod">
          <ac:chgData name="Keiko Kojima" userId="6899f029-7342-413a-b38b-6a9d55270ecb" providerId="ADAL" clId="{DCF52E61-DF03-45E9-A690-2476DF8A64D2}" dt="2021-01-27T13:07:08.074" v="387"/>
          <ac:spMkLst>
            <pc:docMk/>
            <pc:sldMk cId="3546868761" sldId="286"/>
            <ac:spMk id="16" creationId="{BFB48CE3-8B5E-4AF9-8F4C-E7BDB91B81CF}"/>
          </ac:spMkLst>
        </pc:spChg>
        <pc:picChg chg="del mod">
          <ac:chgData name="Keiko Kojima" userId="6899f029-7342-413a-b38b-6a9d55270ecb" providerId="ADAL" clId="{DCF52E61-DF03-45E9-A690-2476DF8A64D2}" dt="2021-01-27T14:41:02.816" v="1453" actId="478"/>
          <ac:picMkLst>
            <pc:docMk/>
            <pc:sldMk cId="3546868761" sldId="286"/>
            <ac:picMk id="3" creationId="{DA758F52-F568-462C-B127-5B0B3F72FCA3}"/>
          </ac:picMkLst>
        </pc:picChg>
        <pc:picChg chg="add mod ord">
          <ac:chgData name="Keiko Kojima" userId="6899f029-7342-413a-b38b-6a9d55270ecb" providerId="ADAL" clId="{DCF52E61-DF03-45E9-A690-2476DF8A64D2}" dt="2021-01-27T14:42:51.951" v="1475" actId="1076"/>
          <ac:picMkLst>
            <pc:docMk/>
            <pc:sldMk cId="3546868761" sldId="286"/>
            <ac:picMk id="6" creationId="{9E31DA94-1B41-4C36-8D30-0A51C0CF0940}"/>
          </ac:picMkLst>
        </pc:picChg>
        <pc:picChg chg="add mod">
          <ac:chgData name="Keiko Kojima" userId="6899f029-7342-413a-b38b-6a9d55270ecb" providerId="ADAL" clId="{DCF52E61-DF03-45E9-A690-2476DF8A64D2}" dt="2021-01-27T14:41:37.405" v="1460" actId="14100"/>
          <ac:picMkLst>
            <pc:docMk/>
            <pc:sldMk cId="3546868761" sldId="286"/>
            <ac:picMk id="11" creationId="{217C8A38-1016-4BDA-83F4-A45708CDCCD4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4:48:48.574" v="1526" actId="1076"/>
        <pc:sldMkLst>
          <pc:docMk/>
          <pc:sldMk cId="3994214618" sldId="287"/>
        </pc:sldMkLst>
        <pc:spChg chg="add mod">
          <ac:chgData name="Keiko Kojima" userId="6899f029-7342-413a-b38b-6a9d55270ecb" providerId="ADAL" clId="{DCF52E61-DF03-45E9-A690-2476DF8A64D2}" dt="2021-01-27T13:07:32.415" v="392"/>
          <ac:spMkLst>
            <pc:docMk/>
            <pc:sldMk cId="3994214618" sldId="287"/>
            <ac:spMk id="4" creationId="{823FD301-50E3-4082-BC54-E4EB5DF745A2}"/>
          </ac:spMkLst>
        </pc:spChg>
        <pc:picChg chg="del mod">
          <ac:chgData name="Keiko Kojima" userId="6899f029-7342-413a-b38b-6a9d55270ecb" providerId="ADAL" clId="{DCF52E61-DF03-45E9-A690-2476DF8A64D2}" dt="2021-01-27T14:48:45.159" v="1525" actId="478"/>
          <ac:picMkLst>
            <pc:docMk/>
            <pc:sldMk cId="3994214618" sldId="287"/>
            <ac:picMk id="3" creationId="{3B74E7DC-B476-4392-8496-AAA0159D5D41}"/>
          </ac:picMkLst>
        </pc:picChg>
        <pc:picChg chg="add mod">
          <ac:chgData name="Keiko Kojima" userId="6899f029-7342-413a-b38b-6a9d55270ecb" providerId="ADAL" clId="{DCF52E61-DF03-45E9-A690-2476DF8A64D2}" dt="2021-01-27T14:48:48.574" v="1526" actId="1076"/>
          <ac:picMkLst>
            <pc:docMk/>
            <pc:sldMk cId="3994214618" sldId="287"/>
            <ac:picMk id="5" creationId="{F669AED2-0073-443D-97D6-6502CD46CD36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3:24:21.751" v="715" actId="1076"/>
        <pc:sldMkLst>
          <pc:docMk/>
          <pc:sldMk cId="4036202948" sldId="323"/>
        </pc:sldMkLst>
        <pc:spChg chg="del">
          <ac:chgData name="Keiko Kojima" userId="6899f029-7342-413a-b38b-6a9d55270ecb" providerId="ADAL" clId="{DCF52E61-DF03-45E9-A690-2476DF8A64D2}" dt="2021-01-27T13:23:15.826" v="703" actId="478"/>
          <ac:spMkLst>
            <pc:docMk/>
            <pc:sldMk cId="4036202948" sldId="323"/>
            <ac:spMk id="2" creationId="{00000000-0000-0000-0000-000000000000}"/>
          </ac:spMkLst>
        </pc:spChg>
        <pc:spChg chg="add mod">
          <ac:chgData name="Keiko Kojima" userId="6899f029-7342-413a-b38b-6a9d55270ecb" providerId="ADAL" clId="{DCF52E61-DF03-45E9-A690-2476DF8A64D2}" dt="2021-01-27T13:01:32.654" v="288" actId="20577"/>
          <ac:spMkLst>
            <pc:docMk/>
            <pc:sldMk cId="4036202948" sldId="323"/>
            <ac:spMk id="10" creationId="{EEFEAD3D-144D-42FF-882E-FF62D4A6E3A8}"/>
          </ac:spMkLst>
        </pc:spChg>
        <pc:picChg chg="mod modCrop">
          <ac:chgData name="Keiko Kojima" userId="6899f029-7342-413a-b38b-6a9d55270ecb" providerId="ADAL" clId="{DCF52E61-DF03-45E9-A690-2476DF8A64D2}" dt="2021-01-27T13:24:21.751" v="715" actId="1076"/>
          <ac:picMkLst>
            <pc:docMk/>
            <pc:sldMk cId="4036202948" sldId="323"/>
            <ac:picMk id="4" creationId="{91321C88-A71A-4534-8E37-EB5ACE921E0F}"/>
          </ac:picMkLst>
        </pc:picChg>
        <pc:picChg chg="del">
          <ac:chgData name="Keiko Kojima" userId="6899f029-7342-413a-b38b-6a9d55270ecb" providerId="ADAL" clId="{DCF52E61-DF03-45E9-A690-2476DF8A64D2}" dt="2021-01-27T13:23:12.434" v="702" actId="478"/>
          <ac:picMkLst>
            <pc:docMk/>
            <pc:sldMk cId="4036202948" sldId="323"/>
            <ac:picMk id="5" creationId="{00000000-0000-0000-0000-000000000000}"/>
          </ac:picMkLst>
        </pc:picChg>
        <pc:picChg chg="add mod modCrop">
          <ac:chgData name="Keiko Kojima" userId="6899f029-7342-413a-b38b-6a9d55270ecb" providerId="ADAL" clId="{DCF52E61-DF03-45E9-A690-2476DF8A64D2}" dt="2021-01-27T13:24:18.297" v="714" actId="1076"/>
          <ac:picMkLst>
            <pc:docMk/>
            <pc:sldMk cId="4036202948" sldId="323"/>
            <ac:picMk id="6" creationId="{8A624548-9643-4B76-9796-56FC79312D01}"/>
          </ac:picMkLst>
        </pc:picChg>
      </pc:sldChg>
      <pc:sldChg chg="addSp modSp mod">
        <pc:chgData name="Keiko Kojima" userId="6899f029-7342-413a-b38b-6a9d55270ecb" providerId="ADAL" clId="{DCF52E61-DF03-45E9-A690-2476DF8A64D2}" dt="2021-01-27T13:02:15.605" v="293" actId="20577"/>
        <pc:sldMkLst>
          <pc:docMk/>
          <pc:sldMk cId="1653326138" sldId="327"/>
        </pc:sldMkLst>
        <pc:spChg chg="add mod">
          <ac:chgData name="Keiko Kojima" userId="6899f029-7342-413a-b38b-6a9d55270ecb" providerId="ADAL" clId="{DCF52E61-DF03-45E9-A690-2476DF8A64D2}" dt="2021-01-27T13:02:15.605" v="293" actId="20577"/>
          <ac:spMkLst>
            <pc:docMk/>
            <pc:sldMk cId="1653326138" sldId="327"/>
            <ac:spMk id="6" creationId="{CF00BC45-2025-4881-BFC1-1ED180F3EA25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4:28:20.136" v="1359" actId="1076"/>
        <pc:sldMkLst>
          <pc:docMk/>
          <pc:sldMk cId="4214841676" sldId="328"/>
        </pc:sldMkLst>
        <pc:spChg chg="add mod">
          <ac:chgData name="Keiko Kojima" userId="6899f029-7342-413a-b38b-6a9d55270ecb" providerId="ADAL" clId="{DCF52E61-DF03-45E9-A690-2476DF8A64D2}" dt="2021-01-27T13:02:51.900" v="300" actId="20577"/>
          <ac:spMkLst>
            <pc:docMk/>
            <pc:sldMk cId="4214841676" sldId="328"/>
            <ac:spMk id="3" creationId="{5D2FD265-CCF8-4BE1-A660-68EA524E5BCD}"/>
          </ac:spMkLst>
        </pc:spChg>
        <pc:picChg chg="add mod ord">
          <ac:chgData name="Keiko Kojima" userId="6899f029-7342-413a-b38b-6a9d55270ecb" providerId="ADAL" clId="{DCF52E61-DF03-45E9-A690-2476DF8A64D2}" dt="2021-01-27T14:28:20.136" v="1359" actId="1076"/>
          <ac:picMkLst>
            <pc:docMk/>
            <pc:sldMk cId="4214841676" sldId="328"/>
            <ac:picMk id="4" creationId="{4468008B-66A1-41C1-938E-FDC5B596C68C}"/>
          </ac:picMkLst>
        </pc:picChg>
        <pc:picChg chg="del mod">
          <ac:chgData name="Keiko Kojima" userId="6899f029-7342-413a-b38b-6a9d55270ecb" providerId="ADAL" clId="{DCF52E61-DF03-45E9-A690-2476DF8A64D2}" dt="2021-01-27T14:28:12.762" v="1357" actId="478"/>
          <ac:picMkLst>
            <pc:docMk/>
            <pc:sldMk cId="4214841676" sldId="328"/>
            <ac:picMk id="6" creationId="{D5695AF4-50F0-4848-B17E-B7D8C968BCC9}"/>
          </ac:picMkLst>
        </pc:picChg>
      </pc:sldChg>
      <pc:sldChg chg="addSp delSp modSp mod modAnim">
        <pc:chgData name="Keiko Kojima" userId="6899f029-7342-413a-b38b-6a9d55270ecb" providerId="ADAL" clId="{DCF52E61-DF03-45E9-A690-2476DF8A64D2}" dt="2021-01-27T14:49:18.797" v="1527"/>
        <pc:sldMkLst>
          <pc:docMk/>
          <pc:sldMk cId="2452982922" sldId="329"/>
        </pc:sldMkLst>
        <pc:spChg chg="add mod">
          <ac:chgData name="Keiko Kojima" userId="6899f029-7342-413a-b38b-6a9d55270ecb" providerId="ADAL" clId="{DCF52E61-DF03-45E9-A690-2476DF8A64D2}" dt="2021-01-27T13:03:00.535" v="301"/>
          <ac:spMkLst>
            <pc:docMk/>
            <pc:sldMk cId="2452982922" sldId="329"/>
            <ac:spMk id="5" creationId="{D7AE24D5-7995-450A-9F26-97037A766F83}"/>
          </ac:spMkLst>
        </pc:spChg>
        <pc:picChg chg="add mod">
          <ac:chgData name="Keiko Kojima" userId="6899f029-7342-413a-b38b-6a9d55270ecb" providerId="ADAL" clId="{DCF52E61-DF03-45E9-A690-2476DF8A64D2}" dt="2021-01-27T13:29:21.745" v="756" actId="1076"/>
          <ac:picMkLst>
            <pc:docMk/>
            <pc:sldMk cId="2452982922" sldId="329"/>
            <ac:picMk id="3" creationId="{D7077FCB-CB0C-418C-B293-CF0D0631875A}"/>
          </ac:picMkLst>
        </pc:picChg>
        <pc:picChg chg="del mod">
          <ac:chgData name="Keiko Kojima" userId="6899f029-7342-413a-b38b-6a9d55270ecb" providerId="ADAL" clId="{DCF52E61-DF03-45E9-A690-2476DF8A64D2}" dt="2021-01-27T13:28:07.770" v="744" actId="478"/>
          <ac:picMkLst>
            <pc:docMk/>
            <pc:sldMk cId="2452982922" sldId="329"/>
            <ac:picMk id="6" creationId="{121CBA5F-7805-41F7-AAFD-6CF622DA6DD7}"/>
          </ac:picMkLst>
        </pc:picChg>
        <pc:picChg chg="add mod">
          <ac:chgData name="Keiko Kojima" userId="6899f029-7342-413a-b38b-6a9d55270ecb" providerId="ADAL" clId="{DCF52E61-DF03-45E9-A690-2476DF8A64D2}" dt="2021-01-27T13:29:16.018" v="755" actId="1076"/>
          <ac:picMkLst>
            <pc:docMk/>
            <pc:sldMk cId="2452982922" sldId="329"/>
            <ac:picMk id="7" creationId="{9C59EEDF-AD97-4B64-B3F6-879CC0CE8E65}"/>
          </ac:picMkLst>
        </pc:picChg>
        <pc:picChg chg="add mod">
          <ac:chgData name="Keiko Kojima" userId="6899f029-7342-413a-b38b-6a9d55270ecb" providerId="ADAL" clId="{DCF52E61-DF03-45E9-A690-2476DF8A64D2}" dt="2021-01-27T13:29:11.627" v="754" actId="1076"/>
          <ac:picMkLst>
            <pc:docMk/>
            <pc:sldMk cId="2452982922" sldId="329"/>
            <ac:picMk id="9" creationId="{E539AE77-69B2-4B5D-9923-7116C77F7D92}"/>
          </ac:picMkLst>
        </pc:picChg>
        <pc:picChg chg="add mod">
          <ac:chgData name="Keiko Kojima" userId="6899f029-7342-413a-b38b-6a9d55270ecb" providerId="ADAL" clId="{DCF52E61-DF03-45E9-A690-2476DF8A64D2}" dt="2021-01-27T13:29:24.330" v="757" actId="1076"/>
          <ac:picMkLst>
            <pc:docMk/>
            <pc:sldMk cId="2452982922" sldId="329"/>
            <ac:picMk id="11" creationId="{C3B2B972-9599-4E26-99FD-C4B3B2DF6897}"/>
          </ac:picMkLst>
        </pc:picChg>
        <pc:picChg chg="del mod">
          <ac:chgData name="Keiko Kojima" userId="6899f029-7342-413a-b38b-6a9d55270ecb" providerId="ADAL" clId="{DCF52E61-DF03-45E9-A690-2476DF8A64D2}" dt="2021-01-27T13:28:56.178" v="753" actId="478"/>
          <ac:picMkLst>
            <pc:docMk/>
            <pc:sldMk cId="2452982922" sldId="329"/>
            <ac:picMk id="18" creationId="{06BAF0C0-4E09-4277-9E13-2EE6113F9981}"/>
          </ac:picMkLst>
        </pc:picChg>
        <pc:picChg chg="mod ord">
          <ac:chgData name="Keiko Kojima" userId="6899f029-7342-413a-b38b-6a9d55270ecb" providerId="ADAL" clId="{DCF52E61-DF03-45E9-A690-2476DF8A64D2}" dt="2021-01-27T13:29:36.088" v="760" actId="1076"/>
          <ac:picMkLst>
            <pc:docMk/>
            <pc:sldMk cId="2452982922" sldId="329"/>
            <ac:picMk id="19" creationId="{1126975C-BA82-4BD0-BCE9-014384EE2926}"/>
          </ac:picMkLst>
        </pc:picChg>
      </pc:sldChg>
      <pc:sldChg chg="modSp del mod modAnim modNotesTx">
        <pc:chgData name="Keiko Kojima" userId="6899f029-7342-413a-b38b-6a9d55270ecb" providerId="ADAL" clId="{DCF52E61-DF03-45E9-A690-2476DF8A64D2}" dt="2021-01-27T13:38:35.621" v="923" actId="2696"/>
        <pc:sldMkLst>
          <pc:docMk/>
          <pc:sldMk cId="3989696854" sldId="330"/>
        </pc:sldMkLst>
        <pc:picChg chg="mod">
          <ac:chgData name="Keiko Kojima" userId="6899f029-7342-413a-b38b-6a9d55270ecb" providerId="ADAL" clId="{DCF52E61-DF03-45E9-A690-2476DF8A64D2}" dt="2021-01-27T13:37:55.090" v="922" actId="1076"/>
          <ac:picMkLst>
            <pc:docMk/>
            <pc:sldMk cId="3989696854" sldId="330"/>
            <ac:picMk id="5" creationId="{63B33737-C5E3-49C7-842A-9D5262BFAECB}"/>
          </ac:picMkLst>
        </pc:picChg>
      </pc:sldChg>
      <pc:sldChg chg="addSp delSp modSp add del mod modAnim">
        <pc:chgData name="Keiko Kojima" userId="6899f029-7342-413a-b38b-6a9d55270ecb" providerId="ADAL" clId="{DCF52E61-DF03-45E9-A690-2476DF8A64D2}" dt="2021-01-27T14:49:43.769" v="1529"/>
        <pc:sldMkLst>
          <pc:docMk/>
          <pc:sldMk cId="1724052923" sldId="331"/>
        </pc:sldMkLst>
        <pc:spChg chg="add mod">
          <ac:chgData name="Keiko Kojima" userId="6899f029-7342-413a-b38b-6a9d55270ecb" providerId="ADAL" clId="{DCF52E61-DF03-45E9-A690-2476DF8A64D2}" dt="2021-01-27T13:04:44.050" v="358" actId="1076"/>
          <ac:spMkLst>
            <pc:docMk/>
            <pc:sldMk cId="1724052923" sldId="331"/>
            <ac:spMk id="9" creationId="{44EA2F05-F413-4734-9CD8-0A8BBFC74C36}"/>
          </ac:spMkLst>
        </pc:spChg>
        <pc:picChg chg="add mod">
          <ac:chgData name="Keiko Kojima" userId="6899f029-7342-413a-b38b-6a9d55270ecb" providerId="ADAL" clId="{DCF52E61-DF03-45E9-A690-2476DF8A64D2}" dt="2021-01-27T13:41:04.507" v="943" actId="14100"/>
          <ac:picMkLst>
            <pc:docMk/>
            <pc:sldMk cId="1724052923" sldId="331"/>
            <ac:picMk id="3" creationId="{34D8A044-DA28-44EC-903B-AD18B4D8C3BD}"/>
          </ac:picMkLst>
        </pc:picChg>
        <pc:picChg chg="add mod">
          <ac:chgData name="Keiko Kojima" userId="6899f029-7342-413a-b38b-6a9d55270ecb" providerId="ADAL" clId="{DCF52E61-DF03-45E9-A690-2476DF8A64D2}" dt="2021-01-27T13:41:13.272" v="946" actId="1076"/>
          <ac:picMkLst>
            <pc:docMk/>
            <pc:sldMk cId="1724052923" sldId="331"/>
            <ac:picMk id="5" creationId="{A1C3E4F6-E37E-4472-8E7B-18A153D9716D}"/>
          </ac:picMkLst>
        </pc:picChg>
        <pc:picChg chg="add mod ord">
          <ac:chgData name="Keiko Kojima" userId="6899f029-7342-413a-b38b-6a9d55270ecb" providerId="ADAL" clId="{DCF52E61-DF03-45E9-A690-2476DF8A64D2}" dt="2021-01-27T13:40:56.867" v="940" actId="1076"/>
          <ac:picMkLst>
            <pc:docMk/>
            <pc:sldMk cId="1724052923" sldId="331"/>
            <ac:picMk id="7" creationId="{62E8DA77-85B8-4987-8045-EA85DCC1C412}"/>
          </ac:picMkLst>
        </pc:picChg>
        <pc:picChg chg="del mod">
          <ac:chgData name="Keiko Kojima" userId="6899f029-7342-413a-b38b-6a9d55270ecb" providerId="ADAL" clId="{DCF52E61-DF03-45E9-A690-2476DF8A64D2}" dt="2021-01-27T13:40:45.617" v="936" actId="478"/>
          <ac:picMkLst>
            <pc:docMk/>
            <pc:sldMk cId="1724052923" sldId="331"/>
            <ac:picMk id="16" creationId="{70D5E9E4-88C3-4F31-B0BE-71DA38796B5A}"/>
          </ac:picMkLst>
        </pc:picChg>
        <pc:picChg chg="del mod">
          <ac:chgData name="Keiko Kojima" userId="6899f029-7342-413a-b38b-6a9d55270ecb" providerId="ADAL" clId="{DCF52E61-DF03-45E9-A690-2476DF8A64D2}" dt="2021-01-27T13:39:48.808" v="930" actId="478"/>
          <ac:picMkLst>
            <pc:docMk/>
            <pc:sldMk cId="1724052923" sldId="331"/>
            <ac:picMk id="20" creationId="{FB846E05-CB3D-4958-B269-99C66664DEFE}"/>
          </ac:picMkLst>
        </pc:picChg>
        <pc:picChg chg="del mod">
          <ac:chgData name="Keiko Kojima" userId="6899f029-7342-413a-b38b-6a9d55270ecb" providerId="ADAL" clId="{DCF52E61-DF03-45E9-A690-2476DF8A64D2}" dt="2021-01-27T13:39:51.097" v="931" actId="478"/>
          <ac:picMkLst>
            <pc:docMk/>
            <pc:sldMk cId="1724052923" sldId="331"/>
            <ac:picMk id="24" creationId="{AAC1CC67-BFFD-4BC3-A798-40D712E655CE}"/>
          </ac:picMkLst>
        </pc:picChg>
        <pc:picChg chg="mod">
          <ac:chgData name="Keiko Kojima" userId="6899f029-7342-413a-b38b-6a9d55270ecb" providerId="ADAL" clId="{DCF52E61-DF03-45E9-A690-2476DF8A64D2}" dt="2021-01-27T13:41:20.168" v="947" actId="1076"/>
          <ac:picMkLst>
            <pc:docMk/>
            <pc:sldMk cId="1724052923" sldId="331"/>
            <ac:picMk id="26" creationId="{C39D0CD1-30C4-4A33-B67C-543B4E2D9235}"/>
          </ac:picMkLst>
        </pc:picChg>
        <pc:picChg chg="mod">
          <ac:chgData name="Keiko Kojima" userId="6899f029-7342-413a-b38b-6a9d55270ecb" providerId="ADAL" clId="{DCF52E61-DF03-45E9-A690-2476DF8A64D2}" dt="2021-01-27T13:41:21.826" v="948" actId="1076"/>
          <ac:picMkLst>
            <pc:docMk/>
            <pc:sldMk cId="1724052923" sldId="331"/>
            <ac:picMk id="28" creationId="{147E3308-CAF0-44DE-AF47-E0F86AC99F2C}"/>
          </ac:picMkLst>
        </pc:picChg>
        <pc:picChg chg="mod">
          <ac:chgData name="Keiko Kojima" userId="6899f029-7342-413a-b38b-6a9d55270ecb" providerId="ADAL" clId="{DCF52E61-DF03-45E9-A690-2476DF8A64D2}" dt="2021-01-27T13:41:24.219" v="949" actId="1076"/>
          <ac:picMkLst>
            <pc:docMk/>
            <pc:sldMk cId="1724052923" sldId="331"/>
            <ac:picMk id="29" creationId="{62F01FB5-250F-4860-91A4-B507BB7E6776}"/>
          </ac:picMkLst>
        </pc:picChg>
        <pc:picChg chg="mod">
          <ac:chgData name="Keiko Kojima" userId="6899f029-7342-413a-b38b-6a9d55270ecb" providerId="ADAL" clId="{DCF52E61-DF03-45E9-A690-2476DF8A64D2}" dt="2021-01-27T13:41:26.921" v="950" actId="1076"/>
          <ac:picMkLst>
            <pc:docMk/>
            <pc:sldMk cId="1724052923" sldId="331"/>
            <ac:picMk id="30" creationId="{0AB832B4-57D4-46A0-B656-27005F163E3E}"/>
          </ac:picMkLst>
        </pc:picChg>
      </pc:sldChg>
      <pc:sldChg chg="addSp delSp modSp mod modAnim">
        <pc:chgData name="Keiko Kojima" userId="6899f029-7342-413a-b38b-6a9d55270ecb" providerId="ADAL" clId="{DCF52E61-DF03-45E9-A690-2476DF8A64D2}" dt="2021-01-27T14:50:04.903" v="1530"/>
        <pc:sldMkLst>
          <pc:docMk/>
          <pc:sldMk cId="1149384464" sldId="332"/>
        </pc:sldMkLst>
        <pc:spChg chg="add mod">
          <ac:chgData name="Keiko Kojima" userId="6899f029-7342-413a-b38b-6a9d55270ecb" providerId="ADAL" clId="{DCF52E61-DF03-45E9-A690-2476DF8A64D2}" dt="2021-01-27T13:04:56.716" v="360"/>
          <ac:spMkLst>
            <pc:docMk/>
            <pc:sldMk cId="1149384464" sldId="332"/>
            <ac:spMk id="11" creationId="{5FADB667-C89F-4E99-851C-BB029A1EC1BE}"/>
          </ac:spMkLst>
        </pc:spChg>
        <pc:picChg chg="add mod ord modCrop">
          <ac:chgData name="Keiko Kojima" userId="6899f029-7342-413a-b38b-6a9d55270ecb" providerId="ADAL" clId="{DCF52E61-DF03-45E9-A690-2476DF8A64D2}" dt="2021-01-27T13:46:47.425" v="992" actId="1076"/>
          <ac:picMkLst>
            <pc:docMk/>
            <pc:sldMk cId="1149384464" sldId="332"/>
            <ac:picMk id="3" creationId="{496336CA-274B-4F55-AA2D-7AB5C19410AD}"/>
          </ac:picMkLst>
        </pc:picChg>
        <pc:picChg chg="del">
          <ac:chgData name="Keiko Kojima" userId="6899f029-7342-413a-b38b-6a9d55270ecb" providerId="ADAL" clId="{DCF52E61-DF03-45E9-A690-2476DF8A64D2}" dt="2021-01-27T13:46:28.637" v="988" actId="478"/>
          <ac:picMkLst>
            <pc:docMk/>
            <pc:sldMk cId="1149384464" sldId="332"/>
            <ac:picMk id="6" creationId="{C149568D-881A-47A4-88CD-DF6EFA1AB730}"/>
          </ac:picMkLst>
        </pc:picChg>
        <pc:picChg chg="mod">
          <ac:chgData name="Keiko Kojima" userId="6899f029-7342-413a-b38b-6a9d55270ecb" providerId="ADAL" clId="{DCF52E61-DF03-45E9-A690-2476DF8A64D2}" dt="2021-01-27T13:46:51.550" v="993" actId="1076"/>
          <ac:picMkLst>
            <pc:docMk/>
            <pc:sldMk cId="1149384464" sldId="332"/>
            <ac:picMk id="7" creationId="{ECBAAE71-55B4-4B7A-8BD8-87F84A12CB40}"/>
          </ac:picMkLst>
        </pc:picChg>
        <pc:picChg chg="mod">
          <ac:chgData name="Keiko Kojima" userId="6899f029-7342-413a-b38b-6a9d55270ecb" providerId="ADAL" clId="{DCF52E61-DF03-45E9-A690-2476DF8A64D2}" dt="2021-01-27T13:46:55.434" v="994" actId="1076"/>
          <ac:picMkLst>
            <pc:docMk/>
            <pc:sldMk cId="1149384464" sldId="332"/>
            <ac:picMk id="8" creationId="{8005426B-CC9D-4290-B46C-45EC0027681A}"/>
          </ac:picMkLst>
        </pc:picChg>
        <pc:picChg chg="mod">
          <ac:chgData name="Keiko Kojima" userId="6899f029-7342-413a-b38b-6a9d55270ecb" providerId="ADAL" clId="{DCF52E61-DF03-45E9-A690-2476DF8A64D2}" dt="2021-01-27T13:47:08.403" v="997" actId="1076"/>
          <ac:picMkLst>
            <pc:docMk/>
            <pc:sldMk cId="1149384464" sldId="332"/>
            <ac:picMk id="9" creationId="{D403D565-542E-4054-8495-2689E38EE744}"/>
          </ac:picMkLst>
        </pc:picChg>
        <pc:picChg chg="mod">
          <ac:chgData name="Keiko Kojima" userId="6899f029-7342-413a-b38b-6a9d55270ecb" providerId="ADAL" clId="{DCF52E61-DF03-45E9-A690-2476DF8A64D2}" dt="2021-01-27T13:47:01.300" v="996" actId="1076"/>
          <ac:picMkLst>
            <pc:docMk/>
            <pc:sldMk cId="1149384464" sldId="332"/>
            <ac:picMk id="10" creationId="{2B1BFFFF-9654-4A7D-9F2D-54DDEE94AB99}"/>
          </ac:picMkLst>
        </pc:picChg>
      </pc:sldChg>
      <pc:sldChg chg="addSp delSp modSp mod delAnim modAnim">
        <pc:chgData name="Keiko Kojima" userId="6899f029-7342-413a-b38b-6a9d55270ecb" providerId="ADAL" clId="{DCF52E61-DF03-45E9-A690-2476DF8A64D2}" dt="2021-01-27T14:56:00.913" v="1553" actId="478"/>
        <pc:sldMkLst>
          <pc:docMk/>
          <pc:sldMk cId="1232147744" sldId="333"/>
        </pc:sldMkLst>
        <pc:spChg chg="del mod">
          <ac:chgData name="Keiko Kojima" userId="6899f029-7342-413a-b38b-6a9d55270ecb" providerId="ADAL" clId="{DCF52E61-DF03-45E9-A690-2476DF8A64D2}" dt="2021-01-27T13:57:24.165" v="1080" actId="478"/>
          <ac:spMkLst>
            <pc:docMk/>
            <pc:sldMk cId="1232147744" sldId="333"/>
            <ac:spMk id="3" creationId="{8B9E12C8-A8F1-42A8-90F2-988C085DD5BF}"/>
          </ac:spMkLst>
        </pc:spChg>
        <pc:spChg chg="add mod">
          <ac:chgData name="Keiko Kojima" userId="6899f029-7342-413a-b38b-6a9d55270ecb" providerId="ADAL" clId="{DCF52E61-DF03-45E9-A690-2476DF8A64D2}" dt="2021-01-27T13:05:27.719" v="368" actId="20577"/>
          <ac:spMkLst>
            <pc:docMk/>
            <pc:sldMk cId="1232147744" sldId="333"/>
            <ac:spMk id="9" creationId="{65A7FF90-4A35-43D4-BE36-308347EEAE27}"/>
          </ac:spMkLst>
        </pc:spChg>
        <pc:spChg chg="add del mod">
          <ac:chgData name="Keiko Kojima" userId="6899f029-7342-413a-b38b-6a9d55270ecb" providerId="ADAL" clId="{DCF52E61-DF03-45E9-A690-2476DF8A64D2}" dt="2021-01-27T14:55:56.159" v="1550" actId="478"/>
          <ac:spMkLst>
            <pc:docMk/>
            <pc:sldMk cId="1232147744" sldId="333"/>
            <ac:spMk id="11" creationId="{2258DE40-84A5-4569-9632-33C27BF212BC}"/>
          </ac:spMkLst>
        </pc:spChg>
        <pc:spChg chg="add del mod">
          <ac:chgData name="Keiko Kojima" userId="6899f029-7342-413a-b38b-6a9d55270ecb" providerId="ADAL" clId="{DCF52E61-DF03-45E9-A690-2476DF8A64D2}" dt="2021-01-27T14:55:57.664" v="1551" actId="478"/>
          <ac:spMkLst>
            <pc:docMk/>
            <pc:sldMk cId="1232147744" sldId="333"/>
            <ac:spMk id="12" creationId="{0463349B-E690-4815-A6FC-8AB3C64ADA93}"/>
          </ac:spMkLst>
        </pc:spChg>
        <pc:spChg chg="add del mod">
          <ac:chgData name="Keiko Kojima" userId="6899f029-7342-413a-b38b-6a9d55270ecb" providerId="ADAL" clId="{DCF52E61-DF03-45E9-A690-2476DF8A64D2}" dt="2021-01-27T14:55:59.443" v="1552" actId="478"/>
          <ac:spMkLst>
            <pc:docMk/>
            <pc:sldMk cId="1232147744" sldId="333"/>
            <ac:spMk id="13" creationId="{5B693F47-BC45-404C-9893-3A9C43715E54}"/>
          </ac:spMkLst>
        </pc:spChg>
        <pc:spChg chg="add del mod">
          <ac:chgData name="Keiko Kojima" userId="6899f029-7342-413a-b38b-6a9d55270ecb" providerId="ADAL" clId="{DCF52E61-DF03-45E9-A690-2476DF8A64D2}" dt="2021-01-27T14:56:00.913" v="1553" actId="478"/>
          <ac:spMkLst>
            <pc:docMk/>
            <pc:sldMk cId="1232147744" sldId="333"/>
            <ac:spMk id="14" creationId="{32D7D71C-614E-49F2-AE47-4565D1961940}"/>
          </ac:spMkLst>
        </pc:spChg>
        <pc:picChg chg="add mod">
          <ac:chgData name="Keiko Kojima" userId="6899f029-7342-413a-b38b-6a9d55270ecb" providerId="ADAL" clId="{DCF52E61-DF03-45E9-A690-2476DF8A64D2}" dt="2021-01-27T13:58:24.675" v="1092" actId="1076"/>
          <ac:picMkLst>
            <pc:docMk/>
            <pc:sldMk cId="1232147744" sldId="333"/>
            <ac:picMk id="4" creationId="{780BD20C-3976-48E4-857C-7D85A0E997B8}"/>
          </ac:picMkLst>
        </pc:picChg>
        <pc:picChg chg="add mod ord">
          <ac:chgData name="Keiko Kojima" userId="6899f029-7342-413a-b38b-6a9d55270ecb" providerId="ADAL" clId="{DCF52E61-DF03-45E9-A690-2476DF8A64D2}" dt="2021-01-27T13:59:47.031" v="1105" actId="1076"/>
          <ac:picMkLst>
            <pc:docMk/>
            <pc:sldMk cId="1232147744" sldId="333"/>
            <ac:picMk id="5" creationId="{D6CA2DB5-44BD-4EE0-A837-EB3C6B286273}"/>
          </ac:picMkLst>
        </pc:picChg>
        <pc:picChg chg="del">
          <ac:chgData name="Keiko Kojima" userId="6899f029-7342-413a-b38b-6a9d55270ecb" providerId="ADAL" clId="{DCF52E61-DF03-45E9-A690-2476DF8A64D2}" dt="2021-01-27T13:25:00.296" v="720" actId="478"/>
          <ac:picMkLst>
            <pc:docMk/>
            <pc:sldMk cId="1232147744" sldId="333"/>
            <ac:picMk id="6" creationId="{00000000-0000-0000-0000-000000000000}"/>
          </ac:picMkLst>
        </pc:picChg>
        <pc:picChg chg="del mod">
          <ac:chgData name="Keiko Kojima" userId="6899f029-7342-413a-b38b-6a9d55270ecb" providerId="ADAL" clId="{DCF52E61-DF03-45E9-A690-2476DF8A64D2}" dt="2021-01-27T13:57:00.245" v="1072" actId="478"/>
          <ac:picMkLst>
            <pc:docMk/>
            <pc:sldMk cId="1232147744" sldId="333"/>
            <ac:picMk id="7" creationId="{7959447B-CA8B-4C79-AC48-BF1B05BBF2C5}"/>
          </ac:picMkLst>
        </pc:picChg>
        <pc:picChg chg="mod">
          <ac:chgData name="Keiko Kojima" userId="6899f029-7342-413a-b38b-6a9d55270ecb" providerId="ADAL" clId="{DCF52E61-DF03-45E9-A690-2476DF8A64D2}" dt="2021-01-27T13:59:49.257" v="1106" actId="1076"/>
          <ac:picMkLst>
            <pc:docMk/>
            <pc:sldMk cId="1232147744" sldId="333"/>
            <ac:picMk id="8" creationId="{8A956091-F431-4141-A8B8-3909585A0B6C}"/>
          </ac:picMkLst>
        </pc:picChg>
        <pc:picChg chg="add del mod">
          <ac:chgData name="Keiko Kojima" userId="6899f029-7342-413a-b38b-6a9d55270ecb" providerId="ADAL" clId="{DCF52E61-DF03-45E9-A690-2476DF8A64D2}" dt="2021-01-27T14:55:51.043" v="1548" actId="478"/>
          <ac:picMkLst>
            <pc:docMk/>
            <pc:sldMk cId="1232147744" sldId="333"/>
            <ac:picMk id="10" creationId="{954015AC-DDF1-46FB-AFE6-A69F6CDFF409}"/>
          </ac:picMkLst>
        </pc:picChg>
      </pc:sldChg>
      <pc:sldChg chg="addSp delSp modSp add del mod modAnim">
        <pc:chgData name="Keiko Kojima" userId="6899f029-7342-413a-b38b-6a9d55270ecb" providerId="ADAL" clId="{DCF52E61-DF03-45E9-A690-2476DF8A64D2}" dt="2021-01-27T14:53:26.039" v="1544"/>
        <pc:sldMkLst>
          <pc:docMk/>
          <pc:sldMk cId="913669478" sldId="336"/>
        </pc:sldMkLst>
        <pc:spChg chg="add mod">
          <ac:chgData name="Keiko Kojima" userId="6899f029-7342-413a-b38b-6a9d55270ecb" providerId="ADAL" clId="{DCF52E61-DF03-45E9-A690-2476DF8A64D2}" dt="2021-01-27T13:05:55.708" v="373" actId="20577"/>
          <ac:spMkLst>
            <pc:docMk/>
            <pc:sldMk cId="913669478" sldId="336"/>
            <ac:spMk id="8" creationId="{869E28D1-CEAC-4D33-8883-D3943F0B4D50}"/>
          </ac:spMkLst>
        </pc:spChg>
        <pc:picChg chg="add mod">
          <ac:chgData name="Keiko Kojima" userId="6899f029-7342-413a-b38b-6a9d55270ecb" providerId="ADAL" clId="{DCF52E61-DF03-45E9-A690-2476DF8A64D2}" dt="2021-01-27T14:03:53.037" v="1153" actId="1076"/>
          <ac:picMkLst>
            <pc:docMk/>
            <pc:sldMk cId="913669478" sldId="336"/>
            <ac:picMk id="3" creationId="{130F6A32-3701-4B9A-BBE7-0A9DF7295D68}"/>
          </ac:picMkLst>
        </pc:picChg>
        <pc:picChg chg="del mod ord">
          <ac:chgData name="Keiko Kojima" userId="6899f029-7342-413a-b38b-6a9d55270ecb" providerId="ADAL" clId="{DCF52E61-DF03-45E9-A690-2476DF8A64D2}" dt="2021-01-27T14:04:02.661" v="1156" actId="478"/>
          <ac:picMkLst>
            <pc:docMk/>
            <pc:sldMk cId="913669478" sldId="336"/>
            <ac:picMk id="5" creationId="{542D1BE8-0F39-4F72-BE24-D90F61CD3165}"/>
          </ac:picMkLst>
        </pc:picChg>
        <pc:picChg chg="add mod">
          <ac:chgData name="Keiko Kojima" userId="6899f029-7342-413a-b38b-6a9d55270ecb" providerId="ADAL" clId="{DCF52E61-DF03-45E9-A690-2476DF8A64D2}" dt="2021-01-27T14:07:20.725" v="1182" actId="1076"/>
          <ac:picMkLst>
            <pc:docMk/>
            <pc:sldMk cId="913669478" sldId="336"/>
            <ac:picMk id="6" creationId="{BA68015D-BD6B-4B4E-BB20-B6A4D33F271E}"/>
          </ac:picMkLst>
        </pc:picChg>
        <pc:picChg chg="add mod">
          <ac:chgData name="Keiko Kojima" userId="6899f029-7342-413a-b38b-6a9d55270ecb" providerId="ADAL" clId="{DCF52E61-DF03-45E9-A690-2476DF8A64D2}" dt="2021-01-27T14:07:17.599" v="1181" actId="1076"/>
          <ac:picMkLst>
            <pc:docMk/>
            <pc:sldMk cId="913669478" sldId="336"/>
            <ac:picMk id="9" creationId="{DFAB612A-D020-4A6C-BF71-067036CD001D}"/>
          </ac:picMkLst>
        </pc:picChg>
        <pc:picChg chg="del mod">
          <ac:chgData name="Keiko Kojima" userId="6899f029-7342-413a-b38b-6a9d55270ecb" providerId="ADAL" clId="{DCF52E61-DF03-45E9-A690-2476DF8A64D2}" dt="2021-01-27T14:05:29.160" v="1163" actId="478"/>
          <ac:picMkLst>
            <pc:docMk/>
            <pc:sldMk cId="913669478" sldId="336"/>
            <ac:picMk id="10" creationId="{E2EE3F31-3023-4FA9-B276-511D78AD19F3}"/>
          </ac:picMkLst>
        </pc:picChg>
        <pc:picChg chg="add mod">
          <ac:chgData name="Keiko Kojima" userId="6899f029-7342-413a-b38b-6a9d55270ecb" providerId="ADAL" clId="{DCF52E61-DF03-45E9-A690-2476DF8A64D2}" dt="2021-01-27T14:07:08.355" v="1177" actId="1076"/>
          <ac:picMkLst>
            <pc:docMk/>
            <pc:sldMk cId="913669478" sldId="336"/>
            <ac:picMk id="12" creationId="{3204B665-ADD0-40B6-B620-06DBFE75B178}"/>
          </ac:picMkLst>
        </pc:picChg>
        <pc:picChg chg="mod ord">
          <ac:chgData name="Keiko Kojima" userId="6899f029-7342-413a-b38b-6a9d55270ecb" providerId="ADAL" clId="{DCF52E61-DF03-45E9-A690-2476DF8A64D2}" dt="2021-01-27T14:07:24.156" v="1183" actId="1076"/>
          <ac:picMkLst>
            <pc:docMk/>
            <pc:sldMk cId="913669478" sldId="336"/>
            <ac:picMk id="13" creationId="{E1FFA556-B8C8-463B-BC3E-0411EC13AEF7}"/>
          </ac:picMkLst>
        </pc:picChg>
        <pc:picChg chg="mod ord">
          <ac:chgData name="Keiko Kojima" userId="6899f029-7342-413a-b38b-6a9d55270ecb" providerId="ADAL" clId="{DCF52E61-DF03-45E9-A690-2476DF8A64D2}" dt="2021-01-27T14:07:27.661" v="1184" actId="1076"/>
          <ac:picMkLst>
            <pc:docMk/>
            <pc:sldMk cId="913669478" sldId="336"/>
            <ac:picMk id="14" creationId="{C05FF206-2CA3-4CAB-B14B-3840E1D96E33}"/>
          </ac:picMkLst>
        </pc:picChg>
        <pc:picChg chg="mod ord">
          <ac:chgData name="Keiko Kojima" userId="6899f029-7342-413a-b38b-6a9d55270ecb" providerId="ADAL" clId="{DCF52E61-DF03-45E9-A690-2476DF8A64D2}" dt="2021-01-27T14:07:30.606" v="1185" actId="1076"/>
          <ac:picMkLst>
            <pc:docMk/>
            <pc:sldMk cId="913669478" sldId="336"/>
            <ac:picMk id="15" creationId="{6C507E8B-B5BA-4DB9-A2AA-2213C2D5F76B}"/>
          </ac:picMkLst>
        </pc:picChg>
        <pc:picChg chg="del mod">
          <ac:chgData name="Keiko Kojima" userId="6899f029-7342-413a-b38b-6a9d55270ecb" providerId="ADAL" clId="{DCF52E61-DF03-45E9-A690-2476DF8A64D2}" dt="2021-01-27T14:04:27.525" v="1160" actId="478"/>
          <ac:picMkLst>
            <pc:docMk/>
            <pc:sldMk cId="913669478" sldId="336"/>
            <ac:picMk id="18" creationId="{F8FFF597-AD2D-4F6E-9694-D302E5E676CD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4:33:36.602" v="1397" actId="1076"/>
        <pc:sldMkLst>
          <pc:docMk/>
          <pc:sldMk cId="1139523738" sldId="337"/>
        </pc:sldMkLst>
        <pc:spChg chg="del">
          <ac:chgData name="Keiko Kojima" userId="6899f029-7342-413a-b38b-6a9d55270ecb" providerId="ADAL" clId="{DCF52E61-DF03-45E9-A690-2476DF8A64D2}" dt="2021-01-27T14:28:31.882" v="1360" actId="478"/>
          <ac:spMkLst>
            <pc:docMk/>
            <pc:sldMk cId="1139523738" sldId="337"/>
            <ac:spMk id="5" creationId="{950B3645-859F-4BD9-8561-73E98EBD18C7}"/>
          </ac:spMkLst>
        </pc:spChg>
        <pc:spChg chg="add mod">
          <ac:chgData name="Keiko Kojima" userId="6899f029-7342-413a-b38b-6a9d55270ecb" providerId="ADAL" clId="{DCF52E61-DF03-45E9-A690-2476DF8A64D2}" dt="2021-01-27T13:06:35.421" v="381"/>
          <ac:spMkLst>
            <pc:docMk/>
            <pc:sldMk cId="1139523738" sldId="337"/>
            <ac:spMk id="6" creationId="{61744C5B-4C16-4D81-8DD9-4C7A3D462C79}"/>
          </ac:spMkLst>
        </pc:spChg>
        <pc:picChg chg="add mod">
          <ac:chgData name="Keiko Kojima" userId="6899f029-7342-413a-b38b-6a9d55270ecb" providerId="ADAL" clId="{DCF52E61-DF03-45E9-A690-2476DF8A64D2}" dt="2021-01-27T14:32:33.470" v="1384" actId="1076"/>
          <ac:picMkLst>
            <pc:docMk/>
            <pc:sldMk cId="1139523738" sldId="337"/>
            <ac:picMk id="3" creationId="{2CFF82EC-4099-4F67-92A0-36DAD27B5F71}"/>
          </ac:picMkLst>
        </pc:picChg>
        <pc:picChg chg="del mod">
          <ac:chgData name="Keiko Kojima" userId="6899f029-7342-413a-b38b-6a9d55270ecb" providerId="ADAL" clId="{DCF52E61-DF03-45E9-A690-2476DF8A64D2}" dt="2021-01-27T14:31:18.543" v="1369" actId="478"/>
          <ac:picMkLst>
            <pc:docMk/>
            <pc:sldMk cId="1139523738" sldId="337"/>
            <ac:picMk id="7" creationId="{E94A0B96-77BA-4A7F-9F7A-8BBE6CCAD782}"/>
          </ac:picMkLst>
        </pc:picChg>
        <pc:picChg chg="add mod">
          <ac:chgData name="Keiko Kojima" userId="6899f029-7342-413a-b38b-6a9d55270ecb" providerId="ADAL" clId="{DCF52E61-DF03-45E9-A690-2476DF8A64D2}" dt="2021-01-27T14:32:55.610" v="1389" actId="1076"/>
          <ac:picMkLst>
            <pc:docMk/>
            <pc:sldMk cId="1139523738" sldId="337"/>
            <ac:picMk id="8" creationId="{A76DAC2C-ADA6-46EB-9EA9-788BB74783C9}"/>
          </ac:picMkLst>
        </pc:picChg>
        <pc:picChg chg="del mod">
          <ac:chgData name="Keiko Kojima" userId="6899f029-7342-413a-b38b-6a9d55270ecb" providerId="ADAL" clId="{DCF52E61-DF03-45E9-A690-2476DF8A64D2}" dt="2021-01-27T14:31:53.864" v="1375" actId="478"/>
          <ac:picMkLst>
            <pc:docMk/>
            <pc:sldMk cId="1139523738" sldId="337"/>
            <ac:picMk id="9" creationId="{22870381-D49E-4EA1-AB97-9A581772523A}"/>
          </ac:picMkLst>
        </pc:picChg>
        <pc:picChg chg="add mod modCrop">
          <ac:chgData name="Keiko Kojima" userId="6899f029-7342-413a-b38b-6a9d55270ecb" providerId="ADAL" clId="{DCF52E61-DF03-45E9-A690-2476DF8A64D2}" dt="2021-01-27T14:33:29.640" v="1396" actId="732"/>
          <ac:picMkLst>
            <pc:docMk/>
            <pc:sldMk cId="1139523738" sldId="337"/>
            <ac:picMk id="11" creationId="{05354668-1C6A-4663-90E4-7AC653DB8A00}"/>
          </ac:picMkLst>
        </pc:picChg>
        <pc:picChg chg="add mod ord modCrop">
          <ac:chgData name="Keiko Kojima" userId="6899f029-7342-413a-b38b-6a9d55270ecb" providerId="ADAL" clId="{DCF52E61-DF03-45E9-A690-2476DF8A64D2}" dt="2021-01-27T14:33:36.602" v="1397" actId="1076"/>
          <ac:picMkLst>
            <pc:docMk/>
            <pc:sldMk cId="1139523738" sldId="337"/>
            <ac:picMk id="13" creationId="{851793CE-2BFE-4665-BB6F-E2608CDB610F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4:48:11.292" v="1520" actId="1076"/>
        <pc:sldMkLst>
          <pc:docMk/>
          <pc:sldMk cId="3148479538" sldId="339"/>
        </pc:sldMkLst>
        <pc:spChg chg="add mod">
          <ac:chgData name="Keiko Kojima" userId="6899f029-7342-413a-b38b-6a9d55270ecb" providerId="ADAL" clId="{DCF52E61-DF03-45E9-A690-2476DF8A64D2}" dt="2021-01-27T13:07:29.799" v="391"/>
          <ac:spMkLst>
            <pc:docMk/>
            <pc:sldMk cId="3148479538" sldId="339"/>
            <ac:spMk id="4" creationId="{ED5A9F6B-BF23-42F4-BFC1-7E13665300B0}"/>
          </ac:spMkLst>
        </pc:spChg>
        <pc:picChg chg="del">
          <ac:chgData name="Keiko Kojima" userId="6899f029-7342-413a-b38b-6a9d55270ecb" providerId="ADAL" clId="{DCF52E61-DF03-45E9-A690-2476DF8A64D2}" dt="2021-01-27T14:48:03.799" v="1517" actId="478"/>
          <ac:picMkLst>
            <pc:docMk/>
            <pc:sldMk cId="3148479538" sldId="339"/>
            <ac:picMk id="3" creationId="{A5922617-0764-4989-83CD-677BB867981A}"/>
          </ac:picMkLst>
        </pc:picChg>
        <pc:picChg chg="add mod">
          <ac:chgData name="Keiko Kojima" userId="6899f029-7342-413a-b38b-6a9d55270ecb" providerId="ADAL" clId="{DCF52E61-DF03-45E9-A690-2476DF8A64D2}" dt="2021-01-27T14:48:11.292" v="1520" actId="1076"/>
          <ac:picMkLst>
            <pc:docMk/>
            <pc:sldMk cId="3148479538" sldId="339"/>
            <ac:picMk id="5" creationId="{9A746C23-F2CA-487A-85BE-F3CEA3741520}"/>
          </ac:picMkLst>
        </pc:picChg>
      </pc:sldChg>
      <pc:sldChg chg="modSp del mod">
        <pc:chgData name="Keiko Kojima" userId="6899f029-7342-413a-b38b-6a9d55270ecb" providerId="ADAL" clId="{DCF52E61-DF03-45E9-A690-2476DF8A64D2}" dt="2021-01-23T04:46:07.338" v="176" actId="2696"/>
        <pc:sldMkLst>
          <pc:docMk/>
          <pc:sldMk cId="1270668778" sldId="349"/>
        </pc:sldMkLst>
        <pc:graphicFrameChg chg="modGraphic">
          <ac:chgData name="Keiko Kojima" userId="6899f029-7342-413a-b38b-6a9d55270ecb" providerId="ADAL" clId="{DCF52E61-DF03-45E9-A690-2476DF8A64D2}" dt="2021-01-23T04:39:33.777" v="57" actId="14734"/>
          <ac:graphicFrameMkLst>
            <pc:docMk/>
            <pc:sldMk cId="1270668778" sldId="349"/>
            <ac:graphicFrameMk id="7" creationId="{7BF11F88-A770-4939-B735-8A96C64BC0A4}"/>
          </ac:graphicFrameMkLst>
        </pc:graphicFrameChg>
      </pc:sldChg>
      <pc:sldChg chg="addSp delSp modSp mod modAnim">
        <pc:chgData name="Keiko Kojima" userId="6899f029-7342-413a-b38b-6a9d55270ecb" providerId="ADAL" clId="{DCF52E61-DF03-45E9-A690-2476DF8A64D2}" dt="2021-01-27T13:20:19.869" v="686"/>
        <pc:sldMkLst>
          <pc:docMk/>
          <pc:sldMk cId="3695876032" sldId="350"/>
        </pc:sldMkLst>
        <pc:spChg chg="add del mod">
          <ac:chgData name="Keiko Kojima" userId="6899f029-7342-413a-b38b-6a9d55270ecb" providerId="ADAL" clId="{DCF52E61-DF03-45E9-A690-2476DF8A64D2}" dt="2021-01-27T13:19:25.300" v="674" actId="478"/>
          <ac:spMkLst>
            <pc:docMk/>
            <pc:sldMk cId="3695876032" sldId="350"/>
            <ac:spMk id="2" creationId="{ECE64FBE-8C6A-426F-9D87-1174078F365C}"/>
          </ac:spMkLst>
        </pc:spChg>
        <pc:spChg chg="add del mod">
          <ac:chgData name="Keiko Kojima" userId="6899f029-7342-413a-b38b-6a9d55270ecb" providerId="ADAL" clId="{DCF52E61-DF03-45E9-A690-2476DF8A64D2}" dt="2021-01-27T12:56:25.945" v="201" actId="478"/>
          <ac:spMkLst>
            <pc:docMk/>
            <pc:sldMk cId="3695876032" sldId="350"/>
            <ac:spMk id="16" creationId="{0498997A-5176-42A4-9B85-4B90EDF80B4E}"/>
          </ac:spMkLst>
        </pc:spChg>
        <pc:spChg chg="add mod">
          <ac:chgData name="Keiko Kojima" userId="6899f029-7342-413a-b38b-6a9d55270ecb" providerId="ADAL" clId="{DCF52E61-DF03-45E9-A690-2476DF8A64D2}" dt="2021-01-27T12:56:28.147" v="202"/>
          <ac:spMkLst>
            <pc:docMk/>
            <pc:sldMk cId="3695876032" sldId="350"/>
            <ac:spMk id="18" creationId="{C0365831-76B2-49F4-B801-92E6C7883F38}"/>
          </ac:spMkLst>
        </pc:spChg>
        <pc:spChg chg="add mod">
          <ac:chgData name="Keiko Kojima" userId="6899f029-7342-413a-b38b-6a9d55270ecb" providerId="ADAL" clId="{DCF52E61-DF03-45E9-A690-2476DF8A64D2}" dt="2021-01-27T13:18:07.460" v="607" actId="1076"/>
          <ac:spMkLst>
            <pc:docMk/>
            <pc:sldMk cId="3695876032" sldId="350"/>
            <ac:spMk id="20" creationId="{D91CDB55-1DE0-44E1-9A9F-375EABCE3AB6}"/>
          </ac:spMkLst>
        </pc:spChg>
        <pc:spChg chg="add del mod">
          <ac:chgData name="Keiko Kojima" userId="6899f029-7342-413a-b38b-6a9d55270ecb" providerId="ADAL" clId="{DCF52E61-DF03-45E9-A690-2476DF8A64D2}" dt="2021-01-27T13:19:23.469" v="673" actId="478"/>
          <ac:spMkLst>
            <pc:docMk/>
            <pc:sldMk cId="3695876032" sldId="350"/>
            <ac:spMk id="21" creationId="{5DD7FCAE-E858-4298-8184-1CD777C6E84B}"/>
          </ac:spMkLst>
        </pc:spChg>
        <pc:spChg chg="add mod">
          <ac:chgData name="Keiko Kojima" userId="6899f029-7342-413a-b38b-6a9d55270ecb" providerId="ADAL" clId="{DCF52E61-DF03-45E9-A690-2476DF8A64D2}" dt="2021-01-27T13:19:20.063" v="672" actId="1076"/>
          <ac:spMkLst>
            <pc:docMk/>
            <pc:sldMk cId="3695876032" sldId="350"/>
            <ac:spMk id="22" creationId="{9EFE0E01-D91C-4839-8E1E-997DBCB7AB5B}"/>
          </ac:spMkLst>
        </pc:spChg>
        <pc:spChg chg="add mod">
          <ac:chgData name="Keiko Kojima" userId="6899f029-7342-413a-b38b-6a9d55270ecb" providerId="ADAL" clId="{DCF52E61-DF03-45E9-A690-2476DF8A64D2}" dt="2021-01-27T13:19:02.486" v="658" actId="1076"/>
          <ac:spMkLst>
            <pc:docMk/>
            <pc:sldMk cId="3695876032" sldId="350"/>
            <ac:spMk id="23" creationId="{90A624A5-B835-4080-B3F3-5B6AF754D15F}"/>
          </ac:spMkLst>
        </pc:spChg>
        <pc:spChg chg="add mod">
          <ac:chgData name="Keiko Kojima" userId="6899f029-7342-413a-b38b-6a9d55270ecb" providerId="ADAL" clId="{DCF52E61-DF03-45E9-A690-2476DF8A64D2}" dt="2021-01-27T13:18:47.588" v="644" actId="1076"/>
          <ac:spMkLst>
            <pc:docMk/>
            <pc:sldMk cId="3695876032" sldId="350"/>
            <ac:spMk id="25" creationId="{D827D7AC-1061-4222-BED6-66D69325BDB4}"/>
          </ac:spMkLst>
        </pc:spChg>
        <pc:picChg chg="del mod">
          <ac:chgData name="Keiko Kojima" userId="6899f029-7342-413a-b38b-6a9d55270ecb" providerId="ADAL" clId="{DCF52E61-DF03-45E9-A690-2476DF8A64D2}" dt="2021-01-27T13:19:30.024" v="679" actId="478"/>
          <ac:picMkLst>
            <pc:docMk/>
            <pc:sldMk cId="3695876032" sldId="350"/>
            <ac:picMk id="3" creationId="{47C31EAC-A218-4CDB-8E92-87F33E9D3EEF}"/>
          </ac:picMkLst>
        </pc:picChg>
        <pc:picChg chg="mod">
          <ac:chgData name="Keiko Kojima" userId="6899f029-7342-413a-b38b-6a9d55270ecb" providerId="ADAL" clId="{DCF52E61-DF03-45E9-A690-2476DF8A64D2}" dt="2021-01-27T13:18:43.500" v="643" actId="1076"/>
          <ac:picMkLst>
            <pc:docMk/>
            <pc:sldMk cId="3695876032" sldId="350"/>
            <ac:picMk id="4" creationId="{829692A7-35D7-4A7E-B0A5-FDA66A7B320F}"/>
          </ac:picMkLst>
        </pc:picChg>
        <pc:picChg chg="del mod">
          <ac:chgData name="Keiko Kojima" userId="6899f029-7342-413a-b38b-6a9d55270ecb" providerId="ADAL" clId="{DCF52E61-DF03-45E9-A690-2476DF8A64D2}" dt="2021-01-27T13:19:30.696" v="680" actId="478"/>
          <ac:picMkLst>
            <pc:docMk/>
            <pc:sldMk cId="3695876032" sldId="350"/>
            <ac:picMk id="9" creationId="{36154F16-93D8-4AA1-9755-28AE88DBAB31}"/>
          </ac:picMkLst>
        </pc:picChg>
        <pc:picChg chg="del mod">
          <ac:chgData name="Keiko Kojima" userId="6899f029-7342-413a-b38b-6a9d55270ecb" providerId="ADAL" clId="{DCF52E61-DF03-45E9-A690-2476DF8A64D2}" dt="2021-01-27T13:19:28.225" v="677" actId="478"/>
          <ac:picMkLst>
            <pc:docMk/>
            <pc:sldMk cId="3695876032" sldId="350"/>
            <ac:picMk id="11" creationId="{07579F2D-9FB8-4CA2-BA49-2D8E2FAD4B2E}"/>
          </ac:picMkLst>
        </pc:picChg>
        <pc:picChg chg="del mod">
          <ac:chgData name="Keiko Kojima" userId="6899f029-7342-413a-b38b-6a9d55270ecb" providerId="ADAL" clId="{DCF52E61-DF03-45E9-A690-2476DF8A64D2}" dt="2021-01-27T13:19:31.406" v="681" actId="478"/>
          <ac:picMkLst>
            <pc:docMk/>
            <pc:sldMk cId="3695876032" sldId="350"/>
            <ac:picMk id="15" creationId="{D9B9909B-0677-4D7E-A3B0-4C0C326F6012}"/>
          </ac:picMkLst>
        </pc:picChg>
        <pc:picChg chg="del mod">
          <ac:chgData name="Keiko Kojima" userId="6899f029-7342-413a-b38b-6a9d55270ecb" providerId="ADAL" clId="{DCF52E61-DF03-45E9-A690-2476DF8A64D2}" dt="2021-01-27T13:19:26.535" v="675" actId="478"/>
          <ac:picMkLst>
            <pc:docMk/>
            <pc:sldMk cId="3695876032" sldId="350"/>
            <ac:picMk id="17" creationId="{8AD617B8-F22D-4276-A251-AA2CD04A24E6}"/>
          </ac:picMkLst>
        </pc:picChg>
        <pc:picChg chg="del mod">
          <ac:chgData name="Keiko Kojima" userId="6899f029-7342-413a-b38b-6a9d55270ecb" providerId="ADAL" clId="{DCF52E61-DF03-45E9-A690-2476DF8A64D2}" dt="2021-01-27T13:19:27.185" v="676" actId="478"/>
          <ac:picMkLst>
            <pc:docMk/>
            <pc:sldMk cId="3695876032" sldId="350"/>
            <ac:picMk id="19" creationId="{5D84A42F-02AA-4870-A8F4-A6CBC1724E34}"/>
          </ac:picMkLst>
        </pc:picChg>
        <pc:picChg chg="del mod">
          <ac:chgData name="Keiko Kojima" userId="6899f029-7342-413a-b38b-6a9d55270ecb" providerId="ADAL" clId="{DCF52E61-DF03-45E9-A690-2476DF8A64D2}" dt="2021-01-27T13:19:29.324" v="678" actId="478"/>
          <ac:picMkLst>
            <pc:docMk/>
            <pc:sldMk cId="3695876032" sldId="350"/>
            <ac:picMk id="24" creationId="{BB64DB00-99D1-4DBF-85E9-11161A6A3475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3:22:06.291" v="695" actId="1076"/>
        <pc:sldMkLst>
          <pc:docMk/>
          <pc:sldMk cId="350165962" sldId="351"/>
        </pc:sldMkLst>
        <pc:spChg chg="add mod">
          <ac:chgData name="Keiko Kojima" userId="6899f029-7342-413a-b38b-6a9d55270ecb" providerId="ADAL" clId="{DCF52E61-DF03-45E9-A690-2476DF8A64D2}" dt="2021-01-27T12:56:58.831" v="209" actId="20577"/>
          <ac:spMkLst>
            <pc:docMk/>
            <pc:sldMk cId="350165962" sldId="351"/>
            <ac:spMk id="11" creationId="{9138D26E-1DA6-4085-80D2-C6D8FF635C8E}"/>
          </ac:spMkLst>
        </pc:spChg>
        <pc:picChg chg="del">
          <ac:chgData name="Keiko Kojima" userId="6899f029-7342-413a-b38b-6a9d55270ecb" providerId="ADAL" clId="{DCF52E61-DF03-45E9-A690-2476DF8A64D2}" dt="2021-01-27T13:22:00.572" v="693" actId="478"/>
          <ac:picMkLst>
            <pc:docMk/>
            <pc:sldMk cId="350165962" sldId="351"/>
            <ac:picMk id="3" creationId="{AB4F9AEB-0A04-49F3-9589-2947DDAC93D0}"/>
          </ac:picMkLst>
        </pc:picChg>
        <pc:picChg chg="add mod">
          <ac:chgData name="Keiko Kojima" userId="6899f029-7342-413a-b38b-6a9d55270ecb" providerId="ADAL" clId="{DCF52E61-DF03-45E9-A690-2476DF8A64D2}" dt="2021-01-27T13:22:06.291" v="695" actId="1076"/>
          <ac:picMkLst>
            <pc:docMk/>
            <pc:sldMk cId="350165962" sldId="351"/>
            <ac:picMk id="12" creationId="{7F680954-C0BC-400F-B1B2-37F0E0A47CF6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3:21:56.258" v="692" actId="1076"/>
        <pc:sldMkLst>
          <pc:docMk/>
          <pc:sldMk cId="3550161442" sldId="352"/>
        </pc:sldMkLst>
        <pc:spChg chg="add mod">
          <ac:chgData name="Keiko Kojima" userId="6899f029-7342-413a-b38b-6a9d55270ecb" providerId="ADAL" clId="{DCF52E61-DF03-45E9-A690-2476DF8A64D2}" dt="2021-01-27T12:57:06.729" v="212" actId="20577"/>
          <ac:spMkLst>
            <pc:docMk/>
            <pc:sldMk cId="3550161442" sldId="352"/>
            <ac:spMk id="16" creationId="{60A916E7-F49F-463A-95C6-3D8F652D23D4}"/>
          </ac:spMkLst>
        </pc:spChg>
        <pc:picChg chg="del">
          <ac:chgData name="Keiko Kojima" userId="6899f029-7342-413a-b38b-6a9d55270ecb" providerId="ADAL" clId="{DCF52E61-DF03-45E9-A690-2476DF8A64D2}" dt="2021-01-27T13:21:47.782" v="690" actId="478"/>
          <ac:picMkLst>
            <pc:docMk/>
            <pc:sldMk cId="3550161442" sldId="352"/>
            <ac:picMk id="3" creationId="{AB4F9AEB-0A04-49F3-9589-2947DDAC93D0}"/>
          </ac:picMkLst>
        </pc:picChg>
        <pc:picChg chg="add mod">
          <ac:chgData name="Keiko Kojima" userId="6899f029-7342-413a-b38b-6a9d55270ecb" providerId="ADAL" clId="{DCF52E61-DF03-45E9-A690-2476DF8A64D2}" dt="2021-01-27T13:21:56.258" v="692" actId="1076"/>
          <ac:picMkLst>
            <pc:docMk/>
            <pc:sldMk cId="3550161442" sldId="352"/>
            <ac:picMk id="6" creationId="{E95A4036-A34E-4BB5-BAC5-2FE5F6E3FDE4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3:22:51.569" v="701" actId="1076"/>
        <pc:sldMkLst>
          <pc:docMk/>
          <pc:sldMk cId="1163764174" sldId="353"/>
        </pc:sldMkLst>
        <pc:spChg chg="add mod">
          <ac:chgData name="Keiko Kojima" userId="6899f029-7342-413a-b38b-6a9d55270ecb" providerId="ADAL" clId="{DCF52E61-DF03-45E9-A690-2476DF8A64D2}" dt="2021-01-27T12:57:21.682" v="217" actId="20577"/>
          <ac:spMkLst>
            <pc:docMk/>
            <pc:sldMk cId="1163764174" sldId="353"/>
            <ac:spMk id="11" creationId="{D68469F0-E7C6-44EC-B29F-1B14413CF8F1}"/>
          </ac:spMkLst>
        </pc:spChg>
        <pc:picChg chg="add mod">
          <ac:chgData name="Keiko Kojima" userId="6899f029-7342-413a-b38b-6a9d55270ecb" providerId="ADAL" clId="{DCF52E61-DF03-45E9-A690-2476DF8A64D2}" dt="2021-01-27T13:22:51.569" v="701" actId="1076"/>
          <ac:picMkLst>
            <pc:docMk/>
            <pc:sldMk cId="1163764174" sldId="353"/>
            <ac:picMk id="4" creationId="{D77C7676-F311-4B71-9960-05CB279A5F99}"/>
          </ac:picMkLst>
        </pc:picChg>
        <pc:picChg chg="del">
          <ac:chgData name="Keiko Kojima" userId="6899f029-7342-413a-b38b-6a9d55270ecb" providerId="ADAL" clId="{DCF52E61-DF03-45E9-A690-2476DF8A64D2}" dt="2021-01-27T13:22:46.097" v="699" actId="478"/>
          <ac:picMkLst>
            <pc:docMk/>
            <pc:sldMk cId="1163764174" sldId="353"/>
            <ac:picMk id="10" creationId="{B0B6ADE1-D15F-4115-93CE-92D6BB587019}"/>
          </ac:picMkLst>
        </pc:picChg>
      </pc:sldChg>
      <pc:sldChg chg="addSp delSp modSp mod">
        <pc:chgData name="Keiko Kojima" userId="6899f029-7342-413a-b38b-6a9d55270ecb" providerId="ADAL" clId="{DCF52E61-DF03-45E9-A690-2476DF8A64D2}" dt="2021-01-27T12:58:03.737" v="223"/>
        <pc:sldMkLst>
          <pc:docMk/>
          <pc:sldMk cId="2471642402" sldId="354"/>
        </pc:sldMkLst>
        <pc:spChg chg="add del mod">
          <ac:chgData name="Keiko Kojima" userId="6899f029-7342-413a-b38b-6a9d55270ecb" providerId="ADAL" clId="{DCF52E61-DF03-45E9-A690-2476DF8A64D2}" dt="2021-01-27T12:58:01.946" v="222" actId="478"/>
          <ac:spMkLst>
            <pc:docMk/>
            <pc:sldMk cId="2471642402" sldId="354"/>
            <ac:spMk id="7" creationId="{A1ECD269-5D24-4DF5-B62E-CF16D500DBDA}"/>
          </ac:spMkLst>
        </pc:spChg>
        <pc:spChg chg="add mod">
          <ac:chgData name="Keiko Kojima" userId="6899f029-7342-413a-b38b-6a9d55270ecb" providerId="ADAL" clId="{DCF52E61-DF03-45E9-A690-2476DF8A64D2}" dt="2021-01-27T12:58:03.737" v="223"/>
          <ac:spMkLst>
            <pc:docMk/>
            <pc:sldMk cId="2471642402" sldId="354"/>
            <ac:spMk id="8" creationId="{1159B0E7-331C-4040-8BE8-58A2F4099424}"/>
          </ac:spMkLst>
        </pc:spChg>
      </pc:sldChg>
      <pc:sldChg chg="addSp modSp">
        <pc:chgData name="Keiko Kojima" userId="6899f029-7342-413a-b38b-6a9d55270ecb" providerId="ADAL" clId="{DCF52E61-DF03-45E9-A690-2476DF8A64D2}" dt="2021-01-27T12:58:09.171" v="224"/>
        <pc:sldMkLst>
          <pc:docMk/>
          <pc:sldMk cId="3643533431" sldId="355"/>
        </pc:sldMkLst>
        <pc:spChg chg="add mod">
          <ac:chgData name="Keiko Kojima" userId="6899f029-7342-413a-b38b-6a9d55270ecb" providerId="ADAL" clId="{DCF52E61-DF03-45E9-A690-2476DF8A64D2}" dt="2021-01-27T12:58:09.171" v="224"/>
          <ac:spMkLst>
            <pc:docMk/>
            <pc:sldMk cId="3643533431" sldId="355"/>
            <ac:spMk id="18" creationId="{54A37CEA-C626-4035-B763-CF3776C1D50F}"/>
          </ac:spMkLst>
        </pc:spChg>
      </pc:sldChg>
      <pc:sldChg chg="addSp modSp">
        <pc:chgData name="Keiko Kojima" userId="6899f029-7342-413a-b38b-6a9d55270ecb" providerId="ADAL" clId="{DCF52E61-DF03-45E9-A690-2476DF8A64D2}" dt="2021-01-27T12:58:16.369" v="225"/>
        <pc:sldMkLst>
          <pc:docMk/>
          <pc:sldMk cId="3884410003" sldId="356"/>
        </pc:sldMkLst>
        <pc:spChg chg="add mod">
          <ac:chgData name="Keiko Kojima" userId="6899f029-7342-413a-b38b-6a9d55270ecb" providerId="ADAL" clId="{DCF52E61-DF03-45E9-A690-2476DF8A64D2}" dt="2021-01-27T12:58:16.369" v="225"/>
          <ac:spMkLst>
            <pc:docMk/>
            <pc:sldMk cId="3884410003" sldId="356"/>
            <ac:spMk id="4" creationId="{4778D66B-9B57-42AD-8E5A-1D2C49E4EF7F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2:58:38.942" v="231" actId="20577"/>
        <pc:sldMkLst>
          <pc:docMk/>
          <pc:sldMk cId="3213077081" sldId="357"/>
        </pc:sldMkLst>
        <pc:spChg chg="add del">
          <ac:chgData name="Keiko Kojima" userId="6899f029-7342-413a-b38b-6a9d55270ecb" providerId="ADAL" clId="{DCF52E61-DF03-45E9-A690-2476DF8A64D2}" dt="2021-01-27T12:58:30.482" v="228" actId="478"/>
          <ac:spMkLst>
            <pc:docMk/>
            <pc:sldMk cId="3213077081" sldId="357"/>
            <ac:spMk id="3" creationId="{25FDBCDE-B7F0-43AF-A078-A332A10D4EB1}"/>
          </ac:spMkLst>
        </pc:spChg>
        <pc:spChg chg="add del mod">
          <ac:chgData name="Keiko Kojima" userId="6899f029-7342-413a-b38b-6a9d55270ecb" providerId="ADAL" clId="{DCF52E61-DF03-45E9-A690-2476DF8A64D2}" dt="2021-01-27T12:58:26.980" v="227"/>
          <ac:spMkLst>
            <pc:docMk/>
            <pc:sldMk cId="3213077081" sldId="357"/>
            <ac:spMk id="6" creationId="{5ACA2A5A-F90A-4DDF-83F8-7EFB06178461}"/>
          </ac:spMkLst>
        </pc:spChg>
        <pc:spChg chg="add mod">
          <ac:chgData name="Keiko Kojima" userId="6899f029-7342-413a-b38b-6a9d55270ecb" providerId="ADAL" clId="{DCF52E61-DF03-45E9-A690-2476DF8A64D2}" dt="2021-01-27T12:58:38.942" v="231" actId="20577"/>
          <ac:spMkLst>
            <pc:docMk/>
            <pc:sldMk cId="3213077081" sldId="357"/>
            <ac:spMk id="7" creationId="{4424CE21-BA8C-4A9B-8D99-1CC9D6DBEA51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2:59:05.209" v="235"/>
        <pc:sldMkLst>
          <pc:docMk/>
          <pc:sldMk cId="3392641048" sldId="358"/>
        </pc:sldMkLst>
        <pc:spChg chg="del">
          <ac:chgData name="Keiko Kojima" userId="6899f029-7342-413a-b38b-6a9d55270ecb" providerId="ADAL" clId="{DCF52E61-DF03-45E9-A690-2476DF8A64D2}" dt="2021-01-27T12:58:50.095" v="233" actId="478"/>
          <ac:spMkLst>
            <pc:docMk/>
            <pc:sldMk cId="3392641048" sldId="358"/>
            <ac:spMk id="3" creationId="{5C441F45-C9DA-449F-9B41-F9172C4CF11A}"/>
          </ac:spMkLst>
        </pc:spChg>
        <pc:spChg chg="add del mod">
          <ac:chgData name="Keiko Kojima" userId="6899f029-7342-413a-b38b-6a9d55270ecb" providerId="ADAL" clId="{DCF52E61-DF03-45E9-A690-2476DF8A64D2}" dt="2021-01-27T12:59:02.634" v="234" actId="478"/>
          <ac:spMkLst>
            <pc:docMk/>
            <pc:sldMk cId="3392641048" sldId="358"/>
            <ac:spMk id="6" creationId="{21478141-3221-46A3-A2FD-FE70D9CC7111}"/>
          </ac:spMkLst>
        </pc:spChg>
        <pc:spChg chg="add mod">
          <ac:chgData name="Keiko Kojima" userId="6899f029-7342-413a-b38b-6a9d55270ecb" providerId="ADAL" clId="{DCF52E61-DF03-45E9-A690-2476DF8A64D2}" dt="2021-01-27T12:59:05.209" v="235"/>
          <ac:spMkLst>
            <pc:docMk/>
            <pc:sldMk cId="3392641048" sldId="358"/>
            <ac:spMk id="8" creationId="{9160EDE2-F43F-40EF-9FFB-297EE0862065}"/>
          </ac:spMkLst>
        </pc:spChg>
      </pc:sldChg>
      <pc:sldChg chg="addSp modSp modNotesTx">
        <pc:chgData name="Keiko Kojima" userId="6899f029-7342-413a-b38b-6a9d55270ecb" providerId="ADAL" clId="{DCF52E61-DF03-45E9-A690-2476DF8A64D2}" dt="2021-01-27T13:00:50.369" v="279" actId="20577"/>
        <pc:sldMkLst>
          <pc:docMk/>
          <pc:sldMk cId="3457280386" sldId="359"/>
        </pc:sldMkLst>
        <pc:spChg chg="add mod">
          <ac:chgData name="Keiko Kojima" userId="6899f029-7342-413a-b38b-6a9d55270ecb" providerId="ADAL" clId="{DCF52E61-DF03-45E9-A690-2476DF8A64D2}" dt="2021-01-27T12:59:09.624" v="236"/>
          <ac:spMkLst>
            <pc:docMk/>
            <pc:sldMk cId="3457280386" sldId="359"/>
            <ac:spMk id="13" creationId="{C9A8909D-FAC3-46BB-9881-DCBA70EE9E47}"/>
          </ac:spMkLst>
        </pc:spChg>
      </pc:sldChg>
      <pc:sldChg chg="addSp modSp mod">
        <pc:chgData name="Keiko Kojima" userId="6899f029-7342-413a-b38b-6a9d55270ecb" providerId="ADAL" clId="{DCF52E61-DF03-45E9-A690-2476DF8A64D2}" dt="2021-01-27T13:01:17.363" v="284" actId="20577"/>
        <pc:sldMkLst>
          <pc:docMk/>
          <pc:sldMk cId="267923202" sldId="360"/>
        </pc:sldMkLst>
        <pc:spChg chg="add mod">
          <ac:chgData name="Keiko Kojima" userId="6899f029-7342-413a-b38b-6a9d55270ecb" providerId="ADAL" clId="{DCF52E61-DF03-45E9-A690-2476DF8A64D2}" dt="2021-01-27T13:01:17.363" v="284" actId="20577"/>
          <ac:spMkLst>
            <pc:docMk/>
            <pc:sldMk cId="267923202" sldId="360"/>
            <ac:spMk id="6" creationId="{2AFCCA46-73DA-46C2-BC4C-84B55920A0D7}"/>
          </ac:spMkLst>
        </pc:spChg>
      </pc:sldChg>
      <pc:sldChg chg="addSp modSp">
        <pc:chgData name="Keiko Kojima" userId="6899f029-7342-413a-b38b-6a9d55270ecb" providerId="ADAL" clId="{DCF52E61-DF03-45E9-A690-2476DF8A64D2}" dt="2021-01-27T13:01:24.321" v="285"/>
        <pc:sldMkLst>
          <pc:docMk/>
          <pc:sldMk cId="4034406671" sldId="361"/>
        </pc:sldMkLst>
        <pc:spChg chg="add mod">
          <ac:chgData name="Keiko Kojima" userId="6899f029-7342-413a-b38b-6a9d55270ecb" providerId="ADAL" clId="{DCF52E61-DF03-45E9-A690-2476DF8A64D2}" dt="2021-01-27T13:01:24.321" v="285"/>
          <ac:spMkLst>
            <pc:docMk/>
            <pc:sldMk cId="4034406671" sldId="361"/>
            <ac:spMk id="6" creationId="{504D14B4-9498-4E11-A058-826A40EA5FD2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3:24:29.712" v="716" actId="478"/>
        <pc:sldMkLst>
          <pc:docMk/>
          <pc:sldMk cId="2552983130" sldId="362"/>
        </pc:sldMkLst>
        <pc:spChg chg="del">
          <ac:chgData name="Keiko Kojima" userId="6899f029-7342-413a-b38b-6a9d55270ecb" providerId="ADAL" clId="{DCF52E61-DF03-45E9-A690-2476DF8A64D2}" dt="2021-01-27T13:24:29.712" v="716" actId="478"/>
          <ac:spMkLst>
            <pc:docMk/>
            <pc:sldMk cId="2552983130" sldId="362"/>
            <ac:spMk id="2" creationId="{00000000-0000-0000-0000-000000000000}"/>
          </ac:spMkLst>
        </pc:spChg>
        <pc:spChg chg="add mod">
          <ac:chgData name="Keiko Kojima" userId="6899f029-7342-413a-b38b-6a9d55270ecb" providerId="ADAL" clId="{DCF52E61-DF03-45E9-A690-2476DF8A64D2}" dt="2021-01-27T13:01:40.152" v="289"/>
          <ac:spMkLst>
            <pc:docMk/>
            <pc:sldMk cId="2552983130" sldId="362"/>
            <ac:spMk id="10" creationId="{3BFE2D12-4EBC-403C-808A-69127D356B69}"/>
          </ac:spMkLst>
        </pc:spChg>
      </pc:sldChg>
      <pc:sldChg chg="addSp modSp mod">
        <pc:chgData name="Keiko Kojima" userId="6899f029-7342-413a-b38b-6a9d55270ecb" providerId="ADAL" clId="{DCF52E61-DF03-45E9-A690-2476DF8A64D2}" dt="2021-01-27T13:08:35.373" v="401" actId="20577"/>
        <pc:sldMkLst>
          <pc:docMk/>
          <pc:sldMk cId="4110242987" sldId="363"/>
        </pc:sldMkLst>
        <pc:spChg chg="add mod">
          <ac:chgData name="Keiko Kojima" userId="6899f029-7342-413a-b38b-6a9d55270ecb" providerId="ADAL" clId="{DCF52E61-DF03-45E9-A690-2476DF8A64D2}" dt="2021-01-27T13:08:35.373" v="401" actId="20577"/>
          <ac:spMkLst>
            <pc:docMk/>
            <pc:sldMk cId="4110242987" sldId="363"/>
            <ac:spMk id="7" creationId="{0EC539D0-DDAB-4AEF-92AA-143AF8C6A9D5}"/>
          </ac:spMkLst>
        </pc:spChg>
      </pc:sldChg>
      <pc:sldChg chg="addSp modSp">
        <pc:chgData name="Keiko Kojima" userId="6899f029-7342-413a-b38b-6a9d55270ecb" providerId="ADAL" clId="{DCF52E61-DF03-45E9-A690-2476DF8A64D2}" dt="2021-01-27T13:08:43.181" v="402"/>
        <pc:sldMkLst>
          <pc:docMk/>
          <pc:sldMk cId="2248324101" sldId="364"/>
        </pc:sldMkLst>
        <pc:spChg chg="add mod">
          <ac:chgData name="Keiko Kojima" userId="6899f029-7342-413a-b38b-6a9d55270ecb" providerId="ADAL" clId="{DCF52E61-DF03-45E9-A690-2476DF8A64D2}" dt="2021-01-27T13:08:43.181" v="402"/>
          <ac:spMkLst>
            <pc:docMk/>
            <pc:sldMk cId="2248324101" sldId="364"/>
            <ac:spMk id="7" creationId="{DDE131E3-4795-4CF5-BD69-36618D7BDE46}"/>
          </ac:spMkLst>
        </pc:spChg>
      </pc:sldChg>
      <pc:sldChg chg="addSp modSp">
        <pc:chgData name="Keiko Kojima" userId="6899f029-7342-413a-b38b-6a9d55270ecb" providerId="ADAL" clId="{DCF52E61-DF03-45E9-A690-2476DF8A64D2}" dt="2021-01-27T13:01:53.542" v="290"/>
        <pc:sldMkLst>
          <pc:docMk/>
          <pc:sldMk cId="2164459839" sldId="365"/>
        </pc:sldMkLst>
        <pc:spChg chg="add mod">
          <ac:chgData name="Keiko Kojima" userId="6899f029-7342-413a-b38b-6a9d55270ecb" providerId="ADAL" clId="{DCF52E61-DF03-45E9-A690-2476DF8A64D2}" dt="2021-01-27T13:01:53.542" v="290"/>
          <ac:spMkLst>
            <pc:docMk/>
            <pc:sldMk cId="2164459839" sldId="365"/>
            <ac:spMk id="7" creationId="{7FB5C99E-6F66-4F03-AD38-49A0EFA5E4B5}"/>
          </ac:spMkLst>
        </pc:spChg>
      </pc:sldChg>
      <pc:sldChg chg="addSp modSp">
        <pc:chgData name="Keiko Kojima" userId="6899f029-7342-413a-b38b-6a9d55270ecb" providerId="ADAL" clId="{DCF52E61-DF03-45E9-A690-2476DF8A64D2}" dt="2021-01-27T13:02:22.372" v="294"/>
        <pc:sldMkLst>
          <pc:docMk/>
          <pc:sldMk cId="214723572" sldId="366"/>
        </pc:sldMkLst>
        <pc:spChg chg="add mod">
          <ac:chgData name="Keiko Kojima" userId="6899f029-7342-413a-b38b-6a9d55270ecb" providerId="ADAL" clId="{DCF52E61-DF03-45E9-A690-2476DF8A64D2}" dt="2021-01-27T13:02:22.372" v="294"/>
          <ac:spMkLst>
            <pc:docMk/>
            <pc:sldMk cId="214723572" sldId="366"/>
            <ac:spMk id="7" creationId="{A8AA6E31-9FC7-4296-84E3-D79CF71116B5}"/>
          </ac:spMkLst>
        </pc:spChg>
      </pc:sldChg>
      <pc:sldChg chg="addSp modSp">
        <pc:chgData name="Keiko Kojima" userId="6899f029-7342-413a-b38b-6a9d55270ecb" providerId="ADAL" clId="{DCF52E61-DF03-45E9-A690-2476DF8A64D2}" dt="2021-01-27T13:02:27.535" v="295"/>
        <pc:sldMkLst>
          <pc:docMk/>
          <pc:sldMk cId="1039583583" sldId="367"/>
        </pc:sldMkLst>
        <pc:spChg chg="add mod">
          <ac:chgData name="Keiko Kojima" userId="6899f029-7342-413a-b38b-6a9d55270ecb" providerId="ADAL" clId="{DCF52E61-DF03-45E9-A690-2476DF8A64D2}" dt="2021-01-27T13:02:27.535" v="295"/>
          <ac:spMkLst>
            <pc:docMk/>
            <pc:sldMk cId="1039583583" sldId="367"/>
            <ac:spMk id="8" creationId="{FE9286C7-2226-43DF-BD14-8197AD4C2470}"/>
          </ac:spMkLst>
        </pc:spChg>
      </pc:sldChg>
      <pc:sldChg chg="addSp modSp">
        <pc:chgData name="Keiko Kojima" userId="6899f029-7342-413a-b38b-6a9d55270ecb" providerId="ADAL" clId="{DCF52E61-DF03-45E9-A690-2476DF8A64D2}" dt="2021-01-27T13:02:34.829" v="296"/>
        <pc:sldMkLst>
          <pc:docMk/>
          <pc:sldMk cId="1902899485" sldId="368"/>
        </pc:sldMkLst>
        <pc:spChg chg="add mod">
          <ac:chgData name="Keiko Kojima" userId="6899f029-7342-413a-b38b-6a9d55270ecb" providerId="ADAL" clId="{DCF52E61-DF03-45E9-A690-2476DF8A64D2}" dt="2021-01-27T13:02:34.829" v="296"/>
          <ac:spMkLst>
            <pc:docMk/>
            <pc:sldMk cId="1902899485" sldId="368"/>
            <ac:spMk id="4" creationId="{7DACE3E3-3F30-4CD9-A24F-BEC1090A6E58}"/>
          </ac:spMkLst>
        </pc:spChg>
      </pc:sldChg>
      <pc:sldChg chg="addSp modSp">
        <pc:chgData name="Keiko Kojima" userId="6899f029-7342-413a-b38b-6a9d55270ecb" providerId="ADAL" clId="{DCF52E61-DF03-45E9-A690-2476DF8A64D2}" dt="2021-01-27T13:02:41.143" v="297"/>
        <pc:sldMkLst>
          <pc:docMk/>
          <pc:sldMk cId="2508390314" sldId="369"/>
        </pc:sldMkLst>
        <pc:spChg chg="add mod">
          <ac:chgData name="Keiko Kojima" userId="6899f029-7342-413a-b38b-6a9d55270ecb" providerId="ADAL" clId="{DCF52E61-DF03-45E9-A690-2476DF8A64D2}" dt="2021-01-27T13:02:41.143" v="297"/>
          <ac:spMkLst>
            <pc:docMk/>
            <pc:sldMk cId="2508390314" sldId="369"/>
            <ac:spMk id="5" creationId="{78ED4EAB-BD2E-4D27-83F0-42361E5FB365}"/>
          </ac:spMkLst>
        </pc:spChg>
      </pc:sldChg>
      <pc:sldChg chg="addSp modSp del">
        <pc:chgData name="Keiko Kojima" userId="6899f029-7342-413a-b38b-6a9d55270ecb" providerId="ADAL" clId="{DCF52E61-DF03-45E9-A690-2476DF8A64D2}" dt="2021-01-27T13:32:41.434" v="785" actId="2696"/>
        <pc:sldMkLst>
          <pc:docMk/>
          <pc:sldMk cId="3929542836" sldId="370"/>
        </pc:sldMkLst>
        <pc:spChg chg="add mod">
          <ac:chgData name="Keiko Kojima" userId="6899f029-7342-413a-b38b-6a9d55270ecb" providerId="ADAL" clId="{DCF52E61-DF03-45E9-A690-2476DF8A64D2}" dt="2021-01-27T13:03:04.510" v="302"/>
          <ac:spMkLst>
            <pc:docMk/>
            <pc:sldMk cId="3929542836" sldId="370"/>
            <ac:spMk id="5" creationId="{47BF220D-2462-4D8D-B209-72DFBF4E12E1}"/>
          </ac:spMkLst>
        </pc:spChg>
      </pc:sldChg>
      <pc:sldChg chg="addSp modSp del">
        <pc:chgData name="Keiko Kojima" userId="6899f029-7342-413a-b38b-6a9d55270ecb" providerId="ADAL" clId="{DCF52E61-DF03-45E9-A690-2476DF8A64D2}" dt="2021-01-27T13:32:41.434" v="785" actId="2696"/>
        <pc:sldMkLst>
          <pc:docMk/>
          <pc:sldMk cId="534844791" sldId="371"/>
        </pc:sldMkLst>
        <pc:spChg chg="add mod">
          <ac:chgData name="Keiko Kojima" userId="6899f029-7342-413a-b38b-6a9d55270ecb" providerId="ADAL" clId="{DCF52E61-DF03-45E9-A690-2476DF8A64D2}" dt="2021-01-27T13:03:08.508" v="303"/>
          <ac:spMkLst>
            <pc:docMk/>
            <pc:sldMk cId="534844791" sldId="371"/>
            <ac:spMk id="7" creationId="{A722F275-64E7-416C-B987-9DA9B52FB066}"/>
          </ac:spMkLst>
        </pc:spChg>
      </pc:sldChg>
      <pc:sldChg chg="addSp delSp modSp del mod">
        <pc:chgData name="Keiko Kojima" userId="6899f029-7342-413a-b38b-6a9d55270ecb" providerId="ADAL" clId="{DCF52E61-DF03-45E9-A690-2476DF8A64D2}" dt="2021-01-27T13:32:41.434" v="785" actId="2696"/>
        <pc:sldMkLst>
          <pc:docMk/>
          <pc:sldMk cId="3082013366" sldId="372"/>
        </pc:sldMkLst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7" creationId="{0DEA60B5-6DAD-4EE4-BDA5-CCC89636F798}"/>
          </ac:spMkLst>
        </pc:spChg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9" creationId="{51464A14-B9F4-411A-AA94-0F284A2B9BFB}"/>
          </ac:spMkLst>
        </pc:spChg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10" creationId="{6CED8B1B-F2B0-4CB9-B7B7-47B9C1B08608}"/>
          </ac:spMkLst>
        </pc:spChg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11" creationId="{B5ABC540-0249-411B-BC0C-5A5EEBE8582E}"/>
          </ac:spMkLst>
        </pc:spChg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12" creationId="{ECAB55B3-36AE-4EBE-9231-5AA2D8A610CE}"/>
          </ac:spMkLst>
        </pc:spChg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13" creationId="{AF48EE43-C111-4048-8887-02E3F911355B}"/>
          </ac:spMkLst>
        </pc:spChg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14" creationId="{3D9D4813-BDDB-41BF-97F3-6E15073A527C}"/>
          </ac:spMkLst>
        </pc:spChg>
        <pc:spChg chg="del">
          <ac:chgData name="Keiko Kojima" userId="6899f029-7342-413a-b38b-6a9d55270ecb" providerId="ADAL" clId="{DCF52E61-DF03-45E9-A690-2476DF8A64D2}" dt="2021-01-27T13:32:24.936" v="783" actId="21"/>
          <ac:spMkLst>
            <pc:docMk/>
            <pc:sldMk cId="3082013366" sldId="372"/>
            <ac:spMk id="15" creationId="{E992686A-8423-4387-AE8A-A0B0BA304959}"/>
          </ac:spMkLst>
        </pc:spChg>
        <pc:spChg chg="add mod">
          <ac:chgData name="Keiko Kojima" userId="6899f029-7342-413a-b38b-6a9d55270ecb" providerId="ADAL" clId="{DCF52E61-DF03-45E9-A690-2476DF8A64D2}" dt="2021-01-27T13:03:14.337" v="304"/>
          <ac:spMkLst>
            <pc:docMk/>
            <pc:sldMk cId="3082013366" sldId="372"/>
            <ac:spMk id="16" creationId="{3C91250F-E5A5-429D-BB92-0B37A3A8AF61}"/>
          </ac:spMkLst>
        </pc:spChg>
        <pc:picChg chg="mod">
          <ac:chgData name="Keiko Kojima" userId="6899f029-7342-413a-b38b-6a9d55270ecb" providerId="ADAL" clId="{DCF52E61-DF03-45E9-A690-2476DF8A64D2}" dt="2021-01-27T13:31:31.496" v="779" actId="1076"/>
          <ac:picMkLst>
            <pc:docMk/>
            <pc:sldMk cId="3082013366" sldId="372"/>
            <ac:picMk id="4" creationId="{E35B8E39-0D08-46C2-BFF1-56BC8D372916}"/>
          </ac:picMkLst>
        </pc:picChg>
      </pc:sldChg>
      <pc:sldChg chg="addSp modSp del">
        <pc:chgData name="Keiko Kojima" userId="6899f029-7342-413a-b38b-6a9d55270ecb" providerId="ADAL" clId="{DCF52E61-DF03-45E9-A690-2476DF8A64D2}" dt="2021-01-27T13:42:23.840" v="955" actId="2696"/>
        <pc:sldMkLst>
          <pc:docMk/>
          <pc:sldMk cId="1723583160" sldId="373"/>
        </pc:sldMkLst>
        <pc:spChg chg="add mod">
          <ac:chgData name="Keiko Kojima" userId="6899f029-7342-413a-b38b-6a9d55270ecb" providerId="ADAL" clId="{DCF52E61-DF03-45E9-A690-2476DF8A64D2}" dt="2021-01-27T13:04:50.355" v="359"/>
          <ac:spMkLst>
            <pc:docMk/>
            <pc:sldMk cId="1723583160" sldId="373"/>
            <ac:spMk id="13" creationId="{BE9F7805-FA55-49F1-96DB-984AB0D30661}"/>
          </ac:spMkLst>
        </pc:spChg>
      </pc:sldChg>
      <pc:sldChg chg="addSp delSp modSp mod modAnim">
        <pc:chgData name="Keiko Kojima" userId="6899f029-7342-413a-b38b-6a9d55270ecb" providerId="ADAL" clId="{DCF52E61-DF03-45E9-A690-2476DF8A64D2}" dt="2021-01-27T13:49:58.201" v="1037"/>
        <pc:sldMkLst>
          <pc:docMk/>
          <pc:sldMk cId="2302254890" sldId="374"/>
        </pc:sldMkLst>
        <pc:spChg chg="mod">
          <ac:chgData name="Keiko Kojima" userId="6899f029-7342-413a-b38b-6a9d55270ecb" providerId="ADAL" clId="{DCF52E61-DF03-45E9-A690-2476DF8A64D2}" dt="2021-01-27T13:48:48.817" v="1027" actId="14100"/>
          <ac:spMkLst>
            <pc:docMk/>
            <pc:sldMk cId="2302254890" sldId="374"/>
            <ac:spMk id="11" creationId="{F945AF7D-EB95-4C85-8733-B3D91C11135C}"/>
          </ac:spMkLst>
        </pc:spChg>
        <pc:spChg chg="add mod">
          <ac:chgData name="Keiko Kojima" userId="6899f029-7342-413a-b38b-6a9d55270ecb" providerId="ADAL" clId="{DCF52E61-DF03-45E9-A690-2476DF8A64D2}" dt="2021-01-27T13:04:59.469" v="361"/>
          <ac:spMkLst>
            <pc:docMk/>
            <pc:sldMk cId="2302254890" sldId="374"/>
            <ac:spMk id="12" creationId="{8207A5CF-304A-46C4-95C4-C941BAA63E4A}"/>
          </ac:spMkLst>
        </pc:spChg>
        <pc:spChg chg="mod">
          <ac:chgData name="Keiko Kojima" userId="6899f029-7342-413a-b38b-6a9d55270ecb" providerId="ADAL" clId="{DCF52E61-DF03-45E9-A690-2476DF8A64D2}" dt="2021-01-27T13:48:41.786" v="1026" actId="14100"/>
          <ac:spMkLst>
            <pc:docMk/>
            <pc:sldMk cId="2302254890" sldId="374"/>
            <ac:spMk id="17" creationId="{D7D51BB9-BA4F-4BBF-80A0-804E3B10DA62}"/>
          </ac:spMkLst>
        </pc:spChg>
        <pc:spChg chg="mod">
          <ac:chgData name="Keiko Kojima" userId="6899f029-7342-413a-b38b-6a9d55270ecb" providerId="ADAL" clId="{DCF52E61-DF03-45E9-A690-2476DF8A64D2}" dt="2021-01-27T13:48:37.378" v="1025" actId="14100"/>
          <ac:spMkLst>
            <pc:docMk/>
            <pc:sldMk cId="2302254890" sldId="374"/>
            <ac:spMk id="18" creationId="{65243917-8469-46F4-8A94-BBA3AC9D87AC}"/>
          </ac:spMkLst>
        </pc:spChg>
        <pc:spChg chg="mod">
          <ac:chgData name="Keiko Kojima" userId="6899f029-7342-413a-b38b-6a9d55270ecb" providerId="ADAL" clId="{DCF52E61-DF03-45E9-A690-2476DF8A64D2}" dt="2021-01-27T13:48:33.784" v="1024" actId="14100"/>
          <ac:spMkLst>
            <pc:docMk/>
            <pc:sldMk cId="2302254890" sldId="374"/>
            <ac:spMk id="19" creationId="{F066D10B-4EA7-496C-8D8E-081A7BE84429}"/>
          </ac:spMkLst>
        </pc:spChg>
        <pc:picChg chg="add mod ord">
          <ac:chgData name="Keiko Kojima" userId="6899f029-7342-413a-b38b-6a9d55270ecb" providerId="ADAL" clId="{DCF52E61-DF03-45E9-A690-2476DF8A64D2}" dt="2021-01-27T13:47:58.004" v="1013" actId="14100"/>
          <ac:picMkLst>
            <pc:docMk/>
            <pc:sldMk cId="2302254890" sldId="374"/>
            <ac:picMk id="3" creationId="{89E2F01A-71D2-46A6-A6BC-889A48CBCC68}"/>
          </ac:picMkLst>
        </pc:picChg>
        <pc:picChg chg="add del">
          <ac:chgData name="Keiko Kojima" userId="6899f029-7342-413a-b38b-6a9d55270ecb" providerId="ADAL" clId="{DCF52E61-DF03-45E9-A690-2476DF8A64D2}" dt="2021-01-27T13:47:55.934" v="1010" actId="478"/>
          <ac:picMkLst>
            <pc:docMk/>
            <pc:sldMk cId="2302254890" sldId="374"/>
            <ac:picMk id="6" creationId="{C149568D-881A-47A4-88CD-DF6EFA1AB730}"/>
          </ac:picMkLst>
        </pc:picChg>
        <pc:picChg chg="mod">
          <ac:chgData name="Keiko Kojima" userId="6899f029-7342-413a-b38b-6a9d55270ecb" providerId="ADAL" clId="{DCF52E61-DF03-45E9-A690-2476DF8A64D2}" dt="2021-01-27T13:48:55.918" v="1028" actId="1076"/>
          <ac:picMkLst>
            <pc:docMk/>
            <pc:sldMk cId="2302254890" sldId="374"/>
            <ac:picMk id="7" creationId="{ECBAAE71-55B4-4B7A-8BD8-87F84A12CB40}"/>
          </ac:picMkLst>
        </pc:picChg>
        <pc:picChg chg="mod">
          <ac:chgData name="Keiko Kojima" userId="6899f029-7342-413a-b38b-6a9d55270ecb" providerId="ADAL" clId="{DCF52E61-DF03-45E9-A690-2476DF8A64D2}" dt="2021-01-27T13:49:01.386" v="1029" actId="1076"/>
          <ac:picMkLst>
            <pc:docMk/>
            <pc:sldMk cId="2302254890" sldId="374"/>
            <ac:picMk id="8" creationId="{8005426B-CC9D-4290-B46C-45EC0027681A}"/>
          </ac:picMkLst>
        </pc:picChg>
        <pc:picChg chg="mod">
          <ac:chgData name="Keiko Kojima" userId="6899f029-7342-413a-b38b-6a9d55270ecb" providerId="ADAL" clId="{DCF52E61-DF03-45E9-A690-2476DF8A64D2}" dt="2021-01-27T13:49:04.504" v="1030" actId="1076"/>
          <ac:picMkLst>
            <pc:docMk/>
            <pc:sldMk cId="2302254890" sldId="374"/>
            <ac:picMk id="9" creationId="{D403D565-542E-4054-8495-2689E38EE744}"/>
          </ac:picMkLst>
        </pc:picChg>
        <pc:picChg chg="mod">
          <ac:chgData name="Keiko Kojima" userId="6899f029-7342-413a-b38b-6a9d55270ecb" providerId="ADAL" clId="{DCF52E61-DF03-45E9-A690-2476DF8A64D2}" dt="2021-01-27T13:49:08.075" v="1031" actId="1076"/>
          <ac:picMkLst>
            <pc:docMk/>
            <pc:sldMk cId="2302254890" sldId="374"/>
            <ac:picMk id="10" creationId="{2B1BFFFF-9654-4A7D-9F2D-54DDEE94AB99}"/>
          </ac:picMkLst>
        </pc:picChg>
      </pc:sldChg>
      <pc:sldChg chg="addSp delSp modSp mod modAnim">
        <pc:chgData name="Keiko Kojima" userId="6899f029-7342-413a-b38b-6a9d55270ecb" providerId="ADAL" clId="{DCF52E61-DF03-45E9-A690-2476DF8A64D2}" dt="2021-01-27T13:56:24.526" v="1070" actId="14100"/>
        <pc:sldMkLst>
          <pc:docMk/>
          <pc:sldMk cId="1957064743" sldId="375"/>
        </pc:sldMkLst>
        <pc:spChg chg="del">
          <ac:chgData name="Keiko Kojima" userId="6899f029-7342-413a-b38b-6a9d55270ecb" providerId="ADAL" clId="{DCF52E61-DF03-45E9-A690-2476DF8A64D2}" dt="2021-01-27T13:50:47.611" v="1041" actId="478"/>
          <ac:spMkLst>
            <pc:docMk/>
            <pc:sldMk cId="1957064743" sldId="375"/>
            <ac:spMk id="2" creationId="{DF430D3B-5D4F-409D-B1F1-EF9EC8DCF6B8}"/>
          </ac:spMkLst>
        </pc:spChg>
        <pc:spChg chg="add del">
          <ac:chgData name="Keiko Kojima" userId="6899f029-7342-413a-b38b-6a9d55270ecb" providerId="ADAL" clId="{DCF52E61-DF03-45E9-A690-2476DF8A64D2}" dt="2021-01-27T13:05:10.144" v="364" actId="478"/>
          <ac:spMkLst>
            <pc:docMk/>
            <pc:sldMk cId="1957064743" sldId="375"/>
            <ac:spMk id="3" creationId="{01D90FA8-9896-447C-B610-173A7AEDAD08}"/>
          </ac:spMkLst>
        </pc:spChg>
        <pc:spChg chg="add del mod">
          <ac:chgData name="Keiko Kojima" userId="6899f029-7342-413a-b38b-6a9d55270ecb" providerId="ADAL" clId="{DCF52E61-DF03-45E9-A690-2476DF8A64D2}" dt="2021-01-27T13:05:07.390" v="363"/>
          <ac:spMkLst>
            <pc:docMk/>
            <pc:sldMk cId="1957064743" sldId="375"/>
            <ac:spMk id="11" creationId="{1D3682F1-7A28-497A-912B-698FFF81467D}"/>
          </ac:spMkLst>
        </pc:spChg>
        <pc:spChg chg="add mod">
          <ac:chgData name="Keiko Kojima" userId="6899f029-7342-413a-b38b-6a9d55270ecb" providerId="ADAL" clId="{DCF52E61-DF03-45E9-A690-2476DF8A64D2}" dt="2021-01-27T13:05:13.342" v="365"/>
          <ac:spMkLst>
            <pc:docMk/>
            <pc:sldMk cId="1957064743" sldId="375"/>
            <ac:spMk id="12" creationId="{0329D7ED-88CD-4EC3-A955-3C4584E65748}"/>
          </ac:spMkLst>
        </pc:spChg>
        <pc:picChg chg="del mod">
          <ac:chgData name="Keiko Kojima" userId="6899f029-7342-413a-b38b-6a9d55270ecb" providerId="ADAL" clId="{DCF52E61-DF03-45E9-A690-2476DF8A64D2}" dt="2021-01-27T13:50:54.236" v="1044" actId="478"/>
          <ac:picMkLst>
            <pc:docMk/>
            <pc:sldMk cId="1957064743" sldId="375"/>
            <ac:picMk id="5" creationId="{FEB3F5E8-9864-4BE9-AED3-2F9910912714}"/>
          </ac:picMkLst>
        </pc:picChg>
        <pc:picChg chg="del">
          <ac:chgData name="Keiko Kojima" userId="6899f029-7342-413a-b38b-6a9d55270ecb" providerId="ADAL" clId="{DCF52E61-DF03-45E9-A690-2476DF8A64D2}" dt="2021-01-27T13:52:27.002" v="1050" actId="478"/>
          <ac:picMkLst>
            <pc:docMk/>
            <pc:sldMk cId="1957064743" sldId="375"/>
            <ac:picMk id="6" creationId="{D146BB87-8C1F-4FE6-AB20-0D0729E4A463}"/>
          </ac:picMkLst>
        </pc:picChg>
        <pc:picChg chg="mod">
          <ac:chgData name="Keiko Kojima" userId="6899f029-7342-413a-b38b-6a9d55270ecb" providerId="ADAL" clId="{DCF52E61-DF03-45E9-A690-2476DF8A64D2}" dt="2021-01-27T13:52:55.084" v="1056" actId="1076"/>
          <ac:picMkLst>
            <pc:docMk/>
            <pc:sldMk cId="1957064743" sldId="375"/>
            <ac:picMk id="7" creationId="{E49B349B-E7BD-4273-A347-34208DA32962}"/>
          </ac:picMkLst>
        </pc:picChg>
        <pc:picChg chg="mod">
          <ac:chgData name="Keiko Kojima" userId="6899f029-7342-413a-b38b-6a9d55270ecb" providerId="ADAL" clId="{DCF52E61-DF03-45E9-A690-2476DF8A64D2}" dt="2021-01-27T13:52:59.479" v="1058" actId="1076"/>
          <ac:picMkLst>
            <pc:docMk/>
            <pc:sldMk cId="1957064743" sldId="375"/>
            <ac:picMk id="8" creationId="{2AAECD43-1CB8-481A-BFCF-7FF8763D8C4F}"/>
          </ac:picMkLst>
        </pc:picChg>
        <pc:picChg chg="mod">
          <ac:chgData name="Keiko Kojima" userId="6899f029-7342-413a-b38b-6a9d55270ecb" providerId="ADAL" clId="{DCF52E61-DF03-45E9-A690-2476DF8A64D2}" dt="2021-01-27T13:53:03.076" v="1059" actId="1076"/>
          <ac:picMkLst>
            <pc:docMk/>
            <pc:sldMk cId="1957064743" sldId="375"/>
            <ac:picMk id="9" creationId="{FDD20FCE-581B-4FBC-BF06-43831D94F306}"/>
          </ac:picMkLst>
        </pc:picChg>
        <pc:picChg chg="mod">
          <ac:chgData name="Keiko Kojima" userId="6899f029-7342-413a-b38b-6a9d55270ecb" providerId="ADAL" clId="{DCF52E61-DF03-45E9-A690-2476DF8A64D2}" dt="2021-01-27T13:56:15.990" v="1068" actId="1076"/>
          <ac:picMkLst>
            <pc:docMk/>
            <pc:sldMk cId="1957064743" sldId="375"/>
            <ac:picMk id="10" creationId="{4A800F87-BD22-4478-A4F4-E2DFF8CFF629}"/>
          </ac:picMkLst>
        </pc:picChg>
        <pc:picChg chg="add mod">
          <ac:chgData name="Keiko Kojima" userId="6899f029-7342-413a-b38b-6a9d55270ecb" providerId="ADAL" clId="{DCF52E61-DF03-45E9-A690-2476DF8A64D2}" dt="2021-01-27T13:50:50.178" v="1042" actId="1076"/>
          <ac:picMkLst>
            <pc:docMk/>
            <pc:sldMk cId="1957064743" sldId="375"/>
            <ac:picMk id="13" creationId="{B87ADE88-7FCA-452F-9F80-D6719F67AD9A}"/>
          </ac:picMkLst>
        </pc:picChg>
        <pc:picChg chg="add del mod">
          <ac:chgData name="Keiko Kojima" userId="6899f029-7342-413a-b38b-6a9d55270ecb" providerId="ADAL" clId="{DCF52E61-DF03-45E9-A690-2476DF8A64D2}" dt="2021-01-27T13:54:20.850" v="1065" actId="478"/>
          <ac:picMkLst>
            <pc:docMk/>
            <pc:sldMk cId="1957064743" sldId="375"/>
            <ac:picMk id="15" creationId="{F988205B-BB02-4B64-B3B3-FC2E7A044AEC}"/>
          </ac:picMkLst>
        </pc:picChg>
        <pc:picChg chg="add mod">
          <ac:chgData name="Keiko Kojima" userId="6899f029-7342-413a-b38b-6a9d55270ecb" providerId="ADAL" clId="{DCF52E61-DF03-45E9-A690-2476DF8A64D2}" dt="2021-01-27T13:52:49.818" v="1055" actId="14100"/>
          <ac:picMkLst>
            <pc:docMk/>
            <pc:sldMk cId="1957064743" sldId="375"/>
            <ac:picMk id="17" creationId="{5CDE3C57-9EB6-4FD2-9E2E-6A761C466F37}"/>
          </ac:picMkLst>
        </pc:picChg>
        <pc:picChg chg="add mod">
          <ac:chgData name="Keiko Kojima" userId="6899f029-7342-413a-b38b-6a9d55270ecb" providerId="ADAL" clId="{DCF52E61-DF03-45E9-A690-2476DF8A64D2}" dt="2021-01-27T13:56:24.526" v="1070" actId="14100"/>
          <ac:picMkLst>
            <pc:docMk/>
            <pc:sldMk cId="1957064743" sldId="375"/>
            <ac:picMk id="19" creationId="{021838D4-2D39-4CBD-860B-D6AE61E314D6}"/>
          </ac:picMkLst>
        </pc:picChg>
      </pc:sldChg>
      <pc:sldChg chg="addSp delSp modSp del mod">
        <pc:chgData name="Keiko Kojima" userId="6899f029-7342-413a-b38b-6a9d55270ecb" providerId="ADAL" clId="{DCF52E61-DF03-45E9-A690-2476DF8A64D2}" dt="2021-01-27T14:01:06.363" v="1123" actId="2696"/>
        <pc:sldMkLst>
          <pc:docMk/>
          <pc:sldMk cId="1081343195" sldId="376"/>
        </pc:sldMkLst>
        <pc:spChg chg="add mod">
          <ac:chgData name="Keiko Kojima" userId="6899f029-7342-413a-b38b-6a9d55270ecb" providerId="ADAL" clId="{DCF52E61-DF03-45E9-A690-2476DF8A64D2}" dt="2021-01-27T13:05:38.531" v="369"/>
          <ac:spMkLst>
            <pc:docMk/>
            <pc:sldMk cId="1081343195" sldId="376"/>
            <ac:spMk id="12" creationId="{2D501381-3F45-4924-B9D0-4691D023E932}"/>
          </ac:spMkLst>
        </pc:spChg>
        <pc:picChg chg="del">
          <ac:chgData name="Keiko Kojima" userId="6899f029-7342-413a-b38b-6a9d55270ecb" providerId="ADAL" clId="{DCF52E61-DF03-45E9-A690-2476DF8A64D2}" dt="2021-01-27T13:25:24.138" v="728" actId="478"/>
          <ac:picMkLst>
            <pc:docMk/>
            <pc:sldMk cId="1081343195" sldId="376"/>
            <ac:picMk id="6" creationId="{00000000-0000-0000-0000-000000000000}"/>
          </ac:picMkLst>
        </pc:picChg>
        <pc:picChg chg="add mod">
          <ac:chgData name="Keiko Kojima" userId="6899f029-7342-413a-b38b-6a9d55270ecb" providerId="ADAL" clId="{DCF52E61-DF03-45E9-A690-2476DF8A64D2}" dt="2021-01-27T13:25:27.649" v="729" actId="1076"/>
          <ac:picMkLst>
            <pc:docMk/>
            <pc:sldMk cId="1081343195" sldId="376"/>
            <ac:picMk id="13" creationId="{66873FD8-B55F-4D51-B78A-93A5CF851DF6}"/>
          </ac:picMkLst>
        </pc:picChg>
      </pc:sldChg>
      <pc:sldChg chg="addSp delSp modSp mod modAnim">
        <pc:chgData name="Keiko Kojima" userId="6899f029-7342-413a-b38b-6a9d55270ecb" providerId="ADAL" clId="{DCF52E61-DF03-45E9-A690-2476DF8A64D2}" dt="2021-01-27T14:53:00.823" v="1543"/>
        <pc:sldMkLst>
          <pc:docMk/>
          <pc:sldMk cId="1841501721" sldId="377"/>
        </pc:sldMkLst>
        <pc:spChg chg="del">
          <ac:chgData name="Keiko Kojima" userId="6899f029-7342-413a-b38b-6a9d55270ecb" providerId="ADAL" clId="{DCF52E61-DF03-45E9-A690-2476DF8A64D2}" dt="2021-01-27T14:02:38.432" v="1143" actId="478"/>
          <ac:spMkLst>
            <pc:docMk/>
            <pc:sldMk cId="1841501721" sldId="377"/>
            <ac:spMk id="3" creationId="{8B9E12C8-A8F1-42A8-90F2-988C085DD5BF}"/>
          </ac:spMkLst>
        </pc:spChg>
        <pc:spChg chg="del">
          <ac:chgData name="Keiko Kojima" userId="6899f029-7342-413a-b38b-6a9d55270ecb" providerId="ADAL" clId="{DCF52E61-DF03-45E9-A690-2476DF8A64D2}" dt="2021-01-27T14:02:00.509" v="1129" actId="478"/>
          <ac:spMkLst>
            <pc:docMk/>
            <pc:sldMk cId="1841501721" sldId="377"/>
            <ac:spMk id="5" creationId="{DCC346BA-F0D3-4A9E-8331-7FDBD3A424C5}"/>
          </ac:spMkLst>
        </pc:spChg>
        <pc:spChg chg="del mod">
          <ac:chgData name="Keiko Kojima" userId="6899f029-7342-413a-b38b-6a9d55270ecb" providerId="ADAL" clId="{DCF52E61-DF03-45E9-A690-2476DF8A64D2}" dt="2021-01-27T14:02:03.312" v="1131" actId="478"/>
          <ac:spMkLst>
            <pc:docMk/>
            <pc:sldMk cId="1841501721" sldId="377"/>
            <ac:spMk id="9" creationId="{99C04609-78B5-43E6-81BB-D47F7482277E}"/>
          </ac:spMkLst>
        </pc:spChg>
        <pc:spChg chg="del">
          <ac:chgData name="Keiko Kojima" userId="6899f029-7342-413a-b38b-6a9d55270ecb" providerId="ADAL" clId="{DCF52E61-DF03-45E9-A690-2476DF8A64D2}" dt="2021-01-27T14:02:04.783" v="1132" actId="478"/>
          <ac:spMkLst>
            <pc:docMk/>
            <pc:sldMk cId="1841501721" sldId="377"/>
            <ac:spMk id="10" creationId="{F82BC44D-8A82-4924-AF1F-D280DD6353E2}"/>
          </ac:spMkLst>
        </pc:spChg>
        <pc:spChg chg="del">
          <ac:chgData name="Keiko Kojima" userId="6899f029-7342-413a-b38b-6a9d55270ecb" providerId="ADAL" clId="{DCF52E61-DF03-45E9-A690-2476DF8A64D2}" dt="2021-01-27T14:02:06.563" v="1133" actId="478"/>
          <ac:spMkLst>
            <pc:docMk/>
            <pc:sldMk cId="1841501721" sldId="377"/>
            <ac:spMk id="11" creationId="{9178585B-3A89-432D-8020-9F41287C3089}"/>
          </ac:spMkLst>
        </pc:spChg>
        <pc:spChg chg="add mod">
          <ac:chgData name="Keiko Kojima" userId="6899f029-7342-413a-b38b-6a9d55270ecb" providerId="ADAL" clId="{DCF52E61-DF03-45E9-A690-2476DF8A64D2}" dt="2021-01-27T13:05:43.497" v="370"/>
          <ac:spMkLst>
            <pc:docMk/>
            <pc:sldMk cId="1841501721" sldId="377"/>
            <ac:spMk id="19" creationId="{3FFD710F-6B37-489E-99B1-CCCFE4BCCFDC}"/>
          </ac:spMkLst>
        </pc:spChg>
        <pc:picChg chg="del">
          <ac:chgData name="Keiko Kojima" userId="6899f029-7342-413a-b38b-6a9d55270ecb" providerId="ADAL" clId="{DCF52E61-DF03-45E9-A690-2476DF8A64D2}" dt="2021-01-27T14:01:19.261" v="1124" actId="478"/>
          <ac:picMkLst>
            <pc:docMk/>
            <pc:sldMk cId="1841501721" sldId="377"/>
            <ac:picMk id="4" creationId="{1ED8717D-64BE-4EF6-B33A-50BF07CF1182}"/>
          </ac:picMkLst>
        </pc:picChg>
        <pc:picChg chg="del">
          <ac:chgData name="Keiko Kojima" userId="6899f029-7342-413a-b38b-6a9d55270ecb" providerId="ADAL" clId="{DCF52E61-DF03-45E9-A690-2476DF8A64D2}" dt="2021-01-27T13:25:31.038" v="730" actId="478"/>
          <ac:picMkLst>
            <pc:docMk/>
            <pc:sldMk cId="1841501721" sldId="377"/>
            <ac:picMk id="6" creationId="{00000000-0000-0000-0000-000000000000}"/>
          </ac:picMkLst>
        </pc:picChg>
        <pc:picChg chg="add mod ord">
          <ac:chgData name="Keiko Kojima" userId="6899f029-7342-413a-b38b-6a9d55270ecb" providerId="ADAL" clId="{DCF52E61-DF03-45E9-A690-2476DF8A64D2}" dt="2021-01-27T14:03:04.573" v="1148" actId="1076"/>
          <ac:picMkLst>
            <pc:docMk/>
            <pc:sldMk cId="1841501721" sldId="377"/>
            <ac:picMk id="6" creationId="{1FE20FC1-2A7B-428F-B115-1BB490596BED}"/>
          </ac:picMkLst>
        </pc:picChg>
        <pc:picChg chg="del mod">
          <ac:chgData name="Keiko Kojima" userId="6899f029-7342-413a-b38b-6a9d55270ecb" providerId="ADAL" clId="{DCF52E61-DF03-45E9-A690-2476DF8A64D2}" dt="2021-01-27T14:01:56.035" v="1128" actId="478"/>
          <ac:picMkLst>
            <pc:docMk/>
            <pc:sldMk cId="1841501721" sldId="377"/>
            <ac:picMk id="7" creationId="{7959447B-CA8B-4C79-AC48-BF1B05BBF2C5}"/>
          </ac:picMkLst>
        </pc:picChg>
        <pc:picChg chg="add mod">
          <ac:chgData name="Keiko Kojima" userId="6899f029-7342-413a-b38b-6a9d55270ecb" providerId="ADAL" clId="{DCF52E61-DF03-45E9-A690-2476DF8A64D2}" dt="2021-01-27T14:02:47.673" v="1145" actId="1076"/>
          <ac:picMkLst>
            <pc:docMk/>
            <pc:sldMk cId="1841501721" sldId="377"/>
            <ac:picMk id="8" creationId="{1639C349-E2AC-4A01-93B2-0C2189C39568}"/>
          </ac:picMkLst>
        </pc:picChg>
        <pc:picChg chg="del mod">
          <ac:chgData name="Keiko Kojima" userId="6899f029-7342-413a-b38b-6a9d55270ecb" providerId="ADAL" clId="{DCF52E61-DF03-45E9-A690-2476DF8A64D2}" dt="2021-01-27T14:02:10.655" v="1135" actId="478"/>
          <ac:picMkLst>
            <pc:docMk/>
            <pc:sldMk cId="1841501721" sldId="377"/>
            <ac:picMk id="12" creationId="{F5094528-7F88-430F-A41B-B3ED91D1EA28}"/>
          </ac:picMkLst>
        </pc:picChg>
        <pc:picChg chg="mod">
          <ac:chgData name="Keiko Kojima" userId="6899f029-7342-413a-b38b-6a9d55270ecb" providerId="ADAL" clId="{DCF52E61-DF03-45E9-A690-2476DF8A64D2}" dt="2021-01-27T14:02:59.933" v="1147" actId="1076"/>
          <ac:picMkLst>
            <pc:docMk/>
            <pc:sldMk cId="1841501721" sldId="377"/>
            <ac:picMk id="15" creationId="{216DAE8B-4F6B-4D8D-9F6D-234B9D649DC3}"/>
          </ac:picMkLst>
        </pc:picChg>
        <pc:picChg chg="mod">
          <ac:chgData name="Keiko Kojima" userId="6899f029-7342-413a-b38b-6a9d55270ecb" providerId="ADAL" clId="{DCF52E61-DF03-45E9-A690-2476DF8A64D2}" dt="2021-01-27T14:02:59.933" v="1147" actId="1076"/>
          <ac:picMkLst>
            <pc:docMk/>
            <pc:sldMk cId="1841501721" sldId="377"/>
            <ac:picMk id="16" creationId="{F11B23B9-B273-489E-BCE9-6EC2D05EC246}"/>
          </ac:picMkLst>
        </pc:picChg>
        <pc:picChg chg="mod">
          <ac:chgData name="Keiko Kojima" userId="6899f029-7342-413a-b38b-6a9d55270ecb" providerId="ADAL" clId="{DCF52E61-DF03-45E9-A690-2476DF8A64D2}" dt="2021-01-27T14:02:59.933" v="1147" actId="1076"/>
          <ac:picMkLst>
            <pc:docMk/>
            <pc:sldMk cId="1841501721" sldId="377"/>
            <ac:picMk id="17" creationId="{2E25D9EB-0A48-4EE1-880C-1566F2E0FC90}"/>
          </ac:picMkLst>
        </pc:picChg>
        <pc:picChg chg="mod">
          <ac:chgData name="Keiko Kojima" userId="6899f029-7342-413a-b38b-6a9d55270ecb" providerId="ADAL" clId="{DCF52E61-DF03-45E9-A690-2476DF8A64D2}" dt="2021-01-27T14:02:59.933" v="1147" actId="1076"/>
          <ac:picMkLst>
            <pc:docMk/>
            <pc:sldMk cId="1841501721" sldId="377"/>
            <ac:picMk id="18" creationId="{28D46C57-96E8-4C7E-82E2-2EC033271364}"/>
          </ac:picMkLst>
        </pc:picChg>
      </pc:sldChg>
      <pc:sldChg chg="addSp delSp modSp mod modAnim">
        <pc:chgData name="Keiko Kojima" userId="6899f029-7342-413a-b38b-6a9d55270ecb" providerId="ADAL" clId="{DCF52E61-DF03-45E9-A690-2476DF8A64D2}" dt="2021-01-27T14:53:33.469" v="1545"/>
        <pc:sldMkLst>
          <pc:docMk/>
          <pc:sldMk cId="3210740651" sldId="378"/>
        </pc:sldMkLst>
        <pc:spChg chg="add mod">
          <ac:chgData name="Keiko Kojima" userId="6899f029-7342-413a-b38b-6a9d55270ecb" providerId="ADAL" clId="{DCF52E61-DF03-45E9-A690-2476DF8A64D2}" dt="2021-01-27T13:06:04.714" v="374"/>
          <ac:spMkLst>
            <pc:docMk/>
            <pc:sldMk cId="3210740651" sldId="378"/>
            <ac:spMk id="8" creationId="{BC24640D-84AF-43FD-951A-52D79AF1D591}"/>
          </ac:spMkLst>
        </pc:spChg>
        <pc:picChg chg="add mod">
          <ac:chgData name="Keiko Kojima" userId="6899f029-7342-413a-b38b-6a9d55270ecb" providerId="ADAL" clId="{DCF52E61-DF03-45E9-A690-2476DF8A64D2}" dt="2021-01-27T14:09:44.182" v="1202" actId="1076"/>
          <ac:picMkLst>
            <pc:docMk/>
            <pc:sldMk cId="3210740651" sldId="378"/>
            <ac:picMk id="3" creationId="{7EB8C091-E050-4EC3-9F8C-8EACECA46F4F}"/>
          </ac:picMkLst>
        </pc:picChg>
        <pc:picChg chg="del mod">
          <ac:chgData name="Keiko Kojima" userId="6899f029-7342-413a-b38b-6a9d55270ecb" providerId="ADAL" clId="{DCF52E61-DF03-45E9-A690-2476DF8A64D2}" dt="2021-01-27T14:09:32.190" v="1199" actId="478"/>
          <ac:picMkLst>
            <pc:docMk/>
            <pc:sldMk cId="3210740651" sldId="378"/>
            <ac:picMk id="5" creationId="{5502C213-174F-4C82-A8FD-6114781E9F3C}"/>
          </ac:picMkLst>
        </pc:picChg>
        <pc:picChg chg="add mod">
          <ac:chgData name="Keiko Kojima" userId="6899f029-7342-413a-b38b-6a9d55270ecb" providerId="ADAL" clId="{DCF52E61-DF03-45E9-A690-2476DF8A64D2}" dt="2021-01-27T14:09:50.541" v="1205" actId="1076"/>
          <ac:picMkLst>
            <pc:docMk/>
            <pc:sldMk cId="3210740651" sldId="378"/>
            <ac:picMk id="6" creationId="{99765773-F9F0-48D5-8418-D7DE6851E37C}"/>
          </ac:picMkLst>
        </pc:picChg>
        <pc:picChg chg="add mod">
          <ac:chgData name="Keiko Kojima" userId="6899f029-7342-413a-b38b-6a9d55270ecb" providerId="ADAL" clId="{DCF52E61-DF03-45E9-A690-2476DF8A64D2}" dt="2021-01-27T14:10:00.542" v="1208" actId="1076"/>
          <ac:picMkLst>
            <pc:docMk/>
            <pc:sldMk cId="3210740651" sldId="378"/>
            <ac:picMk id="9" creationId="{031E3C9D-740E-4851-A8D9-DAACBA89FEC3}"/>
          </ac:picMkLst>
        </pc:picChg>
        <pc:picChg chg="del mod">
          <ac:chgData name="Keiko Kojima" userId="6899f029-7342-413a-b38b-6a9d55270ecb" providerId="ADAL" clId="{DCF52E61-DF03-45E9-A690-2476DF8A64D2}" dt="2021-01-27T14:09:00.939" v="1194" actId="478"/>
          <ac:picMkLst>
            <pc:docMk/>
            <pc:sldMk cId="3210740651" sldId="378"/>
            <ac:picMk id="11" creationId="{76092D95-B0A5-4463-B1AC-E6BCF78612ED}"/>
          </ac:picMkLst>
        </pc:picChg>
        <pc:picChg chg="mod">
          <ac:chgData name="Keiko Kojima" userId="6899f029-7342-413a-b38b-6a9d55270ecb" providerId="ADAL" clId="{DCF52E61-DF03-45E9-A690-2476DF8A64D2}" dt="2021-01-27T14:09:53.643" v="1206" actId="1076"/>
          <ac:picMkLst>
            <pc:docMk/>
            <pc:sldMk cId="3210740651" sldId="378"/>
            <ac:picMk id="13" creationId="{4C64A900-EB42-4D47-BABE-2EC81DC55A6F}"/>
          </ac:picMkLst>
        </pc:picChg>
        <pc:picChg chg="mod">
          <ac:chgData name="Keiko Kojima" userId="6899f029-7342-413a-b38b-6a9d55270ecb" providerId="ADAL" clId="{DCF52E61-DF03-45E9-A690-2476DF8A64D2}" dt="2021-01-27T14:09:56.230" v="1207" actId="1076"/>
          <ac:picMkLst>
            <pc:docMk/>
            <pc:sldMk cId="3210740651" sldId="378"/>
            <ac:picMk id="14" creationId="{D88FBCB8-6AC3-421A-B953-1B1CD3F45F60}"/>
          </ac:picMkLst>
        </pc:picChg>
        <pc:picChg chg="del mod">
          <ac:chgData name="Keiko Kojima" userId="6899f029-7342-413a-b38b-6a9d55270ecb" providerId="ADAL" clId="{DCF52E61-DF03-45E9-A690-2476DF8A64D2}" dt="2021-01-27T14:08:57.660" v="1193" actId="478"/>
          <ac:picMkLst>
            <pc:docMk/>
            <pc:sldMk cId="3210740651" sldId="378"/>
            <ac:picMk id="16" creationId="{AB7C9CBF-D886-428A-BDC1-C16A9458AE5C}"/>
          </ac:picMkLst>
        </pc:picChg>
      </pc:sldChg>
      <pc:sldChg chg="addSp modSp del">
        <pc:chgData name="Keiko Kojima" userId="6899f029-7342-413a-b38b-6a9d55270ecb" providerId="ADAL" clId="{DCF52E61-DF03-45E9-A690-2476DF8A64D2}" dt="2021-01-27T14:13:46.649" v="1234" actId="2696"/>
        <pc:sldMkLst>
          <pc:docMk/>
          <pc:sldMk cId="1914145123" sldId="379"/>
        </pc:sldMkLst>
        <pc:spChg chg="add mod">
          <ac:chgData name="Keiko Kojima" userId="6899f029-7342-413a-b38b-6a9d55270ecb" providerId="ADAL" clId="{DCF52E61-DF03-45E9-A690-2476DF8A64D2}" dt="2021-01-27T13:06:07.729" v="375"/>
          <ac:spMkLst>
            <pc:docMk/>
            <pc:sldMk cId="1914145123" sldId="379"/>
            <ac:spMk id="8" creationId="{0122249C-111B-43E4-98B0-96FA8434BD9E}"/>
          </ac:spMkLst>
        </pc:spChg>
      </pc:sldChg>
      <pc:sldChg chg="addSp modSp del">
        <pc:chgData name="Keiko Kojima" userId="6899f029-7342-413a-b38b-6a9d55270ecb" providerId="ADAL" clId="{DCF52E61-DF03-45E9-A690-2476DF8A64D2}" dt="2021-01-27T14:13:46.649" v="1234" actId="2696"/>
        <pc:sldMkLst>
          <pc:docMk/>
          <pc:sldMk cId="689454907" sldId="380"/>
        </pc:sldMkLst>
        <pc:spChg chg="add mod">
          <ac:chgData name="Keiko Kojima" userId="6899f029-7342-413a-b38b-6a9d55270ecb" providerId="ADAL" clId="{DCF52E61-DF03-45E9-A690-2476DF8A64D2}" dt="2021-01-27T13:06:11.320" v="376"/>
          <ac:spMkLst>
            <pc:docMk/>
            <pc:sldMk cId="689454907" sldId="380"/>
            <ac:spMk id="8" creationId="{5EEF1974-A68D-4DD7-9B58-06423ED85D2A}"/>
          </ac:spMkLst>
        </pc:spChg>
      </pc:sldChg>
      <pc:sldChg chg="addSp modSp del">
        <pc:chgData name="Keiko Kojima" userId="6899f029-7342-413a-b38b-6a9d55270ecb" providerId="ADAL" clId="{DCF52E61-DF03-45E9-A690-2476DF8A64D2}" dt="2021-01-27T14:35:08.206" v="1404" actId="2696"/>
        <pc:sldMkLst>
          <pc:docMk/>
          <pc:sldMk cId="2734002464" sldId="381"/>
        </pc:sldMkLst>
        <pc:spChg chg="add mod">
          <ac:chgData name="Keiko Kojima" userId="6899f029-7342-413a-b38b-6a9d55270ecb" providerId="ADAL" clId="{DCF52E61-DF03-45E9-A690-2476DF8A64D2}" dt="2021-01-27T13:06:40.440" v="382"/>
          <ac:spMkLst>
            <pc:docMk/>
            <pc:sldMk cId="2734002464" sldId="381"/>
            <ac:spMk id="4" creationId="{5CD582D8-9AE9-4996-A922-32332F256F12}"/>
          </ac:spMkLst>
        </pc:spChg>
      </pc:sldChg>
      <pc:sldChg chg="addSp modSp del mod">
        <pc:chgData name="Keiko Kojima" userId="6899f029-7342-413a-b38b-6a9d55270ecb" providerId="ADAL" clId="{DCF52E61-DF03-45E9-A690-2476DF8A64D2}" dt="2021-01-27T14:37:19.784" v="1434" actId="2696"/>
        <pc:sldMkLst>
          <pc:docMk/>
          <pc:sldMk cId="1637942082" sldId="382"/>
        </pc:sldMkLst>
        <pc:spChg chg="add mod">
          <ac:chgData name="Keiko Kojima" userId="6899f029-7342-413a-b38b-6a9d55270ecb" providerId="ADAL" clId="{DCF52E61-DF03-45E9-A690-2476DF8A64D2}" dt="2021-01-27T13:06:49.499" v="385" actId="20577"/>
          <ac:spMkLst>
            <pc:docMk/>
            <pc:sldMk cId="1637942082" sldId="382"/>
            <ac:spMk id="5" creationId="{69FE111E-5EC3-4530-8675-8A40168194A0}"/>
          </ac:spMkLst>
        </pc:spChg>
      </pc:sldChg>
      <pc:sldChg chg="addSp delSp modSp mod">
        <pc:chgData name="Keiko Kojima" userId="6899f029-7342-413a-b38b-6a9d55270ecb" providerId="ADAL" clId="{DCF52E61-DF03-45E9-A690-2476DF8A64D2}" dt="2021-01-27T14:40:02.888" v="1451" actId="1076"/>
        <pc:sldMkLst>
          <pc:docMk/>
          <pc:sldMk cId="2413113221" sldId="383"/>
        </pc:sldMkLst>
        <pc:spChg chg="del">
          <ac:chgData name="Keiko Kojima" userId="6899f029-7342-413a-b38b-6a9d55270ecb" providerId="ADAL" clId="{DCF52E61-DF03-45E9-A690-2476DF8A64D2}" dt="2021-01-27T14:37:32.259" v="1437" actId="478"/>
          <ac:spMkLst>
            <pc:docMk/>
            <pc:sldMk cId="2413113221" sldId="383"/>
            <ac:spMk id="2" creationId="{9B616ED1-5D2C-420B-8462-58E00E45430B}"/>
          </ac:spMkLst>
        </pc:spChg>
        <pc:spChg chg="del">
          <ac:chgData name="Keiko Kojima" userId="6899f029-7342-413a-b38b-6a9d55270ecb" providerId="ADAL" clId="{DCF52E61-DF03-45E9-A690-2476DF8A64D2}" dt="2021-01-27T14:37:30.733" v="1436" actId="478"/>
          <ac:spMkLst>
            <pc:docMk/>
            <pc:sldMk cId="2413113221" sldId="383"/>
            <ac:spMk id="3" creationId="{95F5AE98-0B12-49E2-834C-CFC0D7ACFAF6}"/>
          </ac:spMkLst>
        </pc:spChg>
        <pc:spChg chg="add mod">
          <ac:chgData name="Keiko Kojima" userId="6899f029-7342-413a-b38b-6a9d55270ecb" providerId="ADAL" clId="{DCF52E61-DF03-45E9-A690-2476DF8A64D2}" dt="2021-01-27T13:06:58.319" v="386"/>
          <ac:spMkLst>
            <pc:docMk/>
            <pc:sldMk cId="2413113221" sldId="383"/>
            <ac:spMk id="5" creationId="{9DAFB80C-13B1-4345-BA49-E1D021DBD30F}"/>
          </ac:spMkLst>
        </pc:spChg>
        <pc:picChg chg="add mod">
          <ac:chgData name="Keiko Kojima" userId="6899f029-7342-413a-b38b-6a9d55270ecb" providerId="ADAL" clId="{DCF52E61-DF03-45E9-A690-2476DF8A64D2}" dt="2021-01-27T14:40:02.888" v="1451" actId="1076"/>
          <ac:picMkLst>
            <pc:docMk/>
            <pc:sldMk cId="2413113221" sldId="383"/>
            <ac:picMk id="6" creationId="{7B6569D9-D14B-49CF-8C30-E7109DD227FC}"/>
          </ac:picMkLst>
        </pc:picChg>
        <pc:picChg chg="del mod">
          <ac:chgData name="Keiko Kojima" userId="6899f029-7342-413a-b38b-6a9d55270ecb" providerId="ADAL" clId="{DCF52E61-DF03-45E9-A690-2476DF8A64D2}" dt="2021-01-27T14:39:53.720" v="1448" actId="478"/>
          <ac:picMkLst>
            <pc:docMk/>
            <pc:sldMk cId="2413113221" sldId="383"/>
            <ac:picMk id="9" creationId="{9F093F23-07D0-4B7D-B98B-4A4A9E24649D}"/>
          </ac:picMkLst>
        </pc:picChg>
      </pc:sldChg>
      <pc:sldChg chg="addSp delSp modSp add mod delAnim modAnim">
        <pc:chgData name="Keiko Kojima" userId="6899f029-7342-413a-b38b-6a9d55270ecb" providerId="ADAL" clId="{DCF52E61-DF03-45E9-A690-2476DF8A64D2}" dt="2021-01-27T13:16:24.539" v="568"/>
        <pc:sldMkLst>
          <pc:docMk/>
          <pc:sldMk cId="1000672974" sldId="384"/>
        </pc:sldMkLst>
        <pc:spChg chg="add mod">
          <ac:chgData name="Keiko Kojima" userId="6899f029-7342-413a-b38b-6a9d55270ecb" providerId="ADAL" clId="{DCF52E61-DF03-45E9-A690-2476DF8A64D2}" dt="2021-01-27T13:15:10.506" v="551" actId="1076"/>
          <ac:spMkLst>
            <pc:docMk/>
            <pc:sldMk cId="1000672974" sldId="384"/>
            <ac:spMk id="2" creationId="{2F3FD411-BC57-49F9-81D7-378BF6093C32}"/>
          </ac:spMkLst>
        </pc:spChg>
        <pc:spChg chg="add mod">
          <ac:chgData name="Keiko Kojima" userId="6899f029-7342-413a-b38b-6a9d55270ecb" providerId="ADAL" clId="{DCF52E61-DF03-45E9-A690-2476DF8A64D2}" dt="2021-01-27T12:55:26.597" v="188"/>
          <ac:spMkLst>
            <pc:docMk/>
            <pc:sldMk cId="1000672974" sldId="384"/>
            <ac:spMk id="28" creationId="{63C544E8-8ACB-4D7A-A8B1-27233B1B312A}"/>
          </ac:spMkLst>
        </pc:spChg>
        <pc:spChg chg="add mod">
          <ac:chgData name="Keiko Kojima" userId="6899f029-7342-413a-b38b-6a9d55270ecb" providerId="ADAL" clId="{DCF52E61-DF03-45E9-A690-2476DF8A64D2}" dt="2021-01-27T13:15:18.381" v="553" actId="1076"/>
          <ac:spMkLst>
            <pc:docMk/>
            <pc:sldMk cId="1000672974" sldId="384"/>
            <ac:spMk id="30" creationId="{1562934B-6836-4D75-AFD8-5E9D6C34CA39}"/>
          </ac:spMkLst>
        </pc:spChg>
        <pc:spChg chg="add mod">
          <ac:chgData name="Keiko Kojima" userId="6899f029-7342-413a-b38b-6a9d55270ecb" providerId="ADAL" clId="{DCF52E61-DF03-45E9-A690-2476DF8A64D2}" dt="2021-01-27T13:15:24.751" v="557" actId="1035"/>
          <ac:spMkLst>
            <pc:docMk/>
            <pc:sldMk cId="1000672974" sldId="384"/>
            <ac:spMk id="32" creationId="{FB2282D3-F0CA-4D05-8610-8E4C6929F325}"/>
          </ac:spMkLst>
        </pc:spChg>
        <pc:spChg chg="add mod">
          <ac:chgData name="Keiko Kojima" userId="6899f029-7342-413a-b38b-6a9d55270ecb" providerId="ADAL" clId="{DCF52E61-DF03-45E9-A690-2476DF8A64D2}" dt="2021-01-27T13:15:28.172" v="558" actId="1076"/>
          <ac:spMkLst>
            <pc:docMk/>
            <pc:sldMk cId="1000672974" sldId="384"/>
            <ac:spMk id="34" creationId="{F09261A1-D244-4EA2-BA71-5CAFE31DC77E}"/>
          </ac:spMkLst>
        </pc:spChg>
        <pc:spChg chg="add mod">
          <ac:chgData name="Keiko Kojima" userId="6899f029-7342-413a-b38b-6a9d55270ecb" providerId="ADAL" clId="{DCF52E61-DF03-45E9-A690-2476DF8A64D2}" dt="2021-01-27T13:15:32.508" v="559" actId="1076"/>
          <ac:spMkLst>
            <pc:docMk/>
            <pc:sldMk cId="1000672974" sldId="384"/>
            <ac:spMk id="35" creationId="{8B410A35-5E36-42B9-8C78-6E15F9D2F5CC}"/>
          </ac:spMkLst>
        </pc:spChg>
        <pc:spChg chg="add mod">
          <ac:chgData name="Keiko Kojima" userId="6899f029-7342-413a-b38b-6a9d55270ecb" providerId="ADAL" clId="{DCF52E61-DF03-45E9-A690-2476DF8A64D2}" dt="2021-01-27T13:15:35.701" v="560" actId="1076"/>
          <ac:spMkLst>
            <pc:docMk/>
            <pc:sldMk cId="1000672974" sldId="384"/>
            <ac:spMk id="36" creationId="{F99D23BE-8153-4094-AE92-331583DC0FA1}"/>
          </ac:spMkLst>
        </pc:spChg>
        <pc:spChg chg="add mod">
          <ac:chgData name="Keiko Kojima" userId="6899f029-7342-413a-b38b-6a9d55270ecb" providerId="ADAL" clId="{DCF52E61-DF03-45E9-A690-2476DF8A64D2}" dt="2021-01-27T13:15:13.968" v="552" actId="1076"/>
          <ac:spMkLst>
            <pc:docMk/>
            <pc:sldMk cId="1000672974" sldId="384"/>
            <ac:spMk id="37" creationId="{0C3A18FB-03BE-460D-8675-610689399E81}"/>
          </ac:spMkLst>
        </pc:spChg>
        <pc:grpChg chg="mod">
          <ac:chgData name="Keiko Kojima" userId="6899f029-7342-413a-b38b-6a9d55270ecb" providerId="ADAL" clId="{DCF52E61-DF03-45E9-A690-2476DF8A64D2}" dt="2021-01-23T04:40:34.268" v="67" actId="1076"/>
          <ac:grpSpMkLst>
            <pc:docMk/>
            <pc:sldMk cId="1000672974" sldId="384"/>
            <ac:grpSpMk id="6" creationId="{C36A56C7-BD0F-43C6-A4B1-D440468B6A5E}"/>
          </ac:grpSpMkLst>
        </pc:grpChg>
        <pc:grpChg chg="mod">
          <ac:chgData name="Keiko Kojima" userId="6899f029-7342-413a-b38b-6a9d55270ecb" providerId="ADAL" clId="{DCF52E61-DF03-45E9-A690-2476DF8A64D2}" dt="2021-01-23T04:40:38.075" v="68" actId="1076"/>
          <ac:grpSpMkLst>
            <pc:docMk/>
            <pc:sldMk cId="1000672974" sldId="384"/>
            <ac:grpSpMk id="7" creationId="{C91B328E-11EF-46F1-BE2B-B9E1967DDC87}"/>
          </ac:grpSpMkLst>
        </pc:grpChg>
        <pc:graphicFrameChg chg="add del mod modGraphic">
          <ac:chgData name="Keiko Kojima" userId="6899f029-7342-413a-b38b-6a9d55270ecb" providerId="ADAL" clId="{DCF52E61-DF03-45E9-A690-2476DF8A64D2}" dt="2021-01-27T13:15:53.487" v="561" actId="478"/>
          <ac:graphicFrameMkLst>
            <pc:docMk/>
            <pc:sldMk cId="1000672974" sldId="384"/>
            <ac:graphicFrameMk id="22" creationId="{168B89DD-A5D6-474B-8BCE-F728DCB69BDB}"/>
          </ac:graphicFrameMkLst>
        </pc:graphicFrameChg>
        <pc:picChg chg="mod">
          <ac:chgData name="Keiko Kojima" userId="6899f029-7342-413a-b38b-6a9d55270ecb" providerId="ADAL" clId="{DCF52E61-DF03-45E9-A690-2476DF8A64D2}" dt="2021-01-23T04:53:04.796" v="179" actId="1076"/>
          <ac:picMkLst>
            <pc:docMk/>
            <pc:sldMk cId="1000672974" sldId="384"/>
            <ac:picMk id="15" creationId="{BF0B302D-7DA9-48D6-B1CB-4CFBDC67CABD}"/>
          </ac:picMkLst>
        </pc:picChg>
        <pc:picChg chg="add del mod">
          <ac:chgData name="Keiko Kojima" userId="6899f029-7342-413a-b38b-6a9d55270ecb" providerId="ADAL" clId="{DCF52E61-DF03-45E9-A690-2476DF8A64D2}" dt="2021-01-23T04:41:44.254" v="88" actId="478"/>
          <ac:picMkLst>
            <pc:docMk/>
            <pc:sldMk cId="1000672974" sldId="384"/>
            <ac:picMk id="23" creationId="{2698DBAA-E7B7-4E34-8C0D-B4DFC47AA74D}"/>
          </ac:picMkLst>
        </pc:picChg>
        <pc:picChg chg="add mod">
          <ac:chgData name="Keiko Kojima" userId="6899f029-7342-413a-b38b-6a9d55270ecb" providerId="ADAL" clId="{DCF52E61-DF03-45E9-A690-2476DF8A64D2}" dt="2021-01-23T04:40:27.612" v="65" actId="1076"/>
          <ac:picMkLst>
            <pc:docMk/>
            <pc:sldMk cId="1000672974" sldId="384"/>
            <ac:picMk id="24" creationId="{4326F3F6-FCE0-4096-9903-D475653E05E9}"/>
          </ac:picMkLst>
        </pc:picChg>
        <pc:picChg chg="add mod">
          <ac:chgData name="Keiko Kojima" userId="6899f029-7342-413a-b38b-6a9d55270ecb" providerId="ADAL" clId="{DCF52E61-DF03-45E9-A690-2476DF8A64D2}" dt="2021-01-23T04:40:31.331" v="66" actId="1076"/>
          <ac:picMkLst>
            <pc:docMk/>
            <pc:sldMk cId="1000672974" sldId="384"/>
            <ac:picMk id="26" creationId="{30D738FB-B555-460F-B1E8-99250432F4DF}"/>
          </ac:picMkLst>
        </pc:picChg>
        <pc:picChg chg="del">
          <ac:chgData name="Keiko Kojima" userId="6899f029-7342-413a-b38b-6a9d55270ecb" providerId="ADAL" clId="{DCF52E61-DF03-45E9-A690-2476DF8A64D2}" dt="2021-01-23T04:40:20.284" v="64" actId="478"/>
          <ac:picMkLst>
            <pc:docMk/>
            <pc:sldMk cId="1000672974" sldId="384"/>
            <ac:picMk id="35" creationId="{95539D7D-69AC-4F24-916D-3BB93A6200F6}"/>
          </ac:picMkLst>
        </pc:picChg>
        <pc:picChg chg="del">
          <ac:chgData name="Keiko Kojima" userId="6899f029-7342-413a-b38b-6a9d55270ecb" providerId="ADAL" clId="{DCF52E61-DF03-45E9-A690-2476DF8A64D2}" dt="2021-01-23T04:40:18.215" v="61" actId="478"/>
          <ac:picMkLst>
            <pc:docMk/>
            <pc:sldMk cId="1000672974" sldId="384"/>
            <ac:picMk id="36" creationId="{E2820F9A-6F74-4632-8278-BFE21F864E24}"/>
          </ac:picMkLst>
        </pc:picChg>
        <pc:picChg chg="del">
          <ac:chgData name="Keiko Kojima" userId="6899f029-7342-413a-b38b-6a9d55270ecb" providerId="ADAL" clId="{DCF52E61-DF03-45E9-A690-2476DF8A64D2}" dt="2021-01-23T04:40:19.615" v="63" actId="478"/>
          <ac:picMkLst>
            <pc:docMk/>
            <pc:sldMk cId="1000672974" sldId="384"/>
            <ac:picMk id="37" creationId="{C147A4F2-EFA9-4167-97A5-A01D5382B94E}"/>
          </ac:picMkLst>
        </pc:picChg>
        <pc:picChg chg="del">
          <ac:chgData name="Keiko Kojima" userId="6899f029-7342-413a-b38b-6a9d55270ecb" providerId="ADAL" clId="{DCF52E61-DF03-45E9-A690-2476DF8A64D2}" dt="2021-01-23T04:40:18.951" v="62" actId="478"/>
          <ac:picMkLst>
            <pc:docMk/>
            <pc:sldMk cId="1000672974" sldId="384"/>
            <ac:picMk id="38" creationId="{55781C87-9165-4B83-9869-5E6974ED2350}"/>
          </ac:picMkLst>
        </pc:picChg>
      </pc:sldChg>
      <pc:sldChg chg="new del">
        <pc:chgData name="Keiko Kojima" userId="6899f029-7342-413a-b38b-6a9d55270ecb" providerId="ADAL" clId="{DCF52E61-DF03-45E9-A690-2476DF8A64D2}" dt="2021-01-27T13:32:41.434" v="785" actId="2696"/>
        <pc:sldMkLst>
          <pc:docMk/>
          <pc:sldMk cId="1164858045" sldId="385"/>
        </pc:sldMkLst>
      </pc:sldChg>
      <pc:sldChg chg="addSp delSp modSp add mod delAnim modAnim">
        <pc:chgData name="Keiko Kojima" userId="6899f029-7342-413a-b38b-6a9d55270ecb" providerId="ADAL" clId="{DCF52E61-DF03-45E9-A690-2476DF8A64D2}" dt="2021-01-27T14:52:13.626" v="1542" actId="1076"/>
        <pc:sldMkLst>
          <pc:docMk/>
          <pc:sldMk cId="3943437637" sldId="386"/>
        </pc:sldMkLst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12" creationId="{37E73902-57B2-4F39-BAED-019271057897}"/>
          </ac:spMkLst>
        </pc:spChg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13" creationId="{8ED8E078-7013-4BD7-82F5-C1DDEC1BD9C5}"/>
          </ac:spMkLst>
        </pc:spChg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14" creationId="{AD30D6A9-C992-4640-AE7B-99C580632D3F}"/>
          </ac:spMkLst>
        </pc:spChg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15" creationId="{05DCB48A-AC49-4CAB-9564-FC8DB1864D4B}"/>
          </ac:spMkLst>
        </pc:spChg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16" creationId="{F2B99057-91F9-4090-AE33-49FBA245B844}"/>
          </ac:spMkLst>
        </pc:spChg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17" creationId="{E01D8F06-9872-4311-8CEE-35913C9172E4}"/>
          </ac:spMkLst>
        </pc:spChg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18" creationId="{2A924581-F87A-44D0-AC4C-3E2CBE4E3CC7}"/>
          </ac:spMkLst>
        </pc:spChg>
        <pc:spChg chg="add mod">
          <ac:chgData name="Keiko Kojima" userId="6899f029-7342-413a-b38b-6a9d55270ecb" providerId="ADAL" clId="{DCF52E61-DF03-45E9-A690-2476DF8A64D2}" dt="2021-01-27T14:52:13.626" v="1542" actId="1076"/>
          <ac:spMkLst>
            <pc:docMk/>
            <pc:sldMk cId="3943437637" sldId="386"/>
            <ac:spMk id="20" creationId="{BDC7F29D-DC88-41E5-B788-AC1CC9095973}"/>
          </ac:spMkLst>
        </pc:spChg>
        <pc:picChg chg="add mod">
          <ac:chgData name="Keiko Kojima" userId="6899f029-7342-413a-b38b-6a9d55270ecb" providerId="ADAL" clId="{DCF52E61-DF03-45E9-A690-2476DF8A64D2}" dt="2021-01-27T13:31:20.144" v="777" actId="1076"/>
          <ac:picMkLst>
            <pc:docMk/>
            <pc:sldMk cId="3943437637" sldId="386"/>
            <ac:picMk id="4" creationId="{F3381E1E-BC90-4BBD-9F85-D8B3710467C9}"/>
          </ac:picMkLst>
        </pc:picChg>
        <pc:picChg chg="mod">
          <ac:chgData name="Keiko Kojima" userId="6899f029-7342-413a-b38b-6a9d55270ecb" providerId="ADAL" clId="{DCF52E61-DF03-45E9-A690-2476DF8A64D2}" dt="2021-01-27T13:32:47.911" v="786" actId="1076"/>
          <ac:picMkLst>
            <pc:docMk/>
            <pc:sldMk cId="3943437637" sldId="386"/>
            <ac:picMk id="7" creationId="{9C59EEDF-AD97-4B64-B3F6-879CC0CE8E65}"/>
          </ac:picMkLst>
        </pc:picChg>
        <pc:picChg chg="mod">
          <ac:chgData name="Keiko Kojima" userId="6899f029-7342-413a-b38b-6a9d55270ecb" providerId="ADAL" clId="{DCF52E61-DF03-45E9-A690-2476DF8A64D2}" dt="2021-01-27T13:32:51.582" v="787" actId="1076"/>
          <ac:picMkLst>
            <pc:docMk/>
            <pc:sldMk cId="3943437637" sldId="386"/>
            <ac:picMk id="9" creationId="{E539AE77-69B2-4B5D-9923-7116C77F7D92}"/>
          </ac:picMkLst>
        </pc:picChg>
        <pc:picChg chg="add mod">
          <ac:chgData name="Keiko Kojima" userId="6899f029-7342-413a-b38b-6a9d55270ecb" providerId="ADAL" clId="{DCF52E61-DF03-45E9-A690-2476DF8A64D2}" dt="2021-01-27T13:32:08.172" v="782" actId="1076"/>
          <ac:picMkLst>
            <pc:docMk/>
            <pc:sldMk cId="3943437637" sldId="386"/>
            <ac:picMk id="10" creationId="{E3352BC9-BD92-41F5-9AA1-DCC24A22BC0D}"/>
          </ac:picMkLst>
        </pc:picChg>
        <pc:picChg chg="del">
          <ac:chgData name="Keiko Kojima" userId="6899f029-7342-413a-b38b-6a9d55270ecb" providerId="ADAL" clId="{DCF52E61-DF03-45E9-A690-2476DF8A64D2}" dt="2021-01-27T13:30:52.820" v="773" actId="478"/>
          <ac:picMkLst>
            <pc:docMk/>
            <pc:sldMk cId="3943437637" sldId="386"/>
            <ac:picMk id="11" creationId="{C3B2B972-9599-4E26-99FD-C4B3B2DF6897}"/>
          </ac:picMkLst>
        </pc:picChg>
        <pc:picChg chg="del ord">
          <ac:chgData name="Keiko Kojima" userId="6899f029-7342-413a-b38b-6a9d55270ecb" providerId="ADAL" clId="{DCF52E61-DF03-45E9-A690-2476DF8A64D2}" dt="2021-01-27T13:32:05.171" v="781" actId="478"/>
          <ac:picMkLst>
            <pc:docMk/>
            <pc:sldMk cId="3943437637" sldId="386"/>
            <ac:picMk id="19" creationId="{1126975C-BA82-4BD0-BCE9-014384EE2926}"/>
          </ac:picMkLst>
        </pc:picChg>
      </pc:sldChg>
      <pc:sldChg chg="addSp delSp modSp add mod modAnim">
        <pc:chgData name="Keiko Kojima" userId="6899f029-7342-413a-b38b-6a9d55270ecb" providerId="ADAL" clId="{DCF52E61-DF03-45E9-A690-2476DF8A64D2}" dt="2021-01-27T14:49:25.367" v="1528"/>
        <pc:sldMkLst>
          <pc:docMk/>
          <pc:sldMk cId="1746173813" sldId="387"/>
        </pc:sldMkLst>
        <pc:picChg chg="add mod">
          <ac:chgData name="Keiko Kojima" userId="6899f029-7342-413a-b38b-6a9d55270ecb" providerId="ADAL" clId="{DCF52E61-DF03-45E9-A690-2476DF8A64D2}" dt="2021-01-27T13:30:38.691" v="771" actId="1076"/>
          <ac:picMkLst>
            <pc:docMk/>
            <pc:sldMk cId="1746173813" sldId="387"/>
            <ac:picMk id="4" creationId="{DFB82E8D-1695-4847-A31E-9D9E5459A3D6}"/>
          </ac:picMkLst>
        </pc:picChg>
        <pc:picChg chg="del">
          <ac:chgData name="Keiko Kojima" userId="6899f029-7342-413a-b38b-6a9d55270ecb" providerId="ADAL" clId="{DCF52E61-DF03-45E9-A690-2476DF8A64D2}" dt="2021-01-27T13:30:02.339" v="764" actId="478"/>
          <ac:picMkLst>
            <pc:docMk/>
            <pc:sldMk cId="1746173813" sldId="387"/>
            <ac:picMk id="11" creationId="{C3B2B972-9599-4E26-99FD-C4B3B2DF6897}"/>
          </ac:picMkLst>
        </pc:picChg>
        <pc:picChg chg="mod ord">
          <ac:chgData name="Keiko Kojima" userId="6899f029-7342-413a-b38b-6a9d55270ecb" providerId="ADAL" clId="{DCF52E61-DF03-45E9-A690-2476DF8A64D2}" dt="2021-01-27T13:30:44.668" v="772" actId="1076"/>
          <ac:picMkLst>
            <pc:docMk/>
            <pc:sldMk cId="1746173813" sldId="387"/>
            <ac:picMk id="19" creationId="{1126975C-BA82-4BD0-BCE9-014384EE2926}"/>
          </ac:picMkLst>
        </pc:picChg>
      </pc:sldChg>
      <pc:sldChg chg="addSp modSp add mod modAnim">
        <pc:chgData name="Keiko Kojima" userId="6899f029-7342-413a-b38b-6a9d55270ecb" providerId="ADAL" clId="{DCF52E61-DF03-45E9-A690-2476DF8A64D2}" dt="2021-01-27T13:45:45.900" v="984" actId="1076"/>
        <pc:sldMkLst>
          <pc:docMk/>
          <pc:sldMk cId="2581328117" sldId="388"/>
        </pc:sldMkLst>
        <pc:spChg chg="add mod">
          <ac:chgData name="Keiko Kojima" userId="6899f029-7342-413a-b38b-6a9d55270ecb" providerId="ADAL" clId="{DCF52E61-DF03-45E9-A690-2476DF8A64D2}" dt="2021-01-27T13:43:04.557" v="977" actId="1036"/>
          <ac:spMkLst>
            <pc:docMk/>
            <pc:sldMk cId="2581328117" sldId="388"/>
            <ac:spMk id="10" creationId="{02C6831F-AE5F-4836-942A-E42F45734E33}"/>
          </ac:spMkLst>
        </pc:spChg>
        <pc:spChg chg="add mod">
          <ac:chgData name="Keiko Kojima" userId="6899f029-7342-413a-b38b-6a9d55270ecb" providerId="ADAL" clId="{DCF52E61-DF03-45E9-A690-2476DF8A64D2}" dt="2021-01-27T13:42:53.787" v="960" actId="1036"/>
          <ac:spMkLst>
            <pc:docMk/>
            <pc:sldMk cId="2581328117" sldId="388"/>
            <ac:spMk id="11" creationId="{5D11285D-3B50-4CF2-B0DD-34491D1453EB}"/>
          </ac:spMkLst>
        </pc:spChg>
        <pc:spChg chg="add mod">
          <ac:chgData name="Keiko Kojima" userId="6899f029-7342-413a-b38b-6a9d55270ecb" providerId="ADAL" clId="{DCF52E61-DF03-45E9-A690-2476DF8A64D2}" dt="2021-01-27T13:42:58.827" v="971" actId="1036"/>
          <ac:spMkLst>
            <pc:docMk/>
            <pc:sldMk cId="2581328117" sldId="388"/>
            <ac:spMk id="12" creationId="{ACED3BA7-402B-4280-BFD7-C8F23E91925E}"/>
          </ac:spMkLst>
        </pc:spChg>
        <pc:spChg chg="add mod">
          <ac:chgData name="Keiko Kojima" userId="6899f029-7342-413a-b38b-6a9d55270ecb" providerId="ADAL" clId="{DCF52E61-DF03-45E9-A690-2476DF8A64D2}" dt="2021-01-27T13:42:12.714" v="954"/>
          <ac:spMkLst>
            <pc:docMk/>
            <pc:sldMk cId="2581328117" sldId="388"/>
            <ac:spMk id="13" creationId="{BB2A088B-6971-4FB4-BC48-299D07F53A97}"/>
          </ac:spMkLst>
        </pc:spChg>
        <pc:picChg chg="mod">
          <ac:chgData name="Keiko Kojima" userId="6899f029-7342-413a-b38b-6a9d55270ecb" providerId="ADAL" clId="{DCF52E61-DF03-45E9-A690-2476DF8A64D2}" dt="2021-01-27T13:45:38.573" v="983" actId="1076"/>
          <ac:picMkLst>
            <pc:docMk/>
            <pc:sldMk cId="2581328117" sldId="388"/>
            <ac:picMk id="26" creationId="{C39D0CD1-30C4-4A33-B67C-543B4E2D9235}"/>
          </ac:picMkLst>
        </pc:picChg>
        <pc:picChg chg="mod">
          <ac:chgData name="Keiko Kojima" userId="6899f029-7342-413a-b38b-6a9d55270ecb" providerId="ADAL" clId="{DCF52E61-DF03-45E9-A690-2476DF8A64D2}" dt="2021-01-27T13:45:45.900" v="984" actId="1076"/>
          <ac:picMkLst>
            <pc:docMk/>
            <pc:sldMk cId="2581328117" sldId="388"/>
            <ac:picMk id="30" creationId="{0AB832B4-57D4-46A0-B656-27005F163E3E}"/>
          </ac:picMkLst>
        </pc:picChg>
      </pc:sldChg>
      <pc:sldChg chg="addSp delSp modSp add mod ord modAnim">
        <pc:chgData name="Keiko Kojima" userId="6899f029-7342-413a-b38b-6a9d55270ecb" providerId="ADAL" clId="{DCF52E61-DF03-45E9-A690-2476DF8A64D2}" dt="2021-01-27T14:53:41.567" v="1546"/>
        <pc:sldMkLst>
          <pc:docMk/>
          <pc:sldMk cId="3496675496" sldId="389"/>
        </pc:sldMkLst>
        <pc:picChg chg="del">
          <ac:chgData name="Keiko Kojima" userId="6899f029-7342-413a-b38b-6a9d55270ecb" providerId="ADAL" clId="{DCF52E61-DF03-45E9-A690-2476DF8A64D2}" dt="2021-01-27T14:14:03.634" v="1235" actId="478"/>
          <ac:picMkLst>
            <pc:docMk/>
            <pc:sldMk cId="3496675496" sldId="389"/>
            <ac:picMk id="3" creationId="{130F6A32-3701-4B9A-BBE7-0A9DF7295D68}"/>
          </ac:picMkLst>
        </pc:picChg>
        <pc:picChg chg="add mod ord">
          <ac:chgData name="Keiko Kojima" userId="6899f029-7342-413a-b38b-6a9d55270ecb" providerId="ADAL" clId="{DCF52E61-DF03-45E9-A690-2476DF8A64D2}" dt="2021-01-27T14:14:10.632" v="1237" actId="14100"/>
          <ac:picMkLst>
            <pc:docMk/>
            <pc:sldMk cId="3496675496" sldId="389"/>
            <ac:picMk id="4" creationId="{2953BDB5-4093-4206-AABF-A79791DA76B5}"/>
          </ac:picMkLst>
        </pc:picChg>
        <pc:picChg chg="mod">
          <ac:chgData name="Keiko Kojima" userId="6899f029-7342-413a-b38b-6a9d55270ecb" providerId="ADAL" clId="{DCF52E61-DF03-45E9-A690-2476DF8A64D2}" dt="2021-01-27T14:16:29.800" v="1261" actId="1076"/>
          <ac:picMkLst>
            <pc:docMk/>
            <pc:sldMk cId="3496675496" sldId="389"/>
            <ac:picMk id="6" creationId="{BA68015D-BD6B-4B4E-BB20-B6A4D33F271E}"/>
          </ac:picMkLst>
        </pc:picChg>
        <pc:picChg chg="del">
          <ac:chgData name="Keiko Kojima" userId="6899f029-7342-413a-b38b-6a9d55270ecb" providerId="ADAL" clId="{DCF52E61-DF03-45E9-A690-2476DF8A64D2}" dt="2021-01-27T14:11:37.885" v="1215" actId="478"/>
          <ac:picMkLst>
            <pc:docMk/>
            <pc:sldMk cId="3496675496" sldId="389"/>
            <ac:picMk id="9" creationId="{DFAB612A-D020-4A6C-BF71-067036CD001D}"/>
          </ac:picMkLst>
        </pc:picChg>
        <pc:picChg chg="mod">
          <ac:chgData name="Keiko Kojima" userId="6899f029-7342-413a-b38b-6a9d55270ecb" providerId="ADAL" clId="{DCF52E61-DF03-45E9-A690-2476DF8A64D2}" dt="2021-01-27T14:14:37.100" v="1241" actId="1076"/>
          <ac:picMkLst>
            <pc:docMk/>
            <pc:sldMk cId="3496675496" sldId="389"/>
            <ac:picMk id="12" creationId="{3204B665-ADD0-40B6-B620-06DBFE75B178}"/>
          </ac:picMkLst>
        </pc:picChg>
        <pc:picChg chg="mod">
          <ac:chgData name="Keiko Kojima" userId="6899f029-7342-413a-b38b-6a9d55270ecb" providerId="ADAL" clId="{DCF52E61-DF03-45E9-A690-2476DF8A64D2}" dt="2021-01-27T14:14:34.522" v="1240" actId="1076"/>
          <ac:picMkLst>
            <pc:docMk/>
            <pc:sldMk cId="3496675496" sldId="389"/>
            <ac:picMk id="13" creationId="{E1FFA556-B8C8-463B-BC3E-0411EC13AEF7}"/>
          </ac:picMkLst>
        </pc:picChg>
        <pc:picChg chg="mod">
          <ac:chgData name="Keiko Kojima" userId="6899f029-7342-413a-b38b-6a9d55270ecb" providerId="ADAL" clId="{DCF52E61-DF03-45E9-A690-2476DF8A64D2}" dt="2021-01-27T14:14:34.522" v="1240" actId="1076"/>
          <ac:picMkLst>
            <pc:docMk/>
            <pc:sldMk cId="3496675496" sldId="389"/>
            <ac:picMk id="14" creationId="{C05FF206-2CA3-4CAB-B14B-3840E1D96E33}"/>
          </ac:picMkLst>
        </pc:picChg>
        <pc:picChg chg="mod">
          <ac:chgData name="Keiko Kojima" userId="6899f029-7342-413a-b38b-6a9d55270ecb" providerId="ADAL" clId="{DCF52E61-DF03-45E9-A690-2476DF8A64D2}" dt="2021-01-27T14:14:34.522" v="1240" actId="1076"/>
          <ac:picMkLst>
            <pc:docMk/>
            <pc:sldMk cId="3496675496" sldId="389"/>
            <ac:picMk id="15" creationId="{6C507E8B-B5BA-4DB9-A2AA-2213C2D5F76B}"/>
          </ac:picMkLst>
        </pc:picChg>
      </pc:sldChg>
      <pc:sldChg chg="addSp delSp modSp add mod modAnim">
        <pc:chgData name="Keiko Kojima" userId="6899f029-7342-413a-b38b-6a9d55270ecb" providerId="ADAL" clId="{DCF52E61-DF03-45E9-A690-2476DF8A64D2}" dt="2021-01-27T14:16:17.813" v="1258" actId="1076"/>
        <pc:sldMkLst>
          <pc:docMk/>
          <pc:sldMk cId="3505573098" sldId="390"/>
        </pc:sldMkLst>
        <pc:picChg chg="del">
          <ac:chgData name="Keiko Kojima" userId="6899f029-7342-413a-b38b-6a9d55270ecb" providerId="ADAL" clId="{DCF52E61-DF03-45E9-A690-2476DF8A64D2}" dt="2021-01-27T14:12:06.063" v="1223" actId="478"/>
          <ac:picMkLst>
            <pc:docMk/>
            <pc:sldMk cId="3505573098" sldId="390"/>
            <ac:picMk id="3" creationId="{7EB8C091-E050-4EC3-9F8C-8EACECA46F4F}"/>
          </ac:picMkLst>
        </pc:picChg>
        <pc:picChg chg="add del">
          <ac:chgData name="Keiko Kojima" userId="6899f029-7342-413a-b38b-6a9d55270ecb" providerId="ADAL" clId="{DCF52E61-DF03-45E9-A690-2476DF8A64D2}" dt="2021-01-27T14:12:11.798" v="1225" actId="22"/>
          <ac:picMkLst>
            <pc:docMk/>
            <pc:sldMk cId="3505573098" sldId="390"/>
            <ac:picMk id="4" creationId="{7CD10C50-6530-4D17-BD08-C7F0DEB8E4E1}"/>
          </ac:picMkLst>
        </pc:picChg>
        <pc:picChg chg="mod">
          <ac:chgData name="Keiko Kojima" userId="6899f029-7342-413a-b38b-6a9d55270ecb" providerId="ADAL" clId="{DCF52E61-DF03-45E9-A690-2476DF8A64D2}" dt="2021-01-27T14:14:20.194" v="1239" actId="1076"/>
          <ac:picMkLst>
            <pc:docMk/>
            <pc:sldMk cId="3505573098" sldId="390"/>
            <ac:picMk id="6" creationId="{99765773-F9F0-48D5-8418-D7DE6851E37C}"/>
          </ac:picMkLst>
        </pc:picChg>
        <pc:picChg chg="add mod">
          <ac:chgData name="Keiko Kojima" userId="6899f029-7342-413a-b38b-6a9d55270ecb" providerId="ADAL" clId="{DCF52E61-DF03-45E9-A690-2476DF8A64D2}" dt="2021-01-27T14:14:17.952" v="1238" actId="1076"/>
          <ac:picMkLst>
            <pc:docMk/>
            <pc:sldMk cId="3505573098" sldId="390"/>
            <ac:picMk id="7" creationId="{EA20A080-3361-4D5A-AFD4-4B45F9DF6527}"/>
          </ac:picMkLst>
        </pc:picChg>
        <pc:picChg chg="del">
          <ac:chgData name="Keiko Kojima" userId="6899f029-7342-413a-b38b-6a9d55270ecb" providerId="ADAL" clId="{DCF52E61-DF03-45E9-A690-2476DF8A64D2}" dt="2021-01-27T14:15:12.520" v="1244" actId="478"/>
          <ac:picMkLst>
            <pc:docMk/>
            <pc:sldMk cId="3505573098" sldId="390"/>
            <ac:picMk id="9" creationId="{031E3C9D-740E-4851-A8D9-DAACBA89FEC3}"/>
          </ac:picMkLst>
        </pc:picChg>
        <pc:picChg chg="add mod">
          <ac:chgData name="Keiko Kojima" userId="6899f029-7342-413a-b38b-6a9d55270ecb" providerId="ADAL" clId="{DCF52E61-DF03-45E9-A690-2476DF8A64D2}" dt="2021-01-27T14:16:17.813" v="1258" actId="1076"/>
          <ac:picMkLst>
            <pc:docMk/>
            <pc:sldMk cId="3505573098" sldId="390"/>
            <ac:picMk id="11" creationId="{57E5490F-BAFA-4083-AB64-8CF7CF1EE7D1}"/>
          </ac:picMkLst>
        </pc:picChg>
        <pc:picChg chg="mod ord">
          <ac:chgData name="Keiko Kojima" userId="6899f029-7342-413a-b38b-6a9d55270ecb" providerId="ADAL" clId="{DCF52E61-DF03-45E9-A690-2476DF8A64D2}" dt="2021-01-27T14:12:57.922" v="1233" actId="166"/>
          <ac:picMkLst>
            <pc:docMk/>
            <pc:sldMk cId="3505573098" sldId="390"/>
            <ac:picMk id="13" creationId="{4C64A900-EB42-4D47-BABE-2EC81DC55A6F}"/>
          </ac:picMkLst>
        </pc:picChg>
        <pc:picChg chg="mod ord">
          <ac:chgData name="Keiko Kojima" userId="6899f029-7342-413a-b38b-6a9d55270ecb" providerId="ADAL" clId="{DCF52E61-DF03-45E9-A690-2476DF8A64D2}" dt="2021-01-27T14:12:57.922" v="1233" actId="166"/>
          <ac:picMkLst>
            <pc:docMk/>
            <pc:sldMk cId="3505573098" sldId="390"/>
            <ac:picMk id="14" creationId="{D88FBCB8-6AC3-421A-B953-1B1CD3F45F60}"/>
          </ac:picMkLst>
        </pc:picChg>
        <pc:picChg chg="add mod">
          <ac:chgData name="Keiko Kojima" userId="6899f029-7342-413a-b38b-6a9d55270ecb" providerId="ADAL" clId="{DCF52E61-DF03-45E9-A690-2476DF8A64D2}" dt="2021-01-27T14:16:16.071" v="1257" actId="1076"/>
          <ac:picMkLst>
            <pc:docMk/>
            <pc:sldMk cId="3505573098" sldId="390"/>
            <ac:picMk id="16" creationId="{7685E762-D39E-4F83-A8A1-63C5D99BE240}"/>
          </ac:picMkLst>
        </pc:picChg>
      </pc:sldChg>
      <pc:sldChg chg="addSp delSp modSp add mod">
        <pc:chgData name="Keiko Kojima" userId="6899f029-7342-413a-b38b-6a9d55270ecb" providerId="ADAL" clId="{DCF52E61-DF03-45E9-A690-2476DF8A64D2}" dt="2021-01-27T14:34:45.798" v="1403" actId="1076"/>
        <pc:sldMkLst>
          <pc:docMk/>
          <pc:sldMk cId="3288922548" sldId="391"/>
        </pc:sldMkLst>
        <pc:picChg chg="del">
          <ac:chgData name="Keiko Kojima" userId="6899f029-7342-413a-b38b-6a9d55270ecb" providerId="ADAL" clId="{DCF52E61-DF03-45E9-A690-2476DF8A64D2}" dt="2021-01-27T14:34:02.477" v="1399" actId="478"/>
          <ac:picMkLst>
            <pc:docMk/>
            <pc:sldMk cId="3288922548" sldId="391"/>
            <ac:picMk id="3" creationId="{2CFF82EC-4099-4F67-92A0-36DAD27B5F71}"/>
          </ac:picMkLst>
        </pc:picChg>
        <pc:picChg chg="add mod">
          <ac:chgData name="Keiko Kojima" userId="6899f029-7342-413a-b38b-6a9d55270ecb" providerId="ADAL" clId="{DCF52E61-DF03-45E9-A690-2476DF8A64D2}" dt="2021-01-27T14:34:45.798" v="1403" actId="1076"/>
          <ac:picMkLst>
            <pc:docMk/>
            <pc:sldMk cId="3288922548" sldId="391"/>
            <ac:picMk id="4" creationId="{9DE1E5DB-BB48-44E1-AD55-2CC6DF06F26A}"/>
          </ac:picMkLst>
        </pc:picChg>
        <pc:picChg chg="mod">
          <ac:chgData name="Keiko Kojima" userId="6899f029-7342-413a-b38b-6a9d55270ecb" providerId="ADAL" clId="{DCF52E61-DF03-45E9-A690-2476DF8A64D2}" dt="2021-01-27T14:34:09.469" v="1400" actId="1076"/>
          <ac:picMkLst>
            <pc:docMk/>
            <pc:sldMk cId="3288922548" sldId="391"/>
            <ac:picMk id="8" creationId="{A76DAC2C-ADA6-46EB-9EA9-788BB74783C9}"/>
          </ac:picMkLst>
        </pc:picChg>
        <pc:picChg chg="mod">
          <ac:chgData name="Keiko Kojima" userId="6899f029-7342-413a-b38b-6a9d55270ecb" providerId="ADAL" clId="{DCF52E61-DF03-45E9-A690-2476DF8A64D2}" dt="2021-01-27T14:34:09.469" v="1400" actId="1076"/>
          <ac:picMkLst>
            <pc:docMk/>
            <pc:sldMk cId="3288922548" sldId="391"/>
            <ac:picMk id="11" creationId="{05354668-1C6A-4663-90E4-7AC653DB8A00}"/>
          </ac:picMkLst>
        </pc:picChg>
        <pc:picChg chg="del">
          <ac:chgData name="Keiko Kojima" userId="6899f029-7342-413a-b38b-6a9d55270ecb" providerId="ADAL" clId="{DCF52E61-DF03-45E9-A690-2476DF8A64D2}" dt="2021-01-27T14:34:10.932" v="1401" actId="478"/>
          <ac:picMkLst>
            <pc:docMk/>
            <pc:sldMk cId="3288922548" sldId="391"/>
            <ac:picMk id="13" creationId="{851793CE-2BFE-4665-BB6F-E2608CDB610F}"/>
          </ac:picMkLst>
        </pc:picChg>
      </pc:sldChg>
      <pc:sldChg chg="addSp delSp modSp add mod ord">
        <pc:chgData name="Keiko Kojima" userId="6899f029-7342-413a-b38b-6a9d55270ecb" providerId="ADAL" clId="{DCF52E61-DF03-45E9-A690-2476DF8A64D2}" dt="2021-01-27T14:37:12.420" v="1433" actId="20577"/>
        <pc:sldMkLst>
          <pc:docMk/>
          <pc:sldMk cId="5951364" sldId="392"/>
        </pc:sldMkLst>
        <pc:spChg chg="mod">
          <ac:chgData name="Keiko Kojima" userId="6899f029-7342-413a-b38b-6a9d55270ecb" providerId="ADAL" clId="{DCF52E61-DF03-45E9-A690-2476DF8A64D2}" dt="2021-01-27T14:37:12.420" v="1433" actId="20577"/>
          <ac:spMkLst>
            <pc:docMk/>
            <pc:sldMk cId="5951364" sldId="392"/>
            <ac:spMk id="6" creationId="{61744C5B-4C16-4D81-8DD9-4C7A3D462C79}"/>
          </ac:spMkLst>
        </pc:spChg>
        <pc:picChg chg="add del">
          <ac:chgData name="Keiko Kojima" userId="6899f029-7342-413a-b38b-6a9d55270ecb" providerId="ADAL" clId="{DCF52E61-DF03-45E9-A690-2476DF8A64D2}" dt="2021-01-27T14:36:56.083" v="1429" actId="478"/>
          <ac:picMkLst>
            <pc:docMk/>
            <pc:sldMk cId="5951364" sldId="392"/>
            <ac:picMk id="3" creationId="{2CFF82EC-4099-4F67-92A0-36DAD27B5F71}"/>
          </ac:picMkLst>
        </pc:picChg>
        <pc:picChg chg="add del mod">
          <ac:chgData name="Keiko Kojima" userId="6899f029-7342-413a-b38b-6a9d55270ecb" providerId="ADAL" clId="{DCF52E61-DF03-45E9-A690-2476DF8A64D2}" dt="2021-01-27T14:37:03.284" v="1431" actId="1076"/>
          <ac:picMkLst>
            <pc:docMk/>
            <pc:sldMk cId="5951364" sldId="392"/>
            <ac:picMk id="4" creationId="{A91CA2BA-54D3-48EE-BE20-3841C32B36AC}"/>
          </ac:picMkLst>
        </pc:picChg>
        <pc:picChg chg="mod">
          <ac:chgData name="Keiko Kojima" userId="6899f029-7342-413a-b38b-6a9d55270ecb" providerId="ADAL" clId="{DCF52E61-DF03-45E9-A690-2476DF8A64D2}" dt="2021-01-27T14:37:00.810" v="1430" actId="1076"/>
          <ac:picMkLst>
            <pc:docMk/>
            <pc:sldMk cId="5951364" sldId="392"/>
            <ac:picMk id="8" creationId="{A76DAC2C-ADA6-46EB-9EA9-788BB74783C9}"/>
          </ac:picMkLst>
        </pc:picChg>
        <pc:picChg chg="mod">
          <ac:chgData name="Keiko Kojima" userId="6899f029-7342-413a-b38b-6a9d55270ecb" providerId="ADAL" clId="{DCF52E61-DF03-45E9-A690-2476DF8A64D2}" dt="2021-01-27T14:37:00.810" v="1430" actId="1076"/>
          <ac:picMkLst>
            <pc:docMk/>
            <pc:sldMk cId="5951364" sldId="392"/>
            <ac:picMk id="11" creationId="{05354668-1C6A-4663-90E4-7AC653DB8A00}"/>
          </ac:picMkLst>
        </pc:picChg>
        <pc:picChg chg="del">
          <ac:chgData name="Keiko Kojima" userId="6899f029-7342-413a-b38b-6a9d55270ecb" providerId="ADAL" clId="{DCF52E61-DF03-45E9-A690-2476DF8A64D2}" dt="2021-01-27T14:35:40.702" v="1408" actId="478"/>
          <ac:picMkLst>
            <pc:docMk/>
            <pc:sldMk cId="5951364" sldId="392"/>
            <ac:picMk id="13" creationId="{851793CE-2BFE-4665-BB6F-E2608CDB610F}"/>
          </ac:picMkLst>
        </pc:picChg>
      </pc:sldChg>
      <pc:sldChg chg="add">
        <pc:chgData name="Keiko Kojima" userId="6899f029-7342-413a-b38b-6a9d55270ecb" providerId="ADAL" clId="{DCF52E61-DF03-45E9-A690-2476DF8A64D2}" dt="2021-01-27T14:55:46.286" v="1547"/>
        <pc:sldMkLst>
          <pc:docMk/>
          <pc:sldMk cId="1356638648" sldId="393"/>
        </pc:sldMkLst>
      </pc:sldChg>
      <pc:sldChg chg="add">
        <pc:chgData name="Keiko Kojima" userId="6899f029-7342-413a-b38b-6a9d55270ecb" providerId="ADAL" clId="{DCF52E61-DF03-45E9-A690-2476DF8A64D2}" dt="2021-01-27T14:56:51.523" v="1554" actId="2890"/>
        <pc:sldMkLst>
          <pc:docMk/>
          <pc:sldMk cId="205707582" sldId="394"/>
        </pc:sldMkLst>
      </pc:sldChg>
      <pc:sldChg chg="new">
        <pc:chgData name="Keiko Kojima" userId="6899f029-7342-413a-b38b-6a9d55270ecb" providerId="ADAL" clId="{DCF52E61-DF03-45E9-A690-2476DF8A64D2}" dt="2021-01-27T14:57:25.139" v="1558" actId="680"/>
        <pc:sldMkLst>
          <pc:docMk/>
          <pc:sldMk cId="150503305" sldId="395"/>
        </pc:sldMkLst>
      </pc:sldChg>
      <pc:sldChg chg="new del">
        <pc:chgData name="Keiko Kojima" userId="6899f029-7342-413a-b38b-6a9d55270ecb" providerId="ADAL" clId="{DCF52E61-DF03-45E9-A690-2476DF8A64D2}" dt="2021-01-27T14:57:21.489" v="1557" actId="680"/>
        <pc:sldMkLst>
          <pc:docMk/>
          <pc:sldMk cId="708024181" sldId="395"/>
        </pc:sldMkLst>
      </pc:sldChg>
    </pc:docChg>
  </pc:docChgLst>
  <pc:docChgLst>
    <pc:chgData name="KD Sunday Seng Htoi Khawn Taung" userId="S::kd_sunday@jpf.go.jp::465ab89b-06cf-4cf8-9989-b2ccd32ee155" providerId="AD" clId="Web-{CF6E83A9-B260-9B2A-5D1A-6C0C04B50273}"/>
    <pc:docChg chg="addSld delSld modSld sldOrd">
      <pc:chgData name="KD Sunday Seng Htoi Khawn Taung" userId="S::kd_sunday@jpf.go.jp::465ab89b-06cf-4cf8-9989-b2ccd32ee155" providerId="AD" clId="Web-{CF6E83A9-B260-9B2A-5D1A-6C0C04B50273}" dt="2024-07-02T03:06:32.787" v="25" actId="14100"/>
      <pc:docMkLst>
        <pc:docMk/>
      </pc:docMkLst>
      <pc:sldChg chg="addSp delSp modSp new">
        <pc:chgData name="KD Sunday Seng Htoi Khawn Taung" userId="S::kd_sunday@jpf.go.jp::465ab89b-06cf-4cf8-9989-b2ccd32ee155" providerId="AD" clId="Web-{CF6E83A9-B260-9B2A-5D1A-6C0C04B50273}" dt="2024-07-02T03:04:25.345" v="12" actId="14100"/>
        <pc:sldMkLst>
          <pc:docMk/>
          <pc:sldMk cId="2455171057" sldId="414"/>
        </pc:sldMkLst>
        <pc:spChg chg="del">
          <ac:chgData name="KD Sunday Seng Htoi Khawn Taung" userId="S::kd_sunday@jpf.go.jp::465ab89b-06cf-4cf8-9989-b2ccd32ee155" providerId="AD" clId="Web-{CF6E83A9-B260-9B2A-5D1A-6C0C04B50273}" dt="2024-07-02T03:03:05.203" v="1"/>
          <ac:spMkLst>
            <pc:docMk/>
            <pc:sldMk cId="2455171057" sldId="414"/>
            <ac:spMk id="2" creationId="{47C3BF3A-71AA-DAD3-B5DD-991B56C54FF6}"/>
          </ac:spMkLst>
        </pc:spChg>
        <pc:spChg chg="del">
          <ac:chgData name="KD Sunday Seng Htoi Khawn Taung" userId="S::kd_sunday@jpf.go.jp::465ab89b-06cf-4cf8-9989-b2ccd32ee155" providerId="AD" clId="Web-{CF6E83A9-B260-9B2A-5D1A-6C0C04B50273}" dt="2024-07-02T03:03:17.609" v="2"/>
          <ac:spMkLst>
            <pc:docMk/>
            <pc:sldMk cId="2455171057" sldId="414"/>
            <ac:spMk id="3" creationId="{60E8DF75-7CDE-6109-5D95-C3821C6733B8}"/>
          </ac:spMkLst>
        </pc:spChg>
        <pc:spChg chg="add mod">
          <ac:chgData name="KD Sunday Seng Htoi Khawn Taung" userId="S::kd_sunday@jpf.go.jp::465ab89b-06cf-4cf8-9989-b2ccd32ee155" providerId="AD" clId="Web-{CF6E83A9-B260-9B2A-5D1A-6C0C04B50273}" dt="2024-07-02T03:04:25.345" v="12" actId="14100"/>
          <ac:spMkLst>
            <pc:docMk/>
            <pc:sldMk cId="2455171057" sldId="414"/>
            <ac:spMk id="5" creationId="{A790CBF2-0FBD-2B61-6055-1F41E2E5FA69}"/>
          </ac:spMkLst>
        </pc:spChg>
        <pc:picChg chg="add mod ord">
          <ac:chgData name="KD Sunday Seng Htoi Khawn Taung" userId="S::kd_sunday@jpf.go.jp::465ab89b-06cf-4cf8-9989-b2ccd32ee155" providerId="AD" clId="Web-{CF6E83A9-B260-9B2A-5D1A-6C0C04B50273}" dt="2024-07-02T03:04:08.907" v="10" actId="1076"/>
          <ac:picMkLst>
            <pc:docMk/>
            <pc:sldMk cId="2455171057" sldId="414"/>
            <ac:picMk id="4" creationId="{A22F57CD-5CF8-5EBF-8DDB-D99031560670}"/>
          </ac:picMkLst>
        </pc:picChg>
      </pc:sldChg>
      <pc:sldChg chg="modSp add ord replId">
        <pc:chgData name="KD Sunday Seng Htoi Khawn Taung" userId="S::kd_sunday@jpf.go.jp::465ab89b-06cf-4cf8-9989-b2ccd32ee155" providerId="AD" clId="Web-{CF6E83A9-B260-9B2A-5D1A-6C0C04B50273}" dt="2024-07-02T03:05:14.987" v="16" actId="14100"/>
        <pc:sldMkLst>
          <pc:docMk/>
          <pc:sldMk cId="2087120391" sldId="415"/>
        </pc:sldMkLst>
        <pc:spChg chg="mod">
          <ac:chgData name="KD Sunday Seng Htoi Khawn Taung" userId="S::kd_sunday@jpf.go.jp::465ab89b-06cf-4cf8-9989-b2ccd32ee155" providerId="AD" clId="Web-{CF6E83A9-B260-9B2A-5D1A-6C0C04B50273}" dt="2024-07-02T03:05:14.987" v="16" actId="14100"/>
          <ac:spMkLst>
            <pc:docMk/>
            <pc:sldMk cId="2087120391" sldId="415"/>
            <ac:spMk id="5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CF6E83A9-B260-9B2A-5D1A-6C0C04B50273}" dt="2024-07-02T03:06:32.787" v="25" actId="14100"/>
        <pc:sldMkLst>
          <pc:docMk/>
          <pc:sldMk cId="2257690194" sldId="416"/>
        </pc:sldMkLst>
        <pc:spChg chg="mod">
          <ac:chgData name="KD Sunday Seng Htoi Khawn Taung" userId="S::kd_sunday@jpf.go.jp::465ab89b-06cf-4cf8-9989-b2ccd32ee155" providerId="AD" clId="Web-{CF6E83A9-B260-9B2A-5D1A-6C0C04B50273}" dt="2024-07-02T03:06:32.787" v="25" actId="14100"/>
          <ac:spMkLst>
            <pc:docMk/>
            <pc:sldMk cId="2257690194" sldId="416"/>
            <ac:spMk id="5" creationId="{A790CBF2-0FBD-2B61-6055-1F41E2E5FA69}"/>
          </ac:spMkLst>
        </pc:spChg>
      </pc:sldChg>
      <pc:sldChg chg="add del replId">
        <pc:chgData name="KD Sunday Seng Htoi Khawn Taung" userId="S::kd_sunday@jpf.go.jp::465ab89b-06cf-4cf8-9989-b2ccd32ee155" providerId="AD" clId="Web-{CF6E83A9-B260-9B2A-5D1A-6C0C04B50273}" dt="2024-07-02T03:05:49.128" v="20"/>
        <pc:sldMkLst>
          <pc:docMk/>
          <pc:sldMk cId="3254253139" sldId="417"/>
        </pc:sldMkLst>
      </pc:sldChg>
      <pc:sldChg chg="add replId">
        <pc:chgData name="KD Sunday Seng Htoi Khawn Taung" userId="S::kd_sunday@jpf.go.jp::465ab89b-06cf-4cf8-9989-b2ccd32ee155" providerId="AD" clId="Web-{CF6E83A9-B260-9B2A-5D1A-6C0C04B50273}" dt="2024-07-02T03:06:11.472" v="22"/>
        <pc:sldMkLst>
          <pc:docMk/>
          <pc:sldMk cId="3780324257" sldId="417"/>
        </pc:sldMkLst>
      </pc:sldChg>
    </pc:docChg>
  </pc:docChgLst>
  <pc:docChgLst>
    <pc:chgData name="Keiko Kojima" userId="6899f029-7342-413a-b38b-6a9d55270ecb" providerId="ADAL" clId="{8F15FB33-430A-450B-A7E8-0CC6BA673A1C}"/>
    <pc:docChg chg="undo custSel modSld">
      <pc:chgData name="Keiko Kojima" userId="6899f029-7342-413a-b38b-6a9d55270ecb" providerId="ADAL" clId="{8F15FB33-430A-450B-A7E8-0CC6BA673A1C}" dt="2022-03-27T13:51:03.947" v="99" actId="14100"/>
      <pc:docMkLst>
        <pc:docMk/>
      </pc:docMkLst>
      <pc:sldChg chg="modSp mod">
        <pc:chgData name="Keiko Kojima" userId="6899f029-7342-413a-b38b-6a9d55270ecb" providerId="ADAL" clId="{8F15FB33-430A-450B-A7E8-0CC6BA673A1C}" dt="2022-03-27T13:40:25.088" v="15" actId="14100"/>
        <pc:sldMkLst>
          <pc:docMk/>
          <pc:sldMk cId="3064373672" sldId="257"/>
        </pc:sldMkLst>
        <pc:picChg chg="mod modCrop">
          <ac:chgData name="Keiko Kojima" userId="6899f029-7342-413a-b38b-6a9d55270ecb" providerId="ADAL" clId="{8F15FB33-430A-450B-A7E8-0CC6BA673A1C}" dt="2022-03-27T13:40:25.088" v="15" actId="14100"/>
          <ac:picMkLst>
            <pc:docMk/>
            <pc:sldMk cId="3064373672" sldId="257"/>
            <ac:picMk id="5" creationId="{5D64B847-3453-4403-B49C-3CE309E0DFA7}"/>
          </ac:picMkLst>
        </pc:picChg>
      </pc:sldChg>
      <pc:sldChg chg="modSp mod">
        <pc:chgData name="Keiko Kojima" userId="6899f029-7342-413a-b38b-6a9d55270ecb" providerId="ADAL" clId="{8F15FB33-430A-450B-A7E8-0CC6BA673A1C}" dt="2022-03-27T13:51:03.947" v="99" actId="14100"/>
        <pc:sldMkLst>
          <pc:docMk/>
          <pc:sldMk cId="3298763904" sldId="285"/>
        </pc:sldMkLst>
        <pc:picChg chg="mod modCrop">
          <ac:chgData name="Keiko Kojima" userId="6899f029-7342-413a-b38b-6a9d55270ecb" providerId="ADAL" clId="{8F15FB33-430A-450B-A7E8-0CC6BA673A1C}" dt="2022-03-27T13:51:03.947" v="99" actId="14100"/>
          <ac:picMkLst>
            <pc:docMk/>
            <pc:sldMk cId="3298763904" sldId="285"/>
            <ac:picMk id="3" creationId="{541D710A-EF83-4079-B10A-E8059B06017F}"/>
          </ac:picMkLst>
        </pc:picChg>
      </pc:sldChg>
      <pc:sldChg chg="addSp delSp modSp mod">
        <pc:chgData name="Keiko Kojima" userId="6899f029-7342-413a-b38b-6a9d55270ecb" providerId="ADAL" clId="{8F15FB33-430A-450B-A7E8-0CC6BA673A1C}" dt="2022-03-27T13:45:46.919" v="46" actId="1076"/>
        <pc:sldMkLst>
          <pc:docMk/>
          <pc:sldMk cId="4036202948" sldId="323"/>
        </pc:sldMkLst>
        <pc:picChg chg="add del">
          <ac:chgData name="Keiko Kojima" userId="6899f029-7342-413a-b38b-6a9d55270ecb" providerId="ADAL" clId="{8F15FB33-430A-450B-A7E8-0CC6BA673A1C}" dt="2022-03-27T13:45:38.244" v="44" actId="478"/>
          <ac:picMkLst>
            <pc:docMk/>
            <pc:sldMk cId="4036202948" sldId="323"/>
            <ac:picMk id="3" creationId="{DA82E9BF-31CE-4443-972E-E21660835E14}"/>
          </ac:picMkLst>
        </pc:picChg>
        <pc:picChg chg="add del mod ord">
          <ac:chgData name="Keiko Kojima" userId="6899f029-7342-413a-b38b-6a9d55270ecb" providerId="ADAL" clId="{8F15FB33-430A-450B-A7E8-0CC6BA673A1C}" dt="2022-03-27T13:45:00.985" v="38" actId="22"/>
          <ac:picMkLst>
            <pc:docMk/>
            <pc:sldMk cId="4036202948" sldId="323"/>
            <ac:picMk id="4" creationId="{837E24E2-1E02-4314-8FD8-0D09DD1F7D4F}"/>
          </ac:picMkLst>
        </pc:picChg>
        <pc:picChg chg="add mod ord">
          <ac:chgData name="Keiko Kojima" userId="6899f029-7342-413a-b38b-6a9d55270ecb" providerId="ADAL" clId="{8F15FB33-430A-450B-A7E8-0CC6BA673A1C}" dt="2022-03-27T13:45:46.919" v="46" actId="1076"/>
          <ac:picMkLst>
            <pc:docMk/>
            <pc:sldMk cId="4036202948" sldId="323"/>
            <ac:picMk id="8" creationId="{65099145-B192-43D2-9FAE-A5A3B78C5538}"/>
          </ac:picMkLst>
        </pc:picChg>
      </pc:sldChg>
      <pc:sldChg chg="modSp mod">
        <pc:chgData name="Keiko Kojima" userId="6899f029-7342-413a-b38b-6a9d55270ecb" providerId="ADAL" clId="{8F15FB33-430A-450B-A7E8-0CC6BA673A1C}" dt="2022-03-27T13:49:02.177" v="83" actId="14100"/>
        <pc:sldMkLst>
          <pc:docMk/>
          <pc:sldMk cId="4214841676" sldId="328"/>
        </pc:sldMkLst>
        <pc:picChg chg="mod modCrop">
          <ac:chgData name="Keiko Kojima" userId="6899f029-7342-413a-b38b-6a9d55270ecb" providerId="ADAL" clId="{8F15FB33-430A-450B-A7E8-0CC6BA673A1C}" dt="2022-03-27T13:49:02.177" v="83" actId="14100"/>
          <ac:picMkLst>
            <pc:docMk/>
            <pc:sldMk cId="4214841676" sldId="328"/>
            <ac:picMk id="4" creationId="{4468008B-66A1-41C1-938E-FDC5B596C68C}"/>
          </ac:picMkLst>
        </pc:picChg>
      </pc:sldChg>
      <pc:sldChg chg="modSp mod">
        <pc:chgData name="Keiko Kojima" userId="6899f029-7342-413a-b38b-6a9d55270ecb" providerId="ADAL" clId="{8F15FB33-430A-450B-A7E8-0CC6BA673A1C}" dt="2022-03-27T13:41:47.951" v="27" actId="1037"/>
        <pc:sldMkLst>
          <pc:docMk/>
          <pc:sldMk cId="3213077081" sldId="357"/>
        </pc:sldMkLst>
        <pc:picChg chg="mod">
          <ac:chgData name="Keiko Kojima" userId="6899f029-7342-413a-b38b-6a9d55270ecb" providerId="ADAL" clId="{8F15FB33-430A-450B-A7E8-0CC6BA673A1C}" dt="2022-03-27T13:41:47.951" v="27" actId="1037"/>
          <ac:picMkLst>
            <pc:docMk/>
            <pc:sldMk cId="3213077081" sldId="357"/>
            <ac:picMk id="5" creationId="{8984AE99-4FE9-4DF5-AA4E-25698C747E9A}"/>
          </ac:picMkLst>
        </pc:picChg>
      </pc:sldChg>
      <pc:sldChg chg="addSp delSp modSp mod">
        <pc:chgData name="Keiko Kojima" userId="6899f029-7342-413a-b38b-6a9d55270ecb" providerId="ADAL" clId="{8F15FB33-430A-450B-A7E8-0CC6BA673A1C}" dt="2022-03-27T13:47:25.337" v="65" actId="1035"/>
        <pc:sldMkLst>
          <pc:docMk/>
          <pc:sldMk cId="2552983130" sldId="362"/>
        </pc:sldMkLst>
        <pc:picChg chg="del">
          <ac:chgData name="Keiko Kojima" userId="6899f029-7342-413a-b38b-6a9d55270ecb" providerId="ADAL" clId="{8F15FB33-430A-450B-A7E8-0CC6BA673A1C}" dt="2022-03-27T13:46:26.535" v="47" actId="478"/>
          <ac:picMkLst>
            <pc:docMk/>
            <pc:sldMk cId="2552983130" sldId="362"/>
            <ac:picMk id="3" creationId="{44D7B6A0-33BB-49C5-A9C9-24B96BCBF389}"/>
          </ac:picMkLst>
        </pc:picChg>
        <pc:picChg chg="add mod ord">
          <ac:chgData name="Keiko Kojima" userId="6899f029-7342-413a-b38b-6a9d55270ecb" providerId="ADAL" clId="{8F15FB33-430A-450B-A7E8-0CC6BA673A1C}" dt="2022-03-27T13:46:39.942" v="52" actId="167"/>
          <ac:picMkLst>
            <pc:docMk/>
            <pc:sldMk cId="2552983130" sldId="362"/>
            <ac:picMk id="4" creationId="{2275A76D-2E94-43D4-A3C0-05E2D0083878}"/>
          </ac:picMkLst>
        </pc:picChg>
        <pc:picChg chg="del mod">
          <ac:chgData name="Keiko Kojima" userId="6899f029-7342-413a-b38b-6a9d55270ecb" providerId="ADAL" clId="{8F15FB33-430A-450B-A7E8-0CC6BA673A1C}" dt="2022-03-27T13:47:04.087" v="54" actId="478"/>
          <ac:picMkLst>
            <pc:docMk/>
            <pc:sldMk cId="2552983130" sldId="362"/>
            <ac:picMk id="8" creationId="{2DBE791B-36EF-45E9-9E7F-C20C8171800F}"/>
          </ac:picMkLst>
        </pc:picChg>
        <pc:picChg chg="add mod ord">
          <ac:chgData name="Keiko Kojima" userId="6899f029-7342-413a-b38b-6a9d55270ecb" providerId="ADAL" clId="{8F15FB33-430A-450B-A7E8-0CC6BA673A1C}" dt="2022-03-27T13:47:25.337" v="65" actId="1035"/>
          <ac:picMkLst>
            <pc:docMk/>
            <pc:sldMk cId="2552983130" sldId="362"/>
            <ac:picMk id="9" creationId="{D174417E-1C1B-4A1F-8E84-74BDFFEEF5DB}"/>
          </ac:picMkLst>
        </pc:picChg>
      </pc:sldChg>
      <pc:sldChg chg="modSp mod">
        <pc:chgData name="Keiko Kojima" userId="6899f029-7342-413a-b38b-6a9d55270ecb" providerId="ADAL" clId="{8F15FB33-430A-450B-A7E8-0CC6BA673A1C}" dt="2022-03-27T13:49:59.727" v="84" actId="1582"/>
        <pc:sldMkLst>
          <pc:docMk/>
          <pc:sldMk cId="1957064743" sldId="375"/>
        </pc:sldMkLst>
        <pc:picChg chg="mod">
          <ac:chgData name="Keiko Kojima" userId="6899f029-7342-413a-b38b-6a9d55270ecb" providerId="ADAL" clId="{8F15FB33-430A-450B-A7E8-0CC6BA673A1C}" dt="2022-03-27T13:49:59.727" v="84" actId="1582"/>
          <ac:picMkLst>
            <pc:docMk/>
            <pc:sldMk cId="1957064743" sldId="375"/>
            <ac:picMk id="3" creationId="{C13A8AB9-4391-416A-9EBE-AC3677E8FDB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C3E49-FB5B-48C1-9558-DEAE47C008B8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BCC-E8ED-43C9-ACF4-72920C968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46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7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95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 dirty="0"/>
              <a:t>～</a:t>
            </a:r>
            <a:r>
              <a:rPr lang="en-US" altLang="ja-JP" dirty="0"/>
              <a:t>24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49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 dirty="0"/>
              <a:t>～</a:t>
            </a:r>
            <a:r>
              <a:rPr lang="en-US" altLang="ja-JP" dirty="0"/>
              <a:t>24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C31BCC-E8ED-43C9-ACF4-72920C9684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833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 dirty="0"/>
              <a:t>～</a:t>
            </a:r>
            <a:r>
              <a:rPr lang="en-US" altLang="ja-JP" dirty="0"/>
              <a:t>24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C31BCC-E8ED-43C9-ACF4-72920C9684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444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 dirty="0"/>
              <a:t>～</a:t>
            </a:r>
            <a:r>
              <a:rPr lang="en-US" altLang="ja-JP" dirty="0"/>
              <a:t>24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C31BCC-E8ED-43C9-ACF4-72920C9684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055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26</a:t>
            </a:r>
            <a:r>
              <a:rPr lang="ja-JP" altLang="en-US" dirty="0"/>
              <a:t>～</a:t>
            </a:r>
            <a:r>
              <a:rPr lang="en-US" altLang="ja-JP" dirty="0"/>
              <a:t>27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13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0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9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6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0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6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14.png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10.png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image" Target="../media/image11.png"/><Relationship Id="rId19" Type="http://schemas.openxmlformats.org/officeDocument/2006/relationships/image" Target="../media/image1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png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7.png"/><Relationship Id="rId5" Type="http://schemas.microsoft.com/office/2007/relationships/media" Target="../media/media5.mp3"/><Relationship Id="rId10" Type="http://schemas.openxmlformats.org/officeDocument/2006/relationships/image" Target="../media/image2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7.png"/><Relationship Id="rId5" Type="http://schemas.microsoft.com/office/2007/relationships/media" Target="../media/media5.mp3"/><Relationship Id="rId10" Type="http://schemas.openxmlformats.org/officeDocument/2006/relationships/image" Target="../media/image2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6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4.tmp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4.tmp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9.mp3"/><Relationship Id="rId7" Type="http://schemas.openxmlformats.org/officeDocument/2006/relationships/image" Target="../media/image3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9.mp3"/><Relationship Id="rId7" Type="http://schemas.openxmlformats.org/officeDocument/2006/relationships/image" Target="../media/image4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9.mp3"/><Relationship Id="rId7" Type="http://schemas.openxmlformats.org/officeDocument/2006/relationships/image" Target="../media/image1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3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9.tmp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9.tmp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6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64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4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8.png"/><Relationship Id="rId5" Type="http://schemas.openxmlformats.org/officeDocument/2006/relationships/image" Target="../media/image2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7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media" Target="../media/media1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83.png"/><Relationship Id="rId5" Type="http://schemas.microsoft.com/office/2007/relationships/media" Target="../media/media14.mp3"/><Relationship Id="rId10" Type="http://schemas.openxmlformats.org/officeDocument/2006/relationships/image" Target="../media/image17.png"/><Relationship Id="rId4" Type="http://schemas.openxmlformats.org/officeDocument/2006/relationships/audio" Target="../media/media13.mp3"/><Relationship Id="rId9" Type="http://schemas.openxmlformats.org/officeDocument/2006/relationships/image" Target="../media/image82.tm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media" Target="../media/media1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83.png"/><Relationship Id="rId5" Type="http://schemas.microsoft.com/office/2007/relationships/media" Target="../media/media14.mp3"/><Relationship Id="rId10" Type="http://schemas.openxmlformats.org/officeDocument/2006/relationships/image" Target="../media/image17.png"/><Relationship Id="rId4" Type="http://schemas.openxmlformats.org/officeDocument/2006/relationships/audio" Target="../media/media13.mp3"/><Relationship Id="rId9" Type="http://schemas.openxmlformats.org/officeDocument/2006/relationships/image" Target="../media/image82.tmp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media" Target="../media/media1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83.png"/><Relationship Id="rId5" Type="http://schemas.microsoft.com/office/2007/relationships/media" Target="../media/media14.mp3"/><Relationship Id="rId10" Type="http://schemas.openxmlformats.org/officeDocument/2006/relationships/image" Target="../media/image17.png"/><Relationship Id="rId4" Type="http://schemas.openxmlformats.org/officeDocument/2006/relationships/audio" Target="../media/media13.mp3"/><Relationship Id="rId9" Type="http://schemas.openxmlformats.org/officeDocument/2006/relationships/image" Target="../media/image82.tm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2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97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7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96.png"/><Relationship Id="rId5" Type="http://schemas.microsoft.com/office/2007/relationships/media" Target="../media/media19.mp3"/><Relationship Id="rId10" Type="http://schemas.openxmlformats.org/officeDocument/2006/relationships/image" Target="../media/image95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97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7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96.png"/><Relationship Id="rId5" Type="http://schemas.microsoft.com/office/2007/relationships/media" Target="../media/media19.mp3"/><Relationship Id="rId10" Type="http://schemas.openxmlformats.org/officeDocument/2006/relationships/image" Target="../media/image95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7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0.png"/><Relationship Id="rId5" Type="http://schemas.microsoft.com/office/2007/relationships/media" Target="../media/media19.mp3"/><Relationship Id="rId10" Type="http://schemas.openxmlformats.org/officeDocument/2006/relationships/image" Target="../media/image99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7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0.png"/><Relationship Id="rId5" Type="http://schemas.microsoft.com/office/2007/relationships/media" Target="../media/media19.mp3"/><Relationship Id="rId10" Type="http://schemas.openxmlformats.org/officeDocument/2006/relationships/image" Target="../media/image99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03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0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1.png"/><Relationship Id="rId5" Type="http://schemas.microsoft.com/office/2007/relationships/media" Target="../media/media19.mp3"/><Relationship Id="rId10" Type="http://schemas.openxmlformats.org/officeDocument/2006/relationships/image" Target="../media/image17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05.png"/><Relationship Id="rId5" Type="http://schemas.openxmlformats.org/officeDocument/2006/relationships/image" Target="../media/image28.png"/><Relationship Id="rId4" Type="http://schemas.openxmlformats.org/officeDocument/2006/relationships/image" Target="../media/image10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0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7.tmp"/><Relationship Id="rId5" Type="http://schemas.microsoft.com/office/2007/relationships/media" Target="../media/media19.mp3"/><Relationship Id="rId10" Type="http://schemas.openxmlformats.org/officeDocument/2006/relationships/image" Target="../media/image17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3.png"/><Relationship Id="rId3" Type="http://schemas.microsoft.com/office/2007/relationships/media" Target="../media/media2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1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17.png"/><Relationship Id="rId5" Type="http://schemas.microsoft.com/office/2007/relationships/media" Target="../media/media24.mp3"/><Relationship Id="rId10" Type="http://schemas.openxmlformats.org/officeDocument/2006/relationships/image" Target="../media/image111.png"/><Relationship Id="rId4" Type="http://schemas.openxmlformats.org/officeDocument/2006/relationships/audio" Target="../media/media23.mp3"/><Relationship Id="rId9" Type="http://schemas.openxmlformats.org/officeDocument/2006/relationships/image" Target="../media/image110.png"/><Relationship Id="rId14" Type="http://schemas.openxmlformats.org/officeDocument/2006/relationships/image" Target="../media/image11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microsoft.com/office/2007/relationships/media" Target="../media/media26.mp3"/><Relationship Id="rId7" Type="http://schemas.openxmlformats.org/officeDocument/2006/relationships/image" Target="../media/image11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8.png"/><Relationship Id="rId4" Type="http://schemas.openxmlformats.org/officeDocument/2006/relationships/audio" Target="../media/media26.mp3"/><Relationship Id="rId9" Type="http://schemas.openxmlformats.org/officeDocument/2006/relationships/image" Target="../media/image11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microsoft.com/office/2007/relationships/media" Target="../media/media24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20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22.mp3"/><Relationship Id="rId11" Type="http://schemas.openxmlformats.org/officeDocument/2006/relationships/image" Target="../media/image17.png"/><Relationship Id="rId5" Type="http://schemas.microsoft.com/office/2007/relationships/media" Target="../media/media22.mp3"/><Relationship Id="rId10" Type="http://schemas.openxmlformats.org/officeDocument/2006/relationships/image" Target="../media/image110.png"/><Relationship Id="rId4" Type="http://schemas.openxmlformats.org/officeDocument/2006/relationships/audio" Target="../media/media24.mp3"/><Relationship Id="rId9" Type="http://schemas.openxmlformats.org/officeDocument/2006/relationships/image" Target="../media/image10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microsoft.com/office/2007/relationships/media" Target="../media/media24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20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22.mp3"/><Relationship Id="rId11" Type="http://schemas.openxmlformats.org/officeDocument/2006/relationships/image" Target="../media/image17.png"/><Relationship Id="rId5" Type="http://schemas.microsoft.com/office/2007/relationships/media" Target="../media/media22.mp3"/><Relationship Id="rId10" Type="http://schemas.openxmlformats.org/officeDocument/2006/relationships/image" Target="../media/image110.png"/><Relationship Id="rId4" Type="http://schemas.openxmlformats.org/officeDocument/2006/relationships/audio" Target="../media/media24.mp3"/><Relationship Id="rId9" Type="http://schemas.openxmlformats.org/officeDocument/2006/relationships/image" Target="../media/image10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6.mp3"/><Relationship Id="rId7" Type="http://schemas.openxmlformats.org/officeDocument/2006/relationships/image" Target="../media/image121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16.png"/><Relationship Id="rId11" Type="http://schemas.openxmlformats.org/officeDocument/2006/relationships/image" Target="../media/image1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3.png"/><Relationship Id="rId4" Type="http://schemas.openxmlformats.org/officeDocument/2006/relationships/audio" Target="../media/media26.mp3"/><Relationship Id="rId9" Type="http://schemas.openxmlformats.org/officeDocument/2006/relationships/image" Target="../media/image12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6.mp3"/><Relationship Id="rId7" Type="http://schemas.openxmlformats.org/officeDocument/2006/relationships/image" Target="../media/image121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16.png"/><Relationship Id="rId11" Type="http://schemas.openxmlformats.org/officeDocument/2006/relationships/image" Target="../media/image1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3.png"/><Relationship Id="rId4" Type="http://schemas.openxmlformats.org/officeDocument/2006/relationships/audio" Target="../media/media26.mp3"/><Relationship Id="rId9" Type="http://schemas.openxmlformats.org/officeDocument/2006/relationships/image" Target="../media/image1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png"/><Relationship Id="rId4" Type="http://schemas.openxmlformats.org/officeDocument/2006/relationships/image" Target="../media/image138.tmp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C511FC-B300-0C05-8EF4-DAD989579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60"/>
            <a:ext cx="12192000" cy="4305812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3210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A831E6E-C3C1-91B4-8590-99E3D3CC0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"/>
            <a:ext cx="12192000" cy="220368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437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B02F1B9-F5CF-41F1-B74F-7CEA0E6DD508}"/>
              </a:ext>
            </a:extLst>
          </p:cNvPr>
          <p:cNvGrpSpPr/>
          <p:nvPr/>
        </p:nvGrpSpPr>
        <p:grpSpPr>
          <a:xfrm>
            <a:off x="4139038" y="230375"/>
            <a:ext cx="7952582" cy="2487967"/>
            <a:chOff x="4139038" y="137847"/>
            <a:chExt cx="7952582" cy="24879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F1A1CE-4FAF-4365-8048-5B26CB707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9038" y="137847"/>
              <a:ext cx="2339678" cy="242807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870A101-BE0F-4BFA-B199-968AD6B026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396" r="11396"/>
            <a:stretch/>
          </p:blipFill>
          <p:spPr>
            <a:xfrm>
              <a:off x="6293406" y="500191"/>
              <a:ext cx="1670958" cy="212562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A1674D9-9EAD-4CD3-8FF5-D88BC67E3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72979" y="556163"/>
              <a:ext cx="2281459" cy="206965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F0B302D-7DA9-48D6-B1CB-4CFBDC67C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44569" y="423816"/>
              <a:ext cx="1847051" cy="2125623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2698DBAA-E7B7-4E34-8C0D-B4DFC47AA7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47" y="4991458"/>
            <a:ext cx="5085648" cy="1809262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6A56C7-BD0F-43C6-A4B1-D440468B6A5E}"/>
              </a:ext>
            </a:extLst>
          </p:cNvPr>
          <p:cNvGrpSpPr/>
          <p:nvPr/>
        </p:nvGrpSpPr>
        <p:grpSpPr>
          <a:xfrm>
            <a:off x="940360" y="3159983"/>
            <a:ext cx="10844805" cy="1762237"/>
            <a:chOff x="929474" y="3090745"/>
            <a:chExt cx="10844805" cy="176223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132DA56-BB47-418A-B9BF-7F4445863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11436" y="3090745"/>
              <a:ext cx="2962843" cy="154937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7D6CFA1-F59C-4378-A8D6-F4F8D34A4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29474" y="3131551"/>
              <a:ext cx="1836579" cy="15469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4D396C1-9B98-4DB6-B504-964441A00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839" r="4107"/>
            <a:stretch/>
          </p:blipFill>
          <p:spPr>
            <a:xfrm>
              <a:off x="2713448" y="3131551"/>
              <a:ext cx="6166759" cy="1721431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91B328E-11EF-46F1-BE2B-B9E1967DDC87}"/>
              </a:ext>
            </a:extLst>
          </p:cNvPr>
          <p:cNvGrpSpPr/>
          <p:nvPr/>
        </p:nvGrpSpPr>
        <p:grpSpPr>
          <a:xfrm>
            <a:off x="5582971" y="4991458"/>
            <a:ext cx="6456930" cy="1689996"/>
            <a:chOff x="5524069" y="4785157"/>
            <a:chExt cx="6456930" cy="168999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B16E48A-CB5D-4923-B97D-8A7955BD9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24069" y="4893788"/>
              <a:ext cx="1781455" cy="158136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5B15C85-E66B-44B5-913B-5EB8F4F3B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131004" y="4785157"/>
              <a:ext cx="1735598" cy="167687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422CE36-DABB-48B9-AA91-EC054F8C0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773214" y="4882993"/>
              <a:ext cx="1412453" cy="148120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567E37F-FD36-47CC-B353-33B70A10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254438" y="4785157"/>
              <a:ext cx="1726561" cy="1676875"/>
            </a:xfrm>
            <a:prstGeom prst="rect">
              <a:avLst/>
            </a:prstGeom>
          </p:spPr>
        </p:pic>
      </p:grpSp>
      <p:sp>
        <p:nvSpPr>
          <p:cNvPr id="2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6FB5B9-7AFC-D5E6-142F-8BD96F8FFF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19878"/>
            <a:ext cx="3578087" cy="869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363D61-4C37-01D2-76CC-98812694A69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171" y="1331686"/>
            <a:ext cx="4048690" cy="714475"/>
          </a:xfrm>
          <a:prstGeom prst="rect">
            <a:avLst/>
          </a:prstGeom>
        </p:spPr>
      </p:pic>
      <p:pic>
        <p:nvPicPr>
          <p:cNvPr id="36" name="Y_[11-01]_kotoba1">
            <a:hlinkClick r:id="" action="ppaction://media"/>
            <a:extLst>
              <a:ext uri="{FF2B5EF4-FFF2-40B4-BE49-F238E27FC236}">
                <a16:creationId xmlns:a16="http://schemas.microsoft.com/office/drawing/2014/main" id="{E2820F9A-6F74-4632-8278-BFE21F864E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177632" y="15687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7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B02F1B9-F5CF-41F1-B74F-7CEA0E6DD508}"/>
              </a:ext>
            </a:extLst>
          </p:cNvPr>
          <p:cNvGrpSpPr/>
          <p:nvPr/>
        </p:nvGrpSpPr>
        <p:grpSpPr>
          <a:xfrm>
            <a:off x="4139038" y="230375"/>
            <a:ext cx="7952582" cy="2487967"/>
            <a:chOff x="4139038" y="137847"/>
            <a:chExt cx="7952582" cy="24879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F1A1CE-4FAF-4365-8048-5B26CB707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9038" y="137847"/>
              <a:ext cx="2339678" cy="242807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870A101-BE0F-4BFA-B199-968AD6B026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396" r="11396"/>
            <a:stretch/>
          </p:blipFill>
          <p:spPr>
            <a:xfrm>
              <a:off x="6293406" y="500191"/>
              <a:ext cx="1670958" cy="212562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A1674D9-9EAD-4CD3-8FF5-D88BC67E3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72979" y="556163"/>
              <a:ext cx="2281459" cy="206965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F0B302D-7DA9-48D6-B1CB-4CFBDC67C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44569" y="423816"/>
              <a:ext cx="1847051" cy="2125623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2698DBAA-E7B7-4E34-8C0D-B4DFC47AA7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47" y="4991458"/>
            <a:ext cx="5085648" cy="1809262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6A56C7-BD0F-43C6-A4B1-D440468B6A5E}"/>
              </a:ext>
            </a:extLst>
          </p:cNvPr>
          <p:cNvGrpSpPr/>
          <p:nvPr/>
        </p:nvGrpSpPr>
        <p:grpSpPr>
          <a:xfrm>
            <a:off x="940360" y="3159983"/>
            <a:ext cx="10844805" cy="1762237"/>
            <a:chOff x="929474" y="3090745"/>
            <a:chExt cx="10844805" cy="176223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132DA56-BB47-418A-B9BF-7F4445863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11436" y="3090745"/>
              <a:ext cx="2962843" cy="154937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7D6CFA1-F59C-4378-A8D6-F4F8D34A4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29474" y="3131551"/>
              <a:ext cx="1836579" cy="15469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4D396C1-9B98-4DB6-B504-964441A00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839" r="4107"/>
            <a:stretch/>
          </p:blipFill>
          <p:spPr>
            <a:xfrm>
              <a:off x="2713448" y="3131551"/>
              <a:ext cx="6166759" cy="1721431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91B328E-11EF-46F1-BE2B-B9E1967DDC87}"/>
              </a:ext>
            </a:extLst>
          </p:cNvPr>
          <p:cNvGrpSpPr/>
          <p:nvPr/>
        </p:nvGrpSpPr>
        <p:grpSpPr>
          <a:xfrm>
            <a:off x="5582971" y="4991458"/>
            <a:ext cx="6456930" cy="1689996"/>
            <a:chOff x="5524069" y="4785157"/>
            <a:chExt cx="6456930" cy="168999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B16E48A-CB5D-4923-B97D-8A7955BD9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24069" y="4893788"/>
              <a:ext cx="1781455" cy="158136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5B15C85-E66B-44B5-913B-5EB8F4F3B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131004" y="4785157"/>
              <a:ext cx="1735598" cy="167687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422CE36-DABB-48B9-AA91-EC054F8C0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773214" y="4882993"/>
              <a:ext cx="1412453" cy="148120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567E37F-FD36-47CC-B353-33B70A10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254438" y="4785157"/>
              <a:ext cx="1726561" cy="1676875"/>
            </a:xfrm>
            <a:prstGeom prst="rect">
              <a:avLst/>
            </a:prstGeom>
          </p:spPr>
        </p:pic>
      </p:grpSp>
      <p:sp>
        <p:nvSpPr>
          <p:cNvPr id="2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80FEC1-9AA6-CF52-9EB6-E341F1C1CE5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19878"/>
            <a:ext cx="3578087" cy="8694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EEA05C-7031-D256-D66F-51F242F70CE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1274550"/>
            <a:ext cx="3804818" cy="786832"/>
          </a:xfrm>
          <a:prstGeom prst="rect">
            <a:avLst/>
          </a:prstGeom>
        </p:spPr>
      </p:pic>
      <p:pic>
        <p:nvPicPr>
          <p:cNvPr id="38" name="Y_[11-01]_kotoba1">
            <a:hlinkClick r:id="" action="ppaction://media"/>
            <a:extLst>
              <a:ext uri="{FF2B5EF4-FFF2-40B4-BE49-F238E27FC236}">
                <a16:creationId xmlns:a16="http://schemas.microsoft.com/office/drawing/2014/main" id="{55781C87-9165-4B83-9869-5E6974ED23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818173" y="14995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4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7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B02F1B9-F5CF-41F1-B74F-7CEA0E6DD508}"/>
              </a:ext>
            </a:extLst>
          </p:cNvPr>
          <p:cNvGrpSpPr/>
          <p:nvPr/>
        </p:nvGrpSpPr>
        <p:grpSpPr>
          <a:xfrm>
            <a:off x="4139038" y="230375"/>
            <a:ext cx="7971066" cy="2487967"/>
            <a:chOff x="4139038" y="137847"/>
            <a:chExt cx="7971066" cy="24879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F1A1CE-4FAF-4365-8048-5B26CB707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9038" y="137847"/>
              <a:ext cx="2339678" cy="242807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870A101-BE0F-4BFA-B199-968AD6B026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396" r="11396"/>
            <a:stretch/>
          </p:blipFill>
          <p:spPr>
            <a:xfrm>
              <a:off x="6293406" y="500191"/>
              <a:ext cx="1670958" cy="212562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A1674D9-9EAD-4CD3-8FF5-D88BC67E3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72979" y="556163"/>
              <a:ext cx="2281459" cy="206965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F0B302D-7DA9-48D6-B1CB-4CFBDC67C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63053" y="440302"/>
              <a:ext cx="1847051" cy="2125623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2698DBAA-E7B7-4E34-8C0D-B4DFC47AA7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147" y="4434514"/>
            <a:ext cx="5085648" cy="1809262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6A56C7-BD0F-43C6-A4B1-D440468B6A5E}"/>
              </a:ext>
            </a:extLst>
          </p:cNvPr>
          <p:cNvGrpSpPr/>
          <p:nvPr/>
        </p:nvGrpSpPr>
        <p:grpSpPr>
          <a:xfrm>
            <a:off x="940360" y="2781337"/>
            <a:ext cx="10844805" cy="1762237"/>
            <a:chOff x="929474" y="3090745"/>
            <a:chExt cx="10844805" cy="176223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132DA56-BB47-418A-B9BF-7F4445863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811436" y="3090745"/>
              <a:ext cx="2962843" cy="154937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7D6CFA1-F59C-4378-A8D6-F4F8D34A4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9474" y="3131551"/>
              <a:ext cx="1836579" cy="15469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4D396C1-9B98-4DB6-B504-964441A00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839" r="4107"/>
            <a:stretch/>
          </p:blipFill>
          <p:spPr>
            <a:xfrm>
              <a:off x="2713448" y="3131551"/>
              <a:ext cx="6166759" cy="1721431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91B328E-11EF-46F1-BE2B-B9E1967DDC87}"/>
              </a:ext>
            </a:extLst>
          </p:cNvPr>
          <p:cNvGrpSpPr/>
          <p:nvPr/>
        </p:nvGrpSpPr>
        <p:grpSpPr>
          <a:xfrm>
            <a:off x="5544871" y="4434514"/>
            <a:ext cx="6456930" cy="1689996"/>
            <a:chOff x="5524069" y="4785157"/>
            <a:chExt cx="6456930" cy="168999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B16E48A-CB5D-4923-B97D-8A7955BD9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24069" y="4893788"/>
              <a:ext cx="1781455" cy="158136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5B15C85-E66B-44B5-913B-5EB8F4F3B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131004" y="4785157"/>
              <a:ext cx="1735598" cy="167687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422CE36-DABB-48B9-AA91-EC054F8C0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773214" y="4882993"/>
              <a:ext cx="1412453" cy="148120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567E37F-FD36-47CC-B353-33B70A10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254438" y="4785157"/>
              <a:ext cx="1726561" cy="1676875"/>
            </a:xfrm>
            <a:prstGeom prst="rect">
              <a:avLst/>
            </a:prstGeom>
          </p:spPr>
        </p:pic>
      </p:grpSp>
      <p:sp>
        <p:nvSpPr>
          <p:cNvPr id="2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C9E0C0-75F4-56B5-DE35-697943D7E35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19878"/>
            <a:ext cx="3578087" cy="869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0A3890-A2D0-AEA7-E096-5300318AB7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1251549"/>
            <a:ext cx="4372585" cy="724001"/>
          </a:xfrm>
          <a:prstGeom prst="rect">
            <a:avLst/>
          </a:prstGeom>
        </p:spPr>
      </p:pic>
      <p:pic>
        <p:nvPicPr>
          <p:cNvPr id="26" name="Y_[11-02]_kotoba2">
            <a:hlinkClick r:id="" action="ppaction://media"/>
            <a:extLst>
              <a:ext uri="{FF2B5EF4-FFF2-40B4-BE49-F238E27FC236}">
                <a16:creationId xmlns:a16="http://schemas.microsoft.com/office/drawing/2014/main" id="{30D738FB-B555-460F-B1E8-99250432F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292813" y="15042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7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6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71C5A5F-4802-4C40-AAB6-D900F6F40FFB}"/>
              </a:ext>
            </a:extLst>
          </p:cNvPr>
          <p:cNvGrpSpPr/>
          <p:nvPr/>
        </p:nvGrpSpPr>
        <p:grpSpPr>
          <a:xfrm>
            <a:off x="4139038" y="215627"/>
            <a:ext cx="7971066" cy="2487967"/>
            <a:chOff x="4139038" y="230375"/>
            <a:chExt cx="7971066" cy="2487967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EB02F1B9-F5CF-41F1-B74F-7CEA0E6DD508}"/>
                </a:ext>
              </a:extLst>
            </p:cNvPr>
            <p:cNvGrpSpPr/>
            <p:nvPr/>
          </p:nvGrpSpPr>
          <p:grpSpPr>
            <a:xfrm>
              <a:off x="4139038" y="230375"/>
              <a:ext cx="7971066" cy="2487967"/>
              <a:chOff x="4139038" y="137847"/>
              <a:chExt cx="7971066" cy="2487967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4F1A1CE-4FAF-4365-8048-5B26CB707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39038" y="137847"/>
                <a:ext cx="2339678" cy="2428078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870A101-BE0F-4BFA-B199-968AD6B026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4396" r="11396"/>
              <a:stretch/>
            </p:blipFill>
            <p:spPr>
              <a:xfrm>
                <a:off x="6293406" y="500191"/>
                <a:ext cx="1670958" cy="2125623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BA1674D9-9EAD-4CD3-8FF5-D88BC67E3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72979" y="556163"/>
                <a:ext cx="2281459" cy="2069651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F0B302D-7DA9-48D6-B1CB-4CFBDC67C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263053" y="440302"/>
                <a:ext cx="1847051" cy="2125623"/>
              </a:xfrm>
              <a:prstGeom prst="rect">
                <a:avLst/>
              </a:prstGeom>
            </p:spPr>
          </p:pic>
        </p:grp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2F3FD411-BC57-49F9-81D7-378BF6093C32}"/>
                </a:ext>
              </a:extLst>
            </p:cNvPr>
            <p:cNvSpPr txBox="1"/>
            <p:nvPr/>
          </p:nvSpPr>
          <p:spPr>
            <a:xfrm>
              <a:off x="4759290" y="48253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09261A1-D244-4EA2-BA71-5CAFE31DC77E}"/>
                </a:ext>
              </a:extLst>
            </p:cNvPr>
            <p:cNvSpPr txBox="1"/>
            <p:nvPr/>
          </p:nvSpPr>
          <p:spPr>
            <a:xfrm>
              <a:off x="8019605" y="1458531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C3A18FB-03BE-460D-8675-610689399E81}"/>
                </a:ext>
              </a:extLst>
            </p:cNvPr>
            <p:cNvSpPr txBox="1"/>
            <p:nvPr/>
          </p:nvSpPr>
          <p:spPr>
            <a:xfrm>
              <a:off x="10263053" y="81996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7190079-840B-4C82-B615-CC050EE2D92C}"/>
                </a:ext>
              </a:extLst>
            </p:cNvPr>
            <p:cNvSpPr txBox="1"/>
            <p:nvPr/>
          </p:nvSpPr>
          <p:spPr>
            <a:xfrm>
              <a:off x="6276933" y="92762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B52A5B4-8B67-40C6-977B-28C4793E4D3B}"/>
                </a:ext>
              </a:extLst>
            </p:cNvPr>
            <p:cNvSpPr txBox="1"/>
            <p:nvPr/>
          </p:nvSpPr>
          <p:spPr>
            <a:xfrm>
              <a:off x="5406152" y="47848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73F8D218-67D0-486E-8173-3CC4C86C1D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11116" y="1311360"/>
              <a:ext cx="87379" cy="27235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8CDB4429-7EE2-4EEF-9662-D8B46F70D8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2624" y="860761"/>
              <a:ext cx="212247" cy="20504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35F9E5F-FFCF-4F5D-A6C5-10460EFF012F}"/>
              </a:ext>
            </a:extLst>
          </p:cNvPr>
          <p:cNvGrpSpPr/>
          <p:nvPr/>
        </p:nvGrpSpPr>
        <p:grpSpPr>
          <a:xfrm>
            <a:off x="302376" y="4434514"/>
            <a:ext cx="11699425" cy="1809262"/>
            <a:chOff x="302376" y="4434514"/>
            <a:chExt cx="11699425" cy="180926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698DBAA-E7B7-4E34-8C0D-B4DFC47AA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1147" y="4434514"/>
              <a:ext cx="5085648" cy="1809262"/>
            </a:xfrm>
            <a:prstGeom prst="rect">
              <a:avLst/>
            </a:prstGeom>
          </p:spPr>
        </p:pic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C91B328E-11EF-46F1-BE2B-B9E1967DDC87}"/>
                </a:ext>
              </a:extLst>
            </p:cNvPr>
            <p:cNvGrpSpPr/>
            <p:nvPr/>
          </p:nvGrpSpPr>
          <p:grpSpPr>
            <a:xfrm>
              <a:off x="5544871" y="4434514"/>
              <a:ext cx="6456930" cy="1689996"/>
              <a:chOff x="5524069" y="4785157"/>
              <a:chExt cx="6456930" cy="1689996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2B16E48A-CB5D-4923-B97D-8A7955BD9A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24069" y="4893788"/>
                <a:ext cx="1781455" cy="1581365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05B15C85-E66B-44B5-913B-5EB8F4F3B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31004" y="4785157"/>
                <a:ext cx="1735598" cy="1676875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A422CE36-DABB-48B9-AA91-EC054F8C0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73214" y="4882993"/>
                <a:ext cx="1412453" cy="1481201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5567E37F-FD36-47CC-B353-33B70A10C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254438" y="4785157"/>
                <a:ext cx="1726561" cy="1676875"/>
              </a:xfrm>
              <a:prstGeom prst="rect">
                <a:avLst/>
              </a:prstGeom>
            </p:spPr>
          </p:pic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B2282D3-F0CA-4D05-8610-8E4C6929F325}"/>
                </a:ext>
              </a:extLst>
            </p:cNvPr>
            <p:cNvSpPr txBox="1"/>
            <p:nvPr/>
          </p:nvSpPr>
          <p:spPr>
            <a:xfrm>
              <a:off x="7048861" y="479688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B410A35-5E36-42B9-8C78-6E15F9D2F5CC}"/>
                </a:ext>
              </a:extLst>
            </p:cNvPr>
            <p:cNvSpPr txBox="1"/>
            <p:nvPr/>
          </p:nvSpPr>
          <p:spPr>
            <a:xfrm>
              <a:off x="5515560" y="4823411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BC2A90F-4DD3-4AC6-B9E5-2E2BC8544FAD}"/>
                </a:ext>
              </a:extLst>
            </p:cNvPr>
            <p:cNvSpPr txBox="1"/>
            <p:nvPr/>
          </p:nvSpPr>
          <p:spPr>
            <a:xfrm>
              <a:off x="302376" y="482049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78124DC3-65F6-491A-84E5-87841A457467}"/>
                </a:ext>
              </a:extLst>
            </p:cNvPr>
            <p:cNvSpPr txBox="1"/>
            <p:nvPr/>
          </p:nvSpPr>
          <p:spPr>
            <a:xfrm>
              <a:off x="8791626" y="479475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A772A3D-0692-4C4F-9233-9F2F5DF786AC}"/>
                </a:ext>
              </a:extLst>
            </p:cNvPr>
            <p:cNvSpPr txBox="1"/>
            <p:nvPr/>
          </p:nvSpPr>
          <p:spPr>
            <a:xfrm>
              <a:off x="10328125" y="4823412"/>
              <a:ext cx="5085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578AA58-3EAA-4ADF-99EF-A4DBBF3CD17C}"/>
              </a:ext>
            </a:extLst>
          </p:cNvPr>
          <p:cNvGrpSpPr/>
          <p:nvPr/>
        </p:nvGrpSpPr>
        <p:grpSpPr>
          <a:xfrm>
            <a:off x="914319" y="2781337"/>
            <a:ext cx="10870846" cy="1762237"/>
            <a:chOff x="914319" y="2781337"/>
            <a:chExt cx="10870846" cy="176223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C36A56C7-BD0F-43C6-A4B1-D440468B6A5E}"/>
                </a:ext>
              </a:extLst>
            </p:cNvPr>
            <p:cNvGrpSpPr/>
            <p:nvPr/>
          </p:nvGrpSpPr>
          <p:grpSpPr>
            <a:xfrm>
              <a:off x="940360" y="2781337"/>
              <a:ext cx="10844805" cy="1762237"/>
              <a:chOff x="929474" y="3090745"/>
              <a:chExt cx="10844805" cy="1762237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8132DA56-BB47-418A-B9BF-7F4445863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11436" y="3090745"/>
                <a:ext cx="2962843" cy="1549376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7D6CFA1-F59C-4378-A8D6-F4F8D34A4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9474" y="3131551"/>
                <a:ext cx="1836579" cy="1546994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E4D396C1-9B98-4DB6-B504-964441A009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l="839" r="4107"/>
              <a:stretch/>
            </p:blipFill>
            <p:spPr>
              <a:xfrm>
                <a:off x="2713448" y="3131551"/>
                <a:ext cx="6166759" cy="1721431"/>
              </a:xfrm>
              <a:prstGeom prst="rect">
                <a:avLst/>
              </a:prstGeom>
            </p:spPr>
          </p:pic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562934B-6836-4D75-AFD8-5E9D6C34CA39}"/>
                </a:ext>
              </a:extLst>
            </p:cNvPr>
            <p:cNvSpPr txBox="1"/>
            <p:nvPr/>
          </p:nvSpPr>
          <p:spPr>
            <a:xfrm>
              <a:off x="8864782" y="2977381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99D23BE-8153-4094-AE92-331583DC0FA1}"/>
                </a:ext>
              </a:extLst>
            </p:cNvPr>
            <p:cNvSpPr txBox="1"/>
            <p:nvPr/>
          </p:nvSpPr>
          <p:spPr>
            <a:xfrm>
              <a:off x="914319" y="309305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DA3B959-61FA-4D06-AD28-7A358C626116}"/>
                </a:ext>
              </a:extLst>
            </p:cNvPr>
            <p:cNvSpPr txBox="1"/>
            <p:nvPr/>
          </p:nvSpPr>
          <p:spPr>
            <a:xfrm>
              <a:off x="7080104" y="304714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1111528-E251-40B4-A1FD-E7EB7B7211E4}"/>
                </a:ext>
              </a:extLst>
            </p:cNvPr>
            <p:cNvSpPr txBox="1"/>
            <p:nvPr/>
          </p:nvSpPr>
          <p:spPr>
            <a:xfrm>
              <a:off x="2563736" y="309825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</a:p>
          </p:txBody>
        </p:sp>
      </p:grpSp>
      <p:sp>
        <p:nvSpPr>
          <p:cNvPr id="5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6082A0-4D39-2019-76CA-1521019B97C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19878"/>
            <a:ext cx="3578087" cy="869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337159-38A1-2E55-E3B1-B7401F5C5F9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1263539"/>
            <a:ext cx="4372585" cy="724001"/>
          </a:xfrm>
          <a:prstGeom prst="rect">
            <a:avLst/>
          </a:prstGeom>
        </p:spPr>
      </p:pic>
      <p:pic>
        <p:nvPicPr>
          <p:cNvPr id="26" name="Y_[11-02]_kotoba2">
            <a:hlinkClick r:id="" action="ppaction://media"/>
            <a:extLst>
              <a:ext uri="{FF2B5EF4-FFF2-40B4-BE49-F238E27FC236}">
                <a16:creationId xmlns:a16="http://schemas.microsoft.com/office/drawing/2014/main" id="{30D738FB-B555-460F-B1E8-99250432F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277407" y="14724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8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6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9692A7-35D7-4A7E-B0A5-FDA66A7B32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140" y="3495336"/>
            <a:ext cx="11776923" cy="3046187"/>
          </a:xfrm>
          <a:prstGeom prst="rect">
            <a:avLst/>
          </a:prstGeom>
        </p:spPr>
      </p:pic>
      <p:pic>
        <p:nvPicPr>
          <p:cNvPr id="5" name="Y_[11-03]_kiku1">
            <a:hlinkClick r:id="" action="ppaction://media"/>
            <a:extLst>
              <a:ext uri="{FF2B5EF4-FFF2-40B4-BE49-F238E27FC236}">
                <a16:creationId xmlns:a16="http://schemas.microsoft.com/office/drawing/2014/main" id="{28CC2A07-DC0F-449E-A3EA-7FC82C33D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43400" y="4594902"/>
            <a:ext cx="487363" cy="487363"/>
          </a:xfrm>
          <a:prstGeom prst="rect">
            <a:avLst/>
          </a:prstGeom>
        </p:spPr>
      </p:pic>
      <p:pic>
        <p:nvPicPr>
          <p:cNvPr id="6" name="Y_[11-04]_kiku2">
            <a:hlinkClick r:id="" action="ppaction://media"/>
            <a:extLst>
              <a:ext uri="{FF2B5EF4-FFF2-40B4-BE49-F238E27FC236}">
                <a16:creationId xmlns:a16="http://schemas.microsoft.com/office/drawing/2014/main" id="{91D039C4-3402-467A-AB35-0E7328C52A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79563" y="4688572"/>
            <a:ext cx="487363" cy="487363"/>
          </a:xfrm>
          <a:prstGeom prst="rect">
            <a:avLst/>
          </a:prstGeom>
        </p:spPr>
      </p:pic>
      <p:pic>
        <p:nvPicPr>
          <p:cNvPr id="7" name="Y_[11-05]_kiku3">
            <a:hlinkClick r:id="" action="ppaction://media"/>
            <a:extLst>
              <a:ext uri="{FF2B5EF4-FFF2-40B4-BE49-F238E27FC236}">
                <a16:creationId xmlns:a16="http://schemas.microsoft.com/office/drawing/2014/main" id="{A00E66B4-B77B-4F9D-AEC1-C35A01A236F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64807" y="4699669"/>
            <a:ext cx="487363" cy="487363"/>
          </a:xfrm>
          <a:prstGeom prst="rect">
            <a:avLst/>
          </a:prstGeom>
        </p:spPr>
      </p:pic>
      <p:pic>
        <p:nvPicPr>
          <p:cNvPr id="12" name="Y_[11-06]_kiku4">
            <a:hlinkClick r:id="" action="ppaction://media"/>
            <a:extLst>
              <a:ext uri="{FF2B5EF4-FFF2-40B4-BE49-F238E27FC236}">
                <a16:creationId xmlns:a16="http://schemas.microsoft.com/office/drawing/2014/main" id="{043CDB1C-9845-4022-B572-FEC759A0BAC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43517" y="4688572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DB7A2E-E941-AC56-0040-7FCFDF46A3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16290"/>
            <a:ext cx="10875615" cy="2170406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ED874F-6A22-4A18-BBCB-F3377E78558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989" t="1041"/>
          <a:stretch/>
        </p:blipFill>
        <p:spPr>
          <a:xfrm>
            <a:off x="9069572" y="1769135"/>
            <a:ext cx="2874288" cy="27798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725BC5-FA85-9C43-963E-11E3D8F18F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8140" y="3495336"/>
            <a:ext cx="6192417" cy="91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3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9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0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EC23F26-58FC-4294-8727-A426BEBA824B}"/>
              </a:ext>
            </a:extLst>
          </p:cNvPr>
          <p:cNvGrpSpPr/>
          <p:nvPr/>
        </p:nvGrpSpPr>
        <p:grpSpPr>
          <a:xfrm>
            <a:off x="248140" y="3495336"/>
            <a:ext cx="11776923" cy="3046187"/>
            <a:chOff x="248140" y="3495336"/>
            <a:chExt cx="11776923" cy="304618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9692A7-35D7-4A7E-B0A5-FDA66A7B3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8140" y="3495336"/>
              <a:ext cx="11776923" cy="3046187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61398B3-5EBA-458B-A1EB-7191E1C47237}"/>
                </a:ext>
              </a:extLst>
            </p:cNvPr>
            <p:cNvSpPr txBox="1"/>
            <p:nvPr/>
          </p:nvSpPr>
          <p:spPr>
            <a:xfrm>
              <a:off x="672407" y="531617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にく、やさい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A5FF997-BF9E-4ED7-A9D0-50DDA51B3F33}"/>
                </a:ext>
              </a:extLst>
            </p:cNvPr>
            <p:cNvSpPr txBox="1"/>
            <p:nvPr/>
          </p:nvSpPr>
          <p:spPr>
            <a:xfrm>
              <a:off x="9753191" y="534105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バナナ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99E7CD6-54E1-4FDA-BC7A-D4DDE4D97D6D}"/>
                </a:ext>
              </a:extLst>
            </p:cNvPr>
            <p:cNvSpPr txBox="1"/>
            <p:nvPr/>
          </p:nvSpPr>
          <p:spPr>
            <a:xfrm>
              <a:off x="6658119" y="534105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おにぎり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4B5C11B-562C-4C74-B617-A8B36706004A}"/>
                </a:ext>
              </a:extLst>
            </p:cNvPr>
            <p:cNvSpPr txBox="1"/>
            <p:nvPr/>
          </p:nvSpPr>
          <p:spPr>
            <a:xfrm>
              <a:off x="3320882" y="5287151"/>
              <a:ext cx="305724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ビール、ワイン、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おちゃ</a:t>
              </a:r>
            </a:p>
          </p:txBody>
        </p:sp>
      </p:grpSp>
      <p:pic>
        <p:nvPicPr>
          <p:cNvPr id="5" name="Y_[11-03]_kiku1">
            <a:hlinkClick r:id="" action="ppaction://media"/>
            <a:extLst>
              <a:ext uri="{FF2B5EF4-FFF2-40B4-BE49-F238E27FC236}">
                <a16:creationId xmlns:a16="http://schemas.microsoft.com/office/drawing/2014/main" id="{28CC2A07-DC0F-449E-A3EA-7FC82C33D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32807" y="4688571"/>
            <a:ext cx="487363" cy="487363"/>
          </a:xfrm>
          <a:prstGeom prst="rect">
            <a:avLst/>
          </a:prstGeom>
        </p:spPr>
      </p:pic>
      <p:pic>
        <p:nvPicPr>
          <p:cNvPr id="6" name="Y_[11-04]_kiku2">
            <a:hlinkClick r:id="" action="ppaction://media"/>
            <a:extLst>
              <a:ext uri="{FF2B5EF4-FFF2-40B4-BE49-F238E27FC236}">
                <a16:creationId xmlns:a16="http://schemas.microsoft.com/office/drawing/2014/main" id="{91D039C4-3402-467A-AB35-0E7328C52A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79563" y="4688572"/>
            <a:ext cx="487363" cy="487363"/>
          </a:xfrm>
          <a:prstGeom prst="rect">
            <a:avLst/>
          </a:prstGeom>
        </p:spPr>
      </p:pic>
      <p:pic>
        <p:nvPicPr>
          <p:cNvPr id="7" name="Y_[11-05]_kiku3">
            <a:hlinkClick r:id="" action="ppaction://media"/>
            <a:extLst>
              <a:ext uri="{FF2B5EF4-FFF2-40B4-BE49-F238E27FC236}">
                <a16:creationId xmlns:a16="http://schemas.microsoft.com/office/drawing/2014/main" id="{A00E66B4-B77B-4F9D-AEC1-C35A01A236F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64807" y="4699669"/>
            <a:ext cx="487363" cy="487363"/>
          </a:xfrm>
          <a:prstGeom prst="rect">
            <a:avLst/>
          </a:prstGeom>
        </p:spPr>
      </p:pic>
      <p:pic>
        <p:nvPicPr>
          <p:cNvPr id="12" name="Y_[11-06]_kiku4">
            <a:hlinkClick r:id="" action="ppaction://media"/>
            <a:extLst>
              <a:ext uri="{FF2B5EF4-FFF2-40B4-BE49-F238E27FC236}">
                <a16:creationId xmlns:a16="http://schemas.microsoft.com/office/drawing/2014/main" id="{043CDB1C-9845-4022-B572-FEC759A0BAC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06716" y="4679671"/>
            <a:ext cx="487363" cy="487363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EEBC49-0C39-E2C3-26DC-3AA60EF848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16290"/>
            <a:ext cx="10875615" cy="21704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ED874F-6A22-4A18-BBCB-F3377E78558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989" t="1041"/>
          <a:stretch/>
        </p:blipFill>
        <p:spPr>
          <a:xfrm>
            <a:off x="9069572" y="1769135"/>
            <a:ext cx="2874288" cy="27798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5E94B5-11C3-8029-E261-3FC2A6F1BC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8140" y="3495336"/>
            <a:ext cx="6192417" cy="91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9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9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0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Y_[11-03]_kiku1">
            <a:hlinkClick r:id="" action="ppaction://media"/>
            <a:extLst>
              <a:ext uri="{FF2B5EF4-FFF2-40B4-BE49-F238E27FC236}">
                <a16:creationId xmlns:a16="http://schemas.microsoft.com/office/drawing/2014/main" id="{817E2A0F-3480-4FD3-88D4-2659419D7E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96520" y="3441455"/>
            <a:ext cx="487363" cy="487363"/>
          </a:xfrm>
          <a:prstGeom prst="rect">
            <a:avLst/>
          </a:prstGeom>
        </p:spPr>
      </p:pic>
      <p:pic>
        <p:nvPicPr>
          <p:cNvPr id="13" name="Y_[11-04]_kiku2">
            <a:hlinkClick r:id="" action="ppaction://media"/>
            <a:extLst>
              <a:ext uri="{FF2B5EF4-FFF2-40B4-BE49-F238E27FC236}">
                <a16:creationId xmlns:a16="http://schemas.microsoft.com/office/drawing/2014/main" id="{80E422FB-E6E3-4A37-B981-15A0D3307C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05757" y="3463083"/>
            <a:ext cx="487363" cy="487363"/>
          </a:xfrm>
          <a:prstGeom prst="rect">
            <a:avLst/>
          </a:prstGeom>
        </p:spPr>
      </p:pic>
      <p:pic>
        <p:nvPicPr>
          <p:cNvPr id="14" name="Y_[11-05]_kiku3">
            <a:hlinkClick r:id="" action="ppaction://media"/>
            <a:extLst>
              <a:ext uri="{FF2B5EF4-FFF2-40B4-BE49-F238E27FC236}">
                <a16:creationId xmlns:a16="http://schemas.microsoft.com/office/drawing/2014/main" id="{8603453C-4CD4-4D4E-A7E5-10A2AD98A4F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88954" y="3453436"/>
            <a:ext cx="487363" cy="487363"/>
          </a:xfrm>
          <a:prstGeom prst="rect">
            <a:avLst/>
          </a:prstGeom>
        </p:spPr>
      </p:pic>
      <p:pic>
        <p:nvPicPr>
          <p:cNvPr id="15" name="Y_[11-06]_kiku4">
            <a:hlinkClick r:id="" action="ppaction://media"/>
            <a:extLst>
              <a:ext uri="{FF2B5EF4-FFF2-40B4-BE49-F238E27FC236}">
                <a16:creationId xmlns:a16="http://schemas.microsoft.com/office/drawing/2014/main" id="{2F8C4401-0D1F-4C8B-8EAB-17C015FD5A1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28469" y="3439121"/>
            <a:ext cx="487363" cy="48736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D06079D-A450-4B90-86B5-CDFA5B9782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39" y="3033595"/>
            <a:ext cx="9836656" cy="431822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7BBCCC-97E7-9F50-2061-76F65A441C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298" y="399288"/>
            <a:ext cx="9091050" cy="981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A0EC22-51F1-0B7F-7CC4-39741FAA45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322" y="1672006"/>
            <a:ext cx="9995511" cy="993951"/>
          </a:xfrm>
          <a:prstGeom prst="rect">
            <a:avLst/>
          </a:prstGeom>
          <a:ln w="28575">
            <a:solidFill>
              <a:srgbClr val="F43CEB"/>
            </a:solidFill>
          </a:ln>
        </p:spPr>
      </p:pic>
    </p:spTree>
    <p:extLst>
      <p:ext uri="{BB962C8B-B14F-4D97-AF65-F5344CB8AC3E}">
        <p14:creationId xmlns:p14="http://schemas.microsoft.com/office/powerpoint/2010/main" val="374870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0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9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09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725EEB-0FC8-4E96-81ED-62ADE6C12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624" y="1230832"/>
            <a:ext cx="10736376" cy="50967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C8F9EB0-2EDE-42CC-8877-F8312A43E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0" y="93885"/>
            <a:ext cx="2705120" cy="139066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10B35-B6E2-75C3-AA38-F4E9BCE70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7690" y="1385899"/>
            <a:ext cx="10248900" cy="1390229"/>
          </a:xfrm>
          <a:prstGeom prst="rect">
            <a:avLst/>
          </a:prstGeom>
        </p:spPr>
      </p:pic>
      <p:pic>
        <p:nvPicPr>
          <p:cNvPr id="6" name="Y_[11-07]_katachi">
            <a:hlinkClick r:id="" action="ppaction://media"/>
            <a:extLst>
              <a:ext uri="{FF2B5EF4-FFF2-40B4-BE49-F238E27FC236}">
                <a16:creationId xmlns:a16="http://schemas.microsoft.com/office/drawing/2014/main" id="{EDBA153F-BB15-445A-8AAA-9360C9560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43517" y="19614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9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4B20D53-7940-45DA-80C7-3A3F19A9C211}"/>
              </a:ext>
            </a:extLst>
          </p:cNvPr>
          <p:cNvGrpSpPr/>
          <p:nvPr/>
        </p:nvGrpSpPr>
        <p:grpSpPr>
          <a:xfrm>
            <a:off x="2533667" y="582373"/>
            <a:ext cx="9294343" cy="4412203"/>
            <a:chOff x="2661258" y="656946"/>
            <a:chExt cx="9294343" cy="44122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725EEB-0FC8-4E96-81ED-62ADE6C12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1258" y="656946"/>
              <a:ext cx="9294343" cy="441220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BC47EF-A2E8-40B9-876F-3245A3CDA283}"/>
                </a:ext>
              </a:extLst>
            </p:cNvPr>
            <p:cNvSpPr txBox="1"/>
            <p:nvPr/>
          </p:nvSpPr>
          <p:spPr>
            <a:xfrm>
              <a:off x="6294268" y="2311803"/>
              <a:ext cx="1826141" cy="584775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いきます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Calibri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9B0774-AC45-4D36-A279-1084C794678B}"/>
                </a:ext>
              </a:extLst>
            </p:cNvPr>
            <p:cNvSpPr txBox="1"/>
            <p:nvPr/>
          </p:nvSpPr>
          <p:spPr>
            <a:xfrm>
              <a:off x="7343313" y="2996864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いきます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226F70-F164-441A-9FFC-3C2B56B4184A}"/>
                </a:ext>
              </a:extLst>
            </p:cNvPr>
            <p:cNvSpPr txBox="1"/>
            <p:nvPr/>
          </p:nvSpPr>
          <p:spPr>
            <a:xfrm>
              <a:off x="8151181" y="36271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いきます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384E45-91C0-446D-A378-DD0C948D40AF}"/>
                </a:ext>
              </a:extLst>
            </p:cNvPr>
            <p:cNvSpPr txBox="1"/>
            <p:nvPr/>
          </p:nvSpPr>
          <p:spPr>
            <a:xfrm>
              <a:off x="7369947" y="4346270"/>
              <a:ext cx="18261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いきます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7F680954-C0BC-400F-B1B2-37F0E0A47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54" y="61227"/>
            <a:ext cx="2705120" cy="1390660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717A8F-815F-D553-EA1E-47C78232D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138" y="669294"/>
            <a:ext cx="8929006" cy="1211190"/>
          </a:xfrm>
          <a:prstGeom prst="rect">
            <a:avLst/>
          </a:prstGeom>
        </p:spPr>
      </p:pic>
      <p:pic>
        <p:nvPicPr>
          <p:cNvPr id="6" name="Y_[11-07]_katachi">
            <a:hlinkClick r:id="" action="ppaction://media"/>
            <a:extLst>
              <a:ext uri="{FF2B5EF4-FFF2-40B4-BE49-F238E27FC236}">
                <a16:creationId xmlns:a16="http://schemas.microsoft.com/office/drawing/2014/main" id="{EDBA153F-BB15-445A-8AAA-9360C9560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10889" y="1208205"/>
            <a:ext cx="487363" cy="4873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56B755-4063-1108-8CEC-18B18C1A51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6183" y="4994764"/>
            <a:ext cx="8732268" cy="123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42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" y="0"/>
            <a:ext cx="2284800" cy="118749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78119" y="8972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9F876F-BA9C-01FD-19B9-C8FC30EF9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65" y="833523"/>
            <a:ext cx="10898057" cy="40091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627161-F6FD-AB83-A497-E1CD1DECD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90" y="4842654"/>
            <a:ext cx="7230031" cy="18662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E9A73B-6981-0AB3-62F8-534A94848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480" y="4755988"/>
            <a:ext cx="3716930" cy="110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5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Y_[11-03]_kiku1">
            <a:hlinkClick r:id="" action="ppaction://media"/>
            <a:extLst>
              <a:ext uri="{FF2B5EF4-FFF2-40B4-BE49-F238E27FC236}">
                <a16:creationId xmlns:a16="http://schemas.microsoft.com/office/drawing/2014/main" id="{9D81F69F-FF24-4A35-B632-FCC4E0970E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9662" y="2567714"/>
            <a:ext cx="487363" cy="487363"/>
          </a:xfrm>
          <a:prstGeom prst="rect">
            <a:avLst/>
          </a:prstGeom>
        </p:spPr>
      </p:pic>
      <p:pic>
        <p:nvPicPr>
          <p:cNvPr id="13" name="Y_[11-04]_kiku2">
            <a:hlinkClick r:id="" action="ppaction://media"/>
            <a:extLst>
              <a:ext uri="{FF2B5EF4-FFF2-40B4-BE49-F238E27FC236}">
                <a16:creationId xmlns:a16="http://schemas.microsoft.com/office/drawing/2014/main" id="{21D04A96-8697-4C5B-A086-D88751026A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966872" y="2569504"/>
            <a:ext cx="487363" cy="487363"/>
          </a:xfrm>
          <a:prstGeom prst="rect">
            <a:avLst/>
          </a:prstGeom>
        </p:spPr>
      </p:pic>
      <p:pic>
        <p:nvPicPr>
          <p:cNvPr id="14" name="Y_[11-05]_kiku3">
            <a:hlinkClick r:id="" action="ppaction://media"/>
            <a:extLst>
              <a:ext uri="{FF2B5EF4-FFF2-40B4-BE49-F238E27FC236}">
                <a16:creationId xmlns:a16="http://schemas.microsoft.com/office/drawing/2014/main" id="{BBBC519C-0E7A-4061-A1E7-DB843A4CCF2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91935" y="2567713"/>
            <a:ext cx="487363" cy="487363"/>
          </a:xfrm>
          <a:prstGeom prst="rect">
            <a:avLst/>
          </a:prstGeom>
        </p:spPr>
      </p:pic>
      <p:pic>
        <p:nvPicPr>
          <p:cNvPr id="15" name="Y_[11-06]_kiku4">
            <a:hlinkClick r:id="" action="ppaction://media"/>
            <a:extLst>
              <a:ext uri="{FF2B5EF4-FFF2-40B4-BE49-F238E27FC236}">
                <a16:creationId xmlns:a16="http://schemas.microsoft.com/office/drawing/2014/main" id="{646ACE5C-D3CB-45CE-BABA-0029BF4F4A2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81012" y="2567713"/>
            <a:ext cx="487363" cy="48736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BA863B3-A1F6-41AB-BE8D-DA0C0E37B7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224" y="2191180"/>
            <a:ext cx="9836656" cy="431822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A30E9-9BC6-ACBA-F57B-4EAF1AF892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027" y="482620"/>
            <a:ext cx="9675551" cy="9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6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0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9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09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65AA27-F3BA-4A2F-9254-84DCB60E7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506" y="648287"/>
            <a:ext cx="6716187" cy="603811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867786-A6A8-0078-8C27-9D4213185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252" y="52713"/>
            <a:ext cx="7382905" cy="743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855D83-C240-D9FA-FD3E-82CCC7C2FF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18" y="1254330"/>
            <a:ext cx="5571506" cy="789198"/>
          </a:xfrm>
          <a:prstGeom prst="rect">
            <a:avLst/>
          </a:prstGeom>
        </p:spPr>
      </p:pic>
      <p:pic>
        <p:nvPicPr>
          <p:cNvPr id="14" name="Y_[11-08]_hanasu1">
            <a:hlinkClick r:id="" action="ppaction://media"/>
            <a:extLst>
              <a:ext uri="{FF2B5EF4-FFF2-40B4-BE49-F238E27FC236}">
                <a16:creationId xmlns:a16="http://schemas.microsoft.com/office/drawing/2014/main" id="{21583481-11CB-4F1D-96C2-B8A8EBEF40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50235" y="1405248"/>
            <a:ext cx="487363" cy="487363"/>
          </a:xfrm>
          <a:prstGeom prst="rect">
            <a:avLst/>
          </a:prstGeom>
        </p:spPr>
      </p:pic>
      <p:pic>
        <p:nvPicPr>
          <p:cNvPr id="15" name="Y_[11-09]_hanasu2">
            <a:hlinkClick r:id="" action="ppaction://media"/>
            <a:extLst>
              <a:ext uri="{FF2B5EF4-FFF2-40B4-BE49-F238E27FC236}">
                <a16:creationId xmlns:a16="http://schemas.microsoft.com/office/drawing/2014/main" id="{E1869B80-51C6-45D2-922E-894A80C557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47016" y="14052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3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5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65AA27-F3BA-4A2F-9254-84DCB60E7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506" y="648287"/>
            <a:ext cx="6716187" cy="603811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41D53A-D0BE-BD20-D8A6-F000DD8580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99278"/>
            <a:ext cx="5571719" cy="781802"/>
          </a:xfrm>
          <a:prstGeom prst="rect">
            <a:avLst/>
          </a:prstGeom>
        </p:spPr>
      </p:pic>
      <p:pic>
        <p:nvPicPr>
          <p:cNvPr id="14" name="Y_[11-08]_hanasu1">
            <a:hlinkClick r:id="" action="ppaction://media"/>
            <a:extLst>
              <a:ext uri="{FF2B5EF4-FFF2-40B4-BE49-F238E27FC236}">
                <a16:creationId xmlns:a16="http://schemas.microsoft.com/office/drawing/2014/main" id="{21583481-11CB-4F1D-96C2-B8A8EBEF40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60558" y="1254376"/>
            <a:ext cx="487363" cy="487363"/>
          </a:xfrm>
          <a:prstGeom prst="rect">
            <a:avLst/>
          </a:prstGeom>
        </p:spPr>
      </p:pic>
      <p:pic>
        <p:nvPicPr>
          <p:cNvPr id="15" name="Y_[11-09]_hanasu2">
            <a:hlinkClick r:id="" action="ppaction://media"/>
            <a:extLst>
              <a:ext uri="{FF2B5EF4-FFF2-40B4-BE49-F238E27FC236}">
                <a16:creationId xmlns:a16="http://schemas.microsoft.com/office/drawing/2014/main" id="{E1869B80-51C6-45D2-922E-894A80C557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30212" y="1299278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B95BE4-39A6-AF64-4D97-A29EE94A97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4252" y="52713"/>
            <a:ext cx="7382905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5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6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BAB8ED-23F2-4446-7BE3-58FB1951CC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99278"/>
            <a:ext cx="5571719" cy="781802"/>
          </a:xfrm>
          <a:prstGeom prst="rect">
            <a:avLst/>
          </a:prstGeom>
        </p:spPr>
      </p:pic>
      <p:pic>
        <p:nvPicPr>
          <p:cNvPr id="14" name="Y_[11-08]_hanasu1">
            <a:hlinkClick r:id="" action="ppaction://media"/>
            <a:extLst>
              <a:ext uri="{FF2B5EF4-FFF2-40B4-BE49-F238E27FC236}">
                <a16:creationId xmlns:a16="http://schemas.microsoft.com/office/drawing/2014/main" id="{21583481-11CB-4F1D-96C2-B8A8EBEF40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20195" y="1309218"/>
            <a:ext cx="487363" cy="487363"/>
          </a:xfrm>
          <a:prstGeom prst="rect">
            <a:avLst/>
          </a:prstGeom>
        </p:spPr>
      </p:pic>
      <p:pic>
        <p:nvPicPr>
          <p:cNvPr id="15" name="Y_[11-09]_hanasu2">
            <a:hlinkClick r:id="" action="ppaction://media"/>
            <a:extLst>
              <a:ext uri="{FF2B5EF4-FFF2-40B4-BE49-F238E27FC236}">
                <a16:creationId xmlns:a16="http://schemas.microsoft.com/office/drawing/2014/main" id="{E1869B80-51C6-45D2-922E-894A80C557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32275" y="1339035"/>
            <a:ext cx="487363" cy="487363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55C14FA-5332-4700-AB88-CDF0B9BAC801}"/>
              </a:ext>
            </a:extLst>
          </p:cNvPr>
          <p:cNvGrpSpPr/>
          <p:nvPr/>
        </p:nvGrpSpPr>
        <p:grpSpPr>
          <a:xfrm>
            <a:off x="5571506" y="648287"/>
            <a:ext cx="6716187" cy="6038111"/>
            <a:chOff x="5571506" y="648287"/>
            <a:chExt cx="6716187" cy="603811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65AA27-F3BA-4A2F-9254-84DCB60E7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71506" y="648287"/>
              <a:ext cx="6716187" cy="6038111"/>
            </a:xfrm>
            <a:prstGeom prst="rect">
              <a:avLst/>
            </a:prstGeom>
          </p:spPr>
        </p:pic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EA252C81-56C6-47CC-A680-F6EDCE114B05}"/>
                </a:ext>
              </a:extLst>
            </p:cNvPr>
            <p:cNvSpPr/>
            <p:nvPr/>
          </p:nvSpPr>
          <p:spPr>
            <a:xfrm>
              <a:off x="6150792" y="891518"/>
              <a:ext cx="3230860" cy="83095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ADB1C2DB-9654-47F7-966B-D7C94F8380FB}"/>
                </a:ext>
              </a:extLst>
            </p:cNvPr>
            <p:cNvSpPr/>
            <p:nvPr/>
          </p:nvSpPr>
          <p:spPr>
            <a:xfrm>
              <a:off x="8392035" y="2204880"/>
              <a:ext cx="3230860" cy="136766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CD94B65D-5E7C-4EAC-9FB9-7F8D5D8F74EC}"/>
                </a:ext>
              </a:extLst>
            </p:cNvPr>
            <p:cNvSpPr/>
            <p:nvPr/>
          </p:nvSpPr>
          <p:spPr>
            <a:xfrm>
              <a:off x="8388482" y="4032403"/>
              <a:ext cx="3230860" cy="39074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四角形: 角を丸くする 17">
              <a:extLst>
                <a:ext uri="{FF2B5EF4-FFF2-40B4-BE49-F238E27FC236}">
                  <a16:creationId xmlns:a16="http://schemas.microsoft.com/office/drawing/2014/main" id="{C66A07A3-CC73-43C6-B8A6-4ED9C3453CC9}"/>
                </a:ext>
              </a:extLst>
            </p:cNvPr>
            <p:cNvSpPr/>
            <p:nvPr/>
          </p:nvSpPr>
          <p:spPr>
            <a:xfrm>
              <a:off x="6150792" y="4883007"/>
              <a:ext cx="3230860" cy="91173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10AEE0C6-AB71-4ABE-B2C7-82E560A40EFA}"/>
                </a:ext>
              </a:extLst>
            </p:cNvPr>
            <p:cNvSpPr/>
            <p:nvPr/>
          </p:nvSpPr>
          <p:spPr>
            <a:xfrm>
              <a:off x="8345508" y="6254606"/>
              <a:ext cx="3230860" cy="39570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0C6A2E-1FC5-7D59-E5D7-97756FFD27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4252" y="52713"/>
            <a:ext cx="7382905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0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6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E74620C-1E36-407C-BD1C-A390C30022BD}"/>
              </a:ext>
            </a:extLst>
          </p:cNvPr>
          <p:cNvGrpSpPr/>
          <p:nvPr/>
        </p:nvGrpSpPr>
        <p:grpSpPr>
          <a:xfrm>
            <a:off x="231261" y="1260131"/>
            <a:ext cx="5786004" cy="5295609"/>
            <a:chOff x="6405996" y="976731"/>
            <a:chExt cx="5786004" cy="529560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4231414-2489-4FB6-BC2A-D8A501B93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6905" y="976731"/>
              <a:ext cx="2704719" cy="140645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6EB3B5-6AFE-4CBD-A27A-1FED1F7C6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29989" y="1039601"/>
              <a:ext cx="2635033" cy="128071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F7C7F5E-0213-4853-AEE4-3B2DA177F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2696" y="2533729"/>
              <a:ext cx="1166568" cy="101890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C330701-6053-43FB-A1A4-CD17854AA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7055" y="2533729"/>
              <a:ext cx="1204569" cy="111934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E528B91-F06E-4E86-AF34-CB6531FE8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11624" y="2383185"/>
              <a:ext cx="1728016" cy="131090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14033BB-0CF2-46D5-92BD-7A6023F31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865927" y="2383185"/>
              <a:ext cx="1326073" cy="126988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D34F516-CAFD-4C10-AF02-0FB30E958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05996" y="3685293"/>
              <a:ext cx="2175586" cy="123464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95DF193-723A-4C39-8471-05E633979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80560" y="3773331"/>
              <a:ext cx="3493517" cy="126988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06F2CEB-4D30-4830-BB35-820DBD1B5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92696" y="5176626"/>
              <a:ext cx="1111448" cy="104542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116A901-DB70-4176-B06E-0BF4391E4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25814" y="5163476"/>
              <a:ext cx="1285810" cy="110886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6EBBDDA-2897-4E3E-A580-3B8C237CE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47643" y="5163476"/>
              <a:ext cx="1085577" cy="102172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CDE00F9-1073-4A11-AE9A-FBEBCDF14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753989" y="5097147"/>
              <a:ext cx="1204569" cy="1173996"/>
            </a:xfrm>
            <a:prstGeom prst="rect">
              <a:avLst/>
            </a:prstGeom>
          </p:spPr>
        </p:pic>
      </p:grpSp>
      <p:grpSp>
        <p:nvGrpSpPr>
          <p:cNvPr id="6" name="グループ化 5"/>
          <p:cNvGrpSpPr/>
          <p:nvPr/>
        </p:nvGrpSpPr>
        <p:grpSpPr>
          <a:xfrm>
            <a:off x="5941078" y="451693"/>
            <a:ext cx="6247657" cy="6175538"/>
            <a:chOff x="5941078" y="451693"/>
            <a:chExt cx="6247657" cy="617553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65AA27-F3BA-4A2F-9254-84DCB60E7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941078" y="451693"/>
              <a:ext cx="6247657" cy="6175538"/>
            </a:xfrm>
            <a:prstGeom prst="rect">
              <a:avLst/>
            </a:prstGeom>
          </p:spPr>
        </p:pic>
        <p:sp>
          <p:nvSpPr>
            <p:cNvPr id="5" name="正方形/長方形 4"/>
            <p:cNvSpPr/>
            <p:nvPr/>
          </p:nvSpPr>
          <p:spPr>
            <a:xfrm>
              <a:off x="6622026" y="737419"/>
              <a:ext cx="1666568" cy="408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9033166" y="2103944"/>
              <a:ext cx="776748" cy="35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9035410" y="2574875"/>
              <a:ext cx="776748" cy="35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9021454" y="3045806"/>
              <a:ext cx="638740" cy="35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7322117" y="4846112"/>
              <a:ext cx="638740" cy="35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7322117" y="5338052"/>
              <a:ext cx="638740" cy="35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53A190-561F-ECED-99AD-CDC5A01644A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818" y="128070"/>
            <a:ext cx="5668141" cy="91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33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>
            <a:extLst>
              <a:ext uri="{FF2B5EF4-FFF2-40B4-BE49-F238E27FC236}">
                <a16:creationId xmlns:a16="http://schemas.microsoft.com/office/drawing/2014/main" id="{6B93D64C-2AC5-4434-944A-EF8440B6F3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" t="1041"/>
          <a:stretch/>
        </p:blipFill>
        <p:spPr>
          <a:xfrm>
            <a:off x="3869954" y="2147602"/>
            <a:ext cx="4455280" cy="43101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DD1EC6-9FED-AA60-5BEF-C93019E8E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7" y="351325"/>
            <a:ext cx="11361608" cy="164644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4410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22F57CD-5CF8-5EBF-8DDB-D99031560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977" y="-13007"/>
            <a:ext cx="9548798" cy="6872514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41889" y="2520823"/>
            <a:ext cx="9512993" cy="760375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71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C28D50-7521-D831-8BE4-04405BCFE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878"/>
            <a:ext cx="12192000" cy="2219187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13077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E87A1D-2482-28FC-7EE4-DD61234E8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2964"/>
            <a:ext cx="12021251" cy="1944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B589F3-2DA7-43FA-ADE2-4CE23FF91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903" y="2732183"/>
            <a:ext cx="4654814" cy="3841106"/>
          </a:xfrm>
          <a:prstGeom prst="rect">
            <a:avLst/>
          </a:prstGeom>
        </p:spPr>
      </p:pic>
      <p:pic>
        <p:nvPicPr>
          <p:cNvPr id="11" name="図 10" descr="テキスト&#10;&#10;自動的に生成された説明">
            <a:extLst>
              <a:ext uri="{FF2B5EF4-FFF2-40B4-BE49-F238E27FC236}">
                <a16:creationId xmlns:a16="http://schemas.microsoft.com/office/drawing/2014/main" id="{EA8B9B34-90FB-4355-9920-D2B7EE72E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47" y="4395730"/>
            <a:ext cx="7119119" cy="1682579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4D78D6-BC76-7FD4-38FB-88A9497A7D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2285137"/>
            <a:ext cx="6173061" cy="7335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016B4B-15ED-84E8-B71C-6766623B4B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447" y="3018664"/>
            <a:ext cx="5748214" cy="405910"/>
          </a:xfrm>
          <a:prstGeom prst="rect">
            <a:avLst/>
          </a:prstGeom>
        </p:spPr>
      </p:pic>
      <p:pic>
        <p:nvPicPr>
          <p:cNvPr id="8" name="Y_[11-10]_kaiwa">
            <a:hlinkClick r:id="" action="ppaction://media"/>
            <a:extLst>
              <a:ext uri="{FF2B5EF4-FFF2-40B4-BE49-F238E27FC236}">
                <a16:creationId xmlns:a16="http://schemas.microsoft.com/office/drawing/2014/main" id="{C4533166-841B-445A-91FE-27337AFE1E2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25003" y="2164946"/>
            <a:ext cx="523221" cy="523220"/>
          </a:xfr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EF114F-F505-BD21-6BE8-983E66963D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065" y="3424574"/>
            <a:ext cx="5519159" cy="37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4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D8E1D7-4CE4-AE9D-1192-D62C8FED0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2964"/>
            <a:ext cx="12021251" cy="1944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B589F3-2DA7-43FA-ADE2-4CE23FF91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903" y="2732183"/>
            <a:ext cx="4654814" cy="3841106"/>
          </a:xfrm>
          <a:prstGeom prst="rect">
            <a:avLst/>
          </a:prstGeom>
        </p:spPr>
      </p:pic>
      <p:pic>
        <p:nvPicPr>
          <p:cNvPr id="11" name="図 10" descr="テキスト&#10;&#10;自動的に生成された説明">
            <a:extLst>
              <a:ext uri="{FF2B5EF4-FFF2-40B4-BE49-F238E27FC236}">
                <a16:creationId xmlns:a16="http://schemas.microsoft.com/office/drawing/2014/main" id="{EA8B9B34-90FB-4355-9920-D2B7EE72E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47" y="4395730"/>
            <a:ext cx="7119119" cy="168257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28B37C-CD2C-4A6A-B3E3-4B6BAEC2108C}"/>
              </a:ext>
            </a:extLst>
          </p:cNvPr>
          <p:cNvGrpSpPr/>
          <p:nvPr/>
        </p:nvGrpSpPr>
        <p:grpSpPr>
          <a:xfrm>
            <a:off x="297453" y="4616068"/>
            <a:ext cx="5925240" cy="1418200"/>
            <a:chOff x="297453" y="4616068"/>
            <a:chExt cx="5925240" cy="1418200"/>
          </a:xfrm>
        </p:grpSpPr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5CF9A85E-ACC4-43A8-8154-FDED8AA939B3}"/>
                </a:ext>
              </a:extLst>
            </p:cNvPr>
            <p:cNvSpPr/>
            <p:nvPr/>
          </p:nvSpPr>
          <p:spPr>
            <a:xfrm>
              <a:off x="297454" y="4616068"/>
              <a:ext cx="451693" cy="39660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6">
              <a:extLst>
                <a:ext uri="{FF2B5EF4-FFF2-40B4-BE49-F238E27FC236}">
                  <a16:creationId xmlns:a16="http://schemas.microsoft.com/office/drawing/2014/main" id="{0EAFFDF6-1C57-43BA-BFB8-F31AED99E6C1}"/>
                </a:ext>
              </a:extLst>
            </p:cNvPr>
            <p:cNvSpPr/>
            <p:nvPr/>
          </p:nvSpPr>
          <p:spPr>
            <a:xfrm>
              <a:off x="1860013" y="4616068"/>
              <a:ext cx="451693" cy="39660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6">
              <a:extLst>
                <a:ext uri="{FF2B5EF4-FFF2-40B4-BE49-F238E27FC236}">
                  <a16:creationId xmlns:a16="http://schemas.microsoft.com/office/drawing/2014/main" id="{F7EAB469-A2BD-42F3-A16C-1B3C445A8A2F}"/>
                </a:ext>
              </a:extLst>
            </p:cNvPr>
            <p:cNvSpPr/>
            <p:nvPr/>
          </p:nvSpPr>
          <p:spPr>
            <a:xfrm>
              <a:off x="5771000" y="4616068"/>
              <a:ext cx="451693" cy="39660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6">
              <a:extLst>
                <a:ext uri="{FF2B5EF4-FFF2-40B4-BE49-F238E27FC236}">
                  <a16:creationId xmlns:a16="http://schemas.microsoft.com/office/drawing/2014/main" id="{D6EEE595-819D-4118-A0E7-C06E9F35A149}"/>
                </a:ext>
              </a:extLst>
            </p:cNvPr>
            <p:cNvSpPr/>
            <p:nvPr/>
          </p:nvSpPr>
          <p:spPr>
            <a:xfrm>
              <a:off x="297453" y="5571557"/>
              <a:ext cx="451693" cy="39660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6">
              <a:extLst>
                <a:ext uri="{FF2B5EF4-FFF2-40B4-BE49-F238E27FC236}">
                  <a16:creationId xmlns:a16="http://schemas.microsoft.com/office/drawing/2014/main" id="{CE40FE35-790E-4B4C-9273-C3390A3B6B92}"/>
                </a:ext>
              </a:extLst>
            </p:cNvPr>
            <p:cNvSpPr/>
            <p:nvPr/>
          </p:nvSpPr>
          <p:spPr>
            <a:xfrm>
              <a:off x="3729932" y="5637660"/>
              <a:ext cx="451693" cy="39660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Oval 6">
            <a:extLst>
              <a:ext uri="{FF2B5EF4-FFF2-40B4-BE49-F238E27FC236}">
                <a16:creationId xmlns:a16="http://schemas.microsoft.com/office/drawing/2014/main" id="{CE40FE35-790E-4B4C-9273-C3390A3B6B92}"/>
              </a:ext>
            </a:extLst>
          </p:cNvPr>
          <p:cNvSpPr/>
          <p:nvPr/>
        </p:nvSpPr>
        <p:spPr>
          <a:xfrm>
            <a:off x="3745006" y="5159916"/>
            <a:ext cx="451693" cy="3966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3A43BE0-002A-CE58-C6FD-03550C7105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2285137"/>
            <a:ext cx="6173061" cy="733527"/>
          </a:xfrm>
          <a:prstGeom prst="rect">
            <a:avLst/>
          </a:prstGeom>
        </p:spPr>
      </p:pic>
      <p:pic>
        <p:nvPicPr>
          <p:cNvPr id="14" name="Y_[11-10]_kaiwa">
            <a:hlinkClick r:id="" action="ppaction://media"/>
            <a:extLst>
              <a:ext uri="{FF2B5EF4-FFF2-40B4-BE49-F238E27FC236}">
                <a16:creationId xmlns:a16="http://schemas.microsoft.com/office/drawing/2014/main" id="{C4533166-841B-445A-91FE-27337AFE1E2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15924" y="2208963"/>
            <a:ext cx="523221" cy="523220"/>
          </a:xfr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359BDF-1D6B-F418-0142-FA86B6FA0C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447" y="3018664"/>
            <a:ext cx="5748214" cy="4059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BACF7EA-BB38-C3D7-5D15-9B853AD8CA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065" y="3424574"/>
            <a:ext cx="5519159" cy="37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8DA005-6EC8-4D40-B1AA-3218E442F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801" y="1027906"/>
            <a:ext cx="8997222" cy="5775794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85CF7-0CAD-89CB-DF24-48325BAE0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544"/>
            <a:ext cx="6485182" cy="1031440"/>
          </a:xfrm>
          <a:prstGeom prst="rect">
            <a:avLst/>
          </a:prstGeom>
        </p:spPr>
      </p:pic>
      <p:pic>
        <p:nvPicPr>
          <p:cNvPr id="8" name="Y_[11-10]_kaiwa">
            <a:hlinkClick r:id="" action="ppaction://media"/>
            <a:extLst>
              <a:ext uri="{FF2B5EF4-FFF2-40B4-BE49-F238E27FC236}">
                <a16:creationId xmlns:a16="http://schemas.microsoft.com/office/drawing/2014/main" id="{C4533166-841B-445A-91FE-27337AFE1E22}"/>
              </a:ext>
            </a:extLst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end="42812.9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94168" y="108929"/>
            <a:ext cx="523221" cy="523220"/>
          </a:xfrm>
        </p:spPr>
      </p:pic>
    </p:spTree>
    <p:extLst>
      <p:ext uri="{BB962C8B-B14F-4D97-AF65-F5344CB8AC3E}">
        <p14:creationId xmlns:p14="http://schemas.microsoft.com/office/powerpoint/2010/main" val="26792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EBF9E0-2AF8-4B70-A51A-CC5F7902F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430" y="657427"/>
            <a:ext cx="7381634" cy="6200573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FDAE5D-ED4D-1682-5F62-A6D277749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472609" cy="711349"/>
          </a:xfrm>
          <a:prstGeom prst="rect">
            <a:avLst/>
          </a:prstGeom>
        </p:spPr>
      </p:pic>
      <p:pic>
        <p:nvPicPr>
          <p:cNvPr id="8" name="Y_[11-10]_kaiwa">
            <a:hlinkClick r:id="" action="ppaction://media"/>
            <a:extLst>
              <a:ext uri="{FF2B5EF4-FFF2-40B4-BE49-F238E27FC236}">
                <a16:creationId xmlns:a16="http://schemas.microsoft.com/office/drawing/2014/main" id="{C4533166-841B-445A-91FE-27337AFE1E22}"/>
              </a:ext>
            </a:extLst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st="3693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2609" y="0"/>
            <a:ext cx="523221" cy="5232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F6E6E5-2F83-87B5-9A00-DE27B2CE7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34" y="5420923"/>
            <a:ext cx="2934292" cy="643651"/>
          </a:xfrm>
          <a:prstGeom prst="rect">
            <a:avLst/>
          </a:prstGeom>
          <a:ln w="28575">
            <a:solidFill>
              <a:srgbClr val="F43CEB"/>
            </a:solidFill>
          </a:ln>
        </p:spPr>
      </p:pic>
    </p:spTree>
    <p:extLst>
      <p:ext uri="{BB962C8B-B14F-4D97-AF65-F5344CB8AC3E}">
        <p14:creationId xmlns:p14="http://schemas.microsoft.com/office/powerpoint/2010/main" val="403440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C1302D-8E58-47BB-AD9A-22EC43AF22A3}"/>
              </a:ext>
            </a:extLst>
          </p:cNvPr>
          <p:cNvGrpSpPr/>
          <p:nvPr/>
        </p:nvGrpSpPr>
        <p:grpSpPr>
          <a:xfrm>
            <a:off x="6938173" y="190147"/>
            <a:ext cx="4467221" cy="6581622"/>
            <a:chOff x="5688418" y="276378"/>
            <a:chExt cx="4467221" cy="6581622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FFD1BE68-8FF3-40CE-BE25-384C149EB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9051" y="276378"/>
              <a:ext cx="4456588" cy="2860920"/>
            </a:xfrm>
            <a:prstGeom prst="rect">
              <a:avLst/>
            </a:prstGeom>
          </p:spPr>
        </p:pic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1F8127EC-F3F6-41EB-BF81-EBB8EB27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88418" y="3114466"/>
              <a:ext cx="4456588" cy="3743534"/>
            </a:xfrm>
            <a:prstGeom prst="rect">
              <a:avLst/>
            </a:prstGeom>
          </p:spPr>
        </p:pic>
      </p:grpSp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32158-26B5-D7EC-B7DE-5D231B20B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5811784" cy="924339"/>
          </a:xfrm>
          <a:prstGeom prst="rect">
            <a:avLst/>
          </a:prstGeom>
        </p:spPr>
      </p:pic>
      <p:pic>
        <p:nvPicPr>
          <p:cNvPr id="8" name="Y_[11-10]_kaiwa">
            <a:hlinkClick r:id="" action="ppaction://media"/>
            <a:extLst>
              <a:ext uri="{FF2B5EF4-FFF2-40B4-BE49-F238E27FC236}">
                <a16:creationId xmlns:a16="http://schemas.microsoft.com/office/drawing/2014/main" id="{C4533166-841B-445A-91FE-27337AFE1E2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1865" y="116220"/>
            <a:ext cx="523221" cy="52322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F28064-6BCD-D749-F748-AA45564A82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133" y="5420923"/>
            <a:ext cx="3243695" cy="711520"/>
          </a:xfrm>
          <a:prstGeom prst="rect">
            <a:avLst/>
          </a:prstGeom>
          <a:ln w="28575">
            <a:solidFill>
              <a:srgbClr val="F43CEB"/>
            </a:solidFill>
          </a:ln>
        </p:spPr>
      </p:pic>
    </p:spTree>
    <p:extLst>
      <p:ext uri="{BB962C8B-B14F-4D97-AF65-F5344CB8AC3E}">
        <p14:creationId xmlns:p14="http://schemas.microsoft.com/office/powerpoint/2010/main" val="304309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5099145-B192-43D2-9FAE-A5A3B78C5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156" y="225747"/>
            <a:ext cx="8245045" cy="65031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A624548-9643-4B76-9796-56FC79312D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35"/>
          <a:stretch/>
        </p:blipFill>
        <p:spPr>
          <a:xfrm>
            <a:off x="43415" y="105985"/>
            <a:ext cx="2647375" cy="139066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8E7F90-8C5B-0E40-4FCA-5A4A68F51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9189" y="225746"/>
            <a:ext cx="6616655" cy="896995"/>
          </a:xfrm>
          <a:prstGeom prst="rect">
            <a:avLst/>
          </a:prstGeom>
        </p:spPr>
      </p:pic>
      <p:pic>
        <p:nvPicPr>
          <p:cNvPr id="22" name="Y_[11-11]_katachi">
            <a:hlinkClick r:id="" action="ppaction://media"/>
            <a:extLst>
              <a:ext uri="{FF2B5EF4-FFF2-40B4-BE49-F238E27FC236}">
                <a16:creationId xmlns:a16="http://schemas.microsoft.com/office/drawing/2014/main" id="{F13D0733-F073-4DA6-998E-743879793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04216" y="2724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0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0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174417E-1C1B-4A1F-8E84-74BDFFEEF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18" y="1445862"/>
            <a:ext cx="7530792" cy="532543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275A76D-2E94-43D4-A3C0-05E2D0083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9362" y="415971"/>
            <a:ext cx="7207407" cy="85039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6" y="0"/>
            <a:ext cx="2842286" cy="146636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35B891E-6448-4D0C-BAE4-70406C3C0144}"/>
              </a:ext>
            </a:extLst>
          </p:cNvPr>
          <p:cNvGrpSpPr/>
          <p:nvPr/>
        </p:nvGrpSpPr>
        <p:grpSpPr>
          <a:xfrm>
            <a:off x="886561" y="1402555"/>
            <a:ext cx="5578140" cy="4780608"/>
            <a:chOff x="886561" y="1402555"/>
            <a:chExt cx="5578140" cy="4780608"/>
          </a:xfrm>
        </p:grpSpPr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AD394BF2-7ADA-4168-9B7D-20FB1D207329}"/>
                </a:ext>
              </a:extLst>
            </p:cNvPr>
            <p:cNvSpPr txBox="1"/>
            <p:nvPr/>
          </p:nvSpPr>
          <p:spPr>
            <a:xfrm>
              <a:off x="3244515" y="1403502"/>
              <a:ext cx="1826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52F43237-1F9F-48DF-8111-118B008E7235}"/>
                </a:ext>
              </a:extLst>
            </p:cNvPr>
            <p:cNvSpPr txBox="1"/>
            <p:nvPr/>
          </p:nvSpPr>
          <p:spPr>
            <a:xfrm>
              <a:off x="4515335" y="1402555"/>
              <a:ext cx="1826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どっち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28E66AF2-493E-4B11-B748-AB6E67E425D8}"/>
                </a:ext>
              </a:extLst>
            </p:cNvPr>
            <p:cNvSpPr txBox="1"/>
            <p:nvPr/>
          </p:nvSpPr>
          <p:spPr>
            <a:xfrm>
              <a:off x="4638560" y="2826384"/>
              <a:ext cx="1826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どっち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7E1F00A0-1D00-40F1-B246-7243209D4458}"/>
                </a:ext>
              </a:extLst>
            </p:cNvPr>
            <p:cNvSpPr txBox="1"/>
            <p:nvPr/>
          </p:nvSpPr>
          <p:spPr>
            <a:xfrm>
              <a:off x="886561" y="1886318"/>
              <a:ext cx="1826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のほうが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TextBox 9">
              <a:extLst>
                <a:ext uri="{FF2B5EF4-FFF2-40B4-BE49-F238E27FC236}">
                  <a16:creationId xmlns:a16="http://schemas.microsoft.com/office/drawing/2014/main" id="{C97D4651-296F-4C4F-98E4-DEB9AE6F7431}"/>
                </a:ext>
              </a:extLst>
            </p:cNvPr>
            <p:cNvSpPr txBox="1"/>
            <p:nvPr/>
          </p:nvSpPr>
          <p:spPr>
            <a:xfrm>
              <a:off x="2534741" y="2836077"/>
              <a:ext cx="1826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TextBox 9">
              <a:extLst>
                <a:ext uri="{FF2B5EF4-FFF2-40B4-BE49-F238E27FC236}">
                  <a16:creationId xmlns:a16="http://schemas.microsoft.com/office/drawing/2014/main" id="{A3DEBA53-A38A-4499-8328-71DCE0CF342F}"/>
                </a:ext>
              </a:extLst>
            </p:cNvPr>
            <p:cNvSpPr txBox="1"/>
            <p:nvPr/>
          </p:nvSpPr>
          <p:spPr>
            <a:xfrm>
              <a:off x="952602" y="3312432"/>
              <a:ext cx="20486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どっちでも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D9FA849B-8FEE-4FFF-BA3C-81E39A3299D0}"/>
                </a:ext>
              </a:extLst>
            </p:cNvPr>
            <p:cNvSpPr txBox="1"/>
            <p:nvPr/>
          </p:nvSpPr>
          <p:spPr>
            <a:xfrm>
              <a:off x="907356" y="4573174"/>
              <a:ext cx="20486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ja-JP" altLang="en-US" sz="1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なん</a:t>
              </a:r>
              <a:endParaRPr lang="en-US" altLang="ja-JP" sz="1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400"/>
                </a:lnSpc>
              </a:pPr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何でも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FC30795F-2606-49F0-9E94-385E6EB04787}"/>
                </a:ext>
              </a:extLst>
            </p:cNvPr>
            <p:cNvSpPr txBox="1"/>
            <p:nvPr/>
          </p:nvSpPr>
          <p:spPr>
            <a:xfrm>
              <a:off x="3664878" y="5659943"/>
              <a:ext cx="20486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どれ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2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D00983-272D-36EB-1B86-56242E157D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3117" y="385381"/>
            <a:ext cx="7126881" cy="966164"/>
          </a:xfrm>
          <a:prstGeom prst="rect">
            <a:avLst/>
          </a:prstGeom>
        </p:spPr>
      </p:pic>
      <p:pic>
        <p:nvPicPr>
          <p:cNvPr id="22" name="Y_[11-11]_katachi">
            <a:hlinkClick r:id="" action="ppaction://media"/>
            <a:extLst>
              <a:ext uri="{FF2B5EF4-FFF2-40B4-BE49-F238E27FC236}">
                <a16:creationId xmlns:a16="http://schemas.microsoft.com/office/drawing/2014/main" id="{F13D0733-F073-4DA6-998E-743879793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09998" y="489498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0ADA4F-43FA-9B87-DB50-950478EFD5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3479" y="3897776"/>
            <a:ext cx="6228522" cy="198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8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0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1E1CF7-3CE8-14A3-25C2-CDB8BF942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26" y="150189"/>
            <a:ext cx="10861368" cy="46678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0A2A2-8D66-6F6C-9AA1-7C5C2F106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956" y="4748342"/>
            <a:ext cx="9038087" cy="1913172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3A7A5F6A-04C5-C767-2F55-79E0F67EE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1"/>
            <a:ext cx="1425298" cy="74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3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59E5E6-A6FC-8E54-473E-7E4C460DD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721" y="89684"/>
            <a:ext cx="9928278" cy="341882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DEC8F5-BF8F-9AB4-C98B-B2DEAC329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511" y="3625224"/>
            <a:ext cx="5836801" cy="2175396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070CA204-7344-5154-1FB8-531E953B2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1"/>
            <a:ext cx="1425298" cy="74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42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5FB2D4-A483-9F75-5E14-C32E775B2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591" y="22529"/>
            <a:ext cx="10609840" cy="4115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9E763A-D45C-B4AE-4FE1-50F415636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546" y="3956662"/>
            <a:ext cx="6151265" cy="2778998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0BDC8BE6-AD4E-85C8-D29E-5B219B14C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1"/>
            <a:ext cx="1425298" cy="74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24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37BBF0-628B-4AE1-BC8A-73704F685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620" y="2410052"/>
            <a:ext cx="3564694" cy="367015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082B38-98E7-5FD9-22E2-1709FEF2E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30" y="753739"/>
            <a:ext cx="8676136" cy="1035303"/>
          </a:xfrm>
          <a:prstGeom prst="rect">
            <a:avLst/>
          </a:prstGeom>
        </p:spPr>
      </p:pic>
      <p:pic>
        <p:nvPicPr>
          <p:cNvPr id="6" name="Y_[11-10]_kaiwa">
            <a:hlinkClick r:id="" action="ppaction://media"/>
            <a:extLst>
              <a:ext uri="{FF2B5EF4-FFF2-40B4-BE49-F238E27FC236}">
                <a16:creationId xmlns:a16="http://schemas.microsoft.com/office/drawing/2014/main" id="{AE6F395B-54DB-4395-935E-BC3B8FBB18E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6502" y="863272"/>
            <a:ext cx="539817" cy="577291"/>
          </a:xfrm>
        </p:spPr>
      </p:pic>
    </p:spTree>
    <p:extLst>
      <p:ext uri="{BB962C8B-B14F-4D97-AF65-F5344CB8AC3E}">
        <p14:creationId xmlns:p14="http://schemas.microsoft.com/office/powerpoint/2010/main" val="216445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>
            <a:extLst>
              <a:ext uri="{FF2B5EF4-FFF2-40B4-BE49-F238E27FC236}">
                <a16:creationId xmlns:a16="http://schemas.microsoft.com/office/drawing/2014/main" id="{CB06E9C9-D41F-4414-B33C-B34FED7D52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3266" y="471814"/>
            <a:ext cx="7598734" cy="6247458"/>
          </a:xfrm>
          <a:prstGeom prst="rect">
            <a:avLst/>
          </a:prstGeom>
        </p:spPr>
      </p:pic>
      <p:pic>
        <p:nvPicPr>
          <p:cNvPr id="12" name="図 11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032A2B39-C775-4121-92B7-2D0708F85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037" y="4069517"/>
            <a:ext cx="971600" cy="463574"/>
          </a:xfrm>
          <a:prstGeom prst="rect">
            <a:avLst/>
          </a:prstGeom>
        </p:spPr>
      </p:pic>
      <p:pic>
        <p:nvPicPr>
          <p:cNvPr id="16" name="Y_[11-14]_hanasu2">
            <a:hlinkClick r:id="" action="ppaction://media"/>
            <a:extLst>
              <a:ext uri="{FF2B5EF4-FFF2-40B4-BE49-F238E27FC236}">
                <a16:creationId xmlns:a16="http://schemas.microsoft.com/office/drawing/2014/main" id="{8E678FAA-86D4-4BF0-AC90-C4A9B3197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02625" y="4388087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2FA30-30E1-AD9A-D8B0-0D1E2E290D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30458"/>
            <a:ext cx="4784788" cy="784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18B975-7BE2-B80F-5966-E24EDBD4A6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942" y="1377168"/>
            <a:ext cx="5003189" cy="810452"/>
          </a:xfrm>
          <a:prstGeom prst="rect">
            <a:avLst/>
          </a:prstGeom>
        </p:spPr>
      </p:pic>
      <p:pic>
        <p:nvPicPr>
          <p:cNvPr id="19" name="Y_[11-12]_hanasu1-1">
            <a:hlinkClick r:id="" action="ppaction://media"/>
            <a:extLst>
              <a:ext uri="{FF2B5EF4-FFF2-40B4-BE49-F238E27FC236}">
                <a16:creationId xmlns:a16="http://schemas.microsoft.com/office/drawing/2014/main" id="{E257DB6B-300A-43E0-9B30-0E013EFCC5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80095" y="1454689"/>
            <a:ext cx="487363" cy="487363"/>
          </a:xfrm>
          <a:prstGeom prst="rect">
            <a:avLst/>
          </a:prstGeom>
        </p:spPr>
      </p:pic>
      <p:pic>
        <p:nvPicPr>
          <p:cNvPr id="20" name="Y_[11-13]_hanasu1-2">
            <a:hlinkClick r:id="" action="ppaction://media"/>
            <a:extLst>
              <a:ext uri="{FF2B5EF4-FFF2-40B4-BE49-F238E27FC236}">
                <a16:creationId xmlns:a16="http://schemas.microsoft.com/office/drawing/2014/main" id="{83C34531-1819-40EB-80C5-DF3F4A9912E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920429" y="14546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2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0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81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>
            <a:extLst>
              <a:ext uri="{FF2B5EF4-FFF2-40B4-BE49-F238E27FC236}">
                <a16:creationId xmlns:a16="http://schemas.microsoft.com/office/drawing/2014/main" id="{CB06E9C9-D41F-4414-B33C-B34FED7D52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3266" y="471814"/>
            <a:ext cx="7598734" cy="6247458"/>
          </a:xfrm>
          <a:prstGeom prst="rect">
            <a:avLst/>
          </a:prstGeom>
        </p:spPr>
      </p:pic>
      <p:pic>
        <p:nvPicPr>
          <p:cNvPr id="12" name="図 11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032A2B39-C775-4121-92B7-2D0708F85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718" y="4054002"/>
            <a:ext cx="971600" cy="463574"/>
          </a:xfrm>
          <a:prstGeom prst="rect">
            <a:avLst/>
          </a:prstGeom>
        </p:spPr>
      </p:pic>
      <p:pic>
        <p:nvPicPr>
          <p:cNvPr id="16" name="Y_[11-14]_hanasu2">
            <a:hlinkClick r:id="" action="ppaction://media"/>
            <a:extLst>
              <a:ext uri="{FF2B5EF4-FFF2-40B4-BE49-F238E27FC236}">
                <a16:creationId xmlns:a16="http://schemas.microsoft.com/office/drawing/2014/main" id="{8E678FAA-86D4-4BF0-AC90-C4A9B3197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73986" y="4357410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920929-B426-DB70-E9F5-C5610C9F78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30458"/>
            <a:ext cx="4784788" cy="784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9FBA2-9A13-AC20-E369-2E2320458E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360843"/>
            <a:ext cx="5148929" cy="703955"/>
          </a:xfrm>
          <a:prstGeom prst="rect">
            <a:avLst/>
          </a:prstGeom>
        </p:spPr>
      </p:pic>
      <p:pic>
        <p:nvPicPr>
          <p:cNvPr id="19" name="Y_[11-12]_hanasu1-1">
            <a:hlinkClick r:id="" action="ppaction://media"/>
            <a:extLst>
              <a:ext uri="{FF2B5EF4-FFF2-40B4-BE49-F238E27FC236}">
                <a16:creationId xmlns:a16="http://schemas.microsoft.com/office/drawing/2014/main" id="{E257DB6B-300A-43E0-9B30-0E013EFCC5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20836" y="1382570"/>
            <a:ext cx="487363" cy="487363"/>
          </a:xfrm>
          <a:prstGeom prst="rect">
            <a:avLst/>
          </a:prstGeom>
        </p:spPr>
      </p:pic>
      <p:pic>
        <p:nvPicPr>
          <p:cNvPr id="20" name="Y_[11-13]_hanasu1-2">
            <a:hlinkClick r:id="" action="ppaction://media"/>
            <a:extLst>
              <a:ext uri="{FF2B5EF4-FFF2-40B4-BE49-F238E27FC236}">
                <a16:creationId xmlns:a16="http://schemas.microsoft.com/office/drawing/2014/main" id="{83C34531-1819-40EB-80C5-DF3F4A9912E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0291" y="13825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5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7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20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5BF64B-B0C4-42BB-8C38-A0CC482AFB37}"/>
              </a:ext>
            </a:extLst>
          </p:cNvPr>
          <p:cNvGrpSpPr/>
          <p:nvPr/>
        </p:nvGrpSpPr>
        <p:grpSpPr>
          <a:xfrm>
            <a:off x="4593266" y="471814"/>
            <a:ext cx="7598734" cy="6247458"/>
            <a:chOff x="4593266" y="471814"/>
            <a:chExt cx="7598734" cy="6247458"/>
          </a:xfrm>
        </p:grpSpPr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CB06E9C9-D41F-4414-B33C-B34FED7D5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93266" y="471814"/>
              <a:ext cx="7598734" cy="6247458"/>
            </a:xfrm>
            <a:prstGeom prst="rect">
              <a:avLst/>
            </a:prstGeom>
          </p:spPr>
        </p:pic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503106F0-5324-491D-B8DD-60E298F6AE3F}"/>
                </a:ext>
              </a:extLst>
            </p:cNvPr>
            <p:cNvSpPr/>
            <p:nvPr/>
          </p:nvSpPr>
          <p:spPr>
            <a:xfrm>
              <a:off x="6302786" y="1046077"/>
              <a:ext cx="2870711" cy="122929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30B28DF5-9051-44D8-9BC6-5152882AEEAE}"/>
                </a:ext>
              </a:extLst>
            </p:cNvPr>
            <p:cNvSpPr/>
            <p:nvPr/>
          </p:nvSpPr>
          <p:spPr>
            <a:xfrm>
              <a:off x="8247285" y="2776657"/>
              <a:ext cx="1958597" cy="84252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1506A07E-1719-4546-B21C-82C7B84D2F31}"/>
                </a:ext>
              </a:extLst>
            </p:cNvPr>
            <p:cNvSpPr/>
            <p:nvPr/>
          </p:nvSpPr>
          <p:spPr>
            <a:xfrm>
              <a:off x="6402827" y="4856080"/>
              <a:ext cx="4846419" cy="33260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151FC17E-5B04-45D4-ACE5-0F75EEAE025D}"/>
                </a:ext>
              </a:extLst>
            </p:cNvPr>
            <p:cNvSpPr/>
            <p:nvPr/>
          </p:nvSpPr>
          <p:spPr>
            <a:xfrm>
              <a:off x="8232538" y="5783243"/>
              <a:ext cx="3477681" cy="74481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2" name="図 11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032A2B39-C775-4121-92B7-2D0708F85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718" y="4054002"/>
            <a:ext cx="971600" cy="463574"/>
          </a:xfrm>
          <a:prstGeom prst="rect">
            <a:avLst/>
          </a:prstGeom>
        </p:spPr>
      </p:pic>
      <p:pic>
        <p:nvPicPr>
          <p:cNvPr id="16" name="Y_[11-14]_hanasu2">
            <a:hlinkClick r:id="" action="ppaction://media"/>
            <a:extLst>
              <a:ext uri="{FF2B5EF4-FFF2-40B4-BE49-F238E27FC236}">
                <a16:creationId xmlns:a16="http://schemas.microsoft.com/office/drawing/2014/main" id="{8E678FAA-86D4-4BF0-AC90-C4A9B3197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01122" y="4368717"/>
            <a:ext cx="487363" cy="487363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A10041-C930-A19A-F841-05D7A05CAC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30458"/>
            <a:ext cx="4784788" cy="784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E4880E-A5D1-19C3-7A28-A634142EF9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360843"/>
            <a:ext cx="5148929" cy="703955"/>
          </a:xfrm>
          <a:prstGeom prst="rect">
            <a:avLst/>
          </a:prstGeom>
        </p:spPr>
      </p:pic>
      <p:pic>
        <p:nvPicPr>
          <p:cNvPr id="19" name="Y_[11-12]_hanasu1-1">
            <a:hlinkClick r:id="" action="ppaction://media"/>
            <a:extLst>
              <a:ext uri="{FF2B5EF4-FFF2-40B4-BE49-F238E27FC236}">
                <a16:creationId xmlns:a16="http://schemas.microsoft.com/office/drawing/2014/main" id="{E257DB6B-300A-43E0-9B30-0E013EFCC5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48802" y="1416522"/>
            <a:ext cx="487363" cy="487363"/>
          </a:xfrm>
          <a:prstGeom prst="rect">
            <a:avLst/>
          </a:prstGeom>
        </p:spPr>
      </p:pic>
      <p:pic>
        <p:nvPicPr>
          <p:cNvPr id="20" name="Y_[11-13]_hanasu1-2">
            <a:hlinkClick r:id="" action="ppaction://media"/>
            <a:extLst>
              <a:ext uri="{FF2B5EF4-FFF2-40B4-BE49-F238E27FC236}">
                <a16:creationId xmlns:a16="http://schemas.microsoft.com/office/drawing/2014/main" id="{83C34531-1819-40EB-80C5-DF3F4A9912E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70791" y="13771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5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0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81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593266" y="471814"/>
            <a:ext cx="7598734" cy="6247458"/>
            <a:chOff x="4593266" y="471814"/>
            <a:chExt cx="7598734" cy="6247458"/>
          </a:xfrm>
        </p:grpSpPr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CB06E9C9-D41F-4414-B33C-B34FED7D5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93266" y="471814"/>
              <a:ext cx="7598734" cy="6247458"/>
            </a:xfrm>
            <a:prstGeom prst="rect">
              <a:avLst/>
            </a:prstGeom>
          </p:spPr>
        </p:pic>
        <p:sp>
          <p:nvSpPr>
            <p:cNvPr id="3" name="正方形/長方形 2"/>
            <p:cNvSpPr/>
            <p:nvPr/>
          </p:nvSpPr>
          <p:spPr>
            <a:xfrm>
              <a:off x="6754761" y="1076632"/>
              <a:ext cx="486697" cy="339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6402826" y="1499978"/>
              <a:ext cx="587909" cy="306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6418066" y="1937166"/>
              <a:ext cx="714254" cy="326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8664392" y="2804431"/>
              <a:ext cx="287880" cy="351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6373328" y="4907280"/>
              <a:ext cx="1597192" cy="3327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8153676" y="4877138"/>
              <a:ext cx="1157964" cy="3327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8373290" y="5798204"/>
              <a:ext cx="1547950" cy="373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FC2F8-AC21-C102-8664-9F79AC6CA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8"/>
            <a:ext cx="4784788" cy="7845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23DFC9-079A-A168-34F7-FD30EEF7D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90" y="1286823"/>
            <a:ext cx="4517607" cy="89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399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272735A6-BD41-4085-B853-5ABFBD777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298" y="3286742"/>
            <a:ext cx="3994544" cy="32962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1F6A77-F54D-347C-44F4-0729AB3C2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292386"/>
            <a:ext cx="11448498" cy="25677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08390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22F57CD-5CF8-5EBF-8DDB-D99031560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977" y="-13007"/>
            <a:ext cx="9548798" cy="6872514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17699" y="3282823"/>
            <a:ext cx="9549278" cy="760375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20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63CB99-FB1A-293A-81BB-31010A24D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514" cy="2190374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148416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C59EEDF-AD97-4B64-B3F6-879CC0CE8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727" y="1555581"/>
            <a:ext cx="8810689" cy="27432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39AE77-69B2-4B5D-9923-7116C77F7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412" y="4298801"/>
            <a:ext cx="8810689" cy="2333642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EEDB8F-43D2-95B6-4BF3-D32DB9C622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7" y="219814"/>
            <a:ext cx="3592520" cy="895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BCABC3-A4DD-49B7-2A13-B36C2CC9F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312" y="197302"/>
            <a:ext cx="5593482" cy="1039730"/>
          </a:xfrm>
          <a:prstGeom prst="rect">
            <a:avLst/>
          </a:prstGeom>
        </p:spPr>
      </p:pic>
      <p:pic>
        <p:nvPicPr>
          <p:cNvPr id="19" name="Y_[11-15]_kotoba1">
            <a:hlinkClick r:id="" action="ppaction://media"/>
            <a:extLst>
              <a:ext uri="{FF2B5EF4-FFF2-40B4-BE49-F238E27FC236}">
                <a16:creationId xmlns:a16="http://schemas.microsoft.com/office/drawing/2014/main" id="{1126975C-BA82-4BD0-BCE9-014384EE29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68743" y="6276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8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8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C59EEDF-AD97-4B64-B3F6-879CC0CE8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727" y="1555581"/>
            <a:ext cx="8810689" cy="27432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39AE77-69B2-4B5D-9923-7116C77F7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412" y="4298801"/>
            <a:ext cx="8810689" cy="2333642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0D4D35-ADAA-8D05-CFEB-F20928B1C0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7" y="219814"/>
            <a:ext cx="3592520" cy="895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F29380-F9F1-0C79-F6D6-F19D8AB8F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4374" y="170764"/>
            <a:ext cx="5183411" cy="1115775"/>
          </a:xfrm>
          <a:prstGeom prst="rect">
            <a:avLst/>
          </a:prstGeom>
        </p:spPr>
      </p:pic>
      <p:pic>
        <p:nvPicPr>
          <p:cNvPr id="19" name="Y_[11-15]_kotoba1">
            <a:hlinkClick r:id="" action="ppaction://media"/>
            <a:extLst>
              <a:ext uri="{FF2B5EF4-FFF2-40B4-BE49-F238E27FC236}">
                <a16:creationId xmlns:a16="http://schemas.microsoft.com/office/drawing/2014/main" id="{1126975C-BA82-4BD0-BCE9-014384EE29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83924" y="6318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7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8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98E2CED-8769-4FEC-BFD9-ABEBFB306C54}"/>
              </a:ext>
            </a:extLst>
          </p:cNvPr>
          <p:cNvGrpSpPr/>
          <p:nvPr/>
        </p:nvGrpSpPr>
        <p:grpSpPr>
          <a:xfrm>
            <a:off x="1864727" y="1083614"/>
            <a:ext cx="8969374" cy="5109520"/>
            <a:chOff x="1864727" y="1083614"/>
            <a:chExt cx="8969374" cy="510952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C59EEDF-AD97-4B64-B3F6-879CC0CE8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4727" y="1083614"/>
              <a:ext cx="8810689" cy="274322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539AE77-69B2-4B5D-9923-7116C77F7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23412" y="3859492"/>
              <a:ext cx="8810689" cy="2333642"/>
            </a:xfrm>
            <a:prstGeom prst="rect">
              <a:avLst/>
            </a:prstGeom>
          </p:spPr>
        </p:pic>
      </p:grpSp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84BABC-9388-0768-93B2-C72CFF550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7" y="219814"/>
            <a:ext cx="3592520" cy="895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3EE9DF-C17B-2EA5-7A9A-1DD9209C6A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405" y="204620"/>
            <a:ext cx="5395205" cy="851875"/>
          </a:xfrm>
          <a:prstGeom prst="rect">
            <a:avLst/>
          </a:prstGeom>
        </p:spPr>
      </p:pic>
      <p:pic>
        <p:nvPicPr>
          <p:cNvPr id="10" name="Y_[11-16]_kotoba2">
            <a:hlinkClick r:id="" action="ppaction://media"/>
            <a:extLst>
              <a:ext uri="{FF2B5EF4-FFF2-40B4-BE49-F238E27FC236}">
                <a16:creationId xmlns:a16="http://schemas.microsoft.com/office/drawing/2014/main" id="{E3352BC9-BD92-41F5-9AA1-DCC24A22B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94339" y="5616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3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98E2CED-8769-4FEC-BFD9-ABEBFB306C54}"/>
              </a:ext>
            </a:extLst>
          </p:cNvPr>
          <p:cNvGrpSpPr/>
          <p:nvPr/>
        </p:nvGrpSpPr>
        <p:grpSpPr>
          <a:xfrm>
            <a:off x="1864727" y="1083614"/>
            <a:ext cx="8969374" cy="5109520"/>
            <a:chOff x="1864727" y="1083614"/>
            <a:chExt cx="8969374" cy="510952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C59EEDF-AD97-4B64-B3F6-879CC0CE8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4727" y="1083614"/>
              <a:ext cx="8810689" cy="274322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539AE77-69B2-4B5D-9923-7116C77F7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23412" y="3859492"/>
              <a:ext cx="8810689" cy="2333642"/>
            </a:xfrm>
            <a:prstGeom prst="rect">
              <a:avLst/>
            </a:prstGeom>
          </p:spPr>
        </p:pic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37E73902-57B2-4F39-BAED-019271057897}"/>
                </a:ext>
              </a:extLst>
            </p:cNvPr>
            <p:cNvSpPr txBox="1"/>
            <p:nvPr/>
          </p:nvSpPr>
          <p:spPr>
            <a:xfrm>
              <a:off x="6448019" y="1746177"/>
              <a:ext cx="5426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① 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A39AFA82-6740-49EB-BA40-61C614CD4C65}"/>
                </a:ext>
              </a:extLst>
            </p:cNvPr>
            <p:cNvSpPr txBox="1"/>
            <p:nvPr/>
          </p:nvSpPr>
          <p:spPr>
            <a:xfrm>
              <a:off x="6448019" y="4150202"/>
              <a:ext cx="5646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② 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EB8D929F-F0EE-421A-9AA7-6D1BCE7CD5BB}"/>
                </a:ext>
              </a:extLst>
            </p:cNvPr>
            <p:cNvSpPr txBox="1"/>
            <p:nvPr/>
          </p:nvSpPr>
          <p:spPr>
            <a:xfrm>
              <a:off x="1864727" y="1746177"/>
              <a:ext cx="5378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③ 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A0139D39-86F8-4918-87BD-049E6D155884}"/>
                </a:ext>
              </a:extLst>
            </p:cNvPr>
            <p:cNvSpPr txBox="1"/>
            <p:nvPr/>
          </p:nvSpPr>
          <p:spPr>
            <a:xfrm>
              <a:off x="4357857" y="4093681"/>
              <a:ext cx="5123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④ 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23" name="TextBox 6">
              <a:extLst>
                <a:ext uri="{FF2B5EF4-FFF2-40B4-BE49-F238E27FC236}">
                  <a16:creationId xmlns:a16="http://schemas.microsoft.com/office/drawing/2014/main" id="{590962DA-9980-44AE-83DC-8316DC99A0C0}"/>
                </a:ext>
              </a:extLst>
            </p:cNvPr>
            <p:cNvSpPr txBox="1"/>
            <p:nvPr/>
          </p:nvSpPr>
          <p:spPr>
            <a:xfrm>
              <a:off x="8535150" y="1746177"/>
              <a:ext cx="5957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⑤ 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54BB304B-3ECD-493A-B984-F61C0C236CAB}"/>
                </a:ext>
              </a:extLst>
            </p:cNvPr>
            <p:cNvSpPr txBox="1"/>
            <p:nvPr/>
          </p:nvSpPr>
          <p:spPr>
            <a:xfrm>
              <a:off x="4119233" y="1746177"/>
              <a:ext cx="612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⑥ 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25" name="TextBox 6">
              <a:extLst>
                <a:ext uri="{FF2B5EF4-FFF2-40B4-BE49-F238E27FC236}">
                  <a16:creationId xmlns:a16="http://schemas.microsoft.com/office/drawing/2014/main" id="{9C2F9363-48DB-4091-B9A3-B95AD333205A}"/>
                </a:ext>
              </a:extLst>
            </p:cNvPr>
            <p:cNvSpPr txBox="1"/>
            <p:nvPr/>
          </p:nvSpPr>
          <p:spPr>
            <a:xfrm>
              <a:off x="7717032" y="4394978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⑦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26" name="TextBox 6">
              <a:extLst>
                <a:ext uri="{FF2B5EF4-FFF2-40B4-BE49-F238E27FC236}">
                  <a16:creationId xmlns:a16="http://schemas.microsoft.com/office/drawing/2014/main" id="{925E6448-D08D-493D-9502-03233C088DD9}"/>
                </a:ext>
              </a:extLst>
            </p:cNvPr>
            <p:cNvSpPr txBox="1"/>
            <p:nvPr/>
          </p:nvSpPr>
          <p:spPr>
            <a:xfrm>
              <a:off x="2249328" y="4110789"/>
              <a:ext cx="5484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⑧ 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6B356717-070C-419D-956A-6D80095537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88713" y="4215327"/>
              <a:ext cx="64121" cy="31414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AF4485-26EA-C977-9326-1F464602C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7" y="219814"/>
            <a:ext cx="3592520" cy="8952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3D7205-D2C1-77C3-40AB-613847617B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405" y="204626"/>
            <a:ext cx="5395205" cy="851875"/>
          </a:xfrm>
          <a:prstGeom prst="rect">
            <a:avLst/>
          </a:prstGeom>
        </p:spPr>
      </p:pic>
      <p:pic>
        <p:nvPicPr>
          <p:cNvPr id="10" name="Y_[11-16]_kotoba2">
            <a:hlinkClick r:id="" action="ppaction://media"/>
            <a:extLst>
              <a:ext uri="{FF2B5EF4-FFF2-40B4-BE49-F238E27FC236}">
                <a16:creationId xmlns:a16="http://schemas.microsoft.com/office/drawing/2014/main" id="{E3352BC9-BD92-41F5-9AA1-DCC24A22B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20773" y="5469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4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A7ACEF-68F0-862E-DB81-8305CAEB9C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6240" y="125779"/>
            <a:ext cx="7963131" cy="80683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2E8DA77-85B8-4987-8045-EA85DCC1C4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895" y="1192937"/>
            <a:ext cx="11786088" cy="5384292"/>
          </a:xfrm>
          <a:prstGeom prst="rect">
            <a:avLst/>
          </a:prstGeom>
        </p:spPr>
      </p:pic>
      <p:pic>
        <p:nvPicPr>
          <p:cNvPr id="26" name="Y_[11-17]_kiku1">
            <a:hlinkClick r:id="" action="ppaction://media"/>
            <a:extLst>
              <a:ext uri="{FF2B5EF4-FFF2-40B4-BE49-F238E27FC236}">
                <a16:creationId xmlns:a16="http://schemas.microsoft.com/office/drawing/2014/main" id="{C39D0CD1-30C4-4A33-B67C-543B4E2D92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138128" y="3261518"/>
            <a:ext cx="487363" cy="487363"/>
          </a:xfrm>
          <a:prstGeom prst="rect">
            <a:avLst/>
          </a:prstGeom>
        </p:spPr>
      </p:pic>
      <p:pic>
        <p:nvPicPr>
          <p:cNvPr id="28" name="Y_[11-18]_kiku2">
            <a:hlinkClick r:id="" action="ppaction://media"/>
            <a:extLst>
              <a:ext uri="{FF2B5EF4-FFF2-40B4-BE49-F238E27FC236}">
                <a16:creationId xmlns:a16="http://schemas.microsoft.com/office/drawing/2014/main" id="{147E3308-CAF0-44DE-AF47-E0F86AC99F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08637" y="3261516"/>
            <a:ext cx="487363" cy="487363"/>
          </a:xfrm>
          <a:prstGeom prst="rect">
            <a:avLst/>
          </a:prstGeom>
        </p:spPr>
      </p:pic>
      <p:pic>
        <p:nvPicPr>
          <p:cNvPr id="29" name="Y_[11-19]_kiku3">
            <a:hlinkClick r:id="" action="ppaction://media"/>
            <a:extLst>
              <a:ext uri="{FF2B5EF4-FFF2-40B4-BE49-F238E27FC236}">
                <a16:creationId xmlns:a16="http://schemas.microsoft.com/office/drawing/2014/main" id="{62F01FB5-250F-4860-91A4-B507BB7E677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2680" y="3261516"/>
            <a:ext cx="487363" cy="487363"/>
          </a:xfrm>
          <a:prstGeom prst="rect">
            <a:avLst/>
          </a:prstGeom>
        </p:spPr>
      </p:pic>
      <p:pic>
        <p:nvPicPr>
          <p:cNvPr id="30" name="Y_[11-20]_kiku4">
            <a:hlinkClick r:id="" action="ppaction://media"/>
            <a:extLst>
              <a:ext uri="{FF2B5EF4-FFF2-40B4-BE49-F238E27FC236}">
                <a16:creationId xmlns:a16="http://schemas.microsoft.com/office/drawing/2014/main" id="{0AB832B4-57D4-46A0-B656-27005F163E3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56723" y="3261516"/>
            <a:ext cx="487363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96F6B2-B63D-6CA1-8E6F-5D1E453C9A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6233"/>
            <a:ext cx="3551719" cy="8041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3D0832-FEC3-CCB9-16CD-C100B612A9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8294" y="1214197"/>
            <a:ext cx="6884255" cy="8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5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7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4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68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62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2D82D9-3FC2-030C-476A-88771164FC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6240" y="125779"/>
            <a:ext cx="7963131" cy="806837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202956" y="1204028"/>
            <a:ext cx="11786088" cy="5392555"/>
            <a:chOff x="202956" y="1204028"/>
            <a:chExt cx="11786088" cy="539255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2E8DA77-85B8-4987-8045-EA85DCC1C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2956" y="1204028"/>
              <a:ext cx="11786088" cy="5384292"/>
            </a:xfrm>
            <a:prstGeom prst="rect">
              <a:avLst/>
            </a:prstGeom>
          </p:spPr>
        </p:pic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02C6831F-AE5F-4836-942A-E42F45734E33}"/>
                </a:ext>
              </a:extLst>
            </p:cNvPr>
            <p:cNvSpPr txBox="1"/>
            <p:nvPr/>
          </p:nvSpPr>
          <p:spPr>
            <a:xfrm>
              <a:off x="2946400" y="595025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5D11285D-3B50-4CF2-B0DD-34491D1453EB}"/>
                </a:ext>
              </a:extLst>
            </p:cNvPr>
            <p:cNvSpPr txBox="1"/>
            <p:nvPr/>
          </p:nvSpPr>
          <p:spPr>
            <a:xfrm>
              <a:off x="5435605" y="5945612"/>
              <a:ext cx="4122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ACED3BA7-402B-4280-BFD7-C8F23E91925E}"/>
                </a:ext>
              </a:extLst>
            </p:cNvPr>
            <p:cNvSpPr txBox="1"/>
            <p:nvPr/>
          </p:nvSpPr>
          <p:spPr>
            <a:xfrm>
              <a:off x="7970359" y="595025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BB2A088B-6971-4FB4-BC48-299D07F53A97}"/>
                </a:ext>
              </a:extLst>
            </p:cNvPr>
            <p:cNvSpPr txBox="1"/>
            <p:nvPr/>
          </p:nvSpPr>
          <p:spPr>
            <a:xfrm>
              <a:off x="10616042" y="5941989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</p:grpSp>
      <p:pic>
        <p:nvPicPr>
          <p:cNvPr id="26" name="Y_[11-17]_kiku1">
            <a:hlinkClick r:id="" action="ppaction://media"/>
            <a:extLst>
              <a:ext uri="{FF2B5EF4-FFF2-40B4-BE49-F238E27FC236}">
                <a16:creationId xmlns:a16="http://schemas.microsoft.com/office/drawing/2014/main" id="{C39D0CD1-30C4-4A33-B67C-543B4E2D92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22860" y="3254090"/>
            <a:ext cx="487363" cy="487363"/>
          </a:xfrm>
          <a:prstGeom prst="rect">
            <a:avLst/>
          </a:prstGeom>
        </p:spPr>
      </p:pic>
      <p:pic>
        <p:nvPicPr>
          <p:cNvPr id="28" name="Y_[11-18]_kiku2">
            <a:hlinkClick r:id="" action="ppaction://media"/>
            <a:extLst>
              <a:ext uri="{FF2B5EF4-FFF2-40B4-BE49-F238E27FC236}">
                <a16:creationId xmlns:a16="http://schemas.microsoft.com/office/drawing/2014/main" id="{147E3308-CAF0-44DE-AF47-E0F86AC99F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85143" y="3254091"/>
            <a:ext cx="487363" cy="487363"/>
          </a:xfrm>
          <a:prstGeom prst="rect">
            <a:avLst/>
          </a:prstGeom>
        </p:spPr>
      </p:pic>
      <p:pic>
        <p:nvPicPr>
          <p:cNvPr id="29" name="Y_[11-19]_kiku3">
            <a:hlinkClick r:id="" action="ppaction://media"/>
            <a:extLst>
              <a:ext uri="{FF2B5EF4-FFF2-40B4-BE49-F238E27FC236}">
                <a16:creationId xmlns:a16="http://schemas.microsoft.com/office/drawing/2014/main" id="{62F01FB5-250F-4860-91A4-B507BB7E677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47426" y="3254089"/>
            <a:ext cx="487363" cy="487363"/>
          </a:xfrm>
          <a:prstGeom prst="rect">
            <a:avLst/>
          </a:prstGeom>
        </p:spPr>
      </p:pic>
      <p:pic>
        <p:nvPicPr>
          <p:cNvPr id="30" name="Y_[11-20]_kiku4">
            <a:hlinkClick r:id="" action="ppaction://media"/>
            <a:extLst>
              <a:ext uri="{FF2B5EF4-FFF2-40B4-BE49-F238E27FC236}">
                <a16:creationId xmlns:a16="http://schemas.microsoft.com/office/drawing/2014/main" id="{0AB832B4-57D4-46A0-B656-27005F163E3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8340" y="3254089"/>
            <a:ext cx="487363" cy="487363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D06B11-916B-F084-1513-6BDF91ACDD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6233"/>
            <a:ext cx="3551719" cy="804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5D5F63-60BE-68F1-7374-7D6250477EF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8294" y="1214197"/>
            <a:ext cx="6884255" cy="8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2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4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17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62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68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6336CA-274B-4F55-AA2D-7AB5C19410A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2"/>
          <a:stretch/>
        </p:blipFill>
        <p:spPr>
          <a:xfrm>
            <a:off x="39114" y="1095592"/>
            <a:ext cx="12113771" cy="2779722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C30B83-5E87-7035-14FD-A5F916BBF6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14" y="991663"/>
            <a:ext cx="8924133" cy="971935"/>
          </a:xfrm>
          <a:prstGeom prst="rect">
            <a:avLst/>
          </a:prstGeom>
        </p:spPr>
      </p:pic>
      <p:pic>
        <p:nvPicPr>
          <p:cNvPr id="7" name="Y_[11-17]_kiku1">
            <a:hlinkClick r:id="" action="ppaction://media"/>
            <a:extLst>
              <a:ext uri="{FF2B5EF4-FFF2-40B4-BE49-F238E27FC236}">
                <a16:creationId xmlns:a16="http://schemas.microsoft.com/office/drawing/2014/main" id="{ECBAAE71-55B4-4B7A-8BD8-87F84A12CB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97804" y="1913350"/>
            <a:ext cx="487363" cy="487363"/>
          </a:xfrm>
          <a:prstGeom prst="rect">
            <a:avLst/>
          </a:prstGeom>
        </p:spPr>
      </p:pic>
      <p:pic>
        <p:nvPicPr>
          <p:cNvPr id="8" name="Y_[11-18]_kiku2">
            <a:hlinkClick r:id="" action="ppaction://media"/>
            <a:extLst>
              <a:ext uri="{FF2B5EF4-FFF2-40B4-BE49-F238E27FC236}">
                <a16:creationId xmlns:a16="http://schemas.microsoft.com/office/drawing/2014/main" id="{8005426B-CC9D-4290-B46C-45EC0027681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06207" y="1831103"/>
            <a:ext cx="487363" cy="487363"/>
          </a:xfrm>
          <a:prstGeom prst="rect">
            <a:avLst/>
          </a:prstGeom>
        </p:spPr>
      </p:pic>
      <p:pic>
        <p:nvPicPr>
          <p:cNvPr id="9" name="Y_[11-19]_kiku3">
            <a:hlinkClick r:id="" action="ppaction://media"/>
            <a:extLst>
              <a:ext uri="{FF2B5EF4-FFF2-40B4-BE49-F238E27FC236}">
                <a16:creationId xmlns:a16="http://schemas.microsoft.com/office/drawing/2014/main" id="{D403D565-542E-4054-8495-2689E38EE74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19472" y="1849093"/>
            <a:ext cx="487363" cy="487363"/>
          </a:xfrm>
          <a:prstGeom prst="rect">
            <a:avLst/>
          </a:prstGeom>
        </p:spPr>
      </p:pic>
      <p:pic>
        <p:nvPicPr>
          <p:cNvPr id="10" name="Y_[11-20]_kiku4">
            <a:hlinkClick r:id="" action="ppaction://media"/>
            <a:extLst>
              <a:ext uri="{FF2B5EF4-FFF2-40B4-BE49-F238E27FC236}">
                <a16:creationId xmlns:a16="http://schemas.microsoft.com/office/drawing/2014/main" id="{2B1BFFFF-9654-4A7D-9F2D-54DDEE94AB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59261" y="18490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8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6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1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9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9E2F01A-71D2-46A6-A6BC-889A48CBCC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24" y="1116048"/>
            <a:ext cx="12084056" cy="2759266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945AF7D-EB95-4C85-8733-B3D91C11135C}"/>
              </a:ext>
            </a:extLst>
          </p:cNvPr>
          <p:cNvSpPr/>
          <p:nvPr/>
        </p:nvSpPr>
        <p:spPr>
          <a:xfrm>
            <a:off x="1888066" y="3284356"/>
            <a:ext cx="2041677" cy="4873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D51BB9-BA4F-4BBF-80A0-804E3B10DA62}"/>
              </a:ext>
            </a:extLst>
          </p:cNvPr>
          <p:cNvSpPr/>
          <p:nvPr/>
        </p:nvSpPr>
        <p:spPr>
          <a:xfrm>
            <a:off x="4452259" y="2835014"/>
            <a:ext cx="1758041" cy="4873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5243917-8469-46F4-8A94-BBA3AC9D87AC}"/>
              </a:ext>
            </a:extLst>
          </p:cNvPr>
          <p:cNvSpPr/>
          <p:nvPr/>
        </p:nvSpPr>
        <p:spPr>
          <a:xfrm>
            <a:off x="7016453" y="2826968"/>
            <a:ext cx="1594148" cy="4873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066D10B-4EA7-496C-8D8E-081A7BE84429}"/>
              </a:ext>
            </a:extLst>
          </p:cNvPr>
          <p:cNvSpPr/>
          <p:nvPr/>
        </p:nvSpPr>
        <p:spPr>
          <a:xfrm>
            <a:off x="9573366" y="2835014"/>
            <a:ext cx="1285895" cy="4873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AF6C97-AFF8-E0E4-BCA0-C20673D329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14" y="991663"/>
            <a:ext cx="8924133" cy="971935"/>
          </a:xfrm>
          <a:prstGeom prst="rect">
            <a:avLst/>
          </a:prstGeom>
        </p:spPr>
      </p:pic>
      <p:pic>
        <p:nvPicPr>
          <p:cNvPr id="7" name="Y_[11-17]_kiku1">
            <a:hlinkClick r:id="" action="ppaction://media"/>
            <a:extLst>
              <a:ext uri="{FF2B5EF4-FFF2-40B4-BE49-F238E27FC236}">
                <a16:creationId xmlns:a16="http://schemas.microsoft.com/office/drawing/2014/main" id="{ECBAAE71-55B4-4B7A-8BD8-87F84A12CB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65148" y="1891580"/>
            <a:ext cx="487363" cy="487363"/>
          </a:xfrm>
          <a:prstGeom prst="rect">
            <a:avLst/>
          </a:prstGeom>
        </p:spPr>
      </p:pic>
      <p:pic>
        <p:nvPicPr>
          <p:cNvPr id="8" name="Y_[11-18]_kiku2">
            <a:hlinkClick r:id="" action="ppaction://media"/>
            <a:extLst>
              <a:ext uri="{FF2B5EF4-FFF2-40B4-BE49-F238E27FC236}">
                <a16:creationId xmlns:a16="http://schemas.microsoft.com/office/drawing/2014/main" id="{8005426B-CC9D-4290-B46C-45EC0027681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49749" y="1898684"/>
            <a:ext cx="487363" cy="487363"/>
          </a:xfrm>
          <a:prstGeom prst="rect">
            <a:avLst/>
          </a:prstGeom>
        </p:spPr>
      </p:pic>
      <p:pic>
        <p:nvPicPr>
          <p:cNvPr id="9" name="Y_[11-19]_kiku3">
            <a:hlinkClick r:id="" action="ppaction://media"/>
            <a:extLst>
              <a:ext uri="{FF2B5EF4-FFF2-40B4-BE49-F238E27FC236}">
                <a16:creationId xmlns:a16="http://schemas.microsoft.com/office/drawing/2014/main" id="{D403D565-542E-4054-8495-2689E38EE74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20946" y="1879910"/>
            <a:ext cx="487363" cy="487363"/>
          </a:xfrm>
          <a:prstGeom prst="rect">
            <a:avLst/>
          </a:prstGeom>
        </p:spPr>
      </p:pic>
      <p:pic>
        <p:nvPicPr>
          <p:cNvPr id="10" name="Y_[11-20]_kiku4">
            <a:hlinkClick r:id="" action="ppaction://media"/>
            <a:extLst>
              <a:ext uri="{FF2B5EF4-FFF2-40B4-BE49-F238E27FC236}">
                <a16:creationId xmlns:a16="http://schemas.microsoft.com/office/drawing/2014/main" id="{2B1BFFFF-9654-4A7D-9F2D-54DDEE94AB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60360" y="18706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9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01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96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8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 animBg="1"/>
      <p:bldP spid="17" grpId="0" animBg="1"/>
      <p:bldP spid="18" grpId="0" animBg="1"/>
      <p:bldP spid="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Y_[11-17]_kiku1">
            <a:hlinkClick r:id="" action="ppaction://media"/>
            <a:extLst>
              <a:ext uri="{FF2B5EF4-FFF2-40B4-BE49-F238E27FC236}">
                <a16:creationId xmlns:a16="http://schemas.microsoft.com/office/drawing/2014/main" id="{E49B349B-E7BD-4273-A347-34208DA329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55464" y="2069553"/>
            <a:ext cx="487363" cy="487363"/>
          </a:xfrm>
          <a:prstGeom prst="rect">
            <a:avLst/>
          </a:prstGeom>
        </p:spPr>
      </p:pic>
      <p:pic>
        <p:nvPicPr>
          <p:cNvPr id="8" name="Y_[11-18]_kiku2">
            <a:hlinkClick r:id="" action="ppaction://media"/>
            <a:extLst>
              <a:ext uri="{FF2B5EF4-FFF2-40B4-BE49-F238E27FC236}">
                <a16:creationId xmlns:a16="http://schemas.microsoft.com/office/drawing/2014/main" id="{2AAECD43-1CB8-481A-BFCF-7FF8763D8C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71347" y="2069553"/>
            <a:ext cx="487363" cy="487363"/>
          </a:xfrm>
          <a:prstGeom prst="rect">
            <a:avLst/>
          </a:prstGeom>
        </p:spPr>
      </p:pic>
      <p:pic>
        <p:nvPicPr>
          <p:cNvPr id="9" name="Y_[11-19]_kiku3">
            <a:hlinkClick r:id="" action="ppaction://media"/>
            <a:extLst>
              <a:ext uri="{FF2B5EF4-FFF2-40B4-BE49-F238E27FC236}">
                <a16:creationId xmlns:a16="http://schemas.microsoft.com/office/drawing/2014/main" id="{FDD20FCE-581B-4FBC-BF06-43831D94F30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16860" y="2017802"/>
            <a:ext cx="487363" cy="487363"/>
          </a:xfrm>
          <a:prstGeom prst="rect">
            <a:avLst/>
          </a:prstGeom>
        </p:spPr>
      </p:pic>
      <p:pic>
        <p:nvPicPr>
          <p:cNvPr id="10" name="Y_[11-20]_kiku4">
            <a:hlinkClick r:id="" action="ppaction://media"/>
            <a:extLst>
              <a:ext uri="{FF2B5EF4-FFF2-40B4-BE49-F238E27FC236}">
                <a16:creationId xmlns:a16="http://schemas.microsoft.com/office/drawing/2014/main" id="{4A800F87-BD22-4478-A4F4-E2DFF8CFF6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62373" y="2017802"/>
            <a:ext cx="487363" cy="48736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CDE3C57-9EB6-4FD2-9E2E-6A761C466F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277" y="1403320"/>
            <a:ext cx="11755839" cy="614482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9C9624-2689-F006-75F4-C32AA99011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79295"/>
            <a:ext cx="7715306" cy="816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060E32-BBE3-C93D-F89C-B27AB572B2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306" y="3201888"/>
            <a:ext cx="10961969" cy="1777616"/>
          </a:xfrm>
          <a:prstGeom prst="rect">
            <a:avLst/>
          </a:prstGeom>
          <a:ln w="28575">
            <a:solidFill>
              <a:srgbClr val="F43CEB"/>
            </a:solidFill>
          </a:ln>
        </p:spPr>
      </p:pic>
    </p:spTree>
    <p:extLst>
      <p:ext uri="{BB962C8B-B14F-4D97-AF65-F5344CB8AC3E}">
        <p14:creationId xmlns:p14="http://schemas.microsoft.com/office/powerpoint/2010/main" val="195706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1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6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80BD20C-3976-48E4-857C-7D85A0E99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57137" cy="14174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6CA2DB5-44BD-4EE0-A837-EB3C6B286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670" y="1049383"/>
            <a:ext cx="8784801" cy="409222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9A757F-B0BB-83D4-2B9B-541195587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669" y="1065986"/>
            <a:ext cx="8903693" cy="1060987"/>
          </a:xfrm>
          <a:prstGeom prst="rect">
            <a:avLst/>
          </a:prstGeom>
        </p:spPr>
      </p:pic>
      <p:pic>
        <p:nvPicPr>
          <p:cNvPr id="8" name="Y_[11-21]_katachi">
            <a:hlinkClick r:id="" action="ppaction://media"/>
            <a:extLst>
              <a:ext uri="{FF2B5EF4-FFF2-40B4-BE49-F238E27FC236}">
                <a16:creationId xmlns:a16="http://schemas.microsoft.com/office/drawing/2014/main" id="{8A956091-F431-4141-A8B8-3909585A0B6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11607" y="1634661"/>
            <a:ext cx="600075" cy="609600"/>
          </a:xfrm>
        </p:spPr>
      </p:pic>
    </p:spTree>
    <p:extLst>
      <p:ext uri="{BB962C8B-B14F-4D97-AF65-F5344CB8AC3E}">
        <p14:creationId xmlns:p14="http://schemas.microsoft.com/office/powerpoint/2010/main" val="123214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B6CBDEC-0648-4E94-A758-27F36DDFD854}"/>
              </a:ext>
            </a:extLst>
          </p:cNvPr>
          <p:cNvGrpSpPr/>
          <p:nvPr/>
        </p:nvGrpSpPr>
        <p:grpSpPr>
          <a:xfrm>
            <a:off x="2805457" y="708701"/>
            <a:ext cx="8479898" cy="3950189"/>
            <a:chOff x="3436858" y="760036"/>
            <a:chExt cx="8479898" cy="395018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6CA2DB5-44BD-4EE0-A837-EB3C6B286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6858" y="760036"/>
              <a:ext cx="8479898" cy="3950189"/>
            </a:xfrm>
            <a:prstGeom prst="rect">
              <a:avLst/>
            </a:prstGeom>
          </p:spPr>
        </p:pic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2258DE40-84A5-4569-9632-33C27BF212BC}"/>
                </a:ext>
              </a:extLst>
            </p:cNvPr>
            <p:cNvSpPr txBox="1"/>
            <p:nvPr/>
          </p:nvSpPr>
          <p:spPr>
            <a:xfrm>
              <a:off x="6310538" y="206679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つかって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0463349B-E690-4815-A6FC-8AB3C64ADA93}"/>
                </a:ext>
              </a:extLst>
            </p:cNvPr>
            <p:cNvSpPr txBox="1"/>
            <p:nvPr/>
          </p:nvSpPr>
          <p:spPr>
            <a:xfrm>
              <a:off x="6441468" y="2769326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はいって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5B693F47-BC45-404C-9893-3A9C43715E54}"/>
                </a:ext>
              </a:extLst>
            </p:cNvPr>
            <p:cNvSpPr txBox="1"/>
            <p:nvPr/>
          </p:nvSpPr>
          <p:spPr>
            <a:xfrm>
              <a:off x="7262206" y="3458996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32D7D71C-614E-49F2-AE47-4565D1961940}"/>
                </a:ext>
              </a:extLst>
            </p:cNvPr>
            <p:cNvSpPr txBox="1"/>
            <p:nvPr/>
          </p:nvSpPr>
          <p:spPr>
            <a:xfrm>
              <a:off x="7063778" y="411676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もちます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780BD20C-3976-48E4-857C-7D85A0E99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0" y="0"/>
            <a:ext cx="2757137" cy="1417402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8D358A-3E16-87CD-57F1-1DEB926054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5456" y="720031"/>
            <a:ext cx="8554007" cy="1019317"/>
          </a:xfrm>
          <a:prstGeom prst="rect">
            <a:avLst/>
          </a:prstGeom>
        </p:spPr>
      </p:pic>
      <p:pic>
        <p:nvPicPr>
          <p:cNvPr id="8" name="Y_[11-21]_katachi">
            <a:hlinkClick r:id="" action="ppaction://media"/>
            <a:extLst>
              <a:ext uri="{FF2B5EF4-FFF2-40B4-BE49-F238E27FC236}">
                <a16:creationId xmlns:a16="http://schemas.microsoft.com/office/drawing/2014/main" id="{8A956091-F431-4141-A8B8-3909585A0B6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7199" y="1285914"/>
            <a:ext cx="600075" cy="609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4FC489-2ED7-2ADE-6D06-FEC5F2941F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0326" y="4746880"/>
            <a:ext cx="7176898" cy="197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3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Y_[11-17]_kiku1">
            <a:hlinkClick r:id="" action="ppaction://media"/>
            <a:extLst>
              <a:ext uri="{FF2B5EF4-FFF2-40B4-BE49-F238E27FC236}">
                <a16:creationId xmlns:a16="http://schemas.microsoft.com/office/drawing/2014/main" id="{216DAE8B-4F6B-4D8D-9F6D-234B9D649D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29069" y="2774932"/>
            <a:ext cx="487363" cy="487363"/>
          </a:xfrm>
          <a:prstGeom prst="rect">
            <a:avLst/>
          </a:prstGeom>
        </p:spPr>
      </p:pic>
      <p:pic>
        <p:nvPicPr>
          <p:cNvPr id="16" name="Y_[11-18]_kiku2">
            <a:hlinkClick r:id="" action="ppaction://media"/>
            <a:extLst>
              <a:ext uri="{FF2B5EF4-FFF2-40B4-BE49-F238E27FC236}">
                <a16:creationId xmlns:a16="http://schemas.microsoft.com/office/drawing/2014/main" id="{F11B23B9-B273-489E-BCE9-6EC2D05EC2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59667" y="2774932"/>
            <a:ext cx="487363" cy="487363"/>
          </a:xfrm>
          <a:prstGeom prst="rect">
            <a:avLst/>
          </a:prstGeom>
        </p:spPr>
      </p:pic>
      <p:pic>
        <p:nvPicPr>
          <p:cNvPr id="17" name="Y_[11-19]_kiku3">
            <a:hlinkClick r:id="" action="ppaction://media"/>
            <a:extLst>
              <a:ext uri="{FF2B5EF4-FFF2-40B4-BE49-F238E27FC236}">
                <a16:creationId xmlns:a16="http://schemas.microsoft.com/office/drawing/2014/main" id="{2E25D9EB-0A48-4EE1-880C-1566F2E0FC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29704" y="2759769"/>
            <a:ext cx="487363" cy="487363"/>
          </a:xfrm>
          <a:prstGeom prst="rect">
            <a:avLst/>
          </a:prstGeom>
        </p:spPr>
      </p:pic>
      <p:pic>
        <p:nvPicPr>
          <p:cNvPr id="18" name="Y_[11-20]_kiku4">
            <a:hlinkClick r:id="" action="ppaction://media"/>
            <a:extLst>
              <a:ext uri="{FF2B5EF4-FFF2-40B4-BE49-F238E27FC236}">
                <a16:creationId xmlns:a16="http://schemas.microsoft.com/office/drawing/2014/main" id="{28D46C57-96E8-4C7E-82E2-2EC03327136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17365" y="2759768"/>
            <a:ext cx="487363" cy="4873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E61F079-F62C-4CE1-AE4E-E548121C3D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33" y="2287569"/>
            <a:ext cx="9536309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B236BC-8325-796A-2103-CF66DDB82C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8450" y="788901"/>
            <a:ext cx="9735492" cy="101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0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17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62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68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A68015D-BD6B-4B4E-BB20-B6A4D33F27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794" y="1773477"/>
            <a:ext cx="3943379" cy="47625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204B665-ADD0-40B6-B620-06DBFE75B1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135" y="2249730"/>
            <a:ext cx="10455730" cy="4546432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9901C-344B-111D-8E1E-9D25CEC005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0485" y="496769"/>
            <a:ext cx="8147837" cy="818056"/>
          </a:xfrm>
          <a:prstGeom prst="rect">
            <a:avLst/>
          </a:prstGeom>
        </p:spPr>
      </p:pic>
      <p:pic>
        <p:nvPicPr>
          <p:cNvPr id="13" name="Y_[11-22]_hanasu1-1">
            <a:hlinkClick r:id="" action="ppaction://media"/>
            <a:extLst>
              <a:ext uri="{FF2B5EF4-FFF2-40B4-BE49-F238E27FC236}">
                <a16:creationId xmlns:a16="http://schemas.microsoft.com/office/drawing/2014/main" id="{E1FFA556-B8C8-463B-BC3E-0411EC13AE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49424" y="1292449"/>
            <a:ext cx="487363" cy="487363"/>
          </a:xfrm>
          <a:prstGeom prst="rect">
            <a:avLst/>
          </a:prstGeom>
        </p:spPr>
      </p:pic>
      <p:pic>
        <p:nvPicPr>
          <p:cNvPr id="14" name="Y_[11-23]_hanasu1-2">
            <a:hlinkClick r:id="" action="ppaction://media"/>
            <a:extLst>
              <a:ext uri="{FF2B5EF4-FFF2-40B4-BE49-F238E27FC236}">
                <a16:creationId xmlns:a16="http://schemas.microsoft.com/office/drawing/2014/main" id="{C05FF206-2CA3-4CAB-B14B-3840E1D96E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80402" y="1241708"/>
            <a:ext cx="487363" cy="487363"/>
          </a:xfrm>
          <a:prstGeom prst="rect">
            <a:avLst/>
          </a:prstGeom>
        </p:spPr>
      </p:pic>
      <p:pic>
        <p:nvPicPr>
          <p:cNvPr id="15" name="Y_[11-24]_hanasu1-3">
            <a:hlinkClick r:id="" action="ppaction://media"/>
            <a:extLst>
              <a:ext uri="{FF2B5EF4-FFF2-40B4-BE49-F238E27FC236}">
                <a16:creationId xmlns:a16="http://schemas.microsoft.com/office/drawing/2014/main" id="{6C507E8B-B5BA-4DB9-A2AA-2213C2D5F76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55080" y="1280559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FB7B06-0E2D-AE90-DF3E-5D4FDC7C7C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0361" y="1292449"/>
            <a:ext cx="1135557" cy="3673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858600-E681-512A-5693-1AE2CE7EB1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83962" y="1257940"/>
            <a:ext cx="994401" cy="4203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449A87-E90E-8921-24D3-47A18BD75D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58020" y="1241709"/>
            <a:ext cx="1000027" cy="3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6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0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7CEC347-CD67-41A3-BBDC-7BA1D3C7DA3F}"/>
              </a:ext>
            </a:extLst>
          </p:cNvPr>
          <p:cNvSpPr/>
          <p:nvPr/>
        </p:nvSpPr>
        <p:spPr>
          <a:xfrm>
            <a:off x="7972954" y="0"/>
            <a:ext cx="4208143" cy="705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Y_[11-25]_hanasu2-1">
            <a:hlinkClick r:id="" action="ppaction://media"/>
            <a:extLst>
              <a:ext uri="{FF2B5EF4-FFF2-40B4-BE49-F238E27FC236}">
                <a16:creationId xmlns:a16="http://schemas.microsoft.com/office/drawing/2014/main" id="{4C64A900-EB42-4D47-BABE-2EC81DC55A6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65139" y="1072837"/>
            <a:ext cx="487363" cy="487362"/>
          </a:xfr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EB8C091-E050-4EC3-9F8C-8EACECA46F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379" y="387124"/>
            <a:ext cx="3383648" cy="10267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765773-F9F0-48D5-8418-D7DE6851E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9047" y="500242"/>
            <a:ext cx="3062717" cy="57259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31E3C9D-740E-4851-A8D9-DAACBA89FE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85" y="2681877"/>
            <a:ext cx="12041629" cy="3075615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787B84-C377-12FB-FBBF-0B48F30879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067" y="974035"/>
            <a:ext cx="3362734" cy="439851"/>
          </a:xfrm>
          <a:prstGeom prst="rect">
            <a:avLst/>
          </a:prstGeom>
        </p:spPr>
      </p:pic>
      <p:pic>
        <p:nvPicPr>
          <p:cNvPr id="14" name="Y_[11-26]_hanasu2-2">
            <a:hlinkClick r:id="" action="ppaction://media"/>
            <a:extLst>
              <a:ext uri="{FF2B5EF4-FFF2-40B4-BE49-F238E27FC236}">
                <a16:creationId xmlns:a16="http://schemas.microsoft.com/office/drawing/2014/main" id="{D88FBCB8-6AC3-421A-B953-1B1CD3F45F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99578" y="9502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4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953BDB5-4093-4206-AABF-A79791DA76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814" y="202873"/>
            <a:ext cx="8400468" cy="9346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A68015D-BD6B-4B4E-BB20-B6A4D33F27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026" y="1445915"/>
            <a:ext cx="4943049" cy="59698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204B665-ADD0-40B6-B620-06DBFE75B1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901" y="2042901"/>
            <a:ext cx="10455730" cy="4546432"/>
          </a:xfrm>
          <a:prstGeom prst="rect">
            <a:avLst/>
          </a:prstGeom>
        </p:spPr>
      </p:pic>
      <p:pic>
        <p:nvPicPr>
          <p:cNvPr id="14" name="Y_[11-23]_hanasu1-2">
            <a:hlinkClick r:id="" action="ppaction://media"/>
            <a:extLst>
              <a:ext uri="{FF2B5EF4-FFF2-40B4-BE49-F238E27FC236}">
                <a16:creationId xmlns:a16="http://schemas.microsoft.com/office/drawing/2014/main" id="{C05FF206-2CA3-4CAB-B14B-3840E1D96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28648" y="690547"/>
            <a:ext cx="487363" cy="487363"/>
          </a:xfrm>
          <a:prstGeom prst="rect">
            <a:avLst/>
          </a:prstGeom>
        </p:spPr>
      </p:pic>
      <p:pic>
        <p:nvPicPr>
          <p:cNvPr id="15" name="Y_[11-24]_hanasu1-3">
            <a:hlinkClick r:id="" action="ppaction://media"/>
            <a:extLst>
              <a:ext uri="{FF2B5EF4-FFF2-40B4-BE49-F238E27FC236}">
                <a16:creationId xmlns:a16="http://schemas.microsoft.com/office/drawing/2014/main" id="{6C507E8B-B5BA-4DB9-A2AA-2213C2D5F7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9240" y="674803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CD3096-E76B-7211-30E9-FB2715092A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75" y="702765"/>
            <a:ext cx="4050664" cy="380599"/>
          </a:xfrm>
          <a:prstGeom prst="rect">
            <a:avLst/>
          </a:prstGeom>
        </p:spPr>
      </p:pic>
      <p:pic>
        <p:nvPicPr>
          <p:cNvPr id="13" name="Y_[11-22]_hanasu1-1">
            <a:hlinkClick r:id="" action="ppaction://media"/>
            <a:extLst>
              <a:ext uri="{FF2B5EF4-FFF2-40B4-BE49-F238E27FC236}">
                <a16:creationId xmlns:a16="http://schemas.microsoft.com/office/drawing/2014/main" id="{E1FFA556-B8C8-463B-BC3E-0411EC13AEF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93404" y="5708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7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0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953BDB5-4093-4206-AABF-A79791DA76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814" y="202873"/>
            <a:ext cx="8400468" cy="9346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A68015D-BD6B-4B4E-BB20-B6A4D33F27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026" y="1445915"/>
            <a:ext cx="4943049" cy="59698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204B665-ADD0-40B6-B620-06DBFE75B1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901" y="2042901"/>
            <a:ext cx="10455730" cy="4546432"/>
          </a:xfrm>
          <a:prstGeom prst="rect">
            <a:avLst/>
          </a:prstGeom>
        </p:spPr>
      </p:pic>
      <p:pic>
        <p:nvPicPr>
          <p:cNvPr id="14" name="Y_[11-23]_hanasu1-2">
            <a:hlinkClick r:id="" action="ppaction://media"/>
            <a:extLst>
              <a:ext uri="{FF2B5EF4-FFF2-40B4-BE49-F238E27FC236}">
                <a16:creationId xmlns:a16="http://schemas.microsoft.com/office/drawing/2014/main" id="{C05FF206-2CA3-4CAB-B14B-3840E1D96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70483" y="670215"/>
            <a:ext cx="487363" cy="487363"/>
          </a:xfrm>
          <a:prstGeom prst="rect">
            <a:avLst/>
          </a:prstGeom>
        </p:spPr>
      </p:pic>
      <p:pic>
        <p:nvPicPr>
          <p:cNvPr id="15" name="Y_[11-24]_hanasu1-3">
            <a:hlinkClick r:id="" action="ppaction://media"/>
            <a:extLst>
              <a:ext uri="{FF2B5EF4-FFF2-40B4-BE49-F238E27FC236}">
                <a16:creationId xmlns:a16="http://schemas.microsoft.com/office/drawing/2014/main" id="{6C507E8B-B5BA-4DB9-A2AA-2213C2D5F7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18502" y="618175"/>
            <a:ext cx="487363" cy="487363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FCD43FB3-A5CB-4152-91A0-5B11F7B7A8C6}"/>
              </a:ext>
            </a:extLst>
          </p:cNvPr>
          <p:cNvSpPr/>
          <p:nvPr/>
        </p:nvSpPr>
        <p:spPr>
          <a:xfrm>
            <a:off x="3437254" y="2159957"/>
            <a:ext cx="5472830" cy="16783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EE4919DE-9259-4D72-A80F-6E14AF30A55B}"/>
              </a:ext>
            </a:extLst>
          </p:cNvPr>
          <p:cNvSpPr/>
          <p:nvPr/>
        </p:nvSpPr>
        <p:spPr>
          <a:xfrm>
            <a:off x="1073282" y="4851512"/>
            <a:ext cx="2828158" cy="17219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5427551-727E-499A-963E-528E9BC31CAE}"/>
              </a:ext>
            </a:extLst>
          </p:cNvPr>
          <p:cNvSpPr/>
          <p:nvPr/>
        </p:nvSpPr>
        <p:spPr>
          <a:xfrm>
            <a:off x="7888422" y="4851511"/>
            <a:ext cx="2850462" cy="16783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B9D2CE-0114-F01D-0D21-B47BBA74C5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75" y="702765"/>
            <a:ext cx="4050664" cy="380599"/>
          </a:xfrm>
          <a:prstGeom prst="rect">
            <a:avLst/>
          </a:prstGeom>
        </p:spPr>
      </p:pic>
      <p:pic>
        <p:nvPicPr>
          <p:cNvPr id="13" name="Y_[11-22]_hanasu1-1">
            <a:hlinkClick r:id="" action="ppaction://media"/>
            <a:extLst>
              <a:ext uri="{FF2B5EF4-FFF2-40B4-BE49-F238E27FC236}">
                <a16:creationId xmlns:a16="http://schemas.microsoft.com/office/drawing/2014/main" id="{E1FFA556-B8C8-463B-BC3E-0411EC13AEF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48739" y="5735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9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0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7CEC347-CD67-41A3-BBDC-7BA1D3C7DA3F}"/>
              </a:ext>
            </a:extLst>
          </p:cNvPr>
          <p:cNvSpPr/>
          <p:nvPr/>
        </p:nvSpPr>
        <p:spPr>
          <a:xfrm>
            <a:off x="7972954" y="0"/>
            <a:ext cx="4208143" cy="705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9765773-F9F0-48D5-8418-D7DE6851E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237" y="287579"/>
            <a:ext cx="3062717" cy="57259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A20A080-3361-4D5A-AFD4-4B45F9DF65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936" y="241891"/>
            <a:ext cx="4331853" cy="1042624"/>
          </a:xfrm>
          <a:prstGeom prst="rect">
            <a:avLst/>
          </a:prstGeom>
        </p:spPr>
      </p:pic>
      <p:pic>
        <p:nvPicPr>
          <p:cNvPr id="13" name="Y_[11-25]_hanasu2-1">
            <a:hlinkClick r:id="" action="ppaction://media"/>
            <a:extLst>
              <a:ext uri="{FF2B5EF4-FFF2-40B4-BE49-F238E27FC236}">
                <a16:creationId xmlns:a16="http://schemas.microsoft.com/office/drawing/2014/main" id="{4C64A900-EB42-4D47-BABE-2EC81DC55A6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73995" y="849035"/>
            <a:ext cx="487363" cy="487362"/>
          </a:xfrm>
        </p:spPr>
      </p:pic>
      <p:pic>
        <p:nvPicPr>
          <p:cNvPr id="14" name="Y_[11-26]_hanasu2-2">
            <a:hlinkClick r:id="" action="ppaction://media"/>
            <a:extLst>
              <a:ext uri="{FF2B5EF4-FFF2-40B4-BE49-F238E27FC236}">
                <a16:creationId xmlns:a16="http://schemas.microsoft.com/office/drawing/2014/main" id="{D88FBCB8-6AC3-421A-B953-1B1CD3F45F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32393" y="874762"/>
            <a:ext cx="487363" cy="48736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7E5490F-BAFA-4083-AB64-8CF7CF1EE7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537" y="2087536"/>
            <a:ext cx="2657604" cy="44077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685E762-D39E-4F83-A8A1-63C5D99BE2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02" y="2926889"/>
            <a:ext cx="12066196" cy="2766341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D6432B-76E9-1858-6A7C-5D8FB13A5F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75" y="802155"/>
            <a:ext cx="4050664" cy="38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7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6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7CEC347-CD67-41A3-BBDC-7BA1D3C7DA3F}"/>
              </a:ext>
            </a:extLst>
          </p:cNvPr>
          <p:cNvSpPr/>
          <p:nvPr/>
        </p:nvSpPr>
        <p:spPr>
          <a:xfrm>
            <a:off x="7972954" y="0"/>
            <a:ext cx="4208143" cy="705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9765773-F9F0-48D5-8418-D7DE6851E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237" y="287579"/>
            <a:ext cx="3062717" cy="57259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A20A080-3361-4D5A-AFD4-4B45F9DF65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936" y="241891"/>
            <a:ext cx="4331853" cy="1042624"/>
          </a:xfrm>
          <a:prstGeom prst="rect">
            <a:avLst/>
          </a:prstGeom>
        </p:spPr>
      </p:pic>
      <p:pic>
        <p:nvPicPr>
          <p:cNvPr id="13" name="Y_[11-25]_hanasu2-1">
            <a:hlinkClick r:id="" action="ppaction://media"/>
            <a:extLst>
              <a:ext uri="{FF2B5EF4-FFF2-40B4-BE49-F238E27FC236}">
                <a16:creationId xmlns:a16="http://schemas.microsoft.com/office/drawing/2014/main" id="{4C64A900-EB42-4D47-BABE-2EC81DC55A6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06272" y="904072"/>
            <a:ext cx="487363" cy="487362"/>
          </a:xfrm>
        </p:spPr>
      </p:pic>
      <p:pic>
        <p:nvPicPr>
          <p:cNvPr id="14" name="Y_[11-26]_hanasu2-2">
            <a:hlinkClick r:id="" action="ppaction://media"/>
            <a:extLst>
              <a:ext uri="{FF2B5EF4-FFF2-40B4-BE49-F238E27FC236}">
                <a16:creationId xmlns:a16="http://schemas.microsoft.com/office/drawing/2014/main" id="{D88FBCB8-6AC3-421A-B953-1B1CD3F45F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16799" y="897906"/>
            <a:ext cx="487363" cy="48736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7E5490F-BAFA-4083-AB64-8CF7CF1EE7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537" y="2087536"/>
            <a:ext cx="2657604" cy="44077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685E762-D39E-4F83-A8A1-63C5D99BE2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02" y="2926889"/>
            <a:ext cx="12066196" cy="2766341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B13BED1-F30E-4580-938F-F0D4D7C34293}"/>
              </a:ext>
            </a:extLst>
          </p:cNvPr>
          <p:cNvSpPr/>
          <p:nvPr/>
        </p:nvSpPr>
        <p:spPr>
          <a:xfrm>
            <a:off x="1893042" y="4337891"/>
            <a:ext cx="3288557" cy="12292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799AB9A-3485-45AC-A84C-1C4EE420F2D9}"/>
              </a:ext>
            </a:extLst>
          </p:cNvPr>
          <p:cNvSpPr/>
          <p:nvPr/>
        </p:nvSpPr>
        <p:spPr>
          <a:xfrm>
            <a:off x="8140594" y="4337891"/>
            <a:ext cx="3314546" cy="12292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881EDC9-DC1D-4381-9E42-D1481AE871DF}"/>
              </a:ext>
            </a:extLst>
          </p:cNvPr>
          <p:cNvSpPr/>
          <p:nvPr/>
        </p:nvSpPr>
        <p:spPr>
          <a:xfrm>
            <a:off x="790911" y="3136529"/>
            <a:ext cx="4215361" cy="5849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7CB714FE-42F1-4A19-AF92-079C8B29B6FE}"/>
              </a:ext>
            </a:extLst>
          </p:cNvPr>
          <p:cNvSpPr/>
          <p:nvPr/>
        </p:nvSpPr>
        <p:spPr>
          <a:xfrm>
            <a:off x="7041962" y="3148875"/>
            <a:ext cx="4473098" cy="5725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F270A3-044B-58AE-EF23-C276879B87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75" y="802155"/>
            <a:ext cx="4050664" cy="38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7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6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3">
            <a:extLst>
              <a:ext uri="{FF2B5EF4-FFF2-40B4-BE49-F238E27FC236}">
                <a16:creationId xmlns:a16="http://schemas.microsoft.com/office/drawing/2014/main" id="{8A9DB0FB-8156-4EC1-BC49-744CF8BE7E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273" r="-457" b="16818"/>
          <a:stretch/>
        </p:blipFill>
        <p:spPr>
          <a:xfrm>
            <a:off x="3062991" y="2719466"/>
            <a:ext cx="6066055" cy="39566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DEF779-F6B6-46B2-81EA-822D79200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18" y="634470"/>
            <a:ext cx="11257209" cy="141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45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22F57CD-5CF8-5EBF-8DDB-D99031560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977" y="-13007"/>
            <a:ext cx="9548798" cy="6872514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17699" y="4069013"/>
            <a:ext cx="9561373" cy="1014375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901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29EDE4-1390-1B47-4CDF-2C3C7FA3D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9" y="2498"/>
            <a:ext cx="12152224" cy="2210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987639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51793CE-2BFE-4665-BB6F-E2608CDB61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1" t="3168"/>
          <a:stretch/>
        </p:blipFill>
        <p:spPr>
          <a:xfrm>
            <a:off x="3173186" y="2687894"/>
            <a:ext cx="6917698" cy="4152413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D83AE1-8E34-AFFC-3005-CFA561C6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75" y="41625"/>
            <a:ext cx="5743261" cy="838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5A1A6C-8823-2F5A-C2BD-43876E0855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75" y="879831"/>
            <a:ext cx="10476850" cy="9293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6C22DA-16CE-F918-828C-FB75FC1E47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375" y="1749595"/>
            <a:ext cx="8625634" cy="8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237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DE1E5DB-BB48-44E1-AD55-2CC6DF06F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037" y="1752563"/>
            <a:ext cx="8944040" cy="510543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BB13A9-CEED-A4FA-09A0-BE1D10850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75" y="54885"/>
            <a:ext cx="10476850" cy="9293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CE60D4-72C6-F966-4A62-13144AAD0A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75" y="904768"/>
            <a:ext cx="8625634" cy="8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225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91CA2BA-54D3-48EE-BE20-3841C32B3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810" y="2058490"/>
            <a:ext cx="9496494" cy="463870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57ECE3-5BB4-112B-4B44-59D0D11DD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75" y="54885"/>
            <a:ext cx="10476850" cy="9293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77B437-562F-F9A9-D211-94812E874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75" y="904768"/>
            <a:ext cx="8625634" cy="8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3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B6569D9-D14B-49CF-8C30-E7109DD22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99" y="51707"/>
            <a:ext cx="10548258" cy="67545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131132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E31DA94-1B41-4C36-8D30-0A51C0CF0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14" y="210139"/>
            <a:ext cx="11393962" cy="464823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0F3AFD-F13E-A77E-1E96-773E762F4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61" y="1831657"/>
            <a:ext cx="11080187" cy="7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687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089EA4A-CF9D-48AD-8CB3-074CB1E4E827}"/>
              </a:ext>
            </a:extLst>
          </p:cNvPr>
          <p:cNvGrpSpPr/>
          <p:nvPr/>
        </p:nvGrpSpPr>
        <p:grpSpPr>
          <a:xfrm>
            <a:off x="155814" y="210139"/>
            <a:ext cx="11393962" cy="4682431"/>
            <a:chOff x="155814" y="210139"/>
            <a:chExt cx="11393962" cy="468243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9E31DA94-1B41-4C36-8D30-0A51C0CF0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814" y="210139"/>
              <a:ext cx="11393962" cy="464823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A0B733-F94A-4207-8BC5-405691D34906}"/>
                </a:ext>
              </a:extLst>
            </p:cNvPr>
            <p:cNvSpPr txBox="1"/>
            <p:nvPr/>
          </p:nvSpPr>
          <p:spPr>
            <a:xfrm>
              <a:off x="4498016" y="3272919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〇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B937DF-7559-4BFD-BCC0-5EB26DEAECE6}"/>
                </a:ext>
              </a:extLst>
            </p:cNvPr>
            <p:cNvSpPr txBox="1"/>
            <p:nvPr/>
          </p:nvSpPr>
          <p:spPr>
            <a:xfrm>
              <a:off x="4476750" y="377667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b="1" dirty="0">
                  <a:solidFill>
                    <a:srgbClr val="FF0000"/>
                  </a:solidFill>
                </a:rPr>
                <a:t>×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A1C731-0C63-4D18-8AE9-1CD103580B9D}"/>
                </a:ext>
              </a:extLst>
            </p:cNvPr>
            <p:cNvSpPr txBox="1"/>
            <p:nvPr/>
          </p:nvSpPr>
          <p:spPr>
            <a:xfrm>
              <a:off x="6924674" y="3293273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b="1" dirty="0">
                  <a:solidFill>
                    <a:srgbClr val="FF0000"/>
                  </a:solidFill>
                  <a:latin typeface="+mn-ea"/>
                </a:rPr>
                <a:t>×</a:t>
              </a:r>
              <a:endParaRPr lang="en-US" sz="32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D9F8E0-A6EC-483D-926F-DFE3EE352F1C}"/>
                </a:ext>
              </a:extLst>
            </p:cNvPr>
            <p:cNvSpPr txBox="1"/>
            <p:nvPr/>
          </p:nvSpPr>
          <p:spPr>
            <a:xfrm>
              <a:off x="6924675" y="3797195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b="1" dirty="0">
                  <a:solidFill>
                    <a:srgbClr val="FF0000"/>
                  </a:solidFill>
                  <a:latin typeface="+mn-ea"/>
                </a:rPr>
                <a:t>×</a:t>
              </a:r>
              <a:endParaRPr lang="en-US" sz="32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ED16E87-F7FB-41D2-BE1C-11D7B831F2BD}"/>
                </a:ext>
              </a:extLst>
            </p:cNvPr>
            <p:cNvSpPr txBox="1"/>
            <p:nvPr/>
          </p:nvSpPr>
          <p:spPr>
            <a:xfrm>
              <a:off x="6924675" y="4307795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b="1" dirty="0">
                  <a:solidFill>
                    <a:srgbClr val="FF0000"/>
                  </a:solidFill>
                  <a:latin typeface="+mn-ea"/>
                </a:rPr>
                <a:t>×</a:t>
              </a:r>
              <a:endParaRPr lang="en-US" sz="32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9" name="TextBox 3">
              <a:extLst>
                <a:ext uri="{FF2B5EF4-FFF2-40B4-BE49-F238E27FC236}">
                  <a16:creationId xmlns:a16="http://schemas.microsoft.com/office/drawing/2014/main" id="{EB627120-7B2B-454A-8846-5D66D8445DB5}"/>
                </a:ext>
              </a:extLst>
            </p:cNvPr>
            <p:cNvSpPr txBox="1"/>
            <p:nvPr/>
          </p:nvSpPr>
          <p:spPr>
            <a:xfrm>
              <a:off x="4489306" y="4274585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〇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TextBox 3">
              <a:extLst>
                <a:ext uri="{FF2B5EF4-FFF2-40B4-BE49-F238E27FC236}">
                  <a16:creationId xmlns:a16="http://schemas.microsoft.com/office/drawing/2014/main" id="{6C59778F-6FBA-46AA-8987-1F7C20056E36}"/>
                </a:ext>
              </a:extLst>
            </p:cNvPr>
            <p:cNvSpPr txBox="1"/>
            <p:nvPr/>
          </p:nvSpPr>
          <p:spPr>
            <a:xfrm>
              <a:off x="9588917" y="3253932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〇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1" name="TextBox 3">
              <a:extLst>
                <a:ext uri="{FF2B5EF4-FFF2-40B4-BE49-F238E27FC236}">
                  <a16:creationId xmlns:a16="http://schemas.microsoft.com/office/drawing/2014/main" id="{493ECF69-F980-490A-B645-4FED6DB0E1A0}"/>
                </a:ext>
              </a:extLst>
            </p:cNvPr>
            <p:cNvSpPr txBox="1"/>
            <p:nvPr/>
          </p:nvSpPr>
          <p:spPr>
            <a:xfrm>
              <a:off x="9594611" y="3780244"/>
              <a:ext cx="5437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〇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3AE454E5-383B-4273-9A85-873E6723AED6}"/>
                </a:ext>
              </a:extLst>
            </p:cNvPr>
            <p:cNvSpPr txBox="1"/>
            <p:nvPr/>
          </p:nvSpPr>
          <p:spPr>
            <a:xfrm>
              <a:off x="9591011" y="4285427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〇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F424FC-ABF3-B231-792C-FCF518537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61" y="1831657"/>
            <a:ext cx="11080187" cy="762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E44C0A-DBBD-2656-1F85-9132283E1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709" y="5238394"/>
            <a:ext cx="3658065" cy="1351062"/>
          </a:xfrm>
          <a:prstGeom prst="rect">
            <a:avLst/>
          </a:prstGeom>
          <a:ln w="28575">
            <a:solidFill>
              <a:srgbClr val="F43CEB"/>
            </a:solidFill>
          </a:ln>
        </p:spPr>
      </p:pic>
    </p:spTree>
    <p:extLst>
      <p:ext uri="{BB962C8B-B14F-4D97-AF65-F5344CB8AC3E}">
        <p14:creationId xmlns:p14="http://schemas.microsoft.com/office/powerpoint/2010/main" val="2057075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A22F57CD-5CF8-5EBF-8DDB-D99031560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977" y="-13007"/>
            <a:ext cx="9548798" cy="6872514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17699" y="5133394"/>
            <a:ext cx="9549278" cy="760375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242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80738A-CEF9-478F-993D-D24C61BCC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411821"/>
            <a:ext cx="413385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9F7DACE4-825D-4CF4-9402-112179693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065" y="1211921"/>
            <a:ext cx="8640726" cy="548557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972C3B-E2B8-86DD-4875-9A6B290CB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5889" y="1211921"/>
            <a:ext cx="4020111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154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A746C23-F2CA-487A-85BE-F3CEA3741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361" y="101759"/>
            <a:ext cx="8047278" cy="665448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0EEF34-83F4-4809-F739-EFDA77898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259" y="262570"/>
            <a:ext cx="7739176" cy="123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795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669AED2-0073-443D-97D6-6502CD46C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7" y="5451050"/>
            <a:ext cx="10403185" cy="117397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73B0808-6CFD-406F-A491-0D1FBC7962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39"/>
          <a:stretch/>
        </p:blipFill>
        <p:spPr>
          <a:xfrm>
            <a:off x="2021123" y="161008"/>
            <a:ext cx="7694478" cy="498591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1L11-17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58873D-71C4-732B-C531-4C2440BDB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32" y="5490807"/>
            <a:ext cx="10648644" cy="104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146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24828" cy="97403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3A39F8-D9D1-6D4F-CD3B-01CBC41CF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828" y="-1"/>
            <a:ext cx="8464607" cy="679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600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24828" cy="97403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9C93E-5033-43F1-3002-D2D4AC474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228" y="658331"/>
            <a:ext cx="10897196" cy="569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507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B4F63A-F860-0BC3-9B43-64D5B4013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896" y="604653"/>
            <a:ext cx="10970849" cy="61241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24828" cy="9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506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24828" cy="974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643092-E8CD-4C34-83AA-F440B7B06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69" y="1083365"/>
            <a:ext cx="11956519" cy="47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754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52CE31ED-A2A7-9CAF-D7CD-DE5FCA5585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1L11-21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94546-F6A2-16AF-D09F-FD4F4666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24828" cy="9740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12623D-082E-2014-BD70-98B482458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97" y="974035"/>
            <a:ext cx="11973664" cy="489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40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F2EACA-1070-45A6-A112-BC7B285C8A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847EBD-91A3-4DC0-9CF1-A98FDB9917F0}">
  <ds:schemaRefs>
    <ds:schemaRef ds:uri="http://purl.org/dc/terms/"/>
    <ds:schemaRef ds:uri="cb89ff19-3ba9-476b-a981-49f377e15bf0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d4c4046b-c8d3-4ef1-9240-655b7b2f1e34"/>
    <ds:schemaRef ds:uri="http://www.w3.org/XML/1998/namespace"/>
    <ds:schemaRef ds:uri="dd831380-f772-4d0a-86be-ca519d40c5a8"/>
    <ds:schemaRef ds:uri="3e344923-98a3-4cbb-98eb-7a7235193b6b"/>
  </ds:schemaRefs>
</ds:datastoreItem>
</file>

<file path=customXml/itemProps3.xml><?xml version="1.0" encoding="utf-8"?>
<ds:datastoreItem xmlns:ds="http://schemas.openxmlformats.org/officeDocument/2006/customXml" ds:itemID="{9F1C54A6-B271-4403-98F7-FD0C667FAB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2674</TotalTime>
  <Words>818</Words>
  <Application>Microsoft Office PowerPoint</Application>
  <PresentationFormat>Widescreen</PresentationFormat>
  <Paragraphs>148</Paragraphs>
  <Slides>74</Slides>
  <Notes>8</Notes>
  <HiddenSlides>0</HiddenSlides>
  <MMClips>90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269</cp:revision>
  <dcterms:created xsi:type="dcterms:W3CDTF">2020-07-29T03:44:45Z</dcterms:created>
  <dcterms:modified xsi:type="dcterms:W3CDTF">2024-07-02T03:06:33Z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MediaServiceImageTags">
    <vt:lpwstr/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