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1"/>
  </p:notesMasterIdLst>
  <p:sldIdLst>
    <p:sldId id="257" r:id="rId5"/>
    <p:sldId id="258" r:id="rId6"/>
    <p:sldId id="320" r:id="rId7"/>
    <p:sldId id="295" r:id="rId8"/>
    <p:sldId id="294" r:id="rId9"/>
    <p:sldId id="260" r:id="rId10"/>
    <p:sldId id="331" r:id="rId11"/>
    <p:sldId id="337" r:id="rId12"/>
    <p:sldId id="261" r:id="rId13"/>
    <p:sldId id="317" r:id="rId14"/>
    <p:sldId id="321" r:id="rId15"/>
    <p:sldId id="302" r:id="rId16"/>
    <p:sldId id="323" r:id="rId17"/>
    <p:sldId id="263" r:id="rId18"/>
    <p:sldId id="303" r:id="rId19"/>
    <p:sldId id="322" r:id="rId20"/>
    <p:sldId id="292" r:id="rId21"/>
    <p:sldId id="265" r:id="rId22"/>
    <p:sldId id="266" r:id="rId23"/>
    <p:sldId id="338" r:id="rId24"/>
    <p:sldId id="269" r:id="rId25"/>
    <p:sldId id="332" r:id="rId26"/>
    <p:sldId id="324" r:id="rId27"/>
    <p:sldId id="271" r:id="rId28"/>
    <p:sldId id="272" r:id="rId29"/>
    <p:sldId id="325" r:id="rId30"/>
    <p:sldId id="310" r:id="rId31"/>
    <p:sldId id="309" r:id="rId32"/>
    <p:sldId id="273" r:id="rId33"/>
    <p:sldId id="274" r:id="rId34"/>
    <p:sldId id="304" r:id="rId35"/>
    <p:sldId id="326" r:id="rId36"/>
    <p:sldId id="280" r:id="rId37"/>
    <p:sldId id="339" r:id="rId38"/>
    <p:sldId id="275" r:id="rId39"/>
    <p:sldId id="319" r:id="rId40"/>
    <p:sldId id="327" r:id="rId41"/>
    <p:sldId id="311" r:id="rId42"/>
    <p:sldId id="328" r:id="rId43"/>
    <p:sldId id="312" r:id="rId44"/>
    <p:sldId id="329" r:id="rId45"/>
    <p:sldId id="308" r:id="rId46"/>
    <p:sldId id="307" r:id="rId47"/>
    <p:sldId id="281" r:id="rId48"/>
    <p:sldId id="282" r:id="rId49"/>
    <p:sldId id="305" r:id="rId50"/>
    <p:sldId id="330" r:id="rId51"/>
    <p:sldId id="283" r:id="rId52"/>
    <p:sldId id="340" r:id="rId53"/>
    <p:sldId id="316" r:id="rId54"/>
    <p:sldId id="315" r:id="rId55"/>
    <p:sldId id="314" r:id="rId56"/>
    <p:sldId id="333" r:id="rId57"/>
    <p:sldId id="334" r:id="rId58"/>
    <p:sldId id="335" r:id="rId59"/>
    <p:sldId id="336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CA9DAF-8BEE-D954-EEBD-DF719E50A67A}" v="40" dt="2024-07-02T02:59:43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9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5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40706642-bbdd-4be4-a46a-1d3174691c72" providerId="ADAL" clId="{BA07FBFB-CD4E-4ED9-B408-774F97F60608}"/>
    <pc:docChg chg="undo custSel addSld delSld modSld">
      <pc:chgData name="Shoko Kakuda" userId="40706642-bbdd-4be4-a46a-1d3174691c72" providerId="ADAL" clId="{BA07FBFB-CD4E-4ED9-B408-774F97F60608}" dt="2022-01-05T06:33:19.269" v="102" actId="478"/>
      <pc:docMkLst>
        <pc:docMk/>
      </pc:docMkLst>
      <pc:sldChg chg="modSp mod">
        <pc:chgData name="Shoko Kakuda" userId="40706642-bbdd-4be4-a46a-1d3174691c72" providerId="ADAL" clId="{BA07FBFB-CD4E-4ED9-B408-774F97F60608}" dt="2022-01-05T06:27:18.950" v="7" actId="1076"/>
        <pc:sldMkLst>
          <pc:docMk/>
          <pc:sldMk cId="1571791882" sldId="257"/>
        </pc:sldMkLst>
        <pc:spChg chg="mod">
          <ac:chgData name="Shoko Kakuda" userId="40706642-bbdd-4be4-a46a-1d3174691c72" providerId="ADAL" clId="{BA07FBFB-CD4E-4ED9-B408-774F97F60608}" dt="2022-01-05T06:27:18.950" v="7" actId="1076"/>
          <ac:spMkLst>
            <pc:docMk/>
            <pc:sldMk cId="1571791882" sldId="257"/>
            <ac:spMk id="5" creationId="{3328ABBF-25F9-48DC-8EEF-541C46F6237E}"/>
          </ac:spMkLst>
        </pc:spChg>
        <pc:picChg chg="mod modCrop">
          <ac:chgData name="Shoko Kakuda" userId="40706642-bbdd-4be4-a46a-1d3174691c72" providerId="ADAL" clId="{BA07FBFB-CD4E-4ED9-B408-774F97F60608}" dt="2022-01-05T06:25:27.096" v="5" actId="14100"/>
          <ac:picMkLst>
            <pc:docMk/>
            <pc:sldMk cId="1571791882" sldId="257"/>
            <ac:picMk id="2" creationId="{00000000-0000-0000-0000-000000000000}"/>
          </ac:picMkLst>
        </pc:picChg>
      </pc:sldChg>
      <pc:sldChg chg="modSp mod">
        <pc:chgData name="Shoko Kakuda" userId="40706642-bbdd-4be4-a46a-1d3174691c72" providerId="ADAL" clId="{BA07FBFB-CD4E-4ED9-B408-774F97F60608}" dt="2022-01-05T06:28:03.566" v="17" actId="1076"/>
        <pc:sldMkLst>
          <pc:docMk/>
          <pc:sldMk cId="1958566330" sldId="258"/>
        </pc:sldMkLst>
        <pc:spChg chg="mod">
          <ac:chgData name="Shoko Kakuda" userId="40706642-bbdd-4be4-a46a-1d3174691c72" providerId="ADAL" clId="{BA07FBFB-CD4E-4ED9-B408-774F97F60608}" dt="2022-01-05T06:28:03.566" v="17" actId="1076"/>
          <ac:spMkLst>
            <pc:docMk/>
            <pc:sldMk cId="1958566330" sldId="258"/>
            <ac:spMk id="3" creationId="{4F6906FE-19D4-449E-B1E6-1C5AB7EB6769}"/>
          </ac:spMkLst>
        </pc:spChg>
        <pc:picChg chg="mod modCrop">
          <ac:chgData name="Shoko Kakuda" userId="40706642-bbdd-4be4-a46a-1d3174691c72" providerId="ADAL" clId="{BA07FBFB-CD4E-4ED9-B408-774F97F60608}" dt="2022-01-05T06:27:57.230" v="15" actId="14100"/>
          <ac:picMkLst>
            <pc:docMk/>
            <pc:sldMk cId="1958566330" sldId="258"/>
            <ac:picMk id="2" creationId="{00000000-0000-0000-0000-000000000000}"/>
          </ac:picMkLst>
        </pc:picChg>
      </pc:sldChg>
      <pc:sldChg chg="modSp mod">
        <pc:chgData name="Shoko Kakuda" userId="40706642-bbdd-4be4-a46a-1d3174691c72" providerId="ADAL" clId="{BA07FBFB-CD4E-4ED9-B408-774F97F60608}" dt="2022-01-05T06:31:01.894" v="75" actId="1035"/>
        <pc:sldMkLst>
          <pc:docMk/>
          <pc:sldMk cId="3999498704" sldId="260"/>
        </pc:sldMkLst>
        <pc:spChg chg="mod">
          <ac:chgData name="Shoko Kakuda" userId="40706642-bbdd-4be4-a46a-1d3174691c72" providerId="ADAL" clId="{BA07FBFB-CD4E-4ED9-B408-774F97F60608}" dt="2022-01-05T06:30:22.613" v="43" actId="1076"/>
          <ac:spMkLst>
            <pc:docMk/>
            <pc:sldMk cId="3999498704" sldId="260"/>
            <ac:spMk id="3" creationId="{99C0BFF9-F1C3-4FDF-8301-3D01616C4390}"/>
          </ac:spMkLst>
        </pc:spChg>
        <pc:picChg chg="mod modCrop">
          <ac:chgData name="Shoko Kakuda" userId="40706642-bbdd-4be4-a46a-1d3174691c72" providerId="ADAL" clId="{BA07FBFB-CD4E-4ED9-B408-774F97F60608}" dt="2022-01-05T06:31:01.894" v="75" actId="1035"/>
          <ac:picMkLst>
            <pc:docMk/>
            <pc:sldMk cId="3999498704" sldId="260"/>
            <ac:picMk id="4" creationId="{6CF5D0D6-F213-461D-89CF-833091CD946A}"/>
          </ac:picMkLst>
        </pc:picChg>
      </pc:sldChg>
      <pc:sldChg chg="modSp mod">
        <pc:chgData name="Shoko Kakuda" userId="40706642-bbdd-4be4-a46a-1d3174691c72" providerId="ADAL" clId="{BA07FBFB-CD4E-4ED9-B408-774F97F60608}" dt="2022-01-05T06:31:48.063" v="85" actId="14100"/>
        <pc:sldMkLst>
          <pc:docMk/>
          <pc:sldMk cId="1691122037" sldId="261"/>
        </pc:sldMkLst>
        <pc:spChg chg="mod">
          <ac:chgData name="Shoko Kakuda" userId="40706642-bbdd-4be4-a46a-1d3174691c72" providerId="ADAL" clId="{BA07FBFB-CD4E-4ED9-B408-774F97F60608}" dt="2022-01-05T06:31:17.843" v="77" actId="1076"/>
          <ac:spMkLst>
            <pc:docMk/>
            <pc:sldMk cId="1691122037" sldId="261"/>
            <ac:spMk id="3" creationId="{9563CB84-E1DC-4ADC-BBC9-6337D79F3A46}"/>
          </ac:spMkLst>
        </pc:spChg>
        <pc:picChg chg="mod modCrop">
          <ac:chgData name="Shoko Kakuda" userId="40706642-bbdd-4be4-a46a-1d3174691c72" providerId="ADAL" clId="{BA07FBFB-CD4E-4ED9-B408-774F97F60608}" dt="2022-01-05T06:31:48.063" v="85" actId="14100"/>
          <ac:picMkLst>
            <pc:docMk/>
            <pc:sldMk cId="1691122037" sldId="261"/>
            <ac:picMk id="2" creationId="{00000000-0000-0000-0000-000000000000}"/>
          </ac:picMkLst>
        </pc:picChg>
      </pc:sldChg>
      <pc:sldChg chg="addSp delSp modSp mod">
        <pc:chgData name="Shoko Kakuda" userId="40706642-bbdd-4be4-a46a-1d3174691c72" providerId="ADAL" clId="{BA07FBFB-CD4E-4ED9-B408-774F97F60608}" dt="2022-01-05T06:30:02.874" v="39" actId="478"/>
        <pc:sldMkLst>
          <pc:docMk/>
          <pc:sldMk cId="1374535994" sldId="267"/>
        </pc:sldMkLst>
        <pc:spChg chg="del mod">
          <ac:chgData name="Shoko Kakuda" userId="40706642-bbdd-4be4-a46a-1d3174691c72" providerId="ADAL" clId="{BA07FBFB-CD4E-4ED9-B408-774F97F60608}" dt="2022-01-05T06:30:02.874" v="39" actId="478"/>
          <ac:spMkLst>
            <pc:docMk/>
            <pc:sldMk cId="1374535994" sldId="267"/>
            <ac:spMk id="8" creationId="{3ECAA734-4424-49CB-BF8A-DE7F3C745341}"/>
          </ac:spMkLst>
        </pc:spChg>
        <pc:spChg chg="add mod">
          <ac:chgData name="Shoko Kakuda" userId="40706642-bbdd-4be4-a46a-1d3174691c72" providerId="ADAL" clId="{BA07FBFB-CD4E-4ED9-B408-774F97F60608}" dt="2022-01-05T06:29:53.171" v="36"/>
          <ac:spMkLst>
            <pc:docMk/>
            <pc:sldMk cId="1374535994" sldId="267"/>
            <ac:spMk id="9" creationId="{992EB3CA-36F0-4D31-915C-0E18C4178CCB}"/>
          </ac:spMkLst>
        </pc:spChg>
      </pc:sldChg>
      <pc:sldChg chg="addSp delSp modSp mod">
        <pc:chgData name="Shoko Kakuda" userId="40706642-bbdd-4be4-a46a-1d3174691c72" providerId="ADAL" clId="{BA07FBFB-CD4E-4ED9-B408-774F97F60608}" dt="2022-01-05T06:30:08.385" v="41" actId="478"/>
        <pc:sldMkLst>
          <pc:docMk/>
          <pc:sldMk cId="2484733043" sldId="294"/>
        </pc:sldMkLst>
        <pc:spChg chg="del mod">
          <ac:chgData name="Shoko Kakuda" userId="40706642-bbdd-4be4-a46a-1d3174691c72" providerId="ADAL" clId="{BA07FBFB-CD4E-4ED9-B408-774F97F60608}" dt="2022-01-05T06:30:08.385" v="41" actId="478"/>
          <ac:spMkLst>
            <pc:docMk/>
            <pc:sldMk cId="2484733043" sldId="294"/>
            <ac:spMk id="56" creationId="{D7336E1B-DA8D-4B92-A45D-73762B019477}"/>
          </ac:spMkLst>
        </pc:spChg>
        <pc:spChg chg="add mod">
          <ac:chgData name="Shoko Kakuda" userId="40706642-bbdd-4be4-a46a-1d3174691c72" providerId="ADAL" clId="{BA07FBFB-CD4E-4ED9-B408-774F97F60608}" dt="2022-01-05T06:29:57.076" v="37"/>
          <ac:spMkLst>
            <pc:docMk/>
            <pc:sldMk cId="2484733043" sldId="294"/>
            <ac:spMk id="57" creationId="{2E00551E-45CB-481E-860F-52C0556409AD}"/>
          </ac:spMkLst>
        </pc:spChg>
      </pc:sldChg>
      <pc:sldChg chg="addSp delSp modSp mod">
        <pc:chgData name="Shoko Kakuda" userId="40706642-bbdd-4be4-a46a-1d3174691c72" providerId="ADAL" clId="{BA07FBFB-CD4E-4ED9-B408-774F97F60608}" dt="2022-01-05T06:29:50.914" v="35"/>
        <pc:sldMkLst>
          <pc:docMk/>
          <pc:sldMk cId="1414217990" sldId="295"/>
        </pc:sldMkLst>
        <pc:spChg chg="mod">
          <ac:chgData name="Shoko Kakuda" userId="40706642-bbdd-4be4-a46a-1d3174691c72" providerId="ADAL" clId="{BA07FBFB-CD4E-4ED9-B408-774F97F60608}" dt="2022-01-05T06:29:01.659" v="27" actId="2711"/>
          <ac:spMkLst>
            <pc:docMk/>
            <pc:sldMk cId="1414217990" sldId="295"/>
            <ac:spMk id="8" creationId="{F3F0C8C2-B6C3-47C5-9074-3055D5617B0E}"/>
          </ac:spMkLst>
        </pc:spChg>
        <pc:spChg chg="mod">
          <ac:chgData name="Shoko Kakuda" userId="40706642-bbdd-4be4-a46a-1d3174691c72" providerId="ADAL" clId="{BA07FBFB-CD4E-4ED9-B408-774F97F60608}" dt="2022-01-05T06:29:19.598" v="29" actId="2711"/>
          <ac:spMkLst>
            <pc:docMk/>
            <pc:sldMk cId="1414217990" sldId="295"/>
            <ac:spMk id="9" creationId="{D874AFBD-812F-4D4C-94E7-7DE39D325342}"/>
          </ac:spMkLst>
        </pc:spChg>
        <pc:spChg chg="mod">
          <ac:chgData name="Shoko Kakuda" userId="40706642-bbdd-4be4-a46a-1d3174691c72" providerId="ADAL" clId="{BA07FBFB-CD4E-4ED9-B408-774F97F60608}" dt="2022-01-05T06:29:28.479" v="30" actId="2711"/>
          <ac:spMkLst>
            <pc:docMk/>
            <pc:sldMk cId="1414217990" sldId="295"/>
            <ac:spMk id="10" creationId="{E00665C9-399F-473B-B0CA-45F233371CDC}"/>
          </ac:spMkLst>
        </pc:spChg>
        <pc:spChg chg="mod">
          <ac:chgData name="Shoko Kakuda" userId="40706642-bbdd-4be4-a46a-1d3174691c72" providerId="ADAL" clId="{BA07FBFB-CD4E-4ED9-B408-774F97F60608}" dt="2022-01-05T06:29:13.164" v="28" actId="2711"/>
          <ac:spMkLst>
            <pc:docMk/>
            <pc:sldMk cId="1414217990" sldId="295"/>
            <ac:spMk id="11" creationId="{D9BC0160-149E-42A0-BE27-A6A098A84BE0}"/>
          </ac:spMkLst>
        </pc:spChg>
        <pc:spChg chg="del mod">
          <ac:chgData name="Shoko Kakuda" userId="40706642-bbdd-4be4-a46a-1d3174691c72" providerId="ADAL" clId="{BA07FBFB-CD4E-4ED9-B408-774F97F60608}" dt="2022-01-05T06:29:37.868" v="32" actId="478"/>
          <ac:spMkLst>
            <pc:docMk/>
            <pc:sldMk cId="1414217990" sldId="295"/>
            <ac:spMk id="12" creationId="{0E898C40-D7F9-4BFB-8280-94470A07FDD4}"/>
          </ac:spMkLst>
        </pc:spChg>
        <pc:spChg chg="add mod">
          <ac:chgData name="Shoko Kakuda" userId="40706642-bbdd-4be4-a46a-1d3174691c72" providerId="ADAL" clId="{BA07FBFB-CD4E-4ED9-B408-774F97F60608}" dt="2022-01-05T06:29:50.914" v="35"/>
          <ac:spMkLst>
            <pc:docMk/>
            <pc:sldMk cId="1414217990" sldId="295"/>
            <ac:spMk id="13" creationId="{A5A2E8D4-BC4B-4E36-98E6-ADC86855B311}"/>
          </ac:spMkLst>
        </pc:spChg>
      </pc:sldChg>
      <pc:sldChg chg="modSp del mod">
        <pc:chgData name="Shoko Kakuda" userId="40706642-bbdd-4be4-a46a-1d3174691c72" providerId="ADAL" clId="{BA07FBFB-CD4E-4ED9-B408-774F97F60608}" dt="2022-01-05T06:32:38.085" v="92" actId="47"/>
        <pc:sldMkLst>
          <pc:docMk/>
          <pc:sldMk cId="2806847887" sldId="300"/>
        </pc:sldMkLst>
        <pc:spChg chg="mod">
          <ac:chgData name="Shoko Kakuda" userId="40706642-bbdd-4be4-a46a-1d3174691c72" providerId="ADAL" clId="{BA07FBFB-CD4E-4ED9-B408-774F97F60608}" dt="2022-01-05T06:32:06.971" v="87" actId="1076"/>
          <ac:spMkLst>
            <pc:docMk/>
            <pc:sldMk cId="2806847887" sldId="300"/>
            <ac:spMk id="5" creationId="{141926B3-28E2-4E51-A9C5-56743270D5D2}"/>
          </ac:spMkLst>
        </pc:spChg>
        <pc:picChg chg="mod">
          <ac:chgData name="Shoko Kakuda" userId="40706642-bbdd-4be4-a46a-1d3174691c72" providerId="ADAL" clId="{BA07FBFB-CD4E-4ED9-B408-774F97F60608}" dt="2022-01-05T06:32:13.577" v="88" actId="1076"/>
          <ac:picMkLst>
            <pc:docMk/>
            <pc:sldMk cId="2806847887" sldId="300"/>
            <ac:picMk id="6" creationId="{B57B8CC4-82AE-4C45-A10C-0F608865112F}"/>
          </ac:picMkLst>
        </pc:picChg>
      </pc:sldChg>
      <pc:sldChg chg="addSp delSp modSp mod delAnim">
        <pc:chgData name="Shoko Kakuda" userId="40706642-bbdd-4be4-a46a-1d3174691c72" providerId="ADAL" clId="{BA07FBFB-CD4E-4ED9-B408-774F97F60608}" dt="2022-01-05T06:33:19.269" v="102" actId="478"/>
        <pc:sldMkLst>
          <pc:docMk/>
          <pc:sldMk cId="3623622723" sldId="317"/>
        </pc:sldMkLst>
        <pc:spChg chg="del mod">
          <ac:chgData name="Shoko Kakuda" userId="40706642-bbdd-4be4-a46a-1d3174691c72" providerId="ADAL" clId="{BA07FBFB-CD4E-4ED9-B408-774F97F60608}" dt="2022-01-05T06:32:59.915" v="96" actId="478"/>
          <ac:spMkLst>
            <pc:docMk/>
            <pc:sldMk cId="3623622723" sldId="317"/>
            <ac:spMk id="5" creationId="{730D8ECB-E151-4BC2-AA5E-25821DCAAD6C}"/>
          </ac:spMkLst>
        </pc:spChg>
        <pc:spChg chg="del">
          <ac:chgData name="Shoko Kakuda" userId="40706642-bbdd-4be4-a46a-1d3174691c72" providerId="ADAL" clId="{BA07FBFB-CD4E-4ED9-B408-774F97F60608}" dt="2022-01-05T06:33:19.269" v="102" actId="478"/>
          <ac:spMkLst>
            <pc:docMk/>
            <pc:sldMk cId="3623622723" sldId="317"/>
            <ac:spMk id="7" creationId="{CA6E8116-CFC4-4224-87B2-B050D0CD580A}"/>
          </ac:spMkLst>
        </pc:spChg>
        <pc:spChg chg="del">
          <ac:chgData name="Shoko Kakuda" userId="40706642-bbdd-4be4-a46a-1d3174691c72" providerId="ADAL" clId="{BA07FBFB-CD4E-4ED9-B408-774F97F60608}" dt="2022-01-05T06:33:16.217" v="101" actId="478"/>
          <ac:spMkLst>
            <pc:docMk/>
            <pc:sldMk cId="3623622723" sldId="317"/>
            <ac:spMk id="9" creationId="{2C3BA1A7-5D2C-430C-A349-9D2F1867908E}"/>
          </ac:spMkLst>
        </pc:spChg>
        <pc:spChg chg="del mod">
          <ac:chgData name="Shoko Kakuda" userId="40706642-bbdd-4be4-a46a-1d3174691c72" providerId="ADAL" clId="{BA07FBFB-CD4E-4ED9-B408-774F97F60608}" dt="2022-01-05T06:33:13.002" v="100" actId="478"/>
          <ac:spMkLst>
            <pc:docMk/>
            <pc:sldMk cId="3623622723" sldId="317"/>
            <ac:spMk id="10" creationId="{203E7A80-8EEB-4083-B3D9-091976A3D6BD}"/>
          </ac:spMkLst>
        </pc:spChg>
        <pc:spChg chg="del">
          <ac:chgData name="Shoko Kakuda" userId="40706642-bbdd-4be4-a46a-1d3174691c72" providerId="ADAL" clId="{BA07FBFB-CD4E-4ED9-B408-774F97F60608}" dt="2022-01-05T06:33:09.421" v="98" actId="478"/>
          <ac:spMkLst>
            <pc:docMk/>
            <pc:sldMk cId="3623622723" sldId="317"/>
            <ac:spMk id="11" creationId="{19D026FB-9F2A-47B1-BF01-CEE575B3BA17}"/>
          </ac:spMkLst>
        </pc:spChg>
        <pc:spChg chg="del">
          <ac:chgData name="Shoko Kakuda" userId="40706642-bbdd-4be4-a46a-1d3174691c72" providerId="ADAL" clId="{BA07FBFB-CD4E-4ED9-B408-774F97F60608}" dt="2022-01-05T06:33:04.701" v="97" actId="478"/>
          <ac:spMkLst>
            <pc:docMk/>
            <pc:sldMk cId="3623622723" sldId="317"/>
            <ac:spMk id="12" creationId="{41951940-EAFF-4466-9079-7DBECE39CE0B}"/>
          </ac:spMkLst>
        </pc:spChg>
        <pc:spChg chg="del mod">
          <ac:chgData name="Shoko Kakuda" userId="40706642-bbdd-4be4-a46a-1d3174691c72" providerId="ADAL" clId="{BA07FBFB-CD4E-4ED9-B408-774F97F60608}" dt="2022-01-05T06:32:34.843" v="91" actId="478"/>
          <ac:spMkLst>
            <pc:docMk/>
            <pc:sldMk cId="3623622723" sldId="317"/>
            <ac:spMk id="17" creationId="{52D3A6DB-25F4-4986-9D7C-1CDBB226224B}"/>
          </ac:spMkLst>
        </pc:spChg>
        <pc:spChg chg="add mod">
          <ac:chgData name="Shoko Kakuda" userId="40706642-bbdd-4be4-a46a-1d3174691c72" providerId="ADAL" clId="{BA07FBFB-CD4E-4ED9-B408-774F97F60608}" dt="2022-01-05T06:32:30.987" v="89"/>
          <ac:spMkLst>
            <pc:docMk/>
            <pc:sldMk cId="3623622723" sldId="317"/>
            <ac:spMk id="18" creationId="{FA6F0286-CD7B-46DB-B4BA-0677D610F3DF}"/>
          </ac:spMkLst>
        </pc:spChg>
      </pc:sldChg>
      <pc:sldChg chg="delSp modSp add mod delAnim">
        <pc:chgData name="Shoko Kakuda" userId="40706642-bbdd-4be4-a46a-1d3174691c72" providerId="ADAL" clId="{BA07FBFB-CD4E-4ED9-B408-774F97F60608}" dt="2022-01-05T06:29:46.346" v="34" actId="1076"/>
        <pc:sldMkLst>
          <pc:docMk/>
          <pc:sldMk cId="2661338261" sldId="320"/>
        </pc:sldMkLst>
        <pc:spChg chg="del mod">
          <ac:chgData name="Shoko Kakuda" userId="40706642-bbdd-4be4-a46a-1d3174691c72" providerId="ADAL" clId="{BA07FBFB-CD4E-4ED9-B408-774F97F60608}" dt="2022-01-05T06:28:28.556" v="20" actId="478"/>
          <ac:spMkLst>
            <pc:docMk/>
            <pc:sldMk cId="2661338261" sldId="320"/>
            <ac:spMk id="8" creationId="{F3F0C8C2-B6C3-47C5-9074-3055D5617B0E}"/>
          </ac:spMkLst>
        </pc:spChg>
        <pc:spChg chg="del">
          <ac:chgData name="Shoko Kakuda" userId="40706642-bbdd-4be4-a46a-1d3174691c72" providerId="ADAL" clId="{BA07FBFB-CD4E-4ED9-B408-774F97F60608}" dt="2022-01-05T06:28:34.835" v="22" actId="478"/>
          <ac:spMkLst>
            <pc:docMk/>
            <pc:sldMk cId="2661338261" sldId="320"/>
            <ac:spMk id="9" creationId="{D874AFBD-812F-4D4C-94E7-7DE39D325342}"/>
          </ac:spMkLst>
        </pc:spChg>
        <pc:spChg chg="del">
          <ac:chgData name="Shoko Kakuda" userId="40706642-bbdd-4be4-a46a-1d3174691c72" providerId="ADAL" clId="{BA07FBFB-CD4E-4ED9-B408-774F97F60608}" dt="2022-01-05T06:28:37.866" v="23" actId="478"/>
          <ac:spMkLst>
            <pc:docMk/>
            <pc:sldMk cId="2661338261" sldId="320"/>
            <ac:spMk id="10" creationId="{E00665C9-399F-473B-B0CA-45F233371CDC}"/>
          </ac:spMkLst>
        </pc:spChg>
        <pc:spChg chg="del">
          <ac:chgData name="Shoko Kakuda" userId="40706642-bbdd-4be4-a46a-1d3174691c72" providerId="ADAL" clId="{BA07FBFB-CD4E-4ED9-B408-774F97F60608}" dt="2022-01-05T06:28:31.451" v="21" actId="478"/>
          <ac:spMkLst>
            <pc:docMk/>
            <pc:sldMk cId="2661338261" sldId="320"/>
            <ac:spMk id="11" creationId="{D9BC0160-149E-42A0-BE27-A6A098A84BE0}"/>
          </ac:spMkLst>
        </pc:spChg>
        <pc:spChg chg="mod">
          <ac:chgData name="Shoko Kakuda" userId="40706642-bbdd-4be4-a46a-1d3174691c72" providerId="ADAL" clId="{BA07FBFB-CD4E-4ED9-B408-774F97F60608}" dt="2022-01-05T06:29:46.346" v="34" actId="1076"/>
          <ac:spMkLst>
            <pc:docMk/>
            <pc:sldMk cId="2661338261" sldId="320"/>
            <ac:spMk id="12" creationId="{0E898C40-D7F9-4BFB-8280-94470A07FDD4}"/>
          </ac:spMkLst>
        </pc:spChg>
      </pc:sldChg>
      <pc:sldChg chg="add">
        <pc:chgData name="Shoko Kakuda" userId="40706642-bbdd-4be4-a46a-1d3174691c72" providerId="ADAL" clId="{BA07FBFB-CD4E-4ED9-B408-774F97F60608}" dt="2022-01-05T06:32:45.187" v="93"/>
        <pc:sldMkLst>
          <pc:docMk/>
          <pc:sldMk cId="2250948870" sldId="321"/>
        </pc:sldMkLst>
      </pc:sldChg>
    </pc:docChg>
  </pc:docChgLst>
  <pc:docChgLst>
    <pc:chgData name="Chisae Koizumi" userId="56daf4ee-0553-4efe-a59d-f3ef39271f03" providerId="ADAL" clId="{C4166978-76B8-4022-B922-DC117009A3A7}"/>
    <pc:docChg chg="undo custSel addSld modSld">
      <pc:chgData name="Chisae Koizumi" userId="56daf4ee-0553-4efe-a59d-f3ef39271f03" providerId="ADAL" clId="{C4166978-76B8-4022-B922-DC117009A3A7}" dt="2022-01-05T08:58:36.421" v="688" actId="1076"/>
      <pc:docMkLst>
        <pc:docMk/>
      </pc:docMkLst>
      <pc:sldChg chg="addSp modSp mod">
        <pc:chgData name="Chisae Koizumi" userId="56daf4ee-0553-4efe-a59d-f3ef39271f03" providerId="ADAL" clId="{C4166978-76B8-4022-B922-DC117009A3A7}" dt="2022-01-05T07:18:41.902" v="3" actId="1076"/>
        <pc:sldMkLst>
          <pc:docMk/>
          <pc:sldMk cId="3999498704" sldId="260"/>
        </pc:sldMkLst>
        <pc:picChg chg="add mod">
          <ac:chgData name="Chisae Koizumi" userId="56daf4ee-0553-4efe-a59d-f3ef39271f03" providerId="ADAL" clId="{C4166978-76B8-4022-B922-DC117009A3A7}" dt="2022-01-05T07:18:41.902" v="3" actId="1076"/>
          <ac:picMkLst>
            <pc:docMk/>
            <pc:sldMk cId="3999498704" sldId="260"/>
            <ac:picMk id="5" creationId="{79F5B41E-EE75-497C-9D68-A63CBBE6481B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7:39:16.690" v="77"/>
        <pc:sldMkLst>
          <pc:docMk/>
          <pc:sldMk cId="3653782271" sldId="263"/>
        </pc:sldMkLst>
        <pc:spChg chg="del">
          <ac:chgData name="Chisae Koizumi" userId="56daf4ee-0553-4efe-a59d-f3ef39271f03" providerId="ADAL" clId="{C4166978-76B8-4022-B922-DC117009A3A7}" dt="2022-01-05T07:39:16.299" v="76" actId="478"/>
          <ac:spMkLst>
            <pc:docMk/>
            <pc:sldMk cId="3653782271" sldId="263"/>
            <ac:spMk id="10" creationId="{99FC1C14-E056-42F9-8381-805A7A61FF36}"/>
          </ac:spMkLst>
        </pc:spChg>
        <pc:spChg chg="add mod">
          <ac:chgData name="Chisae Koizumi" userId="56daf4ee-0553-4efe-a59d-f3ef39271f03" providerId="ADAL" clId="{C4166978-76B8-4022-B922-DC117009A3A7}" dt="2022-01-05T07:39:16.690" v="77"/>
          <ac:spMkLst>
            <pc:docMk/>
            <pc:sldMk cId="3653782271" sldId="263"/>
            <ac:spMk id="12" creationId="{181E56CB-A2BE-4D03-A0BD-A5323D015EEF}"/>
          </ac:spMkLst>
        </pc:spChg>
        <pc:picChg chg="add mod">
          <ac:chgData name="Chisae Koizumi" userId="56daf4ee-0553-4efe-a59d-f3ef39271f03" providerId="ADAL" clId="{C4166978-76B8-4022-B922-DC117009A3A7}" dt="2022-01-05T07:32:35.801" v="36" actId="1076"/>
          <ac:picMkLst>
            <pc:docMk/>
            <pc:sldMk cId="3653782271" sldId="263"/>
            <ac:picMk id="3" creationId="{ACC01E9D-B532-4FE0-B755-F60D2DCEB05D}"/>
          </ac:picMkLst>
        </pc:picChg>
        <pc:picChg chg="del mod">
          <ac:chgData name="Chisae Koizumi" userId="56daf4ee-0553-4efe-a59d-f3ef39271f03" providerId="ADAL" clId="{C4166978-76B8-4022-B922-DC117009A3A7}" dt="2022-01-05T07:32:08.671" v="25" actId="478"/>
          <ac:picMkLst>
            <pc:docMk/>
            <pc:sldMk cId="3653782271" sldId="263"/>
            <ac:picMk id="11" creationId="{F4FB523F-109D-4CD0-85EC-ED3EB6881149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7:44:53.198" v="102" actId="14100"/>
        <pc:sldMkLst>
          <pc:docMk/>
          <pc:sldMk cId="3003118926" sldId="265"/>
        </pc:sldMkLst>
        <pc:spChg chg="del">
          <ac:chgData name="Chisae Koizumi" userId="56daf4ee-0553-4efe-a59d-f3ef39271f03" providerId="ADAL" clId="{C4166978-76B8-4022-B922-DC117009A3A7}" dt="2022-01-05T07:43:38.029" v="88" actId="478"/>
          <ac:spMkLst>
            <pc:docMk/>
            <pc:sldMk cId="3003118926" sldId="265"/>
            <ac:spMk id="7" creationId="{1663DA6E-C3F7-4812-8748-119E23FA486C}"/>
          </ac:spMkLst>
        </pc:spChg>
        <pc:spChg chg="add mod">
          <ac:chgData name="Chisae Koizumi" userId="56daf4ee-0553-4efe-a59d-f3ef39271f03" providerId="ADAL" clId="{C4166978-76B8-4022-B922-DC117009A3A7}" dt="2022-01-05T07:43:38.454" v="89"/>
          <ac:spMkLst>
            <pc:docMk/>
            <pc:sldMk cId="3003118926" sldId="265"/>
            <ac:spMk id="9" creationId="{E48B400C-1FFC-4A47-B758-B8F245020FD7}"/>
          </ac:spMkLst>
        </pc:spChg>
        <pc:picChg chg="del">
          <ac:chgData name="Chisae Koizumi" userId="56daf4ee-0553-4efe-a59d-f3ef39271f03" providerId="ADAL" clId="{C4166978-76B8-4022-B922-DC117009A3A7}" dt="2022-01-05T07:44:08.884" v="93" actId="478"/>
          <ac:picMkLst>
            <pc:docMk/>
            <pc:sldMk cId="3003118926" sldId="265"/>
            <ac:picMk id="8" creationId="{CEDA31E7-F7E0-4AD0-8ED1-9BA9F8AF9568}"/>
          </ac:picMkLst>
        </pc:picChg>
        <pc:picChg chg="add mod">
          <ac:chgData name="Chisae Koizumi" userId="56daf4ee-0553-4efe-a59d-f3ef39271f03" providerId="ADAL" clId="{C4166978-76B8-4022-B922-DC117009A3A7}" dt="2022-01-05T07:44:53.198" v="102" actId="14100"/>
          <ac:picMkLst>
            <pc:docMk/>
            <pc:sldMk cId="3003118926" sldId="265"/>
            <ac:picMk id="10" creationId="{3EF672D4-AA25-4B6F-81CA-316E58232544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7:44:46.575" v="101" actId="1076"/>
        <pc:sldMkLst>
          <pc:docMk/>
          <pc:sldMk cId="2284393724" sldId="266"/>
        </pc:sldMkLst>
        <pc:spChg chg="del">
          <ac:chgData name="Chisae Koizumi" userId="56daf4ee-0553-4efe-a59d-f3ef39271f03" providerId="ADAL" clId="{C4166978-76B8-4022-B922-DC117009A3A7}" dt="2022-01-05T07:43:42.499" v="90" actId="478"/>
          <ac:spMkLst>
            <pc:docMk/>
            <pc:sldMk cId="2284393724" sldId="266"/>
            <ac:spMk id="3" creationId="{5C797D19-DE51-4192-97B1-7BE57A8FDBAF}"/>
          </ac:spMkLst>
        </pc:spChg>
        <pc:spChg chg="add mod">
          <ac:chgData name="Chisae Koizumi" userId="56daf4ee-0553-4efe-a59d-f3ef39271f03" providerId="ADAL" clId="{C4166978-76B8-4022-B922-DC117009A3A7}" dt="2022-01-05T07:43:42.851" v="91"/>
          <ac:spMkLst>
            <pc:docMk/>
            <pc:sldMk cId="2284393724" sldId="266"/>
            <ac:spMk id="5" creationId="{08834755-5995-4BB5-A5D0-F74DF62EF239}"/>
          </ac:spMkLst>
        </pc:spChg>
        <pc:picChg chg="del">
          <ac:chgData name="Chisae Koizumi" userId="56daf4ee-0553-4efe-a59d-f3ef39271f03" providerId="ADAL" clId="{C4166978-76B8-4022-B922-DC117009A3A7}" dt="2022-01-05T07:44:23.061" v="96" actId="478"/>
          <ac:picMkLst>
            <pc:docMk/>
            <pc:sldMk cId="2284393724" sldId="266"/>
            <ac:picMk id="4" creationId="{4B68B3EB-3599-47AB-A07B-2236EB92F06D}"/>
          </ac:picMkLst>
        </pc:picChg>
        <pc:picChg chg="add mod">
          <ac:chgData name="Chisae Koizumi" userId="56daf4ee-0553-4efe-a59d-f3ef39271f03" providerId="ADAL" clId="{C4166978-76B8-4022-B922-DC117009A3A7}" dt="2022-01-05T07:44:46.575" v="101" actId="1076"/>
          <ac:picMkLst>
            <pc:docMk/>
            <pc:sldMk cId="2284393724" sldId="266"/>
            <ac:picMk id="6" creationId="{F27BC380-5FA3-4CBA-B786-2533A37CF0CD}"/>
          </ac:picMkLst>
        </pc:picChg>
      </pc:sldChg>
      <pc:sldChg chg="delSp mod">
        <pc:chgData name="Chisae Koizumi" userId="56daf4ee-0553-4efe-a59d-f3ef39271f03" providerId="ADAL" clId="{C4166978-76B8-4022-B922-DC117009A3A7}" dt="2022-01-05T07:18:32.006" v="0" actId="478"/>
        <pc:sldMkLst>
          <pc:docMk/>
          <pc:sldMk cId="1374535994" sldId="267"/>
        </pc:sldMkLst>
        <pc:picChg chg="del">
          <ac:chgData name="Chisae Koizumi" userId="56daf4ee-0553-4efe-a59d-f3ef39271f03" providerId="ADAL" clId="{C4166978-76B8-4022-B922-DC117009A3A7}" dt="2022-01-05T07:18:32.006" v="0" actId="478"/>
          <ac:picMkLst>
            <pc:docMk/>
            <pc:sldMk cId="1374535994" sldId="267"/>
            <ac:picMk id="7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7:45:17.386" v="106" actId="20577"/>
        <pc:sldMkLst>
          <pc:docMk/>
          <pc:sldMk cId="772722956" sldId="269"/>
        </pc:sldMkLst>
        <pc:spChg chg="del">
          <ac:chgData name="Chisae Koizumi" userId="56daf4ee-0553-4efe-a59d-f3ef39271f03" providerId="ADAL" clId="{C4166978-76B8-4022-B922-DC117009A3A7}" dt="2022-01-05T07:45:14.270" v="103" actId="478"/>
          <ac:spMkLst>
            <pc:docMk/>
            <pc:sldMk cId="772722956" sldId="269"/>
            <ac:spMk id="3" creationId="{725D29CC-4A72-427A-8CF4-0F4767745043}"/>
          </ac:spMkLst>
        </pc:spChg>
        <pc:spChg chg="add mod">
          <ac:chgData name="Chisae Koizumi" userId="56daf4ee-0553-4efe-a59d-f3ef39271f03" providerId="ADAL" clId="{C4166978-76B8-4022-B922-DC117009A3A7}" dt="2022-01-05T07:45:17.386" v="106" actId="20577"/>
          <ac:spMkLst>
            <pc:docMk/>
            <pc:sldMk cId="772722956" sldId="269"/>
            <ac:spMk id="4" creationId="{EF7567DB-BCE1-4CA4-AE36-6D4635552953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08:05.395" v="168" actId="1582"/>
        <pc:sldMkLst>
          <pc:docMk/>
          <pc:sldMk cId="2625345789" sldId="271"/>
        </pc:sldMkLst>
        <pc:spChg chg="add mod">
          <ac:chgData name="Chisae Koizumi" userId="56daf4ee-0553-4efe-a59d-f3ef39271f03" providerId="ADAL" clId="{C4166978-76B8-4022-B922-DC117009A3A7}" dt="2022-01-05T08:08:05.395" v="168" actId="1582"/>
          <ac:spMkLst>
            <pc:docMk/>
            <pc:sldMk cId="2625345789" sldId="271"/>
            <ac:spMk id="6" creationId="{5B88E6A0-E01A-4C44-9751-640B4806BB01}"/>
          </ac:spMkLst>
        </pc:spChg>
        <pc:spChg chg="del">
          <ac:chgData name="Chisae Koizumi" userId="56daf4ee-0553-4efe-a59d-f3ef39271f03" providerId="ADAL" clId="{C4166978-76B8-4022-B922-DC117009A3A7}" dt="2022-01-05T08:04:33.210" v="139" actId="478"/>
          <ac:spMkLst>
            <pc:docMk/>
            <pc:sldMk cId="2625345789" sldId="271"/>
            <ac:spMk id="11" creationId="{ACA4F68F-87E1-4B84-8625-42BAFA791BE6}"/>
          </ac:spMkLst>
        </pc:spChg>
        <pc:spChg chg="add mod">
          <ac:chgData name="Chisae Koizumi" userId="56daf4ee-0553-4efe-a59d-f3ef39271f03" providerId="ADAL" clId="{C4166978-76B8-4022-B922-DC117009A3A7}" dt="2022-01-05T08:04:36.995" v="142" actId="20577"/>
          <ac:spMkLst>
            <pc:docMk/>
            <pc:sldMk cId="2625345789" sldId="271"/>
            <ac:spMk id="13" creationId="{1D27AC4A-333F-4CB4-8641-F56DB3306830}"/>
          </ac:spMkLst>
        </pc:spChg>
        <pc:picChg chg="add mod">
          <ac:chgData name="Chisae Koizumi" userId="56daf4ee-0553-4efe-a59d-f3ef39271f03" providerId="ADAL" clId="{C4166978-76B8-4022-B922-DC117009A3A7}" dt="2022-01-05T08:06:55.115" v="154" actId="1076"/>
          <ac:picMkLst>
            <pc:docMk/>
            <pc:sldMk cId="2625345789" sldId="271"/>
            <ac:picMk id="3" creationId="{6CD0196F-D5C3-4FB9-A7CC-5E892A579184}"/>
          </ac:picMkLst>
        </pc:picChg>
        <pc:picChg chg="add mod">
          <ac:chgData name="Chisae Koizumi" userId="56daf4ee-0553-4efe-a59d-f3ef39271f03" providerId="ADAL" clId="{C4166978-76B8-4022-B922-DC117009A3A7}" dt="2022-01-05T08:07:27.034" v="163" actId="1076"/>
          <ac:picMkLst>
            <pc:docMk/>
            <pc:sldMk cId="2625345789" sldId="271"/>
            <ac:picMk id="5" creationId="{7D64C8BF-58E3-4873-8DE4-76CB4ACB052F}"/>
          </ac:picMkLst>
        </pc:picChg>
        <pc:picChg chg="del">
          <ac:chgData name="Chisae Koizumi" userId="56daf4ee-0553-4efe-a59d-f3ef39271f03" providerId="ADAL" clId="{C4166978-76B8-4022-B922-DC117009A3A7}" dt="2022-01-05T08:05:49.950" v="145" actId="478"/>
          <ac:picMkLst>
            <pc:docMk/>
            <pc:sldMk cId="2625345789" sldId="271"/>
            <ac:picMk id="7" creationId="{0D9B4CAA-3B25-42F5-AE70-80E5CBD704BB}"/>
          </ac:picMkLst>
        </pc:picChg>
        <pc:picChg chg="del">
          <ac:chgData name="Chisae Koizumi" userId="56daf4ee-0553-4efe-a59d-f3ef39271f03" providerId="ADAL" clId="{C4166978-76B8-4022-B922-DC117009A3A7}" dt="2022-01-05T08:05:50.765" v="146" actId="478"/>
          <ac:picMkLst>
            <pc:docMk/>
            <pc:sldMk cId="2625345789" sldId="271"/>
            <ac:picMk id="9" creationId="{84CDBEE1-2122-4F78-82E3-BB1533BE4D98}"/>
          </ac:picMkLst>
        </pc:picChg>
      </pc:sldChg>
      <pc:sldChg chg="addSp delSp modSp mod delAnim">
        <pc:chgData name="Chisae Koizumi" userId="56daf4ee-0553-4efe-a59d-f3ef39271f03" providerId="ADAL" clId="{C4166978-76B8-4022-B922-DC117009A3A7}" dt="2022-01-05T08:15:03.653" v="304" actId="478"/>
        <pc:sldMkLst>
          <pc:docMk/>
          <pc:sldMk cId="997498323" sldId="272"/>
        </pc:sldMkLst>
        <pc:spChg chg="del mod">
          <ac:chgData name="Chisae Koizumi" userId="56daf4ee-0553-4efe-a59d-f3ef39271f03" providerId="ADAL" clId="{C4166978-76B8-4022-B922-DC117009A3A7}" dt="2022-01-05T08:14:57.330" v="301" actId="478"/>
          <ac:spMkLst>
            <pc:docMk/>
            <pc:sldMk cId="997498323" sldId="272"/>
            <ac:spMk id="5" creationId="{29D65927-A52E-4C00-99C4-7BF3709A1C36}"/>
          </ac:spMkLst>
        </pc:spChg>
        <pc:spChg chg="del mod">
          <ac:chgData name="Chisae Koizumi" userId="56daf4ee-0553-4efe-a59d-f3ef39271f03" providerId="ADAL" clId="{C4166978-76B8-4022-B922-DC117009A3A7}" dt="2022-01-05T08:14:58.768" v="302" actId="478"/>
          <ac:spMkLst>
            <pc:docMk/>
            <pc:sldMk cId="997498323" sldId="272"/>
            <ac:spMk id="6" creationId="{5B8CE6E9-EFF6-4C02-AE4C-03BAF34AA3B3}"/>
          </ac:spMkLst>
        </pc:spChg>
        <pc:spChg chg="del mod">
          <ac:chgData name="Chisae Koizumi" userId="56daf4ee-0553-4efe-a59d-f3ef39271f03" providerId="ADAL" clId="{C4166978-76B8-4022-B922-DC117009A3A7}" dt="2022-01-05T08:15:03.653" v="304" actId="478"/>
          <ac:spMkLst>
            <pc:docMk/>
            <pc:sldMk cId="997498323" sldId="272"/>
            <ac:spMk id="8" creationId="{D88971A7-5988-49BB-91C4-0BE43DECB7B7}"/>
          </ac:spMkLst>
        </pc:spChg>
        <pc:spChg chg="del mod">
          <ac:chgData name="Chisae Koizumi" userId="56daf4ee-0553-4efe-a59d-f3ef39271f03" providerId="ADAL" clId="{C4166978-76B8-4022-B922-DC117009A3A7}" dt="2022-01-05T08:15:02.213" v="303" actId="478"/>
          <ac:spMkLst>
            <pc:docMk/>
            <pc:sldMk cId="997498323" sldId="272"/>
            <ac:spMk id="9" creationId="{534FBDC9-97D7-435E-8F40-ADF848749828}"/>
          </ac:spMkLst>
        </pc:spChg>
        <pc:spChg chg="del">
          <ac:chgData name="Chisae Koizumi" userId="56daf4ee-0553-4efe-a59d-f3ef39271f03" providerId="ADAL" clId="{C4166978-76B8-4022-B922-DC117009A3A7}" dt="2022-01-05T08:04:52.602" v="143" actId="478"/>
          <ac:spMkLst>
            <pc:docMk/>
            <pc:sldMk cId="997498323" sldId="272"/>
            <ac:spMk id="11" creationId="{27021147-1546-4101-B985-8924D4A2076B}"/>
          </ac:spMkLst>
        </pc:spChg>
        <pc:spChg chg="add mod">
          <ac:chgData name="Chisae Koizumi" userId="56daf4ee-0553-4efe-a59d-f3ef39271f03" providerId="ADAL" clId="{C4166978-76B8-4022-B922-DC117009A3A7}" dt="2022-01-05T08:09:06.866" v="170" actId="20577"/>
          <ac:spMkLst>
            <pc:docMk/>
            <pc:sldMk cId="997498323" sldId="272"/>
            <ac:spMk id="12" creationId="{6DC3C4C5-DC61-49ED-94AE-8CFEE4A027B7}"/>
          </ac:spMkLst>
        </pc:spChg>
        <pc:picChg chg="add del mod">
          <ac:chgData name="Chisae Koizumi" userId="56daf4ee-0553-4efe-a59d-f3ef39271f03" providerId="ADAL" clId="{C4166978-76B8-4022-B922-DC117009A3A7}" dt="2022-01-05T08:10:42.964" v="182" actId="478"/>
          <ac:picMkLst>
            <pc:docMk/>
            <pc:sldMk cId="997498323" sldId="272"/>
            <ac:picMk id="3" creationId="{37A8B3DB-0EEB-4396-8D38-FC3DE4CB5B32}"/>
          </ac:picMkLst>
        </pc:picChg>
        <pc:picChg chg="mod">
          <ac:chgData name="Chisae Koizumi" userId="56daf4ee-0553-4efe-a59d-f3ef39271f03" providerId="ADAL" clId="{C4166978-76B8-4022-B922-DC117009A3A7}" dt="2022-01-05T08:11:45.466" v="200" actId="1076"/>
          <ac:picMkLst>
            <pc:docMk/>
            <pc:sldMk cId="997498323" sldId="272"/>
            <ac:picMk id="4" creationId="{00000000-0000-0000-0000-000000000000}"/>
          </ac:picMkLst>
        </pc:picChg>
        <pc:picChg chg="del">
          <ac:chgData name="Chisae Koizumi" userId="56daf4ee-0553-4efe-a59d-f3ef39271f03" providerId="ADAL" clId="{C4166978-76B8-4022-B922-DC117009A3A7}" dt="2022-01-05T08:10:03.359" v="175" actId="478"/>
          <ac:picMkLst>
            <pc:docMk/>
            <pc:sldMk cId="997498323" sldId="272"/>
            <ac:picMk id="10" creationId="{B3D1589A-589B-4E55-BB32-A9DBE10ED6EE}"/>
          </ac:picMkLst>
        </pc:picChg>
        <pc:picChg chg="add mod ord">
          <ac:chgData name="Chisae Koizumi" userId="56daf4ee-0553-4efe-a59d-f3ef39271f03" providerId="ADAL" clId="{C4166978-76B8-4022-B922-DC117009A3A7}" dt="2022-01-05T08:11:43.562" v="199" actId="1076"/>
          <ac:picMkLst>
            <pc:docMk/>
            <pc:sldMk cId="997498323" sldId="272"/>
            <ac:picMk id="13" creationId="{2FB6254B-781F-43A2-AE2B-6C27F367ED31}"/>
          </ac:picMkLst>
        </pc:picChg>
        <pc:picChg chg="add mod ord">
          <ac:chgData name="Chisae Koizumi" userId="56daf4ee-0553-4efe-a59d-f3ef39271f03" providerId="ADAL" clId="{C4166978-76B8-4022-B922-DC117009A3A7}" dt="2022-01-05T08:12:31.314" v="208" actId="1076"/>
          <ac:picMkLst>
            <pc:docMk/>
            <pc:sldMk cId="997498323" sldId="272"/>
            <ac:picMk id="14" creationId="{01D061FC-89A7-4045-8C90-72C2D155507C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8:17:48.738" v="342" actId="1076"/>
        <pc:sldMkLst>
          <pc:docMk/>
          <pc:sldMk cId="2995795301" sldId="273"/>
        </pc:sldMkLst>
        <pc:spChg chg="del">
          <ac:chgData name="Chisae Koizumi" userId="56daf4ee-0553-4efe-a59d-f3ef39271f03" providerId="ADAL" clId="{C4166978-76B8-4022-B922-DC117009A3A7}" dt="2022-01-05T08:17:13.525" v="334" actId="478"/>
          <ac:spMkLst>
            <pc:docMk/>
            <pc:sldMk cId="2995795301" sldId="273"/>
            <ac:spMk id="4" creationId="{9F27906A-D67C-437D-9F6A-4A207C2DE89D}"/>
          </ac:spMkLst>
        </pc:spChg>
        <pc:spChg chg="add mod">
          <ac:chgData name="Chisae Koizumi" userId="56daf4ee-0553-4efe-a59d-f3ef39271f03" providerId="ADAL" clId="{C4166978-76B8-4022-B922-DC117009A3A7}" dt="2022-01-05T08:17:13.947" v="335"/>
          <ac:spMkLst>
            <pc:docMk/>
            <pc:sldMk cId="2995795301" sldId="273"/>
            <ac:spMk id="6" creationId="{A18B0375-F070-4CA1-AF6E-BE6644072E32}"/>
          </ac:spMkLst>
        </pc:spChg>
        <pc:picChg chg="mod">
          <ac:chgData name="Chisae Koizumi" userId="56daf4ee-0553-4efe-a59d-f3ef39271f03" providerId="ADAL" clId="{C4166978-76B8-4022-B922-DC117009A3A7}" dt="2022-01-05T08:17:48.738" v="342" actId="1076"/>
          <ac:picMkLst>
            <pc:docMk/>
            <pc:sldMk cId="2995795301" sldId="273"/>
            <ac:picMk id="3" creationId="{00000000-0000-0000-0000-000000000000}"/>
          </ac:picMkLst>
        </pc:picChg>
        <pc:picChg chg="del">
          <ac:chgData name="Chisae Koizumi" userId="56daf4ee-0553-4efe-a59d-f3ef39271f03" providerId="ADAL" clId="{C4166978-76B8-4022-B922-DC117009A3A7}" dt="2022-01-05T08:17:00.948" v="333" actId="478"/>
          <ac:picMkLst>
            <pc:docMk/>
            <pc:sldMk cId="2995795301" sldId="273"/>
            <ac:picMk id="5" creationId="{5F3438C0-B006-4B02-A730-26D5254702B4}"/>
          </ac:picMkLst>
        </pc:picChg>
        <pc:picChg chg="add mod">
          <ac:chgData name="Chisae Koizumi" userId="56daf4ee-0553-4efe-a59d-f3ef39271f03" providerId="ADAL" clId="{C4166978-76B8-4022-B922-DC117009A3A7}" dt="2022-01-05T08:17:46.078" v="341" actId="962"/>
          <ac:picMkLst>
            <pc:docMk/>
            <pc:sldMk cId="2995795301" sldId="273"/>
            <ac:picMk id="7" creationId="{3A91861A-0B9A-44E9-8255-3941E87068AC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8:31:09.014" v="355" actId="20577"/>
        <pc:sldMkLst>
          <pc:docMk/>
          <pc:sldMk cId="1188356584" sldId="274"/>
        </pc:sldMkLst>
        <pc:spChg chg="del">
          <ac:chgData name="Chisae Koizumi" userId="56daf4ee-0553-4efe-a59d-f3ef39271f03" providerId="ADAL" clId="{C4166978-76B8-4022-B922-DC117009A3A7}" dt="2022-01-05T08:31:05.777" v="352" actId="478"/>
          <ac:spMkLst>
            <pc:docMk/>
            <pc:sldMk cId="1188356584" sldId="274"/>
            <ac:spMk id="8" creationId="{F889E134-14C9-494D-BC64-380A00146385}"/>
          </ac:spMkLst>
        </pc:spChg>
        <pc:spChg chg="add mod">
          <ac:chgData name="Chisae Koizumi" userId="56daf4ee-0553-4efe-a59d-f3ef39271f03" providerId="ADAL" clId="{C4166978-76B8-4022-B922-DC117009A3A7}" dt="2022-01-05T08:31:09.014" v="355" actId="20577"/>
          <ac:spMkLst>
            <pc:docMk/>
            <pc:sldMk cId="1188356584" sldId="274"/>
            <ac:spMk id="10" creationId="{EEC96E0D-14DC-4799-A24C-EB541FB48D5A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38:34.563" v="454" actId="14100"/>
        <pc:sldMkLst>
          <pc:docMk/>
          <pc:sldMk cId="1780249280" sldId="275"/>
        </pc:sldMkLst>
        <pc:spChg chg="del">
          <ac:chgData name="Chisae Koizumi" userId="56daf4ee-0553-4efe-a59d-f3ef39271f03" providerId="ADAL" clId="{C4166978-76B8-4022-B922-DC117009A3A7}" dt="2022-01-05T08:38:23.429" v="448" actId="478"/>
          <ac:spMkLst>
            <pc:docMk/>
            <pc:sldMk cId="1780249280" sldId="275"/>
            <ac:spMk id="3" creationId="{D2DF722A-110B-40CC-AD12-3BA396079EED}"/>
          </ac:spMkLst>
        </pc:spChg>
        <pc:spChg chg="add mod">
          <ac:chgData name="Chisae Koizumi" userId="56daf4ee-0553-4efe-a59d-f3ef39271f03" providerId="ADAL" clId="{C4166978-76B8-4022-B922-DC117009A3A7}" dt="2022-01-05T08:38:28.946" v="453" actId="20577"/>
          <ac:spMkLst>
            <pc:docMk/>
            <pc:sldMk cId="1780249280" sldId="275"/>
            <ac:spMk id="4" creationId="{5CEF9F05-F6FE-48DB-8367-5C68D44B8854}"/>
          </ac:spMkLst>
        </pc:spChg>
        <pc:picChg chg="mod">
          <ac:chgData name="Chisae Koizumi" userId="56daf4ee-0553-4efe-a59d-f3ef39271f03" providerId="ADAL" clId="{C4166978-76B8-4022-B922-DC117009A3A7}" dt="2022-01-05T08:38:34.563" v="454" actId="14100"/>
          <ac:picMkLst>
            <pc:docMk/>
            <pc:sldMk cId="1780249280" sldId="275"/>
            <ac:picMk id="2" creationId="{00000000-0000-0000-0000-000000000000}"/>
          </ac:picMkLst>
        </pc:picChg>
      </pc:sldChg>
      <pc:sldChg chg="addSp delSp modSp mod modNotesTx">
        <pc:chgData name="Chisae Koizumi" userId="56daf4ee-0553-4efe-a59d-f3ef39271f03" providerId="ADAL" clId="{C4166978-76B8-4022-B922-DC117009A3A7}" dt="2022-01-05T08:37:45.988" v="447"/>
        <pc:sldMkLst>
          <pc:docMk/>
          <pc:sldMk cId="4068410876" sldId="280"/>
        </pc:sldMkLst>
        <pc:spChg chg="del">
          <ac:chgData name="Chisae Koizumi" userId="56daf4ee-0553-4efe-a59d-f3ef39271f03" providerId="ADAL" clId="{C4166978-76B8-4022-B922-DC117009A3A7}" dt="2022-01-05T08:37:45.385" v="446" actId="478"/>
          <ac:spMkLst>
            <pc:docMk/>
            <pc:sldMk cId="4068410876" sldId="280"/>
            <ac:spMk id="7" creationId="{16ADD1B3-D89A-4E72-B7DC-BB34B34EC4CD}"/>
          </ac:spMkLst>
        </pc:spChg>
        <pc:spChg chg="add mod">
          <ac:chgData name="Chisae Koizumi" userId="56daf4ee-0553-4efe-a59d-f3ef39271f03" providerId="ADAL" clId="{C4166978-76B8-4022-B922-DC117009A3A7}" dt="2022-01-05T08:37:45.988" v="447"/>
          <ac:spMkLst>
            <pc:docMk/>
            <pc:sldMk cId="4068410876" sldId="280"/>
            <ac:spMk id="8" creationId="{5624A29C-2664-41B4-8D94-DBABC3010B17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53:08.732" v="606" actId="14100"/>
        <pc:sldMkLst>
          <pc:docMk/>
          <pc:sldMk cId="3895426223" sldId="281"/>
        </pc:sldMkLst>
        <pc:spChg chg="del">
          <ac:chgData name="Chisae Koizumi" userId="56daf4ee-0553-4efe-a59d-f3ef39271f03" providerId="ADAL" clId="{C4166978-76B8-4022-B922-DC117009A3A7}" dt="2022-01-05T08:51:19.134" v="592" actId="478"/>
          <ac:spMkLst>
            <pc:docMk/>
            <pc:sldMk cId="3895426223" sldId="281"/>
            <ac:spMk id="4" creationId="{40566E60-5991-4C93-8F37-B7AC278A129D}"/>
          </ac:spMkLst>
        </pc:spChg>
        <pc:spChg chg="add mod">
          <ac:chgData name="Chisae Koizumi" userId="56daf4ee-0553-4efe-a59d-f3ef39271f03" providerId="ADAL" clId="{C4166978-76B8-4022-B922-DC117009A3A7}" dt="2022-01-05T08:51:19.484" v="593"/>
          <ac:spMkLst>
            <pc:docMk/>
            <pc:sldMk cId="3895426223" sldId="281"/>
            <ac:spMk id="6" creationId="{BD83EAE2-7F50-4D8F-9958-C7893FA1E967}"/>
          </ac:spMkLst>
        </pc:spChg>
        <pc:picChg chg="mod">
          <ac:chgData name="Chisae Koizumi" userId="56daf4ee-0553-4efe-a59d-f3ef39271f03" providerId="ADAL" clId="{C4166978-76B8-4022-B922-DC117009A3A7}" dt="2022-01-05T08:53:05.093" v="604" actId="1076"/>
          <ac:picMkLst>
            <pc:docMk/>
            <pc:sldMk cId="3895426223" sldId="281"/>
            <ac:picMk id="3" creationId="{00000000-0000-0000-0000-000000000000}"/>
          </ac:picMkLst>
        </pc:picChg>
        <pc:picChg chg="del">
          <ac:chgData name="Chisae Koizumi" userId="56daf4ee-0553-4efe-a59d-f3ef39271f03" providerId="ADAL" clId="{C4166978-76B8-4022-B922-DC117009A3A7}" dt="2022-01-05T08:51:23.644" v="594" actId="478"/>
          <ac:picMkLst>
            <pc:docMk/>
            <pc:sldMk cId="3895426223" sldId="281"/>
            <ac:picMk id="5" creationId="{AC5B9CD9-B243-464A-AD53-C24735616E7A}"/>
          </ac:picMkLst>
        </pc:picChg>
        <pc:picChg chg="add mod ord">
          <ac:chgData name="Chisae Koizumi" userId="56daf4ee-0553-4efe-a59d-f3ef39271f03" providerId="ADAL" clId="{C4166978-76B8-4022-B922-DC117009A3A7}" dt="2022-01-05T08:53:08.732" v="606" actId="14100"/>
          <ac:picMkLst>
            <pc:docMk/>
            <pc:sldMk cId="3895426223" sldId="281"/>
            <ac:picMk id="7" creationId="{7F91B9AF-55D5-4355-A137-B63AD7F2E11F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8:53:34.270" v="610" actId="20577"/>
        <pc:sldMkLst>
          <pc:docMk/>
          <pc:sldMk cId="4375211" sldId="282"/>
        </pc:sldMkLst>
        <pc:spChg chg="del">
          <ac:chgData name="Chisae Koizumi" userId="56daf4ee-0553-4efe-a59d-f3ef39271f03" providerId="ADAL" clId="{C4166978-76B8-4022-B922-DC117009A3A7}" dt="2022-01-05T08:53:31.015" v="607" actId="478"/>
          <ac:spMkLst>
            <pc:docMk/>
            <pc:sldMk cId="4375211" sldId="282"/>
            <ac:spMk id="8" creationId="{98C824A7-4E34-4B8F-879E-A1E3C47D1A4D}"/>
          </ac:spMkLst>
        </pc:spChg>
        <pc:spChg chg="add mod">
          <ac:chgData name="Chisae Koizumi" userId="56daf4ee-0553-4efe-a59d-f3ef39271f03" providerId="ADAL" clId="{C4166978-76B8-4022-B922-DC117009A3A7}" dt="2022-01-05T08:53:34.270" v="610" actId="20577"/>
          <ac:spMkLst>
            <pc:docMk/>
            <pc:sldMk cId="4375211" sldId="282"/>
            <ac:spMk id="10" creationId="{A1F38144-E793-498C-87F7-7BD6098C69FE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53:54.009" v="614"/>
        <pc:sldMkLst>
          <pc:docMk/>
          <pc:sldMk cId="129177912" sldId="283"/>
        </pc:sldMkLst>
        <pc:spChg chg="del">
          <ac:chgData name="Chisae Koizumi" userId="56daf4ee-0553-4efe-a59d-f3ef39271f03" providerId="ADAL" clId="{C4166978-76B8-4022-B922-DC117009A3A7}" dt="2022-01-05T08:53:53.491" v="613" actId="478"/>
          <ac:spMkLst>
            <pc:docMk/>
            <pc:sldMk cId="129177912" sldId="283"/>
            <ac:spMk id="7" creationId="{1A09E318-E059-4C10-99CC-38580988EA4F}"/>
          </ac:spMkLst>
        </pc:spChg>
        <pc:spChg chg="add mod">
          <ac:chgData name="Chisae Koizumi" userId="56daf4ee-0553-4efe-a59d-f3ef39271f03" providerId="ADAL" clId="{C4166978-76B8-4022-B922-DC117009A3A7}" dt="2022-01-05T08:53:54.009" v="614"/>
          <ac:spMkLst>
            <pc:docMk/>
            <pc:sldMk cId="129177912" sldId="283"/>
            <ac:spMk id="9" creationId="{278A074B-46D7-4CBA-BE0A-EFD8D58D45F1}"/>
          </ac:spMkLst>
        </pc:spChg>
      </pc:sldChg>
      <pc:sldChg chg="modSp mod">
        <pc:chgData name="Chisae Koizumi" userId="56daf4ee-0553-4efe-a59d-f3ef39271f03" providerId="ADAL" clId="{C4166978-76B8-4022-B922-DC117009A3A7}" dt="2022-01-05T07:41:05.103" v="87" actId="1076"/>
        <pc:sldMkLst>
          <pc:docMk/>
          <pc:sldMk cId="3869523214" sldId="292"/>
        </pc:sldMkLst>
        <pc:spChg chg="mod">
          <ac:chgData name="Chisae Koizumi" userId="56daf4ee-0553-4efe-a59d-f3ef39271f03" providerId="ADAL" clId="{C4166978-76B8-4022-B922-DC117009A3A7}" dt="2022-01-05T07:41:05.103" v="87" actId="1076"/>
          <ac:spMkLst>
            <pc:docMk/>
            <pc:sldMk cId="3869523214" sldId="292"/>
            <ac:spMk id="5" creationId="{FCDC9EA9-4075-4AC0-9512-FF38B25E8FF8}"/>
          </ac:spMkLst>
        </pc:spChg>
      </pc:sldChg>
      <pc:sldChg chg="delSp mod">
        <pc:chgData name="Chisae Koizumi" userId="56daf4ee-0553-4efe-a59d-f3ef39271f03" providerId="ADAL" clId="{C4166978-76B8-4022-B922-DC117009A3A7}" dt="2022-01-05T07:18:35.338" v="1" actId="21"/>
        <pc:sldMkLst>
          <pc:docMk/>
          <pc:sldMk cId="2484733043" sldId="294"/>
        </pc:sldMkLst>
        <pc:picChg chg="del">
          <ac:chgData name="Chisae Koizumi" userId="56daf4ee-0553-4efe-a59d-f3ef39271f03" providerId="ADAL" clId="{C4166978-76B8-4022-B922-DC117009A3A7}" dt="2022-01-05T07:18:35.338" v="1" actId="21"/>
          <ac:picMkLst>
            <pc:docMk/>
            <pc:sldMk cId="2484733043" sldId="294"/>
            <ac:picMk id="7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7:45:45.511" v="108"/>
        <pc:sldMkLst>
          <pc:docMk/>
          <pc:sldMk cId="1404824796" sldId="298"/>
        </pc:sldMkLst>
        <pc:spChg chg="del">
          <ac:chgData name="Chisae Koizumi" userId="56daf4ee-0553-4efe-a59d-f3ef39271f03" providerId="ADAL" clId="{C4166978-76B8-4022-B922-DC117009A3A7}" dt="2022-01-05T07:45:45.212" v="107" actId="478"/>
          <ac:spMkLst>
            <pc:docMk/>
            <pc:sldMk cId="1404824796" sldId="298"/>
            <ac:spMk id="5" creationId="{ABEE8A26-4A7A-40CF-B1BE-244A2F1081AE}"/>
          </ac:spMkLst>
        </pc:spChg>
        <pc:spChg chg="add mod">
          <ac:chgData name="Chisae Koizumi" userId="56daf4ee-0553-4efe-a59d-f3ef39271f03" providerId="ADAL" clId="{C4166978-76B8-4022-B922-DC117009A3A7}" dt="2022-01-05T07:45:45.511" v="108"/>
          <ac:spMkLst>
            <pc:docMk/>
            <pc:sldMk cId="1404824796" sldId="298"/>
            <ac:spMk id="6" creationId="{C8C732F1-513B-4020-84CA-EFE6562D76A7}"/>
          </ac:spMkLst>
        </pc:spChg>
      </pc:sldChg>
      <pc:sldChg chg="addSp delSp modSp mod delAnim">
        <pc:chgData name="Chisae Koizumi" userId="56daf4ee-0553-4efe-a59d-f3ef39271f03" providerId="ADAL" clId="{C4166978-76B8-4022-B922-DC117009A3A7}" dt="2022-01-05T07:38:48.059" v="75" actId="478"/>
        <pc:sldMkLst>
          <pc:docMk/>
          <pc:sldMk cId="2794724517" sldId="302"/>
        </pc:sldMkLst>
        <pc:spChg chg="del mod">
          <ac:chgData name="Chisae Koizumi" userId="56daf4ee-0553-4efe-a59d-f3ef39271f03" providerId="ADAL" clId="{C4166978-76B8-4022-B922-DC117009A3A7}" dt="2022-01-05T07:38:31.800" v="67" actId="478"/>
          <ac:spMkLst>
            <pc:docMk/>
            <pc:sldMk cId="2794724517" sldId="302"/>
            <ac:spMk id="5" creationId="{C13222FE-03C1-432F-A719-DE48C8FE62D7}"/>
          </ac:spMkLst>
        </pc:spChg>
        <pc:spChg chg="del mod">
          <ac:chgData name="Chisae Koizumi" userId="56daf4ee-0553-4efe-a59d-f3ef39271f03" providerId="ADAL" clId="{C4166978-76B8-4022-B922-DC117009A3A7}" dt="2022-01-05T07:38:33.192" v="68" actId="478"/>
          <ac:spMkLst>
            <pc:docMk/>
            <pc:sldMk cId="2794724517" sldId="302"/>
            <ac:spMk id="7" creationId="{0B60E0A3-9D64-419C-B19D-507172302CA3}"/>
          </ac:spMkLst>
        </pc:spChg>
        <pc:spChg chg="del mod">
          <ac:chgData name="Chisae Koizumi" userId="56daf4ee-0553-4efe-a59d-f3ef39271f03" providerId="ADAL" clId="{C4166978-76B8-4022-B922-DC117009A3A7}" dt="2022-01-05T07:38:36.090" v="69" actId="478"/>
          <ac:spMkLst>
            <pc:docMk/>
            <pc:sldMk cId="2794724517" sldId="302"/>
            <ac:spMk id="8" creationId="{B718B663-3BBF-4829-9F99-F69FB1C0EAA4}"/>
          </ac:spMkLst>
        </pc:spChg>
        <pc:spChg chg="del mod">
          <ac:chgData name="Chisae Koizumi" userId="56daf4ee-0553-4efe-a59d-f3ef39271f03" providerId="ADAL" clId="{C4166978-76B8-4022-B922-DC117009A3A7}" dt="2022-01-05T07:38:37.946" v="70" actId="478"/>
          <ac:spMkLst>
            <pc:docMk/>
            <pc:sldMk cId="2794724517" sldId="302"/>
            <ac:spMk id="9" creationId="{0BBC9697-1737-4E04-B882-008D18F8E491}"/>
          </ac:spMkLst>
        </pc:spChg>
        <pc:spChg chg="del mod">
          <ac:chgData name="Chisae Koizumi" userId="56daf4ee-0553-4efe-a59d-f3ef39271f03" providerId="ADAL" clId="{C4166978-76B8-4022-B922-DC117009A3A7}" dt="2022-01-05T07:38:39.549" v="71" actId="478"/>
          <ac:spMkLst>
            <pc:docMk/>
            <pc:sldMk cId="2794724517" sldId="302"/>
            <ac:spMk id="10" creationId="{836658E0-E597-4583-92D5-B38566BC21D3}"/>
          </ac:spMkLst>
        </pc:spChg>
        <pc:spChg chg="del mod">
          <ac:chgData name="Chisae Koizumi" userId="56daf4ee-0553-4efe-a59d-f3ef39271f03" providerId="ADAL" clId="{C4166978-76B8-4022-B922-DC117009A3A7}" dt="2022-01-05T07:38:48.059" v="75" actId="478"/>
          <ac:spMkLst>
            <pc:docMk/>
            <pc:sldMk cId="2794724517" sldId="302"/>
            <ac:spMk id="11" creationId="{0DA66CA5-7DAA-42A8-A52C-9E71EC48FAF5}"/>
          </ac:spMkLst>
        </pc:spChg>
        <pc:spChg chg="del mod">
          <ac:chgData name="Chisae Koizumi" userId="56daf4ee-0553-4efe-a59d-f3ef39271f03" providerId="ADAL" clId="{C4166978-76B8-4022-B922-DC117009A3A7}" dt="2022-01-05T07:38:41.269" v="72" actId="478"/>
          <ac:spMkLst>
            <pc:docMk/>
            <pc:sldMk cId="2794724517" sldId="302"/>
            <ac:spMk id="12" creationId="{8FC8816B-1FCE-43F9-B95F-E3D43B9A5143}"/>
          </ac:spMkLst>
        </pc:spChg>
        <pc:spChg chg="del">
          <ac:chgData name="Chisae Koizumi" userId="56daf4ee-0553-4efe-a59d-f3ef39271f03" providerId="ADAL" clId="{C4166978-76B8-4022-B922-DC117009A3A7}" dt="2022-01-05T07:37:45.891" v="64" actId="478"/>
          <ac:spMkLst>
            <pc:docMk/>
            <pc:sldMk cId="2794724517" sldId="302"/>
            <ac:spMk id="17" creationId="{F432D153-7DEC-46C7-A52A-3771207F3C7A}"/>
          </ac:spMkLst>
        </pc:spChg>
        <pc:spChg chg="add mod">
          <ac:chgData name="Chisae Koizumi" userId="56daf4ee-0553-4efe-a59d-f3ef39271f03" providerId="ADAL" clId="{C4166978-76B8-4022-B922-DC117009A3A7}" dt="2022-01-05T07:37:46.471" v="65"/>
          <ac:spMkLst>
            <pc:docMk/>
            <pc:sldMk cId="2794724517" sldId="302"/>
            <ac:spMk id="18" creationId="{0F645ABE-059E-46DA-A61A-C3069F8CE1E6}"/>
          </ac:spMkLst>
        </pc:spChg>
        <pc:picChg chg="add del">
          <ac:chgData name="Chisae Koizumi" userId="56daf4ee-0553-4efe-a59d-f3ef39271f03" providerId="ADAL" clId="{C4166978-76B8-4022-B922-DC117009A3A7}" dt="2022-01-05T07:38:44.367" v="74" actId="478"/>
          <ac:picMkLst>
            <pc:docMk/>
            <pc:sldMk cId="2794724517" sldId="302"/>
            <ac:picMk id="3" creationId="{0DBB23D5-FC96-42C3-9F4F-4769A03E1874}"/>
          </ac:picMkLst>
        </pc:picChg>
      </pc:sldChg>
      <pc:sldChg chg="addSp delSp modSp mod delAnim">
        <pc:chgData name="Chisae Koizumi" userId="56daf4ee-0553-4efe-a59d-f3ef39271f03" providerId="ADAL" clId="{C4166978-76B8-4022-B922-DC117009A3A7}" dt="2022-01-05T08:19:20.218" v="351" actId="1076"/>
        <pc:sldMkLst>
          <pc:docMk/>
          <pc:sldMk cId="1218642862" sldId="303"/>
        </pc:sldMkLst>
        <pc:spChg chg="del">
          <ac:chgData name="Chisae Koizumi" userId="56daf4ee-0553-4efe-a59d-f3ef39271f03" providerId="ADAL" clId="{C4166978-76B8-4022-B922-DC117009A3A7}" dt="2022-01-05T07:34:49.646" v="48" actId="478"/>
          <ac:spMkLst>
            <pc:docMk/>
            <pc:sldMk cId="1218642862" sldId="303"/>
            <ac:spMk id="3" creationId="{B5E9F218-09EF-4A71-B248-6F88DC34BC69}"/>
          </ac:spMkLst>
        </pc:spChg>
        <pc:spChg chg="del">
          <ac:chgData name="Chisae Koizumi" userId="56daf4ee-0553-4efe-a59d-f3ef39271f03" providerId="ADAL" clId="{C4166978-76B8-4022-B922-DC117009A3A7}" dt="2022-01-05T07:34:51.973" v="49" actId="478"/>
          <ac:spMkLst>
            <pc:docMk/>
            <pc:sldMk cId="1218642862" sldId="303"/>
            <ac:spMk id="4" creationId="{05DEBC6B-362C-43D0-834C-9668BB6C6F95}"/>
          </ac:spMkLst>
        </pc:spChg>
        <pc:spChg chg="del">
          <ac:chgData name="Chisae Koizumi" userId="56daf4ee-0553-4efe-a59d-f3ef39271f03" providerId="ADAL" clId="{C4166978-76B8-4022-B922-DC117009A3A7}" dt="2022-01-05T07:34:53.663" v="50" actId="478"/>
          <ac:spMkLst>
            <pc:docMk/>
            <pc:sldMk cId="1218642862" sldId="303"/>
            <ac:spMk id="5" creationId="{FD593E79-4D66-41C1-9784-E2F12CD14974}"/>
          </ac:spMkLst>
        </pc:spChg>
        <pc:spChg chg="del">
          <ac:chgData name="Chisae Koizumi" userId="56daf4ee-0553-4efe-a59d-f3ef39271f03" providerId="ADAL" clId="{C4166978-76B8-4022-B922-DC117009A3A7}" dt="2022-01-05T07:40:37.393" v="78" actId="478"/>
          <ac:spMkLst>
            <pc:docMk/>
            <pc:sldMk cId="1218642862" sldId="303"/>
            <ac:spMk id="7" creationId="{AEF935E1-7139-45C6-A648-AB1EF86558C7}"/>
          </ac:spMkLst>
        </pc:spChg>
        <pc:spChg chg="add mod">
          <ac:chgData name="Chisae Koizumi" userId="56daf4ee-0553-4efe-a59d-f3ef39271f03" providerId="ADAL" clId="{C4166978-76B8-4022-B922-DC117009A3A7}" dt="2022-01-05T07:40:42.006" v="83" actId="20577"/>
          <ac:spMkLst>
            <pc:docMk/>
            <pc:sldMk cId="1218642862" sldId="303"/>
            <ac:spMk id="11" creationId="{2D858622-925E-49DE-AC2A-7B3604AEAF60}"/>
          </ac:spMkLst>
        </pc:spChg>
        <pc:picChg chg="mod">
          <ac:chgData name="Chisae Koizumi" userId="56daf4ee-0553-4efe-a59d-f3ef39271f03" providerId="ADAL" clId="{C4166978-76B8-4022-B922-DC117009A3A7}" dt="2022-01-05T08:19:20.218" v="351" actId="1076"/>
          <ac:picMkLst>
            <pc:docMk/>
            <pc:sldMk cId="1218642862" sldId="303"/>
            <ac:picMk id="6" creationId="{A556FCC2-E63D-4745-8439-10697C00C6C4}"/>
          </ac:picMkLst>
        </pc:picChg>
        <pc:picChg chg="add mod">
          <ac:chgData name="Chisae Koizumi" userId="56daf4ee-0553-4efe-a59d-f3ef39271f03" providerId="ADAL" clId="{C4166978-76B8-4022-B922-DC117009A3A7}" dt="2022-01-05T07:32:51.472" v="37"/>
          <ac:picMkLst>
            <pc:docMk/>
            <pc:sldMk cId="1218642862" sldId="303"/>
            <ac:picMk id="8" creationId="{ACC74DD0-3123-4A69-9235-2676CD031938}"/>
          </ac:picMkLst>
        </pc:picChg>
        <pc:picChg chg="del">
          <ac:chgData name="Chisae Koizumi" userId="56daf4ee-0553-4efe-a59d-f3ef39271f03" providerId="ADAL" clId="{C4166978-76B8-4022-B922-DC117009A3A7}" dt="2022-01-05T07:33:25.905" v="38" actId="478"/>
          <ac:picMkLst>
            <pc:docMk/>
            <pc:sldMk cId="1218642862" sldId="303"/>
            <ac:picMk id="9" creationId="{26876E5C-397B-43F3-A0D3-414A58C761FC}"/>
          </ac:picMkLst>
        </pc:picChg>
        <pc:picChg chg="add del mod ord">
          <ac:chgData name="Chisae Koizumi" userId="56daf4ee-0553-4efe-a59d-f3ef39271f03" providerId="ADAL" clId="{C4166978-76B8-4022-B922-DC117009A3A7}" dt="2022-01-05T08:18:37.138" v="343" actId="478"/>
          <ac:picMkLst>
            <pc:docMk/>
            <pc:sldMk cId="1218642862" sldId="303"/>
            <ac:picMk id="10" creationId="{C75ABCB3-0DD1-4A3D-95C3-D4C528935DEC}"/>
          </ac:picMkLst>
        </pc:picChg>
        <pc:picChg chg="add mod">
          <ac:chgData name="Chisae Koizumi" userId="56daf4ee-0553-4efe-a59d-f3ef39271f03" providerId="ADAL" clId="{C4166978-76B8-4022-B922-DC117009A3A7}" dt="2022-01-05T08:19:16.649" v="350" actId="1076"/>
          <ac:picMkLst>
            <pc:docMk/>
            <pc:sldMk cId="1218642862" sldId="303"/>
            <ac:picMk id="13" creationId="{07815FF2-5E78-438F-B2C4-74463A5BE9CF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8:37:32.559" v="443"/>
        <pc:sldMkLst>
          <pc:docMk/>
          <pc:sldMk cId="2356276553" sldId="304"/>
        </pc:sldMkLst>
        <pc:spChg chg="del">
          <ac:chgData name="Chisae Koizumi" userId="56daf4ee-0553-4efe-a59d-f3ef39271f03" providerId="ADAL" clId="{C4166978-76B8-4022-B922-DC117009A3A7}" dt="2022-01-05T08:37:32.130" v="442" actId="478"/>
          <ac:spMkLst>
            <pc:docMk/>
            <pc:sldMk cId="2356276553" sldId="304"/>
            <ac:spMk id="8" creationId="{996DBFBF-BBD7-4C1E-BF8A-A91F333A6B6E}"/>
          </ac:spMkLst>
        </pc:spChg>
        <pc:spChg chg="add mod">
          <ac:chgData name="Chisae Koizumi" userId="56daf4ee-0553-4efe-a59d-f3ef39271f03" providerId="ADAL" clId="{C4166978-76B8-4022-B922-DC117009A3A7}" dt="2022-01-05T08:37:32.559" v="443"/>
          <ac:spMkLst>
            <pc:docMk/>
            <pc:sldMk cId="2356276553" sldId="304"/>
            <ac:spMk id="10" creationId="{67CAC92D-917B-4AA6-BE9A-FFC0ACFE3FE0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53:48.767" v="612"/>
        <pc:sldMkLst>
          <pc:docMk/>
          <pc:sldMk cId="4247884447" sldId="305"/>
        </pc:sldMkLst>
        <pc:spChg chg="del">
          <ac:chgData name="Chisae Koizumi" userId="56daf4ee-0553-4efe-a59d-f3ef39271f03" providerId="ADAL" clId="{C4166978-76B8-4022-B922-DC117009A3A7}" dt="2022-01-05T08:53:48.271" v="611" actId="478"/>
          <ac:spMkLst>
            <pc:docMk/>
            <pc:sldMk cId="4247884447" sldId="305"/>
            <ac:spMk id="8" creationId="{2C537701-991D-4B9E-BA3A-1EEBB4F5D86F}"/>
          </ac:spMkLst>
        </pc:spChg>
        <pc:spChg chg="add mod">
          <ac:chgData name="Chisae Koizumi" userId="56daf4ee-0553-4efe-a59d-f3ef39271f03" providerId="ADAL" clId="{C4166978-76B8-4022-B922-DC117009A3A7}" dt="2022-01-05T08:53:48.767" v="612"/>
          <ac:spMkLst>
            <pc:docMk/>
            <pc:sldMk cId="4247884447" sldId="305"/>
            <ac:spMk id="10" creationId="{2242CDC3-5576-43D6-81EA-A172353B572D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49:29.317" v="591" actId="20577"/>
        <pc:sldMkLst>
          <pc:docMk/>
          <pc:sldMk cId="1318279653" sldId="307"/>
        </pc:sldMkLst>
        <pc:spChg chg="del">
          <ac:chgData name="Chisae Koizumi" userId="56daf4ee-0553-4efe-a59d-f3ef39271f03" providerId="ADAL" clId="{C4166978-76B8-4022-B922-DC117009A3A7}" dt="2022-01-05T08:49:26.009" v="588" actId="478"/>
          <ac:spMkLst>
            <pc:docMk/>
            <pc:sldMk cId="1318279653" sldId="307"/>
            <ac:spMk id="5" creationId="{063421B3-0885-4AA1-BCBC-052BD142391A}"/>
          </ac:spMkLst>
        </pc:spChg>
        <pc:spChg chg="add mod">
          <ac:chgData name="Chisae Koizumi" userId="56daf4ee-0553-4efe-a59d-f3ef39271f03" providerId="ADAL" clId="{C4166978-76B8-4022-B922-DC117009A3A7}" dt="2022-01-05T08:49:29.317" v="591" actId="20577"/>
          <ac:spMkLst>
            <pc:docMk/>
            <pc:sldMk cId="1318279653" sldId="307"/>
            <ac:spMk id="6" creationId="{E23F252A-FCF6-4A57-B790-1A260A5919CB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48:42.897" v="587" actId="20577"/>
        <pc:sldMkLst>
          <pc:docMk/>
          <pc:sldMk cId="139888249" sldId="308"/>
        </pc:sldMkLst>
        <pc:spChg chg="add mod">
          <ac:chgData name="Chisae Koizumi" userId="56daf4ee-0553-4efe-a59d-f3ef39271f03" providerId="ADAL" clId="{C4166978-76B8-4022-B922-DC117009A3A7}" dt="2022-01-05T08:48:42.897" v="587" actId="20577"/>
          <ac:spMkLst>
            <pc:docMk/>
            <pc:sldMk cId="139888249" sldId="308"/>
            <ac:spMk id="5" creationId="{0D27925F-BA2F-44B3-AB51-4BBA5E26B0A5}"/>
          </ac:spMkLst>
        </pc:spChg>
        <pc:spChg chg="del">
          <ac:chgData name="Chisae Koizumi" userId="56daf4ee-0553-4efe-a59d-f3ef39271f03" providerId="ADAL" clId="{C4166978-76B8-4022-B922-DC117009A3A7}" dt="2022-01-05T08:48:40.209" v="584" actId="478"/>
          <ac:spMkLst>
            <pc:docMk/>
            <pc:sldMk cId="139888249" sldId="308"/>
            <ac:spMk id="7" creationId="{4223C57F-D2CF-4243-9D38-A22724930264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16:50.096" v="332" actId="20577"/>
        <pc:sldMkLst>
          <pc:docMk/>
          <pc:sldMk cId="2548767368" sldId="309"/>
        </pc:sldMkLst>
        <pc:spChg chg="add mod">
          <ac:chgData name="Chisae Koizumi" userId="56daf4ee-0553-4efe-a59d-f3ef39271f03" providerId="ADAL" clId="{C4166978-76B8-4022-B922-DC117009A3A7}" dt="2022-01-05T08:16:50.096" v="332" actId="20577"/>
          <ac:spMkLst>
            <pc:docMk/>
            <pc:sldMk cId="2548767368" sldId="309"/>
            <ac:spMk id="5" creationId="{25A1D058-FD89-4384-9625-11C3626E0767}"/>
          </ac:spMkLst>
        </pc:spChg>
        <pc:spChg chg="del">
          <ac:chgData name="Chisae Koizumi" userId="56daf4ee-0553-4efe-a59d-f3ef39271f03" providerId="ADAL" clId="{C4166978-76B8-4022-B922-DC117009A3A7}" dt="2022-01-05T08:16:46.802" v="329" actId="478"/>
          <ac:spMkLst>
            <pc:docMk/>
            <pc:sldMk cId="2548767368" sldId="309"/>
            <ac:spMk id="6" creationId="{D51D020D-2573-4150-814F-76BE5BBBDA93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16:29.718" v="328" actId="1037"/>
        <pc:sldMkLst>
          <pc:docMk/>
          <pc:sldMk cId="874506332" sldId="310"/>
        </pc:sldMkLst>
        <pc:spChg chg="add mod">
          <ac:chgData name="Chisae Koizumi" userId="56daf4ee-0553-4efe-a59d-f3ef39271f03" providerId="ADAL" clId="{C4166978-76B8-4022-B922-DC117009A3A7}" dt="2022-01-05T08:16:29.718" v="328" actId="1037"/>
          <ac:spMkLst>
            <pc:docMk/>
            <pc:sldMk cId="874506332" sldId="310"/>
            <ac:spMk id="5" creationId="{F01369E6-8F35-4FC2-97D7-64A0EA1D591D}"/>
          </ac:spMkLst>
        </pc:spChg>
        <pc:spChg chg="del">
          <ac:chgData name="Chisae Koizumi" userId="56daf4ee-0553-4efe-a59d-f3ef39271f03" providerId="ADAL" clId="{C4166978-76B8-4022-B922-DC117009A3A7}" dt="2022-01-05T08:16:12.129" v="306" actId="478"/>
          <ac:spMkLst>
            <pc:docMk/>
            <pc:sldMk cId="874506332" sldId="310"/>
            <ac:spMk id="6" creationId="{DB7C415E-0FDC-4A20-A90D-D5B586900496}"/>
          </ac:spMkLst>
        </pc:spChg>
      </pc:sldChg>
      <pc:sldChg chg="addSp delSp modSp mod delAnim">
        <pc:chgData name="Chisae Koizumi" userId="56daf4ee-0553-4efe-a59d-f3ef39271f03" providerId="ADAL" clId="{C4166978-76B8-4022-B922-DC117009A3A7}" dt="2022-01-05T08:43:57.001" v="519" actId="478"/>
        <pc:sldMkLst>
          <pc:docMk/>
          <pc:sldMk cId="1003962723" sldId="311"/>
        </pc:sldMkLst>
        <pc:spChg chg="del mod">
          <ac:chgData name="Chisae Koizumi" userId="56daf4ee-0553-4efe-a59d-f3ef39271f03" providerId="ADAL" clId="{C4166978-76B8-4022-B922-DC117009A3A7}" dt="2022-01-05T08:43:20.693" v="508" actId="478"/>
          <ac:spMkLst>
            <pc:docMk/>
            <pc:sldMk cId="1003962723" sldId="311"/>
            <ac:spMk id="6" creationId="{50EC7DF2-620A-407D-A424-762971FBF752}"/>
          </ac:spMkLst>
        </pc:spChg>
        <pc:spChg chg="del">
          <ac:chgData name="Chisae Koizumi" userId="56daf4ee-0553-4efe-a59d-f3ef39271f03" providerId="ADAL" clId="{C4166978-76B8-4022-B922-DC117009A3A7}" dt="2022-01-05T08:43:28.783" v="509" actId="478"/>
          <ac:spMkLst>
            <pc:docMk/>
            <pc:sldMk cId="1003962723" sldId="311"/>
            <ac:spMk id="7" creationId="{762C85F9-058C-4B43-A309-C3D9F58D86F2}"/>
          </ac:spMkLst>
        </pc:spChg>
        <pc:spChg chg="del">
          <ac:chgData name="Chisae Koizumi" userId="56daf4ee-0553-4efe-a59d-f3ef39271f03" providerId="ADAL" clId="{C4166978-76B8-4022-B922-DC117009A3A7}" dt="2022-01-05T08:43:47.018" v="518" actId="478"/>
          <ac:spMkLst>
            <pc:docMk/>
            <pc:sldMk cId="1003962723" sldId="311"/>
            <ac:spMk id="10" creationId="{B19E7111-E41E-4F08-BA04-C5571DA714BF}"/>
          </ac:spMkLst>
        </pc:spChg>
        <pc:spChg chg="del">
          <ac:chgData name="Chisae Koizumi" userId="56daf4ee-0553-4efe-a59d-f3ef39271f03" providerId="ADAL" clId="{C4166978-76B8-4022-B922-DC117009A3A7}" dt="2022-01-05T08:43:39.794" v="515" actId="478"/>
          <ac:spMkLst>
            <pc:docMk/>
            <pc:sldMk cId="1003962723" sldId="311"/>
            <ac:spMk id="11" creationId="{CF6E7AD0-3717-4A48-A515-261E49AAFB02}"/>
          </ac:spMkLst>
        </pc:spChg>
        <pc:spChg chg="del">
          <ac:chgData name="Chisae Koizumi" userId="56daf4ee-0553-4efe-a59d-f3ef39271f03" providerId="ADAL" clId="{C4166978-76B8-4022-B922-DC117009A3A7}" dt="2022-01-05T08:43:37.951" v="514" actId="478"/>
          <ac:spMkLst>
            <pc:docMk/>
            <pc:sldMk cId="1003962723" sldId="311"/>
            <ac:spMk id="12" creationId="{67C545BD-7603-4091-AE1F-FF3F611F73CE}"/>
          </ac:spMkLst>
        </pc:spChg>
        <pc:spChg chg="del">
          <ac:chgData name="Chisae Koizumi" userId="56daf4ee-0553-4efe-a59d-f3ef39271f03" providerId="ADAL" clId="{C4166978-76B8-4022-B922-DC117009A3A7}" dt="2022-01-05T08:43:36.307" v="513" actId="478"/>
          <ac:spMkLst>
            <pc:docMk/>
            <pc:sldMk cId="1003962723" sldId="311"/>
            <ac:spMk id="13" creationId="{F3C9D82C-726B-4374-8F37-D533DC331092}"/>
          </ac:spMkLst>
        </pc:spChg>
        <pc:spChg chg="del">
          <ac:chgData name="Chisae Koizumi" userId="56daf4ee-0553-4efe-a59d-f3ef39271f03" providerId="ADAL" clId="{C4166978-76B8-4022-B922-DC117009A3A7}" dt="2022-01-05T08:43:30.795" v="510" actId="478"/>
          <ac:spMkLst>
            <pc:docMk/>
            <pc:sldMk cId="1003962723" sldId="311"/>
            <ac:spMk id="14" creationId="{4F42E313-13DA-49F3-8370-4031A40BF434}"/>
          </ac:spMkLst>
        </pc:spChg>
        <pc:spChg chg="del">
          <ac:chgData name="Chisae Koizumi" userId="56daf4ee-0553-4efe-a59d-f3ef39271f03" providerId="ADAL" clId="{C4166978-76B8-4022-B922-DC117009A3A7}" dt="2022-01-05T08:43:32.956" v="511" actId="478"/>
          <ac:spMkLst>
            <pc:docMk/>
            <pc:sldMk cId="1003962723" sldId="311"/>
            <ac:spMk id="15" creationId="{440020BC-14AD-4872-A347-780317C7C0E4}"/>
          </ac:spMkLst>
        </pc:spChg>
        <pc:spChg chg="del">
          <ac:chgData name="Chisae Koizumi" userId="56daf4ee-0553-4efe-a59d-f3ef39271f03" providerId="ADAL" clId="{C4166978-76B8-4022-B922-DC117009A3A7}" dt="2022-01-05T08:43:34.904" v="512" actId="478"/>
          <ac:spMkLst>
            <pc:docMk/>
            <pc:sldMk cId="1003962723" sldId="311"/>
            <ac:spMk id="16" creationId="{5621C5B4-EDA9-48EC-9E21-68C9B7E13F9F}"/>
          </ac:spMkLst>
        </pc:spChg>
        <pc:spChg chg="del">
          <ac:chgData name="Chisae Koizumi" userId="56daf4ee-0553-4efe-a59d-f3ef39271f03" providerId="ADAL" clId="{C4166978-76B8-4022-B922-DC117009A3A7}" dt="2022-01-05T08:41:56.052" v="481" actId="478"/>
          <ac:spMkLst>
            <pc:docMk/>
            <pc:sldMk cId="1003962723" sldId="311"/>
            <ac:spMk id="27" creationId="{CC44C4CF-2B7D-402C-8FE5-64CBD2150E09}"/>
          </ac:spMkLst>
        </pc:spChg>
        <pc:spChg chg="add mod">
          <ac:chgData name="Chisae Koizumi" userId="56daf4ee-0553-4efe-a59d-f3ef39271f03" providerId="ADAL" clId="{C4166978-76B8-4022-B922-DC117009A3A7}" dt="2022-01-05T08:42:12.352" v="504" actId="1036"/>
          <ac:spMkLst>
            <pc:docMk/>
            <pc:sldMk cId="1003962723" sldId="311"/>
            <ac:spMk id="29" creationId="{2E342C98-3E3F-4738-B323-7F0626CE21AF}"/>
          </ac:spMkLst>
        </pc:spChg>
        <pc:grpChg chg="del">
          <ac:chgData name="Chisae Koizumi" userId="56daf4ee-0553-4efe-a59d-f3ef39271f03" providerId="ADAL" clId="{C4166978-76B8-4022-B922-DC117009A3A7}" dt="2022-01-05T08:43:14.345" v="506" actId="478"/>
          <ac:grpSpMkLst>
            <pc:docMk/>
            <pc:sldMk cId="1003962723" sldId="311"/>
            <ac:grpSpMk id="35" creationId="{9B37F772-73B7-4343-9306-BF2ED39CE5D8}"/>
          </ac:grpSpMkLst>
        </pc:grpChg>
        <pc:picChg chg="add del">
          <ac:chgData name="Chisae Koizumi" userId="56daf4ee-0553-4efe-a59d-f3ef39271f03" providerId="ADAL" clId="{C4166978-76B8-4022-B922-DC117009A3A7}" dt="2022-01-05T08:43:43.380" v="517" actId="478"/>
          <ac:picMkLst>
            <pc:docMk/>
            <pc:sldMk cId="1003962723" sldId="311"/>
            <ac:picMk id="3" creationId="{00000000-0000-0000-0000-000000000000}"/>
          </ac:picMkLst>
        </pc:picChg>
        <pc:picChg chg="del">
          <ac:chgData name="Chisae Koizumi" userId="56daf4ee-0553-4efe-a59d-f3ef39271f03" providerId="ADAL" clId="{C4166978-76B8-4022-B922-DC117009A3A7}" dt="2022-01-05T08:43:57.001" v="519" actId="478"/>
          <ac:picMkLst>
            <pc:docMk/>
            <pc:sldMk cId="1003962723" sldId="311"/>
            <ac:picMk id="18" creationId="{4BB1FB9C-8166-4021-A690-51AC1C452DBA}"/>
          </ac:picMkLst>
        </pc:picChg>
      </pc:sldChg>
      <pc:sldChg chg="addSp delSp modSp mod delAnim">
        <pc:chgData name="Chisae Koizumi" userId="56daf4ee-0553-4efe-a59d-f3ef39271f03" providerId="ADAL" clId="{C4166978-76B8-4022-B922-DC117009A3A7}" dt="2022-01-05T08:47:09.294" v="555" actId="1076"/>
        <pc:sldMkLst>
          <pc:docMk/>
          <pc:sldMk cId="1913754142" sldId="312"/>
        </pc:sldMkLst>
        <pc:spChg chg="del mod">
          <ac:chgData name="Chisae Koizumi" userId="56daf4ee-0553-4efe-a59d-f3ef39271f03" providerId="ADAL" clId="{C4166978-76B8-4022-B922-DC117009A3A7}" dt="2022-01-05T08:46:56.157" v="550" actId="478"/>
          <ac:spMkLst>
            <pc:docMk/>
            <pc:sldMk cId="1913754142" sldId="312"/>
            <ac:spMk id="4" creationId="{48BBF41C-B85B-4F8E-B540-B2051648A8B1}"/>
          </ac:spMkLst>
        </pc:spChg>
        <pc:spChg chg="del mod">
          <ac:chgData name="Chisae Koizumi" userId="56daf4ee-0553-4efe-a59d-f3ef39271f03" providerId="ADAL" clId="{C4166978-76B8-4022-B922-DC117009A3A7}" dt="2022-01-05T08:46:58.008" v="551" actId="478"/>
          <ac:spMkLst>
            <pc:docMk/>
            <pc:sldMk cId="1913754142" sldId="312"/>
            <ac:spMk id="5" creationId="{A535B961-FCBF-423A-A9A2-2F75DA0FB479}"/>
          </ac:spMkLst>
        </pc:spChg>
        <pc:spChg chg="del mod">
          <ac:chgData name="Chisae Koizumi" userId="56daf4ee-0553-4efe-a59d-f3ef39271f03" providerId="ADAL" clId="{C4166978-76B8-4022-B922-DC117009A3A7}" dt="2022-01-05T08:47:01.513" v="552" actId="478"/>
          <ac:spMkLst>
            <pc:docMk/>
            <pc:sldMk cId="1913754142" sldId="312"/>
            <ac:spMk id="6" creationId="{049E15D2-C73B-4506-80AE-6E95783AA2C0}"/>
          </ac:spMkLst>
        </pc:spChg>
        <pc:spChg chg="del">
          <ac:chgData name="Chisae Koizumi" userId="56daf4ee-0553-4efe-a59d-f3ef39271f03" providerId="ADAL" clId="{C4166978-76B8-4022-B922-DC117009A3A7}" dt="2022-01-05T08:45:35.174" v="535" actId="478"/>
          <ac:spMkLst>
            <pc:docMk/>
            <pc:sldMk cId="1913754142" sldId="312"/>
            <ac:spMk id="7" creationId="{2758BA4B-7183-4079-AB93-8802021154A1}"/>
          </ac:spMkLst>
        </pc:spChg>
        <pc:spChg chg="add mod">
          <ac:chgData name="Chisae Koizumi" userId="56daf4ee-0553-4efe-a59d-f3ef39271f03" providerId="ADAL" clId="{C4166978-76B8-4022-B922-DC117009A3A7}" dt="2022-01-05T08:45:38.081" v="538" actId="20577"/>
          <ac:spMkLst>
            <pc:docMk/>
            <pc:sldMk cId="1913754142" sldId="312"/>
            <ac:spMk id="9" creationId="{A5F20A3E-8445-4F82-9F02-CA83881CD9CA}"/>
          </ac:spMkLst>
        </pc:spChg>
        <pc:picChg chg="mod">
          <ac:chgData name="Chisae Koizumi" userId="56daf4ee-0553-4efe-a59d-f3ef39271f03" providerId="ADAL" clId="{C4166978-76B8-4022-B922-DC117009A3A7}" dt="2022-01-05T08:47:09.294" v="555" actId="1076"/>
          <ac:picMkLst>
            <pc:docMk/>
            <pc:sldMk cId="1913754142" sldId="312"/>
            <ac:picMk id="3" creationId="{00000000-0000-0000-0000-000000000000}"/>
          </ac:picMkLst>
        </pc:picChg>
        <pc:picChg chg="del">
          <ac:chgData name="Chisae Koizumi" userId="56daf4ee-0553-4efe-a59d-f3ef39271f03" providerId="ADAL" clId="{C4166978-76B8-4022-B922-DC117009A3A7}" dt="2022-01-05T08:45:42.837" v="539" actId="478"/>
          <ac:picMkLst>
            <pc:docMk/>
            <pc:sldMk cId="1913754142" sldId="312"/>
            <ac:picMk id="8" creationId="{F1A998FC-E003-455A-B530-8882AF9A4A93}"/>
          </ac:picMkLst>
        </pc:picChg>
        <pc:picChg chg="add mod ord">
          <ac:chgData name="Chisae Koizumi" userId="56daf4ee-0553-4efe-a59d-f3ef39271f03" providerId="ADAL" clId="{C4166978-76B8-4022-B922-DC117009A3A7}" dt="2022-01-05T08:46:49.024" v="548" actId="167"/>
          <ac:picMkLst>
            <pc:docMk/>
            <pc:sldMk cId="1913754142" sldId="312"/>
            <ac:picMk id="10" creationId="{36A3703C-BD5A-43C8-8E14-CE2A2B3E1152}"/>
          </ac:picMkLst>
        </pc:picChg>
        <pc:picChg chg="add mod">
          <ac:chgData name="Chisae Koizumi" userId="56daf4ee-0553-4efe-a59d-f3ef39271f03" providerId="ADAL" clId="{C4166978-76B8-4022-B922-DC117009A3A7}" dt="2022-01-05T08:46:43.024" v="546"/>
          <ac:picMkLst>
            <pc:docMk/>
            <pc:sldMk cId="1913754142" sldId="312"/>
            <ac:picMk id="11" creationId="{71FA9B96-2B0A-4ABB-8DAF-4E2DD11E7084}"/>
          </ac:picMkLst>
        </pc:picChg>
      </pc:sldChg>
      <pc:sldChg chg="addSp delSp modSp mod">
        <pc:chgData name="Chisae Koizumi" userId="56daf4ee-0553-4efe-a59d-f3ef39271f03" providerId="ADAL" clId="{C4166978-76B8-4022-B922-DC117009A3A7}" dt="2022-01-05T08:57:33.160" v="678"/>
        <pc:sldMkLst>
          <pc:docMk/>
          <pc:sldMk cId="3298672277" sldId="314"/>
        </pc:sldMkLst>
        <pc:spChg chg="del">
          <ac:chgData name="Chisae Koizumi" userId="56daf4ee-0553-4efe-a59d-f3ef39271f03" providerId="ADAL" clId="{C4166978-76B8-4022-B922-DC117009A3A7}" dt="2022-01-05T08:57:32.844" v="677" actId="478"/>
          <ac:spMkLst>
            <pc:docMk/>
            <pc:sldMk cId="3298672277" sldId="314"/>
            <ac:spMk id="4" creationId="{CEAEE9DD-6AA8-4003-BF60-5146819C9728}"/>
          </ac:spMkLst>
        </pc:spChg>
        <pc:spChg chg="add mod">
          <ac:chgData name="Chisae Koizumi" userId="56daf4ee-0553-4efe-a59d-f3ef39271f03" providerId="ADAL" clId="{C4166978-76B8-4022-B922-DC117009A3A7}" dt="2022-01-05T08:57:33.160" v="678"/>
          <ac:spMkLst>
            <pc:docMk/>
            <pc:sldMk cId="3298672277" sldId="314"/>
            <ac:spMk id="5" creationId="{28A73C21-D8C7-4401-BE7C-8F5FA05B98E4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57:23.908" v="676"/>
        <pc:sldMkLst>
          <pc:docMk/>
          <pc:sldMk cId="2726086103" sldId="315"/>
        </pc:sldMkLst>
        <pc:spChg chg="del">
          <ac:chgData name="Chisae Koizumi" userId="56daf4ee-0553-4efe-a59d-f3ef39271f03" providerId="ADAL" clId="{C4166978-76B8-4022-B922-DC117009A3A7}" dt="2022-01-05T08:57:23.486" v="675" actId="478"/>
          <ac:spMkLst>
            <pc:docMk/>
            <pc:sldMk cId="2726086103" sldId="315"/>
            <ac:spMk id="4" creationId="{5EF82FC1-3C0B-4EB6-BDA2-4E15E3DD39FB}"/>
          </ac:spMkLst>
        </pc:spChg>
        <pc:spChg chg="add mod">
          <ac:chgData name="Chisae Koizumi" userId="56daf4ee-0553-4efe-a59d-f3ef39271f03" providerId="ADAL" clId="{C4166978-76B8-4022-B922-DC117009A3A7}" dt="2022-01-05T08:57:23.908" v="676"/>
          <ac:spMkLst>
            <pc:docMk/>
            <pc:sldMk cId="2726086103" sldId="315"/>
            <ac:spMk id="5" creationId="{0C6E021B-22BA-45CC-A980-6A859D7798C5}"/>
          </ac:spMkLst>
        </pc:spChg>
      </pc:sldChg>
      <pc:sldChg chg="addSp delSp modSp mod">
        <pc:chgData name="Chisae Koizumi" userId="56daf4ee-0553-4efe-a59d-f3ef39271f03" providerId="ADAL" clId="{C4166978-76B8-4022-B922-DC117009A3A7}" dt="2022-01-05T08:58:36.421" v="688" actId="1076"/>
        <pc:sldMkLst>
          <pc:docMk/>
          <pc:sldMk cId="1357995123" sldId="316"/>
        </pc:sldMkLst>
        <pc:spChg chg="mod">
          <ac:chgData name="Chisae Koizumi" userId="56daf4ee-0553-4efe-a59d-f3ef39271f03" providerId="ADAL" clId="{C4166978-76B8-4022-B922-DC117009A3A7}" dt="2022-01-05T08:57:16.895" v="674" actId="1076"/>
          <ac:spMkLst>
            <pc:docMk/>
            <pc:sldMk cId="1357995123" sldId="316"/>
            <ac:spMk id="4" creationId="{7D5CEC66-FE85-42ED-9E6E-4ED86558DAFE}"/>
          </ac:spMkLst>
        </pc:spChg>
        <pc:picChg chg="del">
          <ac:chgData name="Chisae Koizumi" userId="56daf4ee-0553-4efe-a59d-f3ef39271f03" providerId="ADAL" clId="{C4166978-76B8-4022-B922-DC117009A3A7}" dt="2022-01-05T08:57:49.947" v="679" actId="478"/>
          <ac:picMkLst>
            <pc:docMk/>
            <pc:sldMk cId="1357995123" sldId="316"/>
            <ac:picMk id="3" creationId="{B06AF035-47B1-46C2-A425-36FCB5C7408C}"/>
          </ac:picMkLst>
        </pc:picChg>
        <pc:picChg chg="add mod">
          <ac:chgData name="Chisae Koizumi" userId="56daf4ee-0553-4efe-a59d-f3ef39271f03" providerId="ADAL" clId="{C4166978-76B8-4022-B922-DC117009A3A7}" dt="2022-01-05T08:57:50.501" v="680"/>
          <ac:picMkLst>
            <pc:docMk/>
            <pc:sldMk cId="1357995123" sldId="316"/>
            <ac:picMk id="5" creationId="{211CB206-A103-4361-BB35-3074311234A9}"/>
          </ac:picMkLst>
        </pc:picChg>
        <pc:picChg chg="add mod">
          <ac:chgData name="Chisae Koizumi" userId="56daf4ee-0553-4efe-a59d-f3ef39271f03" providerId="ADAL" clId="{C4166978-76B8-4022-B922-DC117009A3A7}" dt="2022-01-05T08:58:36.421" v="688" actId="1076"/>
          <ac:picMkLst>
            <pc:docMk/>
            <pc:sldMk cId="1357995123" sldId="316"/>
            <ac:picMk id="6" creationId="{7ACE34B5-368C-4BFD-A4E7-3EBF5D44CCBD}"/>
          </ac:picMkLst>
        </pc:picChg>
      </pc:sldChg>
      <pc:sldChg chg="addSp delSp modSp mod delAnim">
        <pc:chgData name="Chisae Koizumi" userId="56daf4ee-0553-4efe-a59d-f3ef39271f03" providerId="ADAL" clId="{C4166978-76B8-4022-B922-DC117009A3A7}" dt="2022-01-05T07:58:54.967" v="115" actId="478"/>
        <pc:sldMkLst>
          <pc:docMk/>
          <pc:sldMk cId="3554303058" sldId="318"/>
        </pc:sldMkLst>
        <pc:spChg chg="del">
          <ac:chgData name="Chisae Koizumi" userId="56daf4ee-0553-4efe-a59d-f3ef39271f03" providerId="ADAL" clId="{C4166978-76B8-4022-B922-DC117009A3A7}" dt="2022-01-05T07:58:49.478" v="112" actId="478"/>
          <ac:spMkLst>
            <pc:docMk/>
            <pc:sldMk cId="3554303058" sldId="318"/>
            <ac:spMk id="6" creationId="{426F35D6-E2E5-4805-8338-3A83C7C6E55B}"/>
          </ac:spMkLst>
        </pc:spChg>
        <pc:spChg chg="del">
          <ac:chgData name="Chisae Koizumi" userId="56daf4ee-0553-4efe-a59d-f3ef39271f03" providerId="ADAL" clId="{C4166978-76B8-4022-B922-DC117009A3A7}" dt="2022-01-05T07:58:53.398" v="114" actId="478"/>
          <ac:spMkLst>
            <pc:docMk/>
            <pc:sldMk cId="3554303058" sldId="318"/>
            <ac:spMk id="7" creationId="{D0CD3A1C-3E7D-45C5-B14D-1BB37DD22902}"/>
          </ac:spMkLst>
        </pc:spChg>
        <pc:spChg chg="del">
          <ac:chgData name="Chisae Koizumi" userId="56daf4ee-0553-4efe-a59d-f3ef39271f03" providerId="ADAL" clId="{C4166978-76B8-4022-B922-DC117009A3A7}" dt="2022-01-05T07:58:51.389" v="113" actId="478"/>
          <ac:spMkLst>
            <pc:docMk/>
            <pc:sldMk cId="3554303058" sldId="318"/>
            <ac:spMk id="8" creationId="{4DA6DA4B-37C7-443A-AA57-262B266E2538}"/>
          </ac:spMkLst>
        </pc:spChg>
        <pc:spChg chg="del">
          <ac:chgData name="Chisae Koizumi" userId="56daf4ee-0553-4efe-a59d-f3ef39271f03" providerId="ADAL" clId="{C4166978-76B8-4022-B922-DC117009A3A7}" dt="2022-01-05T07:58:54.967" v="115" actId="478"/>
          <ac:spMkLst>
            <pc:docMk/>
            <pc:sldMk cId="3554303058" sldId="318"/>
            <ac:spMk id="9" creationId="{FAF78622-56F2-4B92-9F69-5EE257FB05FF}"/>
          </ac:spMkLst>
        </pc:spChg>
        <pc:spChg chg="del">
          <ac:chgData name="Chisae Koizumi" userId="56daf4ee-0553-4efe-a59d-f3ef39271f03" providerId="ADAL" clId="{C4166978-76B8-4022-B922-DC117009A3A7}" dt="2022-01-05T07:45:52.790" v="109" actId="478"/>
          <ac:spMkLst>
            <pc:docMk/>
            <pc:sldMk cId="3554303058" sldId="318"/>
            <ac:spMk id="11" creationId="{986B284D-B091-4078-8DDF-FB0DCD6501D0}"/>
          </ac:spMkLst>
        </pc:spChg>
        <pc:spChg chg="add mod">
          <ac:chgData name="Chisae Koizumi" userId="56daf4ee-0553-4efe-a59d-f3ef39271f03" providerId="ADAL" clId="{C4166978-76B8-4022-B922-DC117009A3A7}" dt="2022-01-05T07:45:53.302" v="110"/>
          <ac:spMkLst>
            <pc:docMk/>
            <pc:sldMk cId="3554303058" sldId="318"/>
            <ac:spMk id="12" creationId="{6CFF43A5-3B30-4763-9F40-8D88F9A6B1F9}"/>
          </ac:spMkLst>
        </pc:spChg>
      </pc:sldChg>
      <pc:sldChg chg="addSp delSp modSp mod delAnim">
        <pc:chgData name="Chisae Koizumi" userId="56daf4ee-0553-4efe-a59d-f3ef39271f03" providerId="ADAL" clId="{C4166978-76B8-4022-B922-DC117009A3A7}" dt="2022-01-05T08:39:31.527" v="466" actId="478"/>
        <pc:sldMkLst>
          <pc:docMk/>
          <pc:sldMk cId="677130087" sldId="319"/>
        </pc:sldMkLst>
        <pc:spChg chg="del">
          <ac:chgData name="Chisae Koizumi" userId="56daf4ee-0553-4efe-a59d-f3ef39271f03" providerId="ADAL" clId="{C4166978-76B8-4022-B922-DC117009A3A7}" dt="2022-01-05T08:39:18.147" v="460" actId="478"/>
          <ac:spMkLst>
            <pc:docMk/>
            <pc:sldMk cId="677130087" sldId="319"/>
            <ac:spMk id="6" creationId="{F06D7EEE-E310-4C88-A2B0-61F6B5551D8B}"/>
          </ac:spMkLst>
        </pc:spChg>
        <pc:spChg chg="del">
          <ac:chgData name="Chisae Koizumi" userId="56daf4ee-0553-4efe-a59d-f3ef39271f03" providerId="ADAL" clId="{C4166978-76B8-4022-B922-DC117009A3A7}" dt="2022-01-05T08:39:31.527" v="466" actId="478"/>
          <ac:spMkLst>
            <pc:docMk/>
            <pc:sldMk cId="677130087" sldId="319"/>
            <ac:spMk id="7" creationId="{589820F1-519F-496C-B1F4-B65F40F61236}"/>
          </ac:spMkLst>
        </pc:spChg>
        <pc:spChg chg="del">
          <ac:chgData name="Chisae Koizumi" userId="56daf4ee-0553-4efe-a59d-f3ef39271f03" providerId="ADAL" clId="{C4166978-76B8-4022-B922-DC117009A3A7}" dt="2022-01-05T08:39:29.314" v="465" actId="478"/>
          <ac:spMkLst>
            <pc:docMk/>
            <pc:sldMk cId="677130087" sldId="319"/>
            <ac:spMk id="8" creationId="{03D96823-0C0B-4B93-B0E0-38897E3DE343}"/>
          </ac:spMkLst>
        </pc:spChg>
        <pc:spChg chg="del">
          <ac:chgData name="Chisae Koizumi" userId="56daf4ee-0553-4efe-a59d-f3ef39271f03" providerId="ADAL" clId="{C4166978-76B8-4022-B922-DC117009A3A7}" dt="2022-01-05T08:39:27.089" v="464" actId="478"/>
          <ac:spMkLst>
            <pc:docMk/>
            <pc:sldMk cId="677130087" sldId="319"/>
            <ac:spMk id="9" creationId="{2D37245B-E8DC-46A1-90D8-7E5F79FD4E0E}"/>
          </ac:spMkLst>
        </pc:spChg>
        <pc:spChg chg="del">
          <ac:chgData name="Chisae Koizumi" userId="56daf4ee-0553-4efe-a59d-f3ef39271f03" providerId="ADAL" clId="{C4166978-76B8-4022-B922-DC117009A3A7}" dt="2022-01-05T08:39:25.302" v="463" actId="478"/>
          <ac:spMkLst>
            <pc:docMk/>
            <pc:sldMk cId="677130087" sldId="319"/>
            <ac:spMk id="10" creationId="{165B6970-B329-4594-A324-32C2B78AF051}"/>
          </ac:spMkLst>
        </pc:spChg>
        <pc:spChg chg="del">
          <ac:chgData name="Chisae Koizumi" userId="56daf4ee-0553-4efe-a59d-f3ef39271f03" providerId="ADAL" clId="{C4166978-76B8-4022-B922-DC117009A3A7}" dt="2022-01-05T08:38:49.804" v="455" actId="478"/>
          <ac:spMkLst>
            <pc:docMk/>
            <pc:sldMk cId="677130087" sldId="319"/>
            <ac:spMk id="11" creationId="{0B9F5BB5-1073-4B33-B993-011A23B5667E}"/>
          </ac:spMkLst>
        </pc:spChg>
        <pc:spChg chg="add mod">
          <ac:chgData name="Chisae Koizumi" userId="56daf4ee-0553-4efe-a59d-f3ef39271f03" providerId="ADAL" clId="{C4166978-76B8-4022-B922-DC117009A3A7}" dt="2022-01-05T08:38:53.899" v="458" actId="20577"/>
          <ac:spMkLst>
            <pc:docMk/>
            <pc:sldMk cId="677130087" sldId="319"/>
            <ac:spMk id="12" creationId="{5611060E-920B-41CF-92CA-B89498FBBF7E}"/>
          </ac:spMkLst>
        </pc:spChg>
        <pc:picChg chg="add del">
          <ac:chgData name="Chisae Koizumi" userId="56daf4ee-0553-4efe-a59d-f3ef39271f03" providerId="ADAL" clId="{C4166978-76B8-4022-B922-DC117009A3A7}" dt="2022-01-05T08:39:21.996" v="462" actId="478"/>
          <ac:picMkLst>
            <pc:docMk/>
            <pc:sldMk cId="677130087" sldId="319"/>
            <ac:picMk id="3" creationId="{00000000-0000-0000-0000-000000000000}"/>
          </ac:picMkLst>
        </pc:picChg>
      </pc:sldChg>
      <pc:sldChg chg="addSp delSp modSp add mod modAnim">
        <pc:chgData name="Chisae Koizumi" userId="56daf4ee-0553-4efe-a59d-f3ef39271f03" providerId="ADAL" clId="{C4166978-76B8-4022-B922-DC117009A3A7}" dt="2022-01-05T07:40:52.203" v="85"/>
        <pc:sldMkLst>
          <pc:docMk/>
          <pc:sldMk cId="2341766336" sldId="322"/>
        </pc:sldMkLst>
        <pc:spChg chg="mod">
          <ac:chgData name="Chisae Koizumi" userId="56daf4ee-0553-4efe-a59d-f3ef39271f03" providerId="ADAL" clId="{C4166978-76B8-4022-B922-DC117009A3A7}" dt="2022-01-05T07:36:29.176" v="63" actId="164"/>
          <ac:spMkLst>
            <pc:docMk/>
            <pc:sldMk cId="2341766336" sldId="322"/>
            <ac:spMk id="3" creationId="{B5E9F218-09EF-4A71-B248-6F88DC34BC69}"/>
          </ac:spMkLst>
        </pc:spChg>
        <pc:spChg chg="mod">
          <ac:chgData name="Chisae Koizumi" userId="56daf4ee-0553-4efe-a59d-f3ef39271f03" providerId="ADAL" clId="{C4166978-76B8-4022-B922-DC117009A3A7}" dt="2022-01-05T07:36:29.176" v="63" actId="164"/>
          <ac:spMkLst>
            <pc:docMk/>
            <pc:sldMk cId="2341766336" sldId="322"/>
            <ac:spMk id="4" creationId="{05DEBC6B-362C-43D0-834C-9668BB6C6F95}"/>
          </ac:spMkLst>
        </pc:spChg>
        <pc:spChg chg="mod">
          <ac:chgData name="Chisae Koizumi" userId="56daf4ee-0553-4efe-a59d-f3ef39271f03" providerId="ADAL" clId="{C4166978-76B8-4022-B922-DC117009A3A7}" dt="2022-01-05T07:36:29.176" v="63" actId="164"/>
          <ac:spMkLst>
            <pc:docMk/>
            <pc:sldMk cId="2341766336" sldId="322"/>
            <ac:spMk id="5" creationId="{FD593E79-4D66-41C1-9784-E2F12CD14974}"/>
          </ac:spMkLst>
        </pc:spChg>
        <pc:spChg chg="del">
          <ac:chgData name="Chisae Koizumi" userId="56daf4ee-0553-4efe-a59d-f3ef39271f03" providerId="ADAL" clId="{C4166978-76B8-4022-B922-DC117009A3A7}" dt="2022-01-05T07:40:51.811" v="84" actId="478"/>
          <ac:spMkLst>
            <pc:docMk/>
            <pc:sldMk cId="2341766336" sldId="322"/>
            <ac:spMk id="7" creationId="{AEF935E1-7139-45C6-A648-AB1EF86558C7}"/>
          </ac:spMkLst>
        </pc:spChg>
        <pc:spChg chg="add mod">
          <ac:chgData name="Chisae Koizumi" userId="56daf4ee-0553-4efe-a59d-f3ef39271f03" providerId="ADAL" clId="{C4166978-76B8-4022-B922-DC117009A3A7}" dt="2022-01-05T07:40:52.203" v="85"/>
          <ac:spMkLst>
            <pc:docMk/>
            <pc:sldMk cId="2341766336" sldId="322"/>
            <ac:spMk id="11" creationId="{6C9C4252-AD45-43D2-BB78-3C7DB02CA769}"/>
          </ac:spMkLst>
        </pc:spChg>
        <pc:grpChg chg="add mod">
          <ac:chgData name="Chisae Koizumi" userId="56daf4ee-0553-4efe-a59d-f3ef39271f03" providerId="ADAL" clId="{C4166978-76B8-4022-B922-DC117009A3A7}" dt="2022-01-05T07:36:29.176" v="63" actId="164"/>
          <ac:grpSpMkLst>
            <pc:docMk/>
            <pc:sldMk cId="2341766336" sldId="322"/>
            <ac:grpSpMk id="2" creationId="{280664F4-6E06-4B19-93AA-B52C7E26B0DE}"/>
          </ac:grpSpMkLst>
        </pc:grpChg>
        <pc:picChg chg="mod">
          <ac:chgData name="Chisae Koizumi" userId="56daf4ee-0553-4efe-a59d-f3ef39271f03" providerId="ADAL" clId="{C4166978-76B8-4022-B922-DC117009A3A7}" dt="2022-01-05T07:35:54.006" v="61" actId="1076"/>
          <ac:picMkLst>
            <pc:docMk/>
            <pc:sldMk cId="2341766336" sldId="322"/>
            <ac:picMk id="6" creationId="{A556FCC2-E63D-4745-8439-10697C00C6C4}"/>
          </ac:picMkLst>
        </pc:picChg>
        <pc:picChg chg="mod">
          <ac:chgData name="Chisae Koizumi" userId="56daf4ee-0553-4efe-a59d-f3ef39271f03" providerId="ADAL" clId="{C4166978-76B8-4022-B922-DC117009A3A7}" dt="2022-01-05T07:36:29.176" v="63" actId="164"/>
          <ac:picMkLst>
            <pc:docMk/>
            <pc:sldMk cId="2341766336" sldId="322"/>
            <ac:picMk id="10" creationId="{C75ABCB3-0DD1-4A3D-95C3-D4C528935DEC}"/>
          </ac:picMkLst>
        </pc:picChg>
      </pc:sldChg>
      <pc:sldChg chg="add">
        <pc:chgData name="Chisae Koizumi" userId="56daf4ee-0553-4efe-a59d-f3ef39271f03" providerId="ADAL" clId="{C4166978-76B8-4022-B922-DC117009A3A7}" dt="2022-01-05T07:38:27.011" v="66"/>
        <pc:sldMkLst>
          <pc:docMk/>
          <pc:sldMk cId="4074907571" sldId="323"/>
        </pc:sldMkLst>
      </pc:sldChg>
      <pc:sldChg chg="modSp add mod modAnim">
        <pc:chgData name="Chisae Koizumi" userId="56daf4ee-0553-4efe-a59d-f3ef39271f03" providerId="ADAL" clId="{C4166978-76B8-4022-B922-DC117009A3A7}" dt="2022-01-05T08:01:24.930" v="138" actId="1038"/>
        <pc:sldMkLst>
          <pc:docMk/>
          <pc:sldMk cId="771902591" sldId="324"/>
        </pc:sldMkLst>
        <pc:spChg chg="mod">
          <ac:chgData name="Chisae Koizumi" userId="56daf4ee-0553-4efe-a59d-f3ef39271f03" providerId="ADAL" clId="{C4166978-76B8-4022-B922-DC117009A3A7}" dt="2022-01-05T08:01:24.930" v="138" actId="1038"/>
          <ac:spMkLst>
            <pc:docMk/>
            <pc:sldMk cId="771902591" sldId="324"/>
            <ac:spMk id="6" creationId="{426F35D6-E2E5-4805-8338-3A83C7C6E55B}"/>
          </ac:spMkLst>
        </pc:spChg>
        <pc:spChg chg="mod">
          <ac:chgData name="Chisae Koizumi" userId="56daf4ee-0553-4efe-a59d-f3ef39271f03" providerId="ADAL" clId="{C4166978-76B8-4022-B922-DC117009A3A7}" dt="2022-01-05T08:00:41.385" v="118" actId="2711"/>
          <ac:spMkLst>
            <pc:docMk/>
            <pc:sldMk cId="771902591" sldId="324"/>
            <ac:spMk id="7" creationId="{D0CD3A1C-3E7D-45C5-B14D-1BB37DD22902}"/>
          </ac:spMkLst>
        </pc:spChg>
        <pc:spChg chg="mod">
          <ac:chgData name="Chisae Koizumi" userId="56daf4ee-0553-4efe-a59d-f3ef39271f03" providerId="ADAL" clId="{C4166978-76B8-4022-B922-DC117009A3A7}" dt="2022-01-05T08:00:31.462" v="117" actId="2711"/>
          <ac:spMkLst>
            <pc:docMk/>
            <pc:sldMk cId="771902591" sldId="324"/>
            <ac:spMk id="8" creationId="{4DA6DA4B-37C7-443A-AA57-262B266E2538}"/>
          </ac:spMkLst>
        </pc:spChg>
        <pc:spChg chg="mod">
          <ac:chgData name="Chisae Koizumi" userId="56daf4ee-0553-4efe-a59d-f3ef39271f03" providerId="ADAL" clId="{C4166978-76B8-4022-B922-DC117009A3A7}" dt="2022-01-05T08:00:50.818" v="119" actId="2711"/>
          <ac:spMkLst>
            <pc:docMk/>
            <pc:sldMk cId="771902591" sldId="324"/>
            <ac:spMk id="9" creationId="{FAF78622-56F2-4B92-9F69-5EE257FB05FF}"/>
          </ac:spMkLst>
        </pc:spChg>
      </pc:sldChg>
      <pc:sldChg chg="addSp modSp add mod modAnim">
        <pc:chgData name="Chisae Koizumi" userId="56daf4ee-0553-4efe-a59d-f3ef39271f03" providerId="ADAL" clId="{C4166978-76B8-4022-B922-DC117009A3A7}" dt="2022-01-05T08:15:14.507" v="305" actId="1076"/>
        <pc:sldMkLst>
          <pc:docMk/>
          <pc:sldMk cId="1457514788" sldId="325"/>
        </pc:sldMkLst>
        <pc:spChg chg="mod">
          <ac:chgData name="Chisae Koizumi" userId="56daf4ee-0553-4efe-a59d-f3ef39271f03" providerId="ADAL" clId="{C4166978-76B8-4022-B922-DC117009A3A7}" dt="2022-01-05T08:14:25.779" v="255" actId="1037"/>
          <ac:spMkLst>
            <pc:docMk/>
            <pc:sldMk cId="1457514788" sldId="325"/>
            <ac:spMk id="5" creationId="{29D65927-A52E-4C00-99C4-7BF3709A1C36}"/>
          </ac:spMkLst>
        </pc:spChg>
        <pc:spChg chg="mod">
          <ac:chgData name="Chisae Koizumi" userId="56daf4ee-0553-4efe-a59d-f3ef39271f03" providerId="ADAL" clId="{C4166978-76B8-4022-B922-DC117009A3A7}" dt="2022-01-05T08:14:38.456" v="298" actId="1036"/>
          <ac:spMkLst>
            <pc:docMk/>
            <pc:sldMk cId="1457514788" sldId="325"/>
            <ac:spMk id="6" creationId="{5B8CE6E9-EFF6-4C02-AE4C-03BAF34AA3B3}"/>
          </ac:spMkLst>
        </pc:spChg>
        <pc:spChg chg="mod">
          <ac:chgData name="Chisae Koizumi" userId="56daf4ee-0553-4efe-a59d-f3ef39271f03" providerId="ADAL" clId="{C4166978-76B8-4022-B922-DC117009A3A7}" dt="2022-01-05T08:14:15.083" v="238" actId="1036"/>
          <ac:spMkLst>
            <pc:docMk/>
            <pc:sldMk cId="1457514788" sldId="325"/>
            <ac:spMk id="9" creationId="{534FBDC9-97D7-435E-8F40-ADF848749828}"/>
          </ac:spMkLst>
        </pc:spChg>
        <pc:spChg chg="add mod">
          <ac:chgData name="Chisae Koizumi" userId="56daf4ee-0553-4efe-a59d-f3ef39271f03" providerId="ADAL" clId="{C4166978-76B8-4022-B922-DC117009A3A7}" dt="2022-01-05T08:14:50.941" v="300" actId="1076"/>
          <ac:spMkLst>
            <pc:docMk/>
            <pc:sldMk cId="1457514788" sldId="325"/>
            <ac:spMk id="15" creationId="{B3870991-3B4E-465D-8CEE-CCDB1FA93779}"/>
          </ac:spMkLst>
        </pc:spChg>
        <pc:picChg chg="add mod">
          <ac:chgData name="Chisae Koizumi" userId="56daf4ee-0553-4efe-a59d-f3ef39271f03" providerId="ADAL" clId="{C4166978-76B8-4022-B922-DC117009A3A7}" dt="2022-01-05T08:13:35.677" v="221" actId="1036"/>
          <ac:picMkLst>
            <pc:docMk/>
            <pc:sldMk cId="1457514788" sldId="325"/>
            <ac:picMk id="3" creationId="{E6025F9F-B283-4954-BAD6-5C6CD0B7D5CA}"/>
          </ac:picMkLst>
        </pc:picChg>
        <pc:picChg chg="mod">
          <ac:chgData name="Chisae Koizumi" userId="56daf4ee-0553-4efe-a59d-f3ef39271f03" providerId="ADAL" clId="{C4166978-76B8-4022-B922-DC117009A3A7}" dt="2022-01-05T08:15:14.507" v="305" actId="1076"/>
          <ac:picMkLst>
            <pc:docMk/>
            <pc:sldMk cId="1457514788" sldId="325"/>
            <ac:picMk id="4" creationId="{00000000-0000-0000-0000-000000000000}"/>
          </ac:picMkLst>
        </pc:picChg>
        <pc:picChg chg="mod ord">
          <ac:chgData name="Chisae Koizumi" userId="56daf4ee-0553-4efe-a59d-f3ef39271f03" providerId="ADAL" clId="{C4166978-76B8-4022-B922-DC117009A3A7}" dt="2022-01-05T08:14:07.536" v="232" actId="167"/>
          <ac:picMkLst>
            <pc:docMk/>
            <pc:sldMk cId="1457514788" sldId="325"/>
            <ac:picMk id="13" creationId="{2FB6254B-781F-43A2-AE2B-6C27F367ED31}"/>
          </ac:picMkLst>
        </pc:picChg>
      </pc:sldChg>
      <pc:sldChg chg="addSp delSp modSp add mod">
        <pc:chgData name="Chisae Koizumi" userId="56daf4ee-0553-4efe-a59d-f3ef39271f03" providerId="ADAL" clId="{C4166978-76B8-4022-B922-DC117009A3A7}" dt="2022-01-05T08:37:41.451" v="445"/>
        <pc:sldMkLst>
          <pc:docMk/>
          <pc:sldMk cId="2422908140" sldId="326"/>
        </pc:sldMkLst>
        <pc:spChg chg="del">
          <ac:chgData name="Chisae Koizumi" userId="56daf4ee-0553-4efe-a59d-f3ef39271f03" providerId="ADAL" clId="{C4166978-76B8-4022-B922-DC117009A3A7}" dt="2022-01-05T08:37:40.881" v="444" actId="478"/>
          <ac:spMkLst>
            <pc:docMk/>
            <pc:sldMk cId="2422908140" sldId="326"/>
            <ac:spMk id="8" creationId="{996DBFBF-BBD7-4C1E-BF8A-A91F333A6B6E}"/>
          </ac:spMkLst>
        </pc:spChg>
        <pc:spChg chg="add mod">
          <ac:chgData name="Chisae Koizumi" userId="56daf4ee-0553-4efe-a59d-f3ef39271f03" providerId="ADAL" clId="{C4166978-76B8-4022-B922-DC117009A3A7}" dt="2022-01-05T08:33:24.837" v="371" actId="14100"/>
          <ac:spMkLst>
            <pc:docMk/>
            <pc:sldMk cId="2422908140" sldId="326"/>
            <ac:spMk id="10" creationId="{A97545FF-C596-4909-855D-0C192B63827D}"/>
          </ac:spMkLst>
        </pc:spChg>
        <pc:spChg chg="add mod">
          <ac:chgData name="Chisae Koizumi" userId="56daf4ee-0553-4efe-a59d-f3ef39271f03" providerId="ADAL" clId="{C4166978-76B8-4022-B922-DC117009A3A7}" dt="2022-01-05T08:33:52.708" v="375" actId="14100"/>
          <ac:spMkLst>
            <pc:docMk/>
            <pc:sldMk cId="2422908140" sldId="326"/>
            <ac:spMk id="11" creationId="{3C98288C-3A5A-401C-92BB-691D917C16BF}"/>
          </ac:spMkLst>
        </pc:spChg>
        <pc:spChg chg="add mod">
          <ac:chgData name="Chisae Koizumi" userId="56daf4ee-0553-4efe-a59d-f3ef39271f03" providerId="ADAL" clId="{C4166978-76B8-4022-B922-DC117009A3A7}" dt="2022-01-05T08:34:10.571" v="382" actId="14100"/>
          <ac:spMkLst>
            <pc:docMk/>
            <pc:sldMk cId="2422908140" sldId="326"/>
            <ac:spMk id="12" creationId="{3D3EAF2B-E9E4-4F2B-BFEE-457A8E14F706}"/>
          </ac:spMkLst>
        </pc:spChg>
        <pc:spChg chg="add mod">
          <ac:chgData name="Chisae Koizumi" userId="56daf4ee-0553-4efe-a59d-f3ef39271f03" providerId="ADAL" clId="{C4166978-76B8-4022-B922-DC117009A3A7}" dt="2022-01-05T08:34:31.710" v="390" actId="1038"/>
          <ac:spMkLst>
            <pc:docMk/>
            <pc:sldMk cId="2422908140" sldId="326"/>
            <ac:spMk id="13" creationId="{351D0558-8247-4DB5-996B-1A19AE5A1D6C}"/>
          </ac:spMkLst>
        </pc:spChg>
        <pc:spChg chg="add mod">
          <ac:chgData name="Chisae Koizumi" userId="56daf4ee-0553-4efe-a59d-f3ef39271f03" providerId="ADAL" clId="{C4166978-76B8-4022-B922-DC117009A3A7}" dt="2022-01-05T08:34:48.680" v="399" actId="1036"/>
          <ac:spMkLst>
            <pc:docMk/>
            <pc:sldMk cId="2422908140" sldId="326"/>
            <ac:spMk id="14" creationId="{7A625A00-0338-42C0-9C1A-5EB21E608736}"/>
          </ac:spMkLst>
        </pc:spChg>
        <pc:spChg chg="add mod">
          <ac:chgData name="Chisae Koizumi" userId="56daf4ee-0553-4efe-a59d-f3ef39271f03" providerId="ADAL" clId="{C4166978-76B8-4022-B922-DC117009A3A7}" dt="2022-01-05T08:35:02.877" v="402" actId="14100"/>
          <ac:spMkLst>
            <pc:docMk/>
            <pc:sldMk cId="2422908140" sldId="326"/>
            <ac:spMk id="15" creationId="{FFDB8511-6B99-4517-B9FD-A965B077A9DD}"/>
          </ac:spMkLst>
        </pc:spChg>
        <pc:spChg chg="add mod">
          <ac:chgData name="Chisae Koizumi" userId="56daf4ee-0553-4efe-a59d-f3ef39271f03" providerId="ADAL" clId="{C4166978-76B8-4022-B922-DC117009A3A7}" dt="2022-01-05T08:35:21.774" v="408" actId="14100"/>
          <ac:spMkLst>
            <pc:docMk/>
            <pc:sldMk cId="2422908140" sldId="326"/>
            <ac:spMk id="16" creationId="{39C28B7F-D5AB-410A-A4EC-73C85DC78392}"/>
          </ac:spMkLst>
        </pc:spChg>
        <pc:spChg chg="add mod">
          <ac:chgData name="Chisae Koizumi" userId="56daf4ee-0553-4efe-a59d-f3ef39271f03" providerId="ADAL" clId="{C4166978-76B8-4022-B922-DC117009A3A7}" dt="2022-01-05T08:35:39.342" v="413" actId="1035"/>
          <ac:spMkLst>
            <pc:docMk/>
            <pc:sldMk cId="2422908140" sldId="326"/>
            <ac:spMk id="17" creationId="{C6E2773A-84F7-4DDF-8128-829DDAE18FAD}"/>
          </ac:spMkLst>
        </pc:spChg>
        <pc:spChg chg="add mod">
          <ac:chgData name="Chisae Koizumi" userId="56daf4ee-0553-4efe-a59d-f3ef39271f03" providerId="ADAL" clId="{C4166978-76B8-4022-B922-DC117009A3A7}" dt="2022-01-05T08:35:55.996" v="416" actId="14100"/>
          <ac:spMkLst>
            <pc:docMk/>
            <pc:sldMk cId="2422908140" sldId="326"/>
            <ac:spMk id="18" creationId="{53B661E8-4834-43E4-B8F9-A5D23CD41781}"/>
          </ac:spMkLst>
        </pc:spChg>
        <pc:spChg chg="add mod">
          <ac:chgData name="Chisae Koizumi" userId="56daf4ee-0553-4efe-a59d-f3ef39271f03" providerId="ADAL" clId="{C4166978-76B8-4022-B922-DC117009A3A7}" dt="2022-01-05T08:36:12.701" v="426" actId="1038"/>
          <ac:spMkLst>
            <pc:docMk/>
            <pc:sldMk cId="2422908140" sldId="326"/>
            <ac:spMk id="19" creationId="{C744E8F7-6C43-4B52-BE8B-8C2A0FABC77B}"/>
          </ac:spMkLst>
        </pc:spChg>
        <pc:spChg chg="add mod">
          <ac:chgData name="Chisae Koizumi" userId="56daf4ee-0553-4efe-a59d-f3ef39271f03" providerId="ADAL" clId="{C4166978-76B8-4022-B922-DC117009A3A7}" dt="2022-01-05T08:36:42.628" v="428" actId="1076"/>
          <ac:spMkLst>
            <pc:docMk/>
            <pc:sldMk cId="2422908140" sldId="326"/>
            <ac:spMk id="20" creationId="{AC01209F-7917-4B7D-8CC1-4BED46DBC8A0}"/>
          </ac:spMkLst>
        </pc:spChg>
        <pc:spChg chg="add mod">
          <ac:chgData name="Chisae Koizumi" userId="56daf4ee-0553-4efe-a59d-f3ef39271f03" providerId="ADAL" clId="{C4166978-76B8-4022-B922-DC117009A3A7}" dt="2022-01-05T08:36:57.026" v="432" actId="1036"/>
          <ac:spMkLst>
            <pc:docMk/>
            <pc:sldMk cId="2422908140" sldId="326"/>
            <ac:spMk id="21" creationId="{8FF4070C-C3DD-42AA-8FFC-C35585144575}"/>
          </ac:spMkLst>
        </pc:spChg>
        <pc:spChg chg="add mod">
          <ac:chgData name="Chisae Koizumi" userId="56daf4ee-0553-4efe-a59d-f3ef39271f03" providerId="ADAL" clId="{C4166978-76B8-4022-B922-DC117009A3A7}" dt="2022-01-05T08:37:11.267" v="441" actId="1038"/>
          <ac:spMkLst>
            <pc:docMk/>
            <pc:sldMk cId="2422908140" sldId="326"/>
            <ac:spMk id="22" creationId="{5E718447-B32E-4DF8-9861-10003B2EBD28}"/>
          </ac:spMkLst>
        </pc:spChg>
        <pc:spChg chg="add mod">
          <ac:chgData name="Chisae Koizumi" userId="56daf4ee-0553-4efe-a59d-f3ef39271f03" providerId="ADAL" clId="{C4166978-76B8-4022-B922-DC117009A3A7}" dt="2022-01-05T08:37:41.451" v="445"/>
          <ac:spMkLst>
            <pc:docMk/>
            <pc:sldMk cId="2422908140" sldId="326"/>
            <ac:spMk id="23" creationId="{249FF28F-40A7-42F7-AF46-9507552BEF20}"/>
          </ac:spMkLst>
        </pc:spChg>
        <pc:picChg chg="mod">
          <ac:chgData name="Chisae Koizumi" userId="56daf4ee-0553-4efe-a59d-f3ef39271f03" providerId="ADAL" clId="{C4166978-76B8-4022-B922-DC117009A3A7}" dt="2022-01-05T08:35:13.453" v="405" actId="1076"/>
          <ac:picMkLst>
            <pc:docMk/>
            <pc:sldMk cId="2422908140" sldId="326"/>
            <ac:picMk id="7" creationId="{7B9B2EC6-52A2-4A2A-9A49-307895BD6C3E}"/>
          </ac:picMkLst>
        </pc:picChg>
      </pc:sldChg>
      <pc:sldChg chg="modSp add mod">
        <pc:chgData name="Chisae Koizumi" userId="56daf4ee-0553-4efe-a59d-f3ef39271f03" providerId="ADAL" clId="{C4166978-76B8-4022-B922-DC117009A3A7}" dt="2022-01-05T08:40:35.753" v="480" actId="1036"/>
        <pc:sldMkLst>
          <pc:docMk/>
          <pc:sldMk cId="3167327198" sldId="327"/>
        </pc:sldMkLst>
        <pc:spChg chg="mod">
          <ac:chgData name="Chisae Koizumi" userId="56daf4ee-0553-4efe-a59d-f3ef39271f03" providerId="ADAL" clId="{C4166978-76B8-4022-B922-DC117009A3A7}" dt="2022-01-05T08:39:41.158" v="467" actId="2711"/>
          <ac:spMkLst>
            <pc:docMk/>
            <pc:sldMk cId="3167327198" sldId="327"/>
            <ac:spMk id="6" creationId="{F06D7EEE-E310-4C88-A2B0-61F6B5551D8B}"/>
          </ac:spMkLst>
        </pc:spChg>
        <pc:spChg chg="mod">
          <ac:chgData name="Chisae Koizumi" userId="56daf4ee-0553-4efe-a59d-f3ef39271f03" providerId="ADAL" clId="{C4166978-76B8-4022-B922-DC117009A3A7}" dt="2022-01-05T08:40:09.147" v="471" actId="2711"/>
          <ac:spMkLst>
            <pc:docMk/>
            <pc:sldMk cId="3167327198" sldId="327"/>
            <ac:spMk id="7" creationId="{589820F1-519F-496C-B1F4-B65F40F61236}"/>
          </ac:spMkLst>
        </pc:spChg>
        <pc:spChg chg="mod">
          <ac:chgData name="Chisae Koizumi" userId="56daf4ee-0553-4efe-a59d-f3ef39271f03" providerId="ADAL" clId="{C4166978-76B8-4022-B922-DC117009A3A7}" dt="2022-01-05T08:40:26.179" v="478" actId="1038"/>
          <ac:spMkLst>
            <pc:docMk/>
            <pc:sldMk cId="3167327198" sldId="327"/>
            <ac:spMk id="8" creationId="{03D96823-0C0B-4B93-B0E0-38897E3DE343}"/>
          </ac:spMkLst>
        </pc:spChg>
        <pc:spChg chg="mod">
          <ac:chgData name="Chisae Koizumi" userId="56daf4ee-0553-4efe-a59d-f3ef39271f03" providerId="ADAL" clId="{C4166978-76B8-4022-B922-DC117009A3A7}" dt="2022-01-05T08:40:35.753" v="480" actId="1036"/>
          <ac:spMkLst>
            <pc:docMk/>
            <pc:sldMk cId="3167327198" sldId="327"/>
            <ac:spMk id="9" creationId="{2D37245B-E8DC-46A1-90D8-7E5F79FD4E0E}"/>
          </ac:spMkLst>
        </pc:spChg>
        <pc:spChg chg="mod">
          <ac:chgData name="Chisae Koizumi" userId="56daf4ee-0553-4efe-a59d-f3ef39271f03" providerId="ADAL" clId="{C4166978-76B8-4022-B922-DC117009A3A7}" dt="2022-01-05T08:39:47.773" v="468" actId="2711"/>
          <ac:spMkLst>
            <pc:docMk/>
            <pc:sldMk cId="3167327198" sldId="327"/>
            <ac:spMk id="10" creationId="{165B6970-B329-4594-A324-32C2B78AF051}"/>
          </ac:spMkLst>
        </pc:spChg>
      </pc:sldChg>
      <pc:sldChg chg="addSp delSp modSp add mod">
        <pc:chgData name="Chisae Koizumi" userId="56daf4ee-0553-4efe-a59d-f3ef39271f03" providerId="ADAL" clId="{C4166978-76B8-4022-B922-DC117009A3A7}" dt="2022-01-05T08:45:09.079" v="534" actId="1038"/>
        <pc:sldMkLst>
          <pc:docMk/>
          <pc:sldMk cId="1504936756" sldId="328"/>
        </pc:sldMkLst>
        <pc:picChg chg="add mod">
          <ac:chgData name="Chisae Koizumi" userId="56daf4ee-0553-4efe-a59d-f3ef39271f03" providerId="ADAL" clId="{C4166978-76B8-4022-B922-DC117009A3A7}" dt="2022-01-05T08:45:09.079" v="534" actId="1038"/>
          <ac:picMkLst>
            <pc:docMk/>
            <pc:sldMk cId="1504936756" sldId="328"/>
            <ac:picMk id="4" creationId="{A6D2E463-6187-4CA6-8372-869B272A0B27}"/>
          </ac:picMkLst>
        </pc:picChg>
        <pc:picChg chg="del">
          <ac:chgData name="Chisae Koizumi" userId="56daf4ee-0553-4efe-a59d-f3ef39271f03" providerId="ADAL" clId="{C4166978-76B8-4022-B922-DC117009A3A7}" dt="2022-01-05T08:44:28.788" v="521" actId="478"/>
          <ac:picMkLst>
            <pc:docMk/>
            <pc:sldMk cId="1504936756" sldId="328"/>
            <ac:picMk id="18" creationId="{4BB1FB9C-8166-4021-A690-51AC1C452DBA}"/>
          </ac:picMkLst>
        </pc:picChg>
      </pc:sldChg>
      <pc:sldChg chg="addSp modSp add mod">
        <pc:chgData name="Chisae Koizumi" userId="56daf4ee-0553-4efe-a59d-f3ef39271f03" providerId="ADAL" clId="{C4166978-76B8-4022-B922-DC117009A3A7}" dt="2022-01-05T08:48:27.206" v="583" actId="14100"/>
        <pc:sldMkLst>
          <pc:docMk/>
          <pc:sldMk cId="1569147438" sldId="329"/>
        </pc:sldMkLst>
        <pc:spChg chg="mod">
          <ac:chgData name="Chisae Koizumi" userId="56daf4ee-0553-4efe-a59d-f3ef39271f03" providerId="ADAL" clId="{C4166978-76B8-4022-B922-DC117009A3A7}" dt="2022-01-05T08:48:27.206" v="583" actId="14100"/>
          <ac:spMkLst>
            <pc:docMk/>
            <pc:sldMk cId="1569147438" sldId="329"/>
            <ac:spMk id="4" creationId="{48BBF41C-B85B-4F8E-B540-B2051648A8B1}"/>
          </ac:spMkLst>
        </pc:spChg>
        <pc:spChg chg="mod">
          <ac:chgData name="Chisae Koizumi" userId="56daf4ee-0553-4efe-a59d-f3ef39271f03" providerId="ADAL" clId="{C4166978-76B8-4022-B922-DC117009A3A7}" dt="2022-01-05T08:48:01.988" v="569" actId="1076"/>
          <ac:spMkLst>
            <pc:docMk/>
            <pc:sldMk cId="1569147438" sldId="329"/>
            <ac:spMk id="5" creationId="{A535B961-FCBF-423A-A9A2-2F75DA0FB479}"/>
          </ac:spMkLst>
        </pc:spChg>
        <pc:spChg chg="mod">
          <ac:chgData name="Chisae Koizumi" userId="56daf4ee-0553-4efe-a59d-f3ef39271f03" providerId="ADAL" clId="{C4166978-76B8-4022-B922-DC117009A3A7}" dt="2022-01-05T08:48:13.895" v="574" actId="1076"/>
          <ac:spMkLst>
            <pc:docMk/>
            <pc:sldMk cId="1569147438" sldId="329"/>
            <ac:spMk id="6" creationId="{049E15D2-C73B-4506-80AE-6E95783AA2C0}"/>
          </ac:spMkLst>
        </pc:spChg>
        <pc:picChg chg="mod">
          <ac:chgData name="Chisae Koizumi" userId="56daf4ee-0553-4efe-a59d-f3ef39271f03" providerId="ADAL" clId="{C4166978-76B8-4022-B922-DC117009A3A7}" dt="2022-01-05T08:48:20.800" v="582" actId="1035"/>
          <ac:picMkLst>
            <pc:docMk/>
            <pc:sldMk cId="1569147438" sldId="329"/>
            <ac:picMk id="3" creationId="{00000000-0000-0000-0000-000000000000}"/>
          </ac:picMkLst>
        </pc:picChg>
        <pc:picChg chg="add mod">
          <ac:chgData name="Chisae Koizumi" userId="56daf4ee-0553-4efe-a59d-f3ef39271f03" providerId="ADAL" clId="{C4166978-76B8-4022-B922-DC117009A3A7}" dt="2022-01-05T08:47:54.117" v="567" actId="1076"/>
          <ac:picMkLst>
            <pc:docMk/>
            <pc:sldMk cId="1569147438" sldId="329"/>
            <ac:picMk id="7" creationId="{C81CE1F1-294B-4AB1-A65B-16B97B81BBB5}"/>
          </ac:picMkLst>
        </pc:picChg>
        <pc:picChg chg="mod">
          <ac:chgData name="Chisae Koizumi" userId="56daf4ee-0553-4efe-a59d-f3ef39271f03" providerId="ADAL" clId="{C4166978-76B8-4022-B922-DC117009A3A7}" dt="2022-01-05T08:48:10.097" v="573" actId="1076"/>
          <ac:picMkLst>
            <pc:docMk/>
            <pc:sldMk cId="1569147438" sldId="329"/>
            <ac:picMk id="10" creationId="{36A3703C-BD5A-43C8-8E14-CE2A2B3E1152}"/>
          </ac:picMkLst>
        </pc:picChg>
      </pc:sldChg>
      <pc:sldChg chg="addSp modSp add mod">
        <pc:chgData name="Chisae Koizumi" userId="56daf4ee-0553-4efe-a59d-f3ef39271f03" providerId="ADAL" clId="{C4166978-76B8-4022-B922-DC117009A3A7}" dt="2022-01-05T08:56:43.356" v="672" actId="14100"/>
        <pc:sldMkLst>
          <pc:docMk/>
          <pc:sldMk cId="2587647787" sldId="330"/>
        </pc:sldMkLst>
        <pc:spChg chg="add mod">
          <ac:chgData name="Chisae Koizumi" userId="56daf4ee-0553-4efe-a59d-f3ef39271f03" providerId="ADAL" clId="{C4166978-76B8-4022-B922-DC117009A3A7}" dt="2022-01-05T08:54:35.120" v="623" actId="1037"/>
          <ac:spMkLst>
            <pc:docMk/>
            <pc:sldMk cId="2587647787" sldId="330"/>
            <ac:spMk id="8" creationId="{04FD0C72-B6A3-44BE-B867-51368840F204}"/>
          </ac:spMkLst>
        </pc:spChg>
        <pc:spChg chg="add mod">
          <ac:chgData name="Chisae Koizumi" userId="56daf4ee-0553-4efe-a59d-f3ef39271f03" providerId="ADAL" clId="{C4166978-76B8-4022-B922-DC117009A3A7}" dt="2022-01-05T08:54:48.223" v="627" actId="14100"/>
          <ac:spMkLst>
            <pc:docMk/>
            <pc:sldMk cId="2587647787" sldId="330"/>
            <ac:spMk id="11" creationId="{73679FF3-B09D-4ACB-811A-614D59E7ACA1}"/>
          </ac:spMkLst>
        </pc:spChg>
        <pc:spChg chg="add mod">
          <ac:chgData name="Chisae Koizumi" userId="56daf4ee-0553-4efe-a59d-f3ef39271f03" providerId="ADAL" clId="{C4166978-76B8-4022-B922-DC117009A3A7}" dt="2022-01-05T08:54:56.431" v="629" actId="1076"/>
          <ac:spMkLst>
            <pc:docMk/>
            <pc:sldMk cId="2587647787" sldId="330"/>
            <ac:spMk id="12" creationId="{40344456-89F8-4B75-BC92-736B5C90C18A}"/>
          </ac:spMkLst>
        </pc:spChg>
        <pc:spChg chg="add mod">
          <ac:chgData name="Chisae Koizumi" userId="56daf4ee-0553-4efe-a59d-f3ef39271f03" providerId="ADAL" clId="{C4166978-76B8-4022-B922-DC117009A3A7}" dt="2022-01-05T08:55:08.215" v="635" actId="1076"/>
          <ac:spMkLst>
            <pc:docMk/>
            <pc:sldMk cId="2587647787" sldId="330"/>
            <ac:spMk id="13" creationId="{EF33E31D-D362-430B-B023-2AEA2C4622BD}"/>
          </ac:spMkLst>
        </pc:spChg>
        <pc:spChg chg="add mod">
          <ac:chgData name="Chisae Koizumi" userId="56daf4ee-0553-4efe-a59d-f3ef39271f03" providerId="ADAL" clId="{C4166978-76B8-4022-B922-DC117009A3A7}" dt="2022-01-05T08:55:14.541" v="637" actId="1076"/>
          <ac:spMkLst>
            <pc:docMk/>
            <pc:sldMk cId="2587647787" sldId="330"/>
            <ac:spMk id="14" creationId="{9D02C755-C499-452F-A3DF-32373CAF1C35}"/>
          </ac:spMkLst>
        </pc:spChg>
        <pc:spChg chg="add mod">
          <ac:chgData name="Chisae Koizumi" userId="56daf4ee-0553-4efe-a59d-f3ef39271f03" providerId="ADAL" clId="{C4166978-76B8-4022-B922-DC117009A3A7}" dt="2022-01-05T08:55:22.029" v="640" actId="14100"/>
          <ac:spMkLst>
            <pc:docMk/>
            <pc:sldMk cId="2587647787" sldId="330"/>
            <ac:spMk id="15" creationId="{90161E52-8D92-4715-B104-661A50F71109}"/>
          </ac:spMkLst>
        </pc:spChg>
        <pc:spChg chg="add mod">
          <ac:chgData name="Chisae Koizumi" userId="56daf4ee-0553-4efe-a59d-f3ef39271f03" providerId="ADAL" clId="{C4166978-76B8-4022-B922-DC117009A3A7}" dt="2022-01-05T08:55:28.828" v="643" actId="14100"/>
          <ac:spMkLst>
            <pc:docMk/>
            <pc:sldMk cId="2587647787" sldId="330"/>
            <ac:spMk id="16" creationId="{462CE3EA-6EDD-43EE-A33B-902327D979DD}"/>
          </ac:spMkLst>
        </pc:spChg>
        <pc:spChg chg="add mod">
          <ac:chgData name="Chisae Koizumi" userId="56daf4ee-0553-4efe-a59d-f3ef39271f03" providerId="ADAL" clId="{C4166978-76B8-4022-B922-DC117009A3A7}" dt="2022-01-05T08:55:43.773" v="649" actId="14100"/>
          <ac:spMkLst>
            <pc:docMk/>
            <pc:sldMk cId="2587647787" sldId="330"/>
            <ac:spMk id="17" creationId="{F13E6F7C-B72D-44AE-ACF8-8087814A3C2E}"/>
          </ac:spMkLst>
        </pc:spChg>
        <pc:spChg chg="add mod">
          <ac:chgData name="Chisae Koizumi" userId="56daf4ee-0553-4efe-a59d-f3ef39271f03" providerId="ADAL" clId="{C4166978-76B8-4022-B922-DC117009A3A7}" dt="2022-01-05T08:55:51.129" v="651" actId="1076"/>
          <ac:spMkLst>
            <pc:docMk/>
            <pc:sldMk cId="2587647787" sldId="330"/>
            <ac:spMk id="18" creationId="{AD1B415B-E68C-4742-9C7B-79CDE56C5396}"/>
          </ac:spMkLst>
        </pc:spChg>
        <pc:spChg chg="add mod">
          <ac:chgData name="Chisae Koizumi" userId="56daf4ee-0553-4efe-a59d-f3ef39271f03" providerId="ADAL" clId="{C4166978-76B8-4022-B922-DC117009A3A7}" dt="2022-01-05T08:56:01.934" v="655" actId="1076"/>
          <ac:spMkLst>
            <pc:docMk/>
            <pc:sldMk cId="2587647787" sldId="330"/>
            <ac:spMk id="19" creationId="{A45F89FF-4F9C-49F9-A896-216DA367F6F3}"/>
          </ac:spMkLst>
        </pc:spChg>
        <pc:spChg chg="add mod">
          <ac:chgData name="Chisae Koizumi" userId="56daf4ee-0553-4efe-a59d-f3ef39271f03" providerId="ADAL" clId="{C4166978-76B8-4022-B922-DC117009A3A7}" dt="2022-01-05T08:56:12.662" v="658" actId="14100"/>
          <ac:spMkLst>
            <pc:docMk/>
            <pc:sldMk cId="2587647787" sldId="330"/>
            <ac:spMk id="20" creationId="{4CB429A3-1B49-430F-B858-F75A013C77BF}"/>
          </ac:spMkLst>
        </pc:spChg>
        <pc:spChg chg="add mod">
          <ac:chgData name="Chisae Koizumi" userId="56daf4ee-0553-4efe-a59d-f3ef39271f03" providerId="ADAL" clId="{C4166978-76B8-4022-B922-DC117009A3A7}" dt="2022-01-05T08:56:25.137" v="666" actId="1036"/>
          <ac:spMkLst>
            <pc:docMk/>
            <pc:sldMk cId="2587647787" sldId="330"/>
            <ac:spMk id="21" creationId="{C1EB0ACE-0ED5-416B-BBE3-DB3CC7D817E9}"/>
          </ac:spMkLst>
        </pc:spChg>
        <pc:spChg chg="add mod">
          <ac:chgData name="Chisae Koizumi" userId="56daf4ee-0553-4efe-a59d-f3ef39271f03" providerId="ADAL" clId="{C4166978-76B8-4022-B922-DC117009A3A7}" dt="2022-01-05T08:56:36.311" v="669" actId="14100"/>
          <ac:spMkLst>
            <pc:docMk/>
            <pc:sldMk cId="2587647787" sldId="330"/>
            <ac:spMk id="22" creationId="{71D99C35-858B-4E74-AD47-82695018520B}"/>
          </ac:spMkLst>
        </pc:spChg>
        <pc:spChg chg="add mod">
          <ac:chgData name="Chisae Koizumi" userId="56daf4ee-0553-4efe-a59d-f3ef39271f03" providerId="ADAL" clId="{C4166978-76B8-4022-B922-DC117009A3A7}" dt="2022-01-05T08:56:43.356" v="672" actId="14100"/>
          <ac:spMkLst>
            <pc:docMk/>
            <pc:sldMk cId="2587647787" sldId="330"/>
            <ac:spMk id="23" creationId="{045314EE-1EF4-408D-A266-703BE392BC77}"/>
          </ac:spMkLst>
        </pc:spChg>
        <pc:picChg chg="mod">
          <ac:chgData name="Chisae Koizumi" userId="56daf4ee-0553-4efe-a59d-f3ef39271f03" providerId="ADAL" clId="{C4166978-76B8-4022-B922-DC117009A3A7}" dt="2022-01-05T08:55:54.752" v="654" actId="1076"/>
          <ac:picMkLst>
            <pc:docMk/>
            <pc:sldMk cId="2587647787" sldId="330"/>
            <ac:picMk id="7" creationId="{1A840C4E-2353-4A47-A3DF-6298A8E7C135}"/>
          </ac:picMkLst>
        </pc:picChg>
      </pc:sldChg>
    </pc:docChg>
  </pc:docChgLst>
  <pc:docChgLst>
    <pc:chgData name="Keiko Kojima" userId="6899f029-7342-413a-b38b-6a9d55270ecb" providerId="ADAL" clId="{B9AB0D80-72C0-4487-9CC2-399DA6A194FB}"/>
    <pc:docChg chg="custSel modSld">
      <pc:chgData name="Keiko Kojima" userId="6899f029-7342-413a-b38b-6a9d55270ecb" providerId="ADAL" clId="{B9AB0D80-72C0-4487-9CC2-399DA6A194FB}" dt="2022-03-27T13:34:41.787" v="156" actId="1036"/>
      <pc:docMkLst>
        <pc:docMk/>
      </pc:docMkLst>
      <pc:sldChg chg="modSp mod">
        <pc:chgData name="Keiko Kojima" userId="6899f029-7342-413a-b38b-6a9d55270ecb" providerId="ADAL" clId="{B9AB0D80-72C0-4487-9CC2-399DA6A194FB}" dt="2022-03-27T13:30:48.294" v="60" actId="1582"/>
        <pc:sldMkLst>
          <pc:docMk/>
          <pc:sldMk cId="3999498704" sldId="260"/>
        </pc:sldMkLst>
        <pc:picChg chg="mod">
          <ac:chgData name="Keiko Kojima" userId="6899f029-7342-413a-b38b-6a9d55270ecb" providerId="ADAL" clId="{B9AB0D80-72C0-4487-9CC2-399DA6A194FB}" dt="2022-03-27T13:30:48.294" v="60" actId="1582"/>
          <ac:picMkLst>
            <pc:docMk/>
            <pc:sldMk cId="3999498704" sldId="260"/>
            <ac:picMk id="4" creationId="{6CF5D0D6-F213-461D-89CF-833091CD946A}"/>
          </ac:picMkLst>
        </pc:picChg>
      </pc:sldChg>
      <pc:sldChg chg="modSp mod">
        <pc:chgData name="Keiko Kojima" userId="6899f029-7342-413a-b38b-6a9d55270ecb" providerId="ADAL" clId="{B9AB0D80-72C0-4487-9CC2-399DA6A194FB}" dt="2022-03-27T13:31:22.659" v="64" actId="1076"/>
        <pc:sldMkLst>
          <pc:docMk/>
          <pc:sldMk cId="1691122037" sldId="261"/>
        </pc:sldMkLst>
        <pc:picChg chg="mod">
          <ac:chgData name="Keiko Kojima" userId="6899f029-7342-413a-b38b-6a9d55270ecb" providerId="ADAL" clId="{B9AB0D80-72C0-4487-9CC2-399DA6A194FB}" dt="2022-03-27T13:31:22.659" v="64" actId="1076"/>
          <ac:picMkLst>
            <pc:docMk/>
            <pc:sldMk cId="1691122037" sldId="261"/>
            <ac:picMk id="2" creationId="{00000000-0000-0000-0000-000000000000}"/>
          </ac:picMkLst>
        </pc:picChg>
      </pc:sldChg>
      <pc:sldChg chg="addSp delSp modSp mod">
        <pc:chgData name="Keiko Kojima" userId="6899f029-7342-413a-b38b-6a9d55270ecb" providerId="ADAL" clId="{B9AB0D80-72C0-4487-9CC2-399DA6A194FB}" dt="2022-03-27T13:29:00.112" v="26"/>
        <pc:sldMkLst>
          <pc:docMk/>
          <pc:sldMk cId="1374535994" sldId="267"/>
        </pc:sldMkLst>
        <pc:picChg chg="del">
          <ac:chgData name="Keiko Kojima" userId="6899f029-7342-413a-b38b-6a9d55270ecb" providerId="ADAL" clId="{B9AB0D80-72C0-4487-9CC2-399DA6A194FB}" dt="2022-03-27T13:28:56.368" v="25" actId="478"/>
          <ac:picMkLst>
            <pc:docMk/>
            <pc:sldMk cId="1374535994" sldId="267"/>
            <ac:picMk id="2" creationId="{00000000-0000-0000-0000-000000000000}"/>
          </ac:picMkLst>
        </pc:picChg>
        <pc:picChg chg="add mod">
          <ac:chgData name="Keiko Kojima" userId="6899f029-7342-413a-b38b-6a9d55270ecb" providerId="ADAL" clId="{B9AB0D80-72C0-4487-9CC2-399DA6A194FB}" dt="2022-03-27T13:29:00.112" v="26"/>
          <ac:picMkLst>
            <pc:docMk/>
            <pc:sldMk cId="1374535994" sldId="267"/>
            <ac:picMk id="8" creationId="{3E3302A2-50C2-401E-86A7-A6EEA27BEE47}"/>
          </ac:picMkLst>
        </pc:picChg>
      </pc:sldChg>
      <pc:sldChg chg="addSp delSp modSp mod">
        <pc:chgData name="Keiko Kojima" userId="6899f029-7342-413a-b38b-6a9d55270ecb" providerId="ADAL" clId="{B9AB0D80-72C0-4487-9CC2-399DA6A194FB}" dt="2022-03-27T13:29:49.145" v="54" actId="1035"/>
        <pc:sldMkLst>
          <pc:docMk/>
          <pc:sldMk cId="2484733043" sldId="294"/>
        </pc:sldMkLst>
        <pc:picChg chg="ord">
          <ac:chgData name="Keiko Kojima" userId="6899f029-7342-413a-b38b-6a9d55270ecb" providerId="ADAL" clId="{B9AB0D80-72C0-4487-9CC2-399DA6A194FB}" dt="2022-03-27T13:29:18.122" v="30" actId="167"/>
          <ac:picMkLst>
            <pc:docMk/>
            <pc:sldMk cId="2484733043" sldId="294"/>
            <ac:picMk id="4" creationId="{00000000-0000-0000-0000-000000000000}"/>
          </ac:picMkLst>
        </pc:picChg>
        <pc:picChg chg="del">
          <ac:chgData name="Keiko Kojima" userId="6899f029-7342-413a-b38b-6a9d55270ecb" providerId="ADAL" clId="{B9AB0D80-72C0-4487-9CC2-399DA6A194FB}" dt="2022-03-27T13:29:05.888" v="27" actId="478"/>
          <ac:picMkLst>
            <pc:docMk/>
            <pc:sldMk cId="2484733043" sldId="294"/>
            <ac:picMk id="11" creationId="{A77128EB-E8F7-473B-ADA5-58677555958A}"/>
          </ac:picMkLst>
        </pc:picChg>
        <pc:picChg chg="add mod ord">
          <ac:chgData name="Keiko Kojima" userId="6899f029-7342-413a-b38b-6a9d55270ecb" providerId="ADAL" clId="{B9AB0D80-72C0-4487-9CC2-399DA6A194FB}" dt="2022-03-27T13:29:49.145" v="54" actId="1035"/>
          <ac:picMkLst>
            <pc:docMk/>
            <pc:sldMk cId="2484733043" sldId="294"/>
            <ac:picMk id="57" creationId="{322F0F32-B8BB-49BB-A762-9BADAAFC4814}"/>
          </ac:picMkLst>
        </pc:picChg>
      </pc:sldChg>
      <pc:sldChg chg="addSp delSp modSp mod">
        <pc:chgData name="Keiko Kojima" userId="6899f029-7342-413a-b38b-6a9d55270ecb" providerId="ADAL" clId="{B9AB0D80-72C0-4487-9CC2-399DA6A194FB}" dt="2022-03-27T13:30:20.790" v="59" actId="164"/>
        <pc:sldMkLst>
          <pc:docMk/>
          <pc:sldMk cId="1414217990" sldId="295"/>
        </pc:sldMkLst>
        <pc:spChg chg="mod">
          <ac:chgData name="Keiko Kojima" userId="6899f029-7342-413a-b38b-6a9d55270ecb" providerId="ADAL" clId="{B9AB0D80-72C0-4487-9CC2-399DA6A194FB}" dt="2022-03-27T13:30:04.772" v="55" actId="1076"/>
          <ac:spMkLst>
            <pc:docMk/>
            <pc:sldMk cId="1414217990" sldId="295"/>
            <ac:spMk id="8" creationId="{F3F0C8C2-B6C3-47C5-9074-3055D5617B0E}"/>
          </ac:spMkLst>
        </pc:spChg>
        <pc:spChg chg="mod">
          <ac:chgData name="Keiko Kojima" userId="6899f029-7342-413a-b38b-6a9d55270ecb" providerId="ADAL" clId="{B9AB0D80-72C0-4487-9CC2-399DA6A194FB}" dt="2022-03-27T13:30:13.054" v="58" actId="1076"/>
          <ac:spMkLst>
            <pc:docMk/>
            <pc:sldMk cId="1414217990" sldId="295"/>
            <ac:spMk id="9" creationId="{D874AFBD-812F-4D4C-94E7-7DE39D325342}"/>
          </ac:spMkLst>
        </pc:spChg>
        <pc:spChg chg="mod">
          <ac:chgData name="Keiko Kojima" userId="6899f029-7342-413a-b38b-6a9d55270ecb" providerId="ADAL" clId="{B9AB0D80-72C0-4487-9CC2-399DA6A194FB}" dt="2022-03-27T13:30:10.452" v="57" actId="1076"/>
          <ac:spMkLst>
            <pc:docMk/>
            <pc:sldMk cId="1414217990" sldId="295"/>
            <ac:spMk id="10" creationId="{E00665C9-399F-473B-B0CA-45F233371CDC}"/>
          </ac:spMkLst>
        </pc:spChg>
        <pc:spChg chg="mod">
          <ac:chgData name="Keiko Kojima" userId="6899f029-7342-413a-b38b-6a9d55270ecb" providerId="ADAL" clId="{B9AB0D80-72C0-4487-9CC2-399DA6A194FB}" dt="2022-03-27T13:30:07.694" v="56" actId="1076"/>
          <ac:spMkLst>
            <pc:docMk/>
            <pc:sldMk cId="1414217990" sldId="295"/>
            <ac:spMk id="11" creationId="{D9BC0160-149E-42A0-BE27-A6A098A84BE0}"/>
          </ac:spMkLst>
        </pc:spChg>
        <pc:grpChg chg="mod">
          <ac:chgData name="Keiko Kojima" userId="6899f029-7342-413a-b38b-6a9d55270ecb" providerId="ADAL" clId="{B9AB0D80-72C0-4487-9CC2-399DA6A194FB}" dt="2022-03-27T13:30:20.790" v="59" actId="164"/>
          <ac:grpSpMkLst>
            <pc:docMk/>
            <pc:sldMk cId="1414217990" sldId="295"/>
            <ac:grpSpMk id="4" creationId="{4B52F23E-CFE0-4BB1-87F6-2DD0D00F7051}"/>
          </ac:grpSpMkLst>
        </pc:grpChg>
        <pc:grpChg chg="add mod">
          <ac:chgData name="Keiko Kojima" userId="6899f029-7342-413a-b38b-6a9d55270ecb" providerId="ADAL" clId="{B9AB0D80-72C0-4487-9CC2-399DA6A194FB}" dt="2022-03-27T13:30:20.790" v="59" actId="164"/>
          <ac:grpSpMkLst>
            <pc:docMk/>
            <pc:sldMk cId="1414217990" sldId="295"/>
            <ac:grpSpMk id="7" creationId="{125709DE-13AD-410C-9ACA-527396049BD3}"/>
          </ac:grpSpMkLst>
        </pc:grpChg>
        <pc:picChg chg="del">
          <ac:chgData name="Keiko Kojima" userId="6899f029-7342-413a-b38b-6a9d55270ecb" providerId="ADAL" clId="{B9AB0D80-72C0-4487-9CC2-399DA6A194FB}" dt="2022-03-27T13:28:30.765" v="21" actId="478"/>
          <ac:picMkLst>
            <pc:docMk/>
            <pc:sldMk cId="1414217990" sldId="295"/>
            <ac:picMk id="2" creationId="{00000000-0000-0000-0000-000000000000}"/>
          </ac:picMkLst>
        </pc:picChg>
        <pc:picChg chg="ord">
          <ac:chgData name="Keiko Kojima" userId="6899f029-7342-413a-b38b-6a9d55270ecb" providerId="ADAL" clId="{B9AB0D80-72C0-4487-9CC2-399DA6A194FB}" dt="2022-03-27T13:28:49.171" v="24" actId="167"/>
          <ac:picMkLst>
            <pc:docMk/>
            <pc:sldMk cId="1414217990" sldId="295"/>
            <ac:picMk id="5" creationId="{00000000-0000-0000-0000-000000000000}"/>
          </ac:picMkLst>
        </pc:picChg>
        <pc:picChg chg="add mod ord">
          <ac:chgData name="Keiko Kojima" userId="6899f029-7342-413a-b38b-6a9d55270ecb" providerId="ADAL" clId="{B9AB0D80-72C0-4487-9CC2-399DA6A194FB}" dt="2022-03-27T13:30:20.790" v="59" actId="164"/>
          <ac:picMkLst>
            <pc:docMk/>
            <pc:sldMk cId="1414217990" sldId="295"/>
            <ac:picMk id="13" creationId="{53D9915A-B288-4FFA-8A3E-C1F6E4377B80}"/>
          </ac:picMkLst>
        </pc:picChg>
      </pc:sldChg>
      <pc:sldChg chg="addSp delSp modSp mod">
        <pc:chgData name="Keiko Kojima" userId="6899f029-7342-413a-b38b-6a9d55270ecb" providerId="ADAL" clId="{B9AB0D80-72C0-4487-9CC2-399DA6A194FB}" dt="2022-03-27T13:28:04.529" v="20" actId="1076"/>
        <pc:sldMkLst>
          <pc:docMk/>
          <pc:sldMk cId="2661338261" sldId="320"/>
        </pc:sldMkLst>
        <pc:picChg chg="del mod">
          <ac:chgData name="Keiko Kojima" userId="6899f029-7342-413a-b38b-6a9d55270ecb" providerId="ADAL" clId="{B9AB0D80-72C0-4487-9CC2-399DA6A194FB}" dt="2022-03-27T13:27:24.206" v="12" actId="478"/>
          <ac:picMkLst>
            <pc:docMk/>
            <pc:sldMk cId="2661338261" sldId="320"/>
            <ac:picMk id="2" creationId="{00000000-0000-0000-0000-000000000000}"/>
          </ac:picMkLst>
        </pc:picChg>
        <pc:picChg chg="add mod modCrop">
          <ac:chgData name="Keiko Kojima" userId="6899f029-7342-413a-b38b-6a9d55270ecb" providerId="ADAL" clId="{B9AB0D80-72C0-4487-9CC2-399DA6A194FB}" dt="2022-03-27T13:28:04.529" v="20" actId="1076"/>
          <ac:picMkLst>
            <pc:docMk/>
            <pc:sldMk cId="2661338261" sldId="320"/>
            <ac:picMk id="8" creationId="{E9B81CC5-7F07-413C-9C71-E67E0D88C3B2}"/>
          </ac:picMkLst>
        </pc:picChg>
      </pc:sldChg>
      <pc:sldChg chg="modSp mod">
        <pc:chgData name="Keiko Kojima" userId="6899f029-7342-413a-b38b-6a9d55270ecb" providerId="ADAL" clId="{B9AB0D80-72C0-4487-9CC2-399DA6A194FB}" dt="2022-03-27T13:34:41.787" v="156" actId="1036"/>
        <pc:sldMkLst>
          <pc:docMk/>
          <pc:sldMk cId="3167327198" sldId="327"/>
        </pc:sldMkLst>
        <pc:grpChg chg="mod">
          <ac:chgData name="Keiko Kojima" userId="6899f029-7342-413a-b38b-6a9d55270ecb" providerId="ADAL" clId="{B9AB0D80-72C0-4487-9CC2-399DA6A194FB}" dt="2022-03-27T13:34:41.787" v="156" actId="1036"/>
          <ac:grpSpMkLst>
            <pc:docMk/>
            <pc:sldMk cId="3167327198" sldId="327"/>
            <ac:grpSpMk id="11" creationId="{5AC83B24-9B03-4583-AFAB-F0BBD0E52F4E}"/>
          </ac:grpSpMkLst>
        </pc:grpChg>
        <pc:picChg chg="mod">
          <ac:chgData name="Keiko Kojima" userId="6899f029-7342-413a-b38b-6a9d55270ecb" providerId="ADAL" clId="{B9AB0D80-72C0-4487-9CC2-399DA6A194FB}" dt="2022-03-27T13:34:34.025" v="146" actId="1035"/>
          <ac:picMkLst>
            <pc:docMk/>
            <pc:sldMk cId="3167327198" sldId="327"/>
            <ac:picMk id="2" creationId="{00000000-0000-0000-0000-000000000000}"/>
          </ac:picMkLst>
        </pc:picChg>
      </pc:sldChg>
      <pc:sldChg chg="addSp delSp modSp mod">
        <pc:chgData name="Keiko Kojima" userId="6899f029-7342-413a-b38b-6a9d55270ecb" providerId="ADAL" clId="{B9AB0D80-72C0-4487-9CC2-399DA6A194FB}" dt="2022-03-27T13:31:12.306" v="63" actId="1076"/>
        <pc:sldMkLst>
          <pc:docMk/>
          <pc:sldMk cId="3650089424" sldId="331"/>
        </pc:sldMkLst>
        <pc:picChg chg="del">
          <ac:chgData name="Keiko Kojima" userId="6899f029-7342-413a-b38b-6a9d55270ecb" providerId="ADAL" clId="{B9AB0D80-72C0-4487-9CC2-399DA6A194FB}" dt="2022-03-27T13:31:06.625" v="61" actId="478"/>
          <ac:picMkLst>
            <pc:docMk/>
            <pc:sldMk cId="3650089424" sldId="331"/>
            <ac:picMk id="6" creationId="{349D620F-347F-4566-B45B-0ABE197ECC1E}"/>
          </ac:picMkLst>
        </pc:picChg>
        <pc:picChg chg="add mod">
          <ac:chgData name="Keiko Kojima" userId="6899f029-7342-413a-b38b-6a9d55270ecb" providerId="ADAL" clId="{B9AB0D80-72C0-4487-9CC2-399DA6A194FB}" dt="2022-03-27T13:31:12.306" v="63" actId="1076"/>
          <ac:picMkLst>
            <pc:docMk/>
            <pc:sldMk cId="3650089424" sldId="331"/>
            <ac:picMk id="8" creationId="{574BD2C1-9CD7-41B5-A298-FFA3229D1940}"/>
          </ac:picMkLst>
        </pc:picChg>
      </pc:sldChg>
    </pc:docChg>
  </pc:docChgLst>
  <pc:docChgLst>
    <pc:chgData name="Myat Min Htut" userId="dfff3e71-de70-432f-b631-d8cca54eab50" providerId="ADAL" clId="{8BE40C3D-B4DD-4D79-AFDF-6E8AC51D6495}"/>
    <pc:docChg chg="undo custSel modSld">
      <pc:chgData name="Myat Min Htut" userId="dfff3e71-de70-432f-b631-d8cca54eab50" providerId="ADAL" clId="{8BE40C3D-B4DD-4D79-AFDF-6E8AC51D6495}" dt="2024-02-26T02:33:40.587" v="62"/>
      <pc:docMkLst>
        <pc:docMk/>
      </pc:docMkLst>
      <pc:sldChg chg="delSp modSp mod modAnim">
        <pc:chgData name="Myat Min Htut" userId="dfff3e71-de70-432f-b631-d8cca54eab50" providerId="ADAL" clId="{8BE40C3D-B4DD-4D79-AFDF-6E8AC51D6495}" dt="2024-02-26T02:20:37.722" v="46"/>
        <pc:sldMkLst>
          <pc:docMk/>
          <pc:sldMk cId="1414217990" sldId="295"/>
        </pc:sldMkLst>
        <pc:spChg chg="mod topLvl">
          <ac:chgData name="Myat Min Htut" userId="dfff3e71-de70-432f-b631-d8cca54eab50" providerId="ADAL" clId="{8BE40C3D-B4DD-4D79-AFDF-6E8AC51D6495}" dt="2024-02-26T02:20:17.819" v="42" actId="165"/>
          <ac:spMkLst>
            <pc:docMk/>
            <pc:sldMk cId="1414217990" sldId="295"/>
            <ac:spMk id="8" creationId="{F3F0C8C2-B6C3-47C5-9074-3055D5617B0E}"/>
          </ac:spMkLst>
        </pc:spChg>
        <pc:spChg chg="mod topLvl">
          <ac:chgData name="Myat Min Htut" userId="dfff3e71-de70-432f-b631-d8cca54eab50" providerId="ADAL" clId="{8BE40C3D-B4DD-4D79-AFDF-6E8AC51D6495}" dt="2024-02-26T02:20:17.819" v="42" actId="165"/>
          <ac:spMkLst>
            <pc:docMk/>
            <pc:sldMk cId="1414217990" sldId="295"/>
            <ac:spMk id="9" creationId="{D874AFBD-812F-4D4C-94E7-7DE39D325342}"/>
          </ac:spMkLst>
        </pc:spChg>
        <pc:spChg chg="mod topLvl">
          <ac:chgData name="Myat Min Htut" userId="dfff3e71-de70-432f-b631-d8cca54eab50" providerId="ADAL" clId="{8BE40C3D-B4DD-4D79-AFDF-6E8AC51D6495}" dt="2024-02-26T02:20:17.819" v="42" actId="165"/>
          <ac:spMkLst>
            <pc:docMk/>
            <pc:sldMk cId="1414217990" sldId="295"/>
            <ac:spMk id="10" creationId="{E00665C9-399F-473B-B0CA-45F233371CDC}"/>
          </ac:spMkLst>
        </pc:spChg>
        <pc:spChg chg="mod topLvl">
          <ac:chgData name="Myat Min Htut" userId="dfff3e71-de70-432f-b631-d8cca54eab50" providerId="ADAL" clId="{8BE40C3D-B4DD-4D79-AFDF-6E8AC51D6495}" dt="2024-02-26T02:20:17.819" v="42" actId="165"/>
          <ac:spMkLst>
            <pc:docMk/>
            <pc:sldMk cId="1414217990" sldId="295"/>
            <ac:spMk id="11" creationId="{D9BC0160-149E-42A0-BE27-A6A098A84BE0}"/>
          </ac:spMkLst>
        </pc:spChg>
        <pc:grpChg chg="del mod topLvl">
          <ac:chgData name="Myat Min Htut" userId="dfff3e71-de70-432f-b631-d8cca54eab50" providerId="ADAL" clId="{8BE40C3D-B4DD-4D79-AFDF-6E8AC51D6495}" dt="2024-02-26T02:20:17.819" v="42" actId="165"/>
          <ac:grpSpMkLst>
            <pc:docMk/>
            <pc:sldMk cId="1414217990" sldId="295"/>
            <ac:grpSpMk id="4" creationId="{4B52F23E-CFE0-4BB1-87F6-2DD0D00F7051}"/>
          </ac:grpSpMkLst>
        </pc:grpChg>
        <pc:grpChg chg="del">
          <ac:chgData name="Myat Min Htut" userId="dfff3e71-de70-432f-b631-d8cca54eab50" providerId="ADAL" clId="{8BE40C3D-B4DD-4D79-AFDF-6E8AC51D6495}" dt="2024-02-26T02:19:48.922" v="40" actId="165"/>
          <ac:grpSpMkLst>
            <pc:docMk/>
            <pc:sldMk cId="1414217990" sldId="295"/>
            <ac:grpSpMk id="7" creationId="{125709DE-13AD-410C-9ACA-527396049BD3}"/>
          </ac:grpSpMkLst>
        </pc:grpChg>
        <pc:picChg chg="mod topLvl">
          <ac:chgData name="Myat Min Htut" userId="dfff3e71-de70-432f-b631-d8cca54eab50" providerId="ADAL" clId="{8BE40C3D-B4DD-4D79-AFDF-6E8AC51D6495}" dt="2024-02-26T02:19:55.679" v="41" actId="1076"/>
          <ac:picMkLst>
            <pc:docMk/>
            <pc:sldMk cId="1414217990" sldId="295"/>
            <ac:picMk id="13" creationId="{53D9915A-B288-4FFA-8A3E-C1F6E4377B80}"/>
          </ac:picMkLst>
        </pc:picChg>
      </pc:sldChg>
      <pc:sldChg chg="addSp delSp modSp modTransition modAnim">
        <pc:chgData name="Myat Min Htut" userId="dfff3e71-de70-432f-b631-d8cca54eab50" providerId="ADAL" clId="{8BE40C3D-B4DD-4D79-AFDF-6E8AC51D6495}" dt="2024-02-26T02:33:40.587" v="62"/>
        <pc:sldMkLst>
          <pc:docMk/>
          <pc:sldMk cId="4074907571" sldId="323"/>
        </pc:sldMkLst>
        <pc:spChg chg="mod topLvl">
          <ac:chgData name="Myat Min Htut" userId="dfff3e71-de70-432f-b631-d8cca54eab50" providerId="ADAL" clId="{8BE40C3D-B4DD-4D79-AFDF-6E8AC51D6495}" dt="2024-02-26T02:23:21.518" v="47" actId="165"/>
          <ac:spMkLst>
            <pc:docMk/>
            <pc:sldMk cId="4074907571" sldId="323"/>
            <ac:spMk id="5" creationId="{C13222FE-03C1-432F-A719-DE48C8FE62D7}"/>
          </ac:spMkLst>
        </pc:spChg>
        <pc:spChg chg="mod topLvl">
          <ac:chgData name="Myat Min Htut" userId="dfff3e71-de70-432f-b631-d8cca54eab50" providerId="ADAL" clId="{8BE40C3D-B4DD-4D79-AFDF-6E8AC51D6495}" dt="2024-02-26T02:23:21.518" v="47" actId="165"/>
          <ac:spMkLst>
            <pc:docMk/>
            <pc:sldMk cId="4074907571" sldId="323"/>
            <ac:spMk id="7" creationId="{0B60E0A3-9D64-419C-B19D-507172302CA3}"/>
          </ac:spMkLst>
        </pc:spChg>
        <pc:spChg chg="mod topLvl">
          <ac:chgData name="Myat Min Htut" userId="dfff3e71-de70-432f-b631-d8cca54eab50" providerId="ADAL" clId="{8BE40C3D-B4DD-4D79-AFDF-6E8AC51D6495}" dt="2024-02-26T02:23:21.518" v="47" actId="165"/>
          <ac:spMkLst>
            <pc:docMk/>
            <pc:sldMk cId="4074907571" sldId="323"/>
            <ac:spMk id="8" creationId="{B718B663-3BBF-4829-9F99-F69FB1C0EAA4}"/>
          </ac:spMkLst>
        </pc:spChg>
        <pc:spChg chg="mod topLvl">
          <ac:chgData name="Myat Min Htut" userId="dfff3e71-de70-432f-b631-d8cca54eab50" providerId="ADAL" clId="{8BE40C3D-B4DD-4D79-AFDF-6E8AC51D6495}" dt="2024-02-26T02:23:21.518" v="47" actId="165"/>
          <ac:spMkLst>
            <pc:docMk/>
            <pc:sldMk cId="4074907571" sldId="323"/>
            <ac:spMk id="9" creationId="{0BBC9697-1737-4E04-B882-008D18F8E491}"/>
          </ac:spMkLst>
        </pc:spChg>
        <pc:spChg chg="mod topLvl">
          <ac:chgData name="Myat Min Htut" userId="dfff3e71-de70-432f-b631-d8cca54eab50" providerId="ADAL" clId="{8BE40C3D-B4DD-4D79-AFDF-6E8AC51D6495}" dt="2024-02-26T02:23:21.518" v="47" actId="165"/>
          <ac:spMkLst>
            <pc:docMk/>
            <pc:sldMk cId="4074907571" sldId="323"/>
            <ac:spMk id="10" creationId="{836658E0-E597-4583-92D5-B38566BC21D3}"/>
          </ac:spMkLst>
        </pc:spChg>
        <pc:spChg chg="mod topLvl">
          <ac:chgData name="Myat Min Htut" userId="dfff3e71-de70-432f-b631-d8cca54eab50" providerId="ADAL" clId="{8BE40C3D-B4DD-4D79-AFDF-6E8AC51D6495}" dt="2024-02-26T02:23:21.518" v="47" actId="165"/>
          <ac:spMkLst>
            <pc:docMk/>
            <pc:sldMk cId="4074907571" sldId="323"/>
            <ac:spMk id="11" creationId="{0DA66CA5-7DAA-42A8-A52C-9E71EC48FAF5}"/>
          </ac:spMkLst>
        </pc:spChg>
        <pc:spChg chg="mod topLvl">
          <ac:chgData name="Myat Min Htut" userId="dfff3e71-de70-432f-b631-d8cca54eab50" providerId="ADAL" clId="{8BE40C3D-B4DD-4D79-AFDF-6E8AC51D6495}" dt="2024-02-26T02:23:21.518" v="47" actId="165"/>
          <ac:spMkLst>
            <pc:docMk/>
            <pc:sldMk cId="4074907571" sldId="323"/>
            <ac:spMk id="12" creationId="{8FC8816B-1FCE-43F9-B95F-E3D43B9A5143}"/>
          </ac:spMkLst>
        </pc:spChg>
        <pc:spChg chg="add mod">
          <ac:chgData name="Myat Min Htut" userId="dfff3e71-de70-432f-b631-d8cca54eab50" providerId="ADAL" clId="{8BE40C3D-B4DD-4D79-AFDF-6E8AC51D6495}" dt="2024-02-26T02:24:08.431" v="55" actId="571"/>
          <ac:spMkLst>
            <pc:docMk/>
            <pc:sldMk cId="4074907571" sldId="323"/>
            <ac:spMk id="20" creationId="{E4A9A5C2-8F37-4793-AB0E-F6C3F29C2276}"/>
          </ac:spMkLst>
        </pc:spChg>
        <pc:spChg chg="add mod">
          <ac:chgData name="Myat Min Htut" userId="dfff3e71-de70-432f-b631-d8cca54eab50" providerId="ADAL" clId="{8BE40C3D-B4DD-4D79-AFDF-6E8AC51D6495}" dt="2024-02-26T02:24:08.431" v="55" actId="571"/>
          <ac:spMkLst>
            <pc:docMk/>
            <pc:sldMk cId="4074907571" sldId="323"/>
            <ac:spMk id="21" creationId="{5E301EB2-E98F-4F50-BBD2-02993E68D7B7}"/>
          </ac:spMkLst>
        </pc:spChg>
        <pc:spChg chg="add mod">
          <ac:chgData name="Myat Min Htut" userId="dfff3e71-de70-432f-b631-d8cca54eab50" providerId="ADAL" clId="{8BE40C3D-B4DD-4D79-AFDF-6E8AC51D6495}" dt="2024-02-26T02:24:08.431" v="55" actId="571"/>
          <ac:spMkLst>
            <pc:docMk/>
            <pc:sldMk cId="4074907571" sldId="323"/>
            <ac:spMk id="22" creationId="{609FAEA3-DA6F-4995-AC03-7C879B769787}"/>
          </ac:spMkLst>
        </pc:spChg>
        <pc:spChg chg="add mod">
          <ac:chgData name="Myat Min Htut" userId="dfff3e71-de70-432f-b631-d8cca54eab50" providerId="ADAL" clId="{8BE40C3D-B4DD-4D79-AFDF-6E8AC51D6495}" dt="2024-02-26T02:24:08.431" v="55" actId="571"/>
          <ac:spMkLst>
            <pc:docMk/>
            <pc:sldMk cId="4074907571" sldId="323"/>
            <ac:spMk id="23" creationId="{63F804F5-E0F9-4C92-99F5-BC3DC2A19BBF}"/>
          </ac:spMkLst>
        </pc:spChg>
        <pc:spChg chg="add mod">
          <ac:chgData name="Myat Min Htut" userId="dfff3e71-de70-432f-b631-d8cca54eab50" providerId="ADAL" clId="{8BE40C3D-B4DD-4D79-AFDF-6E8AC51D6495}" dt="2024-02-26T02:24:08.431" v="55" actId="571"/>
          <ac:spMkLst>
            <pc:docMk/>
            <pc:sldMk cId="4074907571" sldId="323"/>
            <ac:spMk id="24" creationId="{697824AF-16C8-41EE-8FD7-9FDC7F5A4211}"/>
          </ac:spMkLst>
        </pc:spChg>
        <pc:grpChg chg="del">
          <ac:chgData name="Myat Min Htut" userId="dfff3e71-de70-432f-b631-d8cca54eab50" providerId="ADAL" clId="{8BE40C3D-B4DD-4D79-AFDF-6E8AC51D6495}" dt="2024-02-26T02:23:21.518" v="47" actId="165"/>
          <ac:grpSpMkLst>
            <pc:docMk/>
            <pc:sldMk cId="4074907571" sldId="323"/>
            <ac:grpSpMk id="2" creationId="{ABB4CE30-B266-494B-A202-CD9601B4131E}"/>
          </ac:grpSpMkLst>
        </pc:grpChg>
        <pc:picChg chg="mod topLvl">
          <ac:chgData name="Myat Min Htut" userId="dfff3e71-de70-432f-b631-d8cca54eab50" providerId="ADAL" clId="{8BE40C3D-B4DD-4D79-AFDF-6E8AC51D6495}" dt="2024-02-26T02:23:21.518" v="47" actId="165"/>
          <ac:picMkLst>
            <pc:docMk/>
            <pc:sldMk cId="4074907571" sldId="323"/>
            <ac:picMk id="3" creationId="{0DBB23D5-FC96-42C3-9F4F-4769A03E1874}"/>
          </ac:picMkLst>
        </pc:picChg>
      </pc:sldChg>
      <pc:sldChg chg="delSp modSp mod modTransition modAnim">
        <pc:chgData name="Myat Min Htut" userId="dfff3e71-de70-432f-b631-d8cca54eab50" providerId="ADAL" clId="{8BE40C3D-B4DD-4D79-AFDF-6E8AC51D6495}" dt="2024-02-26T02:14:57.912" v="39" actId="1038"/>
        <pc:sldMkLst>
          <pc:docMk/>
          <pc:sldMk cId="3167327198" sldId="327"/>
        </pc:sldMkLst>
        <pc:spChg chg="mod topLvl">
          <ac:chgData name="Myat Min Htut" userId="dfff3e71-de70-432f-b631-d8cca54eab50" providerId="ADAL" clId="{8BE40C3D-B4DD-4D79-AFDF-6E8AC51D6495}" dt="2024-02-26T02:14:57.912" v="39" actId="1038"/>
          <ac:spMkLst>
            <pc:docMk/>
            <pc:sldMk cId="3167327198" sldId="327"/>
            <ac:spMk id="6" creationId="{F06D7EEE-E310-4C88-A2B0-61F6B5551D8B}"/>
          </ac:spMkLst>
        </pc:spChg>
        <pc:spChg chg="mod topLvl">
          <ac:chgData name="Myat Min Htut" userId="dfff3e71-de70-432f-b631-d8cca54eab50" providerId="ADAL" clId="{8BE40C3D-B4DD-4D79-AFDF-6E8AC51D6495}" dt="2024-02-26T02:14:57.912" v="39" actId="1038"/>
          <ac:spMkLst>
            <pc:docMk/>
            <pc:sldMk cId="3167327198" sldId="327"/>
            <ac:spMk id="7" creationId="{589820F1-519F-496C-B1F4-B65F40F61236}"/>
          </ac:spMkLst>
        </pc:spChg>
        <pc:spChg chg="mod topLvl">
          <ac:chgData name="Myat Min Htut" userId="dfff3e71-de70-432f-b631-d8cca54eab50" providerId="ADAL" clId="{8BE40C3D-B4DD-4D79-AFDF-6E8AC51D6495}" dt="2024-02-26T02:14:57.912" v="39" actId="1038"/>
          <ac:spMkLst>
            <pc:docMk/>
            <pc:sldMk cId="3167327198" sldId="327"/>
            <ac:spMk id="8" creationId="{03D96823-0C0B-4B93-B0E0-38897E3DE343}"/>
          </ac:spMkLst>
        </pc:spChg>
        <pc:spChg chg="mod topLvl">
          <ac:chgData name="Myat Min Htut" userId="dfff3e71-de70-432f-b631-d8cca54eab50" providerId="ADAL" clId="{8BE40C3D-B4DD-4D79-AFDF-6E8AC51D6495}" dt="2024-02-26T02:14:57.912" v="39" actId="1038"/>
          <ac:spMkLst>
            <pc:docMk/>
            <pc:sldMk cId="3167327198" sldId="327"/>
            <ac:spMk id="9" creationId="{2D37245B-E8DC-46A1-90D8-7E5F79FD4E0E}"/>
          </ac:spMkLst>
        </pc:spChg>
        <pc:spChg chg="mod topLvl">
          <ac:chgData name="Myat Min Htut" userId="dfff3e71-de70-432f-b631-d8cca54eab50" providerId="ADAL" clId="{8BE40C3D-B4DD-4D79-AFDF-6E8AC51D6495}" dt="2024-02-26T02:14:57.912" v="39" actId="1038"/>
          <ac:spMkLst>
            <pc:docMk/>
            <pc:sldMk cId="3167327198" sldId="327"/>
            <ac:spMk id="10" creationId="{165B6970-B329-4594-A324-32C2B78AF051}"/>
          </ac:spMkLst>
        </pc:spChg>
        <pc:grpChg chg="del mod">
          <ac:chgData name="Myat Min Htut" userId="dfff3e71-de70-432f-b631-d8cca54eab50" providerId="ADAL" clId="{8BE40C3D-B4DD-4D79-AFDF-6E8AC51D6495}" dt="2024-02-26T02:14:19.027" v="11" actId="165"/>
          <ac:grpSpMkLst>
            <pc:docMk/>
            <pc:sldMk cId="3167327198" sldId="327"/>
            <ac:grpSpMk id="11" creationId="{5AC83B24-9B03-4583-AFAB-F0BBD0E52F4E}"/>
          </ac:grpSpMkLst>
        </pc:grpChg>
        <pc:picChg chg="mod">
          <ac:chgData name="Myat Min Htut" userId="dfff3e71-de70-432f-b631-d8cca54eab50" providerId="ADAL" clId="{8BE40C3D-B4DD-4D79-AFDF-6E8AC51D6495}" dt="2024-02-26T02:13:28.252" v="5" actId="1076"/>
          <ac:picMkLst>
            <pc:docMk/>
            <pc:sldMk cId="3167327198" sldId="327"/>
            <ac:picMk id="15" creationId="{BDC78537-FF1B-7371-63B8-05D572C29B45}"/>
          </ac:picMkLst>
        </pc:picChg>
      </pc:sldChg>
    </pc:docChg>
  </pc:docChgLst>
  <pc:docChgLst>
    <pc:chgData name="Chisae Koizumi" userId="56daf4ee-0553-4efe-a59d-f3ef39271f03" providerId="ADAL" clId="{8D6A40C6-193B-4196-B994-B776C2C9C2D4}"/>
    <pc:docChg chg="undo custSel delSld modSld">
      <pc:chgData name="Chisae Koizumi" userId="56daf4ee-0553-4efe-a59d-f3ef39271f03" providerId="ADAL" clId="{8D6A40C6-193B-4196-B994-B776C2C9C2D4}" dt="2022-01-07T09:27:19.107" v="141" actId="2696"/>
      <pc:docMkLst>
        <pc:docMk/>
      </pc:docMkLst>
      <pc:sldChg chg="addSp delSp modSp mod delAnim modAnim">
        <pc:chgData name="Chisae Koizumi" userId="56daf4ee-0553-4efe-a59d-f3ef39271f03" providerId="ADAL" clId="{8D6A40C6-193B-4196-B994-B776C2C9C2D4}" dt="2022-01-07T08:23:16.447" v="23" actId="1076"/>
        <pc:sldMkLst>
          <pc:docMk/>
          <pc:sldMk cId="3653782271" sldId="263"/>
        </pc:sldMkLst>
        <pc:picChg chg="mod">
          <ac:chgData name="Chisae Koizumi" userId="56daf4ee-0553-4efe-a59d-f3ef39271f03" providerId="ADAL" clId="{8D6A40C6-193B-4196-B994-B776C2C9C2D4}" dt="2022-01-07T08:23:16.447" v="23" actId="1076"/>
          <ac:picMkLst>
            <pc:docMk/>
            <pc:sldMk cId="3653782271" sldId="263"/>
            <ac:picMk id="3" creationId="{ACC01E9D-B532-4FE0-B755-F60D2DCEB05D}"/>
          </ac:picMkLst>
        </pc:picChg>
        <pc:picChg chg="add mod">
          <ac:chgData name="Chisae Koizumi" userId="56daf4ee-0553-4efe-a59d-f3ef39271f03" providerId="ADAL" clId="{8D6A40C6-193B-4196-B994-B776C2C9C2D4}" dt="2022-01-07T08:23:11.237" v="22" actId="1076"/>
          <ac:picMkLst>
            <pc:docMk/>
            <pc:sldMk cId="3653782271" sldId="263"/>
            <ac:picMk id="4" creationId="{3F905DB3-F1DC-488F-AAFE-7F5E49269C8F}"/>
          </ac:picMkLst>
        </pc:picChg>
        <pc:picChg chg="del mod">
          <ac:chgData name="Chisae Koizumi" userId="56daf4ee-0553-4efe-a59d-f3ef39271f03" providerId="ADAL" clId="{8D6A40C6-193B-4196-B994-B776C2C9C2D4}" dt="2022-01-07T08:22:26.662" v="18" actId="478"/>
          <ac:picMkLst>
            <pc:docMk/>
            <pc:sldMk cId="3653782271" sldId="263"/>
            <ac:picMk id="5" creationId="{00000000-0000-0000-0000-000000000000}"/>
          </ac:picMkLst>
        </pc:picChg>
        <pc:picChg chg="del">
          <ac:chgData name="Chisae Koizumi" userId="56daf4ee-0553-4efe-a59d-f3ef39271f03" providerId="ADAL" clId="{8D6A40C6-193B-4196-B994-B776C2C9C2D4}" dt="2022-01-07T08:22:26.662" v="18" actId="478"/>
          <ac:picMkLst>
            <pc:docMk/>
            <pc:sldMk cId="3653782271" sldId="263"/>
            <ac:picMk id="6" creationId="{00000000-0000-0000-0000-000000000000}"/>
          </ac:picMkLst>
        </pc:picChg>
        <pc:picChg chg="del">
          <ac:chgData name="Chisae Koizumi" userId="56daf4ee-0553-4efe-a59d-f3ef39271f03" providerId="ADAL" clId="{8D6A40C6-193B-4196-B994-B776C2C9C2D4}" dt="2022-01-07T08:22:26.662" v="18" actId="478"/>
          <ac:picMkLst>
            <pc:docMk/>
            <pc:sldMk cId="3653782271" sldId="263"/>
            <ac:picMk id="7" creationId="{00000000-0000-0000-0000-000000000000}"/>
          </ac:picMkLst>
        </pc:picChg>
        <pc:picChg chg="del">
          <ac:chgData name="Chisae Koizumi" userId="56daf4ee-0553-4efe-a59d-f3ef39271f03" providerId="ADAL" clId="{8D6A40C6-193B-4196-B994-B776C2C9C2D4}" dt="2022-01-07T08:22:26.662" v="18" actId="478"/>
          <ac:picMkLst>
            <pc:docMk/>
            <pc:sldMk cId="3653782271" sldId="263"/>
            <ac:picMk id="8" creationId="{00000000-0000-0000-0000-000000000000}"/>
          </ac:picMkLst>
        </pc:picChg>
        <pc:picChg chg="add mod">
          <ac:chgData name="Chisae Koizumi" userId="56daf4ee-0553-4efe-a59d-f3ef39271f03" providerId="ADAL" clId="{8D6A40C6-193B-4196-B994-B776C2C9C2D4}" dt="2022-01-07T08:22:54.374" v="20" actId="1076"/>
          <ac:picMkLst>
            <pc:docMk/>
            <pc:sldMk cId="3653782271" sldId="263"/>
            <ac:picMk id="11" creationId="{7EAD3530-4D73-4402-8278-C8A52A7076BF}"/>
          </ac:picMkLst>
        </pc:picChg>
        <pc:picChg chg="add mod">
          <ac:chgData name="Chisae Koizumi" userId="56daf4ee-0553-4efe-a59d-f3ef39271f03" providerId="ADAL" clId="{8D6A40C6-193B-4196-B994-B776C2C9C2D4}" dt="2022-01-07T08:22:54.374" v="20" actId="1076"/>
          <ac:picMkLst>
            <pc:docMk/>
            <pc:sldMk cId="3653782271" sldId="263"/>
            <ac:picMk id="13" creationId="{80C228E3-3846-44B9-83F5-913CEC277270}"/>
          </ac:picMkLst>
        </pc:picChg>
        <pc:picChg chg="add mod">
          <ac:chgData name="Chisae Koizumi" userId="56daf4ee-0553-4efe-a59d-f3ef39271f03" providerId="ADAL" clId="{8D6A40C6-193B-4196-B994-B776C2C9C2D4}" dt="2022-01-07T08:22:54.374" v="20" actId="1076"/>
          <ac:picMkLst>
            <pc:docMk/>
            <pc:sldMk cId="3653782271" sldId="263"/>
            <ac:picMk id="14" creationId="{F8F52B18-249B-4F79-9CAA-F8D66C937A35}"/>
          </ac:picMkLst>
        </pc:picChg>
        <pc:picChg chg="add mod">
          <ac:chgData name="Chisae Koizumi" userId="56daf4ee-0553-4efe-a59d-f3ef39271f03" providerId="ADAL" clId="{8D6A40C6-193B-4196-B994-B776C2C9C2D4}" dt="2022-01-07T08:22:54.374" v="20" actId="1076"/>
          <ac:picMkLst>
            <pc:docMk/>
            <pc:sldMk cId="3653782271" sldId="263"/>
            <ac:picMk id="15" creationId="{E0A87911-DE8A-46A0-9743-1CE607D81172}"/>
          </ac:picMkLst>
        </pc:picChg>
      </pc:sldChg>
      <pc:sldChg chg="addSp delSp modSp mod delAnim modAnim">
        <pc:chgData name="Chisae Koizumi" userId="56daf4ee-0553-4efe-a59d-f3ef39271f03" providerId="ADAL" clId="{8D6A40C6-193B-4196-B994-B776C2C9C2D4}" dt="2022-01-07T08:32:40.319" v="63" actId="1038"/>
        <pc:sldMkLst>
          <pc:docMk/>
          <pc:sldMk cId="3003118926" sldId="265"/>
        </pc:sldMkLst>
        <pc:picChg chg="del">
          <ac:chgData name="Chisae Koizumi" userId="56daf4ee-0553-4efe-a59d-f3ef39271f03" providerId="ADAL" clId="{8D6A40C6-193B-4196-B994-B776C2C9C2D4}" dt="2022-01-07T08:32:13.584" v="46" actId="478"/>
          <ac:picMkLst>
            <pc:docMk/>
            <pc:sldMk cId="3003118926" sldId="265"/>
            <ac:picMk id="3" creationId="{00000000-0000-0000-0000-000000000000}"/>
          </ac:picMkLst>
        </pc:picChg>
        <pc:picChg chg="del">
          <ac:chgData name="Chisae Koizumi" userId="56daf4ee-0553-4efe-a59d-f3ef39271f03" providerId="ADAL" clId="{8D6A40C6-193B-4196-B994-B776C2C9C2D4}" dt="2022-01-07T08:32:14.150" v="47" actId="478"/>
          <ac:picMkLst>
            <pc:docMk/>
            <pc:sldMk cId="3003118926" sldId="265"/>
            <ac:picMk id="4" creationId="{00000000-0000-0000-0000-000000000000}"/>
          </ac:picMkLst>
        </pc:picChg>
        <pc:picChg chg="del">
          <ac:chgData name="Chisae Koizumi" userId="56daf4ee-0553-4efe-a59d-f3ef39271f03" providerId="ADAL" clId="{8D6A40C6-193B-4196-B994-B776C2C9C2D4}" dt="2022-01-07T08:32:14.732" v="48" actId="478"/>
          <ac:picMkLst>
            <pc:docMk/>
            <pc:sldMk cId="3003118926" sldId="265"/>
            <ac:picMk id="5" creationId="{00000000-0000-0000-0000-000000000000}"/>
          </ac:picMkLst>
        </pc:picChg>
        <pc:picChg chg="del">
          <ac:chgData name="Chisae Koizumi" userId="56daf4ee-0553-4efe-a59d-f3ef39271f03" providerId="ADAL" clId="{8D6A40C6-193B-4196-B994-B776C2C9C2D4}" dt="2022-01-07T08:32:15.259" v="49" actId="478"/>
          <ac:picMkLst>
            <pc:docMk/>
            <pc:sldMk cId="3003118926" sldId="265"/>
            <ac:picMk id="6" creationId="{00000000-0000-0000-0000-000000000000}"/>
          </ac:picMkLst>
        </pc:picChg>
        <pc:picChg chg="add mod">
          <ac:chgData name="Chisae Koizumi" userId="56daf4ee-0553-4efe-a59d-f3ef39271f03" providerId="ADAL" clId="{8D6A40C6-193B-4196-B994-B776C2C9C2D4}" dt="2022-01-07T08:32:22.847" v="50" actId="1076"/>
          <ac:picMkLst>
            <pc:docMk/>
            <pc:sldMk cId="3003118926" sldId="265"/>
            <ac:picMk id="8" creationId="{0C5EE7CE-7457-42D3-8969-73F13738AADB}"/>
          </ac:picMkLst>
        </pc:picChg>
        <pc:picChg chg="add mod">
          <ac:chgData name="Chisae Koizumi" userId="56daf4ee-0553-4efe-a59d-f3ef39271f03" providerId="ADAL" clId="{8D6A40C6-193B-4196-B994-B776C2C9C2D4}" dt="2022-01-07T08:32:32.920" v="51" actId="1076"/>
          <ac:picMkLst>
            <pc:docMk/>
            <pc:sldMk cId="3003118926" sldId="265"/>
            <ac:picMk id="11" creationId="{3CCB2791-5E47-40FE-A431-FF2A39C26B3A}"/>
          </ac:picMkLst>
        </pc:picChg>
        <pc:picChg chg="add mod">
          <ac:chgData name="Chisae Koizumi" userId="56daf4ee-0553-4efe-a59d-f3ef39271f03" providerId="ADAL" clId="{8D6A40C6-193B-4196-B994-B776C2C9C2D4}" dt="2022-01-07T08:32:32.920" v="51" actId="1076"/>
          <ac:picMkLst>
            <pc:docMk/>
            <pc:sldMk cId="3003118926" sldId="265"/>
            <ac:picMk id="12" creationId="{A47FE1C0-1E1C-4FE4-B005-F59909696CB3}"/>
          </ac:picMkLst>
        </pc:picChg>
        <pc:picChg chg="add mod">
          <ac:chgData name="Chisae Koizumi" userId="56daf4ee-0553-4efe-a59d-f3ef39271f03" providerId="ADAL" clId="{8D6A40C6-193B-4196-B994-B776C2C9C2D4}" dt="2022-01-07T08:32:36.899" v="56" actId="1038"/>
          <ac:picMkLst>
            <pc:docMk/>
            <pc:sldMk cId="3003118926" sldId="265"/>
            <ac:picMk id="13" creationId="{5A5C6A6B-4146-4443-A830-37EBA8F783D6}"/>
          </ac:picMkLst>
        </pc:picChg>
        <pc:picChg chg="add mod">
          <ac:chgData name="Chisae Koizumi" userId="56daf4ee-0553-4efe-a59d-f3ef39271f03" providerId="ADAL" clId="{8D6A40C6-193B-4196-B994-B776C2C9C2D4}" dt="2022-01-07T08:32:40.319" v="63" actId="1038"/>
          <ac:picMkLst>
            <pc:docMk/>
            <pc:sldMk cId="3003118926" sldId="265"/>
            <ac:picMk id="14" creationId="{BE318158-816B-4419-B692-443EFA2F7383}"/>
          </ac:picMkLst>
        </pc:picChg>
      </pc:sldChg>
      <pc:sldChg chg="addSp delSp modSp mod">
        <pc:chgData name="Chisae Koizumi" userId="56daf4ee-0553-4efe-a59d-f3ef39271f03" providerId="ADAL" clId="{8D6A40C6-193B-4196-B994-B776C2C9C2D4}" dt="2022-01-07T08:33:23.881" v="68" actId="962"/>
        <pc:sldMkLst>
          <pc:docMk/>
          <pc:sldMk cId="2284393724" sldId="266"/>
        </pc:sldMkLst>
        <pc:picChg chg="add mod">
          <ac:chgData name="Chisae Koizumi" userId="56daf4ee-0553-4efe-a59d-f3ef39271f03" providerId="ADAL" clId="{8D6A40C6-193B-4196-B994-B776C2C9C2D4}" dt="2022-01-07T08:33:23.881" v="68" actId="962"/>
          <ac:picMkLst>
            <pc:docMk/>
            <pc:sldMk cId="2284393724" sldId="266"/>
            <ac:picMk id="3" creationId="{8470E8D1-B975-4CB0-B9CF-6F40DD409A1A}"/>
          </ac:picMkLst>
        </pc:picChg>
        <pc:picChg chg="del">
          <ac:chgData name="Chisae Koizumi" userId="56daf4ee-0553-4efe-a59d-f3ef39271f03" providerId="ADAL" clId="{8D6A40C6-193B-4196-B994-B776C2C9C2D4}" dt="2022-01-07T08:33:10.395" v="64" actId="478"/>
          <ac:picMkLst>
            <pc:docMk/>
            <pc:sldMk cId="2284393724" sldId="266"/>
            <ac:picMk id="6" creationId="{F27BC380-5FA3-4CBA-B786-2533A37CF0CD}"/>
          </ac:picMkLst>
        </pc:picChg>
      </pc:sldChg>
      <pc:sldChg chg="addSp delSp modSp mod">
        <pc:chgData name="Chisae Koizumi" userId="56daf4ee-0553-4efe-a59d-f3ef39271f03" providerId="ADAL" clId="{8D6A40C6-193B-4196-B994-B776C2C9C2D4}" dt="2022-01-07T08:31:44.848" v="43" actId="14100"/>
        <pc:sldMkLst>
          <pc:docMk/>
          <pc:sldMk cId="3869523214" sldId="292"/>
        </pc:sldMkLst>
        <pc:picChg chg="del">
          <ac:chgData name="Chisae Koizumi" userId="56daf4ee-0553-4efe-a59d-f3ef39271f03" providerId="ADAL" clId="{8D6A40C6-193B-4196-B994-B776C2C9C2D4}" dt="2022-01-07T08:30:59.097" v="30" actId="478"/>
          <ac:picMkLst>
            <pc:docMk/>
            <pc:sldMk cId="3869523214" sldId="292"/>
            <ac:picMk id="3" creationId="{A23DFBE4-5F16-4096-8008-F3414F714412}"/>
          </ac:picMkLst>
        </pc:picChg>
        <pc:picChg chg="add mod">
          <ac:chgData name="Chisae Koizumi" userId="56daf4ee-0553-4efe-a59d-f3ef39271f03" providerId="ADAL" clId="{8D6A40C6-193B-4196-B994-B776C2C9C2D4}" dt="2022-01-07T08:31:44.848" v="43" actId="14100"/>
          <ac:picMkLst>
            <pc:docMk/>
            <pc:sldMk cId="3869523214" sldId="292"/>
            <ac:picMk id="7" creationId="{899B6AE0-5D6B-4620-A150-560A05155374}"/>
          </ac:picMkLst>
        </pc:picChg>
        <pc:picChg chg="add mod">
          <ac:chgData name="Chisae Koizumi" userId="56daf4ee-0553-4efe-a59d-f3ef39271f03" providerId="ADAL" clId="{8D6A40C6-193B-4196-B994-B776C2C9C2D4}" dt="2022-01-07T08:31:38.185" v="41" actId="14100"/>
          <ac:picMkLst>
            <pc:docMk/>
            <pc:sldMk cId="3869523214" sldId="292"/>
            <ac:picMk id="9" creationId="{328565D0-898C-465B-8ACF-995B50C41206}"/>
          </ac:picMkLst>
        </pc:picChg>
      </pc:sldChg>
      <pc:sldChg chg="modSp mod">
        <pc:chgData name="Chisae Koizumi" userId="56daf4ee-0553-4efe-a59d-f3ef39271f03" providerId="ADAL" clId="{8D6A40C6-193B-4196-B994-B776C2C9C2D4}" dt="2022-01-07T08:19:27.897" v="6" actId="14100"/>
        <pc:sldMkLst>
          <pc:docMk/>
          <pc:sldMk cId="2484733043" sldId="294"/>
        </pc:sldMkLst>
        <pc:spChg chg="mod">
          <ac:chgData name="Chisae Koizumi" userId="56daf4ee-0553-4efe-a59d-f3ef39271f03" providerId="ADAL" clId="{8D6A40C6-193B-4196-B994-B776C2C9C2D4}" dt="2022-01-07T08:19:27.897" v="6" actId="14100"/>
          <ac:spMkLst>
            <pc:docMk/>
            <pc:sldMk cId="2484733043" sldId="294"/>
            <ac:spMk id="19" creationId="{0A8208C7-2BD5-4962-A7EC-60A454CE28F5}"/>
          </ac:spMkLst>
        </pc:spChg>
        <pc:picChg chg="mod">
          <ac:chgData name="Chisae Koizumi" userId="56daf4ee-0553-4efe-a59d-f3ef39271f03" providerId="ADAL" clId="{8D6A40C6-193B-4196-B994-B776C2C9C2D4}" dt="2022-01-07T08:19:01.729" v="4" actId="1076"/>
          <ac:picMkLst>
            <pc:docMk/>
            <pc:sldMk cId="2484733043" sldId="294"/>
            <ac:picMk id="11" creationId="{A77128EB-E8F7-473B-ADA5-58677555958A}"/>
          </ac:picMkLst>
        </pc:picChg>
      </pc:sldChg>
      <pc:sldChg chg="addSp modSp mod modAnim">
        <pc:chgData name="Chisae Koizumi" userId="56daf4ee-0553-4efe-a59d-f3ef39271f03" providerId="ADAL" clId="{8D6A40C6-193B-4196-B994-B776C2C9C2D4}" dt="2022-01-07T08:21:33.715" v="14" actId="164"/>
        <pc:sldMkLst>
          <pc:docMk/>
          <pc:sldMk cId="1414217990" sldId="295"/>
        </pc:sldMkLst>
        <pc:spChg chg="mod">
          <ac:chgData name="Chisae Koizumi" userId="56daf4ee-0553-4efe-a59d-f3ef39271f03" providerId="ADAL" clId="{8D6A40C6-193B-4196-B994-B776C2C9C2D4}" dt="2022-01-07T08:21:33.715" v="14" actId="164"/>
          <ac:spMkLst>
            <pc:docMk/>
            <pc:sldMk cId="1414217990" sldId="295"/>
            <ac:spMk id="8" creationId="{F3F0C8C2-B6C3-47C5-9074-3055D5617B0E}"/>
          </ac:spMkLst>
        </pc:spChg>
        <pc:spChg chg="mod">
          <ac:chgData name="Chisae Koizumi" userId="56daf4ee-0553-4efe-a59d-f3ef39271f03" providerId="ADAL" clId="{8D6A40C6-193B-4196-B994-B776C2C9C2D4}" dt="2022-01-07T08:21:33.715" v="14" actId="164"/>
          <ac:spMkLst>
            <pc:docMk/>
            <pc:sldMk cId="1414217990" sldId="295"/>
            <ac:spMk id="9" creationId="{D874AFBD-812F-4D4C-94E7-7DE39D325342}"/>
          </ac:spMkLst>
        </pc:spChg>
        <pc:spChg chg="mod">
          <ac:chgData name="Chisae Koizumi" userId="56daf4ee-0553-4efe-a59d-f3ef39271f03" providerId="ADAL" clId="{8D6A40C6-193B-4196-B994-B776C2C9C2D4}" dt="2022-01-07T08:21:33.715" v="14" actId="164"/>
          <ac:spMkLst>
            <pc:docMk/>
            <pc:sldMk cId="1414217990" sldId="295"/>
            <ac:spMk id="10" creationId="{E00665C9-399F-473B-B0CA-45F233371CDC}"/>
          </ac:spMkLst>
        </pc:spChg>
        <pc:spChg chg="mod">
          <ac:chgData name="Chisae Koizumi" userId="56daf4ee-0553-4efe-a59d-f3ef39271f03" providerId="ADAL" clId="{8D6A40C6-193B-4196-B994-B776C2C9C2D4}" dt="2022-01-07T08:21:33.715" v="14" actId="164"/>
          <ac:spMkLst>
            <pc:docMk/>
            <pc:sldMk cId="1414217990" sldId="295"/>
            <ac:spMk id="11" creationId="{D9BC0160-149E-42A0-BE27-A6A098A84BE0}"/>
          </ac:spMkLst>
        </pc:spChg>
        <pc:grpChg chg="add mod">
          <ac:chgData name="Chisae Koizumi" userId="56daf4ee-0553-4efe-a59d-f3ef39271f03" providerId="ADAL" clId="{8D6A40C6-193B-4196-B994-B776C2C9C2D4}" dt="2022-01-07T08:21:33.715" v="14" actId="164"/>
          <ac:grpSpMkLst>
            <pc:docMk/>
            <pc:sldMk cId="1414217990" sldId="295"/>
            <ac:grpSpMk id="4" creationId="{4B52F23E-CFE0-4BB1-87F6-2DD0D00F7051}"/>
          </ac:grpSpMkLst>
        </pc:grpChg>
        <pc:picChg chg="mod">
          <ac:chgData name="Chisae Koizumi" userId="56daf4ee-0553-4efe-a59d-f3ef39271f03" providerId="ADAL" clId="{8D6A40C6-193B-4196-B994-B776C2C9C2D4}" dt="2022-01-07T08:18:36.735" v="1" actId="1076"/>
          <ac:picMkLst>
            <pc:docMk/>
            <pc:sldMk cId="1414217990" sldId="295"/>
            <ac:picMk id="2" creationId="{00000000-0000-0000-0000-000000000000}"/>
          </ac:picMkLst>
        </pc:picChg>
      </pc:sldChg>
      <pc:sldChg chg="del">
        <pc:chgData name="Chisae Koizumi" userId="56daf4ee-0553-4efe-a59d-f3ef39271f03" providerId="ADAL" clId="{8D6A40C6-193B-4196-B994-B776C2C9C2D4}" dt="2022-01-07T09:27:07.656" v="140" actId="2696"/>
        <pc:sldMkLst>
          <pc:docMk/>
          <pc:sldMk cId="1404824796" sldId="298"/>
        </pc:sldMkLst>
      </pc:sldChg>
      <pc:sldChg chg="del">
        <pc:chgData name="Chisae Koizumi" userId="56daf4ee-0553-4efe-a59d-f3ef39271f03" providerId="ADAL" clId="{8D6A40C6-193B-4196-B994-B776C2C9C2D4}" dt="2022-01-07T09:27:19.107" v="141" actId="2696"/>
        <pc:sldMkLst>
          <pc:docMk/>
          <pc:sldMk cId="806575120" sldId="299"/>
        </pc:sldMkLst>
      </pc:sldChg>
      <pc:sldChg chg="addSp delSp modSp mod">
        <pc:chgData name="Chisae Koizumi" userId="56daf4ee-0553-4efe-a59d-f3ef39271f03" providerId="ADAL" clId="{8D6A40C6-193B-4196-B994-B776C2C9C2D4}" dt="2022-01-07T08:41:50.546" v="139" actId="14100"/>
        <pc:sldMkLst>
          <pc:docMk/>
          <pc:sldMk cId="1318279653" sldId="307"/>
        </pc:sldMkLst>
        <pc:spChg chg="ord">
          <ac:chgData name="Chisae Koizumi" userId="56daf4ee-0553-4efe-a59d-f3ef39271f03" providerId="ADAL" clId="{8D6A40C6-193B-4196-B994-B776C2C9C2D4}" dt="2022-01-07T08:41:11.666" v="129" actId="166"/>
          <ac:spMkLst>
            <pc:docMk/>
            <pc:sldMk cId="1318279653" sldId="307"/>
            <ac:spMk id="6" creationId="{E23F252A-FCF6-4A57-B790-1A260A5919CB}"/>
          </ac:spMkLst>
        </pc:spChg>
        <pc:picChg chg="del">
          <ac:chgData name="Chisae Koizumi" userId="56daf4ee-0553-4efe-a59d-f3ef39271f03" providerId="ADAL" clId="{8D6A40C6-193B-4196-B994-B776C2C9C2D4}" dt="2022-01-07T08:40:34.146" v="124" actId="478"/>
          <ac:picMkLst>
            <pc:docMk/>
            <pc:sldMk cId="1318279653" sldId="307"/>
            <ac:picMk id="3" creationId="{F6135BE1-183C-4FF8-ABF7-AFB3992FFDA6}"/>
          </ac:picMkLst>
        </pc:picChg>
        <pc:picChg chg="add mod">
          <ac:chgData name="Chisae Koizumi" userId="56daf4ee-0553-4efe-a59d-f3ef39271f03" providerId="ADAL" clId="{8D6A40C6-193B-4196-B994-B776C2C9C2D4}" dt="2022-01-07T08:41:50.546" v="139" actId="14100"/>
          <ac:picMkLst>
            <pc:docMk/>
            <pc:sldMk cId="1318279653" sldId="307"/>
            <ac:picMk id="5" creationId="{132B3CAF-707F-4CFC-A10F-CE06E4B24F37}"/>
          </ac:picMkLst>
        </pc:picChg>
        <pc:picChg chg="add mod">
          <ac:chgData name="Chisae Koizumi" userId="56daf4ee-0553-4efe-a59d-f3ef39271f03" providerId="ADAL" clId="{8D6A40C6-193B-4196-B994-B776C2C9C2D4}" dt="2022-01-07T08:41:45.080" v="137" actId="1076"/>
          <ac:picMkLst>
            <pc:docMk/>
            <pc:sldMk cId="1318279653" sldId="307"/>
            <ac:picMk id="8" creationId="{9A96126B-F4CB-4D33-8CA1-240426EC3789}"/>
          </ac:picMkLst>
        </pc:picChg>
      </pc:sldChg>
      <pc:sldChg chg="addSp delSp modSp mod">
        <pc:chgData name="Chisae Koizumi" userId="56daf4ee-0553-4efe-a59d-f3ef39271f03" providerId="ADAL" clId="{8D6A40C6-193B-4196-B994-B776C2C9C2D4}" dt="2022-01-07T08:40:27.281" v="123" actId="1076"/>
        <pc:sldMkLst>
          <pc:docMk/>
          <pc:sldMk cId="139888249" sldId="308"/>
        </pc:sldMkLst>
        <pc:picChg chg="del">
          <ac:chgData name="Chisae Koizumi" userId="56daf4ee-0553-4efe-a59d-f3ef39271f03" providerId="ADAL" clId="{8D6A40C6-193B-4196-B994-B776C2C9C2D4}" dt="2022-01-07T08:39:04.267" v="109" actId="478"/>
          <ac:picMkLst>
            <pc:docMk/>
            <pc:sldMk cId="139888249" sldId="308"/>
            <ac:picMk id="3" creationId="{0472227C-2C3A-4787-90F4-66A071F1DA9A}"/>
          </ac:picMkLst>
        </pc:picChg>
        <pc:picChg chg="add mod">
          <ac:chgData name="Chisae Koizumi" userId="56daf4ee-0553-4efe-a59d-f3ef39271f03" providerId="ADAL" clId="{8D6A40C6-193B-4196-B994-B776C2C9C2D4}" dt="2022-01-07T08:39:47.704" v="117" actId="1076"/>
          <ac:picMkLst>
            <pc:docMk/>
            <pc:sldMk cId="139888249" sldId="308"/>
            <ac:picMk id="6" creationId="{AC3A8291-03BA-44F9-9910-58E7C2E11D18}"/>
          </ac:picMkLst>
        </pc:picChg>
        <pc:picChg chg="add mod">
          <ac:chgData name="Chisae Koizumi" userId="56daf4ee-0553-4efe-a59d-f3ef39271f03" providerId="ADAL" clId="{8D6A40C6-193B-4196-B994-B776C2C9C2D4}" dt="2022-01-07T08:40:27.281" v="123" actId="1076"/>
          <ac:picMkLst>
            <pc:docMk/>
            <pc:sldMk cId="139888249" sldId="308"/>
            <ac:picMk id="8" creationId="{BB9887CA-CBE1-47C8-A696-1CADBD6D1482}"/>
          </ac:picMkLst>
        </pc:picChg>
      </pc:sldChg>
      <pc:sldChg chg="addSp delSp modSp mod">
        <pc:chgData name="Chisae Koizumi" userId="56daf4ee-0553-4efe-a59d-f3ef39271f03" providerId="ADAL" clId="{8D6A40C6-193B-4196-B994-B776C2C9C2D4}" dt="2022-01-07T08:37:57.870" v="102" actId="166"/>
        <pc:sldMkLst>
          <pc:docMk/>
          <pc:sldMk cId="2548767368" sldId="309"/>
        </pc:sldMkLst>
        <pc:spChg chg="ord">
          <ac:chgData name="Chisae Koizumi" userId="56daf4ee-0553-4efe-a59d-f3ef39271f03" providerId="ADAL" clId="{8D6A40C6-193B-4196-B994-B776C2C9C2D4}" dt="2022-01-07T08:37:57.870" v="102" actId="166"/>
          <ac:spMkLst>
            <pc:docMk/>
            <pc:sldMk cId="2548767368" sldId="309"/>
            <ac:spMk id="5" creationId="{25A1D058-FD89-4384-9625-11C3626E0767}"/>
          </ac:spMkLst>
        </pc:spChg>
        <pc:picChg chg="del">
          <ac:chgData name="Chisae Koizumi" userId="56daf4ee-0553-4efe-a59d-f3ef39271f03" providerId="ADAL" clId="{8D6A40C6-193B-4196-B994-B776C2C9C2D4}" dt="2022-01-07T08:36:02.812" v="89" actId="478"/>
          <ac:picMkLst>
            <pc:docMk/>
            <pc:sldMk cId="2548767368" sldId="309"/>
            <ac:picMk id="3" creationId="{27CD67DB-5753-4110-8A45-DC51C27708C2}"/>
          </ac:picMkLst>
        </pc:picChg>
        <pc:picChg chg="add mod">
          <ac:chgData name="Chisae Koizumi" userId="56daf4ee-0553-4efe-a59d-f3ef39271f03" providerId="ADAL" clId="{8D6A40C6-193B-4196-B994-B776C2C9C2D4}" dt="2022-01-07T08:36:33.551" v="94" actId="1076"/>
          <ac:picMkLst>
            <pc:docMk/>
            <pc:sldMk cId="2548767368" sldId="309"/>
            <ac:picMk id="6" creationId="{86472C14-99B3-4342-A6D5-EC6E072C8ACC}"/>
          </ac:picMkLst>
        </pc:picChg>
        <pc:picChg chg="add mod">
          <ac:chgData name="Chisae Koizumi" userId="56daf4ee-0553-4efe-a59d-f3ef39271f03" providerId="ADAL" clId="{8D6A40C6-193B-4196-B994-B776C2C9C2D4}" dt="2022-01-07T08:37:02.923" v="101" actId="14100"/>
          <ac:picMkLst>
            <pc:docMk/>
            <pc:sldMk cId="2548767368" sldId="309"/>
            <ac:picMk id="8" creationId="{575E661F-4C70-4DF0-95AC-0AE8CCBE94F8}"/>
          </ac:picMkLst>
        </pc:picChg>
      </pc:sldChg>
      <pc:sldChg chg="addSp delSp modSp mod">
        <pc:chgData name="Chisae Koizumi" userId="56daf4ee-0553-4efe-a59d-f3ef39271f03" providerId="ADAL" clId="{8D6A40C6-193B-4196-B994-B776C2C9C2D4}" dt="2022-01-07T08:35:57.119" v="88" actId="1076"/>
        <pc:sldMkLst>
          <pc:docMk/>
          <pc:sldMk cId="874506332" sldId="310"/>
        </pc:sldMkLst>
        <pc:picChg chg="del">
          <ac:chgData name="Chisae Koizumi" userId="56daf4ee-0553-4efe-a59d-f3ef39271f03" providerId="ADAL" clId="{8D6A40C6-193B-4196-B994-B776C2C9C2D4}" dt="2022-01-07T08:35:02.298" v="73" actId="478"/>
          <ac:picMkLst>
            <pc:docMk/>
            <pc:sldMk cId="874506332" sldId="310"/>
            <ac:picMk id="3" creationId="{CEFE25D5-52C0-497E-AD19-81D9E4A41CDA}"/>
          </ac:picMkLst>
        </pc:picChg>
        <pc:picChg chg="add mod">
          <ac:chgData name="Chisae Koizumi" userId="56daf4ee-0553-4efe-a59d-f3ef39271f03" providerId="ADAL" clId="{8D6A40C6-193B-4196-B994-B776C2C9C2D4}" dt="2022-01-07T08:35:57.119" v="88" actId="1076"/>
          <ac:picMkLst>
            <pc:docMk/>
            <pc:sldMk cId="874506332" sldId="310"/>
            <ac:picMk id="6" creationId="{6AB8946D-2E6D-44ED-9A1B-9D117E704711}"/>
          </ac:picMkLst>
        </pc:picChg>
        <pc:picChg chg="add mod">
          <ac:chgData name="Chisae Koizumi" userId="56daf4ee-0553-4efe-a59d-f3ef39271f03" providerId="ADAL" clId="{8D6A40C6-193B-4196-B994-B776C2C9C2D4}" dt="2022-01-07T08:35:49.829" v="86" actId="1076"/>
          <ac:picMkLst>
            <pc:docMk/>
            <pc:sldMk cId="874506332" sldId="310"/>
            <ac:picMk id="8" creationId="{64CF6628-DB35-4D01-9126-88F7648ACFB1}"/>
          </ac:picMkLst>
        </pc:picChg>
      </pc:sldChg>
      <pc:sldChg chg="addSp delSp modSp mod">
        <pc:chgData name="Chisae Koizumi" userId="56daf4ee-0553-4efe-a59d-f3ef39271f03" providerId="ADAL" clId="{8D6A40C6-193B-4196-B994-B776C2C9C2D4}" dt="2022-01-07T08:23:48.544" v="29" actId="1076"/>
        <pc:sldMkLst>
          <pc:docMk/>
          <pc:sldMk cId="2341766336" sldId="322"/>
        </pc:sldMkLst>
        <pc:spChg chg="mod topLvl">
          <ac:chgData name="Chisae Koizumi" userId="56daf4ee-0553-4efe-a59d-f3ef39271f03" providerId="ADAL" clId="{8D6A40C6-193B-4196-B994-B776C2C9C2D4}" dt="2022-01-07T08:23:45.789" v="27" actId="164"/>
          <ac:spMkLst>
            <pc:docMk/>
            <pc:sldMk cId="2341766336" sldId="322"/>
            <ac:spMk id="3" creationId="{B5E9F218-09EF-4A71-B248-6F88DC34BC69}"/>
          </ac:spMkLst>
        </pc:spChg>
        <pc:spChg chg="mod topLvl">
          <ac:chgData name="Chisae Koizumi" userId="56daf4ee-0553-4efe-a59d-f3ef39271f03" providerId="ADAL" clId="{8D6A40C6-193B-4196-B994-B776C2C9C2D4}" dt="2022-01-07T08:23:45.789" v="27" actId="164"/>
          <ac:spMkLst>
            <pc:docMk/>
            <pc:sldMk cId="2341766336" sldId="322"/>
            <ac:spMk id="4" creationId="{05DEBC6B-362C-43D0-834C-9668BB6C6F95}"/>
          </ac:spMkLst>
        </pc:spChg>
        <pc:spChg chg="mod topLvl">
          <ac:chgData name="Chisae Koizumi" userId="56daf4ee-0553-4efe-a59d-f3ef39271f03" providerId="ADAL" clId="{8D6A40C6-193B-4196-B994-B776C2C9C2D4}" dt="2022-01-07T08:23:45.789" v="27" actId="164"/>
          <ac:spMkLst>
            <pc:docMk/>
            <pc:sldMk cId="2341766336" sldId="322"/>
            <ac:spMk id="5" creationId="{FD593E79-4D66-41C1-9784-E2F12CD14974}"/>
          </ac:spMkLst>
        </pc:spChg>
        <pc:grpChg chg="del">
          <ac:chgData name="Chisae Koizumi" userId="56daf4ee-0553-4efe-a59d-f3ef39271f03" providerId="ADAL" clId="{8D6A40C6-193B-4196-B994-B776C2C9C2D4}" dt="2022-01-07T08:23:42.257" v="26" actId="165"/>
          <ac:grpSpMkLst>
            <pc:docMk/>
            <pc:sldMk cId="2341766336" sldId="322"/>
            <ac:grpSpMk id="2" creationId="{280664F4-6E06-4B19-93AA-B52C7E26B0DE}"/>
          </ac:grpSpMkLst>
        </pc:grpChg>
        <pc:grpChg chg="add mod">
          <ac:chgData name="Chisae Koizumi" userId="56daf4ee-0553-4efe-a59d-f3ef39271f03" providerId="ADAL" clId="{8D6A40C6-193B-4196-B994-B776C2C9C2D4}" dt="2022-01-07T08:23:48.544" v="29" actId="1076"/>
          <ac:grpSpMkLst>
            <pc:docMk/>
            <pc:sldMk cId="2341766336" sldId="322"/>
            <ac:grpSpMk id="7" creationId="{FFC5112B-FA91-429C-A195-A348B9E490D8}"/>
          </ac:grpSpMkLst>
        </pc:grpChg>
        <pc:picChg chg="mod topLvl">
          <ac:chgData name="Chisae Koizumi" userId="56daf4ee-0553-4efe-a59d-f3ef39271f03" providerId="ADAL" clId="{8D6A40C6-193B-4196-B994-B776C2C9C2D4}" dt="2022-01-07T08:23:45.789" v="27" actId="164"/>
          <ac:picMkLst>
            <pc:docMk/>
            <pc:sldMk cId="2341766336" sldId="322"/>
            <ac:picMk id="10" creationId="{C75ABCB3-0DD1-4A3D-95C3-D4C528935DEC}"/>
          </ac:picMkLst>
        </pc:picChg>
      </pc:sldChg>
      <pc:sldChg chg="modSp mod">
        <pc:chgData name="Chisae Koizumi" userId="56daf4ee-0553-4efe-a59d-f3ef39271f03" providerId="ADAL" clId="{8D6A40C6-193B-4196-B994-B776C2C9C2D4}" dt="2022-01-07T08:21:26.246" v="12" actId="732"/>
        <pc:sldMkLst>
          <pc:docMk/>
          <pc:sldMk cId="4074907571" sldId="323"/>
        </pc:sldMkLst>
        <pc:picChg chg="mod modCrop">
          <ac:chgData name="Chisae Koizumi" userId="56daf4ee-0553-4efe-a59d-f3ef39271f03" providerId="ADAL" clId="{8D6A40C6-193B-4196-B994-B776C2C9C2D4}" dt="2022-01-07T08:21:26.246" v="12" actId="732"/>
          <ac:picMkLst>
            <pc:docMk/>
            <pc:sldMk cId="4074907571" sldId="323"/>
            <ac:picMk id="3" creationId="{0DBB23D5-FC96-42C3-9F4F-4769A03E1874}"/>
          </ac:picMkLst>
        </pc:picChg>
      </pc:sldChg>
      <pc:sldChg chg="addSp modSp modAnim">
        <pc:chgData name="Chisae Koizumi" userId="56daf4ee-0553-4efe-a59d-f3ef39271f03" providerId="ADAL" clId="{8D6A40C6-193B-4196-B994-B776C2C9C2D4}" dt="2022-01-07T08:33:55.896" v="69" actId="164"/>
        <pc:sldMkLst>
          <pc:docMk/>
          <pc:sldMk cId="771902591" sldId="324"/>
        </pc:sldMkLst>
        <pc:spChg chg="mod">
          <ac:chgData name="Chisae Koizumi" userId="56daf4ee-0553-4efe-a59d-f3ef39271f03" providerId="ADAL" clId="{8D6A40C6-193B-4196-B994-B776C2C9C2D4}" dt="2022-01-07T08:33:55.896" v="69" actId="164"/>
          <ac:spMkLst>
            <pc:docMk/>
            <pc:sldMk cId="771902591" sldId="324"/>
            <ac:spMk id="6" creationId="{426F35D6-E2E5-4805-8338-3A83C7C6E55B}"/>
          </ac:spMkLst>
        </pc:spChg>
        <pc:spChg chg="mod">
          <ac:chgData name="Chisae Koizumi" userId="56daf4ee-0553-4efe-a59d-f3ef39271f03" providerId="ADAL" clId="{8D6A40C6-193B-4196-B994-B776C2C9C2D4}" dt="2022-01-07T08:33:55.896" v="69" actId="164"/>
          <ac:spMkLst>
            <pc:docMk/>
            <pc:sldMk cId="771902591" sldId="324"/>
            <ac:spMk id="7" creationId="{D0CD3A1C-3E7D-45C5-B14D-1BB37DD22902}"/>
          </ac:spMkLst>
        </pc:spChg>
        <pc:spChg chg="mod">
          <ac:chgData name="Chisae Koizumi" userId="56daf4ee-0553-4efe-a59d-f3ef39271f03" providerId="ADAL" clId="{8D6A40C6-193B-4196-B994-B776C2C9C2D4}" dt="2022-01-07T08:33:55.896" v="69" actId="164"/>
          <ac:spMkLst>
            <pc:docMk/>
            <pc:sldMk cId="771902591" sldId="324"/>
            <ac:spMk id="8" creationId="{4DA6DA4B-37C7-443A-AA57-262B266E2538}"/>
          </ac:spMkLst>
        </pc:spChg>
        <pc:spChg chg="mod">
          <ac:chgData name="Chisae Koizumi" userId="56daf4ee-0553-4efe-a59d-f3ef39271f03" providerId="ADAL" clId="{8D6A40C6-193B-4196-B994-B776C2C9C2D4}" dt="2022-01-07T08:33:55.896" v="69" actId="164"/>
          <ac:spMkLst>
            <pc:docMk/>
            <pc:sldMk cId="771902591" sldId="324"/>
            <ac:spMk id="9" creationId="{FAF78622-56F2-4B92-9F69-5EE257FB05FF}"/>
          </ac:spMkLst>
        </pc:spChg>
        <pc:grpChg chg="add mod">
          <ac:chgData name="Chisae Koizumi" userId="56daf4ee-0553-4efe-a59d-f3ef39271f03" providerId="ADAL" clId="{8D6A40C6-193B-4196-B994-B776C2C9C2D4}" dt="2022-01-07T08:33:55.896" v="69" actId="164"/>
          <ac:grpSpMkLst>
            <pc:docMk/>
            <pc:sldMk cId="771902591" sldId="324"/>
            <ac:grpSpMk id="11" creationId="{E326C185-AE59-406A-BA50-66FBB2F9F716}"/>
          </ac:grpSpMkLst>
        </pc:grpChg>
        <pc:picChg chg="mod">
          <ac:chgData name="Chisae Koizumi" userId="56daf4ee-0553-4efe-a59d-f3ef39271f03" providerId="ADAL" clId="{8D6A40C6-193B-4196-B994-B776C2C9C2D4}" dt="2022-01-07T08:33:55.896" v="69" actId="164"/>
          <ac:picMkLst>
            <pc:docMk/>
            <pc:sldMk cId="771902591" sldId="324"/>
            <ac:picMk id="3" creationId="{00000000-0000-0000-0000-000000000000}"/>
          </ac:picMkLst>
        </pc:picChg>
      </pc:sldChg>
      <pc:sldChg chg="addSp modSp mod modAnim">
        <pc:chgData name="Chisae Koizumi" userId="56daf4ee-0553-4efe-a59d-f3ef39271f03" providerId="ADAL" clId="{8D6A40C6-193B-4196-B994-B776C2C9C2D4}" dt="2022-01-07T08:34:26.450" v="72" actId="164"/>
        <pc:sldMkLst>
          <pc:docMk/>
          <pc:sldMk cId="1457514788" sldId="325"/>
        </pc:sldMkLst>
        <pc:spChg chg="mod">
          <ac:chgData name="Chisae Koizumi" userId="56daf4ee-0553-4efe-a59d-f3ef39271f03" providerId="ADAL" clId="{8D6A40C6-193B-4196-B994-B776C2C9C2D4}" dt="2022-01-07T08:34:26.450" v="72" actId="164"/>
          <ac:spMkLst>
            <pc:docMk/>
            <pc:sldMk cId="1457514788" sldId="325"/>
            <ac:spMk id="5" creationId="{29D65927-A52E-4C00-99C4-7BF3709A1C36}"/>
          </ac:spMkLst>
        </pc:spChg>
        <pc:spChg chg="mod">
          <ac:chgData name="Chisae Koizumi" userId="56daf4ee-0553-4efe-a59d-f3ef39271f03" providerId="ADAL" clId="{8D6A40C6-193B-4196-B994-B776C2C9C2D4}" dt="2022-01-07T08:34:26.450" v="72" actId="164"/>
          <ac:spMkLst>
            <pc:docMk/>
            <pc:sldMk cId="1457514788" sldId="325"/>
            <ac:spMk id="6" creationId="{5B8CE6E9-EFF6-4C02-AE4C-03BAF34AA3B3}"/>
          </ac:spMkLst>
        </pc:spChg>
        <pc:spChg chg="mod">
          <ac:chgData name="Chisae Koizumi" userId="56daf4ee-0553-4efe-a59d-f3ef39271f03" providerId="ADAL" clId="{8D6A40C6-193B-4196-B994-B776C2C9C2D4}" dt="2022-01-07T08:34:26.450" v="72" actId="164"/>
          <ac:spMkLst>
            <pc:docMk/>
            <pc:sldMk cId="1457514788" sldId="325"/>
            <ac:spMk id="9" creationId="{534FBDC9-97D7-435E-8F40-ADF848749828}"/>
          </ac:spMkLst>
        </pc:spChg>
        <pc:spChg chg="mod">
          <ac:chgData name="Chisae Koizumi" userId="56daf4ee-0553-4efe-a59d-f3ef39271f03" providerId="ADAL" clId="{8D6A40C6-193B-4196-B994-B776C2C9C2D4}" dt="2022-01-07T08:34:26.450" v="72" actId="164"/>
          <ac:spMkLst>
            <pc:docMk/>
            <pc:sldMk cId="1457514788" sldId="325"/>
            <ac:spMk id="15" creationId="{B3870991-3B4E-465D-8CEE-CCDB1FA93779}"/>
          </ac:spMkLst>
        </pc:spChg>
        <pc:grpChg chg="add mod">
          <ac:chgData name="Chisae Koizumi" userId="56daf4ee-0553-4efe-a59d-f3ef39271f03" providerId="ADAL" clId="{8D6A40C6-193B-4196-B994-B776C2C9C2D4}" dt="2022-01-07T08:34:26.450" v="72" actId="164"/>
          <ac:grpSpMkLst>
            <pc:docMk/>
            <pc:sldMk cId="1457514788" sldId="325"/>
            <ac:grpSpMk id="2" creationId="{FB718A23-00D8-468D-812A-5D64932E3F2A}"/>
          </ac:grpSpMkLst>
        </pc:grpChg>
        <pc:picChg chg="mod">
          <ac:chgData name="Chisae Koizumi" userId="56daf4ee-0553-4efe-a59d-f3ef39271f03" providerId="ADAL" clId="{8D6A40C6-193B-4196-B994-B776C2C9C2D4}" dt="2022-01-07T08:34:26.450" v="72" actId="164"/>
          <ac:picMkLst>
            <pc:docMk/>
            <pc:sldMk cId="1457514788" sldId="325"/>
            <ac:picMk id="13" creationId="{2FB6254B-781F-43A2-AE2B-6C27F367ED31}"/>
          </ac:picMkLst>
        </pc:picChg>
      </pc:sldChg>
      <pc:sldChg chg="addSp modSp mod modAnim">
        <pc:chgData name="Chisae Koizumi" userId="56daf4ee-0553-4efe-a59d-f3ef39271f03" providerId="ADAL" clId="{8D6A40C6-193B-4196-B994-B776C2C9C2D4}" dt="2022-01-07T08:38:31.991" v="105" actId="164"/>
        <pc:sldMkLst>
          <pc:docMk/>
          <pc:sldMk cId="3167327198" sldId="327"/>
        </pc:sldMkLst>
        <pc:spChg chg="mod">
          <ac:chgData name="Chisae Koizumi" userId="56daf4ee-0553-4efe-a59d-f3ef39271f03" providerId="ADAL" clId="{8D6A40C6-193B-4196-B994-B776C2C9C2D4}" dt="2022-01-07T08:38:31.991" v="105" actId="164"/>
          <ac:spMkLst>
            <pc:docMk/>
            <pc:sldMk cId="3167327198" sldId="327"/>
            <ac:spMk id="6" creationId="{F06D7EEE-E310-4C88-A2B0-61F6B5551D8B}"/>
          </ac:spMkLst>
        </pc:spChg>
        <pc:spChg chg="mod">
          <ac:chgData name="Chisae Koizumi" userId="56daf4ee-0553-4efe-a59d-f3ef39271f03" providerId="ADAL" clId="{8D6A40C6-193B-4196-B994-B776C2C9C2D4}" dt="2022-01-07T08:38:31.991" v="105" actId="164"/>
          <ac:spMkLst>
            <pc:docMk/>
            <pc:sldMk cId="3167327198" sldId="327"/>
            <ac:spMk id="7" creationId="{589820F1-519F-496C-B1F4-B65F40F61236}"/>
          </ac:spMkLst>
        </pc:spChg>
        <pc:spChg chg="mod">
          <ac:chgData name="Chisae Koizumi" userId="56daf4ee-0553-4efe-a59d-f3ef39271f03" providerId="ADAL" clId="{8D6A40C6-193B-4196-B994-B776C2C9C2D4}" dt="2022-01-07T08:38:31.991" v="105" actId="164"/>
          <ac:spMkLst>
            <pc:docMk/>
            <pc:sldMk cId="3167327198" sldId="327"/>
            <ac:spMk id="8" creationId="{03D96823-0C0B-4B93-B0E0-38897E3DE343}"/>
          </ac:spMkLst>
        </pc:spChg>
        <pc:spChg chg="mod">
          <ac:chgData name="Chisae Koizumi" userId="56daf4ee-0553-4efe-a59d-f3ef39271f03" providerId="ADAL" clId="{8D6A40C6-193B-4196-B994-B776C2C9C2D4}" dt="2022-01-07T08:38:31.991" v="105" actId="164"/>
          <ac:spMkLst>
            <pc:docMk/>
            <pc:sldMk cId="3167327198" sldId="327"/>
            <ac:spMk id="9" creationId="{2D37245B-E8DC-46A1-90D8-7E5F79FD4E0E}"/>
          </ac:spMkLst>
        </pc:spChg>
        <pc:spChg chg="mod">
          <ac:chgData name="Chisae Koizumi" userId="56daf4ee-0553-4efe-a59d-f3ef39271f03" providerId="ADAL" clId="{8D6A40C6-193B-4196-B994-B776C2C9C2D4}" dt="2022-01-07T08:38:31.991" v="105" actId="164"/>
          <ac:spMkLst>
            <pc:docMk/>
            <pc:sldMk cId="3167327198" sldId="327"/>
            <ac:spMk id="10" creationId="{165B6970-B329-4594-A324-32C2B78AF051}"/>
          </ac:spMkLst>
        </pc:spChg>
        <pc:grpChg chg="add mod">
          <ac:chgData name="Chisae Koizumi" userId="56daf4ee-0553-4efe-a59d-f3ef39271f03" providerId="ADAL" clId="{8D6A40C6-193B-4196-B994-B776C2C9C2D4}" dt="2022-01-07T08:38:31.991" v="105" actId="164"/>
          <ac:grpSpMkLst>
            <pc:docMk/>
            <pc:sldMk cId="3167327198" sldId="327"/>
            <ac:grpSpMk id="11" creationId="{5AC83B24-9B03-4583-AFAB-F0BBD0E52F4E}"/>
          </ac:grpSpMkLst>
        </pc:grpChg>
        <pc:picChg chg="mod">
          <ac:chgData name="Chisae Koizumi" userId="56daf4ee-0553-4efe-a59d-f3ef39271f03" providerId="ADAL" clId="{8D6A40C6-193B-4196-B994-B776C2C9C2D4}" dt="2022-01-07T08:38:31.991" v="105" actId="164"/>
          <ac:picMkLst>
            <pc:docMk/>
            <pc:sldMk cId="3167327198" sldId="327"/>
            <ac:picMk id="3" creationId="{00000000-0000-0000-0000-000000000000}"/>
          </ac:picMkLst>
        </pc:picChg>
      </pc:sldChg>
      <pc:sldChg chg="addSp modSp mod modAnim">
        <pc:chgData name="Chisae Koizumi" userId="56daf4ee-0553-4efe-a59d-f3ef39271f03" providerId="ADAL" clId="{8D6A40C6-193B-4196-B994-B776C2C9C2D4}" dt="2022-01-07T08:38:52.673" v="108" actId="164"/>
        <pc:sldMkLst>
          <pc:docMk/>
          <pc:sldMk cId="1569147438" sldId="329"/>
        </pc:sldMkLst>
        <pc:spChg chg="mod">
          <ac:chgData name="Chisae Koizumi" userId="56daf4ee-0553-4efe-a59d-f3ef39271f03" providerId="ADAL" clId="{8D6A40C6-193B-4196-B994-B776C2C9C2D4}" dt="2022-01-07T08:38:52.673" v="108" actId="164"/>
          <ac:spMkLst>
            <pc:docMk/>
            <pc:sldMk cId="1569147438" sldId="329"/>
            <ac:spMk id="4" creationId="{48BBF41C-B85B-4F8E-B540-B2051648A8B1}"/>
          </ac:spMkLst>
        </pc:spChg>
        <pc:spChg chg="mod">
          <ac:chgData name="Chisae Koizumi" userId="56daf4ee-0553-4efe-a59d-f3ef39271f03" providerId="ADAL" clId="{8D6A40C6-193B-4196-B994-B776C2C9C2D4}" dt="2022-01-07T08:38:52.673" v="108" actId="164"/>
          <ac:spMkLst>
            <pc:docMk/>
            <pc:sldMk cId="1569147438" sldId="329"/>
            <ac:spMk id="5" creationId="{A535B961-FCBF-423A-A9A2-2F75DA0FB479}"/>
          </ac:spMkLst>
        </pc:spChg>
        <pc:spChg chg="mod">
          <ac:chgData name="Chisae Koizumi" userId="56daf4ee-0553-4efe-a59d-f3ef39271f03" providerId="ADAL" clId="{8D6A40C6-193B-4196-B994-B776C2C9C2D4}" dt="2022-01-07T08:38:52.673" v="108" actId="164"/>
          <ac:spMkLst>
            <pc:docMk/>
            <pc:sldMk cId="1569147438" sldId="329"/>
            <ac:spMk id="6" creationId="{049E15D2-C73B-4506-80AE-6E95783AA2C0}"/>
          </ac:spMkLst>
        </pc:spChg>
        <pc:grpChg chg="add mod">
          <ac:chgData name="Chisae Koizumi" userId="56daf4ee-0553-4efe-a59d-f3ef39271f03" providerId="ADAL" clId="{8D6A40C6-193B-4196-B994-B776C2C9C2D4}" dt="2022-01-07T08:38:52.673" v="108" actId="164"/>
          <ac:grpSpMkLst>
            <pc:docMk/>
            <pc:sldMk cId="1569147438" sldId="329"/>
            <ac:grpSpMk id="2" creationId="{B313D009-D273-4D34-BF97-F247641B543F}"/>
          </ac:grpSpMkLst>
        </pc:grpChg>
        <pc:picChg chg="mod">
          <ac:chgData name="Chisae Koizumi" userId="56daf4ee-0553-4efe-a59d-f3ef39271f03" providerId="ADAL" clId="{8D6A40C6-193B-4196-B994-B776C2C9C2D4}" dt="2022-01-07T08:38:52.673" v="108" actId="164"/>
          <ac:picMkLst>
            <pc:docMk/>
            <pc:sldMk cId="1569147438" sldId="329"/>
            <ac:picMk id="10" creationId="{36A3703C-BD5A-43C8-8E14-CE2A2B3E1152}"/>
          </ac:picMkLst>
        </pc:picChg>
      </pc:sldChg>
    </pc:docChg>
  </pc:docChgLst>
  <pc:docChgLst>
    <pc:chgData name="KD Sunday Seng Htoi Khawn Taung" userId="S::kd_sunday@jpf.go.jp::465ab89b-06cf-4cf8-9989-b2ccd32ee155" providerId="AD" clId="Web-{1CCA9DAF-8BEE-D954-EEBD-DF719E50A67A}"/>
    <pc:docChg chg="addSld modSld sldOrd">
      <pc:chgData name="KD Sunday Seng Htoi Khawn Taung" userId="S::kd_sunday@jpf.go.jp::465ab89b-06cf-4cf8-9989-b2ccd32ee155" providerId="AD" clId="Web-{1CCA9DAF-8BEE-D954-EEBD-DF719E50A67A}" dt="2024-07-02T02:59:43.192" v="37" actId="14100"/>
      <pc:docMkLst>
        <pc:docMk/>
      </pc:docMkLst>
      <pc:sldChg chg="addSp delSp modSp new">
        <pc:chgData name="KD Sunday Seng Htoi Khawn Taung" userId="S::kd_sunday@jpf.go.jp::465ab89b-06cf-4cf8-9989-b2ccd32ee155" providerId="AD" clId="Web-{1CCA9DAF-8BEE-D954-EEBD-DF719E50A67A}" dt="2024-07-02T02:56:25.466" v="24"/>
        <pc:sldMkLst>
          <pc:docMk/>
          <pc:sldMk cId="3552383395" sldId="337"/>
        </pc:sldMkLst>
        <pc:spChg chg="add del">
          <ac:chgData name="KD Sunday Seng Htoi Khawn Taung" userId="S::kd_sunday@jpf.go.jp::465ab89b-06cf-4cf8-9989-b2ccd32ee155" providerId="AD" clId="Web-{1CCA9DAF-8BEE-D954-EEBD-DF719E50A67A}" dt="2024-07-02T02:55:54.308" v="19"/>
          <ac:spMkLst>
            <pc:docMk/>
            <pc:sldMk cId="3552383395" sldId="337"/>
            <ac:spMk id="4" creationId="{D020985E-4E80-634E-E1DB-5D322F97580E}"/>
          </ac:spMkLst>
        </pc:spChg>
        <pc:spChg chg="add mod">
          <ac:chgData name="KD Sunday Seng Htoi Khawn Taung" userId="S::kd_sunday@jpf.go.jp::465ab89b-06cf-4cf8-9989-b2ccd32ee155" providerId="AD" clId="Web-{1CCA9DAF-8BEE-D954-EEBD-DF719E50A67A}" dt="2024-07-02T02:56:25.466" v="24"/>
          <ac:spMkLst>
            <pc:docMk/>
            <pc:sldMk cId="3552383395" sldId="337"/>
            <ac:spMk id="5" creationId="{A790CBF2-0FBD-2B61-6055-1F41E2E5FA69}"/>
          </ac:spMkLst>
        </pc:spChg>
        <pc:picChg chg="add mod modCrop">
          <ac:chgData name="KD Sunday Seng Htoi Khawn Taung" userId="S::kd_sunday@jpf.go.jp::465ab89b-06cf-4cf8-9989-b2ccd32ee155" providerId="AD" clId="Web-{1CCA9DAF-8BEE-D954-EEBD-DF719E50A67A}" dt="2024-07-02T02:55:22.932" v="12" actId="1076"/>
          <ac:picMkLst>
            <pc:docMk/>
            <pc:sldMk cId="3552383395" sldId="337"/>
            <ac:picMk id="2" creationId="{4754281F-BE66-523A-B31A-0C6B489BF94A}"/>
          </ac:picMkLst>
        </pc:picChg>
        <pc:picChg chg="add mod">
          <ac:chgData name="KD Sunday Seng Htoi Khawn Taung" userId="S::kd_sunday@jpf.go.jp::465ab89b-06cf-4cf8-9989-b2ccd32ee155" providerId="AD" clId="Web-{1CCA9DAF-8BEE-D954-EEBD-DF719E50A67A}" dt="2024-07-02T02:55:41.542" v="17" actId="1076"/>
          <ac:picMkLst>
            <pc:docMk/>
            <pc:sldMk cId="3552383395" sldId="337"/>
            <ac:picMk id="3" creationId="{7F0821F4-899B-2750-3EF0-D34516C516C4}"/>
          </ac:picMkLst>
        </pc:picChg>
      </pc:sldChg>
      <pc:sldChg chg="modSp add ord replId">
        <pc:chgData name="KD Sunday Seng Htoi Khawn Taung" userId="S::kd_sunday@jpf.go.jp::465ab89b-06cf-4cf8-9989-b2ccd32ee155" providerId="AD" clId="Web-{1CCA9DAF-8BEE-D954-EEBD-DF719E50A67A}" dt="2024-07-02T02:57:04.311" v="29" actId="14100"/>
        <pc:sldMkLst>
          <pc:docMk/>
          <pc:sldMk cId="1474109871" sldId="338"/>
        </pc:sldMkLst>
        <pc:spChg chg="mod">
          <ac:chgData name="KD Sunday Seng Htoi Khawn Taung" userId="S::kd_sunday@jpf.go.jp::465ab89b-06cf-4cf8-9989-b2ccd32ee155" providerId="AD" clId="Web-{1CCA9DAF-8BEE-D954-EEBD-DF719E50A67A}" dt="2024-07-02T02:57:04.311" v="29" actId="14100"/>
          <ac:spMkLst>
            <pc:docMk/>
            <pc:sldMk cId="1474109871" sldId="338"/>
            <ac:spMk id="5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1CCA9DAF-8BEE-D954-EEBD-DF719E50A67A}" dt="2024-07-02T02:57:54.204" v="33" actId="14100"/>
        <pc:sldMkLst>
          <pc:docMk/>
          <pc:sldMk cId="3682497190" sldId="339"/>
        </pc:sldMkLst>
        <pc:spChg chg="mod">
          <ac:chgData name="KD Sunday Seng Htoi Khawn Taung" userId="S::kd_sunday@jpf.go.jp::465ab89b-06cf-4cf8-9989-b2ccd32ee155" providerId="AD" clId="Web-{1CCA9DAF-8BEE-D954-EEBD-DF719E50A67A}" dt="2024-07-02T02:57:54.204" v="33" actId="14100"/>
          <ac:spMkLst>
            <pc:docMk/>
            <pc:sldMk cId="3682497190" sldId="339"/>
            <ac:spMk id="5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1CCA9DAF-8BEE-D954-EEBD-DF719E50A67A}" dt="2024-07-02T02:59:43.192" v="37" actId="14100"/>
        <pc:sldMkLst>
          <pc:docMk/>
          <pc:sldMk cId="1658395493" sldId="340"/>
        </pc:sldMkLst>
        <pc:spChg chg="mod">
          <ac:chgData name="KD Sunday Seng Htoi Khawn Taung" userId="S::kd_sunday@jpf.go.jp::465ab89b-06cf-4cf8-9989-b2ccd32ee155" providerId="AD" clId="Web-{1CCA9DAF-8BEE-D954-EEBD-DF719E50A67A}" dt="2024-07-02T02:59:43.192" v="37" actId="14100"/>
          <ac:spMkLst>
            <pc:docMk/>
            <pc:sldMk cId="1658395493" sldId="340"/>
            <ac:spMk id="5" creationId="{A790CBF2-0FBD-2B61-6055-1F41E2E5FA69}"/>
          </ac:spMkLst>
        </pc:spChg>
      </pc:sldChg>
    </pc:docChg>
  </pc:docChgLst>
  <pc:docChgLst>
    <pc:chgData name="Chompoonut  Harnrak" userId="c41eb19b-53e6-48b6-9180-4ba73ffac470" providerId="ADAL" clId="{4627205E-5632-45D0-8FFA-E4FB169724B6}"/>
    <pc:docChg chg="delSld">
      <pc:chgData name="Chompoonut  Harnrak" userId="c41eb19b-53e6-48b6-9180-4ba73ffac470" providerId="ADAL" clId="{4627205E-5632-45D0-8FFA-E4FB169724B6}" dt="2021-05-06T01:05:13.686" v="0" actId="47"/>
      <pc:docMkLst>
        <pc:docMk/>
      </pc:docMkLst>
      <pc:sldChg chg="del">
        <pc:chgData name="Chompoonut  Harnrak" userId="c41eb19b-53e6-48b6-9180-4ba73ffac470" providerId="ADAL" clId="{4627205E-5632-45D0-8FFA-E4FB169724B6}" dt="2021-05-06T01:05:13.686" v="0" actId="47"/>
        <pc:sldMkLst>
          <pc:docMk/>
          <pc:sldMk cId="2808032467" sldId="313"/>
        </pc:sldMkLst>
      </pc:sldChg>
    </pc:docChg>
  </pc:docChgLst>
  <pc:docChgLst>
    <pc:chgData name="Shoko Kakuda" userId="40706642-bbdd-4be4-a46a-1d3174691c72" providerId="ADAL" clId="{C25F66FC-D44D-4420-A2C3-5E5BE6536886}"/>
    <pc:docChg chg="undo custSel addSld delSld modSld">
      <pc:chgData name="Shoko Kakuda" userId="40706642-bbdd-4be4-a46a-1d3174691c72" providerId="ADAL" clId="{C25F66FC-D44D-4420-A2C3-5E5BE6536886}" dt="2022-01-14T07:34:54.526" v="532" actId="167"/>
      <pc:docMkLst>
        <pc:docMk/>
      </pc:docMkLst>
      <pc:sldChg chg="delSp mod">
        <pc:chgData name="Shoko Kakuda" userId="40706642-bbdd-4be4-a46a-1d3174691c72" providerId="ADAL" clId="{C25F66FC-D44D-4420-A2C3-5E5BE6536886}" dt="2022-01-14T07:14:51.579" v="146" actId="478"/>
        <pc:sldMkLst>
          <pc:docMk/>
          <pc:sldMk cId="3999498704" sldId="260"/>
        </pc:sldMkLst>
        <pc:picChg chg="del">
          <ac:chgData name="Shoko Kakuda" userId="40706642-bbdd-4be4-a46a-1d3174691c72" providerId="ADAL" clId="{C25F66FC-D44D-4420-A2C3-5E5BE6536886}" dt="2022-01-14T07:14:51.579" v="146" actId="478"/>
          <ac:picMkLst>
            <pc:docMk/>
            <pc:sldMk cId="3999498704" sldId="260"/>
            <ac:picMk id="5" creationId="{79F5B41E-EE75-497C-9D68-A63CBBE6481B}"/>
          </ac:picMkLst>
        </pc:picChg>
      </pc:sldChg>
      <pc:sldChg chg="modSp mod">
        <pc:chgData name="Shoko Kakuda" userId="40706642-bbdd-4be4-a46a-1d3174691c72" providerId="ADAL" clId="{C25F66FC-D44D-4420-A2C3-5E5BE6536886}" dt="2022-01-14T07:30:06.596" v="328" actId="1076"/>
        <pc:sldMkLst>
          <pc:docMk/>
          <pc:sldMk cId="2625345789" sldId="271"/>
        </pc:sldMkLst>
        <pc:picChg chg="mod">
          <ac:chgData name="Shoko Kakuda" userId="40706642-bbdd-4be4-a46a-1d3174691c72" providerId="ADAL" clId="{C25F66FC-D44D-4420-A2C3-5E5BE6536886}" dt="2022-01-14T07:30:06.596" v="328" actId="1076"/>
          <ac:picMkLst>
            <pc:docMk/>
            <pc:sldMk cId="2625345789" sldId="271"/>
            <ac:picMk id="10" creationId="{00000000-0000-0000-0000-000000000000}"/>
          </ac:picMkLst>
        </pc:picChg>
      </pc:sldChg>
      <pc:sldChg chg="modSp mod">
        <pc:chgData name="Shoko Kakuda" userId="40706642-bbdd-4be4-a46a-1d3174691c72" providerId="ADAL" clId="{C25F66FC-D44D-4420-A2C3-5E5BE6536886}" dt="2022-01-14T07:30:18.048" v="329" actId="1076"/>
        <pc:sldMkLst>
          <pc:docMk/>
          <pc:sldMk cId="997498323" sldId="272"/>
        </pc:sldMkLst>
        <pc:picChg chg="mod">
          <ac:chgData name="Shoko Kakuda" userId="40706642-bbdd-4be4-a46a-1d3174691c72" providerId="ADAL" clId="{C25F66FC-D44D-4420-A2C3-5E5BE6536886}" dt="2022-01-14T07:30:18.048" v="329" actId="1076"/>
          <ac:picMkLst>
            <pc:docMk/>
            <pc:sldMk cId="997498323" sldId="272"/>
            <ac:picMk id="4" creationId="{00000000-0000-0000-0000-000000000000}"/>
          </ac:picMkLst>
        </pc:picChg>
      </pc:sldChg>
      <pc:sldChg chg="addSp modSp mod">
        <pc:chgData name="Shoko Kakuda" userId="40706642-bbdd-4be4-a46a-1d3174691c72" providerId="ADAL" clId="{C25F66FC-D44D-4420-A2C3-5E5BE6536886}" dt="2022-01-14T07:30:44.081" v="333" actId="14100"/>
        <pc:sldMkLst>
          <pc:docMk/>
          <pc:sldMk cId="2995795301" sldId="273"/>
        </pc:sldMkLst>
        <pc:spChg chg="add mod">
          <ac:chgData name="Shoko Kakuda" userId="40706642-bbdd-4be4-a46a-1d3174691c72" providerId="ADAL" clId="{C25F66FC-D44D-4420-A2C3-5E5BE6536886}" dt="2022-01-14T07:25:18.523" v="280" actId="164"/>
          <ac:spMkLst>
            <pc:docMk/>
            <pc:sldMk cId="2995795301" sldId="273"/>
            <ac:spMk id="2" creationId="{E94BE2B8-2B3B-4A11-B5AA-27E129953F5C}"/>
          </ac:spMkLst>
        </pc:spChg>
        <pc:spChg chg="add mod">
          <ac:chgData name="Shoko Kakuda" userId="40706642-bbdd-4be4-a46a-1d3174691c72" providerId="ADAL" clId="{C25F66FC-D44D-4420-A2C3-5E5BE6536886}" dt="2022-01-14T07:25:18.523" v="280" actId="164"/>
          <ac:spMkLst>
            <pc:docMk/>
            <pc:sldMk cId="2995795301" sldId="273"/>
            <ac:spMk id="8" creationId="{AD724ACB-28E2-4889-978B-DACEB381DAB4}"/>
          </ac:spMkLst>
        </pc:spChg>
        <pc:grpChg chg="add mod">
          <ac:chgData name="Shoko Kakuda" userId="40706642-bbdd-4be4-a46a-1d3174691c72" providerId="ADAL" clId="{C25F66FC-D44D-4420-A2C3-5E5BE6536886}" dt="2022-01-14T07:25:21.020" v="282" actId="14100"/>
          <ac:grpSpMkLst>
            <pc:docMk/>
            <pc:sldMk cId="2995795301" sldId="273"/>
            <ac:grpSpMk id="4" creationId="{D159F57F-6FEE-4492-BDE6-2E8A101BCF99}"/>
          </ac:grpSpMkLst>
        </pc:grpChg>
        <pc:picChg chg="mod">
          <ac:chgData name="Shoko Kakuda" userId="40706642-bbdd-4be4-a46a-1d3174691c72" providerId="ADAL" clId="{C25F66FC-D44D-4420-A2C3-5E5BE6536886}" dt="2022-01-14T07:30:44.081" v="333" actId="14100"/>
          <ac:picMkLst>
            <pc:docMk/>
            <pc:sldMk cId="2995795301" sldId="273"/>
            <ac:picMk id="3" creationId="{00000000-0000-0000-0000-000000000000}"/>
          </ac:picMkLst>
        </pc:picChg>
        <pc:picChg chg="add mod">
          <ac:chgData name="Shoko Kakuda" userId="40706642-bbdd-4be4-a46a-1d3174691c72" providerId="ADAL" clId="{C25F66FC-D44D-4420-A2C3-5E5BE6536886}" dt="2022-01-14T07:25:18.523" v="280" actId="164"/>
          <ac:picMkLst>
            <pc:docMk/>
            <pc:sldMk cId="2995795301" sldId="273"/>
            <ac:picMk id="5" creationId="{2003DF37-CEC1-454B-BD11-3646DF7A282C}"/>
          </ac:picMkLst>
        </pc:picChg>
        <pc:picChg chg="mod ord">
          <ac:chgData name="Shoko Kakuda" userId="40706642-bbdd-4be4-a46a-1d3174691c72" providerId="ADAL" clId="{C25F66FC-D44D-4420-A2C3-5E5BE6536886}" dt="2022-01-14T07:25:34.775" v="294" actId="167"/>
          <ac:picMkLst>
            <pc:docMk/>
            <pc:sldMk cId="2995795301" sldId="273"/>
            <ac:picMk id="7" creationId="{3A91861A-0B9A-44E9-8255-3941E87068AC}"/>
          </ac:picMkLst>
        </pc:picChg>
      </pc:sldChg>
      <pc:sldChg chg="addSp delSp modSp mod">
        <pc:chgData name="Shoko Kakuda" userId="40706642-bbdd-4be4-a46a-1d3174691c72" providerId="ADAL" clId="{C25F66FC-D44D-4420-A2C3-5E5BE6536886}" dt="2022-01-14T07:25:41.364" v="296"/>
        <pc:sldMkLst>
          <pc:docMk/>
          <pc:sldMk cId="4068410876" sldId="280"/>
        </pc:sldMkLst>
        <pc:spChg chg="del">
          <ac:chgData name="Shoko Kakuda" userId="40706642-bbdd-4be4-a46a-1d3174691c72" providerId="ADAL" clId="{C25F66FC-D44D-4420-A2C3-5E5BE6536886}" dt="2022-01-14T07:23:54.265" v="260" actId="478"/>
          <ac:spMkLst>
            <pc:docMk/>
            <pc:sldMk cId="4068410876" sldId="280"/>
            <ac:spMk id="6" creationId="{00000000-0000-0000-0000-000000000000}"/>
          </ac:spMkLst>
        </pc:spChg>
        <pc:spChg chg="mod">
          <ac:chgData name="Shoko Kakuda" userId="40706642-bbdd-4be4-a46a-1d3174691c72" providerId="ADAL" clId="{C25F66FC-D44D-4420-A2C3-5E5BE6536886}" dt="2022-01-14T07:25:41.364" v="296"/>
          <ac:spMkLst>
            <pc:docMk/>
            <pc:sldMk cId="4068410876" sldId="280"/>
            <ac:spMk id="11" creationId="{09DAE08B-D7D3-4AB2-AE9A-9361DB5FD930}"/>
          </ac:spMkLst>
        </pc:spChg>
        <pc:spChg chg="mod">
          <ac:chgData name="Shoko Kakuda" userId="40706642-bbdd-4be4-a46a-1d3174691c72" providerId="ADAL" clId="{C25F66FC-D44D-4420-A2C3-5E5BE6536886}" dt="2022-01-14T07:25:41.364" v="296"/>
          <ac:spMkLst>
            <pc:docMk/>
            <pc:sldMk cId="4068410876" sldId="280"/>
            <ac:spMk id="12" creationId="{985291CE-60C3-4A45-AE7B-6E058291EF50}"/>
          </ac:spMkLst>
        </pc:spChg>
        <pc:grpChg chg="add mod">
          <ac:chgData name="Shoko Kakuda" userId="40706642-bbdd-4be4-a46a-1d3174691c72" providerId="ADAL" clId="{C25F66FC-D44D-4420-A2C3-5E5BE6536886}" dt="2022-01-14T07:25:41.364" v="296"/>
          <ac:grpSpMkLst>
            <pc:docMk/>
            <pc:sldMk cId="4068410876" sldId="280"/>
            <ac:grpSpMk id="9" creationId="{05F5DC99-4244-44D4-94E5-C03A86061CCE}"/>
          </ac:grpSpMkLst>
        </pc:grpChg>
        <pc:picChg chg="mod">
          <ac:chgData name="Shoko Kakuda" userId="40706642-bbdd-4be4-a46a-1d3174691c72" providerId="ADAL" clId="{C25F66FC-D44D-4420-A2C3-5E5BE6536886}" dt="2022-01-14T07:25:41.364" v="296"/>
          <ac:picMkLst>
            <pc:docMk/>
            <pc:sldMk cId="4068410876" sldId="280"/>
            <ac:picMk id="10" creationId="{4D4DC49A-A0B6-4352-AA13-8B7EB890D769}"/>
          </ac:picMkLst>
        </pc:picChg>
        <pc:picChg chg="del mod">
          <ac:chgData name="Shoko Kakuda" userId="40706642-bbdd-4be4-a46a-1d3174691c72" providerId="ADAL" clId="{C25F66FC-D44D-4420-A2C3-5E5BE6536886}" dt="2022-01-14T07:24:16.554" v="263" actId="478"/>
          <ac:picMkLst>
            <pc:docMk/>
            <pc:sldMk cId="4068410876" sldId="280"/>
            <ac:picMk id="1026" creationId="{00000000-0000-0000-0000-000000000000}"/>
          </ac:picMkLst>
        </pc:picChg>
        <pc:picChg chg="del">
          <ac:chgData name="Shoko Kakuda" userId="40706642-bbdd-4be4-a46a-1d3174691c72" providerId="ADAL" clId="{C25F66FC-D44D-4420-A2C3-5E5BE6536886}" dt="2022-01-14T07:24:15.153" v="262" actId="478"/>
          <ac:picMkLst>
            <pc:docMk/>
            <pc:sldMk cId="4068410876" sldId="280"/>
            <ac:picMk id="1030" creationId="{00000000-0000-0000-0000-000000000000}"/>
          </ac:picMkLst>
        </pc:picChg>
        <pc:picChg chg="del">
          <ac:chgData name="Shoko Kakuda" userId="40706642-bbdd-4be4-a46a-1d3174691c72" providerId="ADAL" clId="{C25F66FC-D44D-4420-A2C3-5E5BE6536886}" dt="2022-01-14T07:23:52.141" v="259" actId="478"/>
          <ac:picMkLst>
            <pc:docMk/>
            <pc:sldMk cId="4068410876" sldId="280"/>
            <ac:picMk id="1032" creationId="{00000000-0000-0000-0000-000000000000}"/>
          </ac:picMkLst>
        </pc:picChg>
      </pc:sldChg>
      <pc:sldChg chg="addSp modSp mod">
        <pc:chgData name="Shoko Kakuda" userId="40706642-bbdd-4be4-a46a-1d3174691c72" providerId="ADAL" clId="{C25F66FC-D44D-4420-A2C3-5E5BE6536886}" dt="2022-01-14T07:26:45.679" v="306" actId="1076"/>
        <pc:sldMkLst>
          <pc:docMk/>
          <pc:sldMk cId="3895426223" sldId="281"/>
        </pc:sldMkLst>
        <pc:picChg chg="mod">
          <ac:chgData name="Shoko Kakuda" userId="40706642-bbdd-4be4-a46a-1d3174691c72" providerId="ADAL" clId="{C25F66FC-D44D-4420-A2C3-5E5BE6536886}" dt="2022-01-14T07:26:28.864" v="300" actId="1076"/>
          <ac:picMkLst>
            <pc:docMk/>
            <pc:sldMk cId="3895426223" sldId="281"/>
            <ac:picMk id="3" creationId="{00000000-0000-0000-0000-000000000000}"/>
          </ac:picMkLst>
        </pc:picChg>
        <pc:picChg chg="add mod">
          <ac:chgData name="Shoko Kakuda" userId="40706642-bbdd-4be4-a46a-1d3174691c72" providerId="ADAL" clId="{C25F66FC-D44D-4420-A2C3-5E5BE6536886}" dt="2022-01-14T07:26:45.679" v="306" actId="1076"/>
          <ac:picMkLst>
            <pc:docMk/>
            <pc:sldMk cId="3895426223" sldId="281"/>
            <ac:picMk id="5" creationId="{ECC13368-8F2C-40CB-A55D-01F285079E07}"/>
          </ac:picMkLst>
        </pc:picChg>
        <pc:picChg chg="mod">
          <ac:chgData name="Shoko Kakuda" userId="40706642-bbdd-4be4-a46a-1d3174691c72" providerId="ADAL" clId="{C25F66FC-D44D-4420-A2C3-5E5BE6536886}" dt="2022-01-14T07:26:26.153" v="299" actId="1076"/>
          <ac:picMkLst>
            <pc:docMk/>
            <pc:sldMk cId="3895426223" sldId="281"/>
            <ac:picMk id="7" creationId="{7F91B9AF-55D5-4355-A137-B63AD7F2E11F}"/>
          </ac:picMkLst>
        </pc:picChg>
      </pc:sldChg>
      <pc:sldChg chg="modSp mod">
        <pc:chgData name="Shoko Kakuda" userId="40706642-bbdd-4be4-a46a-1d3174691c72" providerId="ADAL" clId="{C25F66FC-D44D-4420-A2C3-5E5BE6536886}" dt="2022-01-14T07:28:36.363" v="309" actId="1076"/>
        <pc:sldMkLst>
          <pc:docMk/>
          <pc:sldMk cId="1218642862" sldId="303"/>
        </pc:sldMkLst>
        <pc:picChg chg="mod">
          <ac:chgData name="Shoko Kakuda" userId="40706642-bbdd-4be4-a46a-1d3174691c72" providerId="ADAL" clId="{C25F66FC-D44D-4420-A2C3-5E5BE6536886}" dt="2022-01-14T07:28:36.363" v="309" actId="1076"/>
          <ac:picMkLst>
            <pc:docMk/>
            <pc:sldMk cId="1218642862" sldId="303"/>
            <ac:picMk id="6" creationId="{A556FCC2-E63D-4745-8439-10697C00C6C4}"/>
          </ac:picMkLst>
        </pc:picChg>
      </pc:sldChg>
      <pc:sldChg chg="modSp mod">
        <pc:chgData name="Shoko Kakuda" userId="40706642-bbdd-4be4-a46a-1d3174691c72" providerId="ADAL" clId="{C25F66FC-D44D-4420-A2C3-5E5BE6536886}" dt="2022-01-14T07:32:02.419" v="367" actId="1037"/>
        <pc:sldMkLst>
          <pc:docMk/>
          <pc:sldMk cId="1003962723" sldId="311"/>
        </pc:sldMkLst>
        <pc:picChg chg="mod">
          <ac:chgData name="Shoko Kakuda" userId="40706642-bbdd-4be4-a46a-1d3174691c72" providerId="ADAL" clId="{C25F66FC-D44D-4420-A2C3-5E5BE6536886}" dt="2022-01-14T07:32:02.419" v="367" actId="1037"/>
          <ac:picMkLst>
            <pc:docMk/>
            <pc:sldMk cId="1003962723" sldId="311"/>
            <ac:picMk id="5" creationId="{00000000-0000-0000-0000-000000000000}"/>
          </ac:picMkLst>
        </pc:picChg>
      </pc:sldChg>
      <pc:sldChg chg="addSp delSp modSp del">
        <pc:chgData name="Shoko Kakuda" userId="40706642-bbdd-4be4-a46a-1d3174691c72" providerId="ADAL" clId="{C25F66FC-D44D-4420-A2C3-5E5BE6536886}" dt="2022-01-14T07:23:14.454" v="255" actId="47"/>
        <pc:sldMkLst>
          <pc:docMk/>
          <pc:sldMk cId="3554303058" sldId="318"/>
        </pc:sldMkLst>
        <pc:spChg chg="mod">
          <ac:chgData name="Shoko Kakuda" userId="40706642-bbdd-4be4-a46a-1d3174691c72" providerId="ADAL" clId="{C25F66FC-D44D-4420-A2C3-5E5BE6536886}" dt="2022-01-14T07:23:01.229" v="252"/>
          <ac:spMkLst>
            <pc:docMk/>
            <pc:sldMk cId="3554303058" sldId="318"/>
            <ac:spMk id="11" creationId="{75B5A3A9-0D75-4586-8FFA-E08965374A18}"/>
          </ac:spMkLst>
        </pc:spChg>
        <pc:spChg chg="mod">
          <ac:chgData name="Shoko Kakuda" userId="40706642-bbdd-4be4-a46a-1d3174691c72" providerId="ADAL" clId="{C25F66FC-D44D-4420-A2C3-5E5BE6536886}" dt="2022-01-14T07:23:01.229" v="252"/>
          <ac:spMkLst>
            <pc:docMk/>
            <pc:sldMk cId="3554303058" sldId="318"/>
            <ac:spMk id="13" creationId="{EDC5AF7F-B23F-43C2-84B5-3E174A1124F5}"/>
          </ac:spMkLst>
        </pc:spChg>
        <pc:spChg chg="mod">
          <ac:chgData name="Shoko Kakuda" userId="40706642-bbdd-4be4-a46a-1d3174691c72" providerId="ADAL" clId="{C25F66FC-D44D-4420-A2C3-5E5BE6536886}" dt="2022-01-14T07:23:01.229" v="252"/>
          <ac:spMkLst>
            <pc:docMk/>
            <pc:sldMk cId="3554303058" sldId="318"/>
            <ac:spMk id="14" creationId="{EDC36414-C345-40F5-B3F8-3476B360A4F7}"/>
          </ac:spMkLst>
        </pc:spChg>
        <pc:spChg chg="mod">
          <ac:chgData name="Shoko Kakuda" userId="40706642-bbdd-4be4-a46a-1d3174691c72" providerId="ADAL" clId="{C25F66FC-D44D-4420-A2C3-5E5BE6536886}" dt="2022-01-14T07:23:01.229" v="252"/>
          <ac:spMkLst>
            <pc:docMk/>
            <pc:sldMk cId="3554303058" sldId="318"/>
            <ac:spMk id="15" creationId="{89DF8007-71CF-4C54-9800-7224B738D298}"/>
          </ac:spMkLst>
        </pc:spChg>
        <pc:grpChg chg="add del mod">
          <ac:chgData name="Shoko Kakuda" userId="40706642-bbdd-4be4-a46a-1d3174691c72" providerId="ADAL" clId="{C25F66FC-D44D-4420-A2C3-5E5BE6536886}" dt="2022-01-14T07:23:04.090" v="253"/>
          <ac:grpSpMkLst>
            <pc:docMk/>
            <pc:sldMk cId="3554303058" sldId="318"/>
            <ac:grpSpMk id="8" creationId="{181ADDAC-3623-42EF-A1F6-171DBCFE8F63}"/>
          </ac:grpSpMkLst>
        </pc:grpChg>
        <pc:picChg chg="mod">
          <ac:chgData name="Shoko Kakuda" userId="40706642-bbdd-4be4-a46a-1d3174691c72" providerId="ADAL" clId="{C25F66FC-D44D-4420-A2C3-5E5BE6536886}" dt="2022-01-14T07:23:01.229" v="252"/>
          <ac:picMkLst>
            <pc:docMk/>
            <pc:sldMk cId="3554303058" sldId="318"/>
            <ac:picMk id="9" creationId="{48AA7D12-4E35-498F-839F-9262474BDBCF}"/>
          </ac:picMkLst>
        </pc:picChg>
      </pc:sldChg>
      <pc:sldChg chg="modSp mod">
        <pc:chgData name="Shoko Kakuda" userId="40706642-bbdd-4be4-a46a-1d3174691c72" providerId="ADAL" clId="{C25F66FC-D44D-4420-A2C3-5E5BE6536886}" dt="2022-01-14T07:31:31.460" v="343" actId="1035"/>
        <pc:sldMkLst>
          <pc:docMk/>
          <pc:sldMk cId="677130087" sldId="319"/>
        </pc:sldMkLst>
        <pc:picChg chg="mod">
          <ac:chgData name="Shoko Kakuda" userId="40706642-bbdd-4be4-a46a-1d3174691c72" providerId="ADAL" clId="{C25F66FC-D44D-4420-A2C3-5E5BE6536886}" dt="2022-01-14T07:31:31.460" v="343" actId="1035"/>
          <ac:picMkLst>
            <pc:docMk/>
            <pc:sldMk cId="677130087" sldId="319"/>
            <ac:picMk id="5" creationId="{00000000-0000-0000-0000-000000000000}"/>
          </ac:picMkLst>
        </pc:picChg>
      </pc:sldChg>
      <pc:sldChg chg="modSp mod">
        <pc:chgData name="Shoko Kakuda" userId="40706642-bbdd-4be4-a46a-1d3174691c72" providerId="ADAL" clId="{C25F66FC-D44D-4420-A2C3-5E5BE6536886}" dt="2022-01-14T07:28:45.994" v="312" actId="1076"/>
        <pc:sldMkLst>
          <pc:docMk/>
          <pc:sldMk cId="2341766336" sldId="322"/>
        </pc:sldMkLst>
        <pc:picChg chg="mod">
          <ac:chgData name="Shoko Kakuda" userId="40706642-bbdd-4be4-a46a-1d3174691c72" providerId="ADAL" clId="{C25F66FC-D44D-4420-A2C3-5E5BE6536886}" dt="2022-01-14T07:28:45.994" v="312" actId="1076"/>
          <ac:picMkLst>
            <pc:docMk/>
            <pc:sldMk cId="2341766336" sldId="322"/>
            <ac:picMk id="6" creationId="{A556FCC2-E63D-4745-8439-10697C00C6C4}"/>
          </ac:picMkLst>
        </pc:picChg>
      </pc:sldChg>
      <pc:sldChg chg="addSp modSp mod modAnim">
        <pc:chgData name="Shoko Kakuda" userId="40706642-bbdd-4be4-a46a-1d3174691c72" providerId="ADAL" clId="{C25F66FC-D44D-4420-A2C3-5E5BE6536886}" dt="2022-01-14T07:17:39.401" v="174" actId="20577"/>
        <pc:sldMkLst>
          <pc:docMk/>
          <pc:sldMk cId="4074907571" sldId="323"/>
        </pc:sldMkLst>
        <pc:spChg chg="mod">
          <ac:chgData name="Shoko Kakuda" userId="40706642-bbdd-4be4-a46a-1d3174691c72" providerId="ADAL" clId="{C25F66FC-D44D-4420-A2C3-5E5BE6536886}" dt="2022-01-14T07:17:34.530" v="172" actId="6549"/>
          <ac:spMkLst>
            <pc:docMk/>
            <pc:sldMk cId="4074907571" sldId="323"/>
            <ac:spMk id="5" creationId="{C13222FE-03C1-432F-A719-DE48C8FE62D7}"/>
          </ac:spMkLst>
        </pc:spChg>
        <pc:spChg chg="mod">
          <ac:chgData name="Shoko Kakuda" userId="40706642-bbdd-4be4-a46a-1d3174691c72" providerId="ADAL" clId="{C25F66FC-D44D-4420-A2C3-5E5BE6536886}" dt="2022-01-14T07:17:34.530" v="172" actId="6549"/>
          <ac:spMkLst>
            <pc:docMk/>
            <pc:sldMk cId="4074907571" sldId="323"/>
            <ac:spMk id="7" creationId="{0B60E0A3-9D64-419C-B19D-507172302CA3}"/>
          </ac:spMkLst>
        </pc:spChg>
        <pc:spChg chg="mod">
          <ac:chgData name="Shoko Kakuda" userId="40706642-bbdd-4be4-a46a-1d3174691c72" providerId="ADAL" clId="{C25F66FC-D44D-4420-A2C3-5E5BE6536886}" dt="2022-01-14T07:17:34.530" v="172" actId="6549"/>
          <ac:spMkLst>
            <pc:docMk/>
            <pc:sldMk cId="4074907571" sldId="323"/>
            <ac:spMk id="8" creationId="{B718B663-3BBF-4829-9F99-F69FB1C0EAA4}"/>
          </ac:spMkLst>
        </pc:spChg>
        <pc:spChg chg="mod">
          <ac:chgData name="Shoko Kakuda" userId="40706642-bbdd-4be4-a46a-1d3174691c72" providerId="ADAL" clId="{C25F66FC-D44D-4420-A2C3-5E5BE6536886}" dt="2022-01-14T07:17:34.530" v="172" actId="6549"/>
          <ac:spMkLst>
            <pc:docMk/>
            <pc:sldMk cId="4074907571" sldId="323"/>
            <ac:spMk id="9" creationId="{0BBC9697-1737-4E04-B882-008D18F8E491}"/>
          </ac:spMkLst>
        </pc:spChg>
        <pc:spChg chg="mod">
          <ac:chgData name="Shoko Kakuda" userId="40706642-bbdd-4be4-a46a-1d3174691c72" providerId="ADAL" clId="{C25F66FC-D44D-4420-A2C3-5E5BE6536886}" dt="2022-01-14T07:17:34.530" v="172" actId="6549"/>
          <ac:spMkLst>
            <pc:docMk/>
            <pc:sldMk cId="4074907571" sldId="323"/>
            <ac:spMk id="10" creationId="{836658E0-E597-4583-92D5-B38566BC21D3}"/>
          </ac:spMkLst>
        </pc:spChg>
        <pc:spChg chg="mod">
          <ac:chgData name="Shoko Kakuda" userId="40706642-bbdd-4be4-a46a-1d3174691c72" providerId="ADAL" clId="{C25F66FC-D44D-4420-A2C3-5E5BE6536886}" dt="2022-01-14T07:17:34.530" v="172" actId="6549"/>
          <ac:spMkLst>
            <pc:docMk/>
            <pc:sldMk cId="4074907571" sldId="323"/>
            <ac:spMk id="11" creationId="{0DA66CA5-7DAA-42A8-A52C-9E71EC48FAF5}"/>
          </ac:spMkLst>
        </pc:spChg>
        <pc:spChg chg="mod">
          <ac:chgData name="Shoko Kakuda" userId="40706642-bbdd-4be4-a46a-1d3174691c72" providerId="ADAL" clId="{C25F66FC-D44D-4420-A2C3-5E5BE6536886}" dt="2022-01-14T07:17:39.401" v="174" actId="20577"/>
          <ac:spMkLst>
            <pc:docMk/>
            <pc:sldMk cId="4074907571" sldId="323"/>
            <ac:spMk id="12" creationId="{8FC8816B-1FCE-43F9-B95F-E3D43B9A5143}"/>
          </ac:spMkLst>
        </pc:spChg>
        <pc:grpChg chg="add mod ord">
          <ac:chgData name="Shoko Kakuda" userId="40706642-bbdd-4be4-a46a-1d3174691c72" providerId="ADAL" clId="{C25F66FC-D44D-4420-A2C3-5E5BE6536886}" dt="2022-01-14T07:17:34.530" v="172" actId="6549"/>
          <ac:grpSpMkLst>
            <pc:docMk/>
            <pc:sldMk cId="4074907571" sldId="323"/>
            <ac:grpSpMk id="2" creationId="{ABB4CE30-B266-494B-A202-CD9601B4131E}"/>
          </ac:grpSpMkLst>
        </pc:grpChg>
        <pc:picChg chg="mod">
          <ac:chgData name="Shoko Kakuda" userId="40706642-bbdd-4be4-a46a-1d3174691c72" providerId="ADAL" clId="{C25F66FC-D44D-4420-A2C3-5E5BE6536886}" dt="2022-01-14T07:17:34.530" v="172" actId="6549"/>
          <ac:picMkLst>
            <pc:docMk/>
            <pc:sldMk cId="4074907571" sldId="323"/>
            <ac:picMk id="3" creationId="{0DBB23D5-FC96-42C3-9F4F-4769A03E1874}"/>
          </ac:picMkLst>
        </pc:picChg>
        <pc:picChg chg="mod">
          <ac:chgData name="Shoko Kakuda" userId="40706642-bbdd-4be4-a46a-1d3174691c72" providerId="ADAL" clId="{C25F66FC-D44D-4420-A2C3-5E5BE6536886}" dt="2022-01-14T07:16:50.593" v="166" actId="1076"/>
          <ac:picMkLst>
            <pc:docMk/>
            <pc:sldMk cId="4074907571" sldId="323"/>
            <ac:picMk id="4" creationId="{00000000-0000-0000-0000-000000000000}"/>
          </ac:picMkLst>
        </pc:picChg>
        <pc:picChg chg="mod">
          <ac:chgData name="Shoko Kakuda" userId="40706642-bbdd-4be4-a46a-1d3174691c72" providerId="ADAL" clId="{C25F66FC-D44D-4420-A2C3-5E5BE6536886}" dt="2022-01-14T07:16:16.194" v="159" actId="1076"/>
          <ac:picMkLst>
            <pc:docMk/>
            <pc:sldMk cId="4074907571" sldId="323"/>
            <ac:picMk id="6" creationId="{B57B8CC4-82AE-4C45-A10C-0F608865112F}"/>
          </ac:picMkLst>
        </pc:picChg>
      </pc:sldChg>
      <pc:sldChg chg="addSp delSp modSp mod">
        <pc:chgData name="Shoko Kakuda" userId="40706642-bbdd-4be4-a46a-1d3174691c72" providerId="ADAL" clId="{C25F66FC-D44D-4420-A2C3-5E5BE6536886}" dt="2022-01-14T07:29:54.339" v="326" actId="1038"/>
        <pc:sldMkLst>
          <pc:docMk/>
          <pc:sldMk cId="771902591" sldId="324"/>
        </pc:sldMkLst>
        <pc:spChg chg="mod topLvl">
          <ac:chgData name="Shoko Kakuda" userId="40706642-bbdd-4be4-a46a-1d3174691c72" providerId="ADAL" clId="{C25F66FC-D44D-4420-A2C3-5E5BE6536886}" dt="2022-01-14T07:21:40.374" v="229" actId="164"/>
          <ac:spMkLst>
            <pc:docMk/>
            <pc:sldMk cId="771902591" sldId="324"/>
            <ac:spMk id="6" creationId="{426F35D6-E2E5-4805-8338-3A83C7C6E55B}"/>
          </ac:spMkLst>
        </pc:spChg>
        <pc:spChg chg="mod topLvl">
          <ac:chgData name="Shoko Kakuda" userId="40706642-bbdd-4be4-a46a-1d3174691c72" providerId="ADAL" clId="{C25F66FC-D44D-4420-A2C3-5E5BE6536886}" dt="2022-01-14T07:21:40.374" v="229" actId="164"/>
          <ac:spMkLst>
            <pc:docMk/>
            <pc:sldMk cId="771902591" sldId="324"/>
            <ac:spMk id="7" creationId="{D0CD3A1C-3E7D-45C5-B14D-1BB37DD22902}"/>
          </ac:spMkLst>
        </pc:spChg>
        <pc:spChg chg="mod topLvl">
          <ac:chgData name="Shoko Kakuda" userId="40706642-bbdd-4be4-a46a-1d3174691c72" providerId="ADAL" clId="{C25F66FC-D44D-4420-A2C3-5E5BE6536886}" dt="2022-01-14T07:21:40.374" v="229" actId="164"/>
          <ac:spMkLst>
            <pc:docMk/>
            <pc:sldMk cId="771902591" sldId="324"/>
            <ac:spMk id="8" creationId="{4DA6DA4B-37C7-443A-AA57-262B266E2538}"/>
          </ac:spMkLst>
        </pc:spChg>
        <pc:spChg chg="mod topLvl">
          <ac:chgData name="Shoko Kakuda" userId="40706642-bbdd-4be4-a46a-1d3174691c72" providerId="ADAL" clId="{C25F66FC-D44D-4420-A2C3-5E5BE6536886}" dt="2022-01-14T07:21:40.374" v="229" actId="164"/>
          <ac:spMkLst>
            <pc:docMk/>
            <pc:sldMk cId="771902591" sldId="324"/>
            <ac:spMk id="9" creationId="{FAF78622-56F2-4B92-9F69-5EE257FB05FF}"/>
          </ac:spMkLst>
        </pc:spChg>
        <pc:grpChg chg="del mod">
          <ac:chgData name="Shoko Kakuda" userId="40706642-bbdd-4be4-a46a-1d3174691c72" providerId="ADAL" clId="{C25F66FC-D44D-4420-A2C3-5E5BE6536886}" dt="2022-01-14T07:18:57.077" v="178" actId="165"/>
          <ac:grpSpMkLst>
            <pc:docMk/>
            <pc:sldMk cId="771902591" sldId="324"/>
            <ac:grpSpMk id="11" creationId="{E326C185-AE59-406A-BA50-66FBB2F9F716}"/>
          </ac:grpSpMkLst>
        </pc:grpChg>
        <pc:grpChg chg="add mod ord">
          <ac:chgData name="Shoko Kakuda" userId="40706642-bbdd-4be4-a46a-1d3174691c72" providerId="ADAL" clId="{C25F66FC-D44D-4420-A2C3-5E5BE6536886}" dt="2022-01-14T07:22:45.223" v="251" actId="1038"/>
          <ac:grpSpMkLst>
            <pc:docMk/>
            <pc:sldMk cId="771902591" sldId="324"/>
            <ac:grpSpMk id="13" creationId="{40256EB6-2A2A-4273-8F6E-18D18FF84E43}"/>
          </ac:grpSpMkLst>
        </pc:grpChg>
        <pc:picChg chg="mod">
          <ac:chgData name="Shoko Kakuda" userId="40706642-bbdd-4be4-a46a-1d3174691c72" providerId="ADAL" clId="{C25F66FC-D44D-4420-A2C3-5E5BE6536886}" dt="2022-01-14T07:21:56.802" v="233" actId="1076"/>
          <ac:picMkLst>
            <pc:docMk/>
            <pc:sldMk cId="771902591" sldId="324"/>
            <ac:picMk id="2" creationId="{00000000-0000-0000-0000-000000000000}"/>
          </ac:picMkLst>
        </pc:picChg>
        <pc:picChg chg="mod topLvl">
          <ac:chgData name="Shoko Kakuda" userId="40706642-bbdd-4be4-a46a-1d3174691c72" providerId="ADAL" clId="{C25F66FC-D44D-4420-A2C3-5E5BE6536886}" dt="2022-01-14T07:21:40.374" v="229" actId="164"/>
          <ac:picMkLst>
            <pc:docMk/>
            <pc:sldMk cId="771902591" sldId="324"/>
            <ac:picMk id="3" creationId="{00000000-0000-0000-0000-000000000000}"/>
          </ac:picMkLst>
        </pc:picChg>
        <pc:picChg chg="mod ord">
          <ac:chgData name="Shoko Kakuda" userId="40706642-bbdd-4be4-a46a-1d3174691c72" providerId="ADAL" clId="{C25F66FC-D44D-4420-A2C3-5E5BE6536886}" dt="2022-01-14T07:22:32.100" v="240" actId="1076"/>
          <ac:picMkLst>
            <pc:docMk/>
            <pc:sldMk cId="771902591" sldId="324"/>
            <ac:picMk id="4" creationId="{00000000-0000-0000-0000-000000000000}"/>
          </ac:picMkLst>
        </pc:picChg>
        <pc:picChg chg="mod">
          <ac:chgData name="Shoko Kakuda" userId="40706642-bbdd-4be4-a46a-1d3174691c72" providerId="ADAL" clId="{C25F66FC-D44D-4420-A2C3-5E5BE6536886}" dt="2022-01-14T07:29:54.339" v="326" actId="1038"/>
          <ac:picMkLst>
            <pc:docMk/>
            <pc:sldMk cId="771902591" sldId="324"/>
            <ac:picMk id="10" creationId="{B72E0838-89C6-4822-8FC8-B09338F3702F}"/>
          </ac:picMkLst>
        </pc:picChg>
      </pc:sldChg>
      <pc:sldChg chg="modSp mod">
        <pc:chgData name="Shoko Kakuda" userId="40706642-bbdd-4be4-a46a-1d3174691c72" providerId="ADAL" clId="{C25F66FC-D44D-4420-A2C3-5E5BE6536886}" dt="2022-01-14T07:30:30.525" v="331" actId="1076"/>
        <pc:sldMkLst>
          <pc:docMk/>
          <pc:sldMk cId="1457514788" sldId="325"/>
        </pc:sldMkLst>
        <pc:grpChg chg="ord">
          <ac:chgData name="Shoko Kakuda" userId="40706642-bbdd-4be4-a46a-1d3174691c72" providerId="ADAL" clId="{C25F66FC-D44D-4420-A2C3-5E5BE6536886}" dt="2022-01-14T07:30:27.542" v="330" actId="167"/>
          <ac:grpSpMkLst>
            <pc:docMk/>
            <pc:sldMk cId="1457514788" sldId="325"/>
            <ac:grpSpMk id="2" creationId="{FB718A23-00D8-468D-812A-5D64932E3F2A}"/>
          </ac:grpSpMkLst>
        </pc:grpChg>
        <pc:picChg chg="mod">
          <ac:chgData name="Shoko Kakuda" userId="40706642-bbdd-4be4-a46a-1d3174691c72" providerId="ADAL" clId="{C25F66FC-D44D-4420-A2C3-5E5BE6536886}" dt="2022-01-14T07:30:30.525" v="331" actId="1076"/>
          <ac:picMkLst>
            <pc:docMk/>
            <pc:sldMk cId="1457514788" sldId="325"/>
            <ac:picMk id="4" creationId="{00000000-0000-0000-0000-000000000000}"/>
          </ac:picMkLst>
        </pc:picChg>
      </pc:sldChg>
      <pc:sldChg chg="modSp mod">
        <pc:chgData name="Shoko Kakuda" userId="40706642-bbdd-4be4-a46a-1d3174691c72" providerId="ADAL" clId="{C25F66FC-D44D-4420-A2C3-5E5BE6536886}" dt="2022-01-14T07:31:52.277" v="347" actId="14100"/>
        <pc:sldMkLst>
          <pc:docMk/>
          <pc:sldMk cId="3167327198" sldId="327"/>
        </pc:sldMkLst>
        <pc:grpChg chg="ord">
          <ac:chgData name="Shoko Kakuda" userId="40706642-bbdd-4be4-a46a-1d3174691c72" providerId="ADAL" clId="{C25F66FC-D44D-4420-A2C3-5E5BE6536886}" dt="2022-01-14T07:31:47.649" v="344" actId="167"/>
          <ac:grpSpMkLst>
            <pc:docMk/>
            <pc:sldMk cId="3167327198" sldId="327"/>
            <ac:grpSpMk id="11" creationId="{5AC83B24-9B03-4583-AFAB-F0BBD0E52F4E}"/>
          </ac:grpSpMkLst>
        </pc:grpChg>
        <pc:picChg chg="ord">
          <ac:chgData name="Shoko Kakuda" userId="40706642-bbdd-4be4-a46a-1d3174691c72" providerId="ADAL" clId="{C25F66FC-D44D-4420-A2C3-5E5BE6536886}" dt="2022-01-14T07:25:54.042" v="298" actId="170"/>
          <ac:picMkLst>
            <pc:docMk/>
            <pc:sldMk cId="3167327198" sldId="327"/>
            <ac:picMk id="4" creationId="{00000000-0000-0000-0000-000000000000}"/>
          </ac:picMkLst>
        </pc:picChg>
        <pc:picChg chg="mod">
          <ac:chgData name="Shoko Kakuda" userId="40706642-bbdd-4be4-a46a-1d3174691c72" providerId="ADAL" clId="{C25F66FC-D44D-4420-A2C3-5E5BE6536886}" dt="2022-01-14T07:31:52.277" v="347" actId="14100"/>
          <ac:picMkLst>
            <pc:docMk/>
            <pc:sldMk cId="3167327198" sldId="327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C25F66FC-D44D-4420-A2C3-5E5BE6536886}" dt="2022-01-14T07:34:34.736" v="530" actId="1076"/>
        <pc:sldMkLst>
          <pc:docMk/>
          <pc:sldMk cId="1504936756" sldId="328"/>
        </pc:sldMkLst>
        <pc:spChg chg="add mod">
          <ac:chgData name="Shoko Kakuda" userId="40706642-bbdd-4be4-a46a-1d3174691c72" providerId="ADAL" clId="{C25F66FC-D44D-4420-A2C3-5E5BE6536886}" dt="2022-01-14T07:34:29.290" v="528" actId="14100"/>
          <ac:spMkLst>
            <pc:docMk/>
            <pc:sldMk cId="1504936756" sldId="328"/>
            <ac:spMk id="2" creationId="{57287EAF-864F-4479-B0B3-123CD3AA8A52}"/>
          </ac:spMkLst>
        </pc:spChg>
        <pc:picChg chg="mod">
          <ac:chgData name="Shoko Kakuda" userId="40706642-bbdd-4be4-a46a-1d3174691c72" providerId="ADAL" clId="{C25F66FC-D44D-4420-A2C3-5E5BE6536886}" dt="2022-01-14T07:34:34.736" v="530" actId="1076"/>
          <ac:picMkLst>
            <pc:docMk/>
            <pc:sldMk cId="1504936756" sldId="328"/>
            <ac:picMk id="3" creationId="{00000000-0000-0000-0000-000000000000}"/>
          </ac:picMkLst>
        </pc:picChg>
        <pc:picChg chg="mod">
          <ac:chgData name="Shoko Kakuda" userId="40706642-bbdd-4be4-a46a-1d3174691c72" providerId="ADAL" clId="{C25F66FC-D44D-4420-A2C3-5E5BE6536886}" dt="2022-01-14T07:32:13.711" v="394" actId="1037"/>
          <ac:picMkLst>
            <pc:docMk/>
            <pc:sldMk cId="1504936756" sldId="328"/>
            <ac:picMk id="5" creationId="{00000000-0000-0000-0000-000000000000}"/>
          </ac:picMkLst>
        </pc:picChg>
        <pc:cxnChg chg="add del mod">
          <ac:chgData name="Shoko Kakuda" userId="40706642-bbdd-4be4-a46a-1d3174691c72" providerId="ADAL" clId="{C25F66FC-D44D-4420-A2C3-5E5BE6536886}" dt="2022-01-14T07:33:38.087" v="406" actId="478"/>
          <ac:cxnSpMkLst>
            <pc:docMk/>
            <pc:sldMk cId="1504936756" sldId="328"/>
            <ac:cxnSpMk id="9" creationId="{462A15DF-6307-48AA-B449-ACAC1FBE82D0}"/>
          </ac:cxnSpMkLst>
        </pc:cxnChg>
        <pc:cxnChg chg="add mod">
          <ac:chgData name="Shoko Kakuda" userId="40706642-bbdd-4be4-a46a-1d3174691c72" providerId="ADAL" clId="{C25F66FC-D44D-4420-A2C3-5E5BE6536886}" dt="2022-01-14T07:34:24.738" v="527" actId="1038"/>
          <ac:cxnSpMkLst>
            <pc:docMk/>
            <pc:sldMk cId="1504936756" sldId="328"/>
            <ac:cxnSpMk id="21" creationId="{040DAF7E-BE7D-4366-B878-42A6460383A9}"/>
          </ac:cxnSpMkLst>
        </pc:cxnChg>
      </pc:sldChg>
      <pc:sldChg chg="addSp delSp modSp mod">
        <pc:chgData name="Shoko Kakuda" userId="40706642-bbdd-4be4-a46a-1d3174691c72" providerId="ADAL" clId="{C25F66FC-D44D-4420-A2C3-5E5BE6536886}" dt="2022-01-14T07:34:54.526" v="532" actId="167"/>
        <pc:sldMkLst>
          <pc:docMk/>
          <pc:sldMk cId="1569147438" sldId="329"/>
        </pc:sldMkLst>
        <pc:spChg chg="mod topLvl">
          <ac:chgData name="Shoko Kakuda" userId="40706642-bbdd-4be4-a46a-1d3174691c72" providerId="ADAL" clId="{C25F66FC-D44D-4420-A2C3-5E5BE6536886}" dt="2022-01-13T04:43:58.166" v="10" actId="1036"/>
          <ac:spMkLst>
            <pc:docMk/>
            <pc:sldMk cId="1569147438" sldId="329"/>
            <ac:spMk id="4" creationId="{48BBF41C-B85B-4F8E-B540-B2051648A8B1}"/>
          </ac:spMkLst>
        </pc:spChg>
        <pc:spChg chg="mod topLvl">
          <ac:chgData name="Shoko Kakuda" userId="40706642-bbdd-4be4-a46a-1d3174691c72" providerId="ADAL" clId="{C25F66FC-D44D-4420-A2C3-5E5BE6536886}" dt="2022-01-13T04:43:43.633" v="2" actId="14100"/>
          <ac:spMkLst>
            <pc:docMk/>
            <pc:sldMk cId="1569147438" sldId="329"/>
            <ac:spMk id="5" creationId="{A535B961-FCBF-423A-A9A2-2F75DA0FB479}"/>
          </ac:spMkLst>
        </pc:spChg>
        <pc:spChg chg="mod topLvl">
          <ac:chgData name="Shoko Kakuda" userId="40706642-bbdd-4be4-a46a-1d3174691c72" providerId="ADAL" clId="{C25F66FC-D44D-4420-A2C3-5E5BE6536886}" dt="2022-01-13T04:44:04.300" v="12" actId="164"/>
          <ac:spMkLst>
            <pc:docMk/>
            <pc:sldMk cId="1569147438" sldId="329"/>
            <ac:spMk id="6" creationId="{049E15D2-C73B-4506-80AE-6E95783AA2C0}"/>
          </ac:spMkLst>
        </pc:spChg>
        <pc:spChg chg="add mod">
          <ac:chgData name="Shoko Kakuda" userId="40706642-bbdd-4be4-a46a-1d3174691c72" providerId="ADAL" clId="{C25F66FC-D44D-4420-A2C3-5E5BE6536886}" dt="2022-01-13T04:44:04.300" v="12" actId="164"/>
          <ac:spMkLst>
            <pc:docMk/>
            <pc:sldMk cId="1569147438" sldId="329"/>
            <ac:spMk id="12" creationId="{7C1FF132-7810-4729-BD41-3265922DEE3B}"/>
          </ac:spMkLst>
        </pc:spChg>
        <pc:spChg chg="add mod">
          <ac:chgData name="Shoko Kakuda" userId="40706642-bbdd-4be4-a46a-1d3174691c72" providerId="ADAL" clId="{C25F66FC-D44D-4420-A2C3-5E5BE6536886}" dt="2022-01-13T04:44:04.300" v="12" actId="164"/>
          <ac:spMkLst>
            <pc:docMk/>
            <pc:sldMk cId="1569147438" sldId="329"/>
            <ac:spMk id="13" creationId="{C42EC409-3044-492F-A2BB-90566A92DA10}"/>
          </ac:spMkLst>
        </pc:spChg>
        <pc:grpChg chg="del">
          <ac:chgData name="Shoko Kakuda" userId="40706642-bbdd-4be4-a46a-1d3174691c72" providerId="ADAL" clId="{C25F66FC-D44D-4420-A2C3-5E5BE6536886}" dt="2022-01-13T04:43:25.607" v="0" actId="165"/>
          <ac:grpSpMkLst>
            <pc:docMk/>
            <pc:sldMk cId="1569147438" sldId="329"/>
            <ac:grpSpMk id="2" creationId="{B313D009-D273-4D34-BF97-F247641B543F}"/>
          </ac:grpSpMkLst>
        </pc:grpChg>
        <pc:grpChg chg="add mod ord">
          <ac:chgData name="Shoko Kakuda" userId="40706642-bbdd-4be4-a46a-1d3174691c72" providerId="ADAL" clId="{C25F66FC-D44D-4420-A2C3-5E5BE6536886}" dt="2022-01-14T07:34:54.526" v="532" actId="167"/>
          <ac:grpSpMkLst>
            <pc:docMk/>
            <pc:sldMk cId="1569147438" sldId="329"/>
            <ac:grpSpMk id="8" creationId="{A9653A35-8EB9-4510-846D-2CC378D654FD}"/>
          </ac:grpSpMkLst>
        </pc:grpChg>
        <pc:picChg chg="mod topLvl">
          <ac:chgData name="Shoko Kakuda" userId="40706642-bbdd-4be4-a46a-1d3174691c72" providerId="ADAL" clId="{C25F66FC-D44D-4420-A2C3-5E5BE6536886}" dt="2022-01-13T04:44:04.300" v="12" actId="164"/>
          <ac:picMkLst>
            <pc:docMk/>
            <pc:sldMk cId="1569147438" sldId="329"/>
            <ac:picMk id="10" creationId="{36A3703C-BD5A-43C8-8E14-CE2A2B3E1152}"/>
          </ac:picMkLst>
        </pc:picChg>
      </pc:sldChg>
      <pc:sldChg chg="addSp delSp modSp add mod">
        <pc:chgData name="Shoko Kakuda" userId="40706642-bbdd-4be4-a46a-1d3174691c72" providerId="ADAL" clId="{C25F66FC-D44D-4420-A2C3-5E5BE6536886}" dt="2022-01-14T07:14:46.795" v="145" actId="1076"/>
        <pc:sldMkLst>
          <pc:docMk/>
          <pc:sldMk cId="3650089424" sldId="331"/>
        </pc:sldMkLst>
        <pc:picChg chg="del">
          <ac:chgData name="Shoko Kakuda" userId="40706642-bbdd-4be4-a46a-1d3174691c72" providerId="ADAL" clId="{C25F66FC-D44D-4420-A2C3-5E5BE6536886}" dt="2022-01-14T07:14:13.393" v="14" actId="478"/>
          <ac:picMkLst>
            <pc:docMk/>
            <pc:sldMk cId="3650089424" sldId="331"/>
            <ac:picMk id="4" creationId="{6CF5D0D6-F213-461D-89CF-833091CD946A}"/>
          </ac:picMkLst>
        </pc:picChg>
        <pc:picChg chg="mod">
          <ac:chgData name="Shoko Kakuda" userId="40706642-bbdd-4be4-a46a-1d3174691c72" providerId="ADAL" clId="{C25F66FC-D44D-4420-A2C3-5E5BE6536886}" dt="2022-01-14T07:14:29.697" v="142" actId="1035"/>
          <ac:picMkLst>
            <pc:docMk/>
            <pc:sldMk cId="3650089424" sldId="331"/>
            <ac:picMk id="5" creationId="{79F5B41E-EE75-497C-9D68-A63CBBE6481B}"/>
          </ac:picMkLst>
        </pc:picChg>
        <pc:picChg chg="add mod">
          <ac:chgData name="Shoko Kakuda" userId="40706642-bbdd-4be4-a46a-1d3174691c72" providerId="ADAL" clId="{C25F66FC-D44D-4420-A2C3-5E5BE6536886}" dt="2022-01-14T07:14:46.795" v="145" actId="1076"/>
          <ac:picMkLst>
            <pc:docMk/>
            <pc:sldMk cId="3650089424" sldId="331"/>
            <ac:picMk id="6" creationId="{349D620F-347F-4566-B45B-0ABE197ECC1E}"/>
          </ac:picMkLst>
        </pc:picChg>
      </pc:sldChg>
      <pc:sldChg chg="delSp modSp add mod">
        <pc:chgData name="Shoko Kakuda" userId="40706642-bbdd-4be4-a46a-1d3174691c72" providerId="ADAL" clId="{C25F66FC-D44D-4420-A2C3-5E5BE6536886}" dt="2022-01-14T07:29:10.369" v="314" actId="1076"/>
        <pc:sldMkLst>
          <pc:docMk/>
          <pc:sldMk cId="3592322800" sldId="332"/>
        </pc:sldMkLst>
        <pc:spChg chg="del mod topLvl">
          <ac:chgData name="Shoko Kakuda" userId="40706642-bbdd-4be4-a46a-1d3174691c72" providerId="ADAL" clId="{C25F66FC-D44D-4420-A2C3-5E5BE6536886}" dt="2022-01-14T07:23:32.803" v="258" actId="478"/>
          <ac:spMkLst>
            <pc:docMk/>
            <pc:sldMk cId="3592322800" sldId="332"/>
            <ac:spMk id="6" creationId="{426F35D6-E2E5-4805-8338-3A83C7C6E55B}"/>
          </ac:spMkLst>
        </pc:spChg>
        <pc:spChg chg="del mod topLvl">
          <ac:chgData name="Shoko Kakuda" userId="40706642-bbdd-4be4-a46a-1d3174691c72" providerId="ADAL" clId="{C25F66FC-D44D-4420-A2C3-5E5BE6536886}" dt="2022-01-14T07:23:32.803" v="258" actId="478"/>
          <ac:spMkLst>
            <pc:docMk/>
            <pc:sldMk cId="3592322800" sldId="332"/>
            <ac:spMk id="7" creationId="{D0CD3A1C-3E7D-45C5-B14D-1BB37DD22902}"/>
          </ac:spMkLst>
        </pc:spChg>
        <pc:spChg chg="del mod topLvl">
          <ac:chgData name="Shoko Kakuda" userId="40706642-bbdd-4be4-a46a-1d3174691c72" providerId="ADAL" clId="{C25F66FC-D44D-4420-A2C3-5E5BE6536886}" dt="2022-01-14T07:23:32.803" v="258" actId="478"/>
          <ac:spMkLst>
            <pc:docMk/>
            <pc:sldMk cId="3592322800" sldId="332"/>
            <ac:spMk id="8" creationId="{4DA6DA4B-37C7-443A-AA57-262B266E2538}"/>
          </ac:spMkLst>
        </pc:spChg>
        <pc:spChg chg="del mod topLvl">
          <ac:chgData name="Shoko Kakuda" userId="40706642-bbdd-4be4-a46a-1d3174691c72" providerId="ADAL" clId="{C25F66FC-D44D-4420-A2C3-5E5BE6536886}" dt="2022-01-14T07:23:32.803" v="258" actId="478"/>
          <ac:spMkLst>
            <pc:docMk/>
            <pc:sldMk cId="3592322800" sldId="332"/>
            <ac:spMk id="9" creationId="{FAF78622-56F2-4B92-9F69-5EE257FB05FF}"/>
          </ac:spMkLst>
        </pc:spChg>
        <pc:grpChg chg="del">
          <ac:chgData name="Shoko Kakuda" userId="40706642-bbdd-4be4-a46a-1d3174691c72" providerId="ADAL" clId="{C25F66FC-D44D-4420-A2C3-5E5BE6536886}" dt="2022-01-14T07:23:24.958" v="256" actId="165"/>
          <ac:grpSpMkLst>
            <pc:docMk/>
            <pc:sldMk cId="3592322800" sldId="332"/>
            <ac:grpSpMk id="13" creationId="{40256EB6-2A2A-4273-8F6E-18D18FF84E43}"/>
          </ac:grpSpMkLst>
        </pc:grpChg>
        <pc:picChg chg="mod topLvl">
          <ac:chgData name="Shoko Kakuda" userId="40706642-bbdd-4be4-a46a-1d3174691c72" providerId="ADAL" clId="{C25F66FC-D44D-4420-A2C3-5E5BE6536886}" dt="2022-01-14T07:23:24.958" v="256" actId="165"/>
          <ac:picMkLst>
            <pc:docMk/>
            <pc:sldMk cId="3592322800" sldId="332"/>
            <ac:picMk id="3" creationId="{00000000-0000-0000-0000-000000000000}"/>
          </ac:picMkLst>
        </pc:picChg>
        <pc:picChg chg="mod">
          <ac:chgData name="Shoko Kakuda" userId="40706642-bbdd-4be4-a46a-1d3174691c72" providerId="ADAL" clId="{C25F66FC-D44D-4420-A2C3-5E5BE6536886}" dt="2022-01-14T07:29:10.369" v="314" actId="1076"/>
          <ac:picMkLst>
            <pc:docMk/>
            <pc:sldMk cId="3592322800" sldId="332"/>
            <ac:picMk id="10" creationId="{B72E0838-89C6-4822-8FC8-B09338F3702F}"/>
          </ac:picMkLst>
        </pc:picChg>
      </pc:sldChg>
    </pc:docChg>
  </pc:docChgLst>
  <pc:docChgLst>
    <pc:chgData name="Keiko Kojima" userId="6899f029-7342-413a-b38b-6a9d55270ecb" providerId="ADAL" clId="{1D5C1C58-FFD8-43CB-9CAD-6EDB7958C05B}"/>
    <pc:docChg chg="undo custSel modSld">
      <pc:chgData name="Keiko Kojima" userId="6899f029-7342-413a-b38b-6a9d55270ecb" providerId="ADAL" clId="{1D5C1C58-FFD8-43CB-9CAD-6EDB7958C05B}" dt="2021-01-25T15:11:35.503" v="125" actId="1076"/>
      <pc:docMkLst>
        <pc:docMk/>
      </pc:docMkLst>
      <pc:sldChg chg="addSp delSp modSp mod">
        <pc:chgData name="Keiko Kojima" userId="6899f029-7342-413a-b38b-6a9d55270ecb" providerId="ADAL" clId="{1D5C1C58-FFD8-43CB-9CAD-6EDB7958C05B}" dt="2021-01-25T15:11:35.503" v="125" actId="1076"/>
        <pc:sldMkLst>
          <pc:docMk/>
          <pc:sldMk cId="1571791882" sldId="257"/>
        </pc:sldMkLst>
        <pc:spChg chg="add mod">
          <ac:chgData name="Keiko Kojima" userId="6899f029-7342-413a-b38b-6a9d55270ecb" providerId="ADAL" clId="{1D5C1C58-FFD8-43CB-9CAD-6EDB7958C05B}" dt="2021-01-25T15:11:35.503" v="125" actId="1076"/>
          <ac:spMkLst>
            <pc:docMk/>
            <pc:sldMk cId="1571791882" sldId="257"/>
            <ac:spMk id="5" creationId="{3328ABBF-25F9-48DC-8EEF-541C46F6237E}"/>
          </ac:spMkLst>
        </pc:spChg>
        <pc:picChg chg="add del">
          <ac:chgData name="Keiko Kojima" userId="6899f029-7342-413a-b38b-6a9d55270ecb" providerId="ADAL" clId="{1D5C1C58-FFD8-43CB-9CAD-6EDB7958C05B}" dt="2021-01-25T15:03:25.001" v="1" actId="22"/>
          <ac:picMkLst>
            <pc:docMk/>
            <pc:sldMk cId="1571791882" sldId="257"/>
            <ac:picMk id="4" creationId="{0086A753-ACA0-4DF9-AA55-98509D8B2F20}"/>
          </ac:picMkLst>
        </pc:picChg>
      </pc:sldChg>
      <pc:sldChg chg="addSp modSp">
        <pc:chgData name="Keiko Kojima" userId="6899f029-7342-413a-b38b-6a9d55270ecb" providerId="ADAL" clId="{1D5C1C58-FFD8-43CB-9CAD-6EDB7958C05B}" dt="2021-01-25T15:04:10.569" v="7"/>
        <pc:sldMkLst>
          <pc:docMk/>
          <pc:sldMk cId="1958566330" sldId="258"/>
        </pc:sldMkLst>
        <pc:spChg chg="add mod">
          <ac:chgData name="Keiko Kojima" userId="6899f029-7342-413a-b38b-6a9d55270ecb" providerId="ADAL" clId="{1D5C1C58-FFD8-43CB-9CAD-6EDB7958C05B}" dt="2021-01-25T15:04:10.569" v="7"/>
          <ac:spMkLst>
            <pc:docMk/>
            <pc:sldMk cId="1958566330" sldId="258"/>
            <ac:spMk id="3" creationId="{4F6906FE-19D4-449E-B1E6-1C5AB7EB6769}"/>
          </ac:spMkLst>
        </pc:spChg>
      </pc:sldChg>
      <pc:sldChg chg="addSp modSp mod">
        <pc:chgData name="Keiko Kojima" userId="6899f029-7342-413a-b38b-6a9d55270ecb" providerId="ADAL" clId="{1D5C1C58-FFD8-43CB-9CAD-6EDB7958C05B}" dt="2021-01-25T15:04:35.890" v="14" actId="1076"/>
        <pc:sldMkLst>
          <pc:docMk/>
          <pc:sldMk cId="3999498704" sldId="260"/>
        </pc:sldMkLst>
        <pc:spChg chg="add mod">
          <ac:chgData name="Keiko Kojima" userId="6899f029-7342-413a-b38b-6a9d55270ecb" providerId="ADAL" clId="{1D5C1C58-FFD8-43CB-9CAD-6EDB7958C05B}" dt="2021-01-25T15:04:31.002" v="13" actId="20577"/>
          <ac:spMkLst>
            <pc:docMk/>
            <pc:sldMk cId="3999498704" sldId="260"/>
            <ac:spMk id="3" creationId="{99C0BFF9-F1C3-4FDF-8301-3D01616C4390}"/>
          </ac:spMkLst>
        </pc:spChg>
        <pc:picChg chg="mod">
          <ac:chgData name="Keiko Kojima" userId="6899f029-7342-413a-b38b-6a9d55270ecb" providerId="ADAL" clId="{1D5C1C58-FFD8-43CB-9CAD-6EDB7958C05B}" dt="2021-01-25T15:04:35.890" v="14" actId="1076"/>
          <ac:picMkLst>
            <pc:docMk/>
            <pc:sldMk cId="3999498704" sldId="260"/>
            <ac:picMk id="4" creationId="{6CF5D0D6-F213-461D-89CF-833091CD946A}"/>
          </ac:picMkLst>
        </pc:picChg>
      </pc:sldChg>
      <pc:sldChg chg="addSp modSp mod">
        <pc:chgData name="Keiko Kojima" userId="6899f029-7342-413a-b38b-6a9d55270ecb" providerId="ADAL" clId="{1D5C1C58-FFD8-43CB-9CAD-6EDB7958C05B}" dt="2021-01-25T15:04:43.732" v="17" actId="20577"/>
        <pc:sldMkLst>
          <pc:docMk/>
          <pc:sldMk cId="1691122037" sldId="261"/>
        </pc:sldMkLst>
        <pc:spChg chg="add mod">
          <ac:chgData name="Keiko Kojima" userId="6899f029-7342-413a-b38b-6a9d55270ecb" providerId="ADAL" clId="{1D5C1C58-FFD8-43CB-9CAD-6EDB7958C05B}" dt="2021-01-25T15:04:43.732" v="17" actId="20577"/>
          <ac:spMkLst>
            <pc:docMk/>
            <pc:sldMk cId="1691122037" sldId="261"/>
            <ac:spMk id="3" creationId="{9563CB84-E1DC-4ADC-BBC9-6337D79F3A46}"/>
          </ac:spMkLst>
        </pc:spChg>
      </pc:sldChg>
      <pc:sldChg chg="addSp modSp">
        <pc:chgData name="Keiko Kojima" userId="6899f029-7342-413a-b38b-6a9d55270ecb" providerId="ADAL" clId="{1D5C1C58-FFD8-43CB-9CAD-6EDB7958C05B}" dt="2021-01-25T15:05:17.783" v="25"/>
        <pc:sldMkLst>
          <pc:docMk/>
          <pc:sldMk cId="3653782271" sldId="263"/>
        </pc:sldMkLst>
        <pc:spChg chg="add mod">
          <ac:chgData name="Keiko Kojima" userId="6899f029-7342-413a-b38b-6a9d55270ecb" providerId="ADAL" clId="{1D5C1C58-FFD8-43CB-9CAD-6EDB7958C05B}" dt="2021-01-25T15:05:17.783" v="25"/>
          <ac:spMkLst>
            <pc:docMk/>
            <pc:sldMk cId="3653782271" sldId="263"/>
            <ac:spMk id="10" creationId="{99FC1C14-E056-42F9-8381-805A7A61FF36}"/>
          </ac:spMkLst>
        </pc:spChg>
      </pc:sldChg>
      <pc:sldChg chg="addSp modSp mod">
        <pc:chgData name="Keiko Kojima" userId="6899f029-7342-413a-b38b-6a9d55270ecb" providerId="ADAL" clId="{1D5C1C58-FFD8-43CB-9CAD-6EDB7958C05B}" dt="2021-01-25T15:05:43.942" v="32" actId="20577"/>
        <pc:sldMkLst>
          <pc:docMk/>
          <pc:sldMk cId="3003118926" sldId="265"/>
        </pc:sldMkLst>
        <pc:spChg chg="add mod">
          <ac:chgData name="Keiko Kojima" userId="6899f029-7342-413a-b38b-6a9d55270ecb" providerId="ADAL" clId="{1D5C1C58-FFD8-43CB-9CAD-6EDB7958C05B}" dt="2021-01-25T15:05:43.942" v="32" actId="20577"/>
          <ac:spMkLst>
            <pc:docMk/>
            <pc:sldMk cId="3003118926" sldId="265"/>
            <ac:spMk id="7" creationId="{1663DA6E-C3F7-4812-8748-119E23FA486C}"/>
          </ac:spMkLst>
        </pc:spChg>
      </pc:sldChg>
      <pc:sldChg chg="addSp modSp mod">
        <pc:chgData name="Keiko Kojima" userId="6899f029-7342-413a-b38b-6a9d55270ecb" providerId="ADAL" clId="{1D5C1C58-FFD8-43CB-9CAD-6EDB7958C05B}" dt="2021-01-25T15:05:52.913" v="35" actId="20577"/>
        <pc:sldMkLst>
          <pc:docMk/>
          <pc:sldMk cId="2284393724" sldId="266"/>
        </pc:sldMkLst>
        <pc:spChg chg="add mod">
          <ac:chgData name="Keiko Kojima" userId="6899f029-7342-413a-b38b-6a9d55270ecb" providerId="ADAL" clId="{1D5C1C58-FFD8-43CB-9CAD-6EDB7958C05B}" dt="2021-01-25T15:05:52.913" v="35" actId="20577"/>
          <ac:spMkLst>
            <pc:docMk/>
            <pc:sldMk cId="2284393724" sldId="266"/>
            <ac:spMk id="3" creationId="{5C797D19-DE51-4192-97B1-7BE57A8FDBAF}"/>
          </ac:spMkLst>
        </pc:spChg>
      </pc:sldChg>
      <pc:sldChg chg="addSp modSp">
        <pc:chgData name="Keiko Kojima" userId="6899f029-7342-413a-b38b-6a9d55270ecb" providerId="ADAL" clId="{1D5C1C58-FFD8-43CB-9CAD-6EDB7958C05B}" dt="2021-01-25T15:04:18.312" v="9"/>
        <pc:sldMkLst>
          <pc:docMk/>
          <pc:sldMk cId="1374535994" sldId="267"/>
        </pc:sldMkLst>
        <pc:spChg chg="add mod">
          <ac:chgData name="Keiko Kojima" userId="6899f029-7342-413a-b38b-6a9d55270ecb" providerId="ADAL" clId="{1D5C1C58-FFD8-43CB-9CAD-6EDB7958C05B}" dt="2021-01-25T15:04:18.312" v="9"/>
          <ac:spMkLst>
            <pc:docMk/>
            <pc:sldMk cId="1374535994" sldId="267"/>
            <ac:spMk id="8" creationId="{3ECAA734-4424-49CB-BF8A-DE7F3C745341}"/>
          </ac:spMkLst>
        </pc:spChg>
      </pc:sldChg>
      <pc:sldChg chg="addSp modSp mod">
        <pc:chgData name="Keiko Kojima" userId="6899f029-7342-413a-b38b-6a9d55270ecb" providerId="ADAL" clId="{1D5C1C58-FFD8-43CB-9CAD-6EDB7958C05B}" dt="2021-01-25T15:06:02.683" v="38" actId="20577"/>
        <pc:sldMkLst>
          <pc:docMk/>
          <pc:sldMk cId="772722956" sldId="269"/>
        </pc:sldMkLst>
        <pc:spChg chg="add mod">
          <ac:chgData name="Keiko Kojima" userId="6899f029-7342-413a-b38b-6a9d55270ecb" providerId="ADAL" clId="{1D5C1C58-FFD8-43CB-9CAD-6EDB7958C05B}" dt="2021-01-25T15:06:02.683" v="38" actId="20577"/>
          <ac:spMkLst>
            <pc:docMk/>
            <pc:sldMk cId="772722956" sldId="269"/>
            <ac:spMk id="3" creationId="{725D29CC-4A72-427A-8CF4-0F4767745043}"/>
          </ac:spMkLst>
        </pc:spChg>
      </pc:sldChg>
      <pc:sldChg chg="addSp modSp mod">
        <pc:chgData name="Keiko Kojima" userId="6899f029-7342-413a-b38b-6a9d55270ecb" providerId="ADAL" clId="{1D5C1C58-FFD8-43CB-9CAD-6EDB7958C05B}" dt="2021-01-25T15:06:44.139" v="63" actId="1037"/>
        <pc:sldMkLst>
          <pc:docMk/>
          <pc:sldMk cId="2625345789" sldId="271"/>
        </pc:sldMkLst>
        <pc:spChg chg="add mod">
          <ac:chgData name="Keiko Kojima" userId="6899f029-7342-413a-b38b-6a9d55270ecb" providerId="ADAL" clId="{1D5C1C58-FFD8-43CB-9CAD-6EDB7958C05B}" dt="2021-01-25T15:06:34.107" v="46" actId="1076"/>
          <ac:spMkLst>
            <pc:docMk/>
            <pc:sldMk cId="2625345789" sldId="271"/>
            <ac:spMk id="11" creationId="{ACA4F68F-87E1-4B84-8625-42BAFA791BE6}"/>
          </ac:spMkLst>
        </pc:spChg>
        <pc:grpChg chg="mod">
          <ac:chgData name="Keiko Kojima" userId="6899f029-7342-413a-b38b-6a9d55270ecb" providerId="ADAL" clId="{1D5C1C58-FFD8-43CB-9CAD-6EDB7958C05B}" dt="2021-01-25T15:06:44.139" v="63" actId="1037"/>
          <ac:grpSpMkLst>
            <pc:docMk/>
            <pc:sldMk cId="2625345789" sldId="271"/>
            <ac:grpSpMk id="16" creationId="{277FCD94-43C2-4797-AF2E-17BFC8A19E46}"/>
          </ac:grpSpMkLst>
        </pc:grpChg>
      </pc:sldChg>
      <pc:sldChg chg="addSp modSp mod">
        <pc:chgData name="Keiko Kojima" userId="6899f029-7342-413a-b38b-6a9d55270ecb" providerId="ADAL" clId="{1D5C1C58-FFD8-43CB-9CAD-6EDB7958C05B}" dt="2021-01-25T15:07:00.454" v="66" actId="20577"/>
        <pc:sldMkLst>
          <pc:docMk/>
          <pc:sldMk cId="997498323" sldId="272"/>
        </pc:sldMkLst>
        <pc:spChg chg="add mod">
          <ac:chgData name="Keiko Kojima" userId="6899f029-7342-413a-b38b-6a9d55270ecb" providerId="ADAL" clId="{1D5C1C58-FFD8-43CB-9CAD-6EDB7958C05B}" dt="2021-01-25T15:07:00.454" v="66" actId="20577"/>
          <ac:spMkLst>
            <pc:docMk/>
            <pc:sldMk cId="997498323" sldId="272"/>
            <ac:spMk id="11" creationId="{27021147-1546-4101-B985-8924D4A2076B}"/>
          </ac:spMkLst>
        </pc:spChg>
      </pc:sldChg>
      <pc:sldChg chg="addSp modSp mod">
        <pc:chgData name="Keiko Kojima" userId="6899f029-7342-413a-b38b-6a9d55270ecb" providerId="ADAL" clId="{1D5C1C58-FFD8-43CB-9CAD-6EDB7958C05B}" dt="2021-01-25T15:07:16.183" v="71" actId="20577"/>
        <pc:sldMkLst>
          <pc:docMk/>
          <pc:sldMk cId="2995795301" sldId="273"/>
        </pc:sldMkLst>
        <pc:spChg chg="add mod">
          <ac:chgData name="Keiko Kojima" userId="6899f029-7342-413a-b38b-6a9d55270ecb" providerId="ADAL" clId="{1D5C1C58-FFD8-43CB-9CAD-6EDB7958C05B}" dt="2021-01-25T15:07:16.183" v="71" actId="20577"/>
          <ac:spMkLst>
            <pc:docMk/>
            <pc:sldMk cId="2995795301" sldId="273"/>
            <ac:spMk id="4" creationId="{9F27906A-D67C-437D-9F6A-4A207C2DE89D}"/>
          </ac:spMkLst>
        </pc:spChg>
      </pc:sldChg>
      <pc:sldChg chg="addSp modSp mod">
        <pc:chgData name="Keiko Kojima" userId="6899f029-7342-413a-b38b-6a9d55270ecb" providerId="ADAL" clId="{1D5C1C58-FFD8-43CB-9CAD-6EDB7958C05B}" dt="2021-01-25T15:07:29.844" v="74" actId="20577"/>
        <pc:sldMkLst>
          <pc:docMk/>
          <pc:sldMk cId="1188356584" sldId="274"/>
        </pc:sldMkLst>
        <pc:spChg chg="add mod">
          <ac:chgData name="Keiko Kojima" userId="6899f029-7342-413a-b38b-6a9d55270ecb" providerId="ADAL" clId="{1D5C1C58-FFD8-43CB-9CAD-6EDB7958C05B}" dt="2021-01-25T15:07:29.844" v="74" actId="20577"/>
          <ac:spMkLst>
            <pc:docMk/>
            <pc:sldMk cId="1188356584" sldId="274"/>
            <ac:spMk id="8" creationId="{F889E134-14C9-494D-BC64-380A00146385}"/>
          </ac:spMkLst>
        </pc:spChg>
      </pc:sldChg>
      <pc:sldChg chg="addSp modSp mod">
        <pc:chgData name="Keiko Kojima" userId="6899f029-7342-413a-b38b-6a9d55270ecb" providerId="ADAL" clId="{1D5C1C58-FFD8-43CB-9CAD-6EDB7958C05B}" dt="2021-01-25T15:07:51.634" v="79" actId="20577"/>
        <pc:sldMkLst>
          <pc:docMk/>
          <pc:sldMk cId="1780249280" sldId="275"/>
        </pc:sldMkLst>
        <pc:spChg chg="add mod">
          <ac:chgData name="Keiko Kojima" userId="6899f029-7342-413a-b38b-6a9d55270ecb" providerId="ADAL" clId="{1D5C1C58-FFD8-43CB-9CAD-6EDB7958C05B}" dt="2021-01-25T15:07:51.634" v="79" actId="20577"/>
          <ac:spMkLst>
            <pc:docMk/>
            <pc:sldMk cId="1780249280" sldId="275"/>
            <ac:spMk id="3" creationId="{D2DF722A-110B-40CC-AD12-3BA396079EED}"/>
          </ac:spMkLst>
        </pc:spChg>
      </pc:sldChg>
      <pc:sldChg chg="addSp modSp">
        <pc:chgData name="Keiko Kojima" userId="6899f029-7342-413a-b38b-6a9d55270ecb" providerId="ADAL" clId="{1D5C1C58-FFD8-43CB-9CAD-6EDB7958C05B}" dt="2021-01-25T15:07:40.682" v="76"/>
        <pc:sldMkLst>
          <pc:docMk/>
          <pc:sldMk cId="4068410876" sldId="280"/>
        </pc:sldMkLst>
        <pc:spChg chg="add mod">
          <ac:chgData name="Keiko Kojima" userId="6899f029-7342-413a-b38b-6a9d55270ecb" providerId="ADAL" clId="{1D5C1C58-FFD8-43CB-9CAD-6EDB7958C05B}" dt="2021-01-25T15:07:40.682" v="76"/>
          <ac:spMkLst>
            <pc:docMk/>
            <pc:sldMk cId="4068410876" sldId="280"/>
            <ac:spMk id="7" creationId="{16ADD1B3-D89A-4E72-B7DC-BB34B34EC4CD}"/>
          </ac:spMkLst>
        </pc:spChg>
      </pc:sldChg>
      <pc:sldChg chg="addSp modSp">
        <pc:chgData name="Keiko Kojima" userId="6899f029-7342-413a-b38b-6a9d55270ecb" providerId="ADAL" clId="{1D5C1C58-FFD8-43CB-9CAD-6EDB7958C05B}" dt="2021-01-25T15:08:49.473" v="94"/>
        <pc:sldMkLst>
          <pc:docMk/>
          <pc:sldMk cId="3895426223" sldId="281"/>
        </pc:sldMkLst>
        <pc:spChg chg="add mod">
          <ac:chgData name="Keiko Kojima" userId="6899f029-7342-413a-b38b-6a9d55270ecb" providerId="ADAL" clId="{1D5C1C58-FFD8-43CB-9CAD-6EDB7958C05B}" dt="2021-01-25T15:08:49.473" v="94"/>
          <ac:spMkLst>
            <pc:docMk/>
            <pc:sldMk cId="3895426223" sldId="281"/>
            <ac:spMk id="4" creationId="{40566E60-5991-4C93-8F37-B7AC278A129D}"/>
          </ac:spMkLst>
        </pc:spChg>
      </pc:sldChg>
      <pc:sldChg chg="addSp modSp mod">
        <pc:chgData name="Keiko Kojima" userId="6899f029-7342-413a-b38b-6a9d55270ecb" providerId="ADAL" clId="{1D5C1C58-FFD8-43CB-9CAD-6EDB7958C05B}" dt="2021-01-25T15:09:03.065" v="97" actId="20577"/>
        <pc:sldMkLst>
          <pc:docMk/>
          <pc:sldMk cId="4375211" sldId="282"/>
        </pc:sldMkLst>
        <pc:spChg chg="add mod">
          <ac:chgData name="Keiko Kojima" userId="6899f029-7342-413a-b38b-6a9d55270ecb" providerId="ADAL" clId="{1D5C1C58-FFD8-43CB-9CAD-6EDB7958C05B}" dt="2021-01-25T15:09:03.065" v="97" actId="20577"/>
          <ac:spMkLst>
            <pc:docMk/>
            <pc:sldMk cId="4375211" sldId="282"/>
            <ac:spMk id="8" creationId="{98C824A7-4E34-4B8F-879E-A1E3C47D1A4D}"/>
          </ac:spMkLst>
        </pc:spChg>
      </pc:sldChg>
      <pc:sldChg chg="addSp modSp">
        <pc:chgData name="Keiko Kojima" userId="6899f029-7342-413a-b38b-6a9d55270ecb" providerId="ADAL" clId="{1D5C1C58-FFD8-43CB-9CAD-6EDB7958C05B}" dt="2021-01-25T15:09:17.408" v="99"/>
        <pc:sldMkLst>
          <pc:docMk/>
          <pc:sldMk cId="129177912" sldId="283"/>
        </pc:sldMkLst>
        <pc:spChg chg="add mod">
          <ac:chgData name="Keiko Kojima" userId="6899f029-7342-413a-b38b-6a9d55270ecb" providerId="ADAL" clId="{1D5C1C58-FFD8-43CB-9CAD-6EDB7958C05B}" dt="2021-01-25T15:09:17.408" v="99"/>
          <ac:spMkLst>
            <pc:docMk/>
            <pc:sldMk cId="129177912" sldId="283"/>
            <ac:spMk id="7" creationId="{1A09E318-E059-4C10-99CC-38580988EA4F}"/>
          </ac:spMkLst>
        </pc:spChg>
      </pc:sldChg>
      <pc:sldChg chg="addSp modSp mod">
        <pc:chgData name="Keiko Kojima" userId="6899f029-7342-413a-b38b-6a9d55270ecb" providerId="ADAL" clId="{1D5C1C58-FFD8-43CB-9CAD-6EDB7958C05B}" dt="2021-01-25T15:10:08.878" v="110" actId="1076"/>
        <pc:sldMkLst>
          <pc:docMk/>
          <pc:sldMk cId="3869523214" sldId="292"/>
        </pc:sldMkLst>
        <pc:spChg chg="add mod">
          <ac:chgData name="Keiko Kojima" userId="6899f029-7342-413a-b38b-6a9d55270ecb" providerId="ADAL" clId="{1D5C1C58-FFD8-43CB-9CAD-6EDB7958C05B}" dt="2021-01-25T15:10:08.878" v="110" actId="1076"/>
          <ac:spMkLst>
            <pc:docMk/>
            <pc:sldMk cId="3869523214" sldId="292"/>
            <ac:spMk id="5" creationId="{FCDC9EA9-4075-4AC0-9512-FF38B25E8FF8}"/>
          </ac:spMkLst>
        </pc:spChg>
        <pc:picChg chg="mod">
          <ac:chgData name="Keiko Kojima" userId="6899f029-7342-413a-b38b-6a9d55270ecb" providerId="ADAL" clId="{1D5C1C58-FFD8-43CB-9CAD-6EDB7958C05B}" dt="2021-01-25T15:10:03.907" v="109" actId="1076"/>
          <ac:picMkLst>
            <pc:docMk/>
            <pc:sldMk cId="3869523214" sldId="292"/>
            <ac:picMk id="3" creationId="{A23DFBE4-5F16-4096-8008-F3414F714412}"/>
          </ac:picMkLst>
        </pc:picChg>
      </pc:sldChg>
      <pc:sldChg chg="addSp modSp">
        <pc:chgData name="Keiko Kojima" userId="6899f029-7342-413a-b38b-6a9d55270ecb" providerId="ADAL" clId="{1D5C1C58-FFD8-43CB-9CAD-6EDB7958C05B}" dt="2021-01-25T15:04:21.374" v="10"/>
        <pc:sldMkLst>
          <pc:docMk/>
          <pc:sldMk cId="2484733043" sldId="294"/>
        </pc:sldMkLst>
        <pc:spChg chg="add mod">
          <ac:chgData name="Keiko Kojima" userId="6899f029-7342-413a-b38b-6a9d55270ecb" providerId="ADAL" clId="{1D5C1C58-FFD8-43CB-9CAD-6EDB7958C05B}" dt="2021-01-25T15:04:21.374" v="10"/>
          <ac:spMkLst>
            <pc:docMk/>
            <pc:sldMk cId="2484733043" sldId="294"/>
            <ac:spMk id="56" creationId="{D7336E1B-DA8D-4B92-A45D-73762B019477}"/>
          </ac:spMkLst>
        </pc:spChg>
      </pc:sldChg>
      <pc:sldChg chg="addSp modSp">
        <pc:chgData name="Keiko Kojima" userId="6899f029-7342-413a-b38b-6a9d55270ecb" providerId="ADAL" clId="{1D5C1C58-FFD8-43CB-9CAD-6EDB7958C05B}" dt="2021-01-25T15:04:15.166" v="8"/>
        <pc:sldMkLst>
          <pc:docMk/>
          <pc:sldMk cId="1414217990" sldId="295"/>
        </pc:sldMkLst>
        <pc:spChg chg="add mod">
          <ac:chgData name="Keiko Kojima" userId="6899f029-7342-413a-b38b-6a9d55270ecb" providerId="ADAL" clId="{1D5C1C58-FFD8-43CB-9CAD-6EDB7958C05B}" dt="2021-01-25T15:04:15.166" v="8"/>
          <ac:spMkLst>
            <pc:docMk/>
            <pc:sldMk cId="1414217990" sldId="295"/>
            <ac:spMk id="12" creationId="{0E898C40-D7F9-4BFB-8280-94470A07FDD4}"/>
          </ac:spMkLst>
        </pc:spChg>
      </pc:sldChg>
      <pc:sldChg chg="addSp modSp">
        <pc:chgData name="Keiko Kojima" userId="6899f029-7342-413a-b38b-6a9d55270ecb" providerId="ADAL" clId="{1D5C1C58-FFD8-43CB-9CAD-6EDB7958C05B}" dt="2021-01-25T15:06:09.864" v="39"/>
        <pc:sldMkLst>
          <pc:docMk/>
          <pc:sldMk cId="1404824796" sldId="298"/>
        </pc:sldMkLst>
        <pc:spChg chg="add mod">
          <ac:chgData name="Keiko Kojima" userId="6899f029-7342-413a-b38b-6a9d55270ecb" providerId="ADAL" clId="{1D5C1C58-FFD8-43CB-9CAD-6EDB7958C05B}" dt="2021-01-25T15:06:09.864" v="39"/>
          <ac:spMkLst>
            <pc:docMk/>
            <pc:sldMk cId="1404824796" sldId="298"/>
            <ac:spMk id="5" creationId="{ABEE8A26-4A7A-40CF-B1BE-244A2F1081AE}"/>
          </ac:spMkLst>
        </pc:spChg>
      </pc:sldChg>
      <pc:sldChg chg="addSp modSp">
        <pc:chgData name="Keiko Kojima" userId="6899f029-7342-413a-b38b-6a9d55270ecb" providerId="ADAL" clId="{1D5C1C58-FFD8-43CB-9CAD-6EDB7958C05B}" dt="2021-01-25T15:08:01.909" v="80"/>
        <pc:sldMkLst>
          <pc:docMk/>
          <pc:sldMk cId="806575120" sldId="299"/>
        </pc:sldMkLst>
        <pc:spChg chg="add mod">
          <ac:chgData name="Keiko Kojima" userId="6899f029-7342-413a-b38b-6a9d55270ecb" providerId="ADAL" clId="{1D5C1C58-FFD8-43CB-9CAD-6EDB7958C05B}" dt="2021-01-25T15:08:01.909" v="80"/>
          <ac:spMkLst>
            <pc:docMk/>
            <pc:sldMk cId="806575120" sldId="299"/>
            <ac:spMk id="5" creationId="{87D3A2D2-BF7C-4B4D-BBCC-70069B670EEC}"/>
          </ac:spMkLst>
        </pc:spChg>
      </pc:sldChg>
      <pc:sldChg chg="addSp modSp mod">
        <pc:chgData name="Keiko Kojima" userId="6899f029-7342-413a-b38b-6a9d55270ecb" providerId="ADAL" clId="{1D5C1C58-FFD8-43CB-9CAD-6EDB7958C05B}" dt="2021-01-25T15:05:04.178" v="22" actId="1076"/>
        <pc:sldMkLst>
          <pc:docMk/>
          <pc:sldMk cId="2806847887" sldId="300"/>
        </pc:sldMkLst>
        <pc:spChg chg="add mod">
          <ac:chgData name="Keiko Kojima" userId="6899f029-7342-413a-b38b-6a9d55270ecb" providerId="ADAL" clId="{1D5C1C58-FFD8-43CB-9CAD-6EDB7958C05B}" dt="2021-01-25T15:05:04.178" v="22" actId="1076"/>
          <ac:spMkLst>
            <pc:docMk/>
            <pc:sldMk cId="2806847887" sldId="300"/>
            <ac:spMk id="5" creationId="{141926B3-28E2-4E51-A9C5-56743270D5D2}"/>
          </ac:spMkLst>
        </pc:spChg>
      </pc:sldChg>
      <pc:sldChg chg="addSp modSp">
        <pc:chgData name="Keiko Kojima" userId="6899f029-7342-413a-b38b-6a9d55270ecb" providerId="ADAL" clId="{1D5C1C58-FFD8-43CB-9CAD-6EDB7958C05B}" dt="2021-01-25T15:05:14.412" v="24"/>
        <pc:sldMkLst>
          <pc:docMk/>
          <pc:sldMk cId="2794724517" sldId="302"/>
        </pc:sldMkLst>
        <pc:spChg chg="add mod">
          <ac:chgData name="Keiko Kojima" userId="6899f029-7342-413a-b38b-6a9d55270ecb" providerId="ADAL" clId="{1D5C1C58-FFD8-43CB-9CAD-6EDB7958C05B}" dt="2021-01-25T15:05:14.412" v="24"/>
          <ac:spMkLst>
            <pc:docMk/>
            <pc:sldMk cId="2794724517" sldId="302"/>
            <ac:spMk id="17" creationId="{F432D153-7DEC-46C7-A52A-3771207F3C7A}"/>
          </ac:spMkLst>
        </pc:spChg>
      </pc:sldChg>
      <pc:sldChg chg="addSp modSp mod">
        <pc:chgData name="Keiko Kojima" userId="6899f029-7342-413a-b38b-6a9d55270ecb" providerId="ADAL" clId="{1D5C1C58-FFD8-43CB-9CAD-6EDB7958C05B}" dt="2021-01-25T15:05:25.902" v="28" actId="20577"/>
        <pc:sldMkLst>
          <pc:docMk/>
          <pc:sldMk cId="1218642862" sldId="303"/>
        </pc:sldMkLst>
        <pc:spChg chg="add mod">
          <ac:chgData name="Keiko Kojima" userId="6899f029-7342-413a-b38b-6a9d55270ecb" providerId="ADAL" clId="{1D5C1C58-FFD8-43CB-9CAD-6EDB7958C05B}" dt="2021-01-25T15:05:25.902" v="28" actId="20577"/>
          <ac:spMkLst>
            <pc:docMk/>
            <pc:sldMk cId="1218642862" sldId="303"/>
            <ac:spMk id="7" creationId="{AEF935E1-7139-45C6-A648-AB1EF86558C7}"/>
          </ac:spMkLst>
        </pc:spChg>
      </pc:sldChg>
      <pc:sldChg chg="addSp modSp">
        <pc:chgData name="Keiko Kojima" userId="6899f029-7342-413a-b38b-6a9d55270ecb" providerId="ADAL" clId="{1D5C1C58-FFD8-43CB-9CAD-6EDB7958C05B}" dt="2021-01-25T15:07:36.790" v="75"/>
        <pc:sldMkLst>
          <pc:docMk/>
          <pc:sldMk cId="2356276553" sldId="304"/>
        </pc:sldMkLst>
        <pc:spChg chg="add mod">
          <ac:chgData name="Keiko Kojima" userId="6899f029-7342-413a-b38b-6a9d55270ecb" providerId="ADAL" clId="{1D5C1C58-FFD8-43CB-9CAD-6EDB7958C05B}" dt="2021-01-25T15:07:36.790" v="75"/>
          <ac:spMkLst>
            <pc:docMk/>
            <pc:sldMk cId="2356276553" sldId="304"/>
            <ac:spMk id="8" creationId="{996DBFBF-BBD7-4C1E-BF8A-A91F333A6B6E}"/>
          </ac:spMkLst>
        </pc:spChg>
      </pc:sldChg>
      <pc:sldChg chg="addSp modSp">
        <pc:chgData name="Keiko Kojima" userId="6899f029-7342-413a-b38b-6a9d55270ecb" providerId="ADAL" clId="{1D5C1C58-FFD8-43CB-9CAD-6EDB7958C05B}" dt="2021-01-25T15:09:12.009" v="98"/>
        <pc:sldMkLst>
          <pc:docMk/>
          <pc:sldMk cId="4247884447" sldId="305"/>
        </pc:sldMkLst>
        <pc:spChg chg="add mod">
          <ac:chgData name="Keiko Kojima" userId="6899f029-7342-413a-b38b-6a9d55270ecb" providerId="ADAL" clId="{1D5C1C58-FFD8-43CB-9CAD-6EDB7958C05B}" dt="2021-01-25T15:09:12.009" v="98"/>
          <ac:spMkLst>
            <pc:docMk/>
            <pc:sldMk cId="4247884447" sldId="305"/>
            <ac:spMk id="8" creationId="{2C537701-991D-4B9E-BA3A-1EEBB4F5D86F}"/>
          </ac:spMkLst>
        </pc:spChg>
      </pc:sldChg>
      <pc:sldChg chg="addSp modSp mod">
        <pc:chgData name="Keiko Kojima" userId="6899f029-7342-413a-b38b-6a9d55270ecb" providerId="ADAL" clId="{1D5C1C58-FFD8-43CB-9CAD-6EDB7958C05B}" dt="2021-01-25T15:11:13.577" v="124" actId="20577"/>
        <pc:sldMkLst>
          <pc:docMk/>
          <pc:sldMk cId="1318279653" sldId="307"/>
        </pc:sldMkLst>
        <pc:spChg chg="add mod">
          <ac:chgData name="Keiko Kojima" userId="6899f029-7342-413a-b38b-6a9d55270ecb" providerId="ADAL" clId="{1D5C1C58-FFD8-43CB-9CAD-6EDB7958C05B}" dt="2021-01-25T15:11:13.577" v="124" actId="20577"/>
          <ac:spMkLst>
            <pc:docMk/>
            <pc:sldMk cId="1318279653" sldId="307"/>
            <ac:spMk id="5" creationId="{063421B3-0885-4AA1-BCBC-052BD142391A}"/>
          </ac:spMkLst>
        </pc:spChg>
      </pc:sldChg>
      <pc:sldChg chg="addSp delSp modSp mod">
        <pc:chgData name="Keiko Kojima" userId="6899f029-7342-413a-b38b-6a9d55270ecb" providerId="ADAL" clId="{1D5C1C58-FFD8-43CB-9CAD-6EDB7958C05B}" dt="2021-01-25T15:11:04.340" v="122"/>
        <pc:sldMkLst>
          <pc:docMk/>
          <pc:sldMk cId="139888249" sldId="308"/>
        </pc:sldMkLst>
        <pc:spChg chg="add del mod">
          <ac:chgData name="Keiko Kojima" userId="6899f029-7342-413a-b38b-6a9d55270ecb" providerId="ADAL" clId="{1D5C1C58-FFD8-43CB-9CAD-6EDB7958C05B}" dt="2021-01-25T15:11:02.282" v="121" actId="478"/>
          <ac:spMkLst>
            <pc:docMk/>
            <pc:sldMk cId="139888249" sldId="308"/>
            <ac:spMk id="5" creationId="{BD2F628A-2CF1-4CA1-AD87-29B989311755}"/>
          </ac:spMkLst>
        </pc:spChg>
        <pc:spChg chg="add del mod">
          <ac:chgData name="Keiko Kojima" userId="6899f029-7342-413a-b38b-6a9d55270ecb" providerId="ADAL" clId="{1D5C1C58-FFD8-43CB-9CAD-6EDB7958C05B}" dt="2021-01-25T15:10:59.746" v="120"/>
          <ac:spMkLst>
            <pc:docMk/>
            <pc:sldMk cId="139888249" sldId="308"/>
            <ac:spMk id="6" creationId="{AE6426FE-6A8E-4A24-8349-14C56F18988C}"/>
          </ac:spMkLst>
        </pc:spChg>
        <pc:spChg chg="add mod">
          <ac:chgData name="Keiko Kojima" userId="6899f029-7342-413a-b38b-6a9d55270ecb" providerId="ADAL" clId="{1D5C1C58-FFD8-43CB-9CAD-6EDB7958C05B}" dt="2021-01-25T15:11:04.340" v="122"/>
          <ac:spMkLst>
            <pc:docMk/>
            <pc:sldMk cId="139888249" sldId="308"/>
            <ac:spMk id="7" creationId="{4223C57F-D2CF-4243-9D38-A22724930264}"/>
          </ac:spMkLst>
        </pc:spChg>
      </pc:sldChg>
      <pc:sldChg chg="addSp delSp modSp mod">
        <pc:chgData name="Keiko Kojima" userId="6899f029-7342-413a-b38b-6a9d55270ecb" providerId="ADAL" clId="{1D5C1C58-FFD8-43CB-9CAD-6EDB7958C05B}" dt="2021-01-25T15:10:36.946" v="116" actId="20577"/>
        <pc:sldMkLst>
          <pc:docMk/>
          <pc:sldMk cId="2548767368" sldId="309"/>
        </pc:sldMkLst>
        <pc:spChg chg="add del mod">
          <ac:chgData name="Keiko Kojima" userId="6899f029-7342-413a-b38b-6a9d55270ecb" providerId="ADAL" clId="{1D5C1C58-FFD8-43CB-9CAD-6EDB7958C05B}" dt="2021-01-25T15:10:31.271" v="113" actId="478"/>
          <ac:spMkLst>
            <pc:docMk/>
            <pc:sldMk cId="2548767368" sldId="309"/>
            <ac:spMk id="5" creationId="{EA3E6799-57BC-4D66-BF55-81AF2866D703}"/>
          </ac:spMkLst>
        </pc:spChg>
        <pc:spChg chg="add mod">
          <ac:chgData name="Keiko Kojima" userId="6899f029-7342-413a-b38b-6a9d55270ecb" providerId="ADAL" clId="{1D5C1C58-FFD8-43CB-9CAD-6EDB7958C05B}" dt="2021-01-25T15:10:36.946" v="116" actId="20577"/>
          <ac:spMkLst>
            <pc:docMk/>
            <pc:sldMk cId="2548767368" sldId="309"/>
            <ac:spMk id="6" creationId="{D51D020D-2573-4150-814F-76BE5BBBDA93}"/>
          </ac:spMkLst>
        </pc:spChg>
      </pc:sldChg>
      <pc:sldChg chg="addSp delSp modSp mod">
        <pc:chgData name="Keiko Kojima" userId="6899f029-7342-413a-b38b-6a9d55270ecb" providerId="ADAL" clId="{1D5C1C58-FFD8-43CB-9CAD-6EDB7958C05B}" dt="2021-01-25T15:10:22.389" v="112"/>
        <pc:sldMkLst>
          <pc:docMk/>
          <pc:sldMk cId="874506332" sldId="310"/>
        </pc:sldMkLst>
        <pc:spChg chg="add del mod">
          <ac:chgData name="Keiko Kojima" userId="6899f029-7342-413a-b38b-6a9d55270ecb" providerId="ADAL" clId="{1D5C1C58-FFD8-43CB-9CAD-6EDB7958C05B}" dt="2021-01-25T15:10:19.910" v="111" actId="478"/>
          <ac:spMkLst>
            <pc:docMk/>
            <pc:sldMk cId="874506332" sldId="310"/>
            <ac:spMk id="5" creationId="{514155D3-DD8E-4D10-8CA6-8E5F659CCE9B}"/>
          </ac:spMkLst>
        </pc:spChg>
        <pc:spChg chg="add mod">
          <ac:chgData name="Keiko Kojima" userId="6899f029-7342-413a-b38b-6a9d55270ecb" providerId="ADAL" clId="{1D5C1C58-FFD8-43CB-9CAD-6EDB7958C05B}" dt="2021-01-25T15:10:22.389" v="112"/>
          <ac:spMkLst>
            <pc:docMk/>
            <pc:sldMk cId="874506332" sldId="310"/>
            <ac:spMk id="6" creationId="{DB7C415E-0FDC-4A20-A90D-D5B586900496}"/>
          </ac:spMkLst>
        </pc:spChg>
      </pc:sldChg>
      <pc:sldChg chg="addSp modSp mod">
        <pc:chgData name="Keiko Kojima" userId="6899f029-7342-413a-b38b-6a9d55270ecb" providerId="ADAL" clId="{1D5C1C58-FFD8-43CB-9CAD-6EDB7958C05B}" dt="2021-01-25T15:08:21.588" v="86" actId="1076"/>
        <pc:sldMkLst>
          <pc:docMk/>
          <pc:sldMk cId="1003962723" sldId="311"/>
        </pc:sldMkLst>
        <pc:spChg chg="add mod">
          <ac:chgData name="Keiko Kojima" userId="6899f029-7342-413a-b38b-6a9d55270ecb" providerId="ADAL" clId="{1D5C1C58-FFD8-43CB-9CAD-6EDB7958C05B}" dt="2021-01-25T15:08:21.588" v="86" actId="1076"/>
          <ac:spMkLst>
            <pc:docMk/>
            <pc:sldMk cId="1003962723" sldId="311"/>
            <ac:spMk id="27" creationId="{CC44C4CF-2B7D-402C-8FE5-64CBD2150E09}"/>
          </ac:spMkLst>
        </pc:spChg>
      </pc:sldChg>
      <pc:sldChg chg="addSp modSp mod">
        <pc:chgData name="Keiko Kojima" userId="6899f029-7342-413a-b38b-6a9d55270ecb" providerId="ADAL" clId="{1D5C1C58-FFD8-43CB-9CAD-6EDB7958C05B}" dt="2021-01-25T15:08:36.424" v="91" actId="1076"/>
        <pc:sldMkLst>
          <pc:docMk/>
          <pc:sldMk cId="1913754142" sldId="312"/>
        </pc:sldMkLst>
        <pc:spChg chg="add mod">
          <ac:chgData name="Keiko Kojima" userId="6899f029-7342-413a-b38b-6a9d55270ecb" providerId="ADAL" clId="{1D5C1C58-FFD8-43CB-9CAD-6EDB7958C05B}" dt="2021-01-25T15:08:36.424" v="91" actId="1076"/>
          <ac:spMkLst>
            <pc:docMk/>
            <pc:sldMk cId="1913754142" sldId="312"/>
            <ac:spMk id="7" creationId="{2758BA4B-7183-4079-AB93-8802021154A1}"/>
          </ac:spMkLst>
        </pc:spChg>
      </pc:sldChg>
      <pc:sldChg chg="addSp modSp">
        <pc:chgData name="Keiko Kojima" userId="6899f029-7342-413a-b38b-6a9d55270ecb" providerId="ADAL" clId="{1D5C1C58-FFD8-43CB-9CAD-6EDB7958C05B}" dt="2021-01-25T15:09:39.742" v="104"/>
        <pc:sldMkLst>
          <pc:docMk/>
          <pc:sldMk cId="3298672277" sldId="314"/>
        </pc:sldMkLst>
        <pc:spChg chg="add mod">
          <ac:chgData name="Keiko Kojima" userId="6899f029-7342-413a-b38b-6a9d55270ecb" providerId="ADAL" clId="{1D5C1C58-FFD8-43CB-9CAD-6EDB7958C05B}" dt="2021-01-25T15:09:39.742" v="104"/>
          <ac:spMkLst>
            <pc:docMk/>
            <pc:sldMk cId="3298672277" sldId="314"/>
            <ac:spMk id="4" creationId="{CEAEE9DD-6AA8-4003-BF60-5146819C9728}"/>
          </ac:spMkLst>
        </pc:spChg>
      </pc:sldChg>
      <pc:sldChg chg="addSp modSp">
        <pc:chgData name="Keiko Kojima" userId="6899f029-7342-413a-b38b-6a9d55270ecb" providerId="ADAL" clId="{1D5C1C58-FFD8-43CB-9CAD-6EDB7958C05B}" dt="2021-01-25T15:09:36.249" v="103"/>
        <pc:sldMkLst>
          <pc:docMk/>
          <pc:sldMk cId="2726086103" sldId="315"/>
        </pc:sldMkLst>
        <pc:spChg chg="add mod">
          <ac:chgData name="Keiko Kojima" userId="6899f029-7342-413a-b38b-6a9d55270ecb" providerId="ADAL" clId="{1D5C1C58-FFD8-43CB-9CAD-6EDB7958C05B}" dt="2021-01-25T15:09:36.249" v="103"/>
          <ac:spMkLst>
            <pc:docMk/>
            <pc:sldMk cId="2726086103" sldId="315"/>
            <ac:spMk id="4" creationId="{5EF82FC1-3C0B-4EB6-BDA2-4E15E3DD39FB}"/>
          </ac:spMkLst>
        </pc:spChg>
      </pc:sldChg>
      <pc:sldChg chg="addSp modSp mod">
        <pc:chgData name="Keiko Kojima" userId="6899f029-7342-413a-b38b-6a9d55270ecb" providerId="ADAL" clId="{1D5C1C58-FFD8-43CB-9CAD-6EDB7958C05B}" dt="2021-01-25T15:09:30.735" v="102" actId="20577"/>
        <pc:sldMkLst>
          <pc:docMk/>
          <pc:sldMk cId="1357995123" sldId="316"/>
        </pc:sldMkLst>
        <pc:spChg chg="add mod">
          <ac:chgData name="Keiko Kojima" userId="6899f029-7342-413a-b38b-6a9d55270ecb" providerId="ADAL" clId="{1D5C1C58-FFD8-43CB-9CAD-6EDB7958C05B}" dt="2021-01-25T15:09:30.735" v="102" actId="20577"/>
          <ac:spMkLst>
            <pc:docMk/>
            <pc:sldMk cId="1357995123" sldId="316"/>
            <ac:spMk id="4" creationId="{7D5CEC66-FE85-42ED-9E6E-4ED86558DAFE}"/>
          </ac:spMkLst>
        </pc:spChg>
      </pc:sldChg>
      <pc:sldChg chg="addSp modSp">
        <pc:chgData name="Keiko Kojima" userId="6899f029-7342-413a-b38b-6a9d55270ecb" providerId="ADAL" clId="{1D5C1C58-FFD8-43CB-9CAD-6EDB7958C05B}" dt="2021-01-25T15:05:11.865" v="23"/>
        <pc:sldMkLst>
          <pc:docMk/>
          <pc:sldMk cId="3623622723" sldId="317"/>
        </pc:sldMkLst>
        <pc:spChg chg="add mod">
          <ac:chgData name="Keiko Kojima" userId="6899f029-7342-413a-b38b-6a9d55270ecb" providerId="ADAL" clId="{1D5C1C58-FFD8-43CB-9CAD-6EDB7958C05B}" dt="2021-01-25T15:05:11.865" v="23"/>
          <ac:spMkLst>
            <pc:docMk/>
            <pc:sldMk cId="3623622723" sldId="317"/>
            <ac:spMk id="17" creationId="{52D3A6DB-25F4-4986-9D7C-1CDBB226224B}"/>
          </ac:spMkLst>
        </pc:spChg>
      </pc:sldChg>
      <pc:sldChg chg="addSp modSp">
        <pc:chgData name="Keiko Kojima" userId="6899f029-7342-413a-b38b-6a9d55270ecb" providerId="ADAL" clId="{1D5C1C58-FFD8-43CB-9CAD-6EDB7958C05B}" dt="2021-01-25T15:06:12.984" v="40"/>
        <pc:sldMkLst>
          <pc:docMk/>
          <pc:sldMk cId="3554303058" sldId="318"/>
        </pc:sldMkLst>
        <pc:spChg chg="add mod">
          <ac:chgData name="Keiko Kojima" userId="6899f029-7342-413a-b38b-6a9d55270ecb" providerId="ADAL" clId="{1D5C1C58-FFD8-43CB-9CAD-6EDB7958C05B}" dt="2021-01-25T15:06:12.984" v="40"/>
          <ac:spMkLst>
            <pc:docMk/>
            <pc:sldMk cId="3554303058" sldId="318"/>
            <ac:spMk id="11" creationId="{986B284D-B091-4078-8DDF-FB0DCD6501D0}"/>
          </ac:spMkLst>
        </pc:spChg>
      </pc:sldChg>
      <pc:sldChg chg="addSp modSp">
        <pc:chgData name="Keiko Kojima" userId="6899f029-7342-413a-b38b-6a9d55270ecb" providerId="ADAL" clId="{1D5C1C58-FFD8-43CB-9CAD-6EDB7958C05B}" dt="2021-01-25T15:08:05.816" v="81"/>
        <pc:sldMkLst>
          <pc:docMk/>
          <pc:sldMk cId="677130087" sldId="319"/>
        </pc:sldMkLst>
        <pc:spChg chg="add mod">
          <ac:chgData name="Keiko Kojima" userId="6899f029-7342-413a-b38b-6a9d55270ecb" providerId="ADAL" clId="{1D5C1C58-FFD8-43CB-9CAD-6EDB7958C05B}" dt="2021-01-25T15:08:05.816" v="81"/>
          <ac:spMkLst>
            <pc:docMk/>
            <pc:sldMk cId="677130087" sldId="319"/>
            <ac:spMk id="11" creationId="{0B9F5BB5-1073-4B33-B993-011A23B5667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30E0B-13CC-4277-B313-933DFBA01FD4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B61E5-11D5-4211-957A-1EC43D9297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858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B61E5-11D5-4211-957A-1EC43D92974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359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B61E5-11D5-4211-957A-1EC43D929748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19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4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22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8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7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2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8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4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1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2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F2D5D-1448-48F2-85D5-97DBA388A54D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6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0" Type="http://schemas.openxmlformats.org/officeDocument/2006/relationships/image" Target="../media/image17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0" Type="http://schemas.openxmlformats.org/officeDocument/2006/relationships/image" Target="../media/image17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2.png"/><Relationship Id="rId5" Type="http://schemas.microsoft.com/office/2007/relationships/media" Target="../media/media3.mp3"/><Relationship Id="rId10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0" Type="http://schemas.openxmlformats.org/officeDocument/2006/relationships/image" Target="../media/image22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9.png"/><Relationship Id="rId5" Type="http://schemas.microsoft.com/office/2007/relationships/media" Target="../media/media3.mp3"/><Relationship Id="rId10" Type="http://schemas.openxmlformats.org/officeDocument/2006/relationships/image" Target="../media/image24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9.png"/><Relationship Id="rId5" Type="http://schemas.openxmlformats.org/officeDocument/2006/relationships/image" Target="../media/image28.tmp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30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3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9.png"/><Relationship Id="rId5" Type="http://schemas.microsoft.com/office/2007/relationships/media" Target="../media/media3.mp3"/><Relationship Id="rId10" Type="http://schemas.openxmlformats.org/officeDocument/2006/relationships/image" Target="../media/image24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1.png"/><Relationship Id="rId5" Type="http://schemas.openxmlformats.org/officeDocument/2006/relationships/image" Target="../media/image50.tmp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1.png"/><Relationship Id="rId5" Type="http://schemas.openxmlformats.org/officeDocument/2006/relationships/image" Target="../media/image27.png"/><Relationship Id="rId4" Type="http://schemas.openxmlformats.org/officeDocument/2006/relationships/image" Target="../media/image50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5" Type="http://schemas.openxmlformats.org/officeDocument/2006/relationships/image" Target="../media/image57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1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1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4.png"/><Relationship Id="rId4" Type="http://schemas.openxmlformats.org/officeDocument/2006/relationships/image" Target="../media/image69.png"/><Relationship Id="rId9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7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12" Type="http://schemas.openxmlformats.org/officeDocument/2006/relationships/image" Target="../media/image76.png"/><Relationship Id="rId2" Type="http://schemas.openxmlformats.org/officeDocument/2006/relationships/audio" Target="../media/media9.mp3"/><Relationship Id="rId16" Type="http://schemas.openxmlformats.org/officeDocument/2006/relationships/image" Target="../media/image80.png"/><Relationship Id="rId1" Type="http://schemas.microsoft.com/office/2007/relationships/media" Target="../media/media9.mp3"/><Relationship Id="rId6" Type="http://schemas.openxmlformats.org/officeDocument/2006/relationships/image" Target="../media/image74.png"/><Relationship Id="rId11" Type="http://schemas.openxmlformats.org/officeDocument/2006/relationships/image" Target="../media/image72.png"/><Relationship Id="rId5" Type="http://schemas.openxmlformats.org/officeDocument/2006/relationships/image" Target="../media/image73.png"/><Relationship Id="rId15" Type="http://schemas.openxmlformats.org/officeDocument/2006/relationships/image" Target="../media/image79.png"/><Relationship Id="rId10" Type="http://schemas.openxmlformats.org/officeDocument/2006/relationships/image" Target="../media/image71.png"/><Relationship Id="rId4" Type="http://schemas.openxmlformats.org/officeDocument/2006/relationships/image" Target="../media/image75.png"/><Relationship Id="rId9" Type="http://schemas.openxmlformats.org/officeDocument/2006/relationships/image" Target="../media/image70.png"/><Relationship Id="rId1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82.png"/><Relationship Id="rId5" Type="http://schemas.openxmlformats.org/officeDocument/2006/relationships/image" Target="../media/image27.png"/><Relationship Id="rId4" Type="http://schemas.openxmlformats.org/officeDocument/2006/relationships/image" Target="../media/image81.tm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82.png"/><Relationship Id="rId5" Type="http://schemas.openxmlformats.org/officeDocument/2006/relationships/image" Target="../media/image27.png"/><Relationship Id="rId4" Type="http://schemas.openxmlformats.org/officeDocument/2006/relationships/image" Target="../media/image81.tm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8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png"/><Relationship Id="rId5" Type="http://schemas.openxmlformats.org/officeDocument/2006/relationships/image" Target="../media/image88.png"/><Relationship Id="rId4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2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2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tmp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1574" t="19708" r="3620" b="8708"/>
          <a:stretch/>
        </p:blipFill>
        <p:spPr>
          <a:xfrm>
            <a:off x="-1" y="0"/>
            <a:ext cx="12181595" cy="44527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36769-43B8-45E3-DC37-40D957ACA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42" y="3152400"/>
            <a:ext cx="9449635" cy="88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9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872" t="3793" r="483" b="2344"/>
          <a:stretch/>
        </p:blipFill>
        <p:spPr>
          <a:xfrm>
            <a:off x="1272" y="0"/>
            <a:ext cx="12174931" cy="2663687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573A0-01B3-E3F9-29FD-F5F7D655A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6" y="1315895"/>
            <a:ext cx="11953698" cy="126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6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</a:t>
            </a:r>
            <a:endParaRPr lang="en-US" sz="28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9B81CC5-7F07-413C-9C71-E67E0D88C3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" t="1662" r="681" b="1443"/>
          <a:stretch/>
        </p:blipFill>
        <p:spPr>
          <a:xfrm>
            <a:off x="3763951" y="1407622"/>
            <a:ext cx="8361548" cy="53533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ABF711-2BA2-F1D7-3C02-F90A7D7F0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35" y="44503"/>
            <a:ext cx="4210638" cy="7621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309AE2-F18A-D80D-948E-071453AD1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2" y="730236"/>
            <a:ext cx="4941434" cy="7098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DB3BB0-DA76-A6C2-6296-D26BFAE1E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09668"/>
            <a:ext cx="3955312" cy="68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53D9915A-B288-4FFA-8A3E-C1F6E4377B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" t="1662" r="681" b="1443"/>
          <a:stretch/>
        </p:blipFill>
        <p:spPr>
          <a:xfrm>
            <a:off x="3830452" y="1435356"/>
            <a:ext cx="8361548" cy="535339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F0C8C2-B6C3-47C5-9074-3055D5617B0E}"/>
              </a:ext>
            </a:extLst>
          </p:cNvPr>
          <p:cNvSpPr txBox="1"/>
          <p:nvPr/>
        </p:nvSpPr>
        <p:spPr>
          <a:xfrm>
            <a:off x="2902315" y="1549271"/>
            <a:ext cx="1005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りょうり</a:t>
            </a:r>
            <a:endParaRPr kumimoji="1" lang="en-US" altLang="ja-JP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料理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874AFBD-812F-4D4C-94E7-7DE39D325342}"/>
              </a:ext>
            </a:extLst>
          </p:cNvPr>
          <p:cNvSpPr txBox="1"/>
          <p:nvPr/>
        </p:nvSpPr>
        <p:spPr>
          <a:xfrm>
            <a:off x="11212354" y="1213522"/>
            <a:ext cx="1005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しょどう</a:t>
            </a:r>
            <a:b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書道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00665C9-399F-473B-B0CA-45F233371CDC}"/>
              </a:ext>
            </a:extLst>
          </p:cNvPr>
          <p:cNvSpPr txBox="1"/>
          <p:nvPr/>
        </p:nvSpPr>
        <p:spPr>
          <a:xfrm>
            <a:off x="10801985" y="517037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にほんご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9BC0160-149E-42A0-BE27-A6A098A84BE0}"/>
              </a:ext>
            </a:extLst>
          </p:cNvPr>
          <p:cNvSpPr txBox="1"/>
          <p:nvPr/>
        </p:nvSpPr>
        <p:spPr>
          <a:xfrm>
            <a:off x="2799722" y="424690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あいきどう</a:t>
            </a:r>
            <a:endParaRPr kumimoji="1" lang="en-US" altLang="ja-JP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合気道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536353-A9A1-6F32-3D62-98F7A2E5C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35" y="44503"/>
            <a:ext cx="4210638" cy="7621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6B9FB0-7FCE-FCD0-4012-74F4FE7A2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2" y="730236"/>
            <a:ext cx="4941434" cy="7098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52FF48-3333-A125-94D1-394157BF0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09668"/>
            <a:ext cx="3955312" cy="68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21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図 56">
            <a:extLst>
              <a:ext uri="{FF2B5EF4-FFF2-40B4-BE49-F238E27FC236}">
                <a16:creationId xmlns:a16="http://schemas.microsoft.com/office/drawing/2014/main" id="{322F0F32-B8BB-49BB-A762-9BADAAFC4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" t="1662" r="681" b="1443"/>
          <a:stretch/>
        </p:blipFill>
        <p:spPr>
          <a:xfrm>
            <a:off x="3590530" y="1360759"/>
            <a:ext cx="8361548" cy="5353396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7B61ABA4-FFFC-433C-808F-2A3DA263EFF7}"/>
              </a:ext>
            </a:extLst>
          </p:cNvPr>
          <p:cNvGrpSpPr/>
          <p:nvPr/>
        </p:nvGrpSpPr>
        <p:grpSpPr>
          <a:xfrm>
            <a:off x="3890612" y="3023290"/>
            <a:ext cx="2110274" cy="400110"/>
            <a:chOff x="4127240" y="2690400"/>
            <a:chExt cx="2110274" cy="400110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936F1B11-28A3-4533-A35A-231794D0643F}"/>
                </a:ext>
              </a:extLst>
            </p:cNvPr>
            <p:cNvSpPr/>
            <p:nvPr/>
          </p:nvSpPr>
          <p:spPr>
            <a:xfrm>
              <a:off x="4445404" y="2809746"/>
              <a:ext cx="1792110" cy="20138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351B591-791A-4343-95DE-31459A20CCF5}"/>
                </a:ext>
              </a:extLst>
            </p:cNvPr>
            <p:cNvSpPr txBox="1"/>
            <p:nvPr/>
          </p:nvSpPr>
          <p:spPr>
            <a:xfrm>
              <a:off x="4127240" y="2690400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B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688853D3-8D87-401E-8382-F902B3A6E9D8}"/>
              </a:ext>
            </a:extLst>
          </p:cNvPr>
          <p:cNvGrpSpPr/>
          <p:nvPr/>
        </p:nvGrpSpPr>
        <p:grpSpPr>
          <a:xfrm>
            <a:off x="3890612" y="3256653"/>
            <a:ext cx="1408295" cy="400110"/>
            <a:chOff x="4124886" y="2945840"/>
            <a:chExt cx="1408295" cy="400110"/>
          </a:xfrm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58BCAA55-86DE-49E4-A2BF-5F25815DD937}"/>
                </a:ext>
              </a:extLst>
            </p:cNvPr>
            <p:cNvSpPr/>
            <p:nvPr/>
          </p:nvSpPr>
          <p:spPr>
            <a:xfrm>
              <a:off x="4440364" y="3049048"/>
              <a:ext cx="1092817" cy="1876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1E6A866-09D7-48C3-A336-410ABA84C49A}"/>
                </a:ext>
              </a:extLst>
            </p:cNvPr>
            <p:cNvSpPr txBox="1"/>
            <p:nvPr/>
          </p:nvSpPr>
          <p:spPr>
            <a:xfrm>
              <a:off x="4124886" y="2945840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FF0000"/>
                  </a:solidFill>
                </a:rPr>
                <a:t>C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BC5626D0-33E9-4A75-9B5F-C3EAC1EBA996}"/>
              </a:ext>
            </a:extLst>
          </p:cNvPr>
          <p:cNvGrpSpPr/>
          <p:nvPr/>
        </p:nvGrpSpPr>
        <p:grpSpPr>
          <a:xfrm>
            <a:off x="8298138" y="2702452"/>
            <a:ext cx="2587576" cy="400110"/>
            <a:chOff x="8298138" y="2702452"/>
            <a:chExt cx="2521532" cy="400110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E049B1BB-81B1-4979-8FD3-04162C9354BD}"/>
                </a:ext>
              </a:extLst>
            </p:cNvPr>
            <p:cNvSpPr/>
            <p:nvPr/>
          </p:nvSpPr>
          <p:spPr>
            <a:xfrm>
              <a:off x="8585203" y="2796618"/>
              <a:ext cx="2234467" cy="1984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D792291-616E-4F33-B283-202102DC572C}"/>
                </a:ext>
              </a:extLst>
            </p:cNvPr>
            <p:cNvSpPr txBox="1"/>
            <p:nvPr/>
          </p:nvSpPr>
          <p:spPr>
            <a:xfrm>
              <a:off x="8298138" y="2702452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B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AB0C4AFC-900E-475A-88AD-55C9138B6101}"/>
              </a:ext>
            </a:extLst>
          </p:cNvPr>
          <p:cNvGrpSpPr/>
          <p:nvPr/>
        </p:nvGrpSpPr>
        <p:grpSpPr>
          <a:xfrm>
            <a:off x="7878000" y="5510433"/>
            <a:ext cx="2587576" cy="400110"/>
            <a:chOff x="8298138" y="2702452"/>
            <a:chExt cx="2521532" cy="400110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7A54A21-F296-43D5-AEFA-209CD5AA1FE2}"/>
                </a:ext>
              </a:extLst>
            </p:cNvPr>
            <p:cNvSpPr/>
            <p:nvPr/>
          </p:nvSpPr>
          <p:spPr>
            <a:xfrm>
              <a:off x="8585203" y="2796618"/>
              <a:ext cx="2234467" cy="1984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50756663-585C-4297-857D-52B257522BF4}"/>
                </a:ext>
              </a:extLst>
            </p:cNvPr>
            <p:cNvSpPr txBox="1"/>
            <p:nvPr/>
          </p:nvSpPr>
          <p:spPr>
            <a:xfrm>
              <a:off x="8298138" y="2702452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B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sp>
        <p:nvSpPr>
          <p:cNvPr id="56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2C3FA6-44D8-FCA3-3018-9D3AF5148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35" y="44503"/>
            <a:ext cx="4210638" cy="7621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C468F7-8A0F-314D-7C94-857132C82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683" y="91062"/>
            <a:ext cx="5305418" cy="762105"/>
          </a:xfrm>
          <a:prstGeom prst="rect">
            <a:avLst/>
          </a:prstGeom>
        </p:spPr>
      </p:pic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EC96580F-2F94-4146-83C3-EEC4B5C6E823}"/>
              </a:ext>
            </a:extLst>
          </p:cNvPr>
          <p:cNvGrpSpPr/>
          <p:nvPr/>
        </p:nvGrpSpPr>
        <p:grpSpPr>
          <a:xfrm>
            <a:off x="8293328" y="2467183"/>
            <a:ext cx="2592385" cy="400110"/>
            <a:chOff x="8293329" y="2467183"/>
            <a:chExt cx="2526342" cy="400110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4E23089D-492A-42D2-A153-3DCA46129732}"/>
                </a:ext>
              </a:extLst>
            </p:cNvPr>
            <p:cNvSpPr/>
            <p:nvPr/>
          </p:nvSpPr>
          <p:spPr>
            <a:xfrm>
              <a:off x="8583337" y="2564016"/>
              <a:ext cx="2236334" cy="232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1011DB3-5BA8-4E9C-B02B-1977895BBC75}"/>
                </a:ext>
              </a:extLst>
            </p:cNvPr>
            <p:cNvSpPr txBox="1"/>
            <p:nvPr/>
          </p:nvSpPr>
          <p:spPr>
            <a:xfrm>
              <a:off x="8293329" y="2467183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A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C7E8DD42-B4DC-467C-B00C-1B34CF57304F}"/>
              </a:ext>
            </a:extLst>
          </p:cNvPr>
          <p:cNvGrpSpPr/>
          <p:nvPr/>
        </p:nvGrpSpPr>
        <p:grpSpPr>
          <a:xfrm>
            <a:off x="8292322" y="2910726"/>
            <a:ext cx="2593390" cy="400110"/>
            <a:chOff x="8290736" y="3207016"/>
            <a:chExt cx="2527068" cy="400110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9FBC9E4D-59AC-442C-9318-C8B7FB554781}"/>
                </a:ext>
              </a:extLst>
            </p:cNvPr>
            <p:cNvSpPr/>
            <p:nvPr/>
          </p:nvSpPr>
          <p:spPr>
            <a:xfrm>
              <a:off x="8583337" y="3275662"/>
              <a:ext cx="2234467" cy="2401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EB2C9A3-2007-4D24-A997-EC13E45A856F}"/>
                </a:ext>
              </a:extLst>
            </p:cNvPr>
            <p:cNvSpPr txBox="1"/>
            <p:nvPr/>
          </p:nvSpPr>
          <p:spPr>
            <a:xfrm>
              <a:off x="8290736" y="3207016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C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2BF4BBF5-10FE-4111-860F-9828F0A84E00}"/>
              </a:ext>
            </a:extLst>
          </p:cNvPr>
          <p:cNvGrpSpPr/>
          <p:nvPr/>
        </p:nvGrpSpPr>
        <p:grpSpPr>
          <a:xfrm>
            <a:off x="3897948" y="4612423"/>
            <a:ext cx="2945149" cy="594449"/>
            <a:chOff x="4157779" y="4287794"/>
            <a:chExt cx="2945149" cy="594449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8F0EA1EF-0D43-4EE5-AB42-162E982FA5FB}"/>
                </a:ext>
              </a:extLst>
            </p:cNvPr>
            <p:cNvSpPr/>
            <p:nvPr/>
          </p:nvSpPr>
          <p:spPr>
            <a:xfrm>
              <a:off x="4463991" y="4287794"/>
              <a:ext cx="2638937" cy="59444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E2B82B4-4F58-4C26-AE23-0328498C5113}"/>
                </a:ext>
              </a:extLst>
            </p:cNvPr>
            <p:cNvSpPr txBox="1"/>
            <p:nvPr/>
          </p:nvSpPr>
          <p:spPr>
            <a:xfrm>
              <a:off x="4157779" y="4353155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A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B6404DD8-699E-43F4-81D2-E9D4DCAFCE73}"/>
              </a:ext>
            </a:extLst>
          </p:cNvPr>
          <p:cNvGrpSpPr/>
          <p:nvPr/>
        </p:nvGrpSpPr>
        <p:grpSpPr>
          <a:xfrm>
            <a:off x="3983012" y="5339117"/>
            <a:ext cx="2268185" cy="400110"/>
            <a:chOff x="2401468" y="4956212"/>
            <a:chExt cx="2268185" cy="400110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4A3F2FC7-7E29-473D-91BB-C90274E22839}"/>
                </a:ext>
              </a:extLst>
            </p:cNvPr>
            <p:cNvSpPr/>
            <p:nvPr/>
          </p:nvSpPr>
          <p:spPr>
            <a:xfrm>
              <a:off x="2705949" y="5068973"/>
              <a:ext cx="1963704" cy="2013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67FC01F-F590-4783-90D8-9B7BBA5115DA}"/>
                </a:ext>
              </a:extLst>
            </p:cNvPr>
            <p:cNvSpPr txBox="1"/>
            <p:nvPr/>
          </p:nvSpPr>
          <p:spPr>
            <a:xfrm>
              <a:off x="2401468" y="4956212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B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B66363F4-CB51-49D3-8502-1BA7B6346F46}"/>
              </a:ext>
            </a:extLst>
          </p:cNvPr>
          <p:cNvGrpSpPr/>
          <p:nvPr/>
        </p:nvGrpSpPr>
        <p:grpSpPr>
          <a:xfrm>
            <a:off x="3901154" y="5980387"/>
            <a:ext cx="1225554" cy="400110"/>
            <a:chOff x="8336048" y="3523663"/>
            <a:chExt cx="1225554" cy="400110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D86CFE42-C7A6-4F81-9708-4ECD548E1171}"/>
                </a:ext>
              </a:extLst>
            </p:cNvPr>
            <p:cNvSpPr/>
            <p:nvPr/>
          </p:nvSpPr>
          <p:spPr>
            <a:xfrm>
              <a:off x="8647202" y="3589601"/>
              <a:ext cx="914400" cy="2682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9487C59-A881-4817-93FC-42F77A85C280}"/>
                </a:ext>
              </a:extLst>
            </p:cNvPr>
            <p:cNvSpPr txBox="1"/>
            <p:nvPr/>
          </p:nvSpPr>
          <p:spPr>
            <a:xfrm>
              <a:off x="8336048" y="3523663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C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BCEA189F-3B0D-4721-9AF2-EC6D1AEE0F78}"/>
              </a:ext>
            </a:extLst>
          </p:cNvPr>
          <p:cNvGrpSpPr/>
          <p:nvPr/>
        </p:nvGrpSpPr>
        <p:grpSpPr>
          <a:xfrm>
            <a:off x="7878000" y="5257311"/>
            <a:ext cx="2592385" cy="400110"/>
            <a:chOff x="8293329" y="2467183"/>
            <a:chExt cx="2526342" cy="400110"/>
          </a:xfrm>
        </p:grpSpPr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77849789-CF49-474B-8803-5772721B61CF}"/>
                </a:ext>
              </a:extLst>
            </p:cNvPr>
            <p:cNvSpPr/>
            <p:nvPr/>
          </p:nvSpPr>
          <p:spPr>
            <a:xfrm>
              <a:off x="8583337" y="2564016"/>
              <a:ext cx="2236334" cy="232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AC376E5-227F-4478-B7F8-C7D1A41F3E25}"/>
                </a:ext>
              </a:extLst>
            </p:cNvPr>
            <p:cNvSpPr txBox="1"/>
            <p:nvPr/>
          </p:nvSpPr>
          <p:spPr>
            <a:xfrm>
              <a:off x="8293329" y="2467183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A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4E809B3A-18EE-4213-BB61-1C1306A0C826}"/>
              </a:ext>
            </a:extLst>
          </p:cNvPr>
          <p:cNvGrpSpPr/>
          <p:nvPr/>
        </p:nvGrpSpPr>
        <p:grpSpPr>
          <a:xfrm>
            <a:off x="7877628" y="5739227"/>
            <a:ext cx="2587947" cy="400110"/>
            <a:chOff x="8296040" y="3207016"/>
            <a:chExt cx="2521764" cy="400110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37A66A42-E047-447E-87B6-4AE81541F793}"/>
                </a:ext>
              </a:extLst>
            </p:cNvPr>
            <p:cNvSpPr/>
            <p:nvPr/>
          </p:nvSpPr>
          <p:spPr>
            <a:xfrm>
              <a:off x="8583337" y="3275662"/>
              <a:ext cx="2234467" cy="2401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4AAB460-F568-44E6-9337-440F78D113A0}"/>
                </a:ext>
              </a:extLst>
            </p:cNvPr>
            <p:cNvSpPr txBox="1"/>
            <p:nvPr/>
          </p:nvSpPr>
          <p:spPr>
            <a:xfrm>
              <a:off x="8296040" y="3207016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FF0000"/>
                  </a:solidFill>
                </a:rPr>
                <a:t>C</a:t>
              </a:r>
              <a:endParaRPr kumimoji="1" lang="ja-JP" altLang="en-US" sz="200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840A0103-045C-44B1-87BD-4CD0391C9BE2}"/>
              </a:ext>
            </a:extLst>
          </p:cNvPr>
          <p:cNvGrpSpPr/>
          <p:nvPr/>
        </p:nvGrpSpPr>
        <p:grpSpPr>
          <a:xfrm>
            <a:off x="3897948" y="2416069"/>
            <a:ext cx="3526084" cy="451224"/>
            <a:chOff x="4286672" y="2326608"/>
            <a:chExt cx="1122588" cy="392050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4A46D78-5FB2-42DC-AB09-A3DE3A71FB0B}"/>
                </a:ext>
              </a:extLst>
            </p:cNvPr>
            <p:cNvSpPr/>
            <p:nvPr/>
          </p:nvSpPr>
          <p:spPr>
            <a:xfrm>
              <a:off x="4369489" y="2326608"/>
              <a:ext cx="1039771" cy="3920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A8208C7-2BD5-4962-A7EC-60A454CE28F5}"/>
                </a:ext>
              </a:extLst>
            </p:cNvPr>
            <p:cNvSpPr txBox="1"/>
            <p:nvPr/>
          </p:nvSpPr>
          <p:spPr>
            <a:xfrm>
              <a:off x="4286672" y="2331020"/>
              <a:ext cx="96595" cy="347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FF0000"/>
                  </a:solidFill>
                </a:rPr>
                <a:t>A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789169F-3358-8DEA-0355-93A3F862A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2969"/>
            <a:ext cx="5620534" cy="647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93F954-E2F7-2B1D-20EA-88940CC22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49" y="1475075"/>
            <a:ext cx="1619476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3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1L10-2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9057C8-04DB-E0C1-C397-176BA4B5B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74" y="1283583"/>
            <a:ext cx="10941966" cy="324588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999498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1L10-2</a:t>
            </a:r>
            <a:endParaRPr lang="en-US" sz="28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74BD2C1-9CD7-41B5-A298-FFA3229D1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" t="1662" r="681" b="1443"/>
          <a:stretch/>
        </p:blipFill>
        <p:spPr>
          <a:xfrm>
            <a:off x="2072038" y="1205031"/>
            <a:ext cx="8361548" cy="53533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37ABA1-7257-89E2-E670-F2598FC5B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6" y="24648"/>
            <a:ext cx="3781953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8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754281F-BE66-523A-B31A-0C6B489BF9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" r="123" b="83444"/>
          <a:stretch/>
        </p:blipFill>
        <p:spPr>
          <a:xfrm>
            <a:off x="530016" y="-1697"/>
            <a:ext cx="11131976" cy="1374801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F0821F4-899B-2750-3EF0-D34516C51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84" y="1368917"/>
            <a:ext cx="9553431" cy="54849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78174" y="2085395"/>
            <a:ext cx="9428328" cy="97808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8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460" t="1759" r="1801" b="1776"/>
          <a:stretch/>
        </p:blipFill>
        <p:spPr>
          <a:xfrm>
            <a:off x="36114" y="0"/>
            <a:ext cx="12155886" cy="2232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1L10-3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78A8E3-0D2B-0BF0-EC4A-FC0FD6C62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" y="1308632"/>
            <a:ext cx="12148742" cy="117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22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BD1C7B0-CCB9-45DB-BC4F-BFB61B71FF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535" y="3509918"/>
            <a:ext cx="11648929" cy="321672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0229" y="656831"/>
            <a:ext cx="3470923" cy="3424644"/>
          </a:xfrm>
          <a:prstGeom prst="rect">
            <a:avLst/>
          </a:prstGeom>
        </p:spPr>
      </p:pic>
      <p:pic>
        <p:nvPicPr>
          <p:cNvPr id="13" name="Y_[10-01]_kiku1">
            <a:hlinkClick r:id="" action="ppaction://media"/>
            <a:extLst>
              <a:ext uri="{FF2B5EF4-FFF2-40B4-BE49-F238E27FC236}">
                <a16:creationId xmlns:a16="http://schemas.microsoft.com/office/drawing/2014/main" id="{728EEE1E-0AA9-48AC-97CC-A5C8938F3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69129" y="4812057"/>
            <a:ext cx="304800" cy="304800"/>
          </a:xfrm>
          <a:prstGeom prst="rect">
            <a:avLst/>
          </a:prstGeom>
        </p:spPr>
      </p:pic>
      <p:pic>
        <p:nvPicPr>
          <p:cNvPr id="14" name="Y_[10-02]_kiku2">
            <a:hlinkClick r:id="" action="ppaction://media"/>
            <a:extLst>
              <a:ext uri="{FF2B5EF4-FFF2-40B4-BE49-F238E27FC236}">
                <a16:creationId xmlns:a16="http://schemas.microsoft.com/office/drawing/2014/main" id="{1AE0468A-E325-4D9C-B797-3A39BAFB4F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29298" y="4812057"/>
            <a:ext cx="304800" cy="304800"/>
          </a:xfrm>
          <a:prstGeom prst="rect">
            <a:avLst/>
          </a:prstGeom>
        </p:spPr>
      </p:pic>
      <p:pic>
        <p:nvPicPr>
          <p:cNvPr id="15" name="Y_[10-03]_kiku3">
            <a:hlinkClick r:id="" action="ppaction://media"/>
            <a:extLst>
              <a:ext uri="{FF2B5EF4-FFF2-40B4-BE49-F238E27FC236}">
                <a16:creationId xmlns:a16="http://schemas.microsoft.com/office/drawing/2014/main" id="{2844CDCB-CC7B-455C-9F2C-5614A4C3D8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7067" y="4795728"/>
            <a:ext cx="304800" cy="304800"/>
          </a:xfrm>
          <a:prstGeom prst="rect">
            <a:avLst/>
          </a:prstGeom>
        </p:spPr>
      </p:pic>
      <p:pic>
        <p:nvPicPr>
          <p:cNvPr id="16" name="Y_[10-04]_kiku4">
            <a:hlinkClick r:id="" action="ppaction://media"/>
            <a:extLst>
              <a:ext uri="{FF2B5EF4-FFF2-40B4-BE49-F238E27FC236}">
                <a16:creationId xmlns:a16="http://schemas.microsoft.com/office/drawing/2014/main" id="{FD016CAC-A8B5-4F86-960E-898635A75B9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97236" y="4812057"/>
            <a:ext cx="304800" cy="304800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1L10-3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192286-9FB2-0E43-7F1E-23A83B7376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85" y="42531"/>
            <a:ext cx="8248196" cy="2753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710811-BECD-1B08-1C11-122CEC0742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237" y="3509918"/>
            <a:ext cx="7754685" cy="90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2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0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7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0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BD1C7B0-CCB9-45DB-BC4F-BFB61B71FF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535" y="3509918"/>
            <a:ext cx="11648929" cy="321672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0229" y="656831"/>
            <a:ext cx="3470923" cy="342464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0D8ECB-E151-4BC2-AA5E-25821DCAAD6C}"/>
              </a:ext>
            </a:extLst>
          </p:cNvPr>
          <p:cNvSpPr txBox="1"/>
          <p:nvPr/>
        </p:nvSpPr>
        <p:spPr>
          <a:xfrm>
            <a:off x="2307772" y="533400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✔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A6E8116-CFC4-4224-87B2-B050D0CD580A}"/>
              </a:ext>
            </a:extLst>
          </p:cNvPr>
          <p:cNvSpPr txBox="1"/>
          <p:nvPr/>
        </p:nvSpPr>
        <p:spPr>
          <a:xfrm>
            <a:off x="9547322" y="6155089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✔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C3BA1A7-5D2C-430C-A349-9D2F1867908E}"/>
              </a:ext>
            </a:extLst>
          </p:cNvPr>
          <p:cNvSpPr txBox="1"/>
          <p:nvPr/>
        </p:nvSpPr>
        <p:spPr>
          <a:xfrm>
            <a:off x="9547322" y="533321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✔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03E7A80-8EEB-4083-B3D9-091976A3D6BD}"/>
              </a:ext>
            </a:extLst>
          </p:cNvPr>
          <p:cNvSpPr txBox="1"/>
          <p:nvPr/>
        </p:nvSpPr>
        <p:spPr>
          <a:xfrm>
            <a:off x="7113556" y="5774087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✔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D026FB-9F2A-47B1-BF01-CEE575B3BA17}"/>
              </a:ext>
            </a:extLst>
          </p:cNvPr>
          <p:cNvSpPr txBox="1"/>
          <p:nvPr/>
        </p:nvSpPr>
        <p:spPr>
          <a:xfrm>
            <a:off x="7145662" y="5316887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✔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1951940-EAFF-4466-9079-7DBECE39CE0B}"/>
              </a:ext>
            </a:extLst>
          </p:cNvPr>
          <p:cNvSpPr txBox="1"/>
          <p:nvPr/>
        </p:nvSpPr>
        <p:spPr>
          <a:xfrm>
            <a:off x="4718958" y="616597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✔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pic>
        <p:nvPicPr>
          <p:cNvPr id="13" name="Y_[10-01]_kiku1">
            <a:hlinkClick r:id="" action="ppaction://media"/>
            <a:extLst>
              <a:ext uri="{FF2B5EF4-FFF2-40B4-BE49-F238E27FC236}">
                <a16:creationId xmlns:a16="http://schemas.microsoft.com/office/drawing/2014/main" id="{728EEE1E-0AA9-48AC-97CC-A5C8938F3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69129" y="4812057"/>
            <a:ext cx="304800" cy="304800"/>
          </a:xfrm>
          <a:prstGeom prst="rect">
            <a:avLst/>
          </a:prstGeom>
        </p:spPr>
      </p:pic>
      <p:pic>
        <p:nvPicPr>
          <p:cNvPr id="14" name="Y_[10-02]_kiku2">
            <a:hlinkClick r:id="" action="ppaction://media"/>
            <a:extLst>
              <a:ext uri="{FF2B5EF4-FFF2-40B4-BE49-F238E27FC236}">
                <a16:creationId xmlns:a16="http://schemas.microsoft.com/office/drawing/2014/main" id="{1AE0468A-E325-4D9C-B797-3A39BAFB4F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29298" y="4812057"/>
            <a:ext cx="304800" cy="304800"/>
          </a:xfrm>
          <a:prstGeom prst="rect">
            <a:avLst/>
          </a:prstGeom>
        </p:spPr>
      </p:pic>
      <p:pic>
        <p:nvPicPr>
          <p:cNvPr id="15" name="Y_[10-03]_kiku3">
            <a:hlinkClick r:id="" action="ppaction://media"/>
            <a:extLst>
              <a:ext uri="{FF2B5EF4-FFF2-40B4-BE49-F238E27FC236}">
                <a16:creationId xmlns:a16="http://schemas.microsoft.com/office/drawing/2014/main" id="{2844CDCB-CC7B-455C-9F2C-5614A4C3D8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7067" y="4795728"/>
            <a:ext cx="304800" cy="304800"/>
          </a:xfrm>
          <a:prstGeom prst="rect">
            <a:avLst/>
          </a:prstGeom>
        </p:spPr>
      </p:pic>
      <p:pic>
        <p:nvPicPr>
          <p:cNvPr id="16" name="Y_[10-04]_kiku4">
            <a:hlinkClick r:id="" action="ppaction://media"/>
            <a:extLst>
              <a:ext uri="{FF2B5EF4-FFF2-40B4-BE49-F238E27FC236}">
                <a16:creationId xmlns:a16="http://schemas.microsoft.com/office/drawing/2014/main" id="{FD016CAC-A8B5-4F86-960E-898635A75B9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97236" y="4812057"/>
            <a:ext cx="304800" cy="304800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1L10-3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416238-A8D7-8DD9-0664-433D821EF3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85" y="42531"/>
            <a:ext cx="8248196" cy="27538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214225-D341-907E-29F9-F149AE9774D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237" y="3509918"/>
            <a:ext cx="7754685" cy="90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4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31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10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17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50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0229" y="656831"/>
            <a:ext cx="3470923" cy="34246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DBB23D5-FC96-42C3-9F4F-4769A03E18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897" y="3284326"/>
            <a:ext cx="11874228" cy="3356893"/>
          </a:xfrm>
          <a:prstGeom prst="rect">
            <a:avLst/>
          </a:prstGeom>
        </p:spPr>
      </p:pic>
      <p:pic>
        <p:nvPicPr>
          <p:cNvPr id="13" name="Y_[10-01]_kiku1">
            <a:hlinkClick r:id="" action="ppaction://media"/>
            <a:extLst>
              <a:ext uri="{FF2B5EF4-FFF2-40B4-BE49-F238E27FC236}">
                <a16:creationId xmlns:a16="http://schemas.microsoft.com/office/drawing/2014/main" id="{DAC5E3B3-D9F4-4447-9277-16C0805873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69129" y="4604054"/>
            <a:ext cx="304800" cy="304800"/>
          </a:xfrm>
          <a:prstGeom prst="rect">
            <a:avLst/>
          </a:prstGeom>
        </p:spPr>
      </p:pic>
      <p:pic>
        <p:nvPicPr>
          <p:cNvPr id="14" name="Y_[10-02]_kiku2">
            <a:hlinkClick r:id="" action="ppaction://media"/>
            <a:extLst>
              <a:ext uri="{FF2B5EF4-FFF2-40B4-BE49-F238E27FC236}">
                <a16:creationId xmlns:a16="http://schemas.microsoft.com/office/drawing/2014/main" id="{FAB8E24C-976A-45CA-91B2-3647E3C2A5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29298" y="4604054"/>
            <a:ext cx="304800" cy="304800"/>
          </a:xfrm>
          <a:prstGeom prst="rect">
            <a:avLst/>
          </a:prstGeom>
        </p:spPr>
      </p:pic>
      <p:pic>
        <p:nvPicPr>
          <p:cNvPr id="15" name="Y_[10-03]_kiku3">
            <a:hlinkClick r:id="" action="ppaction://media"/>
            <a:extLst>
              <a:ext uri="{FF2B5EF4-FFF2-40B4-BE49-F238E27FC236}">
                <a16:creationId xmlns:a16="http://schemas.microsoft.com/office/drawing/2014/main" id="{0B9B0CCF-95D1-4E61-939F-8DF0EF56C4E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7067" y="4587725"/>
            <a:ext cx="304800" cy="304800"/>
          </a:xfrm>
          <a:prstGeom prst="rect">
            <a:avLst/>
          </a:prstGeom>
        </p:spPr>
      </p:pic>
      <p:pic>
        <p:nvPicPr>
          <p:cNvPr id="16" name="Y_[10-04]_kiku4">
            <a:hlinkClick r:id="" action="ppaction://media"/>
            <a:extLst>
              <a:ext uri="{FF2B5EF4-FFF2-40B4-BE49-F238E27FC236}">
                <a16:creationId xmlns:a16="http://schemas.microsoft.com/office/drawing/2014/main" id="{7394E199-4C4A-46A1-AA52-D674AA44331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97236" y="4604054"/>
            <a:ext cx="304800" cy="304800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1L10-3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CBF811-7E18-9DF7-48A0-C518F1ABBFB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85" y="42531"/>
            <a:ext cx="8248196" cy="2753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071B0F-B1A7-D946-F1D8-37E84356D3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897" y="3284326"/>
            <a:ext cx="11728255" cy="93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2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0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7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0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DBB23D5-FC96-42C3-9F4F-4769A03E18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97" y="3284326"/>
            <a:ext cx="11874228" cy="335689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13222FE-03C1-432F-A719-DE48C8FE62D7}"/>
              </a:ext>
            </a:extLst>
          </p:cNvPr>
          <p:cNvSpPr txBox="1"/>
          <p:nvPr/>
        </p:nvSpPr>
        <p:spPr>
          <a:xfrm>
            <a:off x="2269672" y="4955779"/>
            <a:ext cx="2031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すい  よる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水：夜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7:00-8:30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60E0A3-9D64-419C-B19D-507172302CA3}"/>
              </a:ext>
            </a:extLst>
          </p:cNvPr>
          <p:cNvSpPr txBox="1"/>
          <p:nvPr/>
        </p:nvSpPr>
        <p:spPr>
          <a:xfrm>
            <a:off x="2269672" y="5773927"/>
            <a:ext cx="2262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   あさ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土：朝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10:00-11:30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18B663-3BBF-4829-9F99-F69FB1C0EAA4}"/>
              </a:ext>
            </a:extLst>
          </p:cNvPr>
          <p:cNvSpPr txBox="1"/>
          <p:nvPr/>
        </p:nvSpPr>
        <p:spPr>
          <a:xfrm>
            <a:off x="4749701" y="5404595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T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シャツ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BBC9697-1737-4E04-B882-008D18F8E491}"/>
              </a:ext>
            </a:extLst>
          </p:cNvPr>
          <p:cNvSpPr txBox="1"/>
          <p:nvPr/>
        </p:nvSpPr>
        <p:spPr>
          <a:xfrm>
            <a:off x="7153797" y="4877843"/>
            <a:ext cx="145424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いつ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きん　   もく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金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、木〇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36658E0-E597-4583-92D5-B38566BC21D3}"/>
              </a:ext>
            </a:extLst>
          </p:cNvPr>
          <p:cNvSpPr txBox="1"/>
          <p:nvPr/>
        </p:nvSpPr>
        <p:spPr>
          <a:xfrm>
            <a:off x="7153797" y="5844069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いくら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</a:p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８００えん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DA66CA5-7DAA-42A8-A52C-9E71EC48FAF5}"/>
              </a:ext>
            </a:extLst>
          </p:cNvPr>
          <p:cNvSpPr txBox="1"/>
          <p:nvPr/>
        </p:nvSpPr>
        <p:spPr>
          <a:xfrm>
            <a:off x="9528546" y="5654395"/>
            <a:ext cx="171072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ふく  どうぐ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服・道具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</a:p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だいじょうぶ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C8816B-1FCE-43F9-B95F-E3D43B9A5143}"/>
              </a:ext>
            </a:extLst>
          </p:cNvPr>
          <p:cNvSpPr txBox="1"/>
          <p:nvPr/>
        </p:nvSpPr>
        <p:spPr>
          <a:xfrm>
            <a:off x="9467302" y="4861629"/>
            <a:ext cx="2031325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いつ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</a:p>
          <a:p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 がつ じゅうよっか　にち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 </a:t>
            </a: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14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日（日）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9025" y="214284"/>
            <a:ext cx="2879042" cy="2840655"/>
          </a:xfrm>
          <a:prstGeom prst="rect">
            <a:avLst/>
          </a:prstGeom>
        </p:spPr>
      </p:pic>
      <p:pic>
        <p:nvPicPr>
          <p:cNvPr id="13" name="Y_[10-01]_kiku1">
            <a:hlinkClick r:id="" action="ppaction://media"/>
            <a:extLst>
              <a:ext uri="{FF2B5EF4-FFF2-40B4-BE49-F238E27FC236}">
                <a16:creationId xmlns:a16="http://schemas.microsoft.com/office/drawing/2014/main" id="{DAC5E3B3-D9F4-4447-9277-16C0805873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69129" y="4604054"/>
            <a:ext cx="304800" cy="304800"/>
          </a:xfrm>
          <a:prstGeom prst="rect">
            <a:avLst/>
          </a:prstGeom>
        </p:spPr>
      </p:pic>
      <p:pic>
        <p:nvPicPr>
          <p:cNvPr id="14" name="Y_[10-02]_kiku2">
            <a:hlinkClick r:id="" action="ppaction://media"/>
            <a:extLst>
              <a:ext uri="{FF2B5EF4-FFF2-40B4-BE49-F238E27FC236}">
                <a16:creationId xmlns:a16="http://schemas.microsoft.com/office/drawing/2014/main" id="{FAB8E24C-976A-45CA-91B2-3647E3C2A5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29298" y="4604054"/>
            <a:ext cx="304800" cy="304800"/>
          </a:xfrm>
          <a:prstGeom prst="rect">
            <a:avLst/>
          </a:prstGeom>
        </p:spPr>
      </p:pic>
      <p:pic>
        <p:nvPicPr>
          <p:cNvPr id="15" name="Y_[10-03]_kiku3">
            <a:hlinkClick r:id="" action="ppaction://media"/>
            <a:extLst>
              <a:ext uri="{FF2B5EF4-FFF2-40B4-BE49-F238E27FC236}">
                <a16:creationId xmlns:a16="http://schemas.microsoft.com/office/drawing/2014/main" id="{0B9B0CCF-95D1-4E61-939F-8DF0EF56C4E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7067" y="4587725"/>
            <a:ext cx="304800" cy="304800"/>
          </a:xfrm>
          <a:prstGeom prst="rect">
            <a:avLst/>
          </a:prstGeom>
        </p:spPr>
      </p:pic>
      <p:pic>
        <p:nvPicPr>
          <p:cNvPr id="16" name="Y_[10-04]_kiku4">
            <a:hlinkClick r:id="" action="ppaction://media"/>
            <a:extLst>
              <a:ext uri="{FF2B5EF4-FFF2-40B4-BE49-F238E27FC236}">
                <a16:creationId xmlns:a16="http://schemas.microsoft.com/office/drawing/2014/main" id="{7394E199-4C4A-46A1-AA52-D674AA44331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97236" y="4604054"/>
            <a:ext cx="304800" cy="304800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1L10-3</a:t>
            </a:r>
            <a:endParaRPr lang="en-US" sz="2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46DB15-5E8A-8A55-1854-1A7D8A1752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85" y="42531"/>
            <a:ext cx="8248196" cy="27538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5503C1-F34E-458D-A8DE-4D8C43A01D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897" y="3284326"/>
            <a:ext cx="11728255" cy="93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0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31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10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17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50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F905DB3-F1DC-488F-AAFE-7F5E49269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687" y="1290001"/>
            <a:ext cx="9932625" cy="501258"/>
          </a:xfrm>
          <a:prstGeom prst="rect">
            <a:avLst/>
          </a:prstGeom>
        </p:spPr>
      </p:pic>
      <p:pic>
        <p:nvPicPr>
          <p:cNvPr id="11" name="Y_[10-01]_kiku1">
            <a:hlinkClick r:id="" action="ppaction://media"/>
            <a:extLst>
              <a:ext uri="{FF2B5EF4-FFF2-40B4-BE49-F238E27FC236}">
                <a16:creationId xmlns:a16="http://schemas.microsoft.com/office/drawing/2014/main" id="{7EAD3530-4D73-4402-8278-C8A52A707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50684" y="1440042"/>
            <a:ext cx="304800" cy="304800"/>
          </a:xfrm>
          <a:prstGeom prst="rect">
            <a:avLst/>
          </a:prstGeom>
        </p:spPr>
      </p:pic>
      <p:pic>
        <p:nvPicPr>
          <p:cNvPr id="13" name="Y_[10-02]_kiku2">
            <a:hlinkClick r:id="" action="ppaction://media"/>
            <a:extLst>
              <a:ext uri="{FF2B5EF4-FFF2-40B4-BE49-F238E27FC236}">
                <a16:creationId xmlns:a16="http://schemas.microsoft.com/office/drawing/2014/main" id="{80C228E3-3846-44B9-83F5-913CEC2772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10853" y="1440042"/>
            <a:ext cx="304800" cy="304800"/>
          </a:xfrm>
          <a:prstGeom prst="rect">
            <a:avLst/>
          </a:prstGeom>
        </p:spPr>
      </p:pic>
      <p:pic>
        <p:nvPicPr>
          <p:cNvPr id="14" name="Y_[10-03]_kiku3">
            <a:hlinkClick r:id="" action="ppaction://media"/>
            <a:extLst>
              <a:ext uri="{FF2B5EF4-FFF2-40B4-BE49-F238E27FC236}">
                <a16:creationId xmlns:a16="http://schemas.microsoft.com/office/drawing/2014/main" id="{F8F52B18-249B-4F79-9CAA-F8D66C937A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18622" y="1423713"/>
            <a:ext cx="304800" cy="304800"/>
          </a:xfrm>
          <a:prstGeom prst="rect">
            <a:avLst/>
          </a:prstGeom>
        </p:spPr>
      </p:pic>
      <p:pic>
        <p:nvPicPr>
          <p:cNvPr id="15" name="Y_[10-04]_kiku4">
            <a:hlinkClick r:id="" action="ppaction://media"/>
            <a:extLst>
              <a:ext uri="{FF2B5EF4-FFF2-40B4-BE49-F238E27FC236}">
                <a16:creationId xmlns:a16="http://schemas.microsoft.com/office/drawing/2014/main" id="{E0A87911-DE8A-46A0-9743-1CE607D8117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78791" y="1440042"/>
            <a:ext cx="304800" cy="304800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1L10-3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A45E0D-53FC-427C-97C5-2FE7DE82EC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789" y="129873"/>
            <a:ext cx="9655224" cy="1012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AE0752-CC57-5DB0-C800-55E7C41D67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4624" y="2674030"/>
            <a:ext cx="10546506" cy="315261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65378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0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71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00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CC74DD0-3123-4A69-9235-2676CD031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13" name="図 12" descr="テキスト&#10;&#10;低い精度で自動的に生成された説明">
            <a:extLst>
              <a:ext uri="{FF2B5EF4-FFF2-40B4-BE49-F238E27FC236}">
                <a16:creationId xmlns:a16="http://schemas.microsoft.com/office/drawing/2014/main" id="{07815FF2-5E78-438F-B2C4-74463A5BE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90" y="1648121"/>
            <a:ext cx="8749016" cy="356175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1L10-4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66E382-566A-7587-CF1E-C30A85AA1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9890" y="1779626"/>
            <a:ext cx="8856733" cy="1126702"/>
          </a:xfrm>
          <a:prstGeom prst="rect">
            <a:avLst/>
          </a:prstGeom>
        </p:spPr>
      </p:pic>
      <p:pic>
        <p:nvPicPr>
          <p:cNvPr id="6" name="Y_[10-05]_katachi">
            <a:hlinkClick r:id="" action="ppaction://media"/>
            <a:extLst>
              <a:ext uri="{FF2B5EF4-FFF2-40B4-BE49-F238E27FC236}">
                <a16:creationId xmlns:a16="http://schemas.microsoft.com/office/drawing/2014/main" id="{A556FCC2-E63D-4745-8439-10697C00C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12218" y="1971511"/>
            <a:ext cx="559037" cy="55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4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FC5112B-FA91-429C-A195-A348B9E490D8}"/>
              </a:ext>
            </a:extLst>
          </p:cNvPr>
          <p:cNvGrpSpPr/>
          <p:nvPr/>
        </p:nvGrpSpPr>
        <p:grpSpPr>
          <a:xfrm>
            <a:off x="1056612" y="1509079"/>
            <a:ext cx="10943686" cy="4893517"/>
            <a:chOff x="1050805" y="1576246"/>
            <a:chExt cx="10943686" cy="4893517"/>
          </a:xfrm>
        </p:grpSpPr>
        <p:pic>
          <p:nvPicPr>
            <p:cNvPr id="10" name="図 9" descr="グラフィカル ユーザー インターフェイス&#10;&#10;中程度の精度で自動的に生成された説明">
              <a:extLst>
                <a:ext uri="{FF2B5EF4-FFF2-40B4-BE49-F238E27FC236}">
                  <a16:creationId xmlns:a16="http://schemas.microsoft.com/office/drawing/2014/main" id="{C75ABCB3-0DD1-4A3D-95C3-D4C528935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805" y="1576246"/>
              <a:ext cx="10943686" cy="4893517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B5E9F218-09EF-4A71-B248-6F88DC34BC69}"/>
                </a:ext>
              </a:extLst>
            </p:cNvPr>
            <p:cNvSpPr txBox="1"/>
            <p:nvPr/>
          </p:nvSpPr>
          <p:spPr>
            <a:xfrm>
              <a:off x="4658579" y="2992397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したいんですが</a:t>
              </a: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05DEBC6B-362C-43D0-834C-9668BB6C6F95}"/>
                </a:ext>
              </a:extLst>
            </p:cNvPr>
            <p:cNvSpPr txBox="1"/>
            <p:nvPr/>
          </p:nvSpPr>
          <p:spPr>
            <a:xfrm>
              <a:off x="4366943" y="36886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みたいんですが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D593E79-4D66-41C1-9784-E2F12CD14974}"/>
                </a:ext>
              </a:extLst>
            </p:cNvPr>
            <p:cNvSpPr txBox="1"/>
            <p:nvPr/>
          </p:nvSpPr>
          <p:spPr>
            <a:xfrm>
              <a:off x="5015023" y="434507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みたいんですが</a:t>
              </a: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ACC74DD0-3123-4A69-9235-2676CD031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1L10-4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693D60-BC6B-0CDB-74D3-4035201DD9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543" y="1465117"/>
            <a:ext cx="8286850" cy="1054205"/>
          </a:xfrm>
          <a:prstGeom prst="rect">
            <a:avLst/>
          </a:prstGeom>
        </p:spPr>
      </p:pic>
      <p:pic>
        <p:nvPicPr>
          <p:cNvPr id="6" name="Y_[10-05]_katachi">
            <a:hlinkClick r:id="" action="ppaction://media"/>
            <a:extLst>
              <a:ext uri="{FF2B5EF4-FFF2-40B4-BE49-F238E27FC236}">
                <a16:creationId xmlns:a16="http://schemas.microsoft.com/office/drawing/2014/main" id="{A556FCC2-E63D-4745-8439-10697C00C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81393" y="1656073"/>
            <a:ext cx="532458" cy="532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DCC11D-D3B3-B08A-AAE2-737B13FCF4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375" y="5049947"/>
            <a:ext cx="10759253" cy="126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6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7B109E-916A-4207-914F-837BEDD5A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7" y="0"/>
            <a:ext cx="2524143" cy="133351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8803" y="0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1L10-16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9D20E4-4DAE-912E-656D-B839A57C5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939" y="896238"/>
            <a:ext cx="10253969" cy="36529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925886-C2C3-5F02-9EFA-0A0FE4343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1387" y="4549215"/>
            <a:ext cx="8219946" cy="19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23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C5EE7CE-7457-42D3-8969-73F13738AA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687" y="2069915"/>
            <a:ext cx="9932625" cy="501258"/>
          </a:xfrm>
          <a:prstGeom prst="rect">
            <a:avLst/>
          </a:prstGeom>
        </p:spPr>
      </p:pic>
      <p:pic>
        <p:nvPicPr>
          <p:cNvPr id="11" name="Y_[10-01]_kiku1">
            <a:hlinkClick r:id="" action="ppaction://media"/>
            <a:extLst>
              <a:ext uri="{FF2B5EF4-FFF2-40B4-BE49-F238E27FC236}">
                <a16:creationId xmlns:a16="http://schemas.microsoft.com/office/drawing/2014/main" id="{3CCB2791-5E47-40FE-A431-FF2A39C26B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76256" y="2207894"/>
            <a:ext cx="304800" cy="304800"/>
          </a:xfrm>
          <a:prstGeom prst="rect">
            <a:avLst/>
          </a:prstGeom>
        </p:spPr>
      </p:pic>
      <p:pic>
        <p:nvPicPr>
          <p:cNvPr id="12" name="Y_[10-02]_kiku2">
            <a:hlinkClick r:id="" action="ppaction://media"/>
            <a:extLst>
              <a:ext uri="{FF2B5EF4-FFF2-40B4-BE49-F238E27FC236}">
                <a16:creationId xmlns:a16="http://schemas.microsoft.com/office/drawing/2014/main" id="{A47FE1C0-1E1C-4FE4-B005-F59909696C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36425" y="2207894"/>
            <a:ext cx="304800" cy="304800"/>
          </a:xfrm>
          <a:prstGeom prst="rect">
            <a:avLst/>
          </a:prstGeom>
        </p:spPr>
      </p:pic>
      <p:pic>
        <p:nvPicPr>
          <p:cNvPr id="13" name="Y_[10-03]_kiku3">
            <a:hlinkClick r:id="" action="ppaction://media"/>
            <a:extLst>
              <a:ext uri="{FF2B5EF4-FFF2-40B4-BE49-F238E27FC236}">
                <a16:creationId xmlns:a16="http://schemas.microsoft.com/office/drawing/2014/main" id="{5A5C6A6B-4146-4443-A830-37EBA8F783D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97359" y="2191565"/>
            <a:ext cx="304800" cy="304800"/>
          </a:xfrm>
          <a:prstGeom prst="rect">
            <a:avLst/>
          </a:prstGeom>
        </p:spPr>
      </p:pic>
      <p:pic>
        <p:nvPicPr>
          <p:cNvPr id="14" name="Y_[10-04]_kiku4">
            <a:hlinkClick r:id="" action="ppaction://media"/>
            <a:extLst>
              <a:ext uri="{FF2B5EF4-FFF2-40B4-BE49-F238E27FC236}">
                <a16:creationId xmlns:a16="http://schemas.microsoft.com/office/drawing/2014/main" id="{BE318158-816B-4419-B692-443EFA2F73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78794" y="2207894"/>
            <a:ext cx="304800" cy="30480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1L10-4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2F0719-C063-3803-C33A-3AF5D75B8C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6462" y="562990"/>
            <a:ext cx="9213848" cy="104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1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0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71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0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8470E8D1-B975-4CB0-B9CF-6F40DD409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31" y="684891"/>
            <a:ext cx="7188569" cy="3765744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1L10-4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4F479-DBB5-8447-867C-F6E5AD260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831" y="790576"/>
            <a:ext cx="7188569" cy="10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93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754281F-BE66-523A-B31A-0C6B489BF9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" r="123" b="83444"/>
          <a:stretch/>
        </p:blipFill>
        <p:spPr>
          <a:xfrm>
            <a:off x="530016" y="-1697"/>
            <a:ext cx="11131976" cy="1374801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F0821F4-899B-2750-3EF0-D34516C51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84" y="1368917"/>
            <a:ext cx="9553431" cy="54849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32682" y="3029365"/>
            <a:ext cx="9530685" cy="105770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09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81002" cy="2299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1L10-5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01BBB3-FD1D-C10C-58A1-6DFE19A99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" y="1304884"/>
            <a:ext cx="12170004" cy="87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22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86"/>
          <a:stretch/>
        </p:blipFill>
        <p:spPr>
          <a:xfrm>
            <a:off x="9520637" y="690541"/>
            <a:ext cx="2671363" cy="2373246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1L10-5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45151B-EB62-AF1E-9D45-78508B33B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239000" cy="25003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34B7D6-B472-031B-50E1-1C5ADCF7B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0" y="2500313"/>
            <a:ext cx="9910197" cy="4176712"/>
          </a:xfrm>
          <a:prstGeom prst="rect">
            <a:avLst/>
          </a:prstGeom>
        </p:spPr>
      </p:pic>
      <p:pic>
        <p:nvPicPr>
          <p:cNvPr id="10" name="Y_[10-06]_kaiwa">
            <a:hlinkClick r:id="" action="ppaction://media"/>
            <a:extLst>
              <a:ext uri="{FF2B5EF4-FFF2-40B4-BE49-F238E27FC236}">
                <a16:creationId xmlns:a16="http://schemas.microsoft.com/office/drawing/2014/main" id="{B72E0838-89C6-4822-8FC8-B09338F37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61066" y="2500312"/>
            <a:ext cx="554182" cy="55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2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86"/>
          <a:stretch/>
        </p:blipFill>
        <p:spPr>
          <a:xfrm>
            <a:off x="9520637" y="690541"/>
            <a:ext cx="2671363" cy="2373246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1L10-5</a:t>
            </a:r>
            <a:endParaRPr lang="en-US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47ADFF-56C3-BEDB-B2E7-A90309B13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239000" cy="25003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B0E8C5-0421-C2EA-B6BB-B25A42785D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505075"/>
            <a:ext cx="9910197" cy="4176712"/>
          </a:xfrm>
          <a:prstGeom prst="rect">
            <a:avLst/>
          </a:prstGeom>
        </p:spPr>
      </p:pic>
      <p:pic>
        <p:nvPicPr>
          <p:cNvPr id="10" name="Y_[10-06]_kaiwa">
            <a:hlinkClick r:id="" action="ppaction://media"/>
            <a:extLst>
              <a:ext uri="{FF2B5EF4-FFF2-40B4-BE49-F238E27FC236}">
                <a16:creationId xmlns:a16="http://schemas.microsoft.com/office/drawing/2014/main" id="{B72E0838-89C6-4822-8FC8-B09338F37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4439" y="2514265"/>
            <a:ext cx="554182" cy="55418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0256EB6-2A2A-4273-8F6E-18D18FF84E43}"/>
              </a:ext>
            </a:extLst>
          </p:cNvPr>
          <p:cNvGrpSpPr/>
          <p:nvPr/>
        </p:nvGrpSpPr>
        <p:grpSpPr>
          <a:xfrm>
            <a:off x="3619500" y="4514991"/>
            <a:ext cx="2954655" cy="2048323"/>
            <a:chOff x="3587028" y="4256296"/>
            <a:chExt cx="2954655" cy="204832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DA6DA4B-37C7-443A-AA57-262B266E2538}"/>
                </a:ext>
              </a:extLst>
            </p:cNvPr>
            <p:cNvSpPr txBox="1"/>
            <p:nvPr/>
          </p:nvSpPr>
          <p:spPr>
            <a:xfrm>
              <a:off x="3619967" y="4671873"/>
              <a:ext cx="238613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 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  　よる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火：夜</a:t>
              </a:r>
              <a:r>
                <a:rPr kumimoji="1" lang="en-US" altLang="ja-JP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7:00</a:t>
              </a:r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～</a:t>
              </a:r>
              <a:r>
                <a:rPr kumimoji="1" lang="en-US" altLang="ja-JP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8:30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26F35D6-E2E5-4805-8338-3A83C7C6E55B}"/>
                </a:ext>
              </a:extLst>
            </p:cNvPr>
            <p:cNvSpPr txBox="1"/>
            <p:nvPr/>
          </p:nvSpPr>
          <p:spPr>
            <a:xfrm>
              <a:off x="4632061" y="425629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0CD3A1C-3E7D-45C5-B14D-1BB37DD22902}"/>
                </a:ext>
              </a:extLst>
            </p:cNvPr>
            <p:cNvSpPr txBox="1"/>
            <p:nvPr/>
          </p:nvSpPr>
          <p:spPr>
            <a:xfrm>
              <a:off x="3702873" y="5184451"/>
              <a:ext cx="274947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HGS創英角ｺﾞｼｯｸUB" panose="020B0A00000000000000" pitchFamily="50" charset="-128"/>
                  <a:ea typeface="HGS創英角ｺﾞｼｯｸUB" panose="020B0A00000000000000" pitchFamily="50" charset="-128"/>
                </a:rPr>
                <a:t>　</a:t>
              </a: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きょうかしょ　 か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ただ（教科書は買う）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AF78622-56F2-4B92-9F69-5EE257FB05FF}"/>
                </a:ext>
              </a:extLst>
            </p:cNvPr>
            <p:cNvSpPr txBox="1"/>
            <p:nvPr/>
          </p:nvSpPr>
          <p:spPr>
            <a:xfrm>
              <a:off x="3587028" y="5689066"/>
              <a:ext cx="2954655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HGS創英角ｺﾞｼｯｸUB" panose="020B0A00000000000000" pitchFamily="50" charset="-128"/>
                  <a:ea typeface="HGS創英角ｺﾞｼｯｸUB" panose="020B0A00000000000000" pitchFamily="50" charset="-128"/>
                </a:rPr>
                <a:t>　　　</a:t>
              </a: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　　　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しんせつ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いろいろ　みんな親切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9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77FCD94-43C2-4797-AF2E-17BFC8A19E46}"/>
              </a:ext>
            </a:extLst>
          </p:cNvPr>
          <p:cNvGrpSpPr/>
          <p:nvPr/>
        </p:nvGrpSpPr>
        <p:grpSpPr>
          <a:xfrm>
            <a:off x="5279890" y="53025"/>
            <a:ext cx="6762499" cy="6804975"/>
            <a:chOff x="5306785" y="53024"/>
            <a:chExt cx="6762499" cy="6804975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69DBBDA3-A1CD-4C70-899F-1F34B4586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7225" y="53024"/>
              <a:ext cx="6662059" cy="6804975"/>
            </a:xfrm>
            <a:prstGeom prst="rect">
              <a:avLst/>
            </a:prstGeom>
          </p:spPr>
        </p:pic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4B634751-0028-4E04-AA42-ECFC123882AA}"/>
                </a:ext>
              </a:extLst>
            </p:cNvPr>
            <p:cNvSpPr/>
            <p:nvPr/>
          </p:nvSpPr>
          <p:spPr>
            <a:xfrm>
              <a:off x="5306785" y="53024"/>
              <a:ext cx="1262743" cy="393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1L10-6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3EDD60-9ECC-0893-578B-C06EF5733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839" y="286281"/>
            <a:ext cx="4686954" cy="676369"/>
          </a:xfrm>
          <a:prstGeom prst="rect">
            <a:avLst/>
          </a:prstGeom>
        </p:spPr>
      </p:pic>
      <p:pic>
        <p:nvPicPr>
          <p:cNvPr id="10" name="Y_[10-06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02565" y="448206"/>
            <a:ext cx="554182" cy="554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44C5D5-9162-A2D2-406C-61B44F1834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7126" y="796824"/>
            <a:ext cx="1686110" cy="9325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B0079E-8058-97B9-4686-C0D135177B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281" y="3910851"/>
            <a:ext cx="4978609" cy="4715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71385BF-E75D-5520-BE82-51D6E65CFF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032" y="4240856"/>
            <a:ext cx="3137658" cy="5207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4A30EE-2774-8BB5-232A-225A784F09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421" y="4751690"/>
            <a:ext cx="2463808" cy="47154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20E8DED-1B5E-1C1A-4434-D832AF6D243F}"/>
              </a:ext>
            </a:extLst>
          </p:cNvPr>
          <p:cNvSpPr/>
          <p:nvPr/>
        </p:nvSpPr>
        <p:spPr>
          <a:xfrm>
            <a:off x="167421" y="3776871"/>
            <a:ext cx="5212909" cy="1520686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4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01D061FC-89A7-4045-8C90-72C2D1555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1" y="-3929"/>
            <a:ext cx="2743200" cy="1509079"/>
          </a:xfrm>
          <a:prstGeom prst="rect">
            <a:avLst/>
          </a:prstGeom>
        </p:spPr>
      </p:pic>
      <p:pic>
        <p:nvPicPr>
          <p:cNvPr id="13" name="図 12" descr="ダイアグラム&#10;&#10;自動的に生成された説明">
            <a:extLst>
              <a:ext uri="{FF2B5EF4-FFF2-40B4-BE49-F238E27FC236}">
                <a16:creationId xmlns:a16="http://schemas.microsoft.com/office/drawing/2014/main" id="{2FB6254B-781F-43A2-AE2B-6C27F367E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705" y="1198081"/>
            <a:ext cx="8200334" cy="490930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1L10-7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1BCF83-BF4E-32A7-2721-D8776E41D0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3571" y="1237501"/>
            <a:ext cx="7258243" cy="939166"/>
          </a:xfrm>
          <a:prstGeom prst="rect">
            <a:avLst/>
          </a:prstGeom>
        </p:spPr>
      </p:pic>
      <p:pic>
        <p:nvPicPr>
          <p:cNvPr id="4" name="Y_[10-07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98974" y="1304984"/>
            <a:ext cx="525248" cy="52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9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B718A23-00D8-468D-812A-5D64932E3F2A}"/>
              </a:ext>
            </a:extLst>
          </p:cNvPr>
          <p:cNvGrpSpPr/>
          <p:nvPr/>
        </p:nvGrpSpPr>
        <p:grpSpPr>
          <a:xfrm>
            <a:off x="2821591" y="236634"/>
            <a:ext cx="6950767" cy="4161228"/>
            <a:chOff x="2821591" y="236634"/>
            <a:chExt cx="6950767" cy="4161228"/>
          </a:xfrm>
        </p:grpSpPr>
        <p:pic>
          <p:nvPicPr>
            <p:cNvPr id="13" name="図 12" descr="ダイアグラム&#10;&#10;自動的に生成された説明">
              <a:extLst>
                <a:ext uri="{FF2B5EF4-FFF2-40B4-BE49-F238E27FC236}">
                  <a16:creationId xmlns:a16="http://schemas.microsoft.com/office/drawing/2014/main" id="{2FB6254B-781F-43A2-AE2B-6C27F367E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1591" y="236634"/>
              <a:ext cx="6950767" cy="4161228"/>
            </a:xfrm>
            <a:prstGeom prst="rect">
              <a:avLst/>
            </a:prstGeom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9D65927-A52E-4C00-99C4-7BF3709A1C36}"/>
                </a:ext>
              </a:extLst>
            </p:cNvPr>
            <p:cNvSpPr txBox="1"/>
            <p:nvPr/>
          </p:nvSpPr>
          <p:spPr>
            <a:xfrm>
              <a:off x="6449986" y="1268933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HGS創英角ｺﾞｼｯｸUB" panose="020B0A00000000000000" pitchFamily="50" charset="-128"/>
                  <a:ea typeface="HGS創英角ｺﾞｼｯｸUB" panose="020B0A00000000000000" pitchFamily="50" charset="-128"/>
                </a:rPr>
                <a:t> </a:t>
              </a:r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んですが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B8CE6E9-EFF6-4C02-AE4C-03BAF34AA3B3}"/>
                </a:ext>
              </a:extLst>
            </p:cNvPr>
            <p:cNvSpPr txBox="1"/>
            <p:nvPr/>
          </p:nvSpPr>
          <p:spPr>
            <a:xfrm>
              <a:off x="4395251" y="1904090"/>
              <a:ext cx="9156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なんかい</a:t>
              </a:r>
              <a:endPara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何回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34FBDC9-97D7-435E-8F40-ADF848749828}"/>
                </a:ext>
              </a:extLst>
            </p:cNvPr>
            <p:cNvSpPr txBox="1"/>
            <p:nvPr/>
          </p:nvSpPr>
          <p:spPr>
            <a:xfrm>
              <a:off x="5646503" y="2370413"/>
              <a:ext cx="9156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いっかい</a:t>
              </a:r>
              <a:endPara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１回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3870991-3B4E-465D-8CEE-CCDB1FA93779}"/>
                </a:ext>
              </a:extLst>
            </p:cNvPr>
            <p:cNvSpPr txBox="1"/>
            <p:nvPr/>
          </p:nvSpPr>
          <p:spPr>
            <a:xfrm>
              <a:off x="6562139" y="347192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ましょうか</a:t>
              </a: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01D061FC-89A7-4045-8C90-72C2D1555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91" y="-3929"/>
            <a:ext cx="2743200" cy="1509079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1L10-7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FC4B29-FC07-55A0-DE24-918B382D6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790" y="160200"/>
            <a:ext cx="6407571" cy="829095"/>
          </a:xfrm>
          <a:prstGeom prst="rect">
            <a:avLst/>
          </a:prstGeom>
        </p:spPr>
      </p:pic>
      <p:pic>
        <p:nvPicPr>
          <p:cNvPr id="4" name="Y_[10-07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2631" y="487986"/>
            <a:ext cx="525248" cy="5252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D2EE20-4AA8-A0CB-1ED5-3658294C99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8795" y="4399181"/>
            <a:ext cx="7896412" cy="235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1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EFE6F5-E691-4183-108F-75A320B69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22" y="546533"/>
            <a:ext cx="11178590" cy="37723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3E491-54F0-D6C9-6205-F0CA1F373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721" y="4164496"/>
            <a:ext cx="6307496" cy="2054276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1L10-16</a:t>
            </a:r>
            <a:endParaRPr lang="en-US" sz="2800" dirty="0"/>
          </a:p>
        </p:txBody>
      </p:sp>
      <p:pic>
        <p:nvPicPr>
          <p:cNvPr id="2" name="図 5">
            <a:extLst>
              <a:ext uri="{FF2B5EF4-FFF2-40B4-BE49-F238E27FC236}">
                <a16:creationId xmlns:a16="http://schemas.microsoft.com/office/drawing/2014/main" id="{35BCE275-4B4A-7F61-DD37-51D946AA1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7" y="0"/>
            <a:ext cx="1685871" cy="8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06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BE2738-7E8D-2626-2177-C92F8E241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82" y="416439"/>
            <a:ext cx="11079126" cy="3285693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1L10-17</a:t>
            </a:r>
            <a:endParaRPr lang="en-US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6020FE-57F6-2A77-ACD3-B829B3FC4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168" y="3905569"/>
            <a:ext cx="5457049" cy="1981844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93F8B0B4-5DB0-E3FD-27B2-E8BAC8AC0D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7" y="0"/>
            <a:ext cx="1685871" cy="8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67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159F57F-6FEE-4492-BDE6-2E8A101BCF99}"/>
              </a:ext>
            </a:extLst>
          </p:cNvPr>
          <p:cNvGrpSpPr/>
          <p:nvPr/>
        </p:nvGrpSpPr>
        <p:grpSpPr>
          <a:xfrm>
            <a:off x="4140429" y="2266804"/>
            <a:ext cx="3911142" cy="3474670"/>
            <a:chOff x="4140429" y="2266804"/>
            <a:chExt cx="3911142" cy="347467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003DF37-CEC1-454B-BD11-3646DF7A28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386"/>
            <a:stretch/>
          </p:blipFill>
          <p:spPr>
            <a:xfrm>
              <a:off x="4140429" y="2266804"/>
              <a:ext cx="3911142" cy="3474670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E94BE2B8-2B3B-4A11-B5AA-27E129953F5C}"/>
                </a:ext>
              </a:extLst>
            </p:cNvPr>
            <p:cNvSpPr/>
            <p:nvPr/>
          </p:nvSpPr>
          <p:spPr>
            <a:xfrm>
              <a:off x="4154557" y="3114261"/>
              <a:ext cx="556591" cy="314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AD724ACB-28E2-4889-978B-DACEB381DAB4}"/>
                </a:ext>
              </a:extLst>
            </p:cNvPr>
            <p:cNvSpPr/>
            <p:nvPr/>
          </p:nvSpPr>
          <p:spPr>
            <a:xfrm>
              <a:off x="7394714" y="3114261"/>
              <a:ext cx="656857" cy="314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1L10-7</a:t>
            </a:r>
            <a:endParaRPr lang="en-US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2293AC-AB8B-7A00-495B-EB38F43394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7021" y="402051"/>
            <a:ext cx="8889423" cy="1118636"/>
          </a:xfrm>
          <a:prstGeom prst="rect">
            <a:avLst/>
          </a:prstGeom>
        </p:spPr>
      </p:pic>
      <p:pic>
        <p:nvPicPr>
          <p:cNvPr id="3" name="Y_[10-06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8598" y="89573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9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B9B2EC6-52A2-4A2A-9A49-307895BD6C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8"/>
          <a:stretch/>
        </p:blipFill>
        <p:spPr>
          <a:xfrm>
            <a:off x="5538417" y="54427"/>
            <a:ext cx="6381462" cy="6754586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1L10-8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7D733A-C379-66B2-0379-A8ACA5E6C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3451"/>
            <a:ext cx="4617932" cy="779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849190-519A-AA69-E754-B2AABCC3B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448" y="1323234"/>
            <a:ext cx="3534268" cy="657317"/>
          </a:xfrm>
          <a:prstGeom prst="rect">
            <a:avLst/>
          </a:prstGeom>
        </p:spPr>
      </p:pic>
      <p:pic>
        <p:nvPicPr>
          <p:cNvPr id="6" name="Y_[10-08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61063" y="1290451"/>
            <a:ext cx="419079" cy="41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5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B9B2EC6-52A2-4A2A-9A49-307895BD6C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8"/>
          <a:stretch/>
        </p:blipFill>
        <p:spPr>
          <a:xfrm>
            <a:off x="5538417" y="54427"/>
            <a:ext cx="6381462" cy="6754586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1L10-8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C94665-8198-3B0C-276D-6665FE3E3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3451"/>
            <a:ext cx="4617932" cy="779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830EAA-79FF-858E-BD4F-BBA1A35A35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453" y="1290451"/>
            <a:ext cx="3972479" cy="685896"/>
          </a:xfrm>
          <a:prstGeom prst="rect">
            <a:avLst/>
          </a:prstGeom>
        </p:spPr>
      </p:pic>
      <p:pic>
        <p:nvPicPr>
          <p:cNvPr id="6" name="Y_[10-08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45478" y="1290451"/>
            <a:ext cx="468775" cy="46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7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B9B2EC6-52A2-4A2A-9A49-307895BD6C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8"/>
          <a:stretch/>
        </p:blipFill>
        <p:spPr>
          <a:xfrm>
            <a:off x="5538417" y="54427"/>
            <a:ext cx="6381462" cy="6754586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97545FF-C596-4909-855D-0C192B63827D}"/>
              </a:ext>
            </a:extLst>
          </p:cNvPr>
          <p:cNvSpPr/>
          <p:nvPr/>
        </p:nvSpPr>
        <p:spPr>
          <a:xfrm>
            <a:off x="6053913" y="162014"/>
            <a:ext cx="4078552" cy="2739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C98288C-3A5A-401C-92BB-691D917C16BF}"/>
              </a:ext>
            </a:extLst>
          </p:cNvPr>
          <p:cNvSpPr/>
          <p:nvPr/>
        </p:nvSpPr>
        <p:spPr>
          <a:xfrm>
            <a:off x="6823000" y="1595251"/>
            <a:ext cx="1906329" cy="2739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3D3EAF2B-E9E4-4F2B-BFEE-457A8E14F706}"/>
              </a:ext>
            </a:extLst>
          </p:cNvPr>
          <p:cNvSpPr/>
          <p:nvPr/>
        </p:nvSpPr>
        <p:spPr>
          <a:xfrm>
            <a:off x="6823000" y="2589402"/>
            <a:ext cx="1683047" cy="2739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51D0558-8247-4DB5-996B-1A19AE5A1D6C}"/>
              </a:ext>
            </a:extLst>
          </p:cNvPr>
          <p:cNvSpPr/>
          <p:nvPr/>
        </p:nvSpPr>
        <p:spPr>
          <a:xfrm>
            <a:off x="6064547" y="1144319"/>
            <a:ext cx="1325082" cy="273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A625A00-0338-42C0-9C1A-5EB21E608736}"/>
              </a:ext>
            </a:extLst>
          </p:cNvPr>
          <p:cNvSpPr/>
          <p:nvPr/>
        </p:nvSpPr>
        <p:spPr>
          <a:xfrm>
            <a:off x="6901749" y="615643"/>
            <a:ext cx="902547" cy="2806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FDB8511-6B99-4517-B9FD-A965B077A9DD}"/>
              </a:ext>
            </a:extLst>
          </p:cNvPr>
          <p:cNvSpPr/>
          <p:nvPr/>
        </p:nvSpPr>
        <p:spPr>
          <a:xfrm>
            <a:off x="5981477" y="2138471"/>
            <a:ext cx="1216766" cy="251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9C28B7F-D5AB-410A-A4EC-73C85DC78392}"/>
              </a:ext>
            </a:extLst>
          </p:cNvPr>
          <p:cNvSpPr/>
          <p:nvPr/>
        </p:nvSpPr>
        <p:spPr>
          <a:xfrm>
            <a:off x="5981477" y="3142990"/>
            <a:ext cx="1004114" cy="251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6E2773A-84F7-4DDF-8128-829DDAE18FAD}"/>
              </a:ext>
            </a:extLst>
          </p:cNvPr>
          <p:cNvSpPr/>
          <p:nvPr/>
        </p:nvSpPr>
        <p:spPr>
          <a:xfrm>
            <a:off x="6851131" y="3607337"/>
            <a:ext cx="2856395" cy="251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53B661E8-4834-43E4-B8F9-A5D23CD41781}"/>
              </a:ext>
            </a:extLst>
          </p:cNvPr>
          <p:cNvSpPr/>
          <p:nvPr/>
        </p:nvSpPr>
        <p:spPr>
          <a:xfrm>
            <a:off x="6053914" y="4122308"/>
            <a:ext cx="1856710" cy="251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744E8F7-6C43-4B52-BE8B-8C2A0FABC77B}"/>
              </a:ext>
            </a:extLst>
          </p:cNvPr>
          <p:cNvSpPr/>
          <p:nvPr/>
        </p:nvSpPr>
        <p:spPr>
          <a:xfrm>
            <a:off x="6836403" y="4560755"/>
            <a:ext cx="902547" cy="2806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AC01209F-7917-4B7D-8CC1-4BED46DBC8A0}"/>
              </a:ext>
            </a:extLst>
          </p:cNvPr>
          <p:cNvSpPr/>
          <p:nvPr/>
        </p:nvSpPr>
        <p:spPr>
          <a:xfrm>
            <a:off x="6041729" y="5101626"/>
            <a:ext cx="902547" cy="2806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FF4070C-C3DD-42AA-8FFC-C35585144575}"/>
              </a:ext>
            </a:extLst>
          </p:cNvPr>
          <p:cNvSpPr/>
          <p:nvPr/>
        </p:nvSpPr>
        <p:spPr>
          <a:xfrm>
            <a:off x="6851130" y="5885749"/>
            <a:ext cx="2856395" cy="251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5E718447-B32E-4DF8-9861-10003B2EBD28}"/>
              </a:ext>
            </a:extLst>
          </p:cNvPr>
          <p:cNvSpPr/>
          <p:nvPr/>
        </p:nvSpPr>
        <p:spPr>
          <a:xfrm>
            <a:off x="6085812" y="6443252"/>
            <a:ext cx="2856395" cy="251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1L10-8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368EAC-08A4-8004-E618-675C06E0B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3451"/>
            <a:ext cx="4617932" cy="779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B9B498-BA03-82D7-D866-719319CE1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453" y="1280514"/>
            <a:ext cx="3972479" cy="685896"/>
          </a:xfrm>
          <a:prstGeom prst="rect">
            <a:avLst/>
          </a:prstGeom>
        </p:spPr>
      </p:pic>
      <p:pic>
        <p:nvPicPr>
          <p:cNvPr id="6" name="Y_[10-08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45478" y="1290451"/>
            <a:ext cx="469931" cy="46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0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5F5DC99-4244-44D4-94E5-C03A86061CCE}"/>
              </a:ext>
            </a:extLst>
          </p:cNvPr>
          <p:cNvGrpSpPr/>
          <p:nvPr/>
        </p:nvGrpSpPr>
        <p:grpSpPr>
          <a:xfrm>
            <a:off x="4140429" y="2266804"/>
            <a:ext cx="3911142" cy="3474670"/>
            <a:chOff x="4140429" y="2266804"/>
            <a:chExt cx="3911142" cy="347467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D4DC49A-A0B6-4352-AA13-8B7EB890D7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386"/>
            <a:stretch/>
          </p:blipFill>
          <p:spPr>
            <a:xfrm>
              <a:off x="4140429" y="2266804"/>
              <a:ext cx="3911142" cy="3474670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09DAE08B-D7D3-4AB2-AE9A-9361DB5FD930}"/>
                </a:ext>
              </a:extLst>
            </p:cNvPr>
            <p:cNvSpPr/>
            <p:nvPr/>
          </p:nvSpPr>
          <p:spPr>
            <a:xfrm>
              <a:off x="4154557" y="3114261"/>
              <a:ext cx="556591" cy="314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85291CE-60C3-4A45-AE7B-6E058291EF50}"/>
                </a:ext>
              </a:extLst>
            </p:cNvPr>
            <p:cNvSpPr/>
            <p:nvPr/>
          </p:nvSpPr>
          <p:spPr>
            <a:xfrm>
              <a:off x="7394714" y="3114261"/>
              <a:ext cx="656857" cy="314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99F0D95-8DFA-FFD1-FCC0-E55ABE417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62" y="287735"/>
            <a:ext cx="11634275" cy="2117535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8410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754281F-BE66-523A-B31A-0C6B489BF9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" r="123" b="83444"/>
          <a:stretch/>
        </p:blipFill>
        <p:spPr>
          <a:xfrm>
            <a:off x="530016" y="-1697"/>
            <a:ext cx="11131976" cy="1374801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F0821F4-899B-2750-3EF0-D34516C51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84" y="1368917"/>
            <a:ext cx="9553431" cy="54849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21309" y="4087066"/>
            <a:ext cx="9553431" cy="79611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97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3027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1L10-9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2B6E6-67E0-1A7D-CFDE-4859EEB08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7" y="1298786"/>
            <a:ext cx="12116005" cy="157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49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1L10-9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13E9C3-BF93-3D4A-1F44-F4D03BAE8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07"/>
            <a:ext cx="10126363" cy="16011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6684DE-EFCC-9812-EF58-85E4FCFF4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6" y="1708418"/>
            <a:ext cx="8907118" cy="1095528"/>
          </a:xfrm>
          <a:prstGeom prst="rect">
            <a:avLst/>
          </a:prstGeom>
        </p:spPr>
      </p:pic>
      <p:pic>
        <p:nvPicPr>
          <p:cNvPr id="5" name="Y_[10-09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18242" y="1708418"/>
            <a:ext cx="503802" cy="50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FF5FC9-DCE5-613C-6D93-FD02DBA240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193" y="2802835"/>
            <a:ext cx="8394832" cy="386632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8610" y="2749606"/>
            <a:ext cx="3265623" cy="252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3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DC78537-FF1B-7371-63B8-05D572C29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69" y="2825091"/>
            <a:ext cx="8394832" cy="386632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6D7EEE-E310-4C88-A2B0-61F6B5551D8B}"/>
              </a:ext>
            </a:extLst>
          </p:cNvPr>
          <p:cNvSpPr txBox="1"/>
          <p:nvPr/>
        </p:nvSpPr>
        <p:spPr>
          <a:xfrm>
            <a:off x="1880400" y="6036542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65B6970-B329-4594-A324-32C2B78AF051}"/>
              </a:ext>
            </a:extLst>
          </p:cNvPr>
          <p:cNvSpPr txBox="1"/>
          <p:nvPr/>
        </p:nvSpPr>
        <p:spPr>
          <a:xfrm>
            <a:off x="3420626" y="602574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D37245B-E8DC-46A1-90D8-7E5F79FD4E0E}"/>
              </a:ext>
            </a:extLst>
          </p:cNvPr>
          <p:cNvSpPr txBox="1"/>
          <p:nvPr/>
        </p:nvSpPr>
        <p:spPr>
          <a:xfrm>
            <a:off x="4929663" y="608567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3D96823-0C0B-4B93-B0E0-38897E3DE343}"/>
              </a:ext>
            </a:extLst>
          </p:cNvPr>
          <p:cNvSpPr txBox="1"/>
          <p:nvPr/>
        </p:nvSpPr>
        <p:spPr>
          <a:xfrm>
            <a:off x="6520039" y="609739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89820F1-519F-496C-B1F4-B65F40F61236}"/>
              </a:ext>
            </a:extLst>
          </p:cNvPr>
          <p:cNvSpPr txBox="1"/>
          <p:nvPr/>
        </p:nvSpPr>
        <p:spPr>
          <a:xfrm>
            <a:off x="8002100" y="6063024"/>
            <a:ext cx="396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1L10-9</a:t>
            </a:r>
            <a:endParaRPr lang="en-US" sz="2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4E62A9-FAD8-2B38-41FA-035CDD36D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07"/>
            <a:ext cx="10126363" cy="16011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2488C4-46ED-429D-4E5B-F4FB8CD44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03" y="1729563"/>
            <a:ext cx="8907118" cy="1095528"/>
          </a:xfrm>
          <a:prstGeom prst="rect">
            <a:avLst/>
          </a:prstGeom>
        </p:spPr>
      </p:pic>
      <p:pic>
        <p:nvPicPr>
          <p:cNvPr id="5" name="Y_[10-09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43251" y="1729563"/>
            <a:ext cx="503802" cy="50380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8808" y="2769483"/>
            <a:ext cx="3265623" cy="252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27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7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10" grpId="0"/>
      <p:bldP spid="9" grpId="0"/>
      <p:bldP spid="8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1L10-10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AF02F-F967-D163-8C1D-B144380A6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8401"/>
            <a:ext cx="5632787" cy="8893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06FFBB-52F0-AC18-CB66-73837F2C5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844" y="1037789"/>
            <a:ext cx="4942827" cy="453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C1D5A1-6165-26E3-D052-AEAFD57844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326" y="1451404"/>
            <a:ext cx="3330111" cy="3674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56AA68-3344-9791-7870-515C13A227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286" y="1808647"/>
            <a:ext cx="2601852" cy="3420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79C6449-B3EF-3AED-F366-5B49A8C11D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429" y="2127428"/>
            <a:ext cx="5874575" cy="335006"/>
          </a:xfrm>
          <a:prstGeom prst="rect">
            <a:avLst/>
          </a:prstGeom>
        </p:spPr>
      </p:pic>
      <p:pic>
        <p:nvPicPr>
          <p:cNvPr id="5" name="Y_[10-09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87252" y="245070"/>
            <a:ext cx="503802" cy="50380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0171" y="-1"/>
            <a:ext cx="5830389" cy="680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6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F8DA2367-546C-7111-352B-CADD91DFD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13" y="3810644"/>
            <a:ext cx="5458587" cy="476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94BF0AC-C51F-7CA9-806B-7DD2AEB5A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29" y="2127428"/>
            <a:ext cx="5874575" cy="33500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9867" y="-1"/>
            <a:ext cx="5805872" cy="680212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EC7DF2-620A-407D-A424-762971FBF752}"/>
              </a:ext>
            </a:extLst>
          </p:cNvPr>
          <p:cNvSpPr txBox="1"/>
          <p:nvPr/>
        </p:nvSpPr>
        <p:spPr>
          <a:xfrm>
            <a:off x="6988628" y="794657"/>
            <a:ext cx="1316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    </a:t>
            </a:r>
            <a:r>
              <a:rPr kumimoji="1" lang="ja-JP" altLang="en-US" sz="140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←１</a:t>
            </a:r>
            <a:endParaRPr kumimoji="1" lang="ja-JP" altLang="en-US" sz="1400" u="sng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62C85F9-058C-4B43-A309-C3D9F58D86F2}"/>
              </a:ext>
            </a:extLst>
          </p:cNvPr>
          <p:cNvSpPr txBox="1"/>
          <p:nvPr/>
        </p:nvSpPr>
        <p:spPr>
          <a:xfrm>
            <a:off x="6988628" y="1415143"/>
            <a:ext cx="1316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    </a:t>
            </a:r>
            <a:r>
              <a:rPr kumimoji="1" lang="ja-JP" altLang="en-US" sz="140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←１</a:t>
            </a:r>
            <a:endParaRPr kumimoji="1" lang="ja-JP" altLang="en-US" sz="1400" u="sng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9E7111-E41E-4F08-BA04-C5571DA714BF}"/>
              </a:ext>
            </a:extLst>
          </p:cNvPr>
          <p:cNvSpPr txBox="1"/>
          <p:nvPr/>
        </p:nvSpPr>
        <p:spPr>
          <a:xfrm>
            <a:off x="7015842" y="6009050"/>
            <a:ext cx="2393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  </a:t>
            </a:r>
            <a:r>
              <a:rPr kumimoji="1" lang="ja-JP" altLang="en-US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　　　　</a:t>
            </a:r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</a:t>
            </a:r>
            <a:r>
              <a:rPr kumimoji="1" lang="ja-JP" altLang="en-US" sz="140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←５</a:t>
            </a:r>
            <a:endParaRPr kumimoji="1" lang="ja-JP" altLang="en-US" sz="1400" u="sng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6E7AD0-3717-4A48-A515-261E49AAFB02}"/>
              </a:ext>
            </a:extLst>
          </p:cNvPr>
          <p:cNvSpPr txBox="1"/>
          <p:nvPr/>
        </p:nvSpPr>
        <p:spPr>
          <a:xfrm>
            <a:off x="7032171" y="5697019"/>
            <a:ext cx="3829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    </a:t>
            </a:r>
            <a:r>
              <a:rPr kumimoji="1" lang="ja-JP" altLang="en-US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　　　　　　　　　　　　　　　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7C545BD-7603-4091-AE1F-FF3F611F73CE}"/>
              </a:ext>
            </a:extLst>
          </p:cNvPr>
          <p:cNvSpPr txBox="1"/>
          <p:nvPr/>
        </p:nvSpPr>
        <p:spPr>
          <a:xfrm>
            <a:off x="6972573" y="5098605"/>
            <a:ext cx="4907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    </a:t>
            </a:r>
            <a:r>
              <a:rPr kumimoji="1" lang="ja-JP" altLang="en-US" sz="1400" u="sng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　　　　　　　</a:t>
            </a:r>
            <a:r>
              <a:rPr kumimoji="1" lang="ja-JP" altLang="en-US" sz="1400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　</a:t>
            </a:r>
            <a:r>
              <a:rPr kumimoji="1" lang="ja-JP" altLang="en-US" sz="1400" u="sng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　　　　　　</a:t>
            </a:r>
            <a:r>
              <a:rPr kumimoji="1" lang="ja-JP" altLang="en-US" sz="1400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←４</a:t>
            </a:r>
            <a:endParaRPr kumimoji="1" lang="ja-JP" altLang="en-US" sz="1400" u="sng" dirty="0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3C9D82C-726B-4374-8F37-D533DC331092}"/>
              </a:ext>
            </a:extLst>
          </p:cNvPr>
          <p:cNvSpPr txBox="1"/>
          <p:nvPr/>
        </p:nvSpPr>
        <p:spPr>
          <a:xfrm>
            <a:off x="7578980" y="4488704"/>
            <a:ext cx="3111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</a:t>
            </a:r>
            <a:r>
              <a:rPr kumimoji="1" lang="ja-JP" altLang="en-US" sz="1400" u="sng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　　　　　　　　</a:t>
            </a:r>
            <a:r>
              <a:rPr kumimoji="1" lang="en-US" altLang="ja-JP" sz="1400" u="sng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</a:t>
            </a:r>
            <a:r>
              <a:rPr kumimoji="1" lang="ja-JP" altLang="en-US" sz="1400" dirty="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←３</a:t>
            </a:r>
            <a:endParaRPr kumimoji="1" lang="ja-JP" altLang="en-US" sz="1400" u="sng" dirty="0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F42E313-13DA-49F3-8370-4031A40BF434}"/>
              </a:ext>
            </a:extLst>
          </p:cNvPr>
          <p:cNvSpPr txBox="1"/>
          <p:nvPr/>
        </p:nvSpPr>
        <p:spPr>
          <a:xfrm>
            <a:off x="7369628" y="2955472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    </a:t>
            </a:r>
            <a:r>
              <a:rPr kumimoji="1" lang="ja-JP" altLang="en-US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</a:t>
            </a:r>
            <a:r>
              <a:rPr kumimoji="1" lang="ja-JP" altLang="en-US" sz="140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←２</a:t>
            </a:r>
            <a:endParaRPr kumimoji="1" lang="ja-JP" altLang="en-US" sz="1400" u="sng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40020BC-14AD-4872-A347-780317C7C0E4}"/>
              </a:ext>
            </a:extLst>
          </p:cNvPr>
          <p:cNvSpPr txBox="1"/>
          <p:nvPr/>
        </p:nvSpPr>
        <p:spPr>
          <a:xfrm>
            <a:off x="6988628" y="3575958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    </a:t>
            </a:r>
            <a:r>
              <a:rPr kumimoji="1" lang="ja-JP" altLang="en-US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</a:t>
            </a:r>
            <a:r>
              <a:rPr kumimoji="1" lang="ja-JP" altLang="en-US" sz="140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←２</a:t>
            </a:r>
            <a:endParaRPr kumimoji="1" lang="ja-JP" altLang="en-US" sz="1400" u="sng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21C5B4-EDA9-48EC-9E21-68C9B7E13F9F}"/>
              </a:ext>
            </a:extLst>
          </p:cNvPr>
          <p:cNvSpPr txBox="1"/>
          <p:nvPr/>
        </p:nvSpPr>
        <p:spPr>
          <a:xfrm>
            <a:off x="6972573" y="4180927"/>
            <a:ext cx="2573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  </a:t>
            </a:r>
            <a:r>
              <a:rPr kumimoji="1" lang="ja-JP" altLang="en-US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　　　　　　</a:t>
            </a:r>
            <a:r>
              <a:rPr kumimoji="1" lang="en-US" altLang="ja-JP" sz="1400" u="sng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    </a:t>
            </a:r>
            <a:r>
              <a:rPr kumimoji="1" lang="ja-JP" altLang="en-US" sz="1400">
                <a:solidFill>
                  <a:srgbClr val="FF0000"/>
                </a:solidFill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　←３</a:t>
            </a:r>
            <a:endParaRPr kumimoji="1" lang="ja-JP" altLang="en-US" sz="1400" u="sng">
              <a:solidFill>
                <a:srgbClr val="FF0000"/>
              </a:solidFill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D054268-52C0-4A81-95DD-F3859CE55E71}"/>
              </a:ext>
            </a:extLst>
          </p:cNvPr>
          <p:cNvSpPr txBox="1"/>
          <p:nvPr/>
        </p:nvSpPr>
        <p:spPr>
          <a:xfrm>
            <a:off x="199932" y="2640556"/>
            <a:ext cx="492443" cy="280461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</a:rPr>
              <a:t>１　 ２　   ３　  ４　 ５</a:t>
            </a:r>
            <a:endParaRPr kumimoji="1"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87EAF-864F-4479-B0B3-123CD3AA8A52}"/>
              </a:ext>
            </a:extLst>
          </p:cNvPr>
          <p:cNvSpPr txBox="1"/>
          <p:nvPr/>
        </p:nvSpPr>
        <p:spPr>
          <a:xfrm>
            <a:off x="9146442" y="4787034"/>
            <a:ext cx="279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040DAF7E-BE7D-4366-B878-42A6460383A9}"/>
              </a:ext>
            </a:extLst>
          </p:cNvPr>
          <p:cNvCxnSpPr/>
          <p:nvPr/>
        </p:nvCxnSpPr>
        <p:spPr>
          <a:xfrm flipH="1">
            <a:off x="9104240" y="4999285"/>
            <a:ext cx="152400" cy="1657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1L10-10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1EF2E3-314B-1898-17AB-DDF888B26B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8401"/>
            <a:ext cx="5632787" cy="889388"/>
          </a:xfrm>
          <a:prstGeom prst="rect">
            <a:avLst/>
          </a:prstGeom>
        </p:spPr>
      </p:pic>
      <p:pic>
        <p:nvPicPr>
          <p:cNvPr id="5" name="Y_[10-09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74000" y="245070"/>
            <a:ext cx="503802" cy="50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B86DE2-E67C-AAC5-C022-2981F92B7D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844" y="1037789"/>
            <a:ext cx="4942827" cy="4533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2F3232-6518-EDAA-476C-96D4861CFE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326" y="1451404"/>
            <a:ext cx="3330111" cy="3674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AE5619F-479C-ACB7-6FA5-8C1FA7BFC6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286" y="1808647"/>
            <a:ext cx="2601852" cy="34202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001F816-B3A2-7DB8-64B5-C0AB7AA5BA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413" y="2541891"/>
            <a:ext cx="2762636" cy="41915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04962B1-0B88-E9DF-9B01-EAE208B611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406" y="3144000"/>
            <a:ext cx="5172797" cy="37152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9908D5-850D-823C-97DD-A2096AB7C6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4397" y="4400730"/>
            <a:ext cx="5639587" cy="42868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CF7B9E5-3DBA-B75C-8EB6-A3CB385FDB7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8683" y="5015399"/>
            <a:ext cx="5620534" cy="41915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41FCF12-3DF2-D3F7-5BC2-B77509DCF5C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485" y="5762200"/>
            <a:ext cx="5706271" cy="66684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50493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77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テキスト&#10;&#10;自動的に生成された説明">
            <a:extLst>
              <a:ext uri="{FF2B5EF4-FFF2-40B4-BE49-F238E27FC236}">
                <a16:creationId xmlns:a16="http://schemas.microsoft.com/office/drawing/2014/main" id="{36A3703C-BD5A-43C8-8E14-CE2A2B3E1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87" y="1236876"/>
            <a:ext cx="8307832" cy="438424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1FA9B96-2B0A-4ABB-8DAF-4E2DD11E7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91" y="-3929"/>
            <a:ext cx="2743200" cy="150907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1L10-11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1DAC3-F714-D777-B72A-08D2E6AB62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486" y="1190844"/>
            <a:ext cx="6978347" cy="961759"/>
          </a:xfrm>
          <a:prstGeom prst="rect">
            <a:avLst/>
          </a:prstGeom>
        </p:spPr>
      </p:pic>
      <p:pic>
        <p:nvPicPr>
          <p:cNvPr id="3" name="Y_[10-10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41834" y="1318436"/>
            <a:ext cx="564083" cy="56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5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9653A35-8EB9-4510-846D-2CC378D654FD}"/>
              </a:ext>
            </a:extLst>
          </p:cNvPr>
          <p:cNvGrpSpPr/>
          <p:nvPr/>
        </p:nvGrpSpPr>
        <p:grpSpPr>
          <a:xfrm>
            <a:off x="2911804" y="544486"/>
            <a:ext cx="8368728" cy="4416384"/>
            <a:chOff x="2911804" y="547738"/>
            <a:chExt cx="8368728" cy="4416384"/>
          </a:xfrm>
        </p:grpSpPr>
        <p:pic>
          <p:nvPicPr>
            <p:cNvPr id="10" name="図 9" descr="テキスト&#10;&#10;自動的に生成された説明">
              <a:extLst>
                <a:ext uri="{FF2B5EF4-FFF2-40B4-BE49-F238E27FC236}">
                  <a16:creationId xmlns:a16="http://schemas.microsoft.com/office/drawing/2014/main" id="{36A3703C-BD5A-43C8-8E14-CE2A2B3E1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1804" y="547738"/>
              <a:ext cx="8368728" cy="4416384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49E15D2-C73B-4506-80AE-6E95783AA2C0}"/>
                </a:ext>
              </a:extLst>
            </p:cNvPr>
            <p:cNvSpPr txBox="1"/>
            <p:nvPr/>
          </p:nvSpPr>
          <p:spPr>
            <a:xfrm>
              <a:off x="4787829" y="4391494"/>
              <a:ext cx="1442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のとき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C1FF132-7810-4729-BD41-3265922DEE3B}"/>
                </a:ext>
              </a:extLst>
            </p:cNvPr>
            <p:cNvSpPr txBox="1"/>
            <p:nvPr/>
          </p:nvSpPr>
          <p:spPr>
            <a:xfrm>
              <a:off x="7219566" y="1851239"/>
              <a:ext cx="29304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いみ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どういう意味ですか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42EC409-3044-492F-A2BB-90566A92DA10}"/>
                </a:ext>
              </a:extLst>
            </p:cNvPr>
            <p:cNvSpPr txBox="1"/>
            <p:nvPr/>
          </p:nvSpPr>
          <p:spPr>
            <a:xfrm>
              <a:off x="4787830" y="3818866"/>
              <a:ext cx="1442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のとき</a:t>
              </a:r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BBF41C-B85B-4F8E-B540-B2051648A8B1}"/>
              </a:ext>
            </a:extLst>
          </p:cNvPr>
          <p:cNvSpPr txBox="1"/>
          <p:nvPr/>
        </p:nvSpPr>
        <p:spPr>
          <a:xfrm>
            <a:off x="7219566" y="1851240"/>
            <a:ext cx="2930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いみ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どういう意味ですか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535B961-FCBF-423A-A9A2-2F75DA0FB479}"/>
              </a:ext>
            </a:extLst>
          </p:cNvPr>
          <p:cNvSpPr txBox="1"/>
          <p:nvPr/>
        </p:nvSpPr>
        <p:spPr>
          <a:xfrm>
            <a:off x="4787830" y="3818867"/>
            <a:ext cx="1442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のとき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1FA9B96-2B0A-4ABB-8DAF-4E2DD11E7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91" y="-3929"/>
            <a:ext cx="2743200" cy="1509079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1L10-11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0FF1B3-81A8-8E78-978B-58FDF439E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6728" y="594499"/>
            <a:ext cx="6978347" cy="961759"/>
          </a:xfrm>
          <a:prstGeom prst="rect">
            <a:avLst/>
          </a:prstGeom>
        </p:spPr>
      </p:pic>
      <p:pic>
        <p:nvPicPr>
          <p:cNvPr id="3" name="Y_[10-10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9544" y="697445"/>
            <a:ext cx="480896" cy="4808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E3A9E4-D96F-F95F-88AF-78BEFF0944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5049" y="4938339"/>
            <a:ext cx="7464250" cy="182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4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1L10-17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CE470F-FC04-8DF1-9834-74FC1782A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169" y="471778"/>
            <a:ext cx="10728074" cy="39577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B7276F-4626-3714-5960-553B442CF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003" y="4303214"/>
            <a:ext cx="4975431" cy="2517833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9508861C-1A9B-8B7E-9CFA-E2C60FFCB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7" y="0"/>
            <a:ext cx="1685871" cy="8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82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DE5F4D-8040-40DE-4348-246B889EF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716" y="162706"/>
            <a:ext cx="10297009" cy="4039924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1L10-18</a:t>
            </a: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6F05A9-26A2-E044-CD5F-2016298C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360" y="4203968"/>
            <a:ext cx="5864735" cy="2523759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42B92003-EC99-9973-FC41-9F9BBBB57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7" y="0"/>
            <a:ext cx="1685871" cy="8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79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CC13368-8F2C-40CB-A55D-01F285079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2728" y="2163307"/>
            <a:ext cx="4346544" cy="3356324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1L10-11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B4EE83-EFA2-46CA-4A4E-EF4F5EBEF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151" y="540259"/>
            <a:ext cx="8216953" cy="1083705"/>
          </a:xfrm>
          <a:prstGeom prst="rect">
            <a:avLst/>
          </a:prstGeom>
        </p:spPr>
      </p:pic>
      <p:pic>
        <p:nvPicPr>
          <p:cNvPr id="3" name="Y_[10-09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76524" y="10541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2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E9DB46-7730-64FB-EE62-281CDCA6D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7438"/>
            <a:ext cx="6685758" cy="8465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840C4E-2353-4A47-A3DF-6298A8E7C1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45"/>
          <a:stretch/>
        </p:blipFill>
        <p:spPr>
          <a:xfrm>
            <a:off x="6461323" y="59870"/>
            <a:ext cx="4881699" cy="676002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1L10-12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D6BCDC-354E-E68E-3274-64695B56E0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333739"/>
            <a:ext cx="4224130" cy="826461"/>
          </a:xfrm>
          <a:prstGeom prst="rect">
            <a:avLst/>
          </a:prstGeom>
        </p:spPr>
      </p:pic>
      <p:pic>
        <p:nvPicPr>
          <p:cNvPr id="6" name="Y_[10-11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38079" y="13489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14AB58-6095-510C-F007-0B4E4DCFB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7438"/>
            <a:ext cx="6685758" cy="8465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840C4E-2353-4A47-A3DF-6298A8E7C1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45"/>
          <a:stretch/>
        </p:blipFill>
        <p:spPr>
          <a:xfrm>
            <a:off x="6461323" y="59870"/>
            <a:ext cx="4881699" cy="676002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1L10-12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344B2-C781-2287-5546-9FD396083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04" y="1414419"/>
            <a:ext cx="4922037" cy="846542"/>
          </a:xfrm>
          <a:prstGeom prst="rect">
            <a:avLst/>
          </a:prstGeom>
        </p:spPr>
      </p:pic>
      <p:pic>
        <p:nvPicPr>
          <p:cNvPr id="6" name="Y_[10-11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19560" y="13126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5BE69D-1322-5409-C6FC-DD67F6DC8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7438"/>
            <a:ext cx="6685758" cy="8465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840C4E-2353-4A47-A3DF-6298A8E7C1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45"/>
          <a:stretch/>
        </p:blipFill>
        <p:spPr>
          <a:xfrm>
            <a:off x="6461323" y="59870"/>
            <a:ext cx="4881699" cy="6760029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04FD0C72-B6A3-44BE-B867-51368840F204}"/>
              </a:ext>
            </a:extLst>
          </p:cNvPr>
          <p:cNvSpPr/>
          <p:nvPr/>
        </p:nvSpPr>
        <p:spPr>
          <a:xfrm>
            <a:off x="6986650" y="127589"/>
            <a:ext cx="1147257" cy="3220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73679FF3-B09D-4ACB-811A-614D59E7ACA1}"/>
              </a:ext>
            </a:extLst>
          </p:cNvPr>
          <p:cNvSpPr/>
          <p:nvPr/>
        </p:nvSpPr>
        <p:spPr>
          <a:xfrm>
            <a:off x="8335926" y="544487"/>
            <a:ext cx="825804" cy="3380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40344456-89F8-4B75-BC92-736B5C90C18A}"/>
              </a:ext>
            </a:extLst>
          </p:cNvPr>
          <p:cNvSpPr/>
          <p:nvPr/>
        </p:nvSpPr>
        <p:spPr>
          <a:xfrm>
            <a:off x="6993016" y="1042890"/>
            <a:ext cx="1147257" cy="3220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F33E31D-D362-430B-B023-2AEA2C4622BD}"/>
              </a:ext>
            </a:extLst>
          </p:cNvPr>
          <p:cNvSpPr/>
          <p:nvPr/>
        </p:nvSpPr>
        <p:spPr>
          <a:xfrm>
            <a:off x="6958831" y="1955851"/>
            <a:ext cx="1147257" cy="3220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D02C755-C499-452F-A3DF-32373CAF1C35}"/>
              </a:ext>
            </a:extLst>
          </p:cNvPr>
          <p:cNvSpPr/>
          <p:nvPr/>
        </p:nvSpPr>
        <p:spPr>
          <a:xfrm>
            <a:off x="7004178" y="2917785"/>
            <a:ext cx="1147257" cy="3220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0161E52-8D92-4715-B104-661A50F71109}"/>
              </a:ext>
            </a:extLst>
          </p:cNvPr>
          <p:cNvSpPr/>
          <p:nvPr/>
        </p:nvSpPr>
        <p:spPr>
          <a:xfrm>
            <a:off x="6941314" y="3856349"/>
            <a:ext cx="2468500" cy="338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62CE3EA-6EDD-43EE-A33B-902327D979DD}"/>
              </a:ext>
            </a:extLst>
          </p:cNvPr>
          <p:cNvSpPr/>
          <p:nvPr/>
        </p:nvSpPr>
        <p:spPr>
          <a:xfrm>
            <a:off x="6941314" y="4773607"/>
            <a:ext cx="2220416" cy="338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13E6F7C-B72D-44AE-ACF8-8087814A3C2E}"/>
              </a:ext>
            </a:extLst>
          </p:cNvPr>
          <p:cNvSpPr/>
          <p:nvPr/>
        </p:nvSpPr>
        <p:spPr>
          <a:xfrm>
            <a:off x="6958831" y="5975499"/>
            <a:ext cx="2631736" cy="338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AD1B415B-E68C-4742-9C7B-79CDE56C5396}"/>
              </a:ext>
            </a:extLst>
          </p:cNvPr>
          <p:cNvSpPr/>
          <p:nvPr/>
        </p:nvSpPr>
        <p:spPr>
          <a:xfrm>
            <a:off x="8281796" y="1451087"/>
            <a:ext cx="825804" cy="3380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A45F89FF-4F9C-49F9-A896-216DA367F6F3}"/>
              </a:ext>
            </a:extLst>
          </p:cNvPr>
          <p:cNvSpPr/>
          <p:nvPr/>
        </p:nvSpPr>
        <p:spPr>
          <a:xfrm>
            <a:off x="8281796" y="2368346"/>
            <a:ext cx="825804" cy="3380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4CB429A3-1B49-430F-B858-F75A013C77BF}"/>
              </a:ext>
            </a:extLst>
          </p:cNvPr>
          <p:cNvSpPr/>
          <p:nvPr/>
        </p:nvSpPr>
        <p:spPr>
          <a:xfrm>
            <a:off x="8274699" y="3349963"/>
            <a:ext cx="1039422" cy="3111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C1EB0ACE-0ED5-416B-BBE3-DB3CC7D817E9}"/>
              </a:ext>
            </a:extLst>
          </p:cNvPr>
          <p:cNvSpPr/>
          <p:nvPr/>
        </p:nvSpPr>
        <p:spPr>
          <a:xfrm>
            <a:off x="8274699" y="4266781"/>
            <a:ext cx="2220416" cy="338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71D99C35-858B-4E74-AD47-82695018520B}"/>
              </a:ext>
            </a:extLst>
          </p:cNvPr>
          <p:cNvSpPr/>
          <p:nvPr/>
        </p:nvSpPr>
        <p:spPr>
          <a:xfrm>
            <a:off x="8235730" y="5195806"/>
            <a:ext cx="2503153" cy="577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045314EE-1EF4-408D-A266-703BE392BC77}"/>
              </a:ext>
            </a:extLst>
          </p:cNvPr>
          <p:cNvSpPr/>
          <p:nvPr/>
        </p:nvSpPr>
        <p:spPr>
          <a:xfrm>
            <a:off x="8266660" y="6397283"/>
            <a:ext cx="1494027" cy="4008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1L10-12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A3E1F8-06EB-4DB0-C00F-C5C964E453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04" y="1414421"/>
            <a:ext cx="4922037" cy="846542"/>
          </a:xfrm>
          <a:prstGeom prst="rect">
            <a:avLst/>
          </a:prstGeom>
        </p:spPr>
      </p:pic>
      <p:pic>
        <p:nvPicPr>
          <p:cNvPr id="6" name="Y_[10-11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49377" y="13424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4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3918857" y="2429691"/>
            <a:ext cx="4454435" cy="3711913"/>
            <a:chOff x="3918857" y="2429691"/>
            <a:chExt cx="4454435" cy="371191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 rotWithShape="1">
            <a:blip r:embed="rId2"/>
            <a:srcRect l="2931" r="6850"/>
            <a:stretch/>
          </p:blipFill>
          <p:spPr>
            <a:xfrm>
              <a:off x="3918857" y="2429691"/>
              <a:ext cx="4336869" cy="3711913"/>
            </a:xfrm>
            <a:prstGeom prst="rect">
              <a:avLst/>
            </a:prstGeom>
          </p:spPr>
        </p:pic>
        <p:sp>
          <p:nvSpPr>
            <p:cNvPr id="4" name="角丸四角形 3"/>
            <p:cNvSpPr/>
            <p:nvPr/>
          </p:nvSpPr>
          <p:spPr>
            <a:xfrm>
              <a:off x="4036423" y="2429691"/>
              <a:ext cx="640080" cy="4572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角丸四角形 4"/>
            <p:cNvSpPr/>
            <p:nvPr/>
          </p:nvSpPr>
          <p:spPr>
            <a:xfrm>
              <a:off x="8053252" y="2429691"/>
              <a:ext cx="320040" cy="4572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1L10-12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94841D-B9FE-C234-F5EE-6FC06B0E5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70" y="269404"/>
            <a:ext cx="10076550" cy="15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79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754281F-BE66-523A-B31A-0C6B489BF9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" r="123" b="83444"/>
          <a:stretch/>
        </p:blipFill>
        <p:spPr>
          <a:xfrm>
            <a:off x="530016" y="-1697"/>
            <a:ext cx="11131976" cy="1374801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F0821F4-899B-2750-3EF0-D34516C51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84" y="1368917"/>
            <a:ext cx="9553431" cy="54849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21309" y="4871812"/>
            <a:ext cx="9553431" cy="97808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54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1CB206-A103-4361-BB35-30743112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7ACE34B5-368C-4BFD-A4E7-3EBF5D44C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78" y="857185"/>
            <a:ext cx="8928454" cy="5839655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1L10-15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AF0C7B-7A27-A513-9BCA-4EC4F503B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878" y="857185"/>
            <a:ext cx="3905795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951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3ED419-6896-4B8C-B9C9-7145E274C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959" y="128409"/>
            <a:ext cx="8830797" cy="654133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1L10-15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A0E248-3576-66BA-49F9-2886339B2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959" y="198384"/>
            <a:ext cx="8607650" cy="133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861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46C742-83BA-4C62-B5C3-C217D9BD3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31" y="588964"/>
            <a:ext cx="11855270" cy="5874709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1L10-15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207975-2258-3A17-1D65-8B11F3842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140117"/>
            <a:ext cx="11855269" cy="150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722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" y="5304"/>
            <a:ext cx="1421335" cy="9687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92156A-64EF-ED5F-C12E-9ECC03BD4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46" y="974034"/>
            <a:ext cx="12090092" cy="499938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3345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1L10-19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9D5609-7C77-8A51-BFC7-7E44FEBB1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29" y="874645"/>
            <a:ext cx="11871283" cy="54856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" y="5304"/>
            <a:ext cx="1421335" cy="96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01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1L10-19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" y="5304"/>
            <a:ext cx="1421335" cy="9687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DBE642-5C28-1166-9E99-AA1BE5BEE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6" y="974035"/>
            <a:ext cx="12061646" cy="5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44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1L10-20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" y="5304"/>
            <a:ext cx="1421335" cy="968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9AE053-D0BA-796A-BF7E-1F97DC76F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077" y="0"/>
            <a:ext cx="8293662" cy="678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9E3C43-1972-4172-BA56-7CD295820666}">
  <ds:schemaRefs>
    <ds:schemaRef ds:uri="http://schemas.microsoft.com/office/2006/documentManagement/types"/>
    <ds:schemaRef ds:uri="3e344923-98a3-4cbb-98eb-7a7235193b6b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d831380-f772-4d0a-86be-ca519d40c5a8"/>
  </ds:schemaRefs>
</ds:datastoreItem>
</file>

<file path=customXml/itemProps2.xml><?xml version="1.0" encoding="utf-8"?>
<ds:datastoreItem xmlns:ds="http://schemas.openxmlformats.org/officeDocument/2006/customXml" ds:itemID="{C3FD8BE4-B9F3-4F5E-8A57-6F956C770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948777-9075-4DCB-95A5-7D3578994E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818</Words>
  <Application>Microsoft Office PowerPoint</Application>
  <PresentationFormat>Widescreen</PresentationFormat>
  <Paragraphs>137</Paragraphs>
  <Slides>56</Slides>
  <Notes>2</Notes>
  <HiddenSlides>0</HiddenSlides>
  <MMClips>45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Keiko Kojima</dc:creator>
  <cp:lastModifiedBy>Myat Min Htut</cp:lastModifiedBy>
  <cp:revision>112</cp:revision>
  <dcterms:created xsi:type="dcterms:W3CDTF">2021-01-07T06:12:34Z</dcterms:created>
  <dcterms:modified xsi:type="dcterms:W3CDTF">2024-07-02T02:59:45Z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