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74"/>
  </p:notesMasterIdLst>
  <p:sldIdLst>
    <p:sldId id="256" r:id="rId5"/>
    <p:sldId id="257" r:id="rId6"/>
    <p:sldId id="258" r:id="rId7"/>
    <p:sldId id="351" r:id="rId8"/>
    <p:sldId id="260" r:id="rId9"/>
    <p:sldId id="352" r:id="rId10"/>
    <p:sldId id="263" r:id="rId11"/>
    <p:sldId id="264" r:id="rId12"/>
    <p:sldId id="266" r:id="rId13"/>
    <p:sldId id="272" r:id="rId14"/>
    <p:sldId id="353" r:id="rId15"/>
    <p:sldId id="378" r:id="rId16"/>
    <p:sldId id="267" r:id="rId17"/>
    <p:sldId id="354" r:id="rId18"/>
    <p:sldId id="356" r:id="rId19"/>
    <p:sldId id="355" r:id="rId20"/>
    <p:sldId id="381" r:id="rId21"/>
    <p:sldId id="326" r:id="rId22"/>
    <p:sldId id="327" r:id="rId23"/>
    <p:sldId id="357" r:id="rId24"/>
    <p:sldId id="358" r:id="rId25"/>
    <p:sldId id="359" r:id="rId26"/>
    <p:sldId id="360" r:id="rId27"/>
    <p:sldId id="361" r:id="rId28"/>
    <p:sldId id="362" r:id="rId29"/>
    <p:sldId id="331" r:id="rId30"/>
    <p:sldId id="332" r:id="rId31"/>
    <p:sldId id="363" r:id="rId32"/>
    <p:sldId id="364" r:id="rId33"/>
    <p:sldId id="275" r:id="rId34"/>
    <p:sldId id="365" r:id="rId35"/>
    <p:sldId id="366" r:id="rId36"/>
    <p:sldId id="279" r:id="rId37"/>
    <p:sldId id="271" r:id="rId38"/>
    <p:sldId id="273" r:id="rId39"/>
    <p:sldId id="285" r:id="rId40"/>
    <p:sldId id="367" r:id="rId41"/>
    <p:sldId id="368" r:id="rId42"/>
    <p:sldId id="369" r:id="rId43"/>
    <p:sldId id="370" r:id="rId44"/>
    <p:sldId id="286" r:id="rId45"/>
    <p:sldId id="382" r:id="rId46"/>
    <p:sldId id="284" r:id="rId47"/>
    <p:sldId id="339" r:id="rId48"/>
    <p:sldId id="371" r:id="rId49"/>
    <p:sldId id="288" r:id="rId50"/>
    <p:sldId id="372" r:id="rId51"/>
    <p:sldId id="373" r:id="rId52"/>
    <p:sldId id="342" r:id="rId53"/>
    <p:sldId id="343" r:id="rId54"/>
    <p:sldId id="344" r:id="rId55"/>
    <p:sldId id="290" r:id="rId56"/>
    <p:sldId id="374" r:id="rId57"/>
    <p:sldId id="375" r:id="rId58"/>
    <p:sldId id="376" r:id="rId59"/>
    <p:sldId id="383" r:id="rId60"/>
    <p:sldId id="291" r:id="rId61"/>
    <p:sldId id="293" r:id="rId62"/>
    <p:sldId id="296" r:id="rId63"/>
    <p:sldId id="377" r:id="rId64"/>
    <p:sldId id="294" r:id="rId65"/>
    <p:sldId id="295" r:id="rId66"/>
    <p:sldId id="297" r:id="rId67"/>
    <p:sldId id="384" r:id="rId68"/>
    <p:sldId id="298" r:id="rId69"/>
    <p:sldId id="299" r:id="rId70"/>
    <p:sldId id="347" r:id="rId71"/>
    <p:sldId id="379" r:id="rId72"/>
    <p:sldId id="380" r:id="rId7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E7E5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9C53771-3425-EF34-513D-A7314BC8FB1C}" v="28" dt="2024-07-02T02:44:33.0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8499" autoAdjust="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notesMaster" Target="notesMasters/notesMaster1.xml"/><Relationship Id="rId79" Type="http://schemas.microsoft.com/office/2016/11/relationships/changesInfo" Target="changesInfos/changesInfo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microsoft.com/office/2015/10/relationships/revisionInfo" Target="revisionInfo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viewProps" Target="viewProp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oko Kakuda" userId="S::kakuda@jfbkk.or.th::40706642-bbdd-4be4-a46a-1d3174691c72" providerId="AD" clId="Web-{37851A80-2C88-4F55-876C-C906C14D1627}"/>
    <pc:docChg chg="modSld">
      <pc:chgData name="Shoko Kakuda" userId="S::kakuda@jfbkk.or.th::40706642-bbdd-4be4-a46a-1d3174691c72" providerId="AD" clId="Web-{37851A80-2C88-4F55-876C-C906C14D1627}" dt="2022-01-26T08:24:55.506" v="3"/>
      <pc:docMkLst>
        <pc:docMk/>
      </pc:docMkLst>
      <pc:sldChg chg="addSp delSp">
        <pc:chgData name="Shoko Kakuda" userId="S::kakuda@jfbkk.or.th::40706642-bbdd-4be4-a46a-1d3174691c72" providerId="AD" clId="Web-{37851A80-2C88-4F55-876C-C906C14D1627}" dt="2022-01-26T08:24:39.552" v="1"/>
        <pc:sldMkLst>
          <pc:docMk/>
          <pc:sldMk cId="3190830226" sldId="299"/>
        </pc:sldMkLst>
        <pc:spChg chg="add">
          <ac:chgData name="Shoko Kakuda" userId="S::kakuda@jfbkk.or.th::40706642-bbdd-4be4-a46a-1d3174691c72" providerId="AD" clId="Web-{37851A80-2C88-4F55-876C-C906C14D1627}" dt="2022-01-26T08:24:33.973" v="0"/>
          <ac:spMkLst>
            <pc:docMk/>
            <pc:sldMk cId="3190830226" sldId="299"/>
            <ac:spMk id="2" creationId="{AAD4787A-19F9-469F-B9BC-B907EB0F13B6}"/>
          </ac:spMkLst>
        </pc:spChg>
        <pc:spChg chg="del">
          <ac:chgData name="Shoko Kakuda" userId="S::kakuda@jfbkk.or.th::40706642-bbdd-4be4-a46a-1d3174691c72" providerId="AD" clId="Web-{37851A80-2C88-4F55-876C-C906C14D1627}" dt="2022-01-26T08:24:39.552" v="1"/>
          <ac:spMkLst>
            <pc:docMk/>
            <pc:sldMk cId="3190830226" sldId="299"/>
            <ac:spMk id="3" creationId="{95498801-3D96-4257-A298-7F991558C145}"/>
          </ac:spMkLst>
        </pc:spChg>
      </pc:sldChg>
      <pc:sldChg chg="addSp delSp">
        <pc:chgData name="Shoko Kakuda" userId="S::kakuda@jfbkk.or.th::40706642-bbdd-4be4-a46a-1d3174691c72" providerId="AD" clId="Web-{37851A80-2C88-4F55-876C-C906C14D1627}" dt="2022-01-26T08:24:55.506" v="3"/>
        <pc:sldMkLst>
          <pc:docMk/>
          <pc:sldMk cId="3481506947" sldId="347"/>
        </pc:sldMkLst>
        <pc:spChg chg="add">
          <ac:chgData name="Shoko Kakuda" userId="S::kakuda@jfbkk.or.th::40706642-bbdd-4be4-a46a-1d3174691c72" providerId="AD" clId="Web-{37851A80-2C88-4F55-876C-C906C14D1627}" dt="2022-01-26T08:24:41.130" v="2"/>
          <ac:spMkLst>
            <pc:docMk/>
            <pc:sldMk cId="3481506947" sldId="347"/>
            <ac:spMk id="2" creationId="{C712E15A-60DF-4CD2-93D2-36AAF4230924}"/>
          </ac:spMkLst>
        </pc:spChg>
        <pc:spChg chg="del">
          <ac:chgData name="Shoko Kakuda" userId="S::kakuda@jfbkk.or.th::40706642-bbdd-4be4-a46a-1d3174691c72" providerId="AD" clId="Web-{37851A80-2C88-4F55-876C-C906C14D1627}" dt="2022-01-26T08:24:55.506" v="3"/>
          <ac:spMkLst>
            <pc:docMk/>
            <pc:sldMk cId="3481506947" sldId="347"/>
            <ac:spMk id="7" creationId="{A84A80B7-0A37-4FAB-923F-9755773BC7F2}"/>
          </ac:spMkLst>
        </pc:spChg>
      </pc:sldChg>
    </pc:docChg>
  </pc:docChgLst>
  <pc:docChgLst>
    <pc:chgData name="KD Sunday Seng Htoi Khawn Taung" userId="S::kd_sunday@jpf.go.jp::465ab89b-06cf-4cf8-9989-b2ccd32ee155" providerId="AD" clId="Web-{F9C53771-3425-EF34-513D-A7314BC8FB1C}"/>
    <pc:docChg chg="addSld modSld sldOrd">
      <pc:chgData name="KD Sunday Seng Htoi Khawn Taung" userId="S::kd_sunday@jpf.go.jp::465ab89b-06cf-4cf8-9989-b2ccd32ee155" providerId="AD" clId="Web-{F9C53771-3425-EF34-513D-A7314BC8FB1C}" dt="2024-07-02T02:44:33.081" v="26" actId="14100"/>
      <pc:docMkLst>
        <pc:docMk/>
      </pc:docMkLst>
      <pc:sldChg chg="addSp delSp modSp new">
        <pc:chgData name="KD Sunday Seng Htoi Khawn Taung" userId="S::kd_sunday@jpf.go.jp::465ab89b-06cf-4cf8-9989-b2ccd32ee155" providerId="AD" clId="Web-{F9C53771-3425-EF34-513D-A7314BC8FB1C}" dt="2024-07-02T02:26:30.684" v="14"/>
        <pc:sldMkLst>
          <pc:docMk/>
          <pc:sldMk cId="1390096133" sldId="381"/>
        </pc:sldMkLst>
        <pc:spChg chg="add del">
          <ac:chgData name="KD Sunday Seng Htoi Khawn Taung" userId="S::kd_sunday@jpf.go.jp::465ab89b-06cf-4cf8-9989-b2ccd32ee155" providerId="AD" clId="Web-{F9C53771-3425-EF34-513D-A7314BC8FB1C}" dt="2024-07-02T02:25:54.714" v="9"/>
          <ac:spMkLst>
            <pc:docMk/>
            <pc:sldMk cId="1390096133" sldId="381"/>
            <ac:spMk id="2" creationId="{CBC213BC-61D0-3591-6485-9827202C24D7}"/>
          </ac:spMkLst>
        </pc:spChg>
        <pc:spChg chg="del">
          <ac:chgData name="KD Sunday Seng Htoi Khawn Taung" userId="S::kd_sunday@jpf.go.jp::465ab89b-06cf-4cf8-9989-b2ccd32ee155" providerId="AD" clId="Web-{F9C53771-3425-EF34-513D-A7314BC8FB1C}" dt="2024-07-02T02:06:50.060" v="1"/>
          <ac:spMkLst>
            <pc:docMk/>
            <pc:sldMk cId="1390096133" sldId="381"/>
            <ac:spMk id="2" creationId="{D95D0AB1-6FDB-D521-5116-813AE968A714}"/>
          </ac:spMkLst>
        </pc:spChg>
        <pc:spChg chg="del">
          <ac:chgData name="KD Sunday Seng Htoi Khawn Taung" userId="S::kd_sunday@jpf.go.jp::465ab89b-06cf-4cf8-9989-b2ccd32ee155" providerId="AD" clId="Web-{F9C53771-3425-EF34-513D-A7314BC8FB1C}" dt="2024-07-02T02:06:55.982" v="2"/>
          <ac:spMkLst>
            <pc:docMk/>
            <pc:sldMk cId="1390096133" sldId="381"/>
            <ac:spMk id="3" creationId="{10ADD5CA-5BA4-A8DD-164D-AC0BC525D20C}"/>
          </ac:spMkLst>
        </pc:spChg>
        <pc:spChg chg="add mod">
          <ac:chgData name="KD Sunday Seng Htoi Khawn Taung" userId="S::kd_sunday@jpf.go.jp::465ab89b-06cf-4cf8-9989-b2ccd32ee155" providerId="AD" clId="Web-{F9C53771-3425-EF34-513D-A7314BC8FB1C}" dt="2024-07-02T02:26:30.684" v="14"/>
          <ac:spMkLst>
            <pc:docMk/>
            <pc:sldMk cId="1390096133" sldId="381"/>
            <ac:spMk id="3" creationId="{AB46AD85-DBF1-C224-4D5A-7C77D7A89CD6}"/>
          </ac:spMkLst>
        </pc:spChg>
        <pc:picChg chg="add mod ord">
          <ac:chgData name="KD Sunday Seng Htoi Khawn Taung" userId="S::kd_sunday@jpf.go.jp::465ab89b-06cf-4cf8-9989-b2ccd32ee155" providerId="AD" clId="Web-{F9C53771-3425-EF34-513D-A7314BC8FB1C}" dt="2024-07-02T02:07:21.483" v="7" actId="1076"/>
          <ac:picMkLst>
            <pc:docMk/>
            <pc:sldMk cId="1390096133" sldId="381"/>
            <ac:picMk id="4" creationId="{6CB59CA7-5E39-3313-0786-B55EDA9CA7C0}"/>
          </ac:picMkLst>
        </pc:picChg>
      </pc:sldChg>
      <pc:sldChg chg="modSp add ord replId">
        <pc:chgData name="KD Sunday Seng Htoi Khawn Taung" userId="S::kd_sunday@jpf.go.jp::465ab89b-06cf-4cf8-9989-b2ccd32ee155" providerId="AD" clId="Web-{F9C53771-3425-EF34-513D-A7314BC8FB1C}" dt="2024-07-02T02:41:49.372" v="17" actId="1076"/>
        <pc:sldMkLst>
          <pc:docMk/>
          <pc:sldMk cId="3177772330" sldId="382"/>
        </pc:sldMkLst>
        <pc:spChg chg="mod">
          <ac:chgData name="KD Sunday Seng Htoi Khawn Taung" userId="S::kd_sunday@jpf.go.jp::465ab89b-06cf-4cf8-9989-b2ccd32ee155" providerId="AD" clId="Web-{F9C53771-3425-EF34-513D-A7314BC8FB1C}" dt="2024-07-02T02:41:49.372" v="17" actId="1076"/>
          <ac:spMkLst>
            <pc:docMk/>
            <pc:sldMk cId="3177772330" sldId="382"/>
            <ac:spMk id="3" creationId="{AB46AD85-DBF1-C224-4D5A-7C77D7A89CD6}"/>
          </ac:spMkLst>
        </pc:spChg>
      </pc:sldChg>
      <pc:sldChg chg="modSp add ord replId">
        <pc:chgData name="KD Sunday Seng Htoi Khawn Taung" userId="S::kd_sunday@jpf.go.jp::465ab89b-06cf-4cf8-9989-b2ccd32ee155" providerId="AD" clId="Web-{F9C53771-3425-EF34-513D-A7314BC8FB1C}" dt="2024-07-02T02:44:33.081" v="26" actId="14100"/>
        <pc:sldMkLst>
          <pc:docMk/>
          <pc:sldMk cId="3065405042" sldId="383"/>
        </pc:sldMkLst>
        <pc:spChg chg="mod">
          <ac:chgData name="KD Sunday Seng Htoi Khawn Taung" userId="S::kd_sunday@jpf.go.jp::465ab89b-06cf-4cf8-9989-b2ccd32ee155" providerId="AD" clId="Web-{F9C53771-3425-EF34-513D-A7314BC8FB1C}" dt="2024-07-02T02:44:33.081" v="26" actId="14100"/>
          <ac:spMkLst>
            <pc:docMk/>
            <pc:sldMk cId="3065405042" sldId="383"/>
            <ac:spMk id="3" creationId="{AB46AD85-DBF1-C224-4D5A-7C77D7A89CD6}"/>
          </ac:spMkLst>
        </pc:spChg>
      </pc:sldChg>
      <pc:sldChg chg="modSp add replId">
        <pc:chgData name="KD Sunday Seng Htoi Khawn Taung" userId="S::kd_sunday@jpf.go.jp::465ab89b-06cf-4cf8-9989-b2ccd32ee155" providerId="AD" clId="Web-{F9C53771-3425-EF34-513D-A7314BC8FB1C}" dt="2024-07-02T02:43:19.969" v="22" actId="14100"/>
        <pc:sldMkLst>
          <pc:docMk/>
          <pc:sldMk cId="1392963229" sldId="384"/>
        </pc:sldMkLst>
        <pc:spChg chg="mod">
          <ac:chgData name="KD Sunday Seng Htoi Khawn Taung" userId="S::kd_sunday@jpf.go.jp::465ab89b-06cf-4cf8-9989-b2ccd32ee155" providerId="AD" clId="Web-{F9C53771-3425-EF34-513D-A7314BC8FB1C}" dt="2024-07-02T02:43:19.969" v="22" actId="14100"/>
          <ac:spMkLst>
            <pc:docMk/>
            <pc:sldMk cId="1392963229" sldId="384"/>
            <ac:spMk id="3" creationId="{AB46AD85-DBF1-C224-4D5A-7C77D7A89CD6}"/>
          </ac:spMkLst>
        </pc:spChg>
      </pc:sldChg>
    </pc:docChg>
  </pc:docChgLst>
  <pc:docChgLst>
    <pc:chgData name="Shoko Kakuda" userId="S::kakuda@jfbkk.or.th::40706642-bbdd-4be4-a46a-1d3174691c72" providerId="AD" clId="Web-{9A0C2A59-2147-40DD-A7D1-1D7DDD3B312A}"/>
    <pc:docChg chg="modSld">
      <pc:chgData name="Shoko Kakuda" userId="S::kakuda@jfbkk.or.th::40706642-bbdd-4be4-a46a-1d3174691c72" providerId="AD" clId="Web-{9A0C2A59-2147-40DD-A7D1-1D7DDD3B312A}" dt="2022-01-25T04:49:45.982" v="1"/>
      <pc:docMkLst>
        <pc:docMk/>
      </pc:docMkLst>
      <pc:sldChg chg="addSp delSp modSp">
        <pc:chgData name="Shoko Kakuda" userId="S::kakuda@jfbkk.or.th::40706642-bbdd-4be4-a46a-1d3174691c72" providerId="AD" clId="Web-{9A0C2A59-2147-40DD-A7D1-1D7DDD3B312A}" dt="2022-01-25T04:49:45.982" v="1"/>
        <pc:sldMkLst>
          <pc:docMk/>
          <pc:sldMk cId="4232107413" sldId="256"/>
        </pc:sldMkLst>
        <pc:picChg chg="add del mod">
          <ac:chgData name="Shoko Kakuda" userId="S::kakuda@jfbkk.or.th::40706642-bbdd-4be4-a46a-1d3174691c72" providerId="AD" clId="Web-{9A0C2A59-2147-40DD-A7D1-1D7DDD3B312A}" dt="2022-01-25T04:49:45.982" v="1"/>
          <ac:picMkLst>
            <pc:docMk/>
            <pc:sldMk cId="4232107413" sldId="256"/>
            <ac:picMk id="2" creationId="{BE847BBC-3E85-4106-B4B7-640744A931F6}"/>
          </ac:picMkLst>
        </pc:picChg>
      </pc:sldChg>
    </pc:docChg>
  </pc:docChgLst>
  <pc:docChgLst>
    <pc:chgData name="Keiko Kojima" userId="6899f029-7342-413a-b38b-6a9d55270ecb" providerId="ADAL" clId="{5E4D7A07-80D6-4FFF-9F92-54DA55386080}"/>
    <pc:docChg chg="undo redo custSel addSld delSld modSld">
      <pc:chgData name="Keiko Kojima" userId="6899f029-7342-413a-b38b-6a9d55270ecb" providerId="ADAL" clId="{5E4D7A07-80D6-4FFF-9F92-54DA55386080}" dt="2021-01-25T14:58:35.292" v="899"/>
      <pc:docMkLst>
        <pc:docMk/>
      </pc:docMkLst>
      <pc:sldChg chg="addSp delSp modSp mod">
        <pc:chgData name="Keiko Kojima" userId="6899f029-7342-413a-b38b-6a9d55270ecb" providerId="ADAL" clId="{5E4D7A07-80D6-4FFF-9F92-54DA55386080}" dt="2021-01-25T12:56:54.622" v="10" actId="20577"/>
        <pc:sldMkLst>
          <pc:docMk/>
          <pc:sldMk cId="4232107413" sldId="256"/>
        </pc:sldMkLst>
        <pc:spChg chg="del mod">
          <ac:chgData name="Keiko Kojima" userId="6899f029-7342-413a-b38b-6a9d55270ecb" providerId="ADAL" clId="{5E4D7A07-80D6-4FFF-9F92-54DA55386080}" dt="2021-01-25T12:56:12.791" v="4" actId="478"/>
          <ac:spMkLst>
            <pc:docMk/>
            <pc:sldMk cId="4232107413" sldId="256"/>
            <ac:spMk id="3" creationId="{00000000-0000-0000-0000-000000000000}"/>
          </ac:spMkLst>
        </pc:spChg>
        <pc:spChg chg="add mod">
          <ac:chgData name="Keiko Kojima" userId="6899f029-7342-413a-b38b-6a9d55270ecb" providerId="ADAL" clId="{5E4D7A07-80D6-4FFF-9F92-54DA55386080}" dt="2021-01-25T12:56:54.622" v="10" actId="20577"/>
          <ac:spMkLst>
            <pc:docMk/>
            <pc:sldMk cId="4232107413" sldId="256"/>
            <ac:spMk id="5" creationId="{8696E655-7F86-4419-BA03-D714C3B15D01}"/>
          </ac:spMkLst>
        </pc:spChg>
      </pc:sldChg>
      <pc:sldChg chg="addSp delSp modSp mod">
        <pc:chgData name="Keiko Kojima" userId="6899f029-7342-413a-b38b-6a9d55270ecb" providerId="ADAL" clId="{5E4D7A07-80D6-4FFF-9F92-54DA55386080}" dt="2021-01-25T12:57:15.039" v="14" actId="478"/>
        <pc:sldMkLst>
          <pc:docMk/>
          <pc:sldMk cId="3064373672" sldId="257"/>
        </pc:sldMkLst>
        <pc:spChg chg="add del">
          <ac:chgData name="Keiko Kojima" userId="6899f029-7342-413a-b38b-6a9d55270ecb" providerId="ADAL" clId="{5E4D7A07-80D6-4FFF-9F92-54DA55386080}" dt="2021-01-25T12:57:15.039" v="14" actId="478"/>
          <ac:spMkLst>
            <pc:docMk/>
            <pc:sldMk cId="3064373672" sldId="257"/>
            <ac:spMk id="3" creationId="{00000000-0000-0000-0000-000000000000}"/>
          </ac:spMkLst>
        </pc:spChg>
        <pc:spChg chg="add del mod">
          <ac:chgData name="Keiko Kojima" userId="6899f029-7342-413a-b38b-6a9d55270ecb" providerId="ADAL" clId="{5E4D7A07-80D6-4FFF-9F92-54DA55386080}" dt="2021-01-25T12:57:07.173" v="12"/>
          <ac:spMkLst>
            <pc:docMk/>
            <pc:sldMk cId="3064373672" sldId="257"/>
            <ac:spMk id="5" creationId="{C53D69F0-9668-4C84-B6B1-D91598F46E8A}"/>
          </ac:spMkLst>
        </pc:spChg>
        <pc:spChg chg="add mod">
          <ac:chgData name="Keiko Kojima" userId="6899f029-7342-413a-b38b-6a9d55270ecb" providerId="ADAL" clId="{5E4D7A07-80D6-4FFF-9F92-54DA55386080}" dt="2021-01-25T12:57:09.245" v="13"/>
          <ac:spMkLst>
            <pc:docMk/>
            <pc:sldMk cId="3064373672" sldId="257"/>
            <ac:spMk id="7" creationId="{A07BAFA2-D787-4B11-9A51-4E4D70472212}"/>
          </ac:spMkLst>
        </pc:spChg>
      </pc:sldChg>
      <pc:sldChg chg="addSp delSp modSp mod">
        <pc:chgData name="Keiko Kojima" userId="6899f029-7342-413a-b38b-6a9d55270ecb" providerId="ADAL" clId="{5E4D7A07-80D6-4FFF-9F92-54DA55386080}" dt="2021-01-25T12:57:29.364" v="17"/>
        <pc:sldMkLst>
          <pc:docMk/>
          <pc:sldMk cId="61575379" sldId="258"/>
        </pc:sldMkLst>
        <pc:spChg chg="del">
          <ac:chgData name="Keiko Kojima" userId="6899f029-7342-413a-b38b-6a9d55270ecb" providerId="ADAL" clId="{5E4D7A07-80D6-4FFF-9F92-54DA55386080}" dt="2021-01-25T12:57:21.837" v="16" actId="478"/>
          <ac:spMkLst>
            <pc:docMk/>
            <pc:sldMk cId="61575379" sldId="258"/>
            <ac:spMk id="2" creationId="{00000000-0000-0000-0000-000000000000}"/>
          </ac:spMkLst>
        </pc:spChg>
        <pc:spChg chg="del">
          <ac:chgData name="Keiko Kojima" userId="6899f029-7342-413a-b38b-6a9d55270ecb" providerId="ADAL" clId="{5E4D7A07-80D6-4FFF-9F92-54DA55386080}" dt="2021-01-25T12:57:19.927" v="15" actId="478"/>
          <ac:spMkLst>
            <pc:docMk/>
            <pc:sldMk cId="61575379" sldId="258"/>
            <ac:spMk id="3" creationId="{00000000-0000-0000-0000-000000000000}"/>
          </ac:spMkLst>
        </pc:spChg>
        <pc:spChg chg="add mod">
          <ac:chgData name="Keiko Kojima" userId="6899f029-7342-413a-b38b-6a9d55270ecb" providerId="ADAL" clId="{5E4D7A07-80D6-4FFF-9F92-54DA55386080}" dt="2021-01-25T12:57:29.364" v="17"/>
          <ac:spMkLst>
            <pc:docMk/>
            <pc:sldMk cId="61575379" sldId="258"/>
            <ac:spMk id="8" creationId="{FD762AB2-897D-4D79-8942-D12EE5B171A7}"/>
          </ac:spMkLst>
        </pc:spChg>
      </pc:sldChg>
      <pc:sldChg chg="addSp delSp modSp mod modAnim">
        <pc:chgData name="Keiko Kojima" userId="6899f029-7342-413a-b38b-6a9d55270ecb" providerId="ADAL" clId="{5E4D7A07-80D6-4FFF-9F92-54DA55386080}" dt="2021-01-25T14:54:16.283" v="883" actId="1076"/>
        <pc:sldMkLst>
          <pc:docMk/>
          <pc:sldMk cId="824769993" sldId="259"/>
        </pc:sldMkLst>
        <pc:spChg chg="add del mod">
          <ac:chgData name="Keiko Kojima" userId="6899f029-7342-413a-b38b-6a9d55270ecb" providerId="ADAL" clId="{5E4D7A07-80D6-4FFF-9F92-54DA55386080}" dt="2021-01-25T13:26:58.061" v="309" actId="478"/>
          <ac:spMkLst>
            <pc:docMk/>
            <pc:sldMk cId="824769993" sldId="259"/>
            <ac:spMk id="2" creationId="{00000000-0000-0000-0000-000000000000}"/>
          </ac:spMkLst>
        </pc:spChg>
        <pc:spChg chg="add mod">
          <ac:chgData name="Keiko Kojima" userId="6899f029-7342-413a-b38b-6a9d55270ecb" providerId="ADAL" clId="{5E4D7A07-80D6-4FFF-9F92-54DA55386080}" dt="2021-01-25T12:57:35.642" v="18"/>
          <ac:spMkLst>
            <pc:docMk/>
            <pc:sldMk cId="824769993" sldId="259"/>
            <ac:spMk id="12" creationId="{9BBAEAA0-CC90-4E2D-88A5-C042FF883B81}"/>
          </ac:spMkLst>
        </pc:spChg>
        <pc:spChg chg="add del mod">
          <ac:chgData name="Keiko Kojima" userId="6899f029-7342-413a-b38b-6a9d55270ecb" providerId="ADAL" clId="{5E4D7A07-80D6-4FFF-9F92-54DA55386080}" dt="2021-01-25T13:24:53.572" v="281"/>
          <ac:spMkLst>
            <pc:docMk/>
            <pc:sldMk cId="824769993" sldId="259"/>
            <ac:spMk id="13" creationId="{C3588E9C-2CE0-4D71-BF65-77D7602E44CF}"/>
          </ac:spMkLst>
        </pc:spChg>
        <pc:spChg chg="add del mod">
          <ac:chgData name="Keiko Kojima" userId="6899f029-7342-413a-b38b-6a9d55270ecb" providerId="ADAL" clId="{5E4D7A07-80D6-4FFF-9F92-54DA55386080}" dt="2021-01-25T13:24:53.572" v="281"/>
          <ac:spMkLst>
            <pc:docMk/>
            <pc:sldMk cId="824769993" sldId="259"/>
            <ac:spMk id="14" creationId="{56AE93CF-1D3E-4CD9-975B-2983354A1DBB}"/>
          </ac:spMkLst>
        </pc:spChg>
        <pc:spChg chg="add del mod">
          <ac:chgData name="Keiko Kojima" userId="6899f029-7342-413a-b38b-6a9d55270ecb" providerId="ADAL" clId="{5E4D7A07-80D6-4FFF-9F92-54DA55386080}" dt="2021-01-25T13:24:53.572" v="281"/>
          <ac:spMkLst>
            <pc:docMk/>
            <pc:sldMk cId="824769993" sldId="259"/>
            <ac:spMk id="15" creationId="{A9748202-2F27-4F65-988E-4E581293497C}"/>
          </ac:spMkLst>
        </pc:spChg>
        <pc:spChg chg="add mod">
          <ac:chgData name="Keiko Kojima" userId="6899f029-7342-413a-b38b-6a9d55270ecb" providerId="ADAL" clId="{5E4D7A07-80D6-4FFF-9F92-54DA55386080}" dt="2021-01-25T14:53:49.405" v="876" actId="1076"/>
          <ac:spMkLst>
            <pc:docMk/>
            <pc:sldMk cId="824769993" sldId="259"/>
            <ac:spMk id="16" creationId="{5C7A8091-7523-4051-8C40-068D1478755C}"/>
          </ac:spMkLst>
        </pc:spChg>
        <pc:spChg chg="add mod">
          <ac:chgData name="Keiko Kojima" userId="6899f029-7342-413a-b38b-6a9d55270ecb" providerId="ADAL" clId="{5E4D7A07-80D6-4FFF-9F92-54DA55386080}" dt="2021-01-25T14:54:09.057" v="881" actId="1076"/>
          <ac:spMkLst>
            <pc:docMk/>
            <pc:sldMk cId="824769993" sldId="259"/>
            <ac:spMk id="17" creationId="{B4F34258-E9FB-403E-B1DE-5CC20B970EFF}"/>
          </ac:spMkLst>
        </pc:spChg>
        <pc:spChg chg="add mod">
          <ac:chgData name="Keiko Kojima" userId="6899f029-7342-413a-b38b-6a9d55270ecb" providerId="ADAL" clId="{5E4D7A07-80D6-4FFF-9F92-54DA55386080}" dt="2021-01-25T14:54:12.985" v="882" actId="1076"/>
          <ac:spMkLst>
            <pc:docMk/>
            <pc:sldMk cId="824769993" sldId="259"/>
            <ac:spMk id="18" creationId="{E342DB03-FA50-4B17-9A7A-0424EB73E327}"/>
          </ac:spMkLst>
        </pc:spChg>
        <pc:spChg chg="add mod">
          <ac:chgData name="Keiko Kojima" userId="6899f029-7342-413a-b38b-6a9d55270ecb" providerId="ADAL" clId="{5E4D7A07-80D6-4FFF-9F92-54DA55386080}" dt="2021-01-25T14:54:16.283" v="883" actId="1076"/>
          <ac:spMkLst>
            <pc:docMk/>
            <pc:sldMk cId="824769993" sldId="259"/>
            <ac:spMk id="19" creationId="{B8031CE0-77C9-4FD7-A71C-E94AFE1DEF1F}"/>
          </ac:spMkLst>
        </pc:spChg>
        <pc:picChg chg="mod">
          <ac:chgData name="Keiko Kojima" userId="6899f029-7342-413a-b38b-6a9d55270ecb" providerId="ADAL" clId="{5E4D7A07-80D6-4FFF-9F92-54DA55386080}" dt="2021-01-25T13:27:23.770" v="316" actId="1076"/>
          <ac:picMkLst>
            <pc:docMk/>
            <pc:sldMk cId="824769993" sldId="259"/>
            <ac:picMk id="7" creationId="{00000000-0000-0000-0000-000000000000}"/>
          </ac:picMkLst>
        </pc:picChg>
        <pc:picChg chg="mod">
          <ac:chgData name="Keiko Kojima" userId="6899f029-7342-413a-b38b-6a9d55270ecb" providerId="ADAL" clId="{5E4D7A07-80D6-4FFF-9F92-54DA55386080}" dt="2021-01-25T13:27:20.716" v="315" actId="1076"/>
          <ac:picMkLst>
            <pc:docMk/>
            <pc:sldMk cId="824769993" sldId="259"/>
            <ac:picMk id="8" creationId="{00000000-0000-0000-0000-000000000000}"/>
          </ac:picMkLst>
        </pc:picChg>
        <pc:picChg chg="mod">
          <ac:chgData name="Keiko Kojima" userId="6899f029-7342-413a-b38b-6a9d55270ecb" providerId="ADAL" clId="{5E4D7A07-80D6-4FFF-9F92-54DA55386080}" dt="2021-01-25T13:27:14.958" v="313" actId="1076"/>
          <ac:picMkLst>
            <pc:docMk/>
            <pc:sldMk cId="824769993" sldId="259"/>
            <ac:picMk id="9" creationId="{00000000-0000-0000-0000-000000000000}"/>
          </ac:picMkLst>
        </pc:picChg>
        <pc:picChg chg="mod">
          <ac:chgData name="Keiko Kojima" userId="6899f029-7342-413a-b38b-6a9d55270ecb" providerId="ADAL" clId="{5E4D7A07-80D6-4FFF-9F92-54DA55386080}" dt="2021-01-25T13:27:17.843" v="314" actId="1076"/>
          <ac:picMkLst>
            <pc:docMk/>
            <pc:sldMk cId="824769993" sldId="259"/>
            <ac:picMk id="10" creationId="{00000000-0000-0000-0000-000000000000}"/>
          </ac:picMkLst>
        </pc:picChg>
        <pc:picChg chg="mod">
          <ac:chgData name="Keiko Kojima" userId="6899f029-7342-413a-b38b-6a9d55270ecb" providerId="ADAL" clId="{5E4D7A07-80D6-4FFF-9F92-54DA55386080}" dt="2021-01-25T14:54:05.193" v="880" actId="1076"/>
          <ac:picMkLst>
            <pc:docMk/>
            <pc:sldMk cId="824769993" sldId="259"/>
            <ac:picMk id="11" creationId="{45503F61-6CED-4311-809B-4456EAC0386A}"/>
          </ac:picMkLst>
        </pc:picChg>
      </pc:sldChg>
      <pc:sldChg chg="addSp modSp">
        <pc:chgData name="Keiko Kojima" userId="6899f029-7342-413a-b38b-6a9d55270ecb" providerId="ADAL" clId="{5E4D7A07-80D6-4FFF-9F92-54DA55386080}" dt="2021-01-25T12:57:53.396" v="20"/>
        <pc:sldMkLst>
          <pc:docMk/>
          <pc:sldMk cId="3748704525" sldId="260"/>
        </pc:sldMkLst>
        <pc:spChg chg="add mod">
          <ac:chgData name="Keiko Kojima" userId="6899f029-7342-413a-b38b-6a9d55270ecb" providerId="ADAL" clId="{5E4D7A07-80D6-4FFF-9F92-54DA55386080}" dt="2021-01-25T12:57:53.396" v="20"/>
          <ac:spMkLst>
            <pc:docMk/>
            <pc:sldMk cId="3748704525" sldId="260"/>
            <ac:spMk id="7" creationId="{A1C0F18A-11C8-48EE-86B4-ACE47F1670D2}"/>
          </ac:spMkLst>
        </pc:spChg>
      </pc:sldChg>
      <pc:sldChg chg="addSp modSp del">
        <pc:chgData name="Keiko Kojima" userId="6899f029-7342-413a-b38b-6a9d55270ecb" providerId="ADAL" clId="{5E4D7A07-80D6-4FFF-9F92-54DA55386080}" dt="2021-01-25T13:25:21.958" v="284" actId="2696"/>
        <pc:sldMkLst>
          <pc:docMk/>
          <pc:sldMk cId="809238362" sldId="261"/>
        </pc:sldMkLst>
        <pc:spChg chg="add mod">
          <ac:chgData name="Keiko Kojima" userId="6899f029-7342-413a-b38b-6a9d55270ecb" providerId="ADAL" clId="{5E4D7A07-80D6-4FFF-9F92-54DA55386080}" dt="2021-01-25T12:57:46.256" v="19"/>
          <ac:spMkLst>
            <pc:docMk/>
            <pc:sldMk cId="809238362" sldId="261"/>
            <ac:spMk id="12" creationId="{DC5E27CE-8D4C-4C29-A94A-4F3B379C74C2}"/>
          </ac:spMkLst>
        </pc:spChg>
      </pc:sldChg>
      <pc:sldChg chg="addSp modSp mod modAnim">
        <pc:chgData name="Keiko Kojima" userId="6899f029-7342-413a-b38b-6a9d55270ecb" providerId="ADAL" clId="{5E4D7A07-80D6-4FFF-9F92-54DA55386080}" dt="2021-01-25T14:53:23.902" v="875"/>
        <pc:sldMkLst>
          <pc:docMk/>
          <pc:sldMk cId="2500891622" sldId="262"/>
        </pc:sldMkLst>
        <pc:spChg chg="add mod">
          <ac:chgData name="Keiko Kojima" userId="6899f029-7342-413a-b38b-6a9d55270ecb" providerId="ADAL" clId="{5E4D7A07-80D6-4FFF-9F92-54DA55386080}" dt="2021-01-25T12:57:58.440" v="21"/>
          <ac:spMkLst>
            <pc:docMk/>
            <pc:sldMk cId="2500891622" sldId="262"/>
            <ac:spMk id="11" creationId="{20D332B3-2592-49D5-99FC-3534B535D943}"/>
          </ac:spMkLst>
        </pc:spChg>
        <pc:spChg chg="mod">
          <ac:chgData name="Keiko Kojima" userId="6899f029-7342-413a-b38b-6a9d55270ecb" providerId="ADAL" clId="{5E4D7A07-80D6-4FFF-9F92-54DA55386080}" dt="2021-01-25T14:52:59.719" v="869" actId="1076"/>
          <ac:spMkLst>
            <pc:docMk/>
            <pc:sldMk cId="2500891622" sldId="262"/>
            <ac:spMk id="17" creationId="{E9FEAB4E-39B3-4E5F-9841-5D2E06F35DD4}"/>
          </ac:spMkLst>
        </pc:spChg>
        <pc:spChg chg="mod">
          <ac:chgData name="Keiko Kojima" userId="6899f029-7342-413a-b38b-6a9d55270ecb" providerId="ADAL" clId="{5E4D7A07-80D6-4FFF-9F92-54DA55386080}" dt="2021-01-25T14:53:06.353" v="870" actId="1076"/>
          <ac:spMkLst>
            <pc:docMk/>
            <pc:sldMk cId="2500891622" sldId="262"/>
            <ac:spMk id="18" creationId="{9CC5DDE8-4275-414A-94AF-AA4B5A6DFB1F}"/>
          </ac:spMkLst>
        </pc:spChg>
        <pc:spChg chg="mod">
          <ac:chgData name="Keiko Kojima" userId="6899f029-7342-413a-b38b-6a9d55270ecb" providerId="ADAL" clId="{5E4D7A07-80D6-4FFF-9F92-54DA55386080}" dt="2021-01-25T14:52:59.719" v="869" actId="1076"/>
          <ac:spMkLst>
            <pc:docMk/>
            <pc:sldMk cId="2500891622" sldId="262"/>
            <ac:spMk id="19" creationId="{EFAD0149-D5E5-4E9F-B0C7-64126C0B9463}"/>
          </ac:spMkLst>
        </pc:spChg>
        <pc:spChg chg="mod">
          <ac:chgData name="Keiko Kojima" userId="6899f029-7342-413a-b38b-6a9d55270ecb" providerId="ADAL" clId="{5E4D7A07-80D6-4FFF-9F92-54DA55386080}" dt="2021-01-25T14:53:08.969" v="871" actId="1076"/>
          <ac:spMkLst>
            <pc:docMk/>
            <pc:sldMk cId="2500891622" sldId="262"/>
            <ac:spMk id="20" creationId="{5FE3627B-4FC1-45C8-8D64-3EFEB10D2F6A}"/>
          </ac:spMkLst>
        </pc:spChg>
        <pc:picChg chg="mod">
          <ac:chgData name="Keiko Kojima" userId="6899f029-7342-413a-b38b-6a9d55270ecb" providerId="ADAL" clId="{5E4D7A07-80D6-4FFF-9F92-54DA55386080}" dt="2021-01-25T14:52:59.719" v="869" actId="1076"/>
          <ac:picMkLst>
            <pc:docMk/>
            <pc:sldMk cId="2500891622" sldId="262"/>
            <ac:picMk id="7" creationId="{00000000-0000-0000-0000-000000000000}"/>
          </ac:picMkLst>
        </pc:picChg>
        <pc:picChg chg="mod">
          <ac:chgData name="Keiko Kojima" userId="6899f029-7342-413a-b38b-6a9d55270ecb" providerId="ADAL" clId="{5E4D7A07-80D6-4FFF-9F92-54DA55386080}" dt="2021-01-25T14:52:59.719" v="869" actId="1076"/>
          <ac:picMkLst>
            <pc:docMk/>
            <pc:sldMk cId="2500891622" sldId="262"/>
            <ac:picMk id="8" creationId="{00000000-0000-0000-0000-000000000000}"/>
          </ac:picMkLst>
        </pc:picChg>
        <pc:picChg chg="mod">
          <ac:chgData name="Keiko Kojima" userId="6899f029-7342-413a-b38b-6a9d55270ecb" providerId="ADAL" clId="{5E4D7A07-80D6-4FFF-9F92-54DA55386080}" dt="2021-01-25T14:52:59.719" v="869" actId="1076"/>
          <ac:picMkLst>
            <pc:docMk/>
            <pc:sldMk cId="2500891622" sldId="262"/>
            <ac:picMk id="9" creationId="{00000000-0000-0000-0000-000000000000}"/>
          </ac:picMkLst>
        </pc:picChg>
        <pc:picChg chg="mod">
          <ac:chgData name="Keiko Kojima" userId="6899f029-7342-413a-b38b-6a9d55270ecb" providerId="ADAL" clId="{5E4D7A07-80D6-4FFF-9F92-54DA55386080}" dt="2021-01-25T14:52:59.719" v="869" actId="1076"/>
          <ac:picMkLst>
            <pc:docMk/>
            <pc:sldMk cId="2500891622" sldId="262"/>
            <ac:picMk id="10" creationId="{00000000-0000-0000-0000-000000000000}"/>
          </ac:picMkLst>
        </pc:picChg>
        <pc:picChg chg="mod">
          <ac:chgData name="Keiko Kojima" userId="6899f029-7342-413a-b38b-6a9d55270ecb" providerId="ADAL" clId="{5E4D7A07-80D6-4FFF-9F92-54DA55386080}" dt="2021-01-25T14:52:48.657" v="868" actId="1076"/>
          <ac:picMkLst>
            <pc:docMk/>
            <pc:sldMk cId="2500891622" sldId="262"/>
            <ac:picMk id="16" creationId="{75534829-96FD-43EE-8C33-0ED4B4EF0998}"/>
          </ac:picMkLst>
        </pc:picChg>
      </pc:sldChg>
      <pc:sldChg chg="addSp delSp modSp mod">
        <pc:chgData name="Keiko Kojima" userId="6899f029-7342-413a-b38b-6a9d55270ecb" providerId="ADAL" clId="{5E4D7A07-80D6-4FFF-9F92-54DA55386080}" dt="2021-01-25T12:58:12.620" v="25" actId="20577"/>
        <pc:sldMkLst>
          <pc:docMk/>
          <pc:sldMk cId="3338540280" sldId="263"/>
        </pc:sldMkLst>
        <pc:spChg chg="del">
          <ac:chgData name="Keiko Kojima" userId="6899f029-7342-413a-b38b-6a9d55270ecb" providerId="ADAL" clId="{5E4D7A07-80D6-4FFF-9F92-54DA55386080}" dt="2021-01-25T12:58:07.667" v="22" actId="478"/>
          <ac:spMkLst>
            <pc:docMk/>
            <pc:sldMk cId="3338540280" sldId="263"/>
            <ac:spMk id="3" creationId="{00000000-0000-0000-0000-000000000000}"/>
          </ac:spMkLst>
        </pc:spChg>
        <pc:spChg chg="add mod">
          <ac:chgData name="Keiko Kojima" userId="6899f029-7342-413a-b38b-6a9d55270ecb" providerId="ADAL" clId="{5E4D7A07-80D6-4FFF-9F92-54DA55386080}" dt="2021-01-25T12:58:12.620" v="25" actId="20577"/>
          <ac:spMkLst>
            <pc:docMk/>
            <pc:sldMk cId="3338540280" sldId="263"/>
            <ac:spMk id="9" creationId="{3E780767-C2DD-47E9-93FA-052722077F01}"/>
          </ac:spMkLst>
        </pc:spChg>
      </pc:sldChg>
      <pc:sldChg chg="addSp delSp modSp mod">
        <pc:chgData name="Keiko Kojima" userId="6899f029-7342-413a-b38b-6a9d55270ecb" providerId="ADAL" clId="{5E4D7A07-80D6-4FFF-9F92-54DA55386080}" dt="2021-01-25T12:59:06.946" v="35" actId="1076"/>
        <pc:sldMkLst>
          <pc:docMk/>
          <pc:sldMk cId="3597634185" sldId="264"/>
        </pc:sldMkLst>
        <pc:spChg chg="del mod">
          <ac:chgData name="Keiko Kojima" userId="6899f029-7342-413a-b38b-6a9d55270ecb" providerId="ADAL" clId="{5E4D7A07-80D6-4FFF-9F92-54DA55386080}" dt="2021-01-25T12:58:49.115" v="32" actId="478"/>
          <ac:spMkLst>
            <pc:docMk/>
            <pc:sldMk cId="3597634185" sldId="264"/>
            <ac:spMk id="2" creationId="{00000000-0000-0000-0000-000000000000}"/>
          </ac:spMkLst>
        </pc:spChg>
        <pc:spChg chg="add mod">
          <ac:chgData name="Keiko Kojima" userId="6899f029-7342-413a-b38b-6a9d55270ecb" providerId="ADAL" clId="{5E4D7A07-80D6-4FFF-9F92-54DA55386080}" dt="2021-01-25T12:59:06.946" v="35" actId="1076"/>
          <ac:spMkLst>
            <pc:docMk/>
            <pc:sldMk cId="3597634185" sldId="264"/>
            <ac:spMk id="6" creationId="{E0329C36-FA63-49A1-AA25-F765EC32DB0F}"/>
          </ac:spMkLst>
        </pc:spChg>
        <pc:picChg chg="mod ord">
          <ac:chgData name="Keiko Kojima" userId="6899f029-7342-413a-b38b-6a9d55270ecb" providerId="ADAL" clId="{5E4D7A07-80D6-4FFF-9F92-54DA55386080}" dt="2021-01-25T12:58:56.400" v="33" actId="1076"/>
          <ac:picMkLst>
            <pc:docMk/>
            <pc:sldMk cId="3597634185" sldId="264"/>
            <ac:picMk id="5" creationId="{00000000-0000-0000-0000-000000000000}"/>
          </ac:picMkLst>
        </pc:picChg>
        <pc:picChg chg="mod">
          <ac:chgData name="Keiko Kojima" userId="6899f029-7342-413a-b38b-6a9d55270ecb" providerId="ADAL" clId="{5E4D7A07-80D6-4FFF-9F92-54DA55386080}" dt="2021-01-25T12:59:02.454" v="34" actId="1076"/>
          <ac:picMkLst>
            <pc:docMk/>
            <pc:sldMk cId="3597634185" sldId="264"/>
            <ac:picMk id="8" creationId="{B3642F9A-65A0-4D46-B0A6-87604DB95482}"/>
          </ac:picMkLst>
        </pc:picChg>
      </pc:sldChg>
      <pc:sldChg chg="addSp delSp modSp mod modAnim">
        <pc:chgData name="Keiko Kojima" userId="6899f029-7342-413a-b38b-6a9d55270ecb" providerId="ADAL" clId="{5E4D7A07-80D6-4FFF-9F92-54DA55386080}" dt="2021-01-25T13:22:39.670" v="279"/>
        <pc:sldMkLst>
          <pc:docMk/>
          <pc:sldMk cId="2978306336" sldId="266"/>
        </pc:sldMkLst>
        <pc:spChg chg="del">
          <ac:chgData name="Keiko Kojima" userId="6899f029-7342-413a-b38b-6a9d55270ecb" providerId="ADAL" clId="{5E4D7A07-80D6-4FFF-9F92-54DA55386080}" dt="2021-01-25T13:00:35.082" v="47" actId="478"/>
          <ac:spMkLst>
            <pc:docMk/>
            <pc:sldMk cId="2978306336" sldId="266"/>
            <ac:spMk id="2" creationId="{00000000-0000-0000-0000-000000000000}"/>
          </ac:spMkLst>
        </pc:spChg>
        <pc:spChg chg="del">
          <ac:chgData name="Keiko Kojima" userId="6899f029-7342-413a-b38b-6a9d55270ecb" providerId="ADAL" clId="{5E4D7A07-80D6-4FFF-9F92-54DA55386080}" dt="2021-01-25T13:00:32.876" v="46" actId="478"/>
          <ac:spMkLst>
            <pc:docMk/>
            <pc:sldMk cId="2978306336" sldId="266"/>
            <ac:spMk id="7" creationId="{3092AE33-648A-430A-A0F4-6380B89A419A}"/>
          </ac:spMkLst>
        </pc:spChg>
        <pc:spChg chg="mod">
          <ac:chgData name="Keiko Kojima" userId="6899f029-7342-413a-b38b-6a9d55270ecb" providerId="ADAL" clId="{5E4D7A07-80D6-4FFF-9F92-54DA55386080}" dt="2021-01-25T13:21:15.816" v="268" actId="1076"/>
          <ac:spMkLst>
            <pc:docMk/>
            <pc:sldMk cId="2978306336" sldId="266"/>
            <ac:spMk id="8" creationId="{3371C42E-8CBE-4DCE-85D7-846EBFB472D1}"/>
          </ac:spMkLst>
        </pc:spChg>
        <pc:spChg chg="mod">
          <ac:chgData name="Keiko Kojima" userId="6899f029-7342-413a-b38b-6a9d55270ecb" providerId="ADAL" clId="{5E4D7A07-80D6-4FFF-9F92-54DA55386080}" dt="2021-01-25T13:21:11.138" v="266" actId="1076"/>
          <ac:spMkLst>
            <pc:docMk/>
            <pc:sldMk cId="2978306336" sldId="266"/>
            <ac:spMk id="13" creationId="{9D9223E2-8B9C-4FDE-9062-118F2BCED5D2}"/>
          </ac:spMkLst>
        </pc:spChg>
        <pc:spChg chg="mod">
          <ac:chgData name="Keiko Kojima" userId="6899f029-7342-413a-b38b-6a9d55270ecb" providerId="ADAL" clId="{5E4D7A07-80D6-4FFF-9F92-54DA55386080}" dt="2021-01-25T13:21:06.552" v="265" actId="1076"/>
          <ac:spMkLst>
            <pc:docMk/>
            <pc:sldMk cId="2978306336" sldId="266"/>
            <ac:spMk id="14" creationId="{6B2516C4-E107-4EB3-8BBD-1D57E87265D7}"/>
          </ac:spMkLst>
        </pc:spChg>
        <pc:spChg chg="mod">
          <ac:chgData name="Keiko Kojima" userId="6899f029-7342-413a-b38b-6a9d55270ecb" providerId="ADAL" clId="{5E4D7A07-80D6-4FFF-9F92-54DA55386080}" dt="2021-01-25T13:21:02.630" v="264" actId="1076"/>
          <ac:spMkLst>
            <pc:docMk/>
            <pc:sldMk cId="2978306336" sldId="266"/>
            <ac:spMk id="15" creationId="{1D47C96C-1ED5-4E0C-9511-BEF80744EF7C}"/>
          </ac:spMkLst>
        </pc:spChg>
        <pc:spChg chg="mod">
          <ac:chgData name="Keiko Kojima" userId="6899f029-7342-413a-b38b-6a9d55270ecb" providerId="ADAL" clId="{5E4D7A07-80D6-4FFF-9F92-54DA55386080}" dt="2021-01-25T13:20:57.224" v="263" actId="1076"/>
          <ac:spMkLst>
            <pc:docMk/>
            <pc:sldMk cId="2978306336" sldId="266"/>
            <ac:spMk id="16" creationId="{3ADBBCDA-5950-44D2-8DB2-5D1A0BB0B12E}"/>
          </ac:spMkLst>
        </pc:spChg>
        <pc:spChg chg="mod">
          <ac:chgData name="Keiko Kojima" userId="6899f029-7342-413a-b38b-6a9d55270ecb" providerId="ADAL" clId="{5E4D7A07-80D6-4FFF-9F92-54DA55386080}" dt="2021-01-25T13:20:53.402" v="262" actId="1076"/>
          <ac:spMkLst>
            <pc:docMk/>
            <pc:sldMk cId="2978306336" sldId="266"/>
            <ac:spMk id="17" creationId="{0E668E92-CEF7-4F6D-9449-D8E5500CCAF6}"/>
          </ac:spMkLst>
        </pc:spChg>
        <pc:spChg chg="mod">
          <ac:chgData name="Keiko Kojima" userId="6899f029-7342-413a-b38b-6a9d55270ecb" providerId="ADAL" clId="{5E4D7A07-80D6-4FFF-9F92-54DA55386080}" dt="2021-01-25T13:20:41.980" v="252" actId="1076"/>
          <ac:spMkLst>
            <pc:docMk/>
            <pc:sldMk cId="2978306336" sldId="266"/>
            <ac:spMk id="18" creationId="{AF32AC93-9238-415C-8460-D9A28C6C88D5}"/>
          </ac:spMkLst>
        </pc:spChg>
        <pc:spChg chg="add mod">
          <ac:chgData name="Keiko Kojima" userId="6899f029-7342-413a-b38b-6a9d55270ecb" providerId="ADAL" clId="{5E4D7A07-80D6-4FFF-9F92-54DA55386080}" dt="2021-01-25T13:01:35.225" v="50"/>
          <ac:spMkLst>
            <pc:docMk/>
            <pc:sldMk cId="2978306336" sldId="266"/>
            <ac:spMk id="20" creationId="{03E545BD-CBE5-40B4-A758-FCD8E116688A}"/>
          </ac:spMkLst>
        </pc:spChg>
        <pc:picChg chg="mod modCrop">
          <ac:chgData name="Keiko Kojima" userId="6899f029-7342-413a-b38b-6a9d55270ecb" providerId="ADAL" clId="{5E4D7A07-80D6-4FFF-9F92-54DA55386080}" dt="2021-01-25T13:19:43.787" v="229" actId="1076"/>
          <ac:picMkLst>
            <pc:docMk/>
            <pc:sldMk cId="2978306336" sldId="266"/>
            <ac:picMk id="5" creationId="{00000000-0000-0000-0000-000000000000}"/>
          </ac:picMkLst>
        </pc:picChg>
        <pc:picChg chg="mod">
          <ac:chgData name="Keiko Kojima" userId="6899f029-7342-413a-b38b-6a9d55270ecb" providerId="ADAL" clId="{5E4D7A07-80D6-4FFF-9F92-54DA55386080}" dt="2021-01-25T13:20:23.185" v="234" actId="403"/>
          <ac:picMkLst>
            <pc:docMk/>
            <pc:sldMk cId="2978306336" sldId="266"/>
            <ac:picMk id="12" creationId="{3AE9D557-F453-4E33-AD7C-75432E209777}"/>
          </ac:picMkLst>
        </pc:picChg>
        <pc:picChg chg="mod">
          <ac:chgData name="Keiko Kojima" userId="6899f029-7342-413a-b38b-6a9d55270ecb" providerId="ADAL" clId="{5E4D7A07-80D6-4FFF-9F92-54DA55386080}" dt="2021-01-25T13:21:51.022" v="270" actId="1076"/>
          <ac:picMkLst>
            <pc:docMk/>
            <pc:sldMk cId="2978306336" sldId="266"/>
            <ac:picMk id="19" creationId="{00000000-0000-0000-0000-000000000000}"/>
          </ac:picMkLst>
        </pc:picChg>
        <pc:picChg chg="add del mod">
          <ac:chgData name="Keiko Kojima" userId="6899f029-7342-413a-b38b-6a9d55270ecb" providerId="ADAL" clId="{5E4D7A07-80D6-4FFF-9F92-54DA55386080}" dt="2021-01-25T13:20:08.356" v="232" actId="1076"/>
          <ac:picMkLst>
            <pc:docMk/>
            <pc:sldMk cId="2978306336" sldId="266"/>
            <ac:picMk id="23" creationId="{72D7A718-0A85-474C-90B1-ED26C4762F8B}"/>
          </ac:picMkLst>
        </pc:picChg>
      </pc:sldChg>
      <pc:sldChg chg="addSp modSp mod">
        <pc:chgData name="Keiko Kojima" userId="6899f029-7342-413a-b38b-6a9d55270ecb" providerId="ADAL" clId="{5E4D7A07-80D6-4FFF-9F92-54DA55386080}" dt="2021-01-25T13:06:00.661" v="98" actId="1076"/>
        <pc:sldMkLst>
          <pc:docMk/>
          <pc:sldMk cId="286424772" sldId="267"/>
        </pc:sldMkLst>
        <pc:spChg chg="add mod">
          <ac:chgData name="Keiko Kojima" userId="6899f029-7342-413a-b38b-6a9d55270ecb" providerId="ADAL" clId="{5E4D7A07-80D6-4FFF-9F92-54DA55386080}" dt="2021-01-25T13:05:09.517" v="88" actId="20577"/>
          <ac:spMkLst>
            <pc:docMk/>
            <pc:sldMk cId="286424772" sldId="267"/>
            <ac:spMk id="5" creationId="{893AD9AF-411F-4275-A1DF-36B1D0870FB8}"/>
          </ac:spMkLst>
        </pc:spChg>
        <pc:picChg chg="mod">
          <ac:chgData name="Keiko Kojima" userId="6899f029-7342-413a-b38b-6a9d55270ecb" providerId="ADAL" clId="{5E4D7A07-80D6-4FFF-9F92-54DA55386080}" dt="2021-01-25T13:06:00.661" v="98" actId="1076"/>
          <ac:picMkLst>
            <pc:docMk/>
            <pc:sldMk cId="286424772" sldId="267"/>
            <ac:picMk id="2" creationId="{00000000-0000-0000-0000-000000000000}"/>
          </ac:picMkLst>
        </pc:picChg>
        <pc:picChg chg="mod">
          <ac:chgData name="Keiko Kojima" userId="6899f029-7342-413a-b38b-6a9d55270ecb" providerId="ADAL" clId="{5E4D7A07-80D6-4FFF-9F92-54DA55386080}" dt="2021-01-25T13:05:55.973" v="97" actId="1076"/>
          <ac:picMkLst>
            <pc:docMk/>
            <pc:sldMk cId="286424772" sldId="267"/>
            <ac:picMk id="9" creationId="{2C3AAA1C-C54F-4578-9E0B-0E277DBE1E61}"/>
          </ac:picMkLst>
        </pc:picChg>
      </pc:sldChg>
      <pc:sldChg chg="del">
        <pc:chgData name="Keiko Kojima" userId="6899f029-7342-413a-b38b-6a9d55270ecb" providerId="ADAL" clId="{5E4D7A07-80D6-4FFF-9F92-54DA55386080}" dt="2021-01-25T13:51:34.189" v="489" actId="2696"/>
        <pc:sldMkLst>
          <pc:docMk/>
          <pc:sldMk cId="1094132470" sldId="269"/>
        </pc:sldMkLst>
      </pc:sldChg>
      <pc:sldChg chg="addSp delSp modSp mod modAnim">
        <pc:chgData name="Keiko Kojima" userId="6899f029-7342-413a-b38b-6a9d55270ecb" providerId="ADAL" clId="{5E4D7A07-80D6-4FFF-9F92-54DA55386080}" dt="2021-01-25T14:14:05.308" v="609"/>
        <pc:sldMkLst>
          <pc:docMk/>
          <pc:sldMk cId="3215194768" sldId="271"/>
        </pc:sldMkLst>
        <pc:spChg chg="del">
          <ac:chgData name="Keiko Kojima" userId="6899f029-7342-413a-b38b-6a9d55270ecb" providerId="ADAL" clId="{5E4D7A07-80D6-4FFF-9F92-54DA55386080}" dt="2021-01-25T13:57:43.474" v="548" actId="478"/>
          <ac:spMkLst>
            <pc:docMk/>
            <pc:sldMk cId="3215194768" sldId="271"/>
            <ac:spMk id="3" creationId="{00000000-0000-0000-0000-000000000000}"/>
          </ac:spMkLst>
        </pc:spChg>
        <pc:spChg chg="add mod">
          <ac:chgData name="Keiko Kojima" userId="6899f029-7342-413a-b38b-6a9d55270ecb" providerId="ADAL" clId="{5E4D7A07-80D6-4FFF-9F92-54DA55386080}" dt="2021-01-25T14:14:05.308" v="609"/>
          <ac:spMkLst>
            <pc:docMk/>
            <pc:sldMk cId="3215194768" sldId="271"/>
            <ac:spMk id="9" creationId="{F5406359-36AF-49D3-ADB5-6083AEF39427}"/>
          </ac:spMkLst>
        </pc:spChg>
      </pc:sldChg>
      <pc:sldChg chg="addSp modSp mod">
        <pc:chgData name="Keiko Kojima" userId="6899f029-7342-413a-b38b-6a9d55270ecb" providerId="ADAL" clId="{5E4D7A07-80D6-4FFF-9F92-54DA55386080}" dt="2021-01-25T13:02:00.071" v="54" actId="20577"/>
        <pc:sldMkLst>
          <pc:docMk/>
          <pc:sldMk cId="2125845235" sldId="272"/>
        </pc:sldMkLst>
        <pc:spChg chg="add mod">
          <ac:chgData name="Keiko Kojima" userId="6899f029-7342-413a-b38b-6a9d55270ecb" providerId="ADAL" clId="{5E4D7A07-80D6-4FFF-9F92-54DA55386080}" dt="2021-01-25T13:02:00.071" v="54" actId="20577"/>
          <ac:spMkLst>
            <pc:docMk/>
            <pc:sldMk cId="2125845235" sldId="272"/>
            <ac:spMk id="7" creationId="{344FA62A-A822-4F46-B9E4-11AC27A1AC4F}"/>
          </ac:spMkLst>
        </pc:spChg>
      </pc:sldChg>
      <pc:sldChg chg="addSp delSp modSp mod modAnim">
        <pc:chgData name="Keiko Kojima" userId="6899f029-7342-413a-b38b-6a9d55270ecb" providerId="ADAL" clId="{5E4D7A07-80D6-4FFF-9F92-54DA55386080}" dt="2021-01-25T14:14:41.201" v="615" actId="20577"/>
        <pc:sldMkLst>
          <pc:docMk/>
          <pc:sldMk cId="3481745866" sldId="273"/>
        </pc:sldMkLst>
        <pc:spChg chg="del">
          <ac:chgData name="Keiko Kojima" userId="6899f029-7342-413a-b38b-6a9d55270ecb" providerId="ADAL" clId="{5E4D7A07-80D6-4FFF-9F92-54DA55386080}" dt="2021-01-25T13:57:56.818" v="550" actId="478"/>
          <ac:spMkLst>
            <pc:docMk/>
            <pc:sldMk cId="3481745866" sldId="273"/>
            <ac:spMk id="2" creationId="{00000000-0000-0000-0000-000000000000}"/>
          </ac:spMkLst>
        </pc:spChg>
        <pc:spChg chg="add mod">
          <ac:chgData name="Keiko Kojima" userId="6899f029-7342-413a-b38b-6a9d55270ecb" providerId="ADAL" clId="{5E4D7A07-80D6-4FFF-9F92-54DA55386080}" dt="2021-01-25T14:14:41.201" v="615" actId="20577"/>
          <ac:spMkLst>
            <pc:docMk/>
            <pc:sldMk cId="3481745866" sldId="273"/>
            <ac:spMk id="9" creationId="{CF9BC93C-76E7-4716-83BA-8A3735D4F54D}"/>
          </ac:spMkLst>
        </pc:spChg>
        <pc:picChg chg="add del mod ord">
          <ac:chgData name="Keiko Kojima" userId="6899f029-7342-413a-b38b-6a9d55270ecb" providerId="ADAL" clId="{5E4D7A07-80D6-4FFF-9F92-54DA55386080}" dt="2021-01-25T14:14:34.705" v="612" actId="1076"/>
          <ac:picMkLst>
            <pc:docMk/>
            <pc:sldMk cId="3481745866" sldId="273"/>
            <ac:picMk id="4" creationId="{42A081A3-E954-4EFE-950A-02C02D01EB4C}"/>
          </ac:picMkLst>
        </pc:picChg>
        <pc:picChg chg="del mod">
          <ac:chgData name="Keiko Kojima" userId="6899f029-7342-413a-b38b-6a9d55270ecb" providerId="ADAL" clId="{5E4D7A07-80D6-4FFF-9F92-54DA55386080}" dt="2021-01-25T13:59:29.336" v="553" actId="478"/>
          <ac:picMkLst>
            <pc:docMk/>
            <pc:sldMk cId="3481745866" sldId="273"/>
            <ac:picMk id="13" creationId="{C49A1C69-1A52-4AA5-B7CE-DB011C643769}"/>
          </ac:picMkLst>
        </pc:picChg>
        <pc:picChg chg="mod">
          <ac:chgData name="Keiko Kojima" userId="6899f029-7342-413a-b38b-6a9d55270ecb" providerId="ADAL" clId="{5E4D7A07-80D6-4FFF-9F92-54DA55386080}" dt="2021-01-25T14:14:34.705" v="612" actId="1076"/>
          <ac:picMkLst>
            <pc:docMk/>
            <pc:sldMk cId="3481745866" sldId="273"/>
            <ac:picMk id="15" creationId="{452A01E2-973D-4783-BC64-0D7EB80422E3}"/>
          </ac:picMkLst>
        </pc:picChg>
        <pc:picChg chg="mod">
          <ac:chgData name="Keiko Kojima" userId="6899f029-7342-413a-b38b-6a9d55270ecb" providerId="ADAL" clId="{5E4D7A07-80D6-4FFF-9F92-54DA55386080}" dt="2021-01-25T14:14:34.705" v="612" actId="1076"/>
          <ac:picMkLst>
            <pc:docMk/>
            <pc:sldMk cId="3481745866" sldId="273"/>
            <ac:picMk id="16" creationId="{1C5442EF-BE02-4A8D-9133-185F5B3454FC}"/>
          </ac:picMkLst>
        </pc:picChg>
        <pc:picChg chg="mod">
          <ac:chgData name="Keiko Kojima" userId="6899f029-7342-413a-b38b-6a9d55270ecb" providerId="ADAL" clId="{5E4D7A07-80D6-4FFF-9F92-54DA55386080}" dt="2021-01-25T14:14:34.705" v="612" actId="1076"/>
          <ac:picMkLst>
            <pc:docMk/>
            <pc:sldMk cId="3481745866" sldId="273"/>
            <ac:picMk id="17" creationId="{4F0214B7-872A-49C7-A9F4-EE9156D0DB3E}"/>
          </ac:picMkLst>
        </pc:picChg>
      </pc:sldChg>
      <pc:sldChg chg="addSp modSp mod">
        <pc:chgData name="Keiko Kojima" userId="6899f029-7342-413a-b38b-6a9d55270ecb" providerId="ADAL" clId="{5E4D7A07-80D6-4FFF-9F92-54DA55386080}" dt="2021-01-25T13:02:29.105" v="58" actId="20577"/>
        <pc:sldMkLst>
          <pc:docMk/>
          <pc:sldMk cId="143513397" sldId="275"/>
        </pc:sldMkLst>
        <pc:spChg chg="add mod">
          <ac:chgData name="Keiko Kojima" userId="6899f029-7342-413a-b38b-6a9d55270ecb" providerId="ADAL" clId="{5E4D7A07-80D6-4FFF-9F92-54DA55386080}" dt="2021-01-25T13:02:29.105" v="58" actId="20577"/>
          <ac:spMkLst>
            <pc:docMk/>
            <pc:sldMk cId="143513397" sldId="275"/>
            <ac:spMk id="6" creationId="{AF9A26EB-D18C-4F3E-82D6-CA205F3AFF09}"/>
          </ac:spMkLst>
        </pc:spChg>
      </pc:sldChg>
      <pc:sldChg chg="addSp modSp mod">
        <pc:chgData name="Keiko Kojima" userId="6899f029-7342-413a-b38b-6a9d55270ecb" providerId="ADAL" clId="{5E4D7A07-80D6-4FFF-9F92-54DA55386080}" dt="2021-01-25T13:02:47.095" v="64" actId="20577"/>
        <pc:sldMkLst>
          <pc:docMk/>
          <pc:sldMk cId="3320536483" sldId="279"/>
        </pc:sldMkLst>
        <pc:spChg chg="add mod">
          <ac:chgData name="Keiko Kojima" userId="6899f029-7342-413a-b38b-6a9d55270ecb" providerId="ADAL" clId="{5E4D7A07-80D6-4FFF-9F92-54DA55386080}" dt="2021-01-25T13:02:47.095" v="64" actId="20577"/>
          <ac:spMkLst>
            <pc:docMk/>
            <pc:sldMk cId="3320536483" sldId="279"/>
            <ac:spMk id="6" creationId="{52901BC1-CB79-46CC-9078-5B1BA073C742}"/>
          </ac:spMkLst>
        </pc:spChg>
      </pc:sldChg>
      <pc:sldChg chg="addSp modSp mod">
        <pc:chgData name="Keiko Kojima" userId="6899f029-7342-413a-b38b-6a9d55270ecb" providerId="ADAL" clId="{5E4D7A07-80D6-4FFF-9F92-54DA55386080}" dt="2021-01-25T14:16:06.167" v="634" actId="20577"/>
        <pc:sldMkLst>
          <pc:docMk/>
          <pc:sldMk cId="4065615446" sldId="284"/>
        </pc:sldMkLst>
        <pc:spChg chg="add mod">
          <ac:chgData name="Keiko Kojima" userId="6899f029-7342-413a-b38b-6a9d55270ecb" providerId="ADAL" clId="{5E4D7A07-80D6-4FFF-9F92-54DA55386080}" dt="2021-01-25T14:16:06.167" v="634" actId="20577"/>
          <ac:spMkLst>
            <pc:docMk/>
            <pc:sldMk cId="4065615446" sldId="284"/>
            <ac:spMk id="3" creationId="{2A87D7BE-6274-43D0-873F-D7776C36D9B4}"/>
          </ac:spMkLst>
        </pc:spChg>
      </pc:sldChg>
      <pc:sldChg chg="addSp delSp modSp mod modAnim">
        <pc:chgData name="Keiko Kojima" userId="6899f029-7342-413a-b38b-6a9d55270ecb" providerId="ADAL" clId="{5E4D7A07-80D6-4FFF-9F92-54DA55386080}" dt="2021-01-25T14:57:32.256" v="894"/>
        <pc:sldMkLst>
          <pc:docMk/>
          <pc:sldMk cId="3298763904" sldId="285"/>
        </pc:sldMkLst>
        <pc:spChg chg="del">
          <ac:chgData name="Keiko Kojima" userId="6899f029-7342-413a-b38b-6a9d55270ecb" providerId="ADAL" clId="{5E4D7A07-80D6-4FFF-9F92-54DA55386080}" dt="2021-01-25T14:00:20.073" v="562" actId="478"/>
          <ac:spMkLst>
            <pc:docMk/>
            <pc:sldMk cId="3298763904" sldId="285"/>
            <ac:spMk id="2" creationId="{00000000-0000-0000-0000-000000000000}"/>
          </ac:spMkLst>
        </pc:spChg>
        <pc:spChg chg="add mod">
          <ac:chgData name="Keiko Kojima" userId="6899f029-7342-413a-b38b-6a9d55270ecb" providerId="ADAL" clId="{5E4D7A07-80D6-4FFF-9F92-54DA55386080}" dt="2021-01-25T14:14:50.762" v="616"/>
          <ac:spMkLst>
            <pc:docMk/>
            <pc:sldMk cId="3298763904" sldId="285"/>
            <ac:spMk id="13" creationId="{25BAE324-5356-4172-87AF-60CC188CEBB0}"/>
          </ac:spMkLst>
        </pc:spChg>
        <pc:picChg chg="add del mod">
          <ac:chgData name="Keiko Kojima" userId="6899f029-7342-413a-b38b-6a9d55270ecb" providerId="ADAL" clId="{5E4D7A07-80D6-4FFF-9F92-54DA55386080}" dt="2021-01-25T14:01:12.648" v="570" actId="478"/>
          <ac:picMkLst>
            <pc:docMk/>
            <pc:sldMk cId="3298763904" sldId="285"/>
            <ac:picMk id="4" creationId="{325AECC8-6933-4695-99F4-58233D032827}"/>
          </ac:picMkLst>
        </pc:picChg>
        <pc:picChg chg="add mod">
          <ac:chgData name="Keiko Kojima" userId="6899f029-7342-413a-b38b-6a9d55270ecb" providerId="ADAL" clId="{5E4D7A07-80D6-4FFF-9F92-54DA55386080}" dt="2021-01-25T14:14:54.472" v="617" actId="1076"/>
          <ac:picMkLst>
            <pc:docMk/>
            <pc:sldMk cId="3298763904" sldId="285"/>
            <ac:picMk id="6" creationId="{3B5939B1-76D3-40AB-8863-E2C407AB8F74}"/>
          </ac:picMkLst>
        </pc:picChg>
        <pc:picChg chg="mod">
          <ac:chgData name="Keiko Kojima" userId="6899f029-7342-413a-b38b-6a9d55270ecb" providerId="ADAL" clId="{5E4D7A07-80D6-4FFF-9F92-54DA55386080}" dt="2021-01-25T14:01:47.480" v="576" actId="1076"/>
          <ac:picMkLst>
            <pc:docMk/>
            <pc:sldMk cId="3298763904" sldId="285"/>
            <ac:picMk id="8" creationId="{70632E70-4739-4DF7-8526-76A64AF4678C}"/>
          </ac:picMkLst>
        </pc:picChg>
        <pc:picChg chg="del">
          <ac:chgData name="Keiko Kojima" userId="6899f029-7342-413a-b38b-6a9d55270ecb" providerId="ADAL" clId="{5E4D7A07-80D6-4FFF-9F92-54DA55386080}" dt="2021-01-25T14:01:35.297" v="571" actId="478"/>
          <ac:picMkLst>
            <pc:docMk/>
            <pc:sldMk cId="3298763904" sldId="285"/>
            <ac:picMk id="10" creationId="{05744A4E-4222-4EFE-B6DE-C9CC4B05C24C}"/>
          </ac:picMkLst>
        </pc:picChg>
        <pc:picChg chg="mod">
          <ac:chgData name="Keiko Kojima" userId="6899f029-7342-413a-b38b-6a9d55270ecb" providerId="ADAL" clId="{5E4D7A07-80D6-4FFF-9F92-54DA55386080}" dt="2021-01-25T14:14:56.134" v="618" actId="1076"/>
          <ac:picMkLst>
            <pc:docMk/>
            <pc:sldMk cId="3298763904" sldId="285"/>
            <ac:picMk id="11" creationId="{F490171B-6BA2-4AF7-AE4E-3004DB2DA538}"/>
          </ac:picMkLst>
        </pc:picChg>
        <pc:picChg chg="mod">
          <ac:chgData name="Keiko Kojima" userId="6899f029-7342-413a-b38b-6a9d55270ecb" providerId="ADAL" clId="{5E4D7A07-80D6-4FFF-9F92-54DA55386080}" dt="2021-01-25T14:15:02.057" v="620" actId="1076"/>
          <ac:picMkLst>
            <pc:docMk/>
            <pc:sldMk cId="3298763904" sldId="285"/>
            <ac:picMk id="12" creationId="{EC2164BA-4609-4D8C-B4FE-EC204CAC1DA6}"/>
          </ac:picMkLst>
        </pc:picChg>
      </pc:sldChg>
      <pc:sldChg chg="addSp delSp modSp mod">
        <pc:chgData name="Keiko Kojima" userId="6899f029-7342-413a-b38b-6a9d55270ecb" providerId="ADAL" clId="{5E4D7A07-80D6-4FFF-9F92-54DA55386080}" dt="2021-01-25T14:20:17.974" v="642" actId="1076"/>
        <pc:sldMkLst>
          <pc:docMk/>
          <pc:sldMk cId="3546868761" sldId="286"/>
        </pc:sldMkLst>
        <pc:spChg chg="add mod">
          <ac:chgData name="Keiko Kojima" userId="6899f029-7342-413a-b38b-6a9d55270ecb" providerId="ADAL" clId="{5E4D7A07-80D6-4FFF-9F92-54DA55386080}" dt="2021-01-25T14:15:54.763" v="631"/>
          <ac:spMkLst>
            <pc:docMk/>
            <pc:sldMk cId="3546868761" sldId="286"/>
            <ac:spMk id="4" creationId="{62C723AF-230E-463A-8462-2D7B43B79B1A}"/>
          </ac:spMkLst>
        </pc:spChg>
        <pc:picChg chg="mod">
          <ac:chgData name="Keiko Kojima" userId="6899f029-7342-413a-b38b-6a9d55270ecb" providerId="ADAL" clId="{5E4D7A07-80D6-4FFF-9F92-54DA55386080}" dt="2021-01-25T14:03:22.558" v="594" actId="1076"/>
          <ac:picMkLst>
            <pc:docMk/>
            <pc:sldMk cId="3546868761" sldId="286"/>
            <ac:picMk id="9" creationId="{6CF643B5-B581-40DA-98AA-4B93B1811329}"/>
          </ac:picMkLst>
        </pc:picChg>
        <pc:picChg chg="del">
          <ac:chgData name="Keiko Kojima" userId="6899f029-7342-413a-b38b-6a9d55270ecb" providerId="ADAL" clId="{5E4D7A07-80D6-4FFF-9F92-54DA55386080}" dt="2021-01-25T14:20:15.308" v="641" actId="478"/>
          <ac:picMkLst>
            <pc:docMk/>
            <pc:sldMk cId="3546868761" sldId="286"/>
            <ac:picMk id="11" creationId="{4A1548C1-7624-45AF-8CC9-43F483E90D09}"/>
          </ac:picMkLst>
        </pc:picChg>
        <pc:picChg chg="add mod">
          <ac:chgData name="Keiko Kojima" userId="6899f029-7342-413a-b38b-6a9d55270ecb" providerId="ADAL" clId="{5E4D7A07-80D6-4FFF-9F92-54DA55386080}" dt="2021-01-25T14:20:17.974" v="642" actId="1076"/>
          <ac:picMkLst>
            <pc:docMk/>
            <pc:sldMk cId="3546868761" sldId="286"/>
            <ac:picMk id="1026" creationId="{6C503928-4BBD-4ADF-B3D1-913A47ACE96B}"/>
          </ac:picMkLst>
        </pc:picChg>
      </pc:sldChg>
      <pc:sldChg chg="addSp delSp modSp mod modAnim">
        <pc:chgData name="Keiko Kojima" userId="6899f029-7342-413a-b38b-6a9d55270ecb" providerId="ADAL" clId="{5E4D7A07-80D6-4FFF-9F92-54DA55386080}" dt="2021-01-25T14:35:11.789" v="732"/>
        <pc:sldMkLst>
          <pc:docMk/>
          <pc:sldMk cId="3994214618" sldId="287"/>
        </pc:sldMkLst>
        <pc:spChg chg="add mod">
          <ac:chgData name="Keiko Kojima" userId="6899f029-7342-413a-b38b-6a9d55270ecb" providerId="ADAL" clId="{5E4D7A07-80D6-4FFF-9F92-54DA55386080}" dt="2021-01-25T14:16:21.902" v="636"/>
          <ac:spMkLst>
            <pc:docMk/>
            <pc:sldMk cId="3994214618" sldId="287"/>
            <ac:spMk id="7" creationId="{3763A0B7-4868-486B-B281-35E44600EF81}"/>
          </ac:spMkLst>
        </pc:spChg>
        <pc:spChg chg="add mod">
          <ac:chgData name="Keiko Kojima" userId="6899f029-7342-413a-b38b-6a9d55270ecb" providerId="ADAL" clId="{5E4D7A07-80D6-4FFF-9F92-54DA55386080}" dt="2021-01-25T14:34:34.192" v="723" actId="1076"/>
          <ac:spMkLst>
            <pc:docMk/>
            <pc:sldMk cId="3994214618" sldId="287"/>
            <ac:spMk id="16" creationId="{07529BDD-B0E8-4000-B0CD-C1EC86F109E3}"/>
          </ac:spMkLst>
        </pc:spChg>
        <pc:spChg chg="add mod">
          <ac:chgData name="Keiko Kojima" userId="6899f029-7342-413a-b38b-6a9d55270ecb" providerId="ADAL" clId="{5E4D7A07-80D6-4FFF-9F92-54DA55386080}" dt="2021-01-25T14:34:43.772" v="726" actId="1076"/>
          <ac:spMkLst>
            <pc:docMk/>
            <pc:sldMk cId="3994214618" sldId="287"/>
            <ac:spMk id="17" creationId="{5C785240-6A19-4099-96B1-0F0AF631488D}"/>
          </ac:spMkLst>
        </pc:spChg>
        <pc:spChg chg="add mod">
          <ac:chgData name="Keiko Kojima" userId="6899f029-7342-413a-b38b-6a9d55270ecb" providerId="ADAL" clId="{5E4D7A07-80D6-4FFF-9F92-54DA55386080}" dt="2021-01-25T14:34:52.318" v="728" actId="1076"/>
          <ac:spMkLst>
            <pc:docMk/>
            <pc:sldMk cId="3994214618" sldId="287"/>
            <ac:spMk id="18" creationId="{CB62887A-9169-4A4E-B57D-42BC5D57AAD3}"/>
          </ac:spMkLst>
        </pc:spChg>
        <pc:spChg chg="add mod">
          <ac:chgData name="Keiko Kojima" userId="6899f029-7342-413a-b38b-6a9d55270ecb" providerId="ADAL" clId="{5E4D7A07-80D6-4FFF-9F92-54DA55386080}" dt="2021-01-25T14:34:48.967" v="727" actId="1076"/>
          <ac:spMkLst>
            <pc:docMk/>
            <pc:sldMk cId="3994214618" sldId="287"/>
            <ac:spMk id="19" creationId="{CC354B01-7B85-40BB-AAF0-B3809818719C}"/>
          </ac:spMkLst>
        </pc:spChg>
        <pc:picChg chg="add mod">
          <ac:chgData name="Keiko Kojima" userId="6899f029-7342-413a-b38b-6a9d55270ecb" providerId="ADAL" clId="{5E4D7A07-80D6-4FFF-9F92-54DA55386080}" dt="2021-01-25T14:33:14.729" v="707" actId="1076"/>
          <ac:picMkLst>
            <pc:docMk/>
            <pc:sldMk cId="3994214618" sldId="287"/>
            <ac:picMk id="3" creationId="{A87C17EF-8CA8-423C-8C8F-1B5B53AA8A8E}"/>
          </ac:picMkLst>
        </pc:picChg>
        <pc:picChg chg="add mod">
          <ac:chgData name="Keiko Kojima" userId="6899f029-7342-413a-b38b-6a9d55270ecb" providerId="ADAL" clId="{5E4D7A07-80D6-4FFF-9F92-54DA55386080}" dt="2021-01-25T14:33:17.293" v="708" actId="1076"/>
          <ac:picMkLst>
            <pc:docMk/>
            <pc:sldMk cId="3994214618" sldId="287"/>
            <ac:picMk id="5" creationId="{A2922B03-186C-4CD8-88E8-1C5FF5FF216C}"/>
          </ac:picMkLst>
        </pc:picChg>
        <pc:picChg chg="add mod">
          <ac:chgData name="Keiko Kojima" userId="6899f029-7342-413a-b38b-6a9d55270ecb" providerId="ADAL" clId="{5E4D7A07-80D6-4FFF-9F92-54DA55386080}" dt="2021-01-25T14:33:21.043" v="709" actId="1076"/>
          <ac:picMkLst>
            <pc:docMk/>
            <pc:sldMk cId="3994214618" sldId="287"/>
            <ac:picMk id="8" creationId="{82D69DFD-DB96-4403-89E8-AB6897FD491C}"/>
          </ac:picMkLst>
        </pc:picChg>
        <pc:picChg chg="del mod">
          <ac:chgData name="Keiko Kojima" userId="6899f029-7342-413a-b38b-6a9d55270ecb" providerId="ADAL" clId="{5E4D7A07-80D6-4FFF-9F92-54DA55386080}" dt="2021-01-25T14:33:00.888" v="702" actId="478"/>
          <ac:picMkLst>
            <pc:docMk/>
            <pc:sldMk cId="3994214618" sldId="287"/>
            <ac:picMk id="10" creationId="{EF58BAB3-F2EF-492F-B91C-CC3004B4E5EF}"/>
          </ac:picMkLst>
        </pc:picChg>
        <pc:picChg chg="mod">
          <ac:chgData name="Keiko Kojima" userId="6899f029-7342-413a-b38b-6a9d55270ecb" providerId="ADAL" clId="{5E4D7A07-80D6-4FFF-9F92-54DA55386080}" dt="2021-01-25T14:33:41.239" v="716" actId="1076"/>
          <ac:picMkLst>
            <pc:docMk/>
            <pc:sldMk cId="3994214618" sldId="287"/>
            <ac:picMk id="11" creationId="{1DB99557-BBAE-42D9-87C8-CD4739772E34}"/>
          </ac:picMkLst>
        </pc:picChg>
        <pc:picChg chg="mod">
          <ac:chgData name="Keiko Kojima" userId="6899f029-7342-413a-b38b-6a9d55270ecb" providerId="ADAL" clId="{5E4D7A07-80D6-4FFF-9F92-54DA55386080}" dt="2021-01-25T14:33:43.121" v="717" actId="1076"/>
          <ac:picMkLst>
            <pc:docMk/>
            <pc:sldMk cId="3994214618" sldId="287"/>
            <ac:picMk id="12" creationId="{F7B3A6A6-9691-4FF7-9560-0BD92296C16D}"/>
          </ac:picMkLst>
        </pc:picChg>
        <pc:picChg chg="mod">
          <ac:chgData name="Keiko Kojima" userId="6899f029-7342-413a-b38b-6a9d55270ecb" providerId="ADAL" clId="{5E4D7A07-80D6-4FFF-9F92-54DA55386080}" dt="2021-01-25T14:33:44.653" v="718" actId="1076"/>
          <ac:picMkLst>
            <pc:docMk/>
            <pc:sldMk cId="3994214618" sldId="287"/>
            <ac:picMk id="13" creationId="{8F617F5B-A062-4442-813C-F3ECC66C4505}"/>
          </ac:picMkLst>
        </pc:picChg>
        <pc:picChg chg="mod">
          <ac:chgData name="Keiko Kojima" userId="6899f029-7342-413a-b38b-6a9d55270ecb" providerId="ADAL" clId="{5E4D7A07-80D6-4FFF-9F92-54DA55386080}" dt="2021-01-25T14:33:46.269" v="719" actId="1076"/>
          <ac:picMkLst>
            <pc:docMk/>
            <pc:sldMk cId="3994214618" sldId="287"/>
            <ac:picMk id="14" creationId="{47861AAE-245F-4721-98FE-DA65C742D15B}"/>
          </ac:picMkLst>
        </pc:picChg>
        <pc:picChg chg="add mod ord">
          <ac:chgData name="Keiko Kojima" userId="6899f029-7342-413a-b38b-6a9d55270ecb" providerId="ADAL" clId="{5E4D7A07-80D6-4FFF-9F92-54DA55386080}" dt="2021-01-25T14:34:38.614" v="725" actId="1076"/>
          <ac:picMkLst>
            <pc:docMk/>
            <pc:sldMk cId="3994214618" sldId="287"/>
            <ac:picMk id="15" creationId="{731B7D89-577D-4BEF-A2D4-A64745F0D11B}"/>
          </ac:picMkLst>
        </pc:picChg>
      </pc:sldChg>
      <pc:sldChg chg="addSp modSp modAnim">
        <pc:chgData name="Keiko Kojima" userId="6899f029-7342-413a-b38b-6a9d55270ecb" providerId="ADAL" clId="{5E4D7A07-80D6-4FFF-9F92-54DA55386080}" dt="2021-01-25T14:35:45.634" v="735"/>
        <pc:sldMkLst>
          <pc:docMk/>
          <pc:sldMk cId="2076622772" sldId="288"/>
        </pc:sldMkLst>
        <pc:spChg chg="add mod">
          <ac:chgData name="Keiko Kojima" userId="6899f029-7342-413a-b38b-6a9d55270ecb" providerId="ADAL" clId="{5E4D7A07-80D6-4FFF-9F92-54DA55386080}" dt="2021-01-25T14:16:31.932" v="638"/>
          <ac:spMkLst>
            <pc:docMk/>
            <pc:sldMk cId="2076622772" sldId="288"/>
            <ac:spMk id="8" creationId="{CA8649CC-B33B-4FF6-9EC1-7EBA4E3EF76B}"/>
          </ac:spMkLst>
        </pc:spChg>
      </pc:sldChg>
      <pc:sldChg chg="addSp delSp modSp mod modAnim">
        <pc:chgData name="Keiko Kojima" userId="6899f029-7342-413a-b38b-6a9d55270ecb" providerId="ADAL" clId="{5E4D7A07-80D6-4FFF-9F92-54DA55386080}" dt="2021-01-25T14:41:26.579" v="778" actId="20577"/>
        <pc:sldMkLst>
          <pc:docMk/>
          <pc:sldMk cId="3817175847" sldId="289"/>
        </pc:sldMkLst>
        <pc:spChg chg="add mod">
          <ac:chgData name="Keiko Kojima" userId="6899f029-7342-413a-b38b-6a9d55270ecb" providerId="ADAL" clId="{5E4D7A07-80D6-4FFF-9F92-54DA55386080}" dt="2021-01-25T14:38:48.801" v="754" actId="1076"/>
          <ac:spMkLst>
            <pc:docMk/>
            <pc:sldMk cId="3817175847" sldId="289"/>
            <ac:spMk id="8" creationId="{CB2D603F-471F-4AE1-BC00-6587E29E2AA9}"/>
          </ac:spMkLst>
        </pc:spChg>
        <pc:spChg chg="add mod">
          <ac:chgData name="Keiko Kojima" userId="6899f029-7342-413a-b38b-6a9d55270ecb" providerId="ADAL" clId="{5E4D7A07-80D6-4FFF-9F92-54DA55386080}" dt="2021-01-25T14:38:52.434" v="755" actId="1076"/>
          <ac:spMkLst>
            <pc:docMk/>
            <pc:sldMk cId="3817175847" sldId="289"/>
            <ac:spMk id="9" creationId="{F2E945A4-B695-4E35-B530-FB3E8FF832EC}"/>
          </ac:spMkLst>
        </pc:spChg>
        <pc:spChg chg="add mod">
          <ac:chgData name="Keiko Kojima" userId="6899f029-7342-413a-b38b-6a9d55270ecb" providerId="ADAL" clId="{5E4D7A07-80D6-4FFF-9F92-54DA55386080}" dt="2021-01-25T14:38:58.182" v="756" actId="1076"/>
          <ac:spMkLst>
            <pc:docMk/>
            <pc:sldMk cId="3817175847" sldId="289"/>
            <ac:spMk id="10" creationId="{F2F5E739-311F-47C4-8F0A-12E1F5B243EB}"/>
          </ac:spMkLst>
        </pc:spChg>
        <pc:spChg chg="add mod">
          <ac:chgData name="Keiko Kojima" userId="6899f029-7342-413a-b38b-6a9d55270ecb" providerId="ADAL" clId="{5E4D7A07-80D6-4FFF-9F92-54DA55386080}" dt="2021-01-25T14:39:06.477" v="758" actId="1076"/>
          <ac:spMkLst>
            <pc:docMk/>
            <pc:sldMk cId="3817175847" sldId="289"/>
            <ac:spMk id="11" creationId="{A3548DA0-2BEA-43D3-A0B1-55B0D176E5D3}"/>
          </ac:spMkLst>
        </pc:spChg>
        <pc:spChg chg="add mod">
          <ac:chgData name="Keiko Kojima" userId="6899f029-7342-413a-b38b-6a9d55270ecb" providerId="ADAL" clId="{5E4D7A07-80D6-4FFF-9F92-54DA55386080}" dt="2021-01-25T14:39:17.145" v="761" actId="1076"/>
          <ac:spMkLst>
            <pc:docMk/>
            <pc:sldMk cId="3817175847" sldId="289"/>
            <ac:spMk id="12" creationId="{1FD9B3B6-5B9A-47E5-A4A0-137D2B171808}"/>
          </ac:spMkLst>
        </pc:spChg>
        <pc:spChg chg="add mod">
          <ac:chgData name="Keiko Kojima" userId="6899f029-7342-413a-b38b-6a9d55270ecb" providerId="ADAL" clId="{5E4D7A07-80D6-4FFF-9F92-54DA55386080}" dt="2021-01-25T14:39:03.520" v="757" actId="1076"/>
          <ac:spMkLst>
            <pc:docMk/>
            <pc:sldMk cId="3817175847" sldId="289"/>
            <ac:spMk id="13" creationId="{4322BB4C-A580-4836-88AF-AFE068DCEF0B}"/>
          </ac:spMkLst>
        </pc:spChg>
        <pc:spChg chg="add mod">
          <ac:chgData name="Keiko Kojima" userId="6899f029-7342-413a-b38b-6a9d55270ecb" providerId="ADAL" clId="{5E4D7A07-80D6-4FFF-9F92-54DA55386080}" dt="2021-01-25T14:41:26.579" v="778" actId="20577"/>
          <ac:spMkLst>
            <pc:docMk/>
            <pc:sldMk cId="3817175847" sldId="289"/>
            <ac:spMk id="16" creationId="{0F5C6F8D-D2D4-4081-9424-4C190687DECE}"/>
          </ac:spMkLst>
        </pc:spChg>
        <pc:picChg chg="add mod">
          <ac:chgData name="Keiko Kojima" userId="6899f029-7342-413a-b38b-6a9d55270ecb" providerId="ADAL" clId="{5E4D7A07-80D6-4FFF-9F92-54DA55386080}" dt="2021-01-25T14:37:04.676" v="739" actId="1076"/>
          <ac:picMkLst>
            <pc:docMk/>
            <pc:sldMk cId="3817175847" sldId="289"/>
            <ac:picMk id="3" creationId="{730F304B-897B-4442-BB50-91D6482B0F43}"/>
          </ac:picMkLst>
        </pc:picChg>
        <pc:picChg chg="add mod ord">
          <ac:chgData name="Keiko Kojima" userId="6899f029-7342-413a-b38b-6a9d55270ecb" providerId="ADAL" clId="{5E4D7A07-80D6-4FFF-9F92-54DA55386080}" dt="2021-01-25T14:39:13.435" v="760" actId="1076"/>
          <ac:picMkLst>
            <pc:docMk/>
            <pc:sldMk cId="3817175847" sldId="289"/>
            <ac:picMk id="5" creationId="{1B5DABB7-ACD2-4D7C-A1FF-9D1518EA55E5}"/>
          </ac:picMkLst>
        </pc:picChg>
        <pc:picChg chg="del mod">
          <ac:chgData name="Keiko Kojima" userId="6899f029-7342-413a-b38b-6a9d55270ecb" providerId="ADAL" clId="{5E4D7A07-80D6-4FFF-9F92-54DA55386080}" dt="2021-01-25T14:36:58.851" v="737" actId="478"/>
          <ac:picMkLst>
            <pc:docMk/>
            <pc:sldMk cId="3817175847" sldId="289"/>
            <ac:picMk id="6" creationId="{5326E319-4FD7-48FF-A5F4-CA65898299A9}"/>
          </ac:picMkLst>
        </pc:picChg>
        <pc:picChg chg="mod">
          <ac:chgData name="Keiko Kojima" userId="6899f029-7342-413a-b38b-6a9d55270ecb" providerId="ADAL" clId="{5E4D7A07-80D6-4FFF-9F92-54DA55386080}" dt="2021-01-25T14:38:43.785" v="753" actId="1076"/>
          <ac:picMkLst>
            <pc:docMk/>
            <pc:sldMk cId="3817175847" sldId="289"/>
            <ac:picMk id="7" creationId="{AD8E0F5F-55B6-4470-97BB-AE140459D6BF}"/>
          </ac:picMkLst>
        </pc:picChg>
        <pc:picChg chg="add mod">
          <ac:chgData name="Keiko Kojima" userId="6899f029-7342-413a-b38b-6a9d55270ecb" providerId="ADAL" clId="{5E4D7A07-80D6-4FFF-9F92-54DA55386080}" dt="2021-01-25T14:38:40.260" v="752" actId="1076"/>
          <ac:picMkLst>
            <pc:docMk/>
            <pc:sldMk cId="3817175847" sldId="289"/>
            <ac:picMk id="15" creationId="{42D4B58F-C48F-4EAA-8A80-428937D9CE67}"/>
          </ac:picMkLst>
        </pc:picChg>
      </pc:sldChg>
      <pc:sldChg chg="addSp modSp mod modAnim">
        <pc:chgData name="Keiko Kojima" userId="6899f029-7342-413a-b38b-6a9d55270ecb" providerId="ADAL" clId="{5E4D7A07-80D6-4FFF-9F92-54DA55386080}" dt="2021-01-25T14:58:29.296" v="898"/>
        <pc:sldMkLst>
          <pc:docMk/>
          <pc:sldMk cId="3461699440" sldId="290"/>
        </pc:sldMkLst>
        <pc:spChg chg="add mod">
          <ac:chgData name="Keiko Kojima" userId="6899f029-7342-413a-b38b-6a9d55270ecb" providerId="ADAL" clId="{5E4D7A07-80D6-4FFF-9F92-54DA55386080}" dt="2021-01-25T14:41:56.262" v="786" actId="1076"/>
          <ac:spMkLst>
            <pc:docMk/>
            <pc:sldMk cId="3461699440" sldId="290"/>
            <ac:spMk id="5" creationId="{661E6BF5-CE2E-478A-AC4E-FAD8CAD4E1D9}"/>
          </ac:spMkLst>
        </pc:spChg>
        <pc:picChg chg="mod">
          <ac:chgData name="Keiko Kojima" userId="6899f029-7342-413a-b38b-6a9d55270ecb" providerId="ADAL" clId="{5E4D7A07-80D6-4FFF-9F92-54DA55386080}" dt="2021-01-25T14:49:33.936" v="853" actId="1076"/>
          <ac:picMkLst>
            <pc:docMk/>
            <pc:sldMk cId="3461699440" sldId="290"/>
            <ac:picMk id="6" creationId="{F4306BB5-2513-4BA9-AED3-4C8E7517D664}"/>
          </ac:picMkLst>
        </pc:picChg>
        <pc:picChg chg="mod">
          <ac:chgData name="Keiko Kojima" userId="6899f029-7342-413a-b38b-6a9d55270ecb" providerId="ADAL" clId="{5E4D7A07-80D6-4FFF-9F92-54DA55386080}" dt="2021-01-25T14:49:37.209" v="854" actId="1076"/>
          <ac:picMkLst>
            <pc:docMk/>
            <pc:sldMk cId="3461699440" sldId="290"/>
            <ac:picMk id="8" creationId="{2C16AD53-5CFA-4251-93CA-F4D59D95C370}"/>
          </ac:picMkLst>
        </pc:picChg>
        <pc:picChg chg="mod">
          <ac:chgData name="Keiko Kojima" userId="6899f029-7342-413a-b38b-6a9d55270ecb" providerId="ADAL" clId="{5E4D7A07-80D6-4FFF-9F92-54DA55386080}" dt="2021-01-25T14:49:40.450" v="855" actId="1076"/>
          <ac:picMkLst>
            <pc:docMk/>
            <pc:sldMk cId="3461699440" sldId="290"/>
            <ac:picMk id="9" creationId="{7CF57CBC-1F1F-49F6-8798-78FDDC3A2128}"/>
          </ac:picMkLst>
        </pc:picChg>
      </pc:sldChg>
      <pc:sldChg chg="addSp delSp modSp mod">
        <pc:chgData name="Keiko Kojima" userId="6899f029-7342-413a-b38b-6a9d55270ecb" providerId="ADAL" clId="{5E4D7A07-80D6-4FFF-9F92-54DA55386080}" dt="2021-01-25T14:42:25.104" v="794" actId="478"/>
        <pc:sldMkLst>
          <pc:docMk/>
          <pc:sldMk cId="4029506414" sldId="291"/>
        </pc:sldMkLst>
        <pc:spChg chg="add del">
          <ac:chgData name="Keiko Kojima" userId="6899f029-7342-413a-b38b-6a9d55270ecb" providerId="ADAL" clId="{5E4D7A07-80D6-4FFF-9F92-54DA55386080}" dt="2021-01-25T14:42:25.104" v="794" actId="478"/>
          <ac:spMkLst>
            <pc:docMk/>
            <pc:sldMk cId="4029506414" sldId="291"/>
            <ac:spMk id="3" creationId="{00000000-0000-0000-0000-000000000000}"/>
          </ac:spMkLst>
        </pc:spChg>
        <pc:spChg chg="add del mod">
          <ac:chgData name="Keiko Kojima" userId="6899f029-7342-413a-b38b-6a9d55270ecb" providerId="ADAL" clId="{5E4D7A07-80D6-4FFF-9F92-54DA55386080}" dt="2021-01-25T14:42:16.673" v="790"/>
          <ac:spMkLst>
            <pc:docMk/>
            <pc:sldMk cId="4029506414" sldId="291"/>
            <ac:spMk id="4" creationId="{0B6D76C3-6071-44B8-82D9-6BB567958CB5}"/>
          </ac:spMkLst>
        </pc:spChg>
        <pc:spChg chg="add mod">
          <ac:chgData name="Keiko Kojima" userId="6899f029-7342-413a-b38b-6a9d55270ecb" providerId="ADAL" clId="{5E4D7A07-80D6-4FFF-9F92-54DA55386080}" dt="2021-01-25T14:42:22.450" v="793" actId="20577"/>
          <ac:spMkLst>
            <pc:docMk/>
            <pc:sldMk cId="4029506414" sldId="291"/>
            <ac:spMk id="5" creationId="{229CD737-A609-4671-82F4-5D1E7650DFE4}"/>
          </ac:spMkLst>
        </pc:spChg>
      </pc:sldChg>
      <pc:sldChg chg="addSp delSp modSp mod">
        <pc:chgData name="Keiko Kojima" userId="6899f029-7342-413a-b38b-6a9d55270ecb" providerId="ADAL" clId="{5E4D7A07-80D6-4FFF-9F92-54DA55386080}" dt="2021-01-25T14:43:19.354" v="802" actId="1076"/>
        <pc:sldMkLst>
          <pc:docMk/>
          <pc:sldMk cId="774098477" sldId="292"/>
        </pc:sldMkLst>
        <pc:spChg chg="del">
          <ac:chgData name="Keiko Kojima" userId="6899f029-7342-413a-b38b-6a9d55270ecb" providerId="ADAL" clId="{5E4D7A07-80D6-4FFF-9F92-54DA55386080}" dt="2021-01-25T14:43:14.756" v="801" actId="478"/>
          <ac:spMkLst>
            <pc:docMk/>
            <pc:sldMk cId="774098477" sldId="292"/>
            <ac:spMk id="3" creationId="{00000000-0000-0000-0000-000000000000}"/>
          </ac:spMkLst>
        </pc:spChg>
        <pc:spChg chg="add mod">
          <ac:chgData name="Keiko Kojima" userId="6899f029-7342-413a-b38b-6a9d55270ecb" providerId="ADAL" clId="{5E4D7A07-80D6-4FFF-9F92-54DA55386080}" dt="2021-01-25T14:43:10.272" v="800" actId="20577"/>
          <ac:spMkLst>
            <pc:docMk/>
            <pc:sldMk cId="774098477" sldId="292"/>
            <ac:spMk id="5" creationId="{9A2DF4B8-E1FB-4F15-9E38-98278BE139EF}"/>
          </ac:spMkLst>
        </pc:spChg>
        <pc:picChg chg="mod">
          <ac:chgData name="Keiko Kojima" userId="6899f029-7342-413a-b38b-6a9d55270ecb" providerId="ADAL" clId="{5E4D7A07-80D6-4FFF-9F92-54DA55386080}" dt="2021-01-25T14:43:19.354" v="802" actId="1076"/>
          <ac:picMkLst>
            <pc:docMk/>
            <pc:sldMk cId="774098477" sldId="292"/>
            <ac:picMk id="6" creationId="{A54DA47C-A790-4884-90F7-A74A4EB850B4}"/>
          </ac:picMkLst>
        </pc:picChg>
      </pc:sldChg>
      <pc:sldChg chg="addSp delSp modSp mod">
        <pc:chgData name="Keiko Kojima" userId="6899f029-7342-413a-b38b-6a9d55270ecb" providerId="ADAL" clId="{5E4D7A07-80D6-4FFF-9F92-54DA55386080}" dt="2021-01-25T14:44:24.783" v="813" actId="20577"/>
        <pc:sldMkLst>
          <pc:docMk/>
          <pc:sldMk cId="2314145659" sldId="293"/>
        </pc:sldMkLst>
        <pc:spChg chg="del">
          <ac:chgData name="Keiko Kojima" userId="6899f029-7342-413a-b38b-6a9d55270ecb" providerId="ADAL" clId="{5E4D7A07-80D6-4FFF-9F92-54DA55386080}" dt="2021-01-25T14:42:55.853" v="798" actId="478"/>
          <ac:spMkLst>
            <pc:docMk/>
            <pc:sldMk cId="2314145659" sldId="293"/>
            <ac:spMk id="2" creationId="{00000000-0000-0000-0000-000000000000}"/>
          </ac:spMkLst>
        </pc:spChg>
        <pc:spChg chg="del">
          <ac:chgData name="Keiko Kojima" userId="6899f029-7342-413a-b38b-6a9d55270ecb" providerId="ADAL" clId="{5E4D7A07-80D6-4FFF-9F92-54DA55386080}" dt="2021-01-25T14:42:54.171" v="797" actId="478"/>
          <ac:spMkLst>
            <pc:docMk/>
            <pc:sldMk cId="2314145659" sldId="293"/>
            <ac:spMk id="3" creationId="{00000000-0000-0000-0000-000000000000}"/>
          </ac:spMkLst>
        </pc:spChg>
        <pc:spChg chg="add mod">
          <ac:chgData name="Keiko Kojima" userId="6899f029-7342-413a-b38b-6a9d55270ecb" providerId="ADAL" clId="{5E4D7A07-80D6-4FFF-9F92-54DA55386080}" dt="2021-01-25T14:44:24.783" v="813" actId="20577"/>
          <ac:spMkLst>
            <pc:docMk/>
            <pc:sldMk cId="2314145659" sldId="293"/>
            <ac:spMk id="7" creationId="{2859563E-8054-449B-80F9-14178BC3D434}"/>
          </ac:spMkLst>
        </pc:spChg>
        <pc:picChg chg="add mod">
          <ac:chgData name="Keiko Kojima" userId="6899f029-7342-413a-b38b-6a9d55270ecb" providerId="ADAL" clId="{5E4D7A07-80D6-4FFF-9F92-54DA55386080}" dt="2021-01-25T14:44:15.610" v="811" actId="14100"/>
          <ac:picMkLst>
            <pc:docMk/>
            <pc:sldMk cId="2314145659" sldId="293"/>
            <ac:picMk id="5" creationId="{0D848C3A-694A-4EA0-A6E2-B19995397FED}"/>
          </ac:picMkLst>
        </pc:picChg>
        <pc:picChg chg="del">
          <ac:chgData name="Keiko Kojima" userId="6899f029-7342-413a-b38b-6a9d55270ecb" providerId="ADAL" clId="{5E4D7A07-80D6-4FFF-9F92-54DA55386080}" dt="2021-01-25T14:43:51.910" v="803" actId="478"/>
          <ac:picMkLst>
            <pc:docMk/>
            <pc:sldMk cId="2314145659" sldId="293"/>
            <ac:picMk id="6" creationId="{A45F2072-F66D-4E0C-837A-B0F5B7686D0E}"/>
          </ac:picMkLst>
        </pc:picChg>
        <pc:picChg chg="mod ord">
          <ac:chgData name="Keiko Kojima" userId="6899f029-7342-413a-b38b-6a9d55270ecb" providerId="ADAL" clId="{5E4D7A07-80D6-4FFF-9F92-54DA55386080}" dt="2021-01-25T14:44:09.164" v="808" actId="1076"/>
          <ac:picMkLst>
            <pc:docMk/>
            <pc:sldMk cId="2314145659" sldId="293"/>
            <ac:picMk id="8" creationId="{131F3521-5BFD-4D69-A5D5-EEC2794082D1}"/>
          </ac:picMkLst>
        </pc:picChg>
      </pc:sldChg>
      <pc:sldChg chg="addSp delSp modSp mod modAnim">
        <pc:chgData name="Keiko Kojima" userId="6899f029-7342-413a-b38b-6a9d55270ecb" providerId="ADAL" clId="{5E4D7A07-80D6-4FFF-9F92-54DA55386080}" dt="2021-01-25T14:45:36.132" v="825"/>
        <pc:sldMkLst>
          <pc:docMk/>
          <pc:sldMk cId="4263175960" sldId="294"/>
        </pc:sldMkLst>
        <pc:spChg chg="add mod">
          <ac:chgData name="Keiko Kojima" userId="6899f029-7342-413a-b38b-6a9d55270ecb" providerId="ADAL" clId="{5E4D7A07-80D6-4FFF-9F92-54DA55386080}" dt="2021-01-25T14:45:05.250" v="819" actId="20577"/>
          <ac:spMkLst>
            <pc:docMk/>
            <pc:sldMk cId="4263175960" sldId="294"/>
            <ac:spMk id="9" creationId="{985A4B4F-D8BC-4ECE-8A55-CC7040678F04}"/>
          </ac:spMkLst>
        </pc:spChg>
        <pc:spChg chg="del mod">
          <ac:chgData name="Keiko Kojima" userId="6899f029-7342-413a-b38b-6a9d55270ecb" providerId="ADAL" clId="{5E4D7A07-80D6-4FFF-9F92-54DA55386080}" dt="2021-01-25T14:45:11.045" v="821" actId="478"/>
          <ac:spMkLst>
            <pc:docMk/>
            <pc:sldMk cId="4263175960" sldId="294"/>
            <ac:spMk id="11" creationId="{C78B928D-AEE2-4D7A-861B-004787062C22}"/>
          </ac:spMkLst>
        </pc:spChg>
      </pc:sldChg>
      <pc:sldChg chg="addSp modSp">
        <pc:chgData name="Keiko Kojima" userId="6899f029-7342-413a-b38b-6a9d55270ecb" providerId="ADAL" clId="{5E4D7A07-80D6-4FFF-9F92-54DA55386080}" dt="2021-01-25T14:45:52.048" v="826"/>
        <pc:sldMkLst>
          <pc:docMk/>
          <pc:sldMk cId="2372675593" sldId="295"/>
        </pc:sldMkLst>
        <pc:spChg chg="add mod">
          <ac:chgData name="Keiko Kojima" userId="6899f029-7342-413a-b38b-6a9d55270ecb" providerId="ADAL" clId="{5E4D7A07-80D6-4FFF-9F92-54DA55386080}" dt="2021-01-25T14:45:52.048" v="826"/>
          <ac:spMkLst>
            <pc:docMk/>
            <pc:sldMk cId="2372675593" sldId="295"/>
            <ac:spMk id="3" creationId="{D1902576-14E7-4D19-A23A-4C3D31DBAC26}"/>
          </ac:spMkLst>
        </pc:spChg>
      </pc:sldChg>
      <pc:sldChg chg="addSp delSp modSp del mod">
        <pc:chgData name="Keiko Kojima" userId="6899f029-7342-413a-b38b-6a9d55270ecb" providerId="ADAL" clId="{5E4D7A07-80D6-4FFF-9F92-54DA55386080}" dt="2021-01-25T14:44:49.529" v="816"/>
        <pc:sldMkLst>
          <pc:docMk/>
          <pc:sldMk cId="1912966082" sldId="296"/>
        </pc:sldMkLst>
        <pc:spChg chg="add mod">
          <ac:chgData name="Keiko Kojima" userId="6899f029-7342-413a-b38b-6a9d55270ecb" providerId="ADAL" clId="{5E4D7A07-80D6-4FFF-9F92-54DA55386080}" dt="2021-01-25T14:44:49.529" v="816"/>
          <ac:spMkLst>
            <pc:docMk/>
            <pc:sldMk cId="1912966082" sldId="296"/>
            <ac:spMk id="9" creationId="{B3B75688-C703-4679-B421-240AA6718339}"/>
          </ac:spMkLst>
        </pc:spChg>
        <pc:picChg chg="add del">
          <ac:chgData name="Keiko Kojima" userId="6899f029-7342-413a-b38b-6a9d55270ecb" providerId="ADAL" clId="{5E4D7A07-80D6-4FFF-9F92-54DA55386080}" dt="2021-01-25T14:44:34.207" v="815" actId="22"/>
          <ac:picMkLst>
            <pc:docMk/>
            <pc:sldMk cId="1912966082" sldId="296"/>
            <ac:picMk id="4" creationId="{466869A0-5452-4B21-9431-F479E1BF4262}"/>
          </ac:picMkLst>
        </pc:picChg>
      </pc:sldChg>
      <pc:sldChg chg="addSp modSp">
        <pc:chgData name="Keiko Kojima" userId="6899f029-7342-413a-b38b-6a9d55270ecb" providerId="ADAL" clId="{5E4D7A07-80D6-4FFF-9F92-54DA55386080}" dt="2021-01-25T14:51:59.329" v="863" actId="1076"/>
        <pc:sldMkLst>
          <pc:docMk/>
          <pc:sldMk cId="4086281841" sldId="297"/>
        </pc:sldMkLst>
        <pc:spChg chg="add mod">
          <ac:chgData name="Keiko Kojima" userId="6899f029-7342-413a-b38b-6a9d55270ecb" providerId="ADAL" clId="{5E4D7A07-80D6-4FFF-9F92-54DA55386080}" dt="2021-01-25T14:45:56.571" v="827"/>
          <ac:spMkLst>
            <pc:docMk/>
            <pc:sldMk cId="4086281841" sldId="297"/>
            <ac:spMk id="4" creationId="{8597A21D-90D5-43D6-A79C-9C777FFE60BD}"/>
          </ac:spMkLst>
        </pc:spChg>
        <pc:picChg chg="mod">
          <ac:chgData name="Keiko Kojima" userId="6899f029-7342-413a-b38b-6a9d55270ecb" providerId="ADAL" clId="{5E4D7A07-80D6-4FFF-9F92-54DA55386080}" dt="2021-01-25T14:51:59.329" v="863" actId="1076"/>
          <ac:picMkLst>
            <pc:docMk/>
            <pc:sldMk cId="4086281841" sldId="297"/>
            <ac:picMk id="22" creationId="{D0798C80-B805-4DC9-85DF-1FECF5338517}"/>
          </ac:picMkLst>
        </pc:picChg>
      </pc:sldChg>
      <pc:sldChg chg="addSp delSp modSp mod">
        <pc:chgData name="Keiko Kojima" userId="6899f029-7342-413a-b38b-6a9d55270ecb" providerId="ADAL" clId="{5E4D7A07-80D6-4FFF-9F92-54DA55386080}" dt="2021-01-25T13:04:31.044" v="81" actId="1076"/>
        <pc:sldMkLst>
          <pc:docMk/>
          <pc:sldMk cId="3855752456" sldId="298"/>
        </pc:sldMkLst>
        <pc:spChg chg="del">
          <ac:chgData name="Keiko Kojima" userId="6899f029-7342-413a-b38b-6a9d55270ecb" providerId="ADAL" clId="{5E4D7A07-80D6-4FFF-9F92-54DA55386080}" dt="2021-01-25T13:04:19.181" v="79" actId="478"/>
          <ac:spMkLst>
            <pc:docMk/>
            <pc:sldMk cId="3855752456" sldId="298"/>
            <ac:spMk id="2" creationId="{00000000-0000-0000-0000-000000000000}"/>
          </ac:spMkLst>
        </pc:spChg>
        <pc:spChg chg="del">
          <ac:chgData name="Keiko Kojima" userId="6899f029-7342-413a-b38b-6a9d55270ecb" providerId="ADAL" clId="{5E4D7A07-80D6-4FFF-9F92-54DA55386080}" dt="2021-01-25T13:04:24.721" v="80" actId="478"/>
          <ac:spMkLst>
            <pc:docMk/>
            <pc:sldMk cId="3855752456" sldId="298"/>
            <ac:spMk id="3" creationId="{00000000-0000-0000-0000-000000000000}"/>
          </ac:spMkLst>
        </pc:spChg>
        <pc:spChg chg="add mod">
          <ac:chgData name="Keiko Kojima" userId="6899f029-7342-413a-b38b-6a9d55270ecb" providerId="ADAL" clId="{5E4D7A07-80D6-4FFF-9F92-54DA55386080}" dt="2021-01-25T13:04:31.044" v="81" actId="1076"/>
          <ac:spMkLst>
            <pc:docMk/>
            <pc:sldMk cId="3855752456" sldId="298"/>
            <ac:spMk id="5" creationId="{801FCB0A-C2C5-4F4A-B949-118858F80A1D}"/>
          </ac:spMkLst>
        </pc:spChg>
      </pc:sldChg>
      <pc:sldChg chg="addSp modSp mod">
        <pc:chgData name="Keiko Kojima" userId="6899f029-7342-413a-b38b-6a9d55270ecb" providerId="ADAL" clId="{5E4D7A07-80D6-4FFF-9F92-54DA55386080}" dt="2021-01-25T13:04:16.216" v="78" actId="1076"/>
        <pc:sldMkLst>
          <pc:docMk/>
          <pc:sldMk cId="3190830226" sldId="299"/>
        </pc:sldMkLst>
        <pc:spChg chg="add mod">
          <ac:chgData name="Keiko Kojima" userId="6899f029-7342-413a-b38b-6a9d55270ecb" providerId="ADAL" clId="{5E4D7A07-80D6-4FFF-9F92-54DA55386080}" dt="2021-01-25T13:04:16.216" v="78" actId="1076"/>
          <ac:spMkLst>
            <pc:docMk/>
            <pc:sldMk cId="3190830226" sldId="299"/>
            <ac:spMk id="3" creationId="{95498801-3D96-4257-A298-7F991558C145}"/>
          </ac:spMkLst>
        </pc:spChg>
      </pc:sldChg>
      <pc:sldChg chg="addSp delSp modSp del mod modAnim">
        <pc:chgData name="Keiko Kojima" userId="6899f029-7342-413a-b38b-6a9d55270ecb" providerId="ADAL" clId="{5E4D7A07-80D6-4FFF-9F92-54DA55386080}" dt="2021-01-25T13:21:43.480" v="269" actId="2696"/>
        <pc:sldMkLst>
          <pc:docMk/>
          <pc:sldMk cId="4036202948" sldId="323"/>
        </pc:sldMkLst>
        <pc:spChg chg="del">
          <ac:chgData name="Keiko Kojima" userId="6899f029-7342-413a-b38b-6a9d55270ecb" providerId="ADAL" clId="{5E4D7A07-80D6-4FFF-9F92-54DA55386080}" dt="2021-01-25T12:59:23.188" v="38" actId="478"/>
          <ac:spMkLst>
            <pc:docMk/>
            <pc:sldMk cId="4036202948" sldId="323"/>
            <ac:spMk id="2" creationId="{00000000-0000-0000-0000-000000000000}"/>
          </ac:spMkLst>
        </pc:spChg>
        <pc:spChg chg="del">
          <ac:chgData name="Keiko Kojima" userId="6899f029-7342-413a-b38b-6a9d55270ecb" providerId="ADAL" clId="{5E4D7A07-80D6-4FFF-9F92-54DA55386080}" dt="2021-01-25T12:59:16.294" v="36" actId="478"/>
          <ac:spMkLst>
            <pc:docMk/>
            <pc:sldMk cId="4036202948" sldId="323"/>
            <ac:spMk id="7" creationId="{3092AE33-648A-430A-A0F4-6380B89A419A}"/>
          </ac:spMkLst>
        </pc:spChg>
        <pc:spChg chg="mod">
          <ac:chgData name="Keiko Kojima" userId="6899f029-7342-413a-b38b-6a9d55270ecb" providerId="ADAL" clId="{5E4D7A07-80D6-4FFF-9F92-54DA55386080}" dt="2021-01-25T13:00:12.417" v="45" actId="1076"/>
          <ac:spMkLst>
            <pc:docMk/>
            <pc:sldMk cId="4036202948" sldId="323"/>
            <ac:spMk id="8" creationId="{3371C42E-8CBE-4DCE-85D7-846EBFB472D1}"/>
          </ac:spMkLst>
        </pc:spChg>
        <pc:spChg chg="mod">
          <ac:chgData name="Keiko Kojima" userId="6899f029-7342-413a-b38b-6a9d55270ecb" providerId="ADAL" clId="{5E4D7A07-80D6-4FFF-9F92-54DA55386080}" dt="2021-01-25T13:00:12.417" v="45" actId="1076"/>
          <ac:spMkLst>
            <pc:docMk/>
            <pc:sldMk cId="4036202948" sldId="323"/>
            <ac:spMk id="13" creationId="{9D9223E2-8B9C-4FDE-9062-118F2BCED5D2}"/>
          </ac:spMkLst>
        </pc:spChg>
        <pc:spChg chg="mod">
          <ac:chgData name="Keiko Kojima" userId="6899f029-7342-413a-b38b-6a9d55270ecb" providerId="ADAL" clId="{5E4D7A07-80D6-4FFF-9F92-54DA55386080}" dt="2021-01-25T13:00:12.417" v="45" actId="1076"/>
          <ac:spMkLst>
            <pc:docMk/>
            <pc:sldMk cId="4036202948" sldId="323"/>
            <ac:spMk id="14" creationId="{6B2516C4-E107-4EB3-8BBD-1D57E87265D7}"/>
          </ac:spMkLst>
        </pc:spChg>
        <pc:spChg chg="mod">
          <ac:chgData name="Keiko Kojima" userId="6899f029-7342-413a-b38b-6a9d55270ecb" providerId="ADAL" clId="{5E4D7A07-80D6-4FFF-9F92-54DA55386080}" dt="2021-01-25T13:00:12.417" v="45" actId="1076"/>
          <ac:spMkLst>
            <pc:docMk/>
            <pc:sldMk cId="4036202948" sldId="323"/>
            <ac:spMk id="15" creationId="{1D47C96C-1ED5-4E0C-9511-BEF80744EF7C}"/>
          </ac:spMkLst>
        </pc:spChg>
        <pc:spChg chg="mod">
          <ac:chgData name="Keiko Kojima" userId="6899f029-7342-413a-b38b-6a9d55270ecb" providerId="ADAL" clId="{5E4D7A07-80D6-4FFF-9F92-54DA55386080}" dt="2021-01-25T13:00:12.417" v="45" actId="1076"/>
          <ac:spMkLst>
            <pc:docMk/>
            <pc:sldMk cId="4036202948" sldId="323"/>
            <ac:spMk id="16" creationId="{3ADBBCDA-5950-44D2-8DB2-5D1A0BB0B12E}"/>
          </ac:spMkLst>
        </pc:spChg>
        <pc:spChg chg="mod">
          <ac:chgData name="Keiko Kojima" userId="6899f029-7342-413a-b38b-6a9d55270ecb" providerId="ADAL" clId="{5E4D7A07-80D6-4FFF-9F92-54DA55386080}" dt="2021-01-25T13:00:12.417" v="45" actId="1076"/>
          <ac:spMkLst>
            <pc:docMk/>
            <pc:sldMk cId="4036202948" sldId="323"/>
            <ac:spMk id="17" creationId="{0E668E92-CEF7-4F6D-9449-D8E5500CCAF6}"/>
          </ac:spMkLst>
        </pc:spChg>
        <pc:spChg chg="mod">
          <ac:chgData name="Keiko Kojima" userId="6899f029-7342-413a-b38b-6a9d55270ecb" providerId="ADAL" clId="{5E4D7A07-80D6-4FFF-9F92-54DA55386080}" dt="2021-01-25T13:00:12.417" v="45" actId="1076"/>
          <ac:spMkLst>
            <pc:docMk/>
            <pc:sldMk cId="4036202948" sldId="323"/>
            <ac:spMk id="18" creationId="{AF32AC93-9238-415C-8460-D9A28C6C88D5}"/>
          </ac:spMkLst>
        </pc:spChg>
        <pc:spChg chg="add mod">
          <ac:chgData name="Keiko Kojima" userId="6899f029-7342-413a-b38b-6a9d55270ecb" providerId="ADAL" clId="{5E4D7A07-80D6-4FFF-9F92-54DA55386080}" dt="2021-01-25T13:01:23.051" v="49"/>
          <ac:spMkLst>
            <pc:docMk/>
            <pc:sldMk cId="4036202948" sldId="323"/>
            <ac:spMk id="20" creationId="{C0A92BBB-4EDD-455C-B45D-77D8A8582E35}"/>
          </ac:spMkLst>
        </pc:spChg>
        <pc:picChg chg="add del mod">
          <ac:chgData name="Keiko Kojima" userId="6899f029-7342-413a-b38b-6a9d55270ecb" providerId="ADAL" clId="{5E4D7A07-80D6-4FFF-9F92-54DA55386080}" dt="2021-01-25T13:01:04.801" v="48" actId="478"/>
          <ac:picMkLst>
            <pc:docMk/>
            <pc:sldMk cId="4036202948" sldId="323"/>
            <ac:picMk id="3" creationId="{BC313338-17DC-46DC-9FFA-8115A908A841}"/>
          </ac:picMkLst>
        </pc:picChg>
        <pc:picChg chg="mod">
          <ac:chgData name="Keiko Kojima" userId="6899f029-7342-413a-b38b-6a9d55270ecb" providerId="ADAL" clId="{5E4D7A07-80D6-4FFF-9F92-54DA55386080}" dt="2021-01-25T13:00:02.521" v="44" actId="1076"/>
          <ac:picMkLst>
            <pc:docMk/>
            <pc:sldMk cId="4036202948" sldId="323"/>
            <ac:picMk id="12" creationId="{3AE9D557-F453-4E33-AD7C-75432E209777}"/>
          </ac:picMkLst>
        </pc:picChg>
        <pc:picChg chg="mod">
          <ac:chgData name="Keiko Kojima" userId="6899f029-7342-413a-b38b-6a9d55270ecb" providerId="ADAL" clId="{5E4D7A07-80D6-4FFF-9F92-54DA55386080}" dt="2021-01-25T12:59:45.097" v="42" actId="1076"/>
          <ac:picMkLst>
            <pc:docMk/>
            <pc:sldMk cId="4036202948" sldId="323"/>
            <ac:picMk id="19" creationId="{00000000-0000-0000-0000-000000000000}"/>
          </ac:picMkLst>
        </pc:picChg>
        <pc:picChg chg="add del mod">
          <ac:chgData name="Keiko Kojima" userId="6899f029-7342-413a-b38b-6a9d55270ecb" providerId="ADAL" clId="{5E4D7A07-80D6-4FFF-9F92-54DA55386080}" dt="2021-01-25T13:17:44.041" v="222"/>
          <ac:picMkLst>
            <pc:docMk/>
            <pc:sldMk cId="4036202948" sldId="323"/>
            <ac:picMk id="21" creationId="{D6AD4445-62C7-4B33-8A08-A509EB8EE351}"/>
          </ac:picMkLst>
        </pc:picChg>
      </pc:sldChg>
      <pc:sldChg chg="addSp modSp mod">
        <pc:chgData name="Keiko Kojima" userId="6899f029-7342-413a-b38b-6a9d55270ecb" providerId="ADAL" clId="{5E4D7A07-80D6-4FFF-9F92-54DA55386080}" dt="2021-01-25T13:05:50.684" v="96" actId="1076"/>
        <pc:sldMkLst>
          <pc:docMk/>
          <pc:sldMk cId="2536051593" sldId="324"/>
        </pc:sldMkLst>
        <pc:spChg chg="add mod">
          <ac:chgData name="Keiko Kojima" userId="6899f029-7342-413a-b38b-6a9d55270ecb" providerId="ADAL" clId="{5E4D7A07-80D6-4FFF-9F92-54DA55386080}" dt="2021-01-25T13:05:36.560" v="93" actId="1076"/>
          <ac:spMkLst>
            <pc:docMk/>
            <pc:sldMk cId="2536051593" sldId="324"/>
            <ac:spMk id="5" creationId="{FC9DB9EA-E083-4155-8D1D-B48ACB0CC5DB}"/>
          </ac:spMkLst>
        </pc:spChg>
        <pc:picChg chg="mod">
          <ac:chgData name="Keiko Kojima" userId="6899f029-7342-413a-b38b-6a9d55270ecb" providerId="ADAL" clId="{5E4D7A07-80D6-4FFF-9F92-54DA55386080}" dt="2021-01-25T13:05:43.340" v="94" actId="1076"/>
          <ac:picMkLst>
            <pc:docMk/>
            <pc:sldMk cId="2536051593" sldId="324"/>
            <ac:picMk id="3" creationId="{73C45750-C5CD-4407-95C4-1BA7D047F348}"/>
          </ac:picMkLst>
        </pc:picChg>
        <pc:picChg chg="mod">
          <ac:chgData name="Keiko Kojima" userId="6899f029-7342-413a-b38b-6a9d55270ecb" providerId="ADAL" clId="{5E4D7A07-80D6-4FFF-9F92-54DA55386080}" dt="2021-01-25T13:05:47.092" v="95" actId="1076"/>
          <ac:picMkLst>
            <pc:docMk/>
            <pc:sldMk cId="2536051593" sldId="324"/>
            <ac:picMk id="4" creationId="{35AE44EC-6171-4DE8-B844-F01E0A1DB5E0}"/>
          </ac:picMkLst>
        </pc:picChg>
        <pc:picChg chg="mod">
          <ac:chgData name="Keiko Kojima" userId="6899f029-7342-413a-b38b-6a9d55270ecb" providerId="ADAL" clId="{5E4D7A07-80D6-4FFF-9F92-54DA55386080}" dt="2021-01-25T13:05:50.684" v="96" actId="1076"/>
          <ac:picMkLst>
            <pc:docMk/>
            <pc:sldMk cId="2536051593" sldId="324"/>
            <ac:picMk id="6" creationId="{00000000-0000-0000-0000-000000000000}"/>
          </ac:picMkLst>
        </pc:picChg>
      </pc:sldChg>
      <pc:sldChg chg="addSp modSp mod">
        <pc:chgData name="Keiko Kojima" userId="6899f029-7342-413a-b38b-6a9d55270ecb" providerId="ADAL" clId="{5E4D7A07-80D6-4FFF-9F92-54DA55386080}" dt="2021-01-25T13:06:13.489" v="102" actId="1076"/>
        <pc:sldMkLst>
          <pc:docMk/>
          <pc:sldMk cId="3094711108" sldId="325"/>
        </pc:sldMkLst>
        <pc:spChg chg="add mod">
          <ac:chgData name="Keiko Kojima" userId="6899f029-7342-413a-b38b-6a9d55270ecb" providerId="ADAL" clId="{5E4D7A07-80D6-4FFF-9F92-54DA55386080}" dt="2021-01-25T13:06:05.662" v="99"/>
          <ac:spMkLst>
            <pc:docMk/>
            <pc:sldMk cId="3094711108" sldId="325"/>
            <ac:spMk id="4" creationId="{8B9088AA-7EAC-475E-B46F-CB6FC6B0F435}"/>
          </ac:spMkLst>
        </pc:spChg>
        <pc:picChg chg="mod">
          <ac:chgData name="Keiko Kojima" userId="6899f029-7342-413a-b38b-6a9d55270ecb" providerId="ADAL" clId="{5E4D7A07-80D6-4FFF-9F92-54DA55386080}" dt="2021-01-25T13:06:09.316" v="101" actId="1076"/>
          <ac:picMkLst>
            <pc:docMk/>
            <pc:sldMk cId="3094711108" sldId="325"/>
            <ac:picMk id="3" creationId="{73C45750-C5CD-4407-95C4-1BA7D047F348}"/>
          </ac:picMkLst>
        </pc:picChg>
        <pc:picChg chg="mod">
          <ac:chgData name="Keiko Kojima" userId="6899f029-7342-413a-b38b-6a9d55270ecb" providerId="ADAL" clId="{5E4D7A07-80D6-4FFF-9F92-54DA55386080}" dt="2021-01-25T13:06:13.489" v="102" actId="1076"/>
          <ac:picMkLst>
            <pc:docMk/>
            <pc:sldMk cId="3094711108" sldId="325"/>
            <ac:picMk id="5" creationId="{95DE6C58-983C-427B-A27D-0A5F07B03FBE}"/>
          </ac:picMkLst>
        </pc:picChg>
      </pc:sldChg>
      <pc:sldChg chg="addSp delSp modSp mod">
        <pc:chgData name="Keiko Kojima" userId="6899f029-7342-413a-b38b-6a9d55270ecb" providerId="ADAL" clId="{5E4D7A07-80D6-4FFF-9F92-54DA55386080}" dt="2021-01-25T13:06:29.649" v="106" actId="20577"/>
        <pc:sldMkLst>
          <pc:docMk/>
          <pc:sldMk cId="3793326748" sldId="326"/>
        </pc:sldMkLst>
        <pc:spChg chg="del">
          <ac:chgData name="Keiko Kojima" userId="6899f029-7342-413a-b38b-6a9d55270ecb" providerId="ADAL" clId="{5E4D7A07-80D6-4FFF-9F92-54DA55386080}" dt="2021-01-25T13:06:22.362" v="103" actId="478"/>
          <ac:spMkLst>
            <pc:docMk/>
            <pc:sldMk cId="3793326748" sldId="326"/>
            <ac:spMk id="3" creationId="{FF1DAF79-9DC0-4CA2-97B4-66BADA667A1C}"/>
          </ac:spMkLst>
        </pc:spChg>
        <pc:spChg chg="add mod">
          <ac:chgData name="Keiko Kojima" userId="6899f029-7342-413a-b38b-6a9d55270ecb" providerId="ADAL" clId="{5E4D7A07-80D6-4FFF-9F92-54DA55386080}" dt="2021-01-25T13:06:29.649" v="106" actId="20577"/>
          <ac:spMkLst>
            <pc:docMk/>
            <pc:sldMk cId="3793326748" sldId="326"/>
            <ac:spMk id="6" creationId="{2EF5C72A-64C6-4BF8-9186-17F4FE0A0C1C}"/>
          </ac:spMkLst>
        </pc:spChg>
      </pc:sldChg>
      <pc:sldChg chg="addSp delSp modSp mod">
        <pc:chgData name="Keiko Kojima" userId="6899f029-7342-413a-b38b-6a9d55270ecb" providerId="ADAL" clId="{5E4D7A07-80D6-4FFF-9F92-54DA55386080}" dt="2021-01-25T13:36:43.351" v="389" actId="1076"/>
        <pc:sldMkLst>
          <pc:docMk/>
          <pc:sldMk cId="1653326138" sldId="327"/>
        </pc:sldMkLst>
        <pc:spChg chg="add mod">
          <ac:chgData name="Keiko Kojima" userId="6899f029-7342-413a-b38b-6a9d55270ecb" providerId="ADAL" clId="{5E4D7A07-80D6-4FFF-9F92-54DA55386080}" dt="2021-01-25T13:06:39.913" v="107"/>
          <ac:spMkLst>
            <pc:docMk/>
            <pc:sldMk cId="1653326138" sldId="327"/>
            <ac:spMk id="18" creationId="{F8C1113B-CC0D-4CE9-8482-ABFDFC6E0F34}"/>
          </ac:spMkLst>
        </pc:spChg>
        <pc:picChg chg="add mod">
          <ac:chgData name="Keiko Kojima" userId="6899f029-7342-413a-b38b-6a9d55270ecb" providerId="ADAL" clId="{5E4D7A07-80D6-4FFF-9F92-54DA55386080}" dt="2021-01-25T13:30:29.195" v="339" actId="14100"/>
          <ac:picMkLst>
            <pc:docMk/>
            <pc:sldMk cId="1653326138" sldId="327"/>
            <ac:picMk id="3" creationId="{71E9AE1B-4B15-4990-A7C2-51DE7FB5F928}"/>
          </ac:picMkLst>
        </pc:picChg>
        <pc:picChg chg="add mod modCrop">
          <ac:chgData name="Keiko Kojima" userId="6899f029-7342-413a-b38b-6a9d55270ecb" providerId="ADAL" clId="{5E4D7A07-80D6-4FFF-9F92-54DA55386080}" dt="2021-01-25T13:31:17.744" v="345" actId="732"/>
          <ac:picMkLst>
            <pc:docMk/>
            <pc:sldMk cId="1653326138" sldId="327"/>
            <ac:picMk id="5" creationId="{98B15B5C-38D5-4EF8-B41E-12F48B654C8C}"/>
          </ac:picMkLst>
        </pc:picChg>
        <pc:picChg chg="del mod">
          <ac:chgData name="Keiko Kojima" userId="6899f029-7342-413a-b38b-6a9d55270ecb" providerId="ADAL" clId="{5E4D7A07-80D6-4FFF-9F92-54DA55386080}" dt="2021-01-25T13:32:23.155" v="351" actId="478"/>
          <ac:picMkLst>
            <pc:docMk/>
            <pc:sldMk cId="1653326138" sldId="327"/>
            <ac:picMk id="7" creationId="{00000000-0000-0000-0000-000000000000}"/>
          </ac:picMkLst>
        </pc:picChg>
        <pc:picChg chg="del mod">
          <ac:chgData name="Keiko Kojima" userId="6899f029-7342-413a-b38b-6a9d55270ecb" providerId="ADAL" clId="{5E4D7A07-80D6-4FFF-9F92-54DA55386080}" dt="2021-01-25T13:30:56.614" v="340" actId="478"/>
          <ac:picMkLst>
            <pc:docMk/>
            <pc:sldMk cId="1653326138" sldId="327"/>
            <ac:picMk id="8" creationId="{00000000-0000-0000-0000-000000000000}"/>
          </ac:picMkLst>
        </pc:picChg>
        <pc:picChg chg="del mod">
          <ac:chgData name="Keiko Kojima" userId="6899f029-7342-413a-b38b-6a9d55270ecb" providerId="ADAL" clId="{5E4D7A07-80D6-4FFF-9F92-54DA55386080}" dt="2021-01-25T13:32:50.384" v="355" actId="478"/>
          <ac:picMkLst>
            <pc:docMk/>
            <pc:sldMk cId="1653326138" sldId="327"/>
            <ac:picMk id="9" creationId="{00000000-0000-0000-0000-000000000000}"/>
          </ac:picMkLst>
        </pc:picChg>
        <pc:picChg chg="del mod">
          <ac:chgData name="Keiko Kojima" userId="6899f029-7342-413a-b38b-6a9d55270ecb" providerId="ADAL" clId="{5E4D7A07-80D6-4FFF-9F92-54DA55386080}" dt="2021-01-25T13:32:57.064" v="358" actId="478"/>
          <ac:picMkLst>
            <pc:docMk/>
            <pc:sldMk cId="1653326138" sldId="327"/>
            <ac:picMk id="10" creationId="{00000000-0000-0000-0000-000000000000}"/>
          </ac:picMkLst>
        </pc:picChg>
        <pc:picChg chg="del mod">
          <ac:chgData name="Keiko Kojima" userId="6899f029-7342-413a-b38b-6a9d55270ecb" providerId="ADAL" clId="{5E4D7A07-80D6-4FFF-9F92-54DA55386080}" dt="2021-01-25T13:33:31.075" v="363" actId="478"/>
          <ac:picMkLst>
            <pc:docMk/>
            <pc:sldMk cId="1653326138" sldId="327"/>
            <ac:picMk id="11" creationId="{00000000-0000-0000-0000-000000000000}"/>
          </ac:picMkLst>
        </pc:picChg>
        <pc:picChg chg="del mod">
          <ac:chgData name="Keiko Kojima" userId="6899f029-7342-413a-b38b-6a9d55270ecb" providerId="ADAL" clId="{5E4D7A07-80D6-4FFF-9F92-54DA55386080}" dt="2021-01-25T13:33:33.167" v="364" actId="478"/>
          <ac:picMkLst>
            <pc:docMk/>
            <pc:sldMk cId="1653326138" sldId="327"/>
            <ac:picMk id="12" creationId="{00000000-0000-0000-0000-000000000000}"/>
          </ac:picMkLst>
        </pc:picChg>
        <pc:picChg chg="del mod">
          <ac:chgData name="Keiko Kojima" userId="6899f029-7342-413a-b38b-6a9d55270ecb" providerId="ADAL" clId="{5E4D7A07-80D6-4FFF-9F92-54DA55386080}" dt="2021-01-25T13:34:45.627" v="371" actId="478"/>
          <ac:picMkLst>
            <pc:docMk/>
            <pc:sldMk cId="1653326138" sldId="327"/>
            <ac:picMk id="13" creationId="{00000000-0000-0000-0000-000000000000}"/>
          </ac:picMkLst>
        </pc:picChg>
        <pc:picChg chg="del mod">
          <ac:chgData name="Keiko Kojima" userId="6899f029-7342-413a-b38b-6a9d55270ecb" providerId="ADAL" clId="{5E4D7A07-80D6-4FFF-9F92-54DA55386080}" dt="2021-01-25T13:34:47.535" v="372" actId="478"/>
          <ac:picMkLst>
            <pc:docMk/>
            <pc:sldMk cId="1653326138" sldId="327"/>
            <ac:picMk id="14" creationId="{00000000-0000-0000-0000-000000000000}"/>
          </ac:picMkLst>
        </pc:picChg>
        <pc:picChg chg="del mod">
          <ac:chgData name="Keiko Kojima" userId="6899f029-7342-413a-b38b-6a9d55270ecb" providerId="ADAL" clId="{5E4D7A07-80D6-4FFF-9F92-54DA55386080}" dt="2021-01-25T13:35:39.904" v="377" actId="478"/>
          <ac:picMkLst>
            <pc:docMk/>
            <pc:sldMk cId="1653326138" sldId="327"/>
            <ac:picMk id="15" creationId="{00000000-0000-0000-0000-000000000000}"/>
          </ac:picMkLst>
        </pc:picChg>
        <pc:picChg chg="del mod">
          <ac:chgData name="Keiko Kojima" userId="6899f029-7342-413a-b38b-6a9d55270ecb" providerId="ADAL" clId="{5E4D7A07-80D6-4FFF-9F92-54DA55386080}" dt="2021-01-25T13:30:18.462" v="335" actId="478"/>
          <ac:picMkLst>
            <pc:docMk/>
            <pc:sldMk cId="1653326138" sldId="327"/>
            <ac:picMk id="16" creationId="{00000000-0000-0000-0000-000000000000}"/>
          </ac:picMkLst>
        </pc:picChg>
        <pc:picChg chg="add del mod">
          <ac:chgData name="Keiko Kojima" userId="6899f029-7342-413a-b38b-6a9d55270ecb" providerId="ADAL" clId="{5E4D7A07-80D6-4FFF-9F92-54DA55386080}" dt="2021-01-25T13:31:53.884" v="348" actId="478"/>
          <ac:picMkLst>
            <pc:docMk/>
            <pc:sldMk cId="1653326138" sldId="327"/>
            <ac:picMk id="19" creationId="{F4B80F1E-7996-4419-AB19-2F81837DA1F4}"/>
          </ac:picMkLst>
        </pc:picChg>
        <pc:picChg chg="add mod">
          <ac:chgData name="Keiko Kojima" userId="6899f029-7342-413a-b38b-6a9d55270ecb" providerId="ADAL" clId="{5E4D7A07-80D6-4FFF-9F92-54DA55386080}" dt="2021-01-25T13:32:25.123" v="352" actId="1076"/>
          <ac:picMkLst>
            <pc:docMk/>
            <pc:sldMk cId="1653326138" sldId="327"/>
            <ac:picMk id="21" creationId="{629105E8-EE2E-407A-AE1E-54660E950217}"/>
          </ac:picMkLst>
        </pc:picChg>
        <pc:picChg chg="add mod">
          <ac:chgData name="Keiko Kojima" userId="6899f029-7342-413a-b38b-6a9d55270ecb" providerId="ADAL" clId="{5E4D7A07-80D6-4FFF-9F92-54DA55386080}" dt="2021-01-25T13:36:34.834" v="385" actId="1076"/>
          <ac:picMkLst>
            <pc:docMk/>
            <pc:sldMk cId="1653326138" sldId="327"/>
            <ac:picMk id="23" creationId="{2D8B9761-AEE4-4807-AA62-AE3ED61EA5F3}"/>
          </ac:picMkLst>
        </pc:picChg>
        <pc:picChg chg="add del">
          <ac:chgData name="Keiko Kojima" userId="6899f029-7342-413a-b38b-6a9d55270ecb" providerId="ADAL" clId="{5E4D7A07-80D6-4FFF-9F92-54DA55386080}" dt="2021-01-25T13:33:23.199" v="360" actId="22"/>
          <ac:picMkLst>
            <pc:docMk/>
            <pc:sldMk cId="1653326138" sldId="327"/>
            <ac:picMk id="25" creationId="{788B28A1-C047-4422-B1D1-D737E5B8AE06}"/>
          </ac:picMkLst>
        </pc:picChg>
        <pc:picChg chg="add mod">
          <ac:chgData name="Keiko Kojima" userId="6899f029-7342-413a-b38b-6a9d55270ecb" providerId="ADAL" clId="{5E4D7A07-80D6-4FFF-9F92-54DA55386080}" dt="2021-01-25T13:36:37.313" v="386" actId="1076"/>
          <ac:picMkLst>
            <pc:docMk/>
            <pc:sldMk cId="1653326138" sldId="327"/>
            <ac:picMk id="27" creationId="{907E345B-9806-48A5-990C-9FC9ACFD46BE}"/>
          </ac:picMkLst>
        </pc:picChg>
        <pc:picChg chg="add mod">
          <ac:chgData name="Keiko Kojima" userId="6899f029-7342-413a-b38b-6a9d55270ecb" providerId="ADAL" clId="{5E4D7A07-80D6-4FFF-9F92-54DA55386080}" dt="2021-01-25T13:36:39.133" v="387" actId="1076"/>
          <ac:picMkLst>
            <pc:docMk/>
            <pc:sldMk cId="1653326138" sldId="327"/>
            <ac:picMk id="29" creationId="{750CBFEB-DD78-4449-87EE-9C89C46A37C7}"/>
          </ac:picMkLst>
        </pc:picChg>
        <pc:picChg chg="add mod">
          <ac:chgData name="Keiko Kojima" userId="6899f029-7342-413a-b38b-6a9d55270ecb" providerId="ADAL" clId="{5E4D7A07-80D6-4FFF-9F92-54DA55386080}" dt="2021-01-25T13:36:43.351" v="389" actId="1076"/>
          <ac:picMkLst>
            <pc:docMk/>
            <pc:sldMk cId="1653326138" sldId="327"/>
            <ac:picMk id="31" creationId="{9571C029-4026-410B-B6BC-150431E5B8DC}"/>
          </ac:picMkLst>
        </pc:picChg>
        <pc:picChg chg="add mod">
          <ac:chgData name="Keiko Kojima" userId="6899f029-7342-413a-b38b-6a9d55270ecb" providerId="ADAL" clId="{5E4D7A07-80D6-4FFF-9F92-54DA55386080}" dt="2021-01-25T13:36:27.194" v="384" actId="1076"/>
          <ac:picMkLst>
            <pc:docMk/>
            <pc:sldMk cId="1653326138" sldId="327"/>
            <ac:picMk id="33" creationId="{50F325EB-2EA2-4AAF-9D27-C9F635C651C4}"/>
          </ac:picMkLst>
        </pc:picChg>
        <pc:picChg chg="add mod">
          <ac:chgData name="Keiko Kojima" userId="6899f029-7342-413a-b38b-6a9d55270ecb" providerId="ADAL" clId="{5E4D7A07-80D6-4FFF-9F92-54DA55386080}" dt="2021-01-25T13:36:24.968" v="383" actId="1076"/>
          <ac:picMkLst>
            <pc:docMk/>
            <pc:sldMk cId="1653326138" sldId="327"/>
            <ac:picMk id="35" creationId="{805944A5-F952-4798-80F7-A35A5ECF645F}"/>
          </ac:picMkLst>
        </pc:picChg>
        <pc:picChg chg="add mod modCrop">
          <ac:chgData name="Keiko Kojima" userId="6899f029-7342-413a-b38b-6a9d55270ecb" providerId="ADAL" clId="{5E4D7A07-80D6-4FFF-9F92-54DA55386080}" dt="2021-01-25T13:36:19.711" v="382" actId="1076"/>
          <ac:picMkLst>
            <pc:docMk/>
            <pc:sldMk cId="1653326138" sldId="327"/>
            <ac:picMk id="37" creationId="{52024C11-E014-4B3A-91A5-BC5D82DA00B8}"/>
          </ac:picMkLst>
        </pc:picChg>
      </pc:sldChg>
      <pc:sldChg chg="addSp delSp modSp del mod">
        <pc:chgData name="Keiko Kojima" userId="6899f029-7342-413a-b38b-6a9d55270ecb" providerId="ADAL" clId="{5E4D7A07-80D6-4FFF-9F92-54DA55386080}" dt="2021-01-25T13:39:54.564" v="404" actId="47"/>
        <pc:sldMkLst>
          <pc:docMk/>
          <pc:sldMk cId="4214841676" sldId="328"/>
        </pc:sldMkLst>
        <pc:spChg chg="add mod">
          <ac:chgData name="Keiko Kojima" userId="6899f029-7342-413a-b38b-6a9d55270ecb" providerId="ADAL" clId="{5E4D7A07-80D6-4FFF-9F92-54DA55386080}" dt="2021-01-25T13:06:47.043" v="108"/>
          <ac:spMkLst>
            <pc:docMk/>
            <pc:sldMk cId="4214841676" sldId="328"/>
            <ac:spMk id="16" creationId="{14D45E9E-3C39-49E6-A454-4574FBCCE02C}"/>
          </ac:spMkLst>
        </pc:spChg>
        <pc:picChg chg="del mod">
          <ac:chgData name="Keiko Kojima" userId="6899f029-7342-413a-b38b-6a9d55270ecb" providerId="ADAL" clId="{5E4D7A07-80D6-4FFF-9F92-54DA55386080}" dt="2021-01-25T13:10:01.156" v="137" actId="478"/>
          <ac:picMkLst>
            <pc:docMk/>
            <pc:sldMk cId="4214841676" sldId="328"/>
            <ac:picMk id="7" creationId="{00000000-0000-0000-0000-000000000000}"/>
          </ac:picMkLst>
        </pc:picChg>
        <pc:picChg chg="del mod">
          <ac:chgData name="Keiko Kojima" userId="6899f029-7342-413a-b38b-6a9d55270ecb" providerId="ADAL" clId="{5E4D7A07-80D6-4FFF-9F92-54DA55386080}" dt="2021-01-25T13:10:01.156" v="137" actId="478"/>
          <ac:picMkLst>
            <pc:docMk/>
            <pc:sldMk cId="4214841676" sldId="328"/>
            <ac:picMk id="9" creationId="{00000000-0000-0000-0000-000000000000}"/>
          </ac:picMkLst>
        </pc:picChg>
        <pc:picChg chg="del mod">
          <ac:chgData name="Keiko Kojima" userId="6899f029-7342-413a-b38b-6a9d55270ecb" providerId="ADAL" clId="{5E4D7A07-80D6-4FFF-9F92-54DA55386080}" dt="2021-01-25T13:10:01.156" v="137" actId="478"/>
          <ac:picMkLst>
            <pc:docMk/>
            <pc:sldMk cId="4214841676" sldId="328"/>
            <ac:picMk id="10" creationId="{00000000-0000-0000-0000-000000000000}"/>
          </ac:picMkLst>
        </pc:picChg>
        <pc:picChg chg="del mod">
          <ac:chgData name="Keiko Kojima" userId="6899f029-7342-413a-b38b-6a9d55270ecb" providerId="ADAL" clId="{5E4D7A07-80D6-4FFF-9F92-54DA55386080}" dt="2021-01-25T13:10:01.156" v="137" actId="478"/>
          <ac:picMkLst>
            <pc:docMk/>
            <pc:sldMk cId="4214841676" sldId="328"/>
            <ac:picMk id="11" creationId="{00000000-0000-0000-0000-000000000000}"/>
          </ac:picMkLst>
        </pc:picChg>
        <pc:picChg chg="del mod">
          <ac:chgData name="Keiko Kojima" userId="6899f029-7342-413a-b38b-6a9d55270ecb" providerId="ADAL" clId="{5E4D7A07-80D6-4FFF-9F92-54DA55386080}" dt="2021-01-25T13:10:01.156" v="137" actId="478"/>
          <ac:picMkLst>
            <pc:docMk/>
            <pc:sldMk cId="4214841676" sldId="328"/>
            <ac:picMk id="12" creationId="{00000000-0000-0000-0000-000000000000}"/>
          </ac:picMkLst>
        </pc:picChg>
        <pc:picChg chg="del mod">
          <ac:chgData name="Keiko Kojima" userId="6899f029-7342-413a-b38b-6a9d55270ecb" providerId="ADAL" clId="{5E4D7A07-80D6-4FFF-9F92-54DA55386080}" dt="2021-01-25T13:10:01.156" v="137" actId="478"/>
          <ac:picMkLst>
            <pc:docMk/>
            <pc:sldMk cId="4214841676" sldId="328"/>
            <ac:picMk id="13" creationId="{00000000-0000-0000-0000-000000000000}"/>
          </ac:picMkLst>
        </pc:picChg>
        <pc:picChg chg="del mod">
          <ac:chgData name="Keiko Kojima" userId="6899f029-7342-413a-b38b-6a9d55270ecb" providerId="ADAL" clId="{5E4D7A07-80D6-4FFF-9F92-54DA55386080}" dt="2021-01-25T13:10:01.156" v="137" actId="478"/>
          <ac:picMkLst>
            <pc:docMk/>
            <pc:sldMk cId="4214841676" sldId="328"/>
            <ac:picMk id="14" creationId="{00000000-0000-0000-0000-000000000000}"/>
          </ac:picMkLst>
        </pc:picChg>
        <pc:picChg chg="del mod">
          <ac:chgData name="Keiko Kojima" userId="6899f029-7342-413a-b38b-6a9d55270ecb" providerId="ADAL" clId="{5E4D7A07-80D6-4FFF-9F92-54DA55386080}" dt="2021-01-25T13:10:01.156" v="137" actId="478"/>
          <ac:picMkLst>
            <pc:docMk/>
            <pc:sldMk cId="4214841676" sldId="328"/>
            <ac:picMk id="15" creationId="{00000000-0000-0000-0000-000000000000}"/>
          </ac:picMkLst>
        </pc:picChg>
        <pc:picChg chg="add mod">
          <ac:chgData name="Keiko Kojima" userId="6899f029-7342-413a-b38b-6a9d55270ecb" providerId="ADAL" clId="{5E4D7A07-80D6-4FFF-9F92-54DA55386080}" dt="2021-01-25T13:10:03.466" v="138"/>
          <ac:picMkLst>
            <pc:docMk/>
            <pc:sldMk cId="4214841676" sldId="328"/>
            <ac:picMk id="18" creationId="{4D050C2E-0058-40BA-BDEA-15C6E06DDDB2}"/>
          </ac:picMkLst>
        </pc:picChg>
        <pc:picChg chg="add mod">
          <ac:chgData name="Keiko Kojima" userId="6899f029-7342-413a-b38b-6a9d55270ecb" providerId="ADAL" clId="{5E4D7A07-80D6-4FFF-9F92-54DA55386080}" dt="2021-01-25T13:10:03.466" v="138"/>
          <ac:picMkLst>
            <pc:docMk/>
            <pc:sldMk cId="4214841676" sldId="328"/>
            <ac:picMk id="19" creationId="{5AD54EAE-F87F-4D69-8C47-877A38DBABB7}"/>
          </ac:picMkLst>
        </pc:picChg>
        <pc:picChg chg="add mod">
          <ac:chgData name="Keiko Kojima" userId="6899f029-7342-413a-b38b-6a9d55270ecb" providerId="ADAL" clId="{5E4D7A07-80D6-4FFF-9F92-54DA55386080}" dt="2021-01-25T13:10:03.466" v="138"/>
          <ac:picMkLst>
            <pc:docMk/>
            <pc:sldMk cId="4214841676" sldId="328"/>
            <ac:picMk id="20" creationId="{21FB030F-C7E6-400D-AEC6-13F53F109D54}"/>
          </ac:picMkLst>
        </pc:picChg>
        <pc:picChg chg="add mod">
          <ac:chgData name="Keiko Kojima" userId="6899f029-7342-413a-b38b-6a9d55270ecb" providerId="ADAL" clId="{5E4D7A07-80D6-4FFF-9F92-54DA55386080}" dt="2021-01-25T13:10:03.466" v="138"/>
          <ac:picMkLst>
            <pc:docMk/>
            <pc:sldMk cId="4214841676" sldId="328"/>
            <ac:picMk id="21" creationId="{E13F8FF8-27CA-4913-B852-F54D43BE425A}"/>
          </ac:picMkLst>
        </pc:picChg>
        <pc:picChg chg="add mod">
          <ac:chgData name="Keiko Kojima" userId="6899f029-7342-413a-b38b-6a9d55270ecb" providerId="ADAL" clId="{5E4D7A07-80D6-4FFF-9F92-54DA55386080}" dt="2021-01-25T13:10:03.466" v="138"/>
          <ac:picMkLst>
            <pc:docMk/>
            <pc:sldMk cId="4214841676" sldId="328"/>
            <ac:picMk id="22" creationId="{C0270D3F-6136-4F90-B59B-10426C5202C0}"/>
          </ac:picMkLst>
        </pc:picChg>
        <pc:picChg chg="add mod">
          <ac:chgData name="Keiko Kojima" userId="6899f029-7342-413a-b38b-6a9d55270ecb" providerId="ADAL" clId="{5E4D7A07-80D6-4FFF-9F92-54DA55386080}" dt="2021-01-25T13:10:03.466" v="138"/>
          <ac:picMkLst>
            <pc:docMk/>
            <pc:sldMk cId="4214841676" sldId="328"/>
            <ac:picMk id="23" creationId="{5B1FD1A3-7A20-4994-8559-B494EB9FFDED}"/>
          </ac:picMkLst>
        </pc:picChg>
        <pc:picChg chg="add mod">
          <ac:chgData name="Keiko Kojima" userId="6899f029-7342-413a-b38b-6a9d55270ecb" providerId="ADAL" clId="{5E4D7A07-80D6-4FFF-9F92-54DA55386080}" dt="2021-01-25T13:10:03.466" v="138"/>
          <ac:picMkLst>
            <pc:docMk/>
            <pc:sldMk cId="4214841676" sldId="328"/>
            <ac:picMk id="24" creationId="{3D998AA8-2888-4335-A357-1D9E05BDA8F5}"/>
          </ac:picMkLst>
        </pc:picChg>
        <pc:picChg chg="add mod">
          <ac:chgData name="Keiko Kojima" userId="6899f029-7342-413a-b38b-6a9d55270ecb" providerId="ADAL" clId="{5E4D7A07-80D6-4FFF-9F92-54DA55386080}" dt="2021-01-25T13:10:03.466" v="138"/>
          <ac:picMkLst>
            <pc:docMk/>
            <pc:sldMk cId="4214841676" sldId="328"/>
            <ac:picMk id="25" creationId="{6FEB4542-53E3-4D7A-8184-ECDE8A01D325}"/>
          </ac:picMkLst>
        </pc:picChg>
      </pc:sldChg>
      <pc:sldChg chg="addSp delSp modSp del mod">
        <pc:chgData name="Keiko Kojima" userId="6899f029-7342-413a-b38b-6a9d55270ecb" providerId="ADAL" clId="{5E4D7A07-80D6-4FFF-9F92-54DA55386080}" dt="2021-01-25T13:39:54.564" v="404" actId="47"/>
        <pc:sldMkLst>
          <pc:docMk/>
          <pc:sldMk cId="2452982922" sldId="329"/>
        </pc:sldMkLst>
        <pc:spChg chg="add mod">
          <ac:chgData name="Keiko Kojima" userId="6899f029-7342-413a-b38b-6a9d55270ecb" providerId="ADAL" clId="{5E4D7A07-80D6-4FFF-9F92-54DA55386080}" dt="2021-01-25T13:06:52.027" v="109"/>
          <ac:spMkLst>
            <pc:docMk/>
            <pc:sldMk cId="2452982922" sldId="329"/>
            <ac:spMk id="17" creationId="{74CBEE8E-718B-431D-94C7-7CE048241B8F}"/>
          </ac:spMkLst>
        </pc:spChg>
        <pc:picChg chg="del mod">
          <ac:chgData name="Keiko Kojima" userId="6899f029-7342-413a-b38b-6a9d55270ecb" providerId="ADAL" clId="{5E4D7A07-80D6-4FFF-9F92-54DA55386080}" dt="2021-01-25T13:10:12.286" v="141" actId="478"/>
          <ac:picMkLst>
            <pc:docMk/>
            <pc:sldMk cId="2452982922" sldId="329"/>
            <ac:picMk id="7" creationId="{00000000-0000-0000-0000-000000000000}"/>
          </ac:picMkLst>
        </pc:picChg>
        <pc:picChg chg="del mod">
          <ac:chgData name="Keiko Kojima" userId="6899f029-7342-413a-b38b-6a9d55270ecb" providerId="ADAL" clId="{5E4D7A07-80D6-4FFF-9F92-54DA55386080}" dt="2021-01-25T13:10:12.286" v="141" actId="478"/>
          <ac:picMkLst>
            <pc:docMk/>
            <pc:sldMk cId="2452982922" sldId="329"/>
            <ac:picMk id="9" creationId="{00000000-0000-0000-0000-000000000000}"/>
          </ac:picMkLst>
        </pc:picChg>
        <pc:picChg chg="del mod">
          <ac:chgData name="Keiko Kojima" userId="6899f029-7342-413a-b38b-6a9d55270ecb" providerId="ADAL" clId="{5E4D7A07-80D6-4FFF-9F92-54DA55386080}" dt="2021-01-25T13:10:12.286" v="141" actId="478"/>
          <ac:picMkLst>
            <pc:docMk/>
            <pc:sldMk cId="2452982922" sldId="329"/>
            <ac:picMk id="10" creationId="{00000000-0000-0000-0000-000000000000}"/>
          </ac:picMkLst>
        </pc:picChg>
        <pc:picChg chg="del mod">
          <ac:chgData name="Keiko Kojima" userId="6899f029-7342-413a-b38b-6a9d55270ecb" providerId="ADAL" clId="{5E4D7A07-80D6-4FFF-9F92-54DA55386080}" dt="2021-01-25T13:10:12.286" v="141" actId="478"/>
          <ac:picMkLst>
            <pc:docMk/>
            <pc:sldMk cId="2452982922" sldId="329"/>
            <ac:picMk id="11" creationId="{00000000-0000-0000-0000-000000000000}"/>
          </ac:picMkLst>
        </pc:picChg>
        <pc:picChg chg="del mod">
          <ac:chgData name="Keiko Kojima" userId="6899f029-7342-413a-b38b-6a9d55270ecb" providerId="ADAL" clId="{5E4D7A07-80D6-4FFF-9F92-54DA55386080}" dt="2021-01-25T13:10:12.286" v="141" actId="478"/>
          <ac:picMkLst>
            <pc:docMk/>
            <pc:sldMk cId="2452982922" sldId="329"/>
            <ac:picMk id="12" creationId="{00000000-0000-0000-0000-000000000000}"/>
          </ac:picMkLst>
        </pc:picChg>
        <pc:picChg chg="del mod">
          <ac:chgData name="Keiko Kojima" userId="6899f029-7342-413a-b38b-6a9d55270ecb" providerId="ADAL" clId="{5E4D7A07-80D6-4FFF-9F92-54DA55386080}" dt="2021-01-25T13:10:12.286" v="141" actId="478"/>
          <ac:picMkLst>
            <pc:docMk/>
            <pc:sldMk cId="2452982922" sldId="329"/>
            <ac:picMk id="13" creationId="{00000000-0000-0000-0000-000000000000}"/>
          </ac:picMkLst>
        </pc:picChg>
        <pc:picChg chg="del mod">
          <ac:chgData name="Keiko Kojima" userId="6899f029-7342-413a-b38b-6a9d55270ecb" providerId="ADAL" clId="{5E4D7A07-80D6-4FFF-9F92-54DA55386080}" dt="2021-01-25T13:10:12.286" v="141" actId="478"/>
          <ac:picMkLst>
            <pc:docMk/>
            <pc:sldMk cId="2452982922" sldId="329"/>
            <ac:picMk id="14" creationId="{00000000-0000-0000-0000-000000000000}"/>
          </ac:picMkLst>
        </pc:picChg>
        <pc:picChg chg="del">
          <ac:chgData name="Keiko Kojima" userId="6899f029-7342-413a-b38b-6a9d55270ecb" providerId="ADAL" clId="{5E4D7A07-80D6-4FFF-9F92-54DA55386080}" dt="2021-01-25T13:10:12.286" v="141" actId="478"/>
          <ac:picMkLst>
            <pc:docMk/>
            <pc:sldMk cId="2452982922" sldId="329"/>
            <ac:picMk id="15" creationId="{00000000-0000-0000-0000-000000000000}"/>
          </ac:picMkLst>
        </pc:picChg>
        <pc:picChg chg="add mod">
          <ac:chgData name="Keiko Kojima" userId="6899f029-7342-413a-b38b-6a9d55270ecb" providerId="ADAL" clId="{5E4D7A07-80D6-4FFF-9F92-54DA55386080}" dt="2021-01-25T13:10:14.675" v="142"/>
          <ac:picMkLst>
            <pc:docMk/>
            <pc:sldMk cId="2452982922" sldId="329"/>
            <ac:picMk id="18" creationId="{A5C2D456-DC39-4B9D-9367-21E9A1FDBE24}"/>
          </ac:picMkLst>
        </pc:picChg>
        <pc:picChg chg="add mod">
          <ac:chgData name="Keiko Kojima" userId="6899f029-7342-413a-b38b-6a9d55270ecb" providerId="ADAL" clId="{5E4D7A07-80D6-4FFF-9F92-54DA55386080}" dt="2021-01-25T13:10:14.675" v="142"/>
          <ac:picMkLst>
            <pc:docMk/>
            <pc:sldMk cId="2452982922" sldId="329"/>
            <ac:picMk id="19" creationId="{99462E79-3BD9-4B15-87DC-E59B8217A13B}"/>
          </ac:picMkLst>
        </pc:picChg>
        <pc:picChg chg="add mod">
          <ac:chgData name="Keiko Kojima" userId="6899f029-7342-413a-b38b-6a9d55270ecb" providerId="ADAL" clId="{5E4D7A07-80D6-4FFF-9F92-54DA55386080}" dt="2021-01-25T13:10:14.675" v="142"/>
          <ac:picMkLst>
            <pc:docMk/>
            <pc:sldMk cId="2452982922" sldId="329"/>
            <ac:picMk id="20" creationId="{16B8899F-3054-4461-AD68-FE8BB510F498}"/>
          </ac:picMkLst>
        </pc:picChg>
        <pc:picChg chg="add mod">
          <ac:chgData name="Keiko Kojima" userId="6899f029-7342-413a-b38b-6a9d55270ecb" providerId="ADAL" clId="{5E4D7A07-80D6-4FFF-9F92-54DA55386080}" dt="2021-01-25T13:10:14.675" v="142"/>
          <ac:picMkLst>
            <pc:docMk/>
            <pc:sldMk cId="2452982922" sldId="329"/>
            <ac:picMk id="21" creationId="{9B1E0447-6D69-41A1-BB2F-D39CB6057D09}"/>
          </ac:picMkLst>
        </pc:picChg>
        <pc:picChg chg="add mod">
          <ac:chgData name="Keiko Kojima" userId="6899f029-7342-413a-b38b-6a9d55270ecb" providerId="ADAL" clId="{5E4D7A07-80D6-4FFF-9F92-54DA55386080}" dt="2021-01-25T13:10:14.675" v="142"/>
          <ac:picMkLst>
            <pc:docMk/>
            <pc:sldMk cId="2452982922" sldId="329"/>
            <ac:picMk id="22" creationId="{99F06D39-B38F-4024-8407-447E949503E7}"/>
          </ac:picMkLst>
        </pc:picChg>
        <pc:picChg chg="add mod">
          <ac:chgData name="Keiko Kojima" userId="6899f029-7342-413a-b38b-6a9d55270ecb" providerId="ADAL" clId="{5E4D7A07-80D6-4FFF-9F92-54DA55386080}" dt="2021-01-25T13:10:14.675" v="142"/>
          <ac:picMkLst>
            <pc:docMk/>
            <pc:sldMk cId="2452982922" sldId="329"/>
            <ac:picMk id="23" creationId="{E7EEF5C1-FCF6-4117-A0F8-A7D2F61388F8}"/>
          </ac:picMkLst>
        </pc:picChg>
        <pc:picChg chg="add mod">
          <ac:chgData name="Keiko Kojima" userId="6899f029-7342-413a-b38b-6a9d55270ecb" providerId="ADAL" clId="{5E4D7A07-80D6-4FFF-9F92-54DA55386080}" dt="2021-01-25T13:10:14.675" v="142"/>
          <ac:picMkLst>
            <pc:docMk/>
            <pc:sldMk cId="2452982922" sldId="329"/>
            <ac:picMk id="24" creationId="{6C00AD00-7D71-411C-A82D-511390F85085}"/>
          </ac:picMkLst>
        </pc:picChg>
        <pc:picChg chg="add mod">
          <ac:chgData name="Keiko Kojima" userId="6899f029-7342-413a-b38b-6a9d55270ecb" providerId="ADAL" clId="{5E4D7A07-80D6-4FFF-9F92-54DA55386080}" dt="2021-01-25T13:10:14.675" v="142"/>
          <ac:picMkLst>
            <pc:docMk/>
            <pc:sldMk cId="2452982922" sldId="329"/>
            <ac:picMk id="25" creationId="{10D0B24D-5B03-4436-B0A9-C3D4BB949353}"/>
          </ac:picMkLst>
        </pc:picChg>
      </pc:sldChg>
      <pc:sldChg chg="addSp modSp mod modAnim">
        <pc:chgData name="Keiko Kojima" userId="6899f029-7342-413a-b38b-6a9d55270ecb" providerId="ADAL" clId="{5E4D7A07-80D6-4FFF-9F92-54DA55386080}" dt="2021-01-25T14:12:58.817" v="599" actId="20577"/>
        <pc:sldMkLst>
          <pc:docMk/>
          <pc:sldMk cId="3989696854" sldId="330"/>
        </pc:sldMkLst>
        <pc:spChg chg="add mod">
          <ac:chgData name="Keiko Kojima" userId="6899f029-7342-413a-b38b-6a9d55270ecb" providerId="ADAL" clId="{5E4D7A07-80D6-4FFF-9F92-54DA55386080}" dt="2021-01-25T14:12:58.817" v="599" actId="20577"/>
          <ac:spMkLst>
            <pc:docMk/>
            <pc:sldMk cId="3989696854" sldId="330"/>
            <ac:spMk id="14" creationId="{53A29940-F7D5-40BE-9C05-2FBA172056C5}"/>
          </ac:spMkLst>
        </pc:spChg>
      </pc:sldChg>
      <pc:sldChg chg="addSp delSp modSp mod modAnim">
        <pc:chgData name="Keiko Kojima" userId="6899f029-7342-413a-b38b-6a9d55270ecb" providerId="ADAL" clId="{5E4D7A07-80D6-4FFF-9F92-54DA55386080}" dt="2021-01-25T14:13:13.232" v="600"/>
        <pc:sldMkLst>
          <pc:docMk/>
          <pc:sldMk cId="1724052923" sldId="331"/>
        </pc:sldMkLst>
        <pc:spChg chg="add del mod">
          <ac:chgData name="Keiko Kojima" userId="6899f029-7342-413a-b38b-6a9d55270ecb" providerId="ADAL" clId="{5E4D7A07-80D6-4FFF-9F92-54DA55386080}" dt="2021-01-25T13:44:34.898" v="447"/>
          <ac:spMkLst>
            <pc:docMk/>
            <pc:sldMk cId="1724052923" sldId="331"/>
            <ac:spMk id="3" creationId="{3611519F-7E0E-42AA-82C7-F14BE0783766}"/>
          </ac:spMkLst>
        </pc:spChg>
        <pc:spChg chg="mod">
          <ac:chgData name="Keiko Kojima" userId="6899f029-7342-413a-b38b-6a9d55270ecb" providerId="ADAL" clId="{5E4D7A07-80D6-4FFF-9F92-54DA55386080}" dt="2021-01-25T13:46:13.964" v="448"/>
          <ac:spMkLst>
            <pc:docMk/>
            <pc:sldMk cId="1724052923" sldId="331"/>
            <ac:spMk id="20" creationId="{24AE1EC7-DFAA-44B1-88B2-0CEC1076902E}"/>
          </ac:spMkLst>
        </pc:spChg>
        <pc:spChg chg="mod">
          <ac:chgData name="Keiko Kojima" userId="6899f029-7342-413a-b38b-6a9d55270ecb" providerId="ADAL" clId="{5E4D7A07-80D6-4FFF-9F92-54DA55386080}" dt="2021-01-25T13:46:13.964" v="448"/>
          <ac:spMkLst>
            <pc:docMk/>
            <pc:sldMk cId="1724052923" sldId="331"/>
            <ac:spMk id="22" creationId="{C87BB896-D9D8-418E-B3CB-63A1CBC95908}"/>
          </ac:spMkLst>
        </pc:spChg>
        <pc:spChg chg="mod">
          <ac:chgData name="Keiko Kojima" userId="6899f029-7342-413a-b38b-6a9d55270ecb" providerId="ADAL" clId="{5E4D7A07-80D6-4FFF-9F92-54DA55386080}" dt="2021-01-25T13:46:13.964" v="448"/>
          <ac:spMkLst>
            <pc:docMk/>
            <pc:sldMk cId="1724052923" sldId="331"/>
            <ac:spMk id="26" creationId="{354F6485-7980-4816-9A4F-98538CA177EC}"/>
          </ac:spMkLst>
        </pc:spChg>
        <pc:spChg chg="mod">
          <ac:chgData name="Keiko Kojima" userId="6899f029-7342-413a-b38b-6a9d55270ecb" providerId="ADAL" clId="{5E4D7A07-80D6-4FFF-9F92-54DA55386080}" dt="2021-01-25T13:46:13.964" v="448"/>
          <ac:spMkLst>
            <pc:docMk/>
            <pc:sldMk cId="1724052923" sldId="331"/>
            <ac:spMk id="28" creationId="{06C5D383-2186-428E-B583-875E3C3A9233}"/>
          </ac:spMkLst>
        </pc:spChg>
        <pc:spChg chg="add mod">
          <ac:chgData name="Keiko Kojima" userId="6899f029-7342-413a-b38b-6a9d55270ecb" providerId="ADAL" clId="{5E4D7A07-80D6-4FFF-9F92-54DA55386080}" dt="2021-01-25T13:46:13.964" v="448"/>
          <ac:spMkLst>
            <pc:docMk/>
            <pc:sldMk cId="1724052923" sldId="331"/>
            <ac:spMk id="29" creationId="{9695C7FC-9B7B-4FF8-82A9-9A227BFAB05A}"/>
          </ac:spMkLst>
        </pc:spChg>
        <pc:spChg chg="mod">
          <ac:chgData name="Keiko Kojima" userId="6899f029-7342-413a-b38b-6a9d55270ecb" providerId="ADAL" clId="{5E4D7A07-80D6-4FFF-9F92-54DA55386080}" dt="2021-01-25T13:46:13.964" v="448"/>
          <ac:spMkLst>
            <pc:docMk/>
            <pc:sldMk cId="1724052923" sldId="331"/>
            <ac:spMk id="31" creationId="{45FA0722-5F4A-4EEA-A02B-E56FACE8F66C}"/>
          </ac:spMkLst>
        </pc:spChg>
        <pc:spChg chg="mod">
          <ac:chgData name="Keiko Kojima" userId="6899f029-7342-413a-b38b-6a9d55270ecb" providerId="ADAL" clId="{5E4D7A07-80D6-4FFF-9F92-54DA55386080}" dt="2021-01-25T13:46:13.964" v="448"/>
          <ac:spMkLst>
            <pc:docMk/>
            <pc:sldMk cId="1724052923" sldId="331"/>
            <ac:spMk id="32" creationId="{F292EE44-D957-43A7-AC20-9ED10E9DDABE}"/>
          </ac:spMkLst>
        </pc:spChg>
        <pc:spChg chg="mod">
          <ac:chgData name="Keiko Kojima" userId="6899f029-7342-413a-b38b-6a9d55270ecb" providerId="ADAL" clId="{5E4D7A07-80D6-4FFF-9F92-54DA55386080}" dt="2021-01-25T13:46:13.964" v="448"/>
          <ac:spMkLst>
            <pc:docMk/>
            <pc:sldMk cId="1724052923" sldId="331"/>
            <ac:spMk id="34" creationId="{9AC46E5D-0275-4DC9-B1E2-328D86E71365}"/>
          </ac:spMkLst>
        </pc:spChg>
        <pc:spChg chg="mod">
          <ac:chgData name="Keiko Kojima" userId="6899f029-7342-413a-b38b-6a9d55270ecb" providerId="ADAL" clId="{5E4D7A07-80D6-4FFF-9F92-54DA55386080}" dt="2021-01-25T13:46:13.964" v="448"/>
          <ac:spMkLst>
            <pc:docMk/>
            <pc:sldMk cId="1724052923" sldId="331"/>
            <ac:spMk id="35" creationId="{DF0B9E6C-8516-4C59-8CCC-3435B5406B7C}"/>
          </ac:spMkLst>
        </pc:spChg>
        <pc:spChg chg="mod">
          <ac:chgData name="Keiko Kojima" userId="6899f029-7342-413a-b38b-6a9d55270ecb" providerId="ADAL" clId="{5E4D7A07-80D6-4FFF-9F92-54DA55386080}" dt="2021-01-25T13:46:13.964" v="448"/>
          <ac:spMkLst>
            <pc:docMk/>
            <pc:sldMk cId="1724052923" sldId="331"/>
            <ac:spMk id="37" creationId="{2B77C048-5137-4B0F-A5DC-903626F0D107}"/>
          </ac:spMkLst>
        </pc:spChg>
        <pc:spChg chg="mod">
          <ac:chgData name="Keiko Kojima" userId="6899f029-7342-413a-b38b-6a9d55270ecb" providerId="ADAL" clId="{5E4D7A07-80D6-4FFF-9F92-54DA55386080}" dt="2021-01-25T13:46:13.964" v="448"/>
          <ac:spMkLst>
            <pc:docMk/>
            <pc:sldMk cId="1724052923" sldId="331"/>
            <ac:spMk id="38" creationId="{DA5652AE-3812-4073-BAFE-3304A20B59D7}"/>
          </ac:spMkLst>
        </pc:spChg>
        <pc:spChg chg="mod">
          <ac:chgData name="Keiko Kojima" userId="6899f029-7342-413a-b38b-6a9d55270ecb" providerId="ADAL" clId="{5E4D7A07-80D6-4FFF-9F92-54DA55386080}" dt="2021-01-25T13:46:13.964" v="448"/>
          <ac:spMkLst>
            <pc:docMk/>
            <pc:sldMk cId="1724052923" sldId="331"/>
            <ac:spMk id="40" creationId="{3F38A104-9C3F-47FB-869E-3F2399285251}"/>
          </ac:spMkLst>
        </pc:spChg>
        <pc:spChg chg="mod">
          <ac:chgData name="Keiko Kojima" userId="6899f029-7342-413a-b38b-6a9d55270ecb" providerId="ADAL" clId="{5E4D7A07-80D6-4FFF-9F92-54DA55386080}" dt="2021-01-25T13:46:13.964" v="448"/>
          <ac:spMkLst>
            <pc:docMk/>
            <pc:sldMk cId="1724052923" sldId="331"/>
            <ac:spMk id="41" creationId="{26018EF9-B583-431C-AFE3-330DFD4DC276}"/>
          </ac:spMkLst>
        </pc:spChg>
        <pc:spChg chg="mod">
          <ac:chgData name="Keiko Kojima" userId="6899f029-7342-413a-b38b-6a9d55270ecb" providerId="ADAL" clId="{5E4D7A07-80D6-4FFF-9F92-54DA55386080}" dt="2021-01-25T13:46:13.964" v="448"/>
          <ac:spMkLst>
            <pc:docMk/>
            <pc:sldMk cId="1724052923" sldId="331"/>
            <ac:spMk id="43" creationId="{836A370B-BDDC-4A4B-A00D-8BD6BD5F555F}"/>
          </ac:spMkLst>
        </pc:spChg>
        <pc:spChg chg="mod">
          <ac:chgData name="Keiko Kojima" userId="6899f029-7342-413a-b38b-6a9d55270ecb" providerId="ADAL" clId="{5E4D7A07-80D6-4FFF-9F92-54DA55386080}" dt="2021-01-25T13:46:13.964" v="448"/>
          <ac:spMkLst>
            <pc:docMk/>
            <pc:sldMk cId="1724052923" sldId="331"/>
            <ac:spMk id="44" creationId="{9389D714-36CD-4533-9805-C1C9255B4FD2}"/>
          </ac:spMkLst>
        </pc:spChg>
        <pc:spChg chg="add mod">
          <ac:chgData name="Keiko Kojima" userId="6899f029-7342-413a-b38b-6a9d55270ecb" providerId="ADAL" clId="{5E4D7A07-80D6-4FFF-9F92-54DA55386080}" dt="2021-01-25T13:46:13.964" v="448"/>
          <ac:spMkLst>
            <pc:docMk/>
            <pc:sldMk cId="1724052923" sldId="331"/>
            <ac:spMk id="45" creationId="{0843870E-1204-4DF4-95DA-81E59F3B878A}"/>
          </ac:spMkLst>
        </pc:spChg>
        <pc:spChg chg="add mod">
          <ac:chgData name="Keiko Kojima" userId="6899f029-7342-413a-b38b-6a9d55270ecb" providerId="ADAL" clId="{5E4D7A07-80D6-4FFF-9F92-54DA55386080}" dt="2021-01-25T14:13:13.232" v="600"/>
          <ac:spMkLst>
            <pc:docMk/>
            <pc:sldMk cId="1724052923" sldId="331"/>
            <ac:spMk id="46" creationId="{FA241183-A4E5-4707-A96F-3D91BF0E94B6}"/>
          </ac:spMkLst>
        </pc:spChg>
        <pc:grpChg chg="add mod">
          <ac:chgData name="Keiko Kojima" userId="6899f029-7342-413a-b38b-6a9d55270ecb" providerId="ADAL" clId="{5E4D7A07-80D6-4FFF-9F92-54DA55386080}" dt="2021-01-25T13:46:13.964" v="448"/>
          <ac:grpSpMkLst>
            <pc:docMk/>
            <pc:sldMk cId="1724052923" sldId="331"/>
            <ac:grpSpMk id="18" creationId="{A70AC485-57D9-40DF-90C3-D1F22D395363}"/>
          </ac:grpSpMkLst>
        </pc:grpChg>
        <pc:grpChg chg="add mod">
          <ac:chgData name="Keiko Kojima" userId="6899f029-7342-413a-b38b-6a9d55270ecb" providerId="ADAL" clId="{5E4D7A07-80D6-4FFF-9F92-54DA55386080}" dt="2021-01-25T13:46:13.964" v="448"/>
          <ac:grpSpMkLst>
            <pc:docMk/>
            <pc:sldMk cId="1724052923" sldId="331"/>
            <ac:grpSpMk id="24" creationId="{2EE77302-5CCC-4FD7-9D4C-E02CC3464728}"/>
          </ac:grpSpMkLst>
        </pc:grpChg>
        <pc:grpChg chg="add mod">
          <ac:chgData name="Keiko Kojima" userId="6899f029-7342-413a-b38b-6a9d55270ecb" providerId="ADAL" clId="{5E4D7A07-80D6-4FFF-9F92-54DA55386080}" dt="2021-01-25T13:46:13.964" v="448"/>
          <ac:grpSpMkLst>
            <pc:docMk/>
            <pc:sldMk cId="1724052923" sldId="331"/>
            <ac:grpSpMk id="30" creationId="{9BDEF4A6-E6D8-463B-823A-3C6880DFB8AE}"/>
          </ac:grpSpMkLst>
        </pc:grpChg>
        <pc:grpChg chg="add mod">
          <ac:chgData name="Keiko Kojima" userId="6899f029-7342-413a-b38b-6a9d55270ecb" providerId="ADAL" clId="{5E4D7A07-80D6-4FFF-9F92-54DA55386080}" dt="2021-01-25T13:46:13.964" v="448"/>
          <ac:grpSpMkLst>
            <pc:docMk/>
            <pc:sldMk cId="1724052923" sldId="331"/>
            <ac:grpSpMk id="33" creationId="{FD7B7B65-072D-42AE-9BEF-BA49934C8FF8}"/>
          </ac:grpSpMkLst>
        </pc:grpChg>
        <pc:grpChg chg="add mod">
          <ac:chgData name="Keiko Kojima" userId="6899f029-7342-413a-b38b-6a9d55270ecb" providerId="ADAL" clId="{5E4D7A07-80D6-4FFF-9F92-54DA55386080}" dt="2021-01-25T13:46:13.964" v="448"/>
          <ac:grpSpMkLst>
            <pc:docMk/>
            <pc:sldMk cId="1724052923" sldId="331"/>
            <ac:grpSpMk id="36" creationId="{2B280803-7FEE-4634-8771-DDB6310F5983}"/>
          </ac:grpSpMkLst>
        </pc:grpChg>
        <pc:grpChg chg="add mod">
          <ac:chgData name="Keiko Kojima" userId="6899f029-7342-413a-b38b-6a9d55270ecb" providerId="ADAL" clId="{5E4D7A07-80D6-4FFF-9F92-54DA55386080}" dt="2021-01-25T13:46:13.964" v="448"/>
          <ac:grpSpMkLst>
            <pc:docMk/>
            <pc:sldMk cId="1724052923" sldId="331"/>
            <ac:grpSpMk id="39" creationId="{6A184A55-BA73-4373-9F46-F692072A8CE4}"/>
          </ac:grpSpMkLst>
        </pc:grpChg>
        <pc:grpChg chg="add mod">
          <ac:chgData name="Keiko Kojima" userId="6899f029-7342-413a-b38b-6a9d55270ecb" providerId="ADAL" clId="{5E4D7A07-80D6-4FFF-9F92-54DA55386080}" dt="2021-01-25T13:46:13.964" v="448"/>
          <ac:grpSpMkLst>
            <pc:docMk/>
            <pc:sldMk cId="1724052923" sldId="331"/>
            <ac:grpSpMk id="42" creationId="{AF38CCC9-33E1-48DE-A6D7-BC9A58000195}"/>
          </ac:grpSpMkLst>
        </pc:grpChg>
        <pc:picChg chg="del mod">
          <ac:chgData name="Keiko Kojima" userId="6899f029-7342-413a-b38b-6a9d55270ecb" providerId="ADAL" clId="{5E4D7A07-80D6-4FFF-9F92-54DA55386080}" dt="2021-01-25T13:46:37.514" v="450" actId="478"/>
          <ac:picMkLst>
            <pc:docMk/>
            <pc:sldMk cId="1724052923" sldId="331"/>
            <ac:picMk id="11" creationId="{158B77F6-6A95-419D-9DA8-F995C61A609D}"/>
          </ac:picMkLst>
        </pc:picChg>
        <pc:picChg chg="del mod">
          <ac:chgData name="Keiko Kojima" userId="6899f029-7342-413a-b38b-6a9d55270ecb" providerId="ADAL" clId="{5E4D7A07-80D6-4FFF-9F92-54DA55386080}" dt="2021-01-25T13:46:37.514" v="450" actId="478"/>
          <ac:picMkLst>
            <pc:docMk/>
            <pc:sldMk cId="1724052923" sldId="331"/>
            <ac:picMk id="13" creationId="{40C3F2B7-7306-4BC7-A5A1-26294C69AF5C}"/>
          </ac:picMkLst>
        </pc:picChg>
        <pc:picChg chg="del mod">
          <ac:chgData name="Keiko Kojima" userId="6899f029-7342-413a-b38b-6a9d55270ecb" providerId="ADAL" clId="{5E4D7A07-80D6-4FFF-9F92-54DA55386080}" dt="2021-01-25T13:46:37.514" v="450" actId="478"/>
          <ac:picMkLst>
            <pc:docMk/>
            <pc:sldMk cId="1724052923" sldId="331"/>
            <ac:picMk id="15" creationId="{A4F24B50-A8B5-427D-9B62-8FC009D3D081}"/>
          </ac:picMkLst>
        </pc:picChg>
        <pc:picChg chg="del mod">
          <ac:chgData name="Keiko Kojima" userId="6899f029-7342-413a-b38b-6a9d55270ecb" providerId="ADAL" clId="{5E4D7A07-80D6-4FFF-9F92-54DA55386080}" dt="2021-01-25T13:46:37.514" v="450" actId="478"/>
          <ac:picMkLst>
            <pc:docMk/>
            <pc:sldMk cId="1724052923" sldId="331"/>
            <ac:picMk id="17" creationId="{B36782DD-0E93-4CAF-A629-1F43EEE12B89}"/>
          </ac:picMkLst>
        </pc:picChg>
        <pc:picChg chg="del mod">
          <ac:chgData name="Keiko Kojima" userId="6899f029-7342-413a-b38b-6a9d55270ecb" providerId="ADAL" clId="{5E4D7A07-80D6-4FFF-9F92-54DA55386080}" dt="2021-01-25T13:46:37.514" v="450" actId="478"/>
          <ac:picMkLst>
            <pc:docMk/>
            <pc:sldMk cId="1724052923" sldId="331"/>
            <ac:picMk id="19" creationId="{6476E322-19B3-40A4-9B80-EFEC4F8C2641}"/>
          </ac:picMkLst>
        </pc:picChg>
        <pc:picChg chg="del mod">
          <ac:chgData name="Keiko Kojima" userId="6899f029-7342-413a-b38b-6a9d55270ecb" providerId="ADAL" clId="{5E4D7A07-80D6-4FFF-9F92-54DA55386080}" dt="2021-01-25T13:46:37.514" v="450" actId="478"/>
          <ac:picMkLst>
            <pc:docMk/>
            <pc:sldMk cId="1724052923" sldId="331"/>
            <ac:picMk id="21" creationId="{E0AEC22D-6D9C-4CF1-84AF-383D689D80B1}"/>
          </ac:picMkLst>
        </pc:picChg>
        <pc:picChg chg="del mod">
          <ac:chgData name="Keiko Kojima" userId="6899f029-7342-413a-b38b-6a9d55270ecb" providerId="ADAL" clId="{5E4D7A07-80D6-4FFF-9F92-54DA55386080}" dt="2021-01-25T13:46:37.514" v="450" actId="478"/>
          <ac:picMkLst>
            <pc:docMk/>
            <pc:sldMk cId="1724052923" sldId="331"/>
            <ac:picMk id="23" creationId="{AA8225CB-DF7D-4B60-9F9C-2FF37EFF4B85}"/>
          </ac:picMkLst>
        </pc:picChg>
        <pc:picChg chg="del mod">
          <ac:chgData name="Keiko Kojima" userId="6899f029-7342-413a-b38b-6a9d55270ecb" providerId="ADAL" clId="{5E4D7A07-80D6-4FFF-9F92-54DA55386080}" dt="2021-01-25T13:46:37.514" v="450" actId="478"/>
          <ac:picMkLst>
            <pc:docMk/>
            <pc:sldMk cId="1724052923" sldId="331"/>
            <ac:picMk id="25" creationId="{07B5BE5B-1E1B-4F26-9C90-047A9D1B8CF8}"/>
          </ac:picMkLst>
        </pc:picChg>
        <pc:picChg chg="del mod">
          <ac:chgData name="Keiko Kojima" userId="6899f029-7342-413a-b38b-6a9d55270ecb" providerId="ADAL" clId="{5E4D7A07-80D6-4FFF-9F92-54DA55386080}" dt="2021-01-25T13:46:37.514" v="450" actId="478"/>
          <ac:picMkLst>
            <pc:docMk/>
            <pc:sldMk cId="1724052923" sldId="331"/>
            <ac:picMk id="27" creationId="{6907DE06-F4C5-4322-A4DE-5F5E50FE53AE}"/>
          </ac:picMkLst>
        </pc:picChg>
      </pc:sldChg>
      <pc:sldChg chg="addSp delSp modSp mod modAnim">
        <pc:chgData name="Keiko Kojima" userId="6899f029-7342-413a-b38b-6a9d55270ecb" providerId="ADAL" clId="{5E4D7A07-80D6-4FFF-9F92-54DA55386080}" dt="2021-01-25T14:55:24.177" v="885"/>
        <pc:sldMkLst>
          <pc:docMk/>
          <pc:sldMk cId="1149384464" sldId="332"/>
        </pc:sldMkLst>
        <pc:spChg chg="del">
          <ac:chgData name="Keiko Kojima" userId="6899f029-7342-413a-b38b-6a9d55270ecb" providerId="ADAL" clId="{5E4D7A07-80D6-4FFF-9F92-54DA55386080}" dt="2021-01-25T13:46:47.410" v="451" actId="478"/>
          <ac:spMkLst>
            <pc:docMk/>
            <pc:sldMk cId="1149384464" sldId="332"/>
            <ac:spMk id="3" creationId="{E4E86BC9-613F-4DD3-B22A-D410AB0E0CAF}"/>
          </ac:spMkLst>
        </pc:spChg>
        <pc:spChg chg="add mod">
          <ac:chgData name="Keiko Kojima" userId="6899f029-7342-413a-b38b-6a9d55270ecb" providerId="ADAL" clId="{5E4D7A07-80D6-4FFF-9F92-54DA55386080}" dt="2021-01-25T14:13:19.902" v="601"/>
          <ac:spMkLst>
            <pc:docMk/>
            <pc:sldMk cId="1149384464" sldId="332"/>
            <ac:spMk id="10" creationId="{B85623C3-5A84-4F37-A4B9-A57D8EA9E339}"/>
          </ac:spMkLst>
        </pc:spChg>
      </pc:sldChg>
      <pc:sldChg chg="addSp delSp modSp mod modAnim">
        <pc:chgData name="Keiko Kojima" userId="6899f029-7342-413a-b38b-6a9d55270ecb" providerId="ADAL" clId="{5E4D7A07-80D6-4FFF-9F92-54DA55386080}" dt="2021-01-25T14:56:56.977" v="892"/>
        <pc:sldMkLst>
          <pc:docMk/>
          <pc:sldMk cId="1232147744" sldId="333"/>
        </pc:sldMkLst>
        <pc:spChg chg="add del mod">
          <ac:chgData name="Keiko Kojima" userId="6899f029-7342-413a-b38b-6a9d55270ecb" providerId="ADAL" clId="{5E4D7A07-80D6-4FFF-9F92-54DA55386080}" dt="2021-01-25T13:48:47.427" v="464" actId="164"/>
          <ac:spMkLst>
            <pc:docMk/>
            <pc:sldMk cId="1232147744" sldId="333"/>
            <ac:spMk id="3" creationId="{8B9E12C8-A8F1-42A8-90F2-988C085DD5BF}"/>
          </ac:spMkLst>
        </pc:spChg>
        <pc:spChg chg="add mod">
          <ac:chgData name="Keiko Kojima" userId="6899f029-7342-413a-b38b-6a9d55270ecb" providerId="ADAL" clId="{5E4D7A07-80D6-4FFF-9F92-54DA55386080}" dt="2021-01-25T13:50:31.302" v="476" actId="1076"/>
          <ac:spMkLst>
            <pc:docMk/>
            <pc:sldMk cId="1232147744" sldId="333"/>
            <ac:spMk id="13" creationId="{8B65B185-A0F2-4E00-BD8F-8157CC3CDC98}"/>
          </ac:spMkLst>
        </pc:spChg>
        <pc:spChg chg="add mod">
          <ac:chgData name="Keiko Kojima" userId="6899f029-7342-413a-b38b-6a9d55270ecb" providerId="ADAL" clId="{5E4D7A07-80D6-4FFF-9F92-54DA55386080}" dt="2021-01-25T13:50:34.083" v="477" actId="1076"/>
          <ac:spMkLst>
            <pc:docMk/>
            <pc:sldMk cId="1232147744" sldId="333"/>
            <ac:spMk id="14" creationId="{13388540-58F5-4211-9A25-0F011DD26CE9}"/>
          </ac:spMkLst>
        </pc:spChg>
        <pc:spChg chg="add mod">
          <ac:chgData name="Keiko Kojima" userId="6899f029-7342-413a-b38b-6a9d55270ecb" providerId="ADAL" clId="{5E4D7A07-80D6-4FFF-9F92-54DA55386080}" dt="2021-01-25T13:50:36.444" v="478" actId="1076"/>
          <ac:spMkLst>
            <pc:docMk/>
            <pc:sldMk cId="1232147744" sldId="333"/>
            <ac:spMk id="16" creationId="{623C198B-65A9-45C1-9B20-17245DEC5EBC}"/>
          </ac:spMkLst>
        </pc:spChg>
        <pc:spChg chg="add mod">
          <ac:chgData name="Keiko Kojima" userId="6899f029-7342-413a-b38b-6a9d55270ecb" providerId="ADAL" clId="{5E4D7A07-80D6-4FFF-9F92-54DA55386080}" dt="2021-01-25T13:50:44.771" v="481" actId="1076"/>
          <ac:spMkLst>
            <pc:docMk/>
            <pc:sldMk cId="1232147744" sldId="333"/>
            <ac:spMk id="17" creationId="{92180FFE-B528-4CB8-95D2-FE6AB97007F0}"/>
          </ac:spMkLst>
        </pc:spChg>
        <pc:spChg chg="add mod">
          <ac:chgData name="Keiko Kojima" userId="6899f029-7342-413a-b38b-6a9d55270ecb" providerId="ADAL" clId="{5E4D7A07-80D6-4FFF-9F92-54DA55386080}" dt="2021-01-25T13:50:52.304" v="483" actId="1076"/>
          <ac:spMkLst>
            <pc:docMk/>
            <pc:sldMk cId="1232147744" sldId="333"/>
            <ac:spMk id="18" creationId="{D51EE947-F4D8-4BA7-AD8F-56FE1706D278}"/>
          </ac:spMkLst>
        </pc:spChg>
        <pc:spChg chg="add mod">
          <ac:chgData name="Keiko Kojima" userId="6899f029-7342-413a-b38b-6a9d55270ecb" providerId="ADAL" clId="{5E4D7A07-80D6-4FFF-9F92-54DA55386080}" dt="2021-01-25T13:50:48.739" v="482" actId="1076"/>
          <ac:spMkLst>
            <pc:docMk/>
            <pc:sldMk cId="1232147744" sldId="333"/>
            <ac:spMk id="19" creationId="{AA7060C3-56F1-455E-9E92-7B0012BEEBC6}"/>
          </ac:spMkLst>
        </pc:spChg>
        <pc:spChg chg="add mod">
          <ac:chgData name="Keiko Kojima" userId="6899f029-7342-413a-b38b-6a9d55270ecb" providerId="ADAL" clId="{5E4D7A07-80D6-4FFF-9F92-54DA55386080}" dt="2021-01-25T13:50:56.910" v="484" actId="1076"/>
          <ac:spMkLst>
            <pc:docMk/>
            <pc:sldMk cId="1232147744" sldId="333"/>
            <ac:spMk id="20" creationId="{CE2A1CC2-208B-411F-9DDE-E5E2613F3718}"/>
          </ac:spMkLst>
        </pc:spChg>
        <pc:spChg chg="mod">
          <ac:chgData name="Keiko Kojima" userId="6899f029-7342-413a-b38b-6a9d55270ecb" providerId="ADAL" clId="{5E4D7A07-80D6-4FFF-9F92-54DA55386080}" dt="2021-01-25T13:50:25.428" v="475" actId="403"/>
          <ac:spMkLst>
            <pc:docMk/>
            <pc:sldMk cId="1232147744" sldId="333"/>
            <ac:spMk id="22" creationId="{BC6D7FF6-EF04-4D0E-9BED-339D565E259F}"/>
          </ac:spMkLst>
        </pc:spChg>
        <pc:spChg chg="mod">
          <ac:chgData name="Keiko Kojima" userId="6899f029-7342-413a-b38b-6a9d55270ecb" providerId="ADAL" clId="{5E4D7A07-80D6-4FFF-9F92-54DA55386080}" dt="2021-01-25T13:50:25.428" v="475" actId="403"/>
          <ac:spMkLst>
            <pc:docMk/>
            <pc:sldMk cId="1232147744" sldId="333"/>
            <ac:spMk id="23" creationId="{D9BE90AD-023B-41EF-8214-7B85076CB052}"/>
          </ac:spMkLst>
        </pc:spChg>
        <pc:spChg chg="mod">
          <ac:chgData name="Keiko Kojima" userId="6899f029-7342-413a-b38b-6a9d55270ecb" providerId="ADAL" clId="{5E4D7A07-80D6-4FFF-9F92-54DA55386080}" dt="2021-01-25T13:50:25.428" v="475" actId="403"/>
          <ac:spMkLst>
            <pc:docMk/>
            <pc:sldMk cId="1232147744" sldId="333"/>
            <ac:spMk id="25" creationId="{C567B64C-AB5E-4EC1-B297-E4A70D592F62}"/>
          </ac:spMkLst>
        </pc:spChg>
        <pc:spChg chg="mod">
          <ac:chgData name="Keiko Kojima" userId="6899f029-7342-413a-b38b-6a9d55270ecb" providerId="ADAL" clId="{5E4D7A07-80D6-4FFF-9F92-54DA55386080}" dt="2021-01-25T13:50:25.428" v="475" actId="403"/>
          <ac:spMkLst>
            <pc:docMk/>
            <pc:sldMk cId="1232147744" sldId="333"/>
            <ac:spMk id="26" creationId="{619B998E-661F-4F43-85C3-689F6B97F445}"/>
          </ac:spMkLst>
        </pc:spChg>
        <pc:spChg chg="add mod">
          <ac:chgData name="Keiko Kojima" userId="6899f029-7342-413a-b38b-6a9d55270ecb" providerId="ADAL" clId="{5E4D7A07-80D6-4FFF-9F92-54DA55386080}" dt="2021-01-25T14:13:44.485" v="607" actId="1076"/>
          <ac:spMkLst>
            <pc:docMk/>
            <pc:sldMk cId="1232147744" sldId="333"/>
            <ac:spMk id="27" creationId="{1108379E-271E-4AFE-8874-93530381CC05}"/>
          </ac:spMkLst>
        </pc:spChg>
        <pc:grpChg chg="add mod">
          <ac:chgData name="Keiko Kojima" userId="6899f029-7342-413a-b38b-6a9d55270ecb" providerId="ADAL" clId="{5E4D7A07-80D6-4FFF-9F92-54DA55386080}" dt="2021-01-25T13:51:04.993" v="486" actId="1076"/>
          <ac:grpSpMkLst>
            <pc:docMk/>
            <pc:sldMk cId="1232147744" sldId="333"/>
            <ac:grpSpMk id="5" creationId="{23B16735-699C-4C3B-A838-4841BE63261D}"/>
          </ac:grpSpMkLst>
        </pc:grpChg>
        <pc:grpChg chg="add mod">
          <ac:chgData name="Keiko Kojima" userId="6899f029-7342-413a-b38b-6a9d55270ecb" providerId="ADAL" clId="{5E4D7A07-80D6-4FFF-9F92-54DA55386080}" dt="2021-01-25T13:51:15.326" v="488" actId="1076"/>
          <ac:grpSpMkLst>
            <pc:docMk/>
            <pc:sldMk cId="1232147744" sldId="333"/>
            <ac:grpSpMk id="21" creationId="{FC56AAB6-03B9-445D-B16B-4302774337D4}"/>
          </ac:grpSpMkLst>
        </pc:grpChg>
        <pc:grpChg chg="add mod">
          <ac:chgData name="Keiko Kojima" userId="6899f029-7342-413a-b38b-6a9d55270ecb" providerId="ADAL" clId="{5E4D7A07-80D6-4FFF-9F92-54DA55386080}" dt="2021-01-25T13:51:09.935" v="487" actId="1076"/>
          <ac:grpSpMkLst>
            <pc:docMk/>
            <pc:sldMk cId="1232147744" sldId="333"/>
            <ac:grpSpMk id="24" creationId="{D62ECC90-D93A-4D98-8292-0D1D73BA4C6E}"/>
          </ac:grpSpMkLst>
        </pc:grpChg>
        <pc:picChg chg="add mod ord">
          <ac:chgData name="Keiko Kojima" userId="6899f029-7342-413a-b38b-6a9d55270ecb" providerId="ADAL" clId="{5E4D7A07-80D6-4FFF-9F92-54DA55386080}" dt="2021-01-25T13:48:47.427" v="464" actId="164"/>
          <ac:picMkLst>
            <pc:docMk/>
            <pc:sldMk cId="1232147744" sldId="333"/>
            <ac:picMk id="4" creationId="{C618734A-115B-4FB6-9957-F8EE24F97776}"/>
          </ac:picMkLst>
        </pc:picChg>
        <pc:picChg chg="add mod">
          <ac:chgData name="Keiko Kojima" userId="6899f029-7342-413a-b38b-6a9d55270ecb" providerId="ADAL" clId="{5E4D7A07-80D6-4FFF-9F92-54DA55386080}" dt="2021-01-25T14:13:34.752" v="603" actId="1076"/>
          <ac:picMkLst>
            <pc:docMk/>
            <pc:sldMk cId="1232147744" sldId="333"/>
            <ac:picMk id="8" creationId="{3230B95D-76E8-496D-AF82-8F3AB07522D8}"/>
          </ac:picMkLst>
        </pc:picChg>
        <pc:picChg chg="add del mod">
          <ac:chgData name="Keiko Kojima" userId="6899f029-7342-413a-b38b-6a9d55270ecb" providerId="ADAL" clId="{5E4D7A07-80D6-4FFF-9F92-54DA55386080}" dt="2021-01-25T13:49:30.599" v="470" actId="478"/>
          <ac:picMkLst>
            <pc:docMk/>
            <pc:sldMk cId="1232147744" sldId="333"/>
            <ac:picMk id="9" creationId="{AC1B833F-F121-476B-A393-BCCAA9093103}"/>
          </ac:picMkLst>
        </pc:picChg>
        <pc:picChg chg="del">
          <ac:chgData name="Keiko Kojima" userId="6899f029-7342-413a-b38b-6a9d55270ecb" providerId="ADAL" clId="{5E4D7A07-80D6-4FFF-9F92-54DA55386080}" dt="2021-01-25T13:47:32.850" v="452" actId="478"/>
          <ac:picMkLst>
            <pc:docMk/>
            <pc:sldMk cId="1232147744" sldId="333"/>
            <ac:picMk id="12" creationId="{3B5F9476-5664-4B92-9BBF-5AED037D6CB4}"/>
          </ac:picMkLst>
        </pc:picChg>
        <pc:picChg chg="mod">
          <ac:chgData name="Keiko Kojima" userId="6899f029-7342-413a-b38b-6a9d55270ecb" providerId="ADAL" clId="{5E4D7A07-80D6-4FFF-9F92-54DA55386080}" dt="2021-01-25T13:48:57.811" v="467" actId="1076"/>
          <ac:picMkLst>
            <pc:docMk/>
            <pc:sldMk cId="1232147744" sldId="333"/>
            <ac:picMk id="15" creationId="{0C2E80AD-01D5-4B8C-9F39-8D13271D69B3}"/>
          </ac:picMkLst>
        </pc:picChg>
      </pc:sldChg>
      <pc:sldChg chg="addSp delSp modSp del mod modAnim">
        <pc:chgData name="Keiko Kojima" userId="6899f029-7342-413a-b38b-6a9d55270ecb" providerId="ADAL" clId="{5E4D7A07-80D6-4FFF-9F92-54DA55386080}" dt="2021-01-25T13:40:56.566" v="409" actId="2696"/>
        <pc:sldMkLst>
          <pc:docMk/>
          <pc:sldMk cId="3260142051" sldId="334"/>
        </pc:sldMkLst>
        <pc:spChg chg="add mod">
          <ac:chgData name="Keiko Kojima" userId="6899f029-7342-413a-b38b-6a9d55270ecb" providerId="ADAL" clId="{5E4D7A07-80D6-4FFF-9F92-54DA55386080}" dt="2021-01-25T13:06:56.030" v="110"/>
          <ac:spMkLst>
            <pc:docMk/>
            <pc:sldMk cId="3260142051" sldId="334"/>
            <ac:spMk id="23" creationId="{FB7DA3D5-9029-40C7-B89B-A248F7EC3333}"/>
          </ac:spMkLst>
        </pc:spChg>
        <pc:spChg chg="mod">
          <ac:chgData name="Keiko Kojima" userId="6899f029-7342-413a-b38b-6a9d55270ecb" providerId="ADAL" clId="{5E4D7A07-80D6-4FFF-9F92-54DA55386080}" dt="2021-01-25T13:13:50.640" v="198" actId="403"/>
          <ac:spMkLst>
            <pc:docMk/>
            <pc:sldMk cId="3260142051" sldId="334"/>
            <ac:spMk id="42" creationId="{1952AF56-F33F-4CBB-AC5D-725BB9D95B65}"/>
          </ac:spMkLst>
        </pc:spChg>
        <pc:spChg chg="mod">
          <ac:chgData name="Keiko Kojima" userId="6899f029-7342-413a-b38b-6a9d55270ecb" providerId="ADAL" clId="{5E4D7A07-80D6-4FFF-9F92-54DA55386080}" dt="2021-01-25T13:13:50.640" v="198" actId="403"/>
          <ac:spMkLst>
            <pc:docMk/>
            <pc:sldMk cId="3260142051" sldId="334"/>
            <ac:spMk id="46" creationId="{D134E5F3-ED07-423C-852D-EF455BD742FD}"/>
          </ac:spMkLst>
        </pc:spChg>
        <pc:spChg chg="mod">
          <ac:chgData name="Keiko Kojima" userId="6899f029-7342-413a-b38b-6a9d55270ecb" providerId="ADAL" clId="{5E4D7A07-80D6-4FFF-9F92-54DA55386080}" dt="2021-01-25T13:13:50.640" v="198" actId="403"/>
          <ac:spMkLst>
            <pc:docMk/>
            <pc:sldMk cId="3260142051" sldId="334"/>
            <ac:spMk id="47" creationId="{65BBC570-432D-40CF-90D6-6C603FFBD912}"/>
          </ac:spMkLst>
        </pc:spChg>
        <pc:spChg chg="mod">
          <ac:chgData name="Keiko Kojima" userId="6899f029-7342-413a-b38b-6a9d55270ecb" providerId="ADAL" clId="{5E4D7A07-80D6-4FFF-9F92-54DA55386080}" dt="2021-01-25T13:13:50.640" v="198" actId="403"/>
          <ac:spMkLst>
            <pc:docMk/>
            <pc:sldMk cId="3260142051" sldId="334"/>
            <ac:spMk id="48" creationId="{306AC97C-1322-4C54-A8E4-4B1F6457ED5A}"/>
          </ac:spMkLst>
        </pc:spChg>
        <pc:spChg chg="mod">
          <ac:chgData name="Keiko Kojima" userId="6899f029-7342-413a-b38b-6a9d55270ecb" providerId="ADAL" clId="{5E4D7A07-80D6-4FFF-9F92-54DA55386080}" dt="2021-01-25T13:13:50.640" v="198" actId="403"/>
          <ac:spMkLst>
            <pc:docMk/>
            <pc:sldMk cId="3260142051" sldId="334"/>
            <ac:spMk id="49" creationId="{A253759A-7E44-4E2E-A4C6-D80632618980}"/>
          </ac:spMkLst>
        </pc:spChg>
        <pc:spChg chg="mod">
          <ac:chgData name="Keiko Kojima" userId="6899f029-7342-413a-b38b-6a9d55270ecb" providerId="ADAL" clId="{5E4D7A07-80D6-4FFF-9F92-54DA55386080}" dt="2021-01-25T13:13:50.640" v="198" actId="403"/>
          <ac:spMkLst>
            <pc:docMk/>
            <pc:sldMk cId="3260142051" sldId="334"/>
            <ac:spMk id="50" creationId="{B7C9AFBC-A74C-44CE-98ED-9996821E070E}"/>
          </ac:spMkLst>
        </pc:spChg>
        <pc:spChg chg="mod">
          <ac:chgData name="Keiko Kojima" userId="6899f029-7342-413a-b38b-6a9d55270ecb" providerId="ADAL" clId="{5E4D7A07-80D6-4FFF-9F92-54DA55386080}" dt="2021-01-25T13:13:50.640" v="198" actId="403"/>
          <ac:spMkLst>
            <pc:docMk/>
            <pc:sldMk cId="3260142051" sldId="334"/>
            <ac:spMk id="51" creationId="{08DCDB74-4995-4A2A-905F-C79B9B27B749}"/>
          </ac:spMkLst>
        </pc:spChg>
        <pc:spChg chg="mod">
          <ac:chgData name="Keiko Kojima" userId="6899f029-7342-413a-b38b-6a9d55270ecb" providerId="ADAL" clId="{5E4D7A07-80D6-4FFF-9F92-54DA55386080}" dt="2021-01-25T13:13:50.640" v="198" actId="403"/>
          <ac:spMkLst>
            <pc:docMk/>
            <pc:sldMk cId="3260142051" sldId="334"/>
            <ac:spMk id="52" creationId="{7CEBF092-C43B-4627-8F64-24E819A55A9A}"/>
          </ac:spMkLst>
        </pc:spChg>
        <pc:spChg chg="mod">
          <ac:chgData name="Keiko Kojima" userId="6899f029-7342-413a-b38b-6a9d55270ecb" providerId="ADAL" clId="{5E4D7A07-80D6-4FFF-9F92-54DA55386080}" dt="2021-01-25T13:13:50.640" v="198" actId="403"/>
          <ac:spMkLst>
            <pc:docMk/>
            <pc:sldMk cId="3260142051" sldId="334"/>
            <ac:spMk id="53" creationId="{0A9408BC-4014-4243-9B90-AB4E40B9955A}"/>
          </ac:spMkLst>
        </pc:spChg>
        <pc:picChg chg="del mod">
          <ac:chgData name="Keiko Kojima" userId="6899f029-7342-413a-b38b-6a9d55270ecb" providerId="ADAL" clId="{5E4D7A07-80D6-4FFF-9F92-54DA55386080}" dt="2021-01-25T13:10:24.016" v="146" actId="478"/>
          <ac:picMkLst>
            <pc:docMk/>
            <pc:sldMk cId="3260142051" sldId="334"/>
            <ac:picMk id="7" creationId="{00000000-0000-0000-0000-000000000000}"/>
          </ac:picMkLst>
        </pc:picChg>
        <pc:picChg chg="del mod">
          <ac:chgData name="Keiko Kojima" userId="6899f029-7342-413a-b38b-6a9d55270ecb" providerId="ADAL" clId="{5E4D7A07-80D6-4FFF-9F92-54DA55386080}" dt="2021-01-25T13:10:24.016" v="146" actId="478"/>
          <ac:picMkLst>
            <pc:docMk/>
            <pc:sldMk cId="3260142051" sldId="334"/>
            <ac:picMk id="9" creationId="{00000000-0000-0000-0000-000000000000}"/>
          </ac:picMkLst>
        </pc:picChg>
        <pc:picChg chg="del mod">
          <ac:chgData name="Keiko Kojima" userId="6899f029-7342-413a-b38b-6a9d55270ecb" providerId="ADAL" clId="{5E4D7A07-80D6-4FFF-9F92-54DA55386080}" dt="2021-01-25T13:10:24.016" v="146" actId="478"/>
          <ac:picMkLst>
            <pc:docMk/>
            <pc:sldMk cId="3260142051" sldId="334"/>
            <ac:picMk id="10" creationId="{00000000-0000-0000-0000-000000000000}"/>
          </ac:picMkLst>
        </pc:picChg>
        <pc:picChg chg="del mod">
          <ac:chgData name="Keiko Kojima" userId="6899f029-7342-413a-b38b-6a9d55270ecb" providerId="ADAL" clId="{5E4D7A07-80D6-4FFF-9F92-54DA55386080}" dt="2021-01-25T13:10:24.016" v="146" actId="478"/>
          <ac:picMkLst>
            <pc:docMk/>
            <pc:sldMk cId="3260142051" sldId="334"/>
            <ac:picMk id="11" creationId="{00000000-0000-0000-0000-000000000000}"/>
          </ac:picMkLst>
        </pc:picChg>
        <pc:picChg chg="del mod">
          <ac:chgData name="Keiko Kojima" userId="6899f029-7342-413a-b38b-6a9d55270ecb" providerId="ADAL" clId="{5E4D7A07-80D6-4FFF-9F92-54DA55386080}" dt="2021-01-25T13:10:24.016" v="146" actId="478"/>
          <ac:picMkLst>
            <pc:docMk/>
            <pc:sldMk cId="3260142051" sldId="334"/>
            <ac:picMk id="12" creationId="{00000000-0000-0000-0000-000000000000}"/>
          </ac:picMkLst>
        </pc:picChg>
        <pc:picChg chg="del mod">
          <ac:chgData name="Keiko Kojima" userId="6899f029-7342-413a-b38b-6a9d55270ecb" providerId="ADAL" clId="{5E4D7A07-80D6-4FFF-9F92-54DA55386080}" dt="2021-01-25T13:10:24.016" v="146" actId="478"/>
          <ac:picMkLst>
            <pc:docMk/>
            <pc:sldMk cId="3260142051" sldId="334"/>
            <ac:picMk id="13" creationId="{00000000-0000-0000-0000-000000000000}"/>
          </ac:picMkLst>
        </pc:picChg>
        <pc:picChg chg="del mod">
          <ac:chgData name="Keiko Kojima" userId="6899f029-7342-413a-b38b-6a9d55270ecb" providerId="ADAL" clId="{5E4D7A07-80D6-4FFF-9F92-54DA55386080}" dt="2021-01-25T13:10:24.016" v="146" actId="478"/>
          <ac:picMkLst>
            <pc:docMk/>
            <pc:sldMk cId="3260142051" sldId="334"/>
            <ac:picMk id="14" creationId="{00000000-0000-0000-0000-000000000000}"/>
          </ac:picMkLst>
        </pc:picChg>
        <pc:picChg chg="del">
          <ac:chgData name="Keiko Kojima" userId="6899f029-7342-413a-b38b-6a9d55270ecb" providerId="ADAL" clId="{5E4D7A07-80D6-4FFF-9F92-54DA55386080}" dt="2021-01-25T13:10:24.016" v="146" actId="478"/>
          <ac:picMkLst>
            <pc:docMk/>
            <pc:sldMk cId="3260142051" sldId="334"/>
            <ac:picMk id="15" creationId="{00000000-0000-0000-0000-000000000000}"/>
          </ac:picMkLst>
        </pc:picChg>
        <pc:picChg chg="add mod">
          <ac:chgData name="Keiko Kojima" userId="6899f029-7342-413a-b38b-6a9d55270ecb" providerId="ADAL" clId="{5E4D7A07-80D6-4FFF-9F92-54DA55386080}" dt="2021-01-25T13:10:30.985" v="148" actId="1076"/>
          <ac:picMkLst>
            <pc:docMk/>
            <pc:sldMk cId="3260142051" sldId="334"/>
            <ac:picMk id="24" creationId="{69728361-0ABE-4F2D-BEB2-DB92B140914A}"/>
          </ac:picMkLst>
        </pc:picChg>
        <pc:picChg chg="add mod">
          <ac:chgData name="Keiko Kojima" userId="6899f029-7342-413a-b38b-6a9d55270ecb" providerId="ADAL" clId="{5E4D7A07-80D6-4FFF-9F92-54DA55386080}" dt="2021-01-25T13:10:30.985" v="148" actId="1076"/>
          <ac:picMkLst>
            <pc:docMk/>
            <pc:sldMk cId="3260142051" sldId="334"/>
            <ac:picMk id="25" creationId="{176BA42D-04D5-42A2-A381-74FA865AE912}"/>
          </ac:picMkLst>
        </pc:picChg>
        <pc:picChg chg="add mod">
          <ac:chgData name="Keiko Kojima" userId="6899f029-7342-413a-b38b-6a9d55270ecb" providerId="ADAL" clId="{5E4D7A07-80D6-4FFF-9F92-54DA55386080}" dt="2021-01-25T13:10:30.985" v="148" actId="1076"/>
          <ac:picMkLst>
            <pc:docMk/>
            <pc:sldMk cId="3260142051" sldId="334"/>
            <ac:picMk id="26" creationId="{A9BDAB8A-083A-4739-B6C5-3C80104E482F}"/>
          </ac:picMkLst>
        </pc:picChg>
        <pc:picChg chg="add mod">
          <ac:chgData name="Keiko Kojima" userId="6899f029-7342-413a-b38b-6a9d55270ecb" providerId="ADAL" clId="{5E4D7A07-80D6-4FFF-9F92-54DA55386080}" dt="2021-01-25T13:10:30.985" v="148" actId="1076"/>
          <ac:picMkLst>
            <pc:docMk/>
            <pc:sldMk cId="3260142051" sldId="334"/>
            <ac:picMk id="27" creationId="{F69F8600-8EFA-4473-9F1A-7C765AD10ABF}"/>
          </ac:picMkLst>
        </pc:picChg>
        <pc:picChg chg="add mod">
          <ac:chgData name="Keiko Kojima" userId="6899f029-7342-413a-b38b-6a9d55270ecb" providerId="ADAL" clId="{5E4D7A07-80D6-4FFF-9F92-54DA55386080}" dt="2021-01-25T13:10:30.985" v="148" actId="1076"/>
          <ac:picMkLst>
            <pc:docMk/>
            <pc:sldMk cId="3260142051" sldId="334"/>
            <ac:picMk id="28" creationId="{82C9477F-D72E-4252-A068-A39E5CFC5E8F}"/>
          </ac:picMkLst>
        </pc:picChg>
        <pc:picChg chg="add mod">
          <ac:chgData name="Keiko Kojima" userId="6899f029-7342-413a-b38b-6a9d55270ecb" providerId="ADAL" clId="{5E4D7A07-80D6-4FFF-9F92-54DA55386080}" dt="2021-01-25T13:10:30.985" v="148" actId="1076"/>
          <ac:picMkLst>
            <pc:docMk/>
            <pc:sldMk cId="3260142051" sldId="334"/>
            <ac:picMk id="29" creationId="{7C15EE02-CD5F-4FF3-8159-A408E999C8E4}"/>
          </ac:picMkLst>
        </pc:picChg>
        <pc:picChg chg="add mod">
          <ac:chgData name="Keiko Kojima" userId="6899f029-7342-413a-b38b-6a9d55270ecb" providerId="ADAL" clId="{5E4D7A07-80D6-4FFF-9F92-54DA55386080}" dt="2021-01-25T13:10:30.985" v="148" actId="1076"/>
          <ac:picMkLst>
            <pc:docMk/>
            <pc:sldMk cId="3260142051" sldId="334"/>
            <ac:picMk id="30" creationId="{2C6877BC-7F79-4A71-B18E-BA65A2222DDB}"/>
          </ac:picMkLst>
        </pc:picChg>
        <pc:picChg chg="add mod">
          <ac:chgData name="Keiko Kojima" userId="6899f029-7342-413a-b38b-6a9d55270ecb" providerId="ADAL" clId="{5E4D7A07-80D6-4FFF-9F92-54DA55386080}" dt="2021-01-25T13:10:30.985" v="148" actId="1076"/>
          <ac:picMkLst>
            <pc:docMk/>
            <pc:sldMk cId="3260142051" sldId="334"/>
            <ac:picMk id="31" creationId="{B54DC304-B2AA-4132-AC2F-A8B7802AFFD0}"/>
          </ac:picMkLst>
        </pc:picChg>
      </pc:sldChg>
      <pc:sldChg chg="del">
        <pc:chgData name="Keiko Kojima" userId="6899f029-7342-413a-b38b-6a9d55270ecb" providerId="ADAL" clId="{5E4D7A07-80D6-4FFF-9F92-54DA55386080}" dt="2021-01-25T13:57:22.806" v="546" actId="2696"/>
        <pc:sldMkLst>
          <pc:docMk/>
          <pc:sldMk cId="1383766440" sldId="335"/>
        </pc:sldMkLst>
      </pc:sldChg>
      <pc:sldChg chg="addSp delSp modSp mod modAnim">
        <pc:chgData name="Keiko Kojima" userId="6899f029-7342-413a-b38b-6a9d55270ecb" providerId="ADAL" clId="{5E4D7A07-80D6-4FFF-9F92-54DA55386080}" dt="2021-01-25T14:13:52.392" v="608"/>
        <pc:sldMkLst>
          <pc:docMk/>
          <pc:sldMk cId="913669478" sldId="336"/>
        </pc:sldMkLst>
        <pc:spChg chg="del">
          <ac:chgData name="Keiko Kojima" userId="6899f029-7342-413a-b38b-6a9d55270ecb" providerId="ADAL" clId="{5E4D7A07-80D6-4FFF-9F92-54DA55386080}" dt="2021-01-25T13:53:28.898" v="502" actId="478"/>
          <ac:spMkLst>
            <pc:docMk/>
            <pc:sldMk cId="913669478" sldId="336"/>
            <ac:spMk id="2" creationId="{00000000-0000-0000-0000-000000000000}"/>
          </ac:spMkLst>
        </pc:spChg>
        <pc:spChg chg="del mod">
          <ac:chgData name="Keiko Kojima" userId="6899f029-7342-413a-b38b-6a9d55270ecb" providerId="ADAL" clId="{5E4D7A07-80D6-4FFF-9F92-54DA55386080}" dt="2021-01-25T13:52:43.238" v="497" actId="478"/>
          <ac:spMkLst>
            <pc:docMk/>
            <pc:sldMk cId="913669478" sldId="336"/>
            <ac:spMk id="8" creationId="{69DC0C22-2462-479C-926B-4FE9F994D53F}"/>
          </ac:spMkLst>
        </pc:spChg>
        <pc:spChg chg="add mod">
          <ac:chgData name="Keiko Kojima" userId="6899f029-7342-413a-b38b-6a9d55270ecb" providerId="ADAL" clId="{5E4D7A07-80D6-4FFF-9F92-54DA55386080}" dt="2021-01-25T13:56:24.615" v="538" actId="164"/>
          <ac:spMkLst>
            <pc:docMk/>
            <pc:sldMk cId="913669478" sldId="336"/>
            <ac:spMk id="15" creationId="{A51E45DF-754A-42E5-8BDD-6C1AAB9711F6}"/>
          </ac:spMkLst>
        </pc:spChg>
        <pc:spChg chg="add mod">
          <ac:chgData name="Keiko Kojima" userId="6899f029-7342-413a-b38b-6a9d55270ecb" providerId="ADAL" clId="{5E4D7A07-80D6-4FFF-9F92-54DA55386080}" dt="2021-01-25T13:55:27.921" v="523" actId="1076"/>
          <ac:spMkLst>
            <pc:docMk/>
            <pc:sldMk cId="913669478" sldId="336"/>
            <ac:spMk id="17" creationId="{08D60EF5-119C-478B-A380-2D270DBC2361}"/>
          </ac:spMkLst>
        </pc:spChg>
        <pc:spChg chg="add mod">
          <ac:chgData name="Keiko Kojima" userId="6899f029-7342-413a-b38b-6a9d55270ecb" providerId="ADAL" clId="{5E4D7A07-80D6-4FFF-9F92-54DA55386080}" dt="2021-01-25T13:55:20.117" v="520" actId="1076"/>
          <ac:spMkLst>
            <pc:docMk/>
            <pc:sldMk cId="913669478" sldId="336"/>
            <ac:spMk id="18" creationId="{0BCEA07C-DE20-4FC2-9577-5794C0FFAD04}"/>
          </ac:spMkLst>
        </pc:spChg>
        <pc:spChg chg="add mod">
          <ac:chgData name="Keiko Kojima" userId="6899f029-7342-413a-b38b-6a9d55270ecb" providerId="ADAL" clId="{5E4D7A07-80D6-4FFF-9F92-54DA55386080}" dt="2021-01-25T14:13:52.392" v="608"/>
          <ac:spMkLst>
            <pc:docMk/>
            <pc:sldMk cId="913669478" sldId="336"/>
            <ac:spMk id="22" creationId="{4703C926-7307-4EA1-B4A4-C4C651BCCD7E}"/>
          </ac:spMkLst>
        </pc:spChg>
        <pc:grpChg chg="add mod">
          <ac:chgData name="Keiko Kojima" userId="6899f029-7342-413a-b38b-6a9d55270ecb" providerId="ADAL" clId="{5E4D7A07-80D6-4FFF-9F92-54DA55386080}" dt="2021-01-25T13:56:09.283" v="533" actId="164"/>
          <ac:grpSpMkLst>
            <pc:docMk/>
            <pc:sldMk cId="913669478" sldId="336"/>
            <ac:grpSpMk id="19" creationId="{03154612-8D74-4C48-91DE-C1439A760551}"/>
          </ac:grpSpMkLst>
        </pc:grpChg>
        <pc:grpChg chg="add mod">
          <ac:chgData name="Keiko Kojima" userId="6899f029-7342-413a-b38b-6a9d55270ecb" providerId="ADAL" clId="{5E4D7A07-80D6-4FFF-9F92-54DA55386080}" dt="2021-01-25T13:56:45.954" v="542" actId="164"/>
          <ac:grpSpMkLst>
            <pc:docMk/>
            <pc:sldMk cId="913669478" sldId="336"/>
            <ac:grpSpMk id="20" creationId="{A020A011-B429-4A69-B98A-CE46C752E0C2}"/>
          </ac:grpSpMkLst>
        </pc:grpChg>
        <pc:grpChg chg="add mod">
          <ac:chgData name="Keiko Kojima" userId="6899f029-7342-413a-b38b-6a9d55270ecb" providerId="ADAL" clId="{5E4D7A07-80D6-4FFF-9F92-54DA55386080}" dt="2021-01-25T13:56:45.954" v="542" actId="164"/>
          <ac:grpSpMkLst>
            <pc:docMk/>
            <pc:sldMk cId="913669478" sldId="336"/>
            <ac:grpSpMk id="21" creationId="{9F50132A-4C65-4998-B4FE-978B09D5936F}"/>
          </ac:grpSpMkLst>
        </pc:grpChg>
        <pc:picChg chg="del mod">
          <ac:chgData name="Keiko Kojima" userId="6899f029-7342-413a-b38b-6a9d55270ecb" providerId="ADAL" clId="{5E4D7A07-80D6-4FFF-9F92-54DA55386080}" dt="2021-01-25T13:54:18.693" v="512" actId="478"/>
          <ac:picMkLst>
            <pc:docMk/>
            <pc:sldMk cId="913669478" sldId="336"/>
            <ac:picMk id="4" creationId="{52985C80-7DAA-4E69-8336-3D17897F3D54}"/>
          </ac:picMkLst>
        </pc:picChg>
        <pc:picChg chg="add mod">
          <ac:chgData name="Keiko Kojima" userId="6899f029-7342-413a-b38b-6a9d55270ecb" providerId="ADAL" clId="{5E4D7A07-80D6-4FFF-9F92-54DA55386080}" dt="2021-01-25T13:56:24.615" v="538" actId="164"/>
          <ac:picMkLst>
            <pc:docMk/>
            <pc:sldMk cId="913669478" sldId="336"/>
            <ac:picMk id="5" creationId="{66509062-119B-4922-937C-90D08CBB4996}"/>
          </ac:picMkLst>
        </pc:picChg>
        <pc:picChg chg="del">
          <ac:chgData name="Keiko Kojima" userId="6899f029-7342-413a-b38b-6a9d55270ecb" providerId="ADAL" clId="{5E4D7A07-80D6-4FFF-9F92-54DA55386080}" dt="2021-01-25T13:53:25.667" v="501" actId="478"/>
          <ac:picMkLst>
            <pc:docMk/>
            <pc:sldMk cId="913669478" sldId="336"/>
            <ac:picMk id="6" creationId="{00000000-0000-0000-0000-000000000000}"/>
          </ac:picMkLst>
        </pc:picChg>
        <pc:picChg chg="del">
          <ac:chgData name="Keiko Kojima" userId="6899f029-7342-413a-b38b-6a9d55270ecb" providerId="ADAL" clId="{5E4D7A07-80D6-4FFF-9F92-54DA55386080}" dt="2021-01-25T13:52:09.916" v="490" actId="478"/>
          <ac:picMkLst>
            <pc:docMk/>
            <pc:sldMk cId="913669478" sldId="336"/>
            <ac:picMk id="7" creationId="{4EE64507-14DE-438B-9125-2DEBF0FFC5F4}"/>
          </ac:picMkLst>
        </pc:picChg>
        <pc:picChg chg="add mod modCrop">
          <ac:chgData name="Keiko Kojima" userId="6899f029-7342-413a-b38b-6a9d55270ecb" providerId="ADAL" clId="{5E4D7A07-80D6-4FFF-9F92-54DA55386080}" dt="2021-01-25T13:53:40.117" v="505" actId="732"/>
          <ac:picMkLst>
            <pc:docMk/>
            <pc:sldMk cId="913669478" sldId="336"/>
            <ac:picMk id="10" creationId="{5F3DE145-5A07-459C-824C-95471495E01A}"/>
          </ac:picMkLst>
        </pc:picChg>
        <pc:picChg chg="add mod">
          <ac:chgData name="Keiko Kojima" userId="6899f029-7342-413a-b38b-6a9d55270ecb" providerId="ADAL" clId="{5E4D7A07-80D6-4FFF-9F92-54DA55386080}" dt="2021-01-25T13:55:23.558" v="522" actId="1076"/>
          <ac:picMkLst>
            <pc:docMk/>
            <pc:sldMk cId="913669478" sldId="336"/>
            <ac:picMk id="12" creationId="{419F6FC7-E81F-43B6-85A6-16C32C2E46F8}"/>
          </ac:picMkLst>
        </pc:picChg>
        <pc:picChg chg="add mod">
          <ac:chgData name="Keiko Kojima" userId="6899f029-7342-413a-b38b-6a9d55270ecb" providerId="ADAL" clId="{5E4D7A07-80D6-4FFF-9F92-54DA55386080}" dt="2021-01-25T13:54:50.827" v="516" actId="1076"/>
          <ac:picMkLst>
            <pc:docMk/>
            <pc:sldMk cId="913669478" sldId="336"/>
            <ac:picMk id="14" creationId="{A00F1943-3D50-4BC4-8F1D-44C20A5A1554}"/>
          </ac:picMkLst>
        </pc:picChg>
        <pc:picChg chg="mod ord">
          <ac:chgData name="Keiko Kojima" userId="6899f029-7342-413a-b38b-6a9d55270ecb" providerId="ADAL" clId="{5E4D7A07-80D6-4FFF-9F92-54DA55386080}" dt="2021-01-25T13:56:45.954" v="542" actId="164"/>
          <ac:picMkLst>
            <pc:docMk/>
            <pc:sldMk cId="913669478" sldId="336"/>
            <ac:picMk id="16" creationId="{AE4AC186-0555-474F-8B8A-3BBF575384C5}"/>
          </ac:picMkLst>
        </pc:picChg>
      </pc:sldChg>
      <pc:sldChg chg="addSp delSp modSp mod modAnim">
        <pc:chgData name="Keiko Kojima" userId="6899f029-7342-413a-b38b-6a9d55270ecb" providerId="ADAL" clId="{5E4D7A07-80D6-4FFF-9F92-54DA55386080}" dt="2021-01-25T14:57:43.021" v="895"/>
        <pc:sldMkLst>
          <pc:docMk/>
          <pc:sldMk cId="1139523738" sldId="337"/>
        </pc:sldMkLst>
        <pc:spChg chg="del">
          <ac:chgData name="Keiko Kojima" userId="6899f029-7342-413a-b38b-6a9d55270ecb" providerId="ADAL" clId="{5E4D7A07-80D6-4FFF-9F92-54DA55386080}" dt="2021-01-25T14:02:26.936" v="583" actId="478"/>
          <ac:spMkLst>
            <pc:docMk/>
            <pc:sldMk cId="1139523738" sldId="337"/>
            <ac:spMk id="2" creationId="{00000000-0000-0000-0000-000000000000}"/>
          </ac:spMkLst>
        </pc:spChg>
        <pc:spChg chg="add mod">
          <ac:chgData name="Keiko Kojima" userId="6899f029-7342-413a-b38b-6a9d55270ecb" providerId="ADAL" clId="{5E4D7A07-80D6-4FFF-9F92-54DA55386080}" dt="2021-01-25T14:15:10.229" v="621"/>
          <ac:spMkLst>
            <pc:docMk/>
            <pc:sldMk cId="1139523738" sldId="337"/>
            <ac:spMk id="8" creationId="{188736A4-C68F-4C75-8E1F-09487D3D99D1}"/>
          </ac:spMkLst>
        </pc:spChg>
        <pc:picChg chg="mod">
          <ac:chgData name="Keiko Kojima" userId="6899f029-7342-413a-b38b-6a9d55270ecb" providerId="ADAL" clId="{5E4D7A07-80D6-4FFF-9F92-54DA55386080}" dt="2021-01-25T14:15:18.803" v="622" actId="1076"/>
          <ac:picMkLst>
            <pc:docMk/>
            <pc:sldMk cId="1139523738" sldId="337"/>
            <ac:picMk id="4" creationId="{7026D151-6A30-4243-84F2-CB27E6F9C2A5}"/>
          </ac:picMkLst>
        </pc:picChg>
        <pc:picChg chg="add mod ord">
          <ac:chgData name="Keiko Kojima" userId="6899f029-7342-413a-b38b-6a9d55270ecb" providerId="ADAL" clId="{5E4D7A07-80D6-4FFF-9F92-54DA55386080}" dt="2021-01-25T14:15:23.809" v="623" actId="1076"/>
          <ac:picMkLst>
            <pc:docMk/>
            <pc:sldMk cId="1139523738" sldId="337"/>
            <ac:picMk id="7" creationId="{61812315-D829-4B5C-9A46-492FC2E73C38}"/>
          </ac:picMkLst>
        </pc:picChg>
        <pc:picChg chg="del mod">
          <ac:chgData name="Keiko Kojima" userId="6899f029-7342-413a-b38b-6a9d55270ecb" providerId="ADAL" clId="{5E4D7A07-80D6-4FFF-9F92-54DA55386080}" dt="2021-01-25T14:02:23.694" v="582" actId="478"/>
          <ac:picMkLst>
            <pc:docMk/>
            <pc:sldMk cId="1139523738" sldId="337"/>
            <ac:picMk id="13" creationId="{C49A1C69-1A52-4AA5-B7CE-DB011C643769}"/>
          </ac:picMkLst>
        </pc:picChg>
        <pc:picChg chg="mod">
          <ac:chgData name="Keiko Kojima" userId="6899f029-7342-413a-b38b-6a9d55270ecb" providerId="ADAL" clId="{5E4D7A07-80D6-4FFF-9F92-54DA55386080}" dt="2021-01-25T14:15:18.803" v="622" actId="1076"/>
          <ac:picMkLst>
            <pc:docMk/>
            <pc:sldMk cId="1139523738" sldId="337"/>
            <ac:picMk id="16" creationId="{1C5442EF-BE02-4A8D-9133-185F5B3454FC}"/>
          </ac:picMkLst>
        </pc:picChg>
        <pc:picChg chg="mod">
          <ac:chgData name="Keiko Kojima" userId="6899f029-7342-413a-b38b-6a9d55270ecb" providerId="ADAL" clId="{5E4D7A07-80D6-4FFF-9F92-54DA55386080}" dt="2021-01-25T14:15:18.803" v="622" actId="1076"/>
          <ac:picMkLst>
            <pc:docMk/>
            <pc:sldMk cId="1139523738" sldId="337"/>
            <ac:picMk id="17" creationId="{4F0214B7-872A-49C7-A9F4-EE9156D0DB3E}"/>
          </ac:picMkLst>
        </pc:picChg>
      </pc:sldChg>
      <pc:sldChg chg="addSp delSp modSp mod modAnim">
        <pc:chgData name="Keiko Kojima" userId="6899f029-7342-413a-b38b-6a9d55270ecb" providerId="ADAL" clId="{5E4D7A07-80D6-4FFF-9F92-54DA55386080}" dt="2021-01-25T14:57:51.759" v="896"/>
        <pc:sldMkLst>
          <pc:docMk/>
          <pc:sldMk cId="2949465379" sldId="338"/>
        </pc:sldMkLst>
        <pc:spChg chg="del">
          <ac:chgData name="Keiko Kojima" userId="6899f029-7342-413a-b38b-6a9d55270ecb" providerId="ADAL" clId="{5E4D7A07-80D6-4FFF-9F92-54DA55386080}" dt="2021-01-25T14:02:58.217" v="590" actId="478"/>
          <ac:spMkLst>
            <pc:docMk/>
            <pc:sldMk cId="2949465379" sldId="338"/>
            <ac:spMk id="2" creationId="{00000000-0000-0000-0000-000000000000}"/>
          </ac:spMkLst>
        </pc:spChg>
        <pc:spChg chg="add mod">
          <ac:chgData name="Keiko Kojima" userId="6899f029-7342-413a-b38b-6a9d55270ecb" providerId="ADAL" clId="{5E4D7A07-80D6-4FFF-9F92-54DA55386080}" dt="2021-01-25T14:15:47.500" v="630"/>
          <ac:spMkLst>
            <pc:docMk/>
            <pc:sldMk cId="2949465379" sldId="338"/>
            <ac:spMk id="9" creationId="{D75C87C5-431F-44A6-8819-18EE5A59BE53}"/>
          </ac:spMkLst>
        </pc:spChg>
        <pc:picChg chg="add mod ord">
          <ac:chgData name="Keiko Kojima" userId="6899f029-7342-413a-b38b-6a9d55270ecb" providerId="ADAL" clId="{5E4D7A07-80D6-4FFF-9F92-54DA55386080}" dt="2021-01-25T14:15:31.142" v="624" actId="1076"/>
          <ac:picMkLst>
            <pc:docMk/>
            <pc:sldMk cId="2949465379" sldId="338"/>
            <ac:picMk id="7" creationId="{3FE7CE90-DEA5-41FE-BDE6-681B580B940E}"/>
          </ac:picMkLst>
        </pc:picChg>
        <pc:picChg chg="del">
          <ac:chgData name="Keiko Kojima" userId="6899f029-7342-413a-b38b-6a9d55270ecb" providerId="ADAL" clId="{5E4D7A07-80D6-4FFF-9F92-54DA55386080}" dt="2021-01-25T14:02:55.454" v="589" actId="478"/>
          <ac:picMkLst>
            <pc:docMk/>
            <pc:sldMk cId="2949465379" sldId="338"/>
            <ac:picMk id="8" creationId="{70632E70-4739-4DF7-8526-76A64AF4678C}"/>
          </ac:picMkLst>
        </pc:picChg>
        <pc:picChg chg="mod">
          <ac:chgData name="Keiko Kojima" userId="6899f029-7342-413a-b38b-6a9d55270ecb" providerId="ADAL" clId="{5E4D7A07-80D6-4FFF-9F92-54DA55386080}" dt="2021-01-25T14:15:34.026" v="625" actId="1076"/>
          <ac:picMkLst>
            <pc:docMk/>
            <pc:sldMk cId="2949465379" sldId="338"/>
            <ac:picMk id="10" creationId="{05744A4E-4222-4EFE-B6DE-C9CC4B05C24C}"/>
          </ac:picMkLst>
        </pc:picChg>
        <pc:picChg chg="mod">
          <ac:chgData name="Keiko Kojima" userId="6899f029-7342-413a-b38b-6a9d55270ecb" providerId="ADAL" clId="{5E4D7A07-80D6-4FFF-9F92-54DA55386080}" dt="2021-01-25T14:15:41.535" v="628" actId="1076"/>
          <ac:picMkLst>
            <pc:docMk/>
            <pc:sldMk cId="2949465379" sldId="338"/>
            <ac:picMk id="11" creationId="{F490171B-6BA2-4AF7-AE4E-3004DB2DA538}"/>
          </ac:picMkLst>
        </pc:picChg>
        <pc:picChg chg="mod">
          <ac:chgData name="Keiko Kojima" userId="6899f029-7342-413a-b38b-6a9d55270ecb" providerId="ADAL" clId="{5E4D7A07-80D6-4FFF-9F92-54DA55386080}" dt="2021-01-25T14:15:44.559" v="629" actId="1076"/>
          <ac:picMkLst>
            <pc:docMk/>
            <pc:sldMk cId="2949465379" sldId="338"/>
            <ac:picMk id="12" creationId="{EC2164BA-4609-4D8C-B4FE-EC204CAC1DA6}"/>
          </ac:picMkLst>
        </pc:picChg>
      </pc:sldChg>
      <pc:sldChg chg="addSp delSp modSp mod">
        <pc:chgData name="Keiko Kojima" userId="6899f029-7342-413a-b38b-6a9d55270ecb" providerId="ADAL" clId="{5E4D7A07-80D6-4FFF-9F92-54DA55386080}" dt="2021-01-25T14:48:36.069" v="852" actId="1076"/>
        <pc:sldMkLst>
          <pc:docMk/>
          <pc:sldMk cId="3148479538" sldId="339"/>
        </pc:sldMkLst>
        <pc:spChg chg="add mod">
          <ac:chgData name="Keiko Kojima" userId="6899f029-7342-413a-b38b-6a9d55270ecb" providerId="ADAL" clId="{5E4D7A07-80D6-4FFF-9F92-54DA55386080}" dt="2021-01-25T14:48:31.601" v="849" actId="1076"/>
          <ac:spMkLst>
            <pc:docMk/>
            <pc:sldMk cId="3148479538" sldId="339"/>
            <ac:spMk id="2" creationId="{25357EE5-F1A5-4AA7-B0D6-AAF0D36A6DDA}"/>
          </ac:spMkLst>
        </pc:spChg>
        <pc:spChg chg="add mod">
          <ac:chgData name="Keiko Kojima" userId="6899f029-7342-413a-b38b-6a9d55270ecb" providerId="ADAL" clId="{5E4D7A07-80D6-4FFF-9F92-54DA55386080}" dt="2021-01-25T14:16:15.833" v="635"/>
          <ac:spMkLst>
            <pc:docMk/>
            <pc:sldMk cId="3148479538" sldId="339"/>
            <ac:spMk id="5" creationId="{A77CAE83-8EB0-45EB-A8B8-4FF0CF1740ED}"/>
          </ac:spMkLst>
        </pc:spChg>
        <pc:spChg chg="add mod">
          <ac:chgData name="Keiko Kojima" userId="6899f029-7342-413a-b38b-6a9d55270ecb" providerId="ADAL" clId="{5E4D7A07-80D6-4FFF-9F92-54DA55386080}" dt="2021-01-25T14:48:29.968" v="848" actId="1076"/>
          <ac:spMkLst>
            <pc:docMk/>
            <pc:sldMk cId="3148479538" sldId="339"/>
            <ac:spMk id="13" creationId="{CA74F7EB-3EB4-473D-BD5B-B7C1EC8C3136}"/>
          </ac:spMkLst>
        </pc:spChg>
        <pc:spChg chg="add mod">
          <ac:chgData name="Keiko Kojima" userId="6899f029-7342-413a-b38b-6a9d55270ecb" providerId="ADAL" clId="{5E4D7A07-80D6-4FFF-9F92-54DA55386080}" dt="2021-01-25T14:48:34.702" v="851" actId="1076"/>
          <ac:spMkLst>
            <pc:docMk/>
            <pc:sldMk cId="3148479538" sldId="339"/>
            <ac:spMk id="14" creationId="{6633FC7C-E545-44E8-87CD-A02050AAB9D4}"/>
          </ac:spMkLst>
        </pc:spChg>
        <pc:spChg chg="add mod">
          <ac:chgData name="Keiko Kojima" userId="6899f029-7342-413a-b38b-6a9d55270ecb" providerId="ADAL" clId="{5E4D7A07-80D6-4FFF-9F92-54DA55386080}" dt="2021-01-25T14:48:36.069" v="852" actId="1076"/>
          <ac:spMkLst>
            <pc:docMk/>
            <pc:sldMk cId="3148479538" sldId="339"/>
            <ac:spMk id="15" creationId="{F35FA671-ACFB-4908-8092-F84AFEB01D20}"/>
          </ac:spMkLst>
        </pc:spChg>
        <pc:grpChg chg="add mod">
          <ac:chgData name="Keiko Kojima" userId="6899f029-7342-413a-b38b-6a9d55270ecb" providerId="ADAL" clId="{5E4D7A07-80D6-4FFF-9F92-54DA55386080}" dt="2021-01-25T14:48:29.968" v="848" actId="1076"/>
          <ac:grpSpMkLst>
            <pc:docMk/>
            <pc:sldMk cId="3148479538" sldId="339"/>
            <ac:grpSpMk id="3" creationId="{94BCF060-DAC9-4D13-9307-97891AD503BD}"/>
          </ac:grpSpMkLst>
        </pc:grpChg>
        <pc:grpChg chg="add mod">
          <ac:chgData name="Keiko Kojima" userId="6899f029-7342-413a-b38b-6a9d55270ecb" providerId="ADAL" clId="{5E4D7A07-80D6-4FFF-9F92-54DA55386080}" dt="2021-01-25T14:48:31.601" v="849" actId="1076"/>
          <ac:grpSpMkLst>
            <pc:docMk/>
            <pc:sldMk cId="3148479538" sldId="339"/>
            <ac:grpSpMk id="7" creationId="{89A2A695-7402-4BCE-8883-A8C708CC7E82}"/>
          </ac:grpSpMkLst>
        </pc:grpChg>
        <pc:grpChg chg="add mod">
          <ac:chgData name="Keiko Kojima" userId="6899f029-7342-413a-b38b-6a9d55270ecb" providerId="ADAL" clId="{5E4D7A07-80D6-4FFF-9F92-54DA55386080}" dt="2021-01-25T14:48:36.069" v="852" actId="1076"/>
          <ac:grpSpMkLst>
            <pc:docMk/>
            <pc:sldMk cId="3148479538" sldId="339"/>
            <ac:grpSpMk id="9" creationId="{807387FD-B4F8-4B5A-816C-6C644AA40310}"/>
          </ac:grpSpMkLst>
        </pc:grpChg>
        <pc:grpChg chg="add mod">
          <ac:chgData name="Keiko Kojima" userId="6899f029-7342-413a-b38b-6a9d55270ecb" providerId="ADAL" clId="{5E4D7A07-80D6-4FFF-9F92-54DA55386080}" dt="2021-01-25T14:48:34.702" v="851" actId="1076"/>
          <ac:grpSpMkLst>
            <pc:docMk/>
            <pc:sldMk cId="3148479538" sldId="339"/>
            <ac:grpSpMk id="10" creationId="{CBA8870C-1613-48CA-8CE1-E9A00E2C5439}"/>
          </ac:grpSpMkLst>
        </pc:grpChg>
        <pc:picChg chg="del mod">
          <ac:chgData name="Keiko Kojima" userId="6899f029-7342-413a-b38b-6a9d55270ecb" providerId="ADAL" clId="{5E4D7A07-80D6-4FFF-9F92-54DA55386080}" dt="2021-01-25T14:30:17.748" v="678" actId="478"/>
          <ac:picMkLst>
            <pc:docMk/>
            <pc:sldMk cId="3148479538" sldId="339"/>
            <ac:picMk id="6" creationId="{99450D2E-1A26-41D0-9282-E935BC625F7D}"/>
          </ac:picMkLst>
        </pc:picChg>
        <pc:picChg chg="del mod">
          <ac:chgData name="Keiko Kojima" userId="6899f029-7342-413a-b38b-6a9d55270ecb" providerId="ADAL" clId="{5E4D7A07-80D6-4FFF-9F92-54DA55386080}" dt="2021-01-25T14:30:19.997" v="679" actId="478"/>
          <ac:picMkLst>
            <pc:docMk/>
            <pc:sldMk cId="3148479538" sldId="339"/>
            <ac:picMk id="8" creationId="{447A8C78-A60E-4030-AE9A-61DDCD13BBEB}"/>
          </ac:picMkLst>
        </pc:picChg>
        <pc:picChg chg="add mod">
          <ac:chgData name="Keiko Kojima" userId="6899f029-7342-413a-b38b-6a9d55270ecb" providerId="ADAL" clId="{5E4D7A07-80D6-4FFF-9F92-54DA55386080}" dt="2021-01-25T14:48:34.702" v="851" actId="1076"/>
          <ac:picMkLst>
            <pc:docMk/>
            <pc:sldMk cId="3148479538" sldId="339"/>
            <ac:picMk id="2050" creationId="{D253329B-7B84-431C-9B70-96F512507AC1}"/>
          </ac:picMkLst>
        </pc:picChg>
        <pc:picChg chg="add mod">
          <ac:chgData name="Keiko Kojima" userId="6899f029-7342-413a-b38b-6a9d55270ecb" providerId="ADAL" clId="{5E4D7A07-80D6-4FFF-9F92-54DA55386080}" dt="2021-01-25T14:48:29.968" v="848" actId="1076"/>
          <ac:picMkLst>
            <pc:docMk/>
            <pc:sldMk cId="3148479538" sldId="339"/>
            <ac:picMk id="2052" creationId="{7B089FD3-9A3B-4EEE-96E0-56228DB0A79A}"/>
          </ac:picMkLst>
        </pc:picChg>
        <pc:picChg chg="add mod">
          <ac:chgData name="Keiko Kojima" userId="6899f029-7342-413a-b38b-6a9d55270ecb" providerId="ADAL" clId="{5E4D7A07-80D6-4FFF-9F92-54DA55386080}" dt="2021-01-25T14:48:31.601" v="849" actId="1076"/>
          <ac:picMkLst>
            <pc:docMk/>
            <pc:sldMk cId="3148479538" sldId="339"/>
            <ac:picMk id="2054" creationId="{69E8820D-DDD5-4B06-A841-51AE943BA35B}"/>
          </ac:picMkLst>
        </pc:picChg>
        <pc:picChg chg="add del mod">
          <ac:chgData name="Keiko Kojima" userId="6899f029-7342-413a-b38b-6a9d55270ecb" providerId="ADAL" clId="{5E4D7A07-80D6-4FFF-9F92-54DA55386080}" dt="2021-01-25T14:28:39.169" v="670" actId="478"/>
          <ac:picMkLst>
            <pc:docMk/>
            <pc:sldMk cId="3148479538" sldId="339"/>
            <ac:picMk id="2056" creationId="{3E380A71-6A9A-4DF5-80E1-BA548B916E7C}"/>
          </ac:picMkLst>
        </pc:picChg>
        <pc:picChg chg="add mod">
          <ac:chgData name="Keiko Kojima" userId="6899f029-7342-413a-b38b-6a9d55270ecb" providerId="ADAL" clId="{5E4D7A07-80D6-4FFF-9F92-54DA55386080}" dt="2021-01-25T14:48:36.069" v="852" actId="1076"/>
          <ac:picMkLst>
            <pc:docMk/>
            <pc:sldMk cId="3148479538" sldId="339"/>
            <ac:picMk id="2058" creationId="{89B09506-DFAF-49D4-847A-591928466EE8}"/>
          </ac:picMkLst>
        </pc:picChg>
        <pc:picChg chg="add mod">
          <ac:chgData name="Keiko Kojima" userId="6899f029-7342-413a-b38b-6a9d55270ecb" providerId="ADAL" clId="{5E4D7A07-80D6-4FFF-9F92-54DA55386080}" dt="2021-01-25T14:30:45.913" v="692" actId="1076"/>
          <ac:picMkLst>
            <pc:docMk/>
            <pc:sldMk cId="3148479538" sldId="339"/>
            <ac:picMk id="2060" creationId="{C339D052-0760-47D0-8483-C388E1803C4B}"/>
          </ac:picMkLst>
        </pc:picChg>
      </pc:sldChg>
      <pc:sldChg chg="addSp modSp del">
        <pc:chgData name="Keiko Kojima" userId="6899f029-7342-413a-b38b-6a9d55270ecb" providerId="ADAL" clId="{5E4D7A07-80D6-4FFF-9F92-54DA55386080}" dt="2021-01-25T14:35:19.453" v="733" actId="2696"/>
        <pc:sldMkLst>
          <pc:docMk/>
          <pc:sldMk cId="3762816753" sldId="340"/>
        </pc:sldMkLst>
        <pc:spChg chg="add mod">
          <ac:chgData name="Keiko Kojima" userId="6899f029-7342-413a-b38b-6a9d55270ecb" providerId="ADAL" clId="{5E4D7A07-80D6-4FFF-9F92-54DA55386080}" dt="2021-01-25T14:16:24.739" v="637"/>
          <ac:spMkLst>
            <pc:docMk/>
            <pc:sldMk cId="3762816753" sldId="340"/>
            <ac:spMk id="19" creationId="{36AC3527-FB5E-4C0D-941D-AD47C26DBAD1}"/>
          </ac:spMkLst>
        </pc:spChg>
      </pc:sldChg>
      <pc:sldChg chg="del">
        <pc:chgData name="Keiko Kojima" userId="6899f029-7342-413a-b38b-6a9d55270ecb" providerId="ADAL" clId="{5E4D7A07-80D6-4FFF-9F92-54DA55386080}" dt="2021-01-25T14:39:29.310" v="762" actId="2696"/>
        <pc:sldMkLst>
          <pc:docMk/>
          <pc:sldMk cId="3792470745" sldId="341"/>
        </pc:sldMkLst>
      </pc:sldChg>
      <pc:sldChg chg="addSp modSp mod">
        <pc:chgData name="Keiko Kojima" userId="6899f029-7342-413a-b38b-6a9d55270ecb" providerId="ADAL" clId="{5E4D7A07-80D6-4FFF-9F92-54DA55386080}" dt="2021-01-25T13:03:05.125" v="66" actId="20577"/>
        <pc:sldMkLst>
          <pc:docMk/>
          <pc:sldMk cId="586057104" sldId="342"/>
        </pc:sldMkLst>
        <pc:spChg chg="add mod">
          <ac:chgData name="Keiko Kojima" userId="6899f029-7342-413a-b38b-6a9d55270ecb" providerId="ADAL" clId="{5E4D7A07-80D6-4FFF-9F92-54DA55386080}" dt="2021-01-25T13:03:05.125" v="66" actId="20577"/>
          <ac:spMkLst>
            <pc:docMk/>
            <pc:sldMk cId="586057104" sldId="342"/>
            <ac:spMk id="5" creationId="{FAADC7E9-79FF-4E51-B83B-0C5FA94A9C41}"/>
          </ac:spMkLst>
        </pc:spChg>
      </pc:sldChg>
      <pc:sldChg chg="addSp modSp mod">
        <pc:chgData name="Keiko Kojima" userId="6899f029-7342-413a-b38b-6a9d55270ecb" providerId="ADAL" clId="{5E4D7A07-80D6-4FFF-9F92-54DA55386080}" dt="2021-01-25T13:03:12.969" v="68" actId="20577"/>
        <pc:sldMkLst>
          <pc:docMk/>
          <pc:sldMk cId="3171549388" sldId="343"/>
        </pc:sldMkLst>
        <pc:spChg chg="add mod">
          <ac:chgData name="Keiko Kojima" userId="6899f029-7342-413a-b38b-6a9d55270ecb" providerId="ADAL" clId="{5E4D7A07-80D6-4FFF-9F92-54DA55386080}" dt="2021-01-25T13:03:12.969" v="68" actId="20577"/>
          <ac:spMkLst>
            <pc:docMk/>
            <pc:sldMk cId="3171549388" sldId="343"/>
            <ac:spMk id="5" creationId="{D25CBEE1-8C67-4195-9831-CFEB5BD2A6CC}"/>
          </ac:spMkLst>
        </pc:spChg>
      </pc:sldChg>
      <pc:sldChg chg="addSp modSp mod modAnim">
        <pc:chgData name="Keiko Kojima" userId="6899f029-7342-413a-b38b-6a9d55270ecb" providerId="ADAL" clId="{5E4D7A07-80D6-4FFF-9F92-54DA55386080}" dt="2021-01-25T14:41:39.781" v="781" actId="20577"/>
        <pc:sldMkLst>
          <pc:docMk/>
          <pc:sldMk cId="2051921590" sldId="344"/>
        </pc:sldMkLst>
        <pc:spChg chg="add mod">
          <ac:chgData name="Keiko Kojima" userId="6899f029-7342-413a-b38b-6a9d55270ecb" providerId="ADAL" clId="{5E4D7A07-80D6-4FFF-9F92-54DA55386080}" dt="2021-01-25T14:41:39.781" v="781" actId="20577"/>
          <ac:spMkLst>
            <pc:docMk/>
            <pc:sldMk cId="2051921590" sldId="344"/>
            <ac:spMk id="9" creationId="{9E5F388A-27D5-4271-B52A-D94541C91F6C}"/>
          </ac:spMkLst>
        </pc:spChg>
      </pc:sldChg>
      <pc:sldChg chg="addSp modSp modAnim">
        <pc:chgData name="Keiko Kojima" userId="6899f029-7342-413a-b38b-6a9d55270ecb" providerId="ADAL" clId="{5E4D7A07-80D6-4FFF-9F92-54DA55386080}" dt="2021-01-25T14:58:35.292" v="899"/>
        <pc:sldMkLst>
          <pc:docMk/>
          <pc:sldMk cId="4080529468" sldId="345"/>
        </pc:sldMkLst>
        <pc:spChg chg="add mod">
          <ac:chgData name="Keiko Kojima" userId="6899f029-7342-413a-b38b-6a9d55270ecb" providerId="ADAL" clId="{5E4D7A07-80D6-4FFF-9F92-54DA55386080}" dt="2021-01-25T14:42:02.931" v="787"/>
          <ac:spMkLst>
            <pc:docMk/>
            <pc:sldMk cId="4080529468" sldId="345"/>
            <ac:spMk id="5" creationId="{9CE4A642-6640-45A0-852C-E19D44163C34}"/>
          </ac:spMkLst>
        </pc:spChg>
      </pc:sldChg>
      <pc:sldChg chg="addSp delSp modSp mod">
        <pc:chgData name="Keiko Kojima" userId="6899f029-7342-413a-b38b-6a9d55270ecb" providerId="ADAL" clId="{5E4D7A07-80D6-4FFF-9F92-54DA55386080}" dt="2021-01-25T14:51:15.434" v="862" actId="478"/>
        <pc:sldMkLst>
          <pc:docMk/>
          <pc:sldMk cId="426845416" sldId="346"/>
        </pc:sldMkLst>
        <pc:spChg chg="add mod">
          <ac:chgData name="Keiko Kojima" userId="6899f029-7342-413a-b38b-6a9d55270ecb" providerId="ADAL" clId="{5E4D7A07-80D6-4FFF-9F92-54DA55386080}" dt="2021-01-25T14:42:07.645" v="788"/>
          <ac:spMkLst>
            <pc:docMk/>
            <pc:sldMk cId="426845416" sldId="346"/>
            <ac:spMk id="8" creationId="{A04E311E-2ADD-47DC-BCF3-7EFC566DFAAF}"/>
          </ac:spMkLst>
        </pc:spChg>
        <pc:picChg chg="add del mod modCrop">
          <ac:chgData name="Keiko Kojima" userId="6899f029-7342-413a-b38b-6a9d55270ecb" providerId="ADAL" clId="{5E4D7A07-80D6-4FFF-9F92-54DA55386080}" dt="2021-01-25T14:51:15.434" v="862" actId="478"/>
          <ac:picMkLst>
            <pc:docMk/>
            <pc:sldMk cId="426845416" sldId="346"/>
            <ac:picMk id="3" creationId="{9CD8B4A9-E9D7-413B-905F-D135B45D3D92}"/>
          </ac:picMkLst>
        </pc:picChg>
        <pc:picChg chg="mod">
          <ac:chgData name="Keiko Kojima" userId="6899f029-7342-413a-b38b-6a9d55270ecb" providerId="ADAL" clId="{5E4D7A07-80D6-4FFF-9F92-54DA55386080}" dt="2021-01-25T14:49:48.381" v="857" actId="1076"/>
          <ac:picMkLst>
            <pc:docMk/>
            <pc:sldMk cId="426845416" sldId="346"/>
            <ac:picMk id="7" creationId="{69D9321C-7EA2-429C-A68A-0088B5CC7B6E}"/>
          </ac:picMkLst>
        </pc:picChg>
      </pc:sldChg>
      <pc:sldChg chg="addSp delSp modSp mod">
        <pc:chgData name="Keiko Kojima" userId="6899f029-7342-413a-b38b-6a9d55270ecb" providerId="ADAL" clId="{5E4D7A07-80D6-4FFF-9F92-54DA55386080}" dt="2021-01-25T13:04:09.004" v="77" actId="478"/>
        <pc:sldMkLst>
          <pc:docMk/>
          <pc:sldMk cId="3481506947" sldId="347"/>
        </pc:sldMkLst>
        <pc:spChg chg="add del">
          <ac:chgData name="Keiko Kojima" userId="6899f029-7342-413a-b38b-6a9d55270ecb" providerId="ADAL" clId="{5E4D7A07-80D6-4FFF-9F92-54DA55386080}" dt="2021-01-25T13:04:09.004" v="77" actId="478"/>
          <ac:spMkLst>
            <pc:docMk/>
            <pc:sldMk cId="3481506947" sldId="347"/>
            <ac:spMk id="3" creationId="{F470FB3E-F282-45F1-9FE5-AA19FC342BAB}"/>
          </ac:spMkLst>
        </pc:spChg>
        <pc:spChg chg="add del mod">
          <ac:chgData name="Keiko Kojima" userId="6899f029-7342-413a-b38b-6a9d55270ecb" providerId="ADAL" clId="{5E4D7A07-80D6-4FFF-9F92-54DA55386080}" dt="2021-01-25T13:03:50.915" v="75"/>
          <ac:spMkLst>
            <pc:docMk/>
            <pc:sldMk cId="3481506947" sldId="347"/>
            <ac:spMk id="6" creationId="{1CE6AB90-C0FE-4C26-81E6-35A6D24514B2}"/>
          </ac:spMkLst>
        </pc:spChg>
        <pc:spChg chg="add mod">
          <ac:chgData name="Keiko Kojima" userId="6899f029-7342-413a-b38b-6a9d55270ecb" providerId="ADAL" clId="{5E4D7A07-80D6-4FFF-9F92-54DA55386080}" dt="2021-01-25T13:03:53.480" v="76"/>
          <ac:spMkLst>
            <pc:docMk/>
            <pc:sldMk cId="3481506947" sldId="347"/>
            <ac:spMk id="7" creationId="{A84A80B7-0A37-4FAB-923F-9755773BC7F2}"/>
          </ac:spMkLst>
        </pc:spChg>
      </pc:sldChg>
      <pc:sldChg chg="add del">
        <pc:chgData name="Keiko Kojima" userId="6899f029-7342-413a-b38b-6a9d55270ecb" providerId="ADAL" clId="{5E4D7A07-80D6-4FFF-9F92-54DA55386080}" dt="2021-01-25T13:40:10.217" v="405" actId="2696"/>
        <pc:sldMkLst>
          <pc:docMk/>
          <pc:sldMk cId="1599503312" sldId="348"/>
        </pc:sldMkLst>
      </pc:sldChg>
      <pc:sldChg chg="del">
        <pc:chgData name="Keiko Kojima" userId="6899f029-7342-413a-b38b-6a9d55270ecb" providerId="ADAL" clId="{5E4D7A07-80D6-4FFF-9F92-54DA55386080}" dt="2021-01-23T06:13:40.017" v="1" actId="2696"/>
        <pc:sldMkLst>
          <pc:docMk/>
          <pc:sldMk cId="2446567763" sldId="348"/>
        </pc:sldMkLst>
      </pc:sldChg>
      <pc:sldChg chg="addSp delSp modSp add mod modAnim">
        <pc:chgData name="Keiko Kojima" userId="6899f029-7342-413a-b38b-6a9d55270ecb" providerId="ADAL" clId="{5E4D7A07-80D6-4FFF-9F92-54DA55386080}" dt="2021-01-25T13:41:54.959" v="420" actId="1036"/>
        <pc:sldMkLst>
          <pc:docMk/>
          <pc:sldMk cId="2558148428" sldId="349"/>
        </pc:sldMkLst>
        <pc:spChg chg="add mod">
          <ac:chgData name="Keiko Kojima" userId="6899f029-7342-413a-b38b-6a9d55270ecb" providerId="ADAL" clId="{5E4D7A07-80D6-4FFF-9F92-54DA55386080}" dt="2021-01-25T13:41:27.356" v="412" actId="1076"/>
          <ac:spMkLst>
            <pc:docMk/>
            <pc:sldMk cId="2558148428" sldId="349"/>
            <ac:spMk id="16" creationId="{69069F27-2EF9-47E4-8545-6D2F4EF21EF7}"/>
          </ac:spMkLst>
        </pc:spChg>
        <pc:spChg chg="add mod">
          <ac:chgData name="Keiko Kojima" userId="6899f029-7342-413a-b38b-6a9d55270ecb" providerId="ADAL" clId="{5E4D7A07-80D6-4FFF-9F92-54DA55386080}" dt="2021-01-25T13:41:30.176" v="413" actId="1076"/>
          <ac:spMkLst>
            <pc:docMk/>
            <pc:sldMk cId="2558148428" sldId="349"/>
            <ac:spMk id="19" creationId="{BD273821-7BAA-4B89-825B-1623E13F7260}"/>
          </ac:spMkLst>
        </pc:spChg>
        <pc:spChg chg="add mod">
          <ac:chgData name="Keiko Kojima" userId="6899f029-7342-413a-b38b-6a9d55270ecb" providerId="ADAL" clId="{5E4D7A07-80D6-4FFF-9F92-54DA55386080}" dt="2021-01-25T13:41:35.607" v="414" actId="1076"/>
          <ac:spMkLst>
            <pc:docMk/>
            <pc:sldMk cId="2558148428" sldId="349"/>
            <ac:spMk id="20" creationId="{63E0A440-058F-43F9-91E1-8C90E4A3D3EA}"/>
          </ac:spMkLst>
        </pc:spChg>
        <pc:spChg chg="add mod">
          <ac:chgData name="Keiko Kojima" userId="6899f029-7342-413a-b38b-6a9d55270ecb" providerId="ADAL" clId="{5E4D7A07-80D6-4FFF-9F92-54DA55386080}" dt="2021-01-25T13:41:47.154" v="417" actId="1036"/>
          <ac:spMkLst>
            <pc:docMk/>
            <pc:sldMk cId="2558148428" sldId="349"/>
            <ac:spMk id="22" creationId="{BCE2ECB5-03EC-4650-87E0-E2D509D6766E}"/>
          </ac:spMkLst>
        </pc:spChg>
        <pc:spChg chg="add mod">
          <ac:chgData name="Keiko Kojima" userId="6899f029-7342-413a-b38b-6a9d55270ecb" providerId="ADAL" clId="{5E4D7A07-80D6-4FFF-9F92-54DA55386080}" dt="2021-01-25T13:41:50.552" v="418" actId="1036"/>
          <ac:spMkLst>
            <pc:docMk/>
            <pc:sldMk cId="2558148428" sldId="349"/>
            <ac:spMk id="24" creationId="{95A11241-729D-4A0B-90D3-9BCD1D354E81}"/>
          </ac:spMkLst>
        </pc:spChg>
        <pc:spChg chg="add mod">
          <ac:chgData name="Keiko Kojima" userId="6899f029-7342-413a-b38b-6a9d55270ecb" providerId="ADAL" clId="{5E4D7A07-80D6-4FFF-9F92-54DA55386080}" dt="2021-01-25T13:40:29.719" v="406"/>
          <ac:spMkLst>
            <pc:docMk/>
            <pc:sldMk cId="2558148428" sldId="349"/>
            <ac:spMk id="25" creationId="{B2421FD5-FCCB-4A54-8664-3A192CB7640D}"/>
          </ac:spMkLst>
        </pc:spChg>
        <pc:spChg chg="add mod">
          <ac:chgData name="Keiko Kojima" userId="6899f029-7342-413a-b38b-6a9d55270ecb" providerId="ADAL" clId="{5E4D7A07-80D6-4FFF-9F92-54DA55386080}" dt="2021-01-25T13:41:54.959" v="420" actId="1036"/>
          <ac:spMkLst>
            <pc:docMk/>
            <pc:sldMk cId="2558148428" sldId="349"/>
            <ac:spMk id="26" creationId="{AC22162A-883E-4201-B285-AD81AD6EB433}"/>
          </ac:spMkLst>
        </pc:spChg>
        <pc:spChg chg="add mod">
          <ac:chgData name="Keiko Kojima" userId="6899f029-7342-413a-b38b-6a9d55270ecb" providerId="ADAL" clId="{5E4D7A07-80D6-4FFF-9F92-54DA55386080}" dt="2021-01-25T13:40:29.719" v="406"/>
          <ac:spMkLst>
            <pc:docMk/>
            <pc:sldMk cId="2558148428" sldId="349"/>
            <ac:spMk id="28" creationId="{19EA9643-C20C-45EB-9393-73E14F990016}"/>
          </ac:spMkLst>
        </pc:spChg>
        <pc:spChg chg="add mod">
          <ac:chgData name="Keiko Kojima" userId="6899f029-7342-413a-b38b-6a9d55270ecb" providerId="ADAL" clId="{5E4D7A07-80D6-4FFF-9F92-54DA55386080}" dt="2021-01-25T13:40:29.719" v="406"/>
          <ac:spMkLst>
            <pc:docMk/>
            <pc:sldMk cId="2558148428" sldId="349"/>
            <ac:spMk id="30" creationId="{80AAB88D-8096-4A2D-B414-8239172E84E4}"/>
          </ac:spMkLst>
        </pc:spChg>
        <pc:picChg chg="del">
          <ac:chgData name="Keiko Kojima" userId="6899f029-7342-413a-b38b-6a9d55270ecb" providerId="ADAL" clId="{5E4D7A07-80D6-4FFF-9F92-54DA55386080}" dt="2021-01-25T13:38:57.893" v="400" actId="478"/>
          <ac:picMkLst>
            <pc:docMk/>
            <pc:sldMk cId="2558148428" sldId="349"/>
            <ac:picMk id="3" creationId="{71E9AE1B-4B15-4990-A7C2-51DE7FB5F928}"/>
          </ac:picMkLst>
        </pc:picChg>
        <pc:picChg chg="add mod">
          <ac:chgData name="Keiko Kojima" userId="6899f029-7342-413a-b38b-6a9d55270ecb" providerId="ADAL" clId="{5E4D7A07-80D6-4FFF-9F92-54DA55386080}" dt="2021-01-25T13:39:21.293" v="402" actId="1076"/>
          <ac:picMkLst>
            <pc:docMk/>
            <pc:sldMk cId="2558148428" sldId="349"/>
            <ac:picMk id="4" creationId="{084E0F97-C209-4B17-A5D6-9C24783C86EC}"/>
          </ac:picMkLst>
        </pc:picChg>
        <pc:picChg chg="mod">
          <ac:chgData name="Keiko Kojima" userId="6899f029-7342-413a-b38b-6a9d55270ecb" providerId="ADAL" clId="{5E4D7A07-80D6-4FFF-9F92-54DA55386080}" dt="2021-01-25T13:39:27.800" v="403" actId="1076"/>
          <ac:picMkLst>
            <pc:docMk/>
            <pc:sldMk cId="2558148428" sldId="349"/>
            <ac:picMk id="17" creationId="{00000000-0000-0000-0000-000000000000}"/>
          </ac:picMkLst>
        </pc:picChg>
        <pc:picChg chg="mod">
          <ac:chgData name="Keiko Kojima" userId="6899f029-7342-413a-b38b-6a9d55270ecb" providerId="ADAL" clId="{5E4D7A07-80D6-4FFF-9F92-54DA55386080}" dt="2021-01-25T13:40:50.505" v="408" actId="1076"/>
          <ac:picMkLst>
            <pc:docMk/>
            <pc:sldMk cId="2558148428" sldId="349"/>
            <ac:picMk id="21" creationId="{629105E8-EE2E-407A-AE1E-54660E950217}"/>
          </ac:picMkLst>
        </pc:picChg>
        <pc:picChg chg="mod">
          <ac:chgData name="Keiko Kojima" userId="6899f029-7342-413a-b38b-6a9d55270ecb" providerId="ADAL" clId="{5E4D7A07-80D6-4FFF-9F92-54DA55386080}" dt="2021-01-25T13:40:50.505" v="408" actId="1076"/>
          <ac:picMkLst>
            <pc:docMk/>
            <pc:sldMk cId="2558148428" sldId="349"/>
            <ac:picMk id="23" creationId="{2D8B9761-AEE4-4807-AA62-AE3ED61EA5F3}"/>
          </ac:picMkLst>
        </pc:picChg>
        <pc:picChg chg="mod">
          <ac:chgData name="Keiko Kojima" userId="6899f029-7342-413a-b38b-6a9d55270ecb" providerId="ADAL" clId="{5E4D7A07-80D6-4FFF-9F92-54DA55386080}" dt="2021-01-25T13:40:50.505" v="408" actId="1076"/>
          <ac:picMkLst>
            <pc:docMk/>
            <pc:sldMk cId="2558148428" sldId="349"/>
            <ac:picMk id="27" creationId="{907E345B-9806-48A5-990C-9FC9ACFD46BE}"/>
          </ac:picMkLst>
        </pc:picChg>
        <pc:picChg chg="mod">
          <ac:chgData name="Keiko Kojima" userId="6899f029-7342-413a-b38b-6a9d55270ecb" providerId="ADAL" clId="{5E4D7A07-80D6-4FFF-9F92-54DA55386080}" dt="2021-01-25T13:40:50.505" v="408" actId="1076"/>
          <ac:picMkLst>
            <pc:docMk/>
            <pc:sldMk cId="2558148428" sldId="349"/>
            <ac:picMk id="29" creationId="{750CBFEB-DD78-4449-87EE-9C89C46A37C7}"/>
          </ac:picMkLst>
        </pc:picChg>
        <pc:picChg chg="mod">
          <ac:chgData name="Keiko Kojima" userId="6899f029-7342-413a-b38b-6a9d55270ecb" providerId="ADAL" clId="{5E4D7A07-80D6-4FFF-9F92-54DA55386080}" dt="2021-01-25T13:40:50.505" v="408" actId="1076"/>
          <ac:picMkLst>
            <pc:docMk/>
            <pc:sldMk cId="2558148428" sldId="349"/>
            <ac:picMk id="31" creationId="{9571C029-4026-410B-B6BC-150431E5B8DC}"/>
          </ac:picMkLst>
        </pc:picChg>
        <pc:picChg chg="mod">
          <ac:chgData name="Keiko Kojima" userId="6899f029-7342-413a-b38b-6a9d55270ecb" providerId="ADAL" clId="{5E4D7A07-80D6-4FFF-9F92-54DA55386080}" dt="2021-01-25T13:40:50.505" v="408" actId="1076"/>
          <ac:picMkLst>
            <pc:docMk/>
            <pc:sldMk cId="2558148428" sldId="349"/>
            <ac:picMk id="33" creationId="{50F325EB-2EA2-4AAF-9D27-C9F635C651C4}"/>
          </ac:picMkLst>
        </pc:picChg>
        <pc:picChg chg="mod">
          <ac:chgData name="Keiko Kojima" userId="6899f029-7342-413a-b38b-6a9d55270ecb" providerId="ADAL" clId="{5E4D7A07-80D6-4FFF-9F92-54DA55386080}" dt="2021-01-25T13:40:50.505" v="408" actId="1076"/>
          <ac:picMkLst>
            <pc:docMk/>
            <pc:sldMk cId="2558148428" sldId="349"/>
            <ac:picMk id="35" creationId="{805944A5-F952-4798-80F7-A35A5ECF645F}"/>
          </ac:picMkLst>
        </pc:picChg>
        <pc:picChg chg="mod">
          <ac:chgData name="Keiko Kojima" userId="6899f029-7342-413a-b38b-6a9d55270ecb" providerId="ADAL" clId="{5E4D7A07-80D6-4FFF-9F92-54DA55386080}" dt="2021-01-25T13:40:50.505" v="408" actId="1076"/>
          <ac:picMkLst>
            <pc:docMk/>
            <pc:sldMk cId="2558148428" sldId="349"/>
            <ac:picMk id="37" creationId="{52024C11-E014-4B3A-91A5-BC5D82DA00B8}"/>
          </ac:picMkLst>
        </pc:picChg>
      </pc:sldChg>
      <pc:sldChg chg="addSp delSp modSp add mod">
        <pc:chgData name="Keiko Kojima" userId="6899f029-7342-413a-b38b-6a9d55270ecb" providerId="ADAL" clId="{5E4D7A07-80D6-4FFF-9F92-54DA55386080}" dt="2021-01-25T13:38:54.113" v="399" actId="1076"/>
        <pc:sldMkLst>
          <pc:docMk/>
          <pc:sldMk cId="910518640" sldId="350"/>
        </pc:sldMkLst>
        <pc:picChg chg="del">
          <ac:chgData name="Keiko Kojima" userId="6899f029-7342-413a-b38b-6a9d55270ecb" providerId="ADAL" clId="{5E4D7A07-80D6-4FFF-9F92-54DA55386080}" dt="2021-01-25T13:37:59.546" v="393" actId="478"/>
          <ac:picMkLst>
            <pc:docMk/>
            <pc:sldMk cId="910518640" sldId="350"/>
            <ac:picMk id="3" creationId="{71E9AE1B-4B15-4990-A7C2-51DE7FB5F928}"/>
          </ac:picMkLst>
        </pc:picChg>
        <pc:picChg chg="add del mod">
          <ac:chgData name="Keiko Kojima" userId="6899f029-7342-413a-b38b-6a9d55270ecb" providerId="ADAL" clId="{5E4D7A07-80D6-4FFF-9F92-54DA55386080}" dt="2021-01-25T13:38:46.346" v="396" actId="478"/>
          <ac:picMkLst>
            <pc:docMk/>
            <pc:sldMk cId="910518640" sldId="350"/>
            <ac:picMk id="4" creationId="{27E5BE75-947F-4A99-BE43-920A3695E877}"/>
          </ac:picMkLst>
        </pc:picChg>
        <pc:picChg chg="add mod">
          <ac:chgData name="Keiko Kojima" userId="6899f029-7342-413a-b38b-6a9d55270ecb" providerId="ADAL" clId="{5E4D7A07-80D6-4FFF-9F92-54DA55386080}" dt="2021-01-25T13:38:51.128" v="398" actId="1076"/>
          <ac:picMkLst>
            <pc:docMk/>
            <pc:sldMk cId="910518640" sldId="350"/>
            <ac:picMk id="7" creationId="{E019E3D3-3472-431E-8D8D-B003E6E10F23}"/>
          </ac:picMkLst>
        </pc:picChg>
        <pc:picChg chg="mod">
          <ac:chgData name="Keiko Kojima" userId="6899f029-7342-413a-b38b-6a9d55270ecb" providerId="ADAL" clId="{5E4D7A07-80D6-4FFF-9F92-54DA55386080}" dt="2021-01-25T13:38:54.113" v="399" actId="1076"/>
          <ac:picMkLst>
            <pc:docMk/>
            <pc:sldMk cId="910518640" sldId="350"/>
            <ac:picMk id="17" creationId="{00000000-0000-0000-0000-000000000000}"/>
          </ac:picMkLst>
        </pc:picChg>
      </pc:sldChg>
    </pc:docChg>
  </pc:docChgLst>
  <pc:docChgLst>
    <pc:chgData name="Chisae Koizumi" userId="56daf4ee-0553-4efe-a59d-f3ef39271f03" providerId="ADAL" clId="{65C5406E-E456-4C92-A2C0-EEC5CC578425}"/>
    <pc:docChg chg="modSld">
      <pc:chgData name="Chisae Koizumi" userId="56daf4ee-0553-4efe-a59d-f3ef39271f03" providerId="ADAL" clId="{65C5406E-E456-4C92-A2C0-EEC5CC578425}" dt="2022-03-23T07:11:16.471" v="19" actId="20577"/>
      <pc:docMkLst>
        <pc:docMk/>
      </pc:docMkLst>
      <pc:sldChg chg="modSp mod">
        <pc:chgData name="Chisae Koizumi" userId="56daf4ee-0553-4efe-a59d-f3ef39271f03" providerId="ADAL" clId="{65C5406E-E456-4C92-A2C0-EEC5CC578425}" dt="2022-03-23T07:11:16.471" v="19" actId="20577"/>
        <pc:sldMkLst>
          <pc:docMk/>
          <pc:sldMk cId="2978306336" sldId="266"/>
        </pc:sldMkLst>
        <pc:spChg chg="mod">
          <ac:chgData name="Chisae Koizumi" userId="56daf4ee-0553-4efe-a59d-f3ef39271f03" providerId="ADAL" clId="{65C5406E-E456-4C92-A2C0-EEC5CC578425}" dt="2022-03-23T07:11:03.856" v="8" actId="20577"/>
          <ac:spMkLst>
            <pc:docMk/>
            <pc:sldMk cId="2978306336" sldId="266"/>
            <ac:spMk id="17" creationId="{0E668E92-CEF7-4F6D-9449-D8E5500CCAF6}"/>
          </ac:spMkLst>
        </pc:spChg>
        <pc:spChg chg="mod">
          <ac:chgData name="Chisae Koizumi" userId="56daf4ee-0553-4efe-a59d-f3ef39271f03" providerId="ADAL" clId="{65C5406E-E456-4C92-A2C0-EEC5CC578425}" dt="2022-03-23T07:11:16.471" v="19" actId="20577"/>
          <ac:spMkLst>
            <pc:docMk/>
            <pc:sldMk cId="2978306336" sldId="266"/>
            <ac:spMk id="18" creationId="{AF32AC93-9238-415C-8460-D9A28C6C88D5}"/>
          </ac:spMkLst>
        </pc:spChg>
      </pc:sldChg>
      <pc:sldChg chg="modSp mod">
        <pc:chgData name="Chisae Koizumi" userId="56daf4ee-0553-4efe-a59d-f3ef39271f03" providerId="ADAL" clId="{65C5406E-E456-4C92-A2C0-EEC5CC578425}" dt="2022-03-23T07:10:32.947" v="5" actId="20577"/>
        <pc:sldMkLst>
          <pc:docMk/>
          <pc:sldMk cId="470194777" sldId="352"/>
        </pc:sldMkLst>
        <pc:spChg chg="mod">
          <ac:chgData name="Chisae Koizumi" userId="56daf4ee-0553-4efe-a59d-f3ef39271f03" providerId="ADAL" clId="{65C5406E-E456-4C92-A2C0-EEC5CC578425}" dt="2022-03-23T07:10:30.315" v="4" actId="20577"/>
          <ac:spMkLst>
            <pc:docMk/>
            <pc:sldMk cId="470194777" sldId="352"/>
            <ac:spMk id="7" creationId="{19FDFAD4-DB4F-461D-853A-E5A37D97753A}"/>
          </ac:spMkLst>
        </pc:spChg>
        <pc:spChg chg="mod">
          <ac:chgData name="Chisae Koizumi" userId="56daf4ee-0553-4efe-a59d-f3ef39271f03" providerId="ADAL" clId="{65C5406E-E456-4C92-A2C0-EEC5CC578425}" dt="2022-03-23T07:10:32.947" v="5" actId="20577"/>
          <ac:spMkLst>
            <pc:docMk/>
            <pc:sldMk cId="470194777" sldId="352"/>
            <ac:spMk id="9" creationId="{D74CE073-8312-4572-BB92-D58083CE1177}"/>
          </ac:spMkLst>
        </pc:spChg>
      </pc:sldChg>
    </pc:docChg>
  </pc:docChgLst>
  <pc:docChgLst>
    <pc:chgData name="Shoko Kakuda" userId="S::kakuda@jfbkk.or.th::40706642-bbdd-4be4-a46a-1d3174691c72" providerId="AD" clId="Web-{F6E0314D-9EA3-40C3-B09F-67C4EB627EE3}"/>
    <pc:docChg chg="modSld">
      <pc:chgData name="Shoko Kakuda" userId="S::kakuda@jfbkk.or.th::40706642-bbdd-4be4-a46a-1d3174691c72" providerId="AD" clId="Web-{F6E0314D-9EA3-40C3-B09F-67C4EB627EE3}" dt="2022-01-25T04:41:11.110" v="15"/>
      <pc:docMkLst>
        <pc:docMk/>
      </pc:docMkLst>
      <pc:sldChg chg="delSp modSp">
        <pc:chgData name="Shoko Kakuda" userId="S::kakuda@jfbkk.or.th::40706642-bbdd-4be4-a46a-1d3174691c72" providerId="AD" clId="Web-{F6E0314D-9EA3-40C3-B09F-67C4EB627EE3}" dt="2022-01-25T04:38:54.936" v="1"/>
        <pc:sldMkLst>
          <pc:docMk/>
          <pc:sldMk cId="4232107413" sldId="256"/>
        </pc:sldMkLst>
        <pc:spChg chg="del">
          <ac:chgData name="Shoko Kakuda" userId="S::kakuda@jfbkk.or.th::40706642-bbdd-4be4-a46a-1d3174691c72" providerId="AD" clId="Web-{F6E0314D-9EA3-40C3-B09F-67C4EB627EE3}" dt="2022-01-25T04:38:54.936" v="1"/>
          <ac:spMkLst>
            <pc:docMk/>
            <pc:sldMk cId="4232107413" sldId="256"/>
            <ac:spMk id="2" creationId="{00000000-0000-0000-0000-000000000000}"/>
          </ac:spMkLst>
        </pc:spChg>
        <pc:picChg chg="ord">
          <ac:chgData name="Shoko Kakuda" userId="S::kakuda@jfbkk.or.th::40706642-bbdd-4be4-a46a-1d3174691c72" providerId="AD" clId="Web-{F6E0314D-9EA3-40C3-B09F-67C4EB627EE3}" dt="2022-01-25T04:38:49.982" v="0"/>
          <ac:picMkLst>
            <pc:docMk/>
            <pc:sldMk cId="4232107413" sldId="256"/>
            <ac:picMk id="6" creationId="{79ACD9BD-2B36-496B-8EE3-15FB6CE6E3E3}"/>
          </ac:picMkLst>
        </pc:picChg>
      </pc:sldChg>
      <pc:sldChg chg="delSp modSp">
        <pc:chgData name="Shoko Kakuda" userId="S::kakuda@jfbkk.or.th::40706642-bbdd-4be4-a46a-1d3174691c72" providerId="AD" clId="Web-{F6E0314D-9EA3-40C3-B09F-67C4EB627EE3}" dt="2022-01-25T04:39:09.873" v="3"/>
        <pc:sldMkLst>
          <pc:docMk/>
          <pc:sldMk cId="3064373672" sldId="257"/>
        </pc:sldMkLst>
        <pc:spChg chg="del">
          <ac:chgData name="Shoko Kakuda" userId="S::kakuda@jfbkk.or.th::40706642-bbdd-4be4-a46a-1d3174691c72" providerId="AD" clId="Web-{F6E0314D-9EA3-40C3-B09F-67C4EB627EE3}" dt="2022-01-25T04:39:09.873" v="3"/>
          <ac:spMkLst>
            <pc:docMk/>
            <pc:sldMk cId="3064373672" sldId="257"/>
            <ac:spMk id="2" creationId="{00000000-0000-0000-0000-000000000000}"/>
          </ac:spMkLst>
        </pc:spChg>
        <pc:picChg chg="ord">
          <ac:chgData name="Shoko Kakuda" userId="S::kakuda@jfbkk.or.th::40706642-bbdd-4be4-a46a-1d3174691c72" providerId="AD" clId="Web-{F6E0314D-9EA3-40C3-B09F-67C4EB627EE3}" dt="2022-01-25T04:39:06.748" v="2"/>
          <ac:picMkLst>
            <pc:docMk/>
            <pc:sldMk cId="3064373672" sldId="257"/>
            <ac:picMk id="6" creationId="{FACFB3F1-381F-4200-B5E3-D2E657C30008}"/>
          </ac:picMkLst>
        </pc:picChg>
      </pc:sldChg>
      <pc:sldChg chg="delSp modSp">
        <pc:chgData name="Shoko Kakuda" userId="S::kakuda@jfbkk.or.th::40706642-bbdd-4be4-a46a-1d3174691c72" providerId="AD" clId="Web-{F6E0314D-9EA3-40C3-B09F-67C4EB627EE3}" dt="2022-01-25T04:40:53.641" v="13"/>
        <pc:sldMkLst>
          <pc:docMk/>
          <pc:sldMk cId="774098477" sldId="292"/>
        </pc:sldMkLst>
        <pc:spChg chg="del">
          <ac:chgData name="Shoko Kakuda" userId="S::kakuda@jfbkk.or.th::40706642-bbdd-4be4-a46a-1d3174691c72" providerId="AD" clId="Web-{F6E0314D-9EA3-40C3-B09F-67C4EB627EE3}" dt="2022-01-25T04:40:53.641" v="13"/>
          <ac:spMkLst>
            <pc:docMk/>
            <pc:sldMk cId="774098477" sldId="292"/>
            <ac:spMk id="2" creationId="{00000000-0000-0000-0000-000000000000}"/>
          </ac:spMkLst>
        </pc:spChg>
        <pc:picChg chg="ord">
          <ac:chgData name="Shoko Kakuda" userId="S::kakuda@jfbkk.or.th::40706642-bbdd-4be4-a46a-1d3174691c72" providerId="AD" clId="Web-{F6E0314D-9EA3-40C3-B09F-67C4EB627EE3}" dt="2022-01-25T04:40:49.079" v="12"/>
          <ac:picMkLst>
            <pc:docMk/>
            <pc:sldMk cId="774098477" sldId="292"/>
            <ac:picMk id="6" creationId="{A54DA47C-A790-4884-90F7-A74A4EB850B4}"/>
          </ac:picMkLst>
        </pc:picChg>
      </pc:sldChg>
      <pc:sldChg chg="delSp modSp">
        <pc:chgData name="Shoko Kakuda" userId="S::kakuda@jfbkk.or.th::40706642-bbdd-4be4-a46a-1d3174691c72" providerId="AD" clId="Web-{F6E0314D-9EA3-40C3-B09F-67C4EB627EE3}" dt="2022-01-25T04:39:39.562" v="5"/>
        <pc:sldMkLst>
          <pc:docMk/>
          <pc:sldMk cId="3793326748" sldId="326"/>
        </pc:sldMkLst>
        <pc:spChg chg="del">
          <ac:chgData name="Shoko Kakuda" userId="S::kakuda@jfbkk.or.th::40706642-bbdd-4be4-a46a-1d3174691c72" providerId="AD" clId="Web-{F6E0314D-9EA3-40C3-B09F-67C4EB627EE3}" dt="2022-01-25T04:39:39.562" v="5"/>
          <ac:spMkLst>
            <pc:docMk/>
            <pc:sldMk cId="3793326748" sldId="326"/>
            <ac:spMk id="2" creationId="{81F355D0-7B54-457C-B10C-93C8FB5992E2}"/>
          </ac:spMkLst>
        </pc:spChg>
        <pc:picChg chg="ord">
          <ac:chgData name="Shoko Kakuda" userId="S::kakuda@jfbkk.or.th::40706642-bbdd-4be4-a46a-1d3174691c72" providerId="AD" clId="Web-{F6E0314D-9EA3-40C3-B09F-67C4EB627EE3}" dt="2022-01-25T04:39:33.515" v="4"/>
          <ac:picMkLst>
            <pc:docMk/>
            <pc:sldMk cId="3793326748" sldId="326"/>
            <ac:picMk id="5" creationId="{73CDC76A-DB03-4032-8858-7FC3F33080DC}"/>
          </ac:picMkLst>
        </pc:picChg>
      </pc:sldChg>
      <pc:sldChg chg="delSp modSp">
        <pc:chgData name="Shoko Kakuda" userId="S::kakuda@jfbkk.or.th::40706642-bbdd-4be4-a46a-1d3174691c72" providerId="AD" clId="Web-{F6E0314D-9EA3-40C3-B09F-67C4EB627EE3}" dt="2022-01-25T04:39:57.203" v="7"/>
        <pc:sldMkLst>
          <pc:docMk/>
          <pc:sldMk cId="3989696854" sldId="330"/>
        </pc:sldMkLst>
        <pc:spChg chg="del">
          <ac:chgData name="Shoko Kakuda" userId="S::kakuda@jfbkk.or.th::40706642-bbdd-4be4-a46a-1d3174691c72" providerId="AD" clId="Web-{F6E0314D-9EA3-40C3-B09F-67C4EB627EE3}" dt="2022-01-25T04:39:57.203" v="7"/>
          <ac:spMkLst>
            <pc:docMk/>
            <pc:sldMk cId="3989696854" sldId="330"/>
            <ac:spMk id="2" creationId="{24180228-E4C9-4AB8-960B-1CBEF834A7F7}"/>
          </ac:spMkLst>
        </pc:spChg>
        <pc:picChg chg="ord">
          <ac:chgData name="Shoko Kakuda" userId="S::kakuda@jfbkk.or.th::40706642-bbdd-4be4-a46a-1d3174691c72" providerId="AD" clId="Web-{F6E0314D-9EA3-40C3-B09F-67C4EB627EE3}" dt="2022-01-25T04:39:55.203" v="6"/>
          <ac:picMkLst>
            <pc:docMk/>
            <pc:sldMk cId="3989696854" sldId="330"/>
            <ac:picMk id="5" creationId="{63B33737-C5E3-49C7-842A-9D5262BFAECB}"/>
          </ac:picMkLst>
        </pc:picChg>
      </pc:sldChg>
      <pc:sldChg chg="delSp modSp">
        <pc:chgData name="Shoko Kakuda" userId="S::kakuda@jfbkk.or.th::40706642-bbdd-4be4-a46a-1d3174691c72" providerId="AD" clId="Web-{F6E0314D-9EA3-40C3-B09F-67C4EB627EE3}" dt="2022-01-25T04:40:08.250" v="9"/>
        <pc:sldMkLst>
          <pc:docMk/>
          <pc:sldMk cId="1724052923" sldId="331"/>
        </pc:sldMkLst>
        <pc:spChg chg="del">
          <ac:chgData name="Shoko Kakuda" userId="S::kakuda@jfbkk.or.th::40706642-bbdd-4be4-a46a-1d3174691c72" providerId="AD" clId="Web-{F6E0314D-9EA3-40C3-B09F-67C4EB627EE3}" dt="2022-01-25T04:40:08.250" v="9"/>
          <ac:spMkLst>
            <pc:docMk/>
            <pc:sldMk cId="1724052923" sldId="331"/>
            <ac:spMk id="2" creationId="{BD755C32-E171-4FE8-AD8D-5CA89EF04E70}"/>
          </ac:spMkLst>
        </pc:spChg>
        <pc:picChg chg="ord">
          <ac:chgData name="Shoko Kakuda" userId="S::kakuda@jfbkk.or.th::40706642-bbdd-4be4-a46a-1d3174691c72" providerId="AD" clId="Web-{F6E0314D-9EA3-40C3-B09F-67C4EB627EE3}" dt="2022-01-25T04:40:05.734" v="8"/>
          <ac:picMkLst>
            <pc:docMk/>
            <pc:sldMk cId="1724052923" sldId="331"/>
            <ac:picMk id="5" creationId="{096A8EF4-057B-4B31-99FC-16487BE4D4ED}"/>
          </ac:picMkLst>
        </pc:picChg>
      </pc:sldChg>
      <pc:sldChg chg="delSp modSp">
        <pc:chgData name="Shoko Kakuda" userId="S::kakuda@jfbkk.or.th::40706642-bbdd-4be4-a46a-1d3174691c72" providerId="AD" clId="Web-{F6E0314D-9EA3-40C3-B09F-67C4EB627EE3}" dt="2022-01-25T04:40:17.109" v="11"/>
        <pc:sldMkLst>
          <pc:docMk/>
          <pc:sldMk cId="1149384464" sldId="332"/>
        </pc:sldMkLst>
        <pc:spChg chg="del">
          <ac:chgData name="Shoko Kakuda" userId="S::kakuda@jfbkk.or.th::40706642-bbdd-4be4-a46a-1d3174691c72" providerId="AD" clId="Web-{F6E0314D-9EA3-40C3-B09F-67C4EB627EE3}" dt="2022-01-25T04:40:17.109" v="11"/>
          <ac:spMkLst>
            <pc:docMk/>
            <pc:sldMk cId="1149384464" sldId="332"/>
            <ac:spMk id="2" creationId="{B9A2C877-0DA6-4562-A90E-C7038164796B}"/>
          </ac:spMkLst>
        </pc:spChg>
        <pc:picChg chg="ord">
          <ac:chgData name="Shoko Kakuda" userId="S::kakuda@jfbkk.or.th::40706642-bbdd-4be4-a46a-1d3174691c72" providerId="AD" clId="Web-{F6E0314D-9EA3-40C3-B09F-67C4EB627EE3}" dt="2022-01-25T04:40:15.141" v="10"/>
          <ac:picMkLst>
            <pc:docMk/>
            <pc:sldMk cId="1149384464" sldId="332"/>
            <ac:picMk id="5" creationId="{E33E98D4-6910-43DD-8B21-05AA28647A07}"/>
          </ac:picMkLst>
        </pc:picChg>
      </pc:sldChg>
      <pc:sldChg chg="delSp modSp">
        <pc:chgData name="Shoko Kakuda" userId="S::kakuda@jfbkk.or.th::40706642-bbdd-4be4-a46a-1d3174691c72" providerId="AD" clId="Web-{F6E0314D-9EA3-40C3-B09F-67C4EB627EE3}" dt="2022-01-25T04:41:11.110" v="15"/>
        <pc:sldMkLst>
          <pc:docMk/>
          <pc:sldMk cId="3481506947" sldId="347"/>
        </pc:sldMkLst>
        <pc:spChg chg="del">
          <ac:chgData name="Shoko Kakuda" userId="S::kakuda@jfbkk.or.th::40706642-bbdd-4be4-a46a-1d3174691c72" providerId="AD" clId="Web-{F6E0314D-9EA3-40C3-B09F-67C4EB627EE3}" dt="2022-01-25T04:41:11.110" v="15"/>
          <ac:spMkLst>
            <pc:docMk/>
            <pc:sldMk cId="3481506947" sldId="347"/>
            <ac:spMk id="2" creationId="{A8143863-3DB8-4ADF-AED1-6F068660DBC2}"/>
          </ac:spMkLst>
        </pc:spChg>
        <pc:picChg chg="ord">
          <ac:chgData name="Shoko Kakuda" userId="S::kakuda@jfbkk.or.th::40706642-bbdd-4be4-a46a-1d3174691c72" providerId="AD" clId="Web-{F6E0314D-9EA3-40C3-B09F-67C4EB627EE3}" dt="2022-01-25T04:41:08.642" v="14"/>
          <ac:picMkLst>
            <pc:docMk/>
            <pc:sldMk cId="3481506947" sldId="347"/>
            <ac:picMk id="5" creationId="{12E07CD5-429A-46FB-83B5-4099C4EF0C11}"/>
          </ac:picMkLst>
        </pc:picChg>
      </pc:sldChg>
    </pc:docChg>
  </pc:docChgLst>
  <pc:docChgLst>
    <pc:chgData name="Shoko Kakuda" userId="S::kakuda@jfbkk.or.th::40706642-bbdd-4be4-a46a-1d3174691c72" providerId="AD" clId="Web-{3D06435C-7FE9-47FE-9716-9E4D57EE186C}"/>
    <pc:docChg chg="modSld">
      <pc:chgData name="Shoko Kakuda" userId="S::kakuda@jfbkk.or.th::40706642-bbdd-4be4-a46a-1d3174691c72" providerId="AD" clId="Web-{3D06435C-7FE9-47FE-9716-9E4D57EE186C}" dt="2022-01-25T04:55:48.763" v="100" actId="1076"/>
      <pc:docMkLst>
        <pc:docMk/>
      </pc:docMkLst>
      <pc:sldChg chg="modSp">
        <pc:chgData name="Shoko Kakuda" userId="S::kakuda@jfbkk.or.th::40706642-bbdd-4be4-a46a-1d3174691c72" providerId="AD" clId="Web-{3D06435C-7FE9-47FE-9716-9E4D57EE186C}" dt="2022-01-25T04:51:39.429" v="4" actId="14100"/>
        <pc:sldMkLst>
          <pc:docMk/>
          <pc:sldMk cId="4232107413" sldId="256"/>
        </pc:sldMkLst>
        <pc:picChg chg="mod modCrop">
          <ac:chgData name="Shoko Kakuda" userId="S::kakuda@jfbkk.or.th::40706642-bbdd-4be4-a46a-1d3174691c72" providerId="AD" clId="Web-{3D06435C-7FE9-47FE-9716-9E4D57EE186C}" dt="2022-01-25T04:51:39.429" v="4" actId="14100"/>
          <ac:picMkLst>
            <pc:docMk/>
            <pc:sldMk cId="4232107413" sldId="256"/>
            <ac:picMk id="6" creationId="{79ACD9BD-2B36-496B-8EE3-15FB6CE6E3E3}"/>
          </ac:picMkLst>
        </pc:picChg>
      </pc:sldChg>
      <pc:sldChg chg="addSp delSp">
        <pc:chgData name="Shoko Kakuda" userId="S::kakuda@jfbkk.or.th::40706642-bbdd-4be4-a46a-1d3174691c72" providerId="AD" clId="Web-{3D06435C-7FE9-47FE-9716-9E4D57EE186C}" dt="2022-01-25T04:51:53.742" v="6"/>
        <pc:sldMkLst>
          <pc:docMk/>
          <pc:sldMk cId="3064373672" sldId="257"/>
        </pc:sldMkLst>
        <pc:spChg chg="add">
          <ac:chgData name="Shoko Kakuda" userId="S::kakuda@jfbkk.or.th::40706642-bbdd-4be4-a46a-1d3174691c72" providerId="AD" clId="Web-{3D06435C-7FE9-47FE-9716-9E4D57EE186C}" dt="2022-01-25T04:51:53.742" v="6"/>
          <ac:spMkLst>
            <pc:docMk/>
            <pc:sldMk cId="3064373672" sldId="257"/>
            <ac:spMk id="2" creationId="{E50B012E-B30D-4552-8A3A-1CA49732087B}"/>
          </ac:spMkLst>
        </pc:spChg>
        <pc:spChg chg="del">
          <ac:chgData name="Shoko Kakuda" userId="S::kakuda@jfbkk.or.th::40706642-bbdd-4be4-a46a-1d3174691c72" providerId="AD" clId="Web-{3D06435C-7FE9-47FE-9716-9E4D57EE186C}" dt="2022-01-25T04:51:46.507" v="5"/>
          <ac:spMkLst>
            <pc:docMk/>
            <pc:sldMk cId="3064373672" sldId="257"/>
            <ac:spMk id="7" creationId="{A07BAFA2-D787-4B11-9A51-4E4D70472212}"/>
          </ac:spMkLst>
        </pc:spChg>
      </pc:sldChg>
      <pc:sldChg chg="addSp delSp modSp">
        <pc:chgData name="Shoko Kakuda" userId="S::kakuda@jfbkk.or.th::40706642-bbdd-4be4-a46a-1d3174691c72" providerId="AD" clId="Web-{3D06435C-7FE9-47FE-9716-9E4D57EE186C}" dt="2022-01-25T04:52:05.148" v="12"/>
        <pc:sldMkLst>
          <pc:docMk/>
          <pc:sldMk cId="61575379" sldId="258"/>
        </pc:sldMkLst>
        <pc:spChg chg="add">
          <ac:chgData name="Shoko Kakuda" userId="S::kakuda@jfbkk.or.th::40706642-bbdd-4be4-a46a-1d3174691c72" providerId="AD" clId="Web-{3D06435C-7FE9-47FE-9716-9E4D57EE186C}" dt="2022-01-25T04:52:05.148" v="12"/>
          <ac:spMkLst>
            <pc:docMk/>
            <pc:sldMk cId="61575379" sldId="258"/>
            <ac:spMk id="2" creationId="{D2CD5278-D289-4FF7-8263-8FF6E1E96E8A}"/>
          </ac:spMkLst>
        </pc:spChg>
        <pc:spChg chg="del mod">
          <ac:chgData name="Shoko Kakuda" userId="S::kakuda@jfbkk.or.th::40706642-bbdd-4be4-a46a-1d3174691c72" providerId="AD" clId="Web-{3D06435C-7FE9-47FE-9716-9E4D57EE186C}" dt="2022-01-25T04:52:04.195" v="11"/>
          <ac:spMkLst>
            <pc:docMk/>
            <pc:sldMk cId="61575379" sldId="258"/>
            <ac:spMk id="8" creationId="{FD762AB2-897D-4D79-8942-D12EE5B171A7}"/>
          </ac:spMkLst>
        </pc:spChg>
      </pc:sldChg>
      <pc:sldChg chg="addSp delSp">
        <pc:chgData name="Shoko Kakuda" userId="S::kakuda@jfbkk.or.th::40706642-bbdd-4be4-a46a-1d3174691c72" providerId="AD" clId="Web-{3D06435C-7FE9-47FE-9716-9E4D57EE186C}" dt="2022-01-25T04:52:11.101" v="14"/>
        <pc:sldMkLst>
          <pc:docMk/>
          <pc:sldMk cId="824769993" sldId="259"/>
        </pc:sldMkLst>
        <pc:spChg chg="add">
          <ac:chgData name="Shoko Kakuda" userId="S::kakuda@jfbkk.or.th::40706642-bbdd-4be4-a46a-1d3174691c72" providerId="AD" clId="Web-{3D06435C-7FE9-47FE-9716-9E4D57EE186C}" dt="2022-01-25T04:52:11.101" v="14"/>
          <ac:spMkLst>
            <pc:docMk/>
            <pc:sldMk cId="824769993" sldId="259"/>
            <ac:spMk id="2" creationId="{B2009A08-D22C-4312-82D5-998799794F37}"/>
          </ac:spMkLst>
        </pc:spChg>
        <pc:spChg chg="del">
          <ac:chgData name="Shoko Kakuda" userId="S::kakuda@jfbkk.or.th::40706642-bbdd-4be4-a46a-1d3174691c72" providerId="AD" clId="Web-{3D06435C-7FE9-47FE-9716-9E4D57EE186C}" dt="2022-01-25T04:52:10.211" v="13"/>
          <ac:spMkLst>
            <pc:docMk/>
            <pc:sldMk cId="824769993" sldId="259"/>
            <ac:spMk id="12" creationId="{9BBAEAA0-CC90-4E2D-88A5-C042FF883B81}"/>
          </ac:spMkLst>
        </pc:spChg>
      </pc:sldChg>
      <pc:sldChg chg="addSp delSp">
        <pc:chgData name="Shoko Kakuda" userId="S::kakuda@jfbkk.or.th::40706642-bbdd-4be4-a46a-1d3174691c72" providerId="AD" clId="Web-{3D06435C-7FE9-47FE-9716-9E4D57EE186C}" dt="2022-01-25T04:52:16.914" v="16"/>
        <pc:sldMkLst>
          <pc:docMk/>
          <pc:sldMk cId="3748704525" sldId="260"/>
        </pc:sldMkLst>
        <pc:spChg chg="add">
          <ac:chgData name="Shoko Kakuda" userId="S::kakuda@jfbkk.or.th::40706642-bbdd-4be4-a46a-1d3174691c72" providerId="AD" clId="Web-{3D06435C-7FE9-47FE-9716-9E4D57EE186C}" dt="2022-01-25T04:52:16.914" v="16"/>
          <ac:spMkLst>
            <pc:docMk/>
            <pc:sldMk cId="3748704525" sldId="260"/>
            <ac:spMk id="2" creationId="{2B41FCCD-415C-4276-B767-15835613F801}"/>
          </ac:spMkLst>
        </pc:spChg>
        <pc:spChg chg="del">
          <ac:chgData name="Shoko Kakuda" userId="S::kakuda@jfbkk.or.th::40706642-bbdd-4be4-a46a-1d3174691c72" providerId="AD" clId="Web-{3D06435C-7FE9-47FE-9716-9E4D57EE186C}" dt="2022-01-25T04:52:16.211" v="15"/>
          <ac:spMkLst>
            <pc:docMk/>
            <pc:sldMk cId="3748704525" sldId="260"/>
            <ac:spMk id="7" creationId="{A1C0F18A-11C8-48EE-86B4-ACE47F1670D2}"/>
          </ac:spMkLst>
        </pc:spChg>
      </pc:sldChg>
      <pc:sldChg chg="addSp delSp modSp">
        <pc:chgData name="Shoko Kakuda" userId="S::kakuda@jfbkk.or.th::40706642-bbdd-4be4-a46a-1d3174691c72" providerId="AD" clId="Web-{3D06435C-7FE9-47FE-9716-9E4D57EE186C}" dt="2022-01-25T04:52:30.477" v="22"/>
        <pc:sldMkLst>
          <pc:docMk/>
          <pc:sldMk cId="2500891622" sldId="262"/>
        </pc:sldMkLst>
        <pc:spChg chg="add">
          <ac:chgData name="Shoko Kakuda" userId="S::kakuda@jfbkk.or.th::40706642-bbdd-4be4-a46a-1d3174691c72" providerId="AD" clId="Web-{3D06435C-7FE9-47FE-9716-9E4D57EE186C}" dt="2022-01-25T04:52:30.477" v="22"/>
          <ac:spMkLst>
            <pc:docMk/>
            <pc:sldMk cId="2500891622" sldId="262"/>
            <ac:spMk id="2" creationId="{76C0E4AE-7055-4CCB-8D18-2076B54172BC}"/>
          </ac:spMkLst>
        </pc:spChg>
        <pc:spChg chg="del mod">
          <ac:chgData name="Shoko Kakuda" userId="S::kakuda@jfbkk.or.th::40706642-bbdd-4be4-a46a-1d3174691c72" providerId="AD" clId="Web-{3D06435C-7FE9-47FE-9716-9E4D57EE186C}" dt="2022-01-25T04:52:29.227" v="21"/>
          <ac:spMkLst>
            <pc:docMk/>
            <pc:sldMk cId="2500891622" sldId="262"/>
            <ac:spMk id="11" creationId="{20D332B3-2592-49D5-99FC-3534B535D943}"/>
          </ac:spMkLst>
        </pc:spChg>
      </pc:sldChg>
      <pc:sldChg chg="addSp delSp modSp">
        <pc:chgData name="Shoko Kakuda" userId="S::kakuda@jfbkk.or.th::40706642-bbdd-4be4-a46a-1d3174691c72" providerId="AD" clId="Web-{3D06435C-7FE9-47FE-9716-9E4D57EE186C}" dt="2022-01-25T04:52:44.040" v="28" actId="20577"/>
        <pc:sldMkLst>
          <pc:docMk/>
          <pc:sldMk cId="3338540280" sldId="263"/>
        </pc:sldMkLst>
        <pc:spChg chg="add mod">
          <ac:chgData name="Shoko Kakuda" userId="S::kakuda@jfbkk.or.th::40706642-bbdd-4be4-a46a-1d3174691c72" providerId="AD" clId="Web-{3D06435C-7FE9-47FE-9716-9E4D57EE186C}" dt="2022-01-25T04:52:44.040" v="28" actId="20577"/>
          <ac:spMkLst>
            <pc:docMk/>
            <pc:sldMk cId="3338540280" sldId="263"/>
            <ac:spMk id="2" creationId="{A14C11BA-8273-4E28-B5FE-A85ECFF320C1}"/>
          </ac:spMkLst>
        </pc:spChg>
        <pc:spChg chg="del">
          <ac:chgData name="Shoko Kakuda" userId="S::kakuda@jfbkk.or.th::40706642-bbdd-4be4-a46a-1d3174691c72" providerId="AD" clId="Web-{3D06435C-7FE9-47FE-9716-9E4D57EE186C}" dt="2022-01-25T04:52:36.477" v="23"/>
          <ac:spMkLst>
            <pc:docMk/>
            <pc:sldMk cId="3338540280" sldId="263"/>
            <ac:spMk id="9" creationId="{3E780767-C2DD-47E9-93FA-052722077F01}"/>
          </ac:spMkLst>
        </pc:spChg>
      </pc:sldChg>
      <pc:sldChg chg="addSp delSp modSp">
        <pc:chgData name="Shoko Kakuda" userId="S::kakuda@jfbkk.or.th::40706642-bbdd-4be4-a46a-1d3174691c72" providerId="AD" clId="Web-{3D06435C-7FE9-47FE-9716-9E4D57EE186C}" dt="2022-01-25T04:52:55.024" v="34" actId="20577"/>
        <pc:sldMkLst>
          <pc:docMk/>
          <pc:sldMk cId="3597634185" sldId="264"/>
        </pc:sldMkLst>
        <pc:spChg chg="add mod">
          <ac:chgData name="Shoko Kakuda" userId="S::kakuda@jfbkk.or.th::40706642-bbdd-4be4-a46a-1d3174691c72" providerId="AD" clId="Web-{3D06435C-7FE9-47FE-9716-9E4D57EE186C}" dt="2022-01-25T04:52:55.024" v="34" actId="20577"/>
          <ac:spMkLst>
            <pc:docMk/>
            <pc:sldMk cId="3597634185" sldId="264"/>
            <ac:spMk id="2" creationId="{C91B3E42-A521-4FB8-AD7B-B9ADC0754EA0}"/>
          </ac:spMkLst>
        </pc:spChg>
        <pc:spChg chg="del">
          <ac:chgData name="Shoko Kakuda" userId="S::kakuda@jfbkk.or.th::40706642-bbdd-4be4-a46a-1d3174691c72" providerId="AD" clId="Web-{3D06435C-7FE9-47FE-9716-9E4D57EE186C}" dt="2022-01-25T04:52:48.821" v="29"/>
          <ac:spMkLst>
            <pc:docMk/>
            <pc:sldMk cId="3597634185" sldId="264"/>
            <ac:spMk id="6" creationId="{E0329C36-FA63-49A1-AA25-F765EC32DB0F}"/>
          </ac:spMkLst>
        </pc:spChg>
      </pc:sldChg>
      <pc:sldChg chg="addSp delSp modSp">
        <pc:chgData name="Shoko Kakuda" userId="S::kakuda@jfbkk.or.th::40706642-bbdd-4be4-a46a-1d3174691c72" providerId="AD" clId="Web-{3D06435C-7FE9-47FE-9716-9E4D57EE186C}" dt="2022-01-25T04:53:06.181" v="40" actId="20577"/>
        <pc:sldMkLst>
          <pc:docMk/>
          <pc:sldMk cId="2978306336" sldId="266"/>
        </pc:sldMkLst>
        <pc:spChg chg="add mod">
          <ac:chgData name="Shoko Kakuda" userId="S::kakuda@jfbkk.or.th::40706642-bbdd-4be4-a46a-1d3174691c72" providerId="AD" clId="Web-{3D06435C-7FE9-47FE-9716-9E4D57EE186C}" dt="2022-01-25T04:53:06.181" v="40" actId="20577"/>
          <ac:spMkLst>
            <pc:docMk/>
            <pc:sldMk cId="2978306336" sldId="266"/>
            <ac:spMk id="2" creationId="{B3CFEC2A-710B-48D9-9A3F-DAC8188AAB63}"/>
          </ac:spMkLst>
        </pc:spChg>
        <pc:spChg chg="del">
          <ac:chgData name="Shoko Kakuda" userId="S::kakuda@jfbkk.or.th::40706642-bbdd-4be4-a46a-1d3174691c72" providerId="AD" clId="Web-{3D06435C-7FE9-47FE-9716-9E4D57EE186C}" dt="2022-01-25T04:53:02.665" v="35"/>
          <ac:spMkLst>
            <pc:docMk/>
            <pc:sldMk cId="2978306336" sldId="266"/>
            <ac:spMk id="20" creationId="{03E545BD-CBE5-40B4-A758-FCD8E116688A}"/>
          </ac:spMkLst>
        </pc:spChg>
      </pc:sldChg>
      <pc:sldChg chg="addSp delSp modSp">
        <pc:chgData name="Shoko Kakuda" userId="S::kakuda@jfbkk.or.th::40706642-bbdd-4be4-a46a-1d3174691c72" providerId="AD" clId="Web-{3D06435C-7FE9-47FE-9716-9E4D57EE186C}" dt="2022-01-25T04:53:28.572" v="51" actId="20577"/>
        <pc:sldMkLst>
          <pc:docMk/>
          <pc:sldMk cId="286424772" sldId="267"/>
        </pc:sldMkLst>
        <pc:spChg chg="add mod">
          <ac:chgData name="Shoko Kakuda" userId="S::kakuda@jfbkk.or.th::40706642-bbdd-4be4-a46a-1d3174691c72" providerId="AD" clId="Web-{3D06435C-7FE9-47FE-9716-9E4D57EE186C}" dt="2022-01-25T04:53:28.572" v="51" actId="20577"/>
          <ac:spMkLst>
            <pc:docMk/>
            <pc:sldMk cId="286424772" sldId="267"/>
            <ac:spMk id="4" creationId="{3E32240E-9AC2-4869-A51A-EB7E7E32C2EC}"/>
          </ac:spMkLst>
        </pc:spChg>
        <pc:spChg chg="del">
          <ac:chgData name="Shoko Kakuda" userId="S::kakuda@jfbkk.or.th::40706642-bbdd-4be4-a46a-1d3174691c72" providerId="AD" clId="Web-{3D06435C-7FE9-47FE-9716-9E4D57EE186C}" dt="2022-01-25T04:53:24.869" v="46"/>
          <ac:spMkLst>
            <pc:docMk/>
            <pc:sldMk cId="286424772" sldId="267"/>
            <ac:spMk id="5" creationId="{893AD9AF-411F-4275-A1DF-36B1D0870FB8}"/>
          </ac:spMkLst>
        </pc:spChg>
      </pc:sldChg>
      <pc:sldChg chg="addSp delSp modSp">
        <pc:chgData name="Shoko Kakuda" userId="S::kakuda@jfbkk.or.th::40706642-bbdd-4be4-a46a-1d3174691c72" providerId="AD" clId="Web-{3D06435C-7FE9-47FE-9716-9E4D57EE186C}" dt="2022-01-25T04:53:20.541" v="45" actId="1076"/>
        <pc:sldMkLst>
          <pc:docMk/>
          <pc:sldMk cId="2125845235" sldId="272"/>
        </pc:sldMkLst>
        <pc:spChg chg="add mod">
          <ac:chgData name="Shoko Kakuda" userId="S::kakuda@jfbkk.or.th::40706642-bbdd-4be4-a46a-1d3174691c72" providerId="AD" clId="Web-{3D06435C-7FE9-47FE-9716-9E4D57EE186C}" dt="2022-01-25T04:53:20.541" v="45" actId="1076"/>
          <ac:spMkLst>
            <pc:docMk/>
            <pc:sldMk cId="2125845235" sldId="272"/>
            <ac:spMk id="2" creationId="{E42D4073-5478-4917-9F6F-93042F9E2A4E}"/>
          </ac:spMkLst>
        </pc:spChg>
        <pc:spChg chg="del">
          <ac:chgData name="Shoko Kakuda" userId="S::kakuda@jfbkk.or.th::40706642-bbdd-4be4-a46a-1d3174691c72" providerId="AD" clId="Web-{3D06435C-7FE9-47FE-9716-9E4D57EE186C}" dt="2022-01-25T04:53:12.837" v="41"/>
          <ac:spMkLst>
            <pc:docMk/>
            <pc:sldMk cId="2125845235" sldId="272"/>
            <ac:spMk id="7" creationId="{344FA62A-A822-4F46-B9E4-11AC27A1AC4F}"/>
          </ac:spMkLst>
        </pc:spChg>
      </pc:sldChg>
      <pc:sldChg chg="addSp delSp modSp">
        <pc:chgData name="Shoko Kakuda" userId="S::kakuda@jfbkk.or.th::40706642-bbdd-4be4-a46a-1d3174691c72" providerId="AD" clId="Web-{3D06435C-7FE9-47FE-9716-9E4D57EE186C}" dt="2022-01-25T04:53:38.978" v="57" actId="20577"/>
        <pc:sldMkLst>
          <pc:docMk/>
          <pc:sldMk cId="2536051593" sldId="324"/>
        </pc:sldMkLst>
        <pc:spChg chg="add mod">
          <ac:chgData name="Shoko Kakuda" userId="S::kakuda@jfbkk.or.th::40706642-bbdd-4be4-a46a-1d3174691c72" providerId="AD" clId="Web-{3D06435C-7FE9-47FE-9716-9E4D57EE186C}" dt="2022-01-25T04:53:38.978" v="57" actId="20577"/>
          <ac:spMkLst>
            <pc:docMk/>
            <pc:sldMk cId="2536051593" sldId="324"/>
            <ac:spMk id="2" creationId="{D9F4B407-D3A7-4A74-8629-84BA1572276B}"/>
          </ac:spMkLst>
        </pc:spChg>
        <pc:spChg chg="del">
          <ac:chgData name="Shoko Kakuda" userId="S::kakuda@jfbkk.or.th::40706642-bbdd-4be4-a46a-1d3174691c72" providerId="AD" clId="Web-{3D06435C-7FE9-47FE-9716-9E4D57EE186C}" dt="2022-01-25T04:53:35.166" v="52"/>
          <ac:spMkLst>
            <pc:docMk/>
            <pc:sldMk cId="2536051593" sldId="324"/>
            <ac:spMk id="5" creationId="{FC9DB9EA-E083-4155-8D1D-B48ACB0CC5DB}"/>
          </ac:spMkLst>
        </pc:spChg>
      </pc:sldChg>
      <pc:sldChg chg="addSp delSp modSp">
        <pc:chgData name="Shoko Kakuda" userId="S::kakuda@jfbkk.or.th::40706642-bbdd-4be4-a46a-1d3174691c72" providerId="AD" clId="Web-{3D06435C-7FE9-47FE-9716-9E4D57EE186C}" dt="2022-01-25T04:53:47.916" v="63" actId="20577"/>
        <pc:sldMkLst>
          <pc:docMk/>
          <pc:sldMk cId="3094711108" sldId="325"/>
        </pc:sldMkLst>
        <pc:spChg chg="add mod">
          <ac:chgData name="Shoko Kakuda" userId="S::kakuda@jfbkk.or.th::40706642-bbdd-4be4-a46a-1d3174691c72" providerId="AD" clId="Web-{3D06435C-7FE9-47FE-9716-9E4D57EE186C}" dt="2022-01-25T04:53:47.916" v="63" actId="20577"/>
          <ac:spMkLst>
            <pc:docMk/>
            <pc:sldMk cId="3094711108" sldId="325"/>
            <ac:spMk id="2" creationId="{206919DA-6633-4684-8034-1E4A33FCFF40}"/>
          </ac:spMkLst>
        </pc:spChg>
        <pc:spChg chg="del">
          <ac:chgData name="Shoko Kakuda" userId="S::kakuda@jfbkk.or.th::40706642-bbdd-4be4-a46a-1d3174691c72" providerId="AD" clId="Web-{3D06435C-7FE9-47FE-9716-9E4D57EE186C}" dt="2022-01-25T04:53:44.182" v="58"/>
          <ac:spMkLst>
            <pc:docMk/>
            <pc:sldMk cId="3094711108" sldId="325"/>
            <ac:spMk id="4" creationId="{8B9088AA-7EAC-475E-B46F-CB6FC6B0F435}"/>
          </ac:spMkLst>
        </pc:spChg>
      </pc:sldChg>
      <pc:sldChg chg="addSp delSp modSp">
        <pc:chgData name="Shoko Kakuda" userId="S::kakuda@jfbkk.or.th::40706642-bbdd-4be4-a46a-1d3174691c72" providerId="AD" clId="Web-{3D06435C-7FE9-47FE-9716-9E4D57EE186C}" dt="2022-01-25T04:53:57.666" v="69" actId="20577"/>
        <pc:sldMkLst>
          <pc:docMk/>
          <pc:sldMk cId="3793326748" sldId="326"/>
        </pc:sldMkLst>
        <pc:spChg chg="add mod">
          <ac:chgData name="Shoko Kakuda" userId="S::kakuda@jfbkk.or.th::40706642-bbdd-4be4-a46a-1d3174691c72" providerId="AD" clId="Web-{3D06435C-7FE9-47FE-9716-9E4D57EE186C}" dt="2022-01-25T04:53:57.666" v="69" actId="20577"/>
          <ac:spMkLst>
            <pc:docMk/>
            <pc:sldMk cId="3793326748" sldId="326"/>
            <ac:spMk id="2" creationId="{BA99B07F-95C7-472C-A4DC-E04A56499050}"/>
          </ac:spMkLst>
        </pc:spChg>
        <pc:spChg chg="del">
          <ac:chgData name="Shoko Kakuda" userId="S::kakuda@jfbkk.or.th::40706642-bbdd-4be4-a46a-1d3174691c72" providerId="AD" clId="Web-{3D06435C-7FE9-47FE-9716-9E4D57EE186C}" dt="2022-01-25T04:53:54.010" v="64"/>
          <ac:spMkLst>
            <pc:docMk/>
            <pc:sldMk cId="3793326748" sldId="326"/>
            <ac:spMk id="6" creationId="{2EF5C72A-64C6-4BF8-9186-17F4FE0A0C1C}"/>
          </ac:spMkLst>
        </pc:spChg>
      </pc:sldChg>
      <pc:sldChg chg="addSp delSp modSp">
        <pc:chgData name="Shoko Kakuda" userId="S::kakuda@jfbkk.or.th::40706642-bbdd-4be4-a46a-1d3174691c72" providerId="AD" clId="Web-{3D06435C-7FE9-47FE-9716-9E4D57EE186C}" dt="2022-01-25T04:54:05.901" v="72" actId="20577"/>
        <pc:sldMkLst>
          <pc:docMk/>
          <pc:sldMk cId="1653326138" sldId="327"/>
        </pc:sldMkLst>
        <pc:spChg chg="add mod">
          <ac:chgData name="Shoko Kakuda" userId="S::kakuda@jfbkk.or.th::40706642-bbdd-4be4-a46a-1d3174691c72" providerId="AD" clId="Web-{3D06435C-7FE9-47FE-9716-9E4D57EE186C}" dt="2022-01-25T04:54:05.901" v="72" actId="20577"/>
          <ac:spMkLst>
            <pc:docMk/>
            <pc:sldMk cId="1653326138" sldId="327"/>
            <ac:spMk id="2" creationId="{6B09236B-5B32-4AED-B450-313C143C8194}"/>
          </ac:spMkLst>
        </pc:spChg>
        <pc:spChg chg="del">
          <ac:chgData name="Shoko Kakuda" userId="S::kakuda@jfbkk.or.th::40706642-bbdd-4be4-a46a-1d3174691c72" providerId="AD" clId="Web-{3D06435C-7FE9-47FE-9716-9E4D57EE186C}" dt="2022-01-25T04:54:02.510" v="70"/>
          <ac:spMkLst>
            <pc:docMk/>
            <pc:sldMk cId="1653326138" sldId="327"/>
            <ac:spMk id="18" creationId="{F8C1113B-CC0D-4CE9-8482-ABFDFC6E0F34}"/>
          </ac:spMkLst>
        </pc:spChg>
      </pc:sldChg>
      <pc:sldChg chg="addSp delSp modSp">
        <pc:chgData name="Shoko Kakuda" userId="S::kakuda@jfbkk.or.th::40706642-bbdd-4be4-a46a-1d3174691c72" providerId="AD" clId="Web-{3D06435C-7FE9-47FE-9716-9E4D57EE186C}" dt="2022-01-25T04:54:29.464" v="84" actId="20577"/>
        <pc:sldMkLst>
          <pc:docMk/>
          <pc:sldMk cId="3989696854" sldId="330"/>
        </pc:sldMkLst>
        <pc:spChg chg="add mod">
          <ac:chgData name="Shoko Kakuda" userId="S::kakuda@jfbkk.or.th::40706642-bbdd-4be4-a46a-1d3174691c72" providerId="AD" clId="Web-{3D06435C-7FE9-47FE-9716-9E4D57EE186C}" dt="2022-01-25T04:54:29.464" v="84" actId="20577"/>
          <ac:spMkLst>
            <pc:docMk/>
            <pc:sldMk cId="3989696854" sldId="330"/>
            <ac:spMk id="2" creationId="{2DF7D29F-0D67-4B48-B79F-A3744C72A79F}"/>
          </ac:spMkLst>
        </pc:spChg>
        <pc:spChg chg="del">
          <ac:chgData name="Shoko Kakuda" userId="S::kakuda@jfbkk.or.th::40706642-bbdd-4be4-a46a-1d3174691c72" providerId="AD" clId="Web-{3D06435C-7FE9-47FE-9716-9E4D57EE186C}" dt="2022-01-25T04:54:26.183" v="82"/>
          <ac:spMkLst>
            <pc:docMk/>
            <pc:sldMk cId="3989696854" sldId="330"/>
            <ac:spMk id="14" creationId="{53A29940-F7D5-40BE-9C05-2FBA172056C5}"/>
          </ac:spMkLst>
        </pc:spChg>
      </pc:sldChg>
      <pc:sldChg chg="addSp delSp modSp">
        <pc:chgData name="Shoko Kakuda" userId="S::kakuda@jfbkk.or.th::40706642-bbdd-4be4-a46a-1d3174691c72" providerId="AD" clId="Web-{3D06435C-7FE9-47FE-9716-9E4D57EE186C}" dt="2022-01-25T04:54:37.058" v="90" actId="20577"/>
        <pc:sldMkLst>
          <pc:docMk/>
          <pc:sldMk cId="1724052923" sldId="331"/>
        </pc:sldMkLst>
        <pc:spChg chg="add mod">
          <ac:chgData name="Shoko Kakuda" userId="S::kakuda@jfbkk.or.th::40706642-bbdd-4be4-a46a-1d3174691c72" providerId="AD" clId="Web-{3D06435C-7FE9-47FE-9716-9E4D57EE186C}" dt="2022-01-25T04:54:37.058" v="90" actId="20577"/>
          <ac:spMkLst>
            <pc:docMk/>
            <pc:sldMk cId="1724052923" sldId="331"/>
            <ac:spMk id="2" creationId="{2D94C5CC-55E8-41E6-AE10-B1C2C6B7608F}"/>
          </ac:spMkLst>
        </pc:spChg>
        <pc:spChg chg="del">
          <ac:chgData name="Shoko Kakuda" userId="S::kakuda@jfbkk.or.th::40706642-bbdd-4be4-a46a-1d3174691c72" providerId="AD" clId="Web-{3D06435C-7FE9-47FE-9716-9E4D57EE186C}" dt="2022-01-25T04:54:33.433" v="85"/>
          <ac:spMkLst>
            <pc:docMk/>
            <pc:sldMk cId="1724052923" sldId="331"/>
            <ac:spMk id="46" creationId="{FA241183-A4E5-4707-A96F-3D91BF0E94B6}"/>
          </ac:spMkLst>
        </pc:spChg>
      </pc:sldChg>
      <pc:sldChg chg="addSp delSp modSp">
        <pc:chgData name="Shoko Kakuda" userId="S::kakuda@jfbkk.or.th::40706642-bbdd-4be4-a46a-1d3174691c72" providerId="AD" clId="Web-{3D06435C-7FE9-47FE-9716-9E4D57EE186C}" dt="2022-01-25T04:55:48.763" v="100" actId="1076"/>
        <pc:sldMkLst>
          <pc:docMk/>
          <pc:sldMk cId="1149384464" sldId="332"/>
        </pc:sldMkLst>
        <pc:spChg chg="add mod">
          <ac:chgData name="Shoko Kakuda" userId="S::kakuda@jfbkk.or.th::40706642-bbdd-4be4-a46a-1d3174691c72" providerId="AD" clId="Web-{3D06435C-7FE9-47FE-9716-9E4D57EE186C}" dt="2022-01-25T04:54:47.918" v="96" actId="20577"/>
          <ac:spMkLst>
            <pc:docMk/>
            <pc:sldMk cId="1149384464" sldId="332"/>
            <ac:spMk id="2" creationId="{A29E71B8-7651-4B33-BDE9-C54AE72EC08C}"/>
          </ac:spMkLst>
        </pc:spChg>
        <pc:spChg chg="del">
          <ac:chgData name="Shoko Kakuda" userId="S::kakuda@jfbkk.or.th::40706642-bbdd-4be4-a46a-1d3174691c72" providerId="AD" clId="Web-{3D06435C-7FE9-47FE-9716-9E4D57EE186C}" dt="2022-01-25T04:54:44.261" v="91"/>
          <ac:spMkLst>
            <pc:docMk/>
            <pc:sldMk cId="1149384464" sldId="332"/>
            <ac:spMk id="10" creationId="{B85623C3-5A84-4F37-A4B9-A57D8EA9E339}"/>
          </ac:spMkLst>
        </pc:spChg>
        <pc:picChg chg="mod modCrop">
          <ac:chgData name="Shoko Kakuda" userId="S::kakuda@jfbkk.or.th::40706642-bbdd-4be4-a46a-1d3174691c72" providerId="AD" clId="Web-{3D06435C-7FE9-47FE-9716-9E4D57EE186C}" dt="2022-01-25T04:55:48.763" v="100" actId="1076"/>
          <ac:picMkLst>
            <pc:docMk/>
            <pc:sldMk cId="1149384464" sldId="332"/>
            <ac:picMk id="5" creationId="{E33E98D4-6910-43DD-8B21-05AA28647A07}"/>
          </ac:picMkLst>
        </pc:picChg>
      </pc:sldChg>
      <pc:sldChg chg="addSp delSp modSp">
        <pc:chgData name="Shoko Kakuda" userId="S::kakuda@jfbkk.or.th::40706642-bbdd-4be4-a46a-1d3174691c72" providerId="AD" clId="Web-{3D06435C-7FE9-47FE-9716-9E4D57EE186C}" dt="2022-01-25T04:54:22.401" v="81" actId="20577"/>
        <pc:sldMkLst>
          <pc:docMk/>
          <pc:sldMk cId="2558148428" sldId="349"/>
        </pc:sldMkLst>
        <pc:spChg chg="add mod">
          <ac:chgData name="Shoko Kakuda" userId="S::kakuda@jfbkk.or.th::40706642-bbdd-4be4-a46a-1d3174691c72" providerId="AD" clId="Web-{3D06435C-7FE9-47FE-9716-9E4D57EE186C}" dt="2022-01-25T04:54:22.401" v="81" actId="20577"/>
          <ac:spMkLst>
            <pc:docMk/>
            <pc:sldMk cId="2558148428" sldId="349"/>
            <ac:spMk id="2" creationId="{96790722-CF80-404E-8AA6-9292F12FCEFB}"/>
          </ac:spMkLst>
        </pc:spChg>
        <pc:spChg chg="del">
          <ac:chgData name="Shoko Kakuda" userId="S::kakuda@jfbkk.or.th::40706642-bbdd-4be4-a46a-1d3174691c72" providerId="AD" clId="Web-{3D06435C-7FE9-47FE-9716-9E4D57EE186C}" dt="2022-01-25T04:54:18.870" v="76"/>
          <ac:spMkLst>
            <pc:docMk/>
            <pc:sldMk cId="2558148428" sldId="349"/>
            <ac:spMk id="18" creationId="{F8C1113B-CC0D-4CE9-8482-ABFDFC6E0F34}"/>
          </ac:spMkLst>
        </pc:spChg>
      </pc:sldChg>
      <pc:sldChg chg="addSp delSp modSp">
        <pc:chgData name="Shoko Kakuda" userId="S::kakuda@jfbkk.or.th::40706642-bbdd-4be4-a46a-1d3174691c72" providerId="AD" clId="Web-{3D06435C-7FE9-47FE-9716-9E4D57EE186C}" dt="2022-01-25T04:54:14.182" v="75" actId="20577"/>
        <pc:sldMkLst>
          <pc:docMk/>
          <pc:sldMk cId="910518640" sldId="350"/>
        </pc:sldMkLst>
        <pc:spChg chg="add mod">
          <ac:chgData name="Shoko Kakuda" userId="S::kakuda@jfbkk.or.th::40706642-bbdd-4be4-a46a-1d3174691c72" providerId="AD" clId="Web-{3D06435C-7FE9-47FE-9716-9E4D57EE186C}" dt="2022-01-25T04:54:14.182" v="75" actId="20577"/>
          <ac:spMkLst>
            <pc:docMk/>
            <pc:sldMk cId="910518640" sldId="350"/>
            <ac:spMk id="2" creationId="{5174A4B0-40F1-4B8A-B0FD-24464DDB3504}"/>
          </ac:spMkLst>
        </pc:spChg>
        <pc:spChg chg="del">
          <ac:chgData name="Shoko Kakuda" userId="S::kakuda@jfbkk.or.th::40706642-bbdd-4be4-a46a-1d3174691c72" providerId="AD" clId="Web-{3D06435C-7FE9-47FE-9716-9E4D57EE186C}" dt="2022-01-25T04:54:10.057" v="73"/>
          <ac:spMkLst>
            <pc:docMk/>
            <pc:sldMk cId="910518640" sldId="350"/>
            <ac:spMk id="18" creationId="{F8C1113B-CC0D-4CE9-8482-ABFDFC6E0F34}"/>
          </ac:spMkLst>
        </pc:spChg>
      </pc:sldChg>
    </pc:docChg>
  </pc:docChgLst>
  <pc:docChgLst>
    <pc:chgData name="Chompoonut  Harnrak" userId="S::chompoonut@jfbkk.or.th::c41eb19b-53e6-48b6-9180-4ba73ffac470" providerId="AD" clId="Web-{3A180B21-5DE5-45C3-A40A-A1C37C98DE43}"/>
    <pc:docChg chg="modSld">
      <pc:chgData name="Chompoonut  Harnrak" userId="S::chompoonut@jfbkk.or.th::c41eb19b-53e6-48b6-9180-4ba73ffac470" providerId="AD" clId="Web-{3A180B21-5DE5-45C3-A40A-A1C37C98DE43}" dt="2021-01-04T01:40:28.460" v="5" actId="1076"/>
      <pc:docMkLst>
        <pc:docMk/>
      </pc:docMkLst>
      <pc:sldChg chg="modSp">
        <pc:chgData name="Chompoonut  Harnrak" userId="S::chompoonut@jfbkk.or.th::c41eb19b-53e6-48b6-9180-4ba73ffac470" providerId="AD" clId="Web-{3A180B21-5DE5-45C3-A40A-A1C37C98DE43}" dt="2021-01-04T01:39:56.225" v="1" actId="1076"/>
        <pc:sldMkLst>
          <pc:docMk/>
          <pc:sldMk cId="3546868761" sldId="286"/>
        </pc:sldMkLst>
        <pc:picChg chg="mod">
          <ac:chgData name="Chompoonut  Harnrak" userId="S::chompoonut@jfbkk.or.th::c41eb19b-53e6-48b6-9180-4ba73ffac470" providerId="AD" clId="Web-{3A180B21-5DE5-45C3-A40A-A1C37C98DE43}" dt="2021-01-04T01:39:56.225" v="1" actId="1076"/>
          <ac:picMkLst>
            <pc:docMk/>
            <pc:sldMk cId="3546868761" sldId="286"/>
            <ac:picMk id="11" creationId="{4A1548C1-7624-45AF-8CC9-43F483E90D09}"/>
          </ac:picMkLst>
        </pc:picChg>
      </pc:sldChg>
      <pc:sldChg chg="modSp">
        <pc:chgData name="Chompoonut  Harnrak" userId="S::chompoonut@jfbkk.or.th::c41eb19b-53e6-48b6-9180-4ba73ffac470" providerId="AD" clId="Web-{3A180B21-5DE5-45C3-A40A-A1C37C98DE43}" dt="2021-01-04T01:40:28.460" v="5" actId="1076"/>
        <pc:sldMkLst>
          <pc:docMk/>
          <pc:sldMk cId="4086281841" sldId="297"/>
        </pc:sldMkLst>
        <pc:picChg chg="mod">
          <ac:chgData name="Chompoonut  Harnrak" userId="S::chompoonut@jfbkk.or.th::c41eb19b-53e6-48b6-9180-4ba73ffac470" providerId="AD" clId="Web-{3A180B21-5DE5-45C3-A40A-A1C37C98DE43}" dt="2021-01-04T01:40:28.460" v="5" actId="1076"/>
          <ac:picMkLst>
            <pc:docMk/>
            <pc:sldMk cId="4086281841" sldId="297"/>
            <ac:picMk id="22" creationId="{D0798C80-B805-4DC9-85DF-1FECF5338517}"/>
          </ac:picMkLst>
        </pc:picChg>
      </pc:sldChg>
    </pc:docChg>
  </pc:docChgLst>
  <pc:docChgLst>
    <pc:chgData name="Shoko Kakuda" userId="40706642-bbdd-4be4-a46a-1d3174691c72" providerId="ADAL" clId="{28856512-D6B7-4AE5-91AB-07074F1B84C1}"/>
    <pc:docChg chg="undo redo custSel addSld delSld modSld">
      <pc:chgData name="Shoko Kakuda" userId="40706642-bbdd-4be4-a46a-1d3174691c72" providerId="ADAL" clId="{28856512-D6B7-4AE5-91AB-07074F1B84C1}" dt="2022-01-27T07:43:20.125" v="7200" actId="20577"/>
      <pc:docMkLst>
        <pc:docMk/>
      </pc:docMkLst>
      <pc:sldChg chg="addSp delSp modSp mod modAnim">
        <pc:chgData name="Shoko Kakuda" userId="40706642-bbdd-4be4-a46a-1d3174691c72" providerId="ADAL" clId="{28856512-D6B7-4AE5-91AB-07074F1B84C1}" dt="2022-01-26T08:28:16.039" v="111" actId="1076"/>
        <pc:sldMkLst>
          <pc:docMk/>
          <pc:sldMk cId="61575379" sldId="258"/>
        </pc:sldMkLst>
        <pc:picChg chg="add mod modCrop">
          <ac:chgData name="Shoko Kakuda" userId="40706642-bbdd-4be4-a46a-1d3174691c72" providerId="ADAL" clId="{28856512-D6B7-4AE5-91AB-07074F1B84C1}" dt="2022-01-26T08:27:02.219" v="14" actId="1076"/>
          <ac:picMkLst>
            <pc:docMk/>
            <pc:sldMk cId="61575379" sldId="258"/>
            <ac:picMk id="5" creationId="{01C93A67-5DA5-449C-A04F-D58F05C7A4FD}"/>
          </ac:picMkLst>
        </pc:picChg>
        <pc:picChg chg="mod modCrop">
          <ac:chgData name="Shoko Kakuda" userId="40706642-bbdd-4be4-a46a-1d3174691c72" providerId="ADAL" clId="{28856512-D6B7-4AE5-91AB-07074F1B84C1}" dt="2022-01-26T08:26:35.899" v="8" actId="1076"/>
          <ac:picMkLst>
            <pc:docMk/>
            <pc:sldMk cId="61575379" sldId="258"/>
            <ac:picMk id="6" creationId="{E9C3C2B5-0504-4B8E-A930-B42D09F04693}"/>
          </ac:picMkLst>
        </pc:picChg>
        <pc:picChg chg="del">
          <ac:chgData name="Shoko Kakuda" userId="40706642-bbdd-4be4-a46a-1d3174691c72" providerId="ADAL" clId="{28856512-D6B7-4AE5-91AB-07074F1B84C1}" dt="2022-01-26T08:26:03.825" v="0" actId="478"/>
          <ac:picMkLst>
            <pc:docMk/>
            <pc:sldMk cId="61575379" sldId="258"/>
            <ac:picMk id="7" creationId="{410C7096-0FBF-4440-AD75-6A286092B357}"/>
          </ac:picMkLst>
        </pc:picChg>
        <pc:picChg chg="add mod">
          <ac:chgData name="Shoko Kakuda" userId="40706642-bbdd-4be4-a46a-1d3174691c72" providerId="ADAL" clId="{28856512-D6B7-4AE5-91AB-07074F1B84C1}" dt="2022-01-26T08:27:32.447" v="25" actId="1076"/>
          <ac:picMkLst>
            <pc:docMk/>
            <pc:sldMk cId="61575379" sldId="258"/>
            <ac:picMk id="8" creationId="{21CA54BA-9A09-4251-AB48-63515E7DD4FE}"/>
          </ac:picMkLst>
        </pc:picChg>
        <pc:picChg chg="add mod">
          <ac:chgData name="Shoko Kakuda" userId="40706642-bbdd-4be4-a46a-1d3174691c72" providerId="ADAL" clId="{28856512-D6B7-4AE5-91AB-07074F1B84C1}" dt="2022-01-26T08:28:09.586" v="107" actId="1076"/>
          <ac:picMkLst>
            <pc:docMk/>
            <pc:sldMk cId="61575379" sldId="258"/>
            <ac:picMk id="9" creationId="{A2B9FB7F-2FFD-4A6A-B2C3-48F8B8BE9E99}"/>
          </ac:picMkLst>
        </pc:picChg>
        <pc:picChg chg="add mod">
          <ac:chgData name="Shoko Kakuda" userId="40706642-bbdd-4be4-a46a-1d3174691c72" providerId="ADAL" clId="{28856512-D6B7-4AE5-91AB-07074F1B84C1}" dt="2022-01-26T08:28:12.953" v="110" actId="1037"/>
          <ac:picMkLst>
            <pc:docMk/>
            <pc:sldMk cId="61575379" sldId="258"/>
            <ac:picMk id="10" creationId="{8597B36A-F833-44F8-9F33-E131D3BBA6BC}"/>
          </ac:picMkLst>
        </pc:picChg>
        <pc:picChg chg="add mod">
          <ac:chgData name="Shoko Kakuda" userId="40706642-bbdd-4be4-a46a-1d3174691c72" providerId="ADAL" clId="{28856512-D6B7-4AE5-91AB-07074F1B84C1}" dt="2022-01-26T08:28:01.429" v="106" actId="1037"/>
          <ac:picMkLst>
            <pc:docMk/>
            <pc:sldMk cId="61575379" sldId="258"/>
            <ac:picMk id="11" creationId="{C05FA43D-6047-45D7-ADA0-59EB9CD4F812}"/>
          </ac:picMkLst>
        </pc:picChg>
        <pc:picChg chg="add mod">
          <ac:chgData name="Shoko Kakuda" userId="40706642-bbdd-4be4-a46a-1d3174691c72" providerId="ADAL" clId="{28856512-D6B7-4AE5-91AB-07074F1B84C1}" dt="2022-01-26T08:28:16.039" v="111" actId="1076"/>
          <ac:picMkLst>
            <pc:docMk/>
            <pc:sldMk cId="61575379" sldId="258"/>
            <ac:picMk id="12" creationId="{3783BB56-8518-436C-B7EB-D42F7DBC470D}"/>
          </ac:picMkLst>
        </pc:picChg>
      </pc:sldChg>
      <pc:sldChg chg="delSp modSp del mod delAnim">
        <pc:chgData name="Shoko Kakuda" userId="40706642-bbdd-4be4-a46a-1d3174691c72" providerId="ADAL" clId="{28856512-D6B7-4AE5-91AB-07074F1B84C1}" dt="2022-01-26T08:29:42.530" v="144" actId="47"/>
        <pc:sldMkLst>
          <pc:docMk/>
          <pc:sldMk cId="824769993" sldId="259"/>
        </pc:sldMkLst>
        <pc:picChg chg="del mod">
          <ac:chgData name="Shoko Kakuda" userId="40706642-bbdd-4be4-a46a-1d3174691c72" providerId="ADAL" clId="{28856512-D6B7-4AE5-91AB-07074F1B84C1}" dt="2022-01-26T08:27:48.109" v="28" actId="21"/>
          <ac:picMkLst>
            <pc:docMk/>
            <pc:sldMk cId="824769993" sldId="259"/>
            <ac:picMk id="7" creationId="{00000000-0000-0000-0000-000000000000}"/>
          </ac:picMkLst>
        </pc:picChg>
        <pc:picChg chg="del mod">
          <ac:chgData name="Shoko Kakuda" userId="40706642-bbdd-4be4-a46a-1d3174691c72" providerId="ADAL" clId="{28856512-D6B7-4AE5-91AB-07074F1B84C1}" dt="2022-01-26T08:27:48.109" v="28" actId="21"/>
          <ac:picMkLst>
            <pc:docMk/>
            <pc:sldMk cId="824769993" sldId="259"/>
            <ac:picMk id="8" creationId="{00000000-0000-0000-0000-000000000000}"/>
          </ac:picMkLst>
        </pc:picChg>
        <pc:picChg chg="del mod">
          <ac:chgData name="Shoko Kakuda" userId="40706642-bbdd-4be4-a46a-1d3174691c72" providerId="ADAL" clId="{28856512-D6B7-4AE5-91AB-07074F1B84C1}" dt="2022-01-26T08:27:48.109" v="28" actId="21"/>
          <ac:picMkLst>
            <pc:docMk/>
            <pc:sldMk cId="824769993" sldId="259"/>
            <ac:picMk id="9" creationId="{00000000-0000-0000-0000-000000000000}"/>
          </ac:picMkLst>
        </pc:picChg>
        <pc:picChg chg="del mod">
          <ac:chgData name="Shoko Kakuda" userId="40706642-bbdd-4be4-a46a-1d3174691c72" providerId="ADAL" clId="{28856512-D6B7-4AE5-91AB-07074F1B84C1}" dt="2022-01-26T08:27:48.109" v="28" actId="21"/>
          <ac:picMkLst>
            <pc:docMk/>
            <pc:sldMk cId="824769993" sldId="259"/>
            <ac:picMk id="10" creationId="{00000000-0000-0000-0000-000000000000}"/>
          </ac:picMkLst>
        </pc:picChg>
        <pc:picChg chg="del">
          <ac:chgData name="Shoko Kakuda" userId="40706642-bbdd-4be4-a46a-1d3174691c72" providerId="ADAL" clId="{28856512-D6B7-4AE5-91AB-07074F1B84C1}" dt="2022-01-26T08:27:07.604" v="15" actId="21"/>
          <ac:picMkLst>
            <pc:docMk/>
            <pc:sldMk cId="824769993" sldId="259"/>
            <ac:picMk id="11" creationId="{45503F61-6CED-4311-809B-4456EAC0386A}"/>
          </ac:picMkLst>
        </pc:picChg>
      </pc:sldChg>
      <pc:sldChg chg="modSp mod">
        <pc:chgData name="Shoko Kakuda" userId="40706642-bbdd-4be4-a46a-1d3174691c72" providerId="ADAL" clId="{28856512-D6B7-4AE5-91AB-07074F1B84C1}" dt="2022-01-26T08:30:15.755" v="198" actId="1038"/>
        <pc:sldMkLst>
          <pc:docMk/>
          <pc:sldMk cId="3748704525" sldId="260"/>
        </pc:sldMkLst>
        <pc:picChg chg="mod">
          <ac:chgData name="Shoko Kakuda" userId="40706642-bbdd-4be4-a46a-1d3174691c72" providerId="ADAL" clId="{28856512-D6B7-4AE5-91AB-07074F1B84C1}" dt="2022-01-26T08:30:15.755" v="198" actId="1038"/>
          <ac:picMkLst>
            <pc:docMk/>
            <pc:sldMk cId="3748704525" sldId="260"/>
            <ac:picMk id="3" creationId="{00000000-0000-0000-0000-000000000000}"/>
          </ac:picMkLst>
        </pc:picChg>
        <pc:picChg chg="mod">
          <ac:chgData name="Shoko Kakuda" userId="40706642-bbdd-4be4-a46a-1d3174691c72" providerId="ADAL" clId="{28856512-D6B7-4AE5-91AB-07074F1B84C1}" dt="2022-01-26T08:30:03.179" v="166" actId="1035"/>
          <ac:picMkLst>
            <pc:docMk/>
            <pc:sldMk cId="3748704525" sldId="260"/>
            <ac:picMk id="4" creationId="{00000000-0000-0000-0000-000000000000}"/>
          </ac:picMkLst>
        </pc:picChg>
        <pc:picChg chg="mod">
          <ac:chgData name="Shoko Kakuda" userId="40706642-bbdd-4be4-a46a-1d3174691c72" providerId="ADAL" clId="{28856512-D6B7-4AE5-91AB-07074F1B84C1}" dt="2022-01-26T08:30:09.172" v="180" actId="1037"/>
          <ac:picMkLst>
            <pc:docMk/>
            <pc:sldMk cId="3748704525" sldId="260"/>
            <ac:picMk id="5" creationId="{00000000-0000-0000-0000-000000000000}"/>
          </ac:picMkLst>
        </pc:picChg>
        <pc:picChg chg="mod">
          <ac:chgData name="Shoko Kakuda" userId="40706642-bbdd-4be4-a46a-1d3174691c72" providerId="ADAL" clId="{28856512-D6B7-4AE5-91AB-07074F1B84C1}" dt="2022-01-26T08:30:12.829" v="194" actId="1037"/>
          <ac:picMkLst>
            <pc:docMk/>
            <pc:sldMk cId="3748704525" sldId="260"/>
            <ac:picMk id="6" creationId="{00000000-0000-0000-0000-000000000000}"/>
          </ac:picMkLst>
        </pc:picChg>
      </pc:sldChg>
      <pc:sldChg chg="del">
        <pc:chgData name="Shoko Kakuda" userId="40706642-bbdd-4be4-a46a-1d3174691c72" providerId="ADAL" clId="{28856512-D6B7-4AE5-91AB-07074F1B84C1}" dt="2022-01-26T08:33:38.971" v="310" actId="47"/>
        <pc:sldMkLst>
          <pc:docMk/>
          <pc:sldMk cId="2500891622" sldId="262"/>
        </pc:sldMkLst>
      </pc:sldChg>
      <pc:sldChg chg="addSp delSp modSp mod">
        <pc:chgData name="Shoko Kakuda" userId="40706642-bbdd-4be4-a46a-1d3174691c72" providerId="ADAL" clId="{28856512-D6B7-4AE5-91AB-07074F1B84C1}" dt="2022-01-27T04:49:09.861" v="6988" actId="18131"/>
        <pc:sldMkLst>
          <pc:docMk/>
          <pc:sldMk cId="3338540280" sldId="263"/>
        </pc:sldMkLst>
        <pc:picChg chg="add mod">
          <ac:chgData name="Shoko Kakuda" userId="40706642-bbdd-4be4-a46a-1d3174691c72" providerId="ADAL" clId="{28856512-D6B7-4AE5-91AB-07074F1B84C1}" dt="2022-01-26T08:35:20.818" v="376" actId="1035"/>
          <ac:picMkLst>
            <pc:docMk/>
            <pc:sldMk cId="3338540280" sldId="263"/>
            <ac:picMk id="4" creationId="{EC9FDD95-1B83-45E5-9810-31AD0B8D3CB2}"/>
          </ac:picMkLst>
        </pc:picChg>
        <pc:picChg chg="mod">
          <ac:chgData name="Shoko Kakuda" userId="40706642-bbdd-4be4-a46a-1d3174691c72" providerId="ADAL" clId="{28856512-D6B7-4AE5-91AB-07074F1B84C1}" dt="2022-01-26T08:36:24.568" v="569" actId="1038"/>
          <ac:picMkLst>
            <pc:docMk/>
            <pc:sldMk cId="3338540280" sldId="263"/>
            <ac:picMk id="5" creationId="{00000000-0000-0000-0000-000000000000}"/>
          </ac:picMkLst>
        </pc:picChg>
        <pc:picChg chg="mod">
          <ac:chgData name="Shoko Kakuda" userId="40706642-bbdd-4be4-a46a-1d3174691c72" providerId="ADAL" clId="{28856512-D6B7-4AE5-91AB-07074F1B84C1}" dt="2022-01-26T08:36:21.255" v="568" actId="1037"/>
          <ac:picMkLst>
            <pc:docMk/>
            <pc:sldMk cId="3338540280" sldId="263"/>
            <ac:picMk id="6" creationId="{00000000-0000-0000-0000-000000000000}"/>
          </ac:picMkLst>
        </pc:picChg>
        <pc:picChg chg="mod">
          <ac:chgData name="Shoko Kakuda" userId="40706642-bbdd-4be4-a46a-1d3174691c72" providerId="ADAL" clId="{28856512-D6B7-4AE5-91AB-07074F1B84C1}" dt="2022-01-26T08:36:14.261" v="532" actId="1038"/>
          <ac:picMkLst>
            <pc:docMk/>
            <pc:sldMk cId="3338540280" sldId="263"/>
            <ac:picMk id="7" creationId="{00000000-0000-0000-0000-000000000000}"/>
          </ac:picMkLst>
        </pc:picChg>
        <pc:picChg chg="mod">
          <ac:chgData name="Shoko Kakuda" userId="40706642-bbdd-4be4-a46a-1d3174691c72" providerId="ADAL" clId="{28856512-D6B7-4AE5-91AB-07074F1B84C1}" dt="2022-01-26T08:36:18.720" v="567" actId="1037"/>
          <ac:picMkLst>
            <pc:docMk/>
            <pc:sldMk cId="3338540280" sldId="263"/>
            <ac:picMk id="8" creationId="{00000000-0000-0000-0000-000000000000}"/>
          </ac:picMkLst>
        </pc:picChg>
        <pc:picChg chg="add mod">
          <ac:chgData name="Shoko Kakuda" userId="40706642-bbdd-4be4-a46a-1d3174691c72" providerId="ADAL" clId="{28856512-D6B7-4AE5-91AB-07074F1B84C1}" dt="2022-01-26T08:35:50.296" v="420" actId="1035"/>
          <ac:picMkLst>
            <pc:docMk/>
            <pc:sldMk cId="3338540280" sldId="263"/>
            <ac:picMk id="10" creationId="{5EDC7064-DCB7-42E7-8C06-747FDF9B083F}"/>
          </ac:picMkLst>
        </pc:picChg>
        <pc:picChg chg="del mod">
          <ac:chgData name="Shoko Kakuda" userId="40706642-bbdd-4be4-a46a-1d3174691c72" providerId="ADAL" clId="{28856512-D6B7-4AE5-91AB-07074F1B84C1}" dt="2022-01-26T08:34:52.325" v="312" actId="478"/>
          <ac:picMkLst>
            <pc:docMk/>
            <pc:sldMk cId="3338540280" sldId="263"/>
            <ac:picMk id="13" creationId="{CB8431AD-87A2-4BA3-93FE-F591181F4DD2}"/>
          </ac:picMkLst>
        </pc:picChg>
        <pc:picChg chg="mod modCrop">
          <ac:chgData name="Shoko Kakuda" userId="40706642-bbdd-4be4-a46a-1d3174691c72" providerId="ADAL" clId="{28856512-D6B7-4AE5-91AB-07074F1B84C1}" dt="2022-01-27T04:49:09.861" v="6988" actId="18131"/>
          <ac:picMkLst>
            <pc:docMk/>
            <pc:sldMk cId="3338540280" sldId="263"/>
            <ac:picMk id="15" creationId="{C62D38D7-5BDD-4ACB-A84E-76F1DBFDD39E}"/>
          </ac:picMkLst>
        </pc:picChg>
      </pc:sldChg>
      <pc:sldChg chg="modSp mod">
        <pc:chgData name="Shoko Kakuda" userId="40706642-bbdd-4be4-a46a-1d3174691c72" providerId="ADAL" clId="{28856512-D6B7-4AE5-91AB-07074F1B84C1}" dt="2022-01-26T08:39:24.714" v="617" actId="14100"/>
        <pc:sldMkLst>
          <pc:docMk/>
          <pc:sldMk cId="3597634185" sldId="264"/>
        </pc:sldMkLst>
        <pc:picChg chg="mod">
          <ac:chgData name="Shoko Kakuda" userId="40706642-bbdd-4be4-a46a-1d3174691c72" providerId="ADAL" clId="{28856512-D6B7-4AE5-91AB-07074F1B84C1}" dt="2022-01-26T08:39:24.714" v="617" actId="14100"/>
          <ac:picMkLst>
            <pc:docMk/>
            <pc:sldMk cId="3597634185" sldId="264"/>
            <ac:picMk id="4" creationId="{00000000-0000-0000-0000-000000000000}"/>
          </ac:picMkLst>
        </pc:picChg>
        <pc:picChg chg="mod">
          <ac:chgData name="Shoko Kakuda" userId="40706642-bbdd-4be4-a46a-1d3174691c72" providerId="ADAL" clId="{28856512-D6B7-4AE5-91AB-07074F1B84C1}" dt="2022-01-26T08:36:47.009" v="574" actId="1076"/>
          <ac:picMkLst>
            <pc:docMk/>
            <pc:sldMk cId="3597634185" sldId="264"/>
            <ac:picMk id="5" creationId="{00000000-0000-0000-0000-000000000000}"/>
          </ac:picMkLst>
        </pc:picChg>
        <pc:picChg chg="mod">
          <ac:chgData name="Shoko Kakuda" userId="40706642-bbdd-4be4-a46a-1d3174691c72" providerId="ADAL" clId="{28856512-D6B7-4AE5-91AB-07074F1B84C1}" dt="2022-01-26T08:39:19.005" v="615" actId="14100"/>
          <ac:picMkLst>
            <pc:docMk/>
            <pc:sldMk cId="3597634185" sldId="264"/>
            <ac:picMk id="8" creationId="{B3642F9A-65A0-4D46-B0A6-87604DB95482}"/>
          </ac:picMkLst>
        </pc:picChg>
      </pc:sldChg>
      <pc:sldChg chg="addSp delSp modSp mod addAnim delAnim modAnim">
        <pc:chgData name="Shoko Kakuda" userId="40706642-bbdd-4be4-a46a-1d3174691c72" providerId="ADAL" clId="{28856512-D6B7-4AE5-91AB-07074F1B84C1}" dt="2022-01-27T07:36:53.218" v="7007" actId="170"/>
        <pc:sldMkLst>
          <pc:docMk/>
          <pc:sldMk cId="2978306336" sldId="266"/>
        </pc:sldMkLst>
        <pc:spChg chg="del mod">
          <ac:chgData name="Shoko Kakuda" userId="40706642-bbdd-4be4-a46a-1d3174691c72" providerId="ADAL" clId="{28856512-D6B7-4AE5-91AB-07074F1B84C1}" dt="2022-01-26T08:40:19.641" v="736" actId="478"/>
          <ac:spMkLst>
            <pc:docMk/>
            <pc:sldMk cId="2978306336" sldId="266"/>
            <ac:spMk id="8" creationId="{3371C42E-8CBE-4DCE-85D7-846EBFB472D1}"/>
          </ac:spMkLst>
        </pc:spChg>
        <pc:spChg chg="del">
          <ac:chgData name="Shoko Kakuda" userId="40706642-bbdd-4be4-a46a-1d3174691c72" providerId="ADAL" clId="{28856512-D6B7-4AE5-91AB-07074F1B84C1}" dt="2022-01-26T08:40:16.728" v="735" actId="478"/>
          <ac:spMkLst>
            <pc:docMk/>
            <pc:sldMk cId="2978306336" sldId="266"/>
            <ac:spMk id="13" creationId="{9D9223E2-8B9C-4FDE-9062-118F2BCED5D2}"/>
          </ac:spMkLst>
        </pc:spChg>
        <pc:spChg chg="mod">
          <ac:chgData name="Shoko Kakuda" userId="40706642-bbdd-4be4-a46a-1d3174691c72" providerId="ADAL" clId="{28856512-D6B7-4AE5-91AB-07074F1B84C1}" dt="2022-01-27T07:36:47.314" v="7005" actId="164"/>
          <ac:spMkLst>
            <pc:docMk/>
            <pc:sldMk cId="2978306336" sldId="266"/>
            <ac:spMk id="14" creationId="{6B2516C4-E107-4EB3-8BBD-1D57E87265D7}"/>
          </ac:spMkLst>
        </pc:spChg>
        <pc:spChg chg="mod">
          <ac:chgData name="Shoko Kakuda" userId="40706642-bbdd-4be4-a46a-1d3174691c72" providerId="ADAL" clId="{28856512-D6B7-4AE5-91AB-07074F1B84C1}" dt="2022-01-27T07:36:47.314" v="7005" actId="164"/>
          <ac:spMkLst>
            <pc:docMk/>
            <pc:sldMk cId="2978306336" sldId="266"/>
            <ac:spMk id="15" creationId="{1D47C96C-1ED5-4E0C-9511-BEF80744EF7C}"/>
          </ac:spMkLst>
        </pc:spChg>
        <pc:spChg chg="mod">
          <ac:chgData name="Shoko Kakuda" userId="40706642-bbdd-4be4-a46a-1d3174691c72" providerId="ADAL" clId="{28856512-D6B7-4AE5-91AB-07074F1B84C1}" dt="2022-01-27T07:36:47.314" v="7005" actId="164"/>
          <ac:spMkLst>
            <pc:docMk/>
            <pc:sldMk cId="2978306336" sldId="266"/>
            <ac:spMk id="16" creationId="{3ADBBCDA-5950-44D2-8DB2-5D1A0BB0B12E}"/>
          </ac:spMkLst>
        </pc:spChg>
        <pc:spChg chg="mod">
          <ac:chgData name="Shoko Kakuda" userId="40706642-bbdd-4be4-a46a-1d3174691c72" providerId="ADAL" clId="{28856512-D6B7-4AE5-91AB-07074F1B84C1}" dt="2022-01-27T07:36:47.314" v="7005" actId="164"/>
          <ac:spMkLst>
            <pc:docMk/>
            <pc:sldMk cId="2978306336" sldId="266"/>
            <ac:spMk id="17" creationId="{0E668E92-CEF7-4F6D-9449-D8E5500CCAF6}"/>
          </ac:spMkLst>
        </pc:spChg>
        <pc:spChg chg="mod">
          <ac:chgData name="Shoko Kakuda" userId="40706642-bbdd-4be4-a46a-1d3174691c72" providerId="ADAL" clId="{28856512-D6B7-4AE5-91AB-07074F1B84C1}" dt="2022-01-27T07:36:47.314" v="7005" actId="164"/>
          <ac:spMkLst>
            <pc:docMk/>
            <pc:sldMk cId="2978306336" sldId="266"/>
            <ac:spMk id="18" creationId="{AF32AC93-9238-415C-8460-D9A28C6C88D5}"/>
          </ac:spMkLst>
        </pc:spChg>
        <pc:spChg chg="add del mod">
          <ac:chgData name="Shoko Kakuda" userId="40706642-bbdd-4be4-a46a-1d3174691c72" providerId="ADAL" clId="{28856512-D6B7-4AE5-91AB-07074F1B84C1}" dt="2022-01-27T07:36:47.314" v="7005" actId="164"/>
          <ac:spMkLst>
            <pc:docMk/>
            <pc:sldMk cId="2978306336" sldId="266"/>
            <ac:spMk id="21" creationId="{FF6781FA-455C-4744-9ACB-CF032512C2CB}"/>
          </ac:spMkLst>
        </pc:spChg>
        <pc:spChg chg="add mod">
          <ac:chgData name="Shoko Kakuda" userId="40706642-bbdd-4be4-a46a-1d3174691c72" providerId="ADAL" clId="{28856512-D6B7-4AE5-91AB-07074F1B84C1}" dt="2022-01-27T07:36:47.314" v="7005" actId="164"/>
          <ac:spMkLst>
            <pc:docMk/>
            <pc:sldMk cId="2978306336" sldId="266"/>
            <ac:spMk id="22" creationId="{DB9F80ED-BE53-4B64-A896-425FB309A0A4}"/>
          </ac:spMkLst>
        </pc:spChg>
        <pc:grpChg chg="add mod ord">
          <ac:chgData name="Shoko Kakuda" userId="40706642-bbdd-4be4-a46a-1d3174691c72" providerId="ADAL" clId="{28856512-D6B7-4AE5-91AB-07074F1B84C1}" dt="2022-01-27T07:36:53.218" v="7007" actId="170"/>
          <ac:grpSpMkLst>
            <pc:docMk/>
            <pc:sldMk cId="2978306336" sldId="266"/>
            <ac:grpSpMk id="3" creationId="{4D899609-9F80-4B2E-962C-EC5CCCD53F43}"/>
          </ac:grpSpMkLst>
        </pc:grpChg>
        <pc:picChg chg="del mod">
          <ac:chgData name="Shoko Kakuda" userId="40706642-bbdd-4be4-a46a-1d3174691c72" providerId="ADAL" clId="{28856512-D6B7-4AE5-91AB-07074F1B84C1}" dt="2022-01-26T08:37:18.247" v="580" actId="478"/>
          <ac:picMkLst>
            <pc:docMk/>
            <pc:sldMk cId="2978306336" sldId="266"/>
            <ac:picMk id="5" creationId="{00000000-0000-0000-0000-000000000000}"/>
          </ac:picMkLst>
        </pc:picChg>
        <pc:picChg chg="mod modCrop">
          <ac:chgData name="Shoko Kakuda" userId="40706642-bbdd-4be4-a46a-1d3174691c72" providerId="ADAL" clId="{28856512-D6B7-4AE5-91AB-07074F1B84C1}" dt="2022-01-27T07:36:47.314" v="7005" actId="164"/>
          <ac:picMkLst>
            <pc:docMk/>
            <pc:sldMk cId="2978306336" sldId="266"/>
            <ac:picMk id="12" creationId="{3AE9D557-F453-4E33-AD7C-75432E209777}"/>
          </ac:picMkLst>
        </pc:picChg>
        <pc:picChg chg="mod">
          <ac:chgData name="Shoko Kakuda" userId="40706642-bbdd-4be4-a46a-1d3174691c72" providerId="ADAL" clId="{28856512-D6B7-4AE5-91AB-07074F1B84C1}" dt="2022-01-27T07:36:32.896" v="7004" actId="1035"/>
          <ac:picMkLst>
            <pc:docMk/>
            <pc:sldMk cId="2978306336" sldId="266"/>
            <ac:picMk id="19" creationId="{00000000-0000-0000-0000-000000000000}"/>
          </ac:picMkLst>
        </pc:picChg>
        <pc:picChg chg="add mod ord">
          <ac:chgData name="Shoko Kakuda" userId="40706642-bbdd-4be4-a46a-1d3174691c72" providerId="ADAL" clId="{28856512-D6B7-4AE5-91AB-07074F1B84C1}" dt="2022-01-26T08:38:06.483" v="601" actId="1076"/>
          <ac:picMkLst>
            <pc:docMk/>
            <pc:sldMk cId="2978306336" sldId="266"/>
            <ac:picMk id="20" creationId="{36596005-633E-40BD-82BF-BE02C1C75C8B}"/>
          </ac:picMkLst>
        </pc:picChg>
        <pc:picChg chg="mod modCrop">
          <ac:chgData name="Shoko Kakuda" userId="40706642-bbdd-4be4-a46a-1d3174691c72" providerId="ADAL" clId="{28856512-D6B7-4AE5-91AB-07074F1B84C1}" dt="2022-01-26T08:38:59.789" v="613" actId="1076"/>
          <ac:picMkLst>
            <pc:docMk/>
            <pc:sldMk cId="2978306336" sldId="266"/>
            <ac:picMk id="23" creationId="{72D7A718-0A85-474C-90B1-ED26C4762F8B}"/>
          </ac:picMkLst>
        </pc:picChg>
      </pc:sldChg>
      <pc:sldChg chg="addSp delSp modSp mod">
        <pc:chgData name="Shoko Kakuda" userId="40706642-bbdd-4be4-a46a-1d3174691c72" providerId="ADAL" clId="{28856512-D6B7-4AE5-91AB-07074F1B84C1}" dt="2022-01-27T07:37:34.201" v="7023" actId="1037"/>
        <pc:sldMkLst>
          <pc:docMk/>
          <pc:sldMk cId="286424772" sldId="267"/>
        </pc:sldMkLst>
        <pc:picChg chg="mod ord">
          <ac:chgData name="Shoko Kakuda" userId="40706642-bbdd-4be4-a46a-1d3174691c72" providerId="ADAL" clId="{28856512-D6B7-4AE5-91AB-07074F1B84C1}" dt="2022-01-27T07:37:34.201" v="7023" actId="1037"/>
          <ac:picMkLst>
            <pc:docMk/>
            <pc:sldMk cId="286424772" sldId="267"/>
            <ac:picMk id="2" creationId="{00000000-0000-0000-0000-000000000000}"/>
          </ac:picMkLst>
        </pc:picChg>
        <pc:picChg chg="del mod modCrop">
          <ac:chgData name="Shoko Kakuda" userId="40706642-bbdd-4be4-a46a-1d3174691c72" providerId="ADAL" clId="{28856512-D6B7-4AE5-91AB-07074F1B84C1}" dt="2022-01-26T08:46:58.828" v="970" actId="478"/>
          <ac:picMkLst>
            <pc:docMk/>
            <pc:sldMk cId="286424772" sldId="267"/>
            <ac:picMk id="3" creationId="{73C45750-C5CD-4407-95C4-1BA7D047F348}"/>
          </ac:picMkLst>
        </pc:picChg>
        <pc:picChg chg="add mod">
          <ac:chgData name="Shoko Kakuda" userId="40706642-bbdd-4be4-a46a-1d3174691c72" providerId="ADAL" clId="{28856512-D6B7-4AE5-91AB-07074F1B84C1}" dt="2022-01-26T08:47:19.261" v="972" actId="1076"/>
          <ac:picMkLst>
            <pc:docMk/>
            <pc:sldMk cId="286424772" sldId="267"/>
            <ac:picMk id="6" creationId="{1B645A94-14AB-4345-B934-34940E0EBDAF}"/>
          </ac:picMkLst>
        </pc:picChg>
        <pc:picChg chg="add mod ord">
          <ac:chgData name="Shoko Kakuda" userId="40706642-bbdd-4be4-a46a-1d3174691c72" providerId="ADAL" clId="{28856512-D6B7-4AE5-91AB-07074F1B84C1}" dt="2022-01-27T07:37:27.359" v="7011" actId="170"/>
          <ac:picMkLst>
            <pc:docMk/>
            <pc:sldMk cId="286424772" sldId="267"/>
            <ac:picMk id="8" creationId="{5FDB1EA5-9DC2-43AD-98C3-0978E4A63295}"/>
          </ac:picMkLst>
        </pc:picChg>
        <pc:picChg chg="del">
          <ac:chgData name="Shoko Kakuda" userId="40706642-bbdd-4be4-a46a-1d3174691c72" providerId="ADAL" clId="{28856512-D6B7-4AE5-91AB-07074F1B84C1}" dt="2022-01-26T08:47:44.681" v="975" actId="478"/>
          <ac:picMkLst>
            <pc:docMk/>
            <pc:sldMk cId="286424772" sldId="267"/>
            <ac:picMk id="9" creationId="{2C3AAA1C-C54F-4578-9E0B-0E277DBE1E61}"/>
          </ac:picMkLst>
        </pc:picChg>
        <pc:picChg chg="add mod ord">
          <ac:chgData name="Shoko Kakuda" userId="40706642-bbdd-4be4-a46a-1d3174691c72" providerId="ADAL" clId="{28856512-D6B7-4AE5-91AB-07074F1B84C1}" dt="2022-01-26T08:48:59.482" v="1129" actId="1038"/>
          <ac:picMkLst>
            <pc:docMk/>
            <pc:sldMk cId="286424772" sldId="267"/>
            <ac:picMk id="11" creationId="{0DC4437C-B558-4482-9B68-4C7332A8355D}"/>
          </ac:picMkLst>
        </pc:picChg>
      </pc:sldChg>
      <pc:sldChg chg="modSp mod">
        <pc:chgData name="Shoko Kakuda" userId="40706642-bbdd-4be4-a46a-1d3174691c72" providerId="ADAL" clId="{28856512-D6B7-4AE5-91AB-07074F1B84C1}" dt="2022-01-27T03:56:58.374" v="3980" actId="1076"/>
        <pc:sldMkLst>
          <pc:docMk/>
          <pc:sldMk cId="3215194768" sldId="271"/>
        </pc:sldMkLst>
        <pc:picChg chg="mod">
          <ac:chgData name="Shoko Kakuda" userId="40706642-bbdd-4be4-a46a-1d3174691c72" providerId="ADAL" clId="{28856512-D6B7-4AE5-91AB-07074F1B84C1}" dt="2022-01-27T03:56:49.631" v="3978" actId="1076"/>
          <ac:picMkLst>
            <pc:docMk/>
            <pc:sldMk cId="3215194768" sldId="271"/>
            <ac:picMk id="15" creationId="{935B997C-FCDB-410B-8D0E-3C85EF85B440}"/>
          </ac:picMkLst>
        </pc:picChg>
        <pc:picChg chg="mod">
          <ac:chgData name="Shoko Kakuda" userId="40706642-bbdd-4be4-a46a-1d3174691c72" providerId="ADAL" clId="{28856512-D6B7-4AE5-91AB-07074F1B84C1}" dt="2022-01-27T03:56:46.490" v="3977" actId="1076"/>
          <ac:picMkLst>
            <pc:docMk/>
            <pc:sldMk cId="3215194768" sldId="271"/>
            <ac:picMk id="16" creationId="{38991A0F-C52D-462B-923E-1601F170A5AC}"/>
          </ac:picMkLst>
        </pc:picChg>
        <pc:picChg chg="mod">
          <ac:chgData name="Shoko Kakuda" userId="40706642-bbdd-4be4-a46a-1d3174691c72" providerId="ADAL" clId="{28856512-D6B7-4AE5-91AB-07074F1B84C1}" dt="2022-01-27T03:56:52.837" v="3979" actId="1076"/>
          <ac:picMkLst>
            <pc:docMk/>
            <pc:sldMk cId="3215194768" sldId="271"/>
            <ac:picMk id="17" creationId="{E86FDCB8-B4F1-4459-B74E-DF699261F566}"/>
          </ac:picMkLst>
        </pc:picChg>
        <pc:picChg chg="mod">
          <ac:chgData name="Shoko Kakuda" userId="40706642-bbdd-4be4-a46a-1d3174691c72" providerId="ADAL" clId="{28856512-D6B7-4AE5-91AB-07074F1B84C1}" dt="2022-01-27T03:56:58.374" v="3980" actId="1076"/>
          <ac:picMkLst>
            <pc:docMk/>
            <pc:sldMk cId="3215194768" sldId="271"/>
            <ac:picMk id="18" creationId="{D59894CE-816D-40AF-91F0-EEC8C3A9E58C}"/>
          </ac:picMkLst>
        </pc:picChg>
        <pc:picChg chg="mod modCrop">
          <ac:chgData name="Shoko Kakuda" userId="40706642-bbdd-4be4-a46a-1d3174691c72" providerId="ADAL" clId="{28856512-D6B7-4AE5-91AB-07074F1B84C1}" dt="2022-01-27T03:56:40.539" v="3975" actId="732"/>
          <ac:picMkLst>
            <pc:docMk/>
            <pc:sldMk cId="3215194768" sldId="271"/>
            <ac:picMk id="21" creationId="{E0D478DB-41BF-4944-8624-002CEBD39B0F}"/>
          </ac:picMkLst>
        </pc:picChg>
      </pc:sldChg>
      <pc:sldChg chg="addSp delSp modSp mod setBg">
        <pc:chgData name="Shoko Kakuda" userId="40706642-bbdd-4be4-a46a-1d3174691c72" providerId="ADAL" clId="{28856512-D6B7-4AE5-91AB-07074F1B84C1}" dt="2022-01-26T08:45:39.242" v="916"/>
        <pc:sldMkLst>
          <pc:docMk/>
          <pc:sldMk cId="2125845235" sldId="272"/>
        </pc:sldMkLst>
        <pc:picChg chg="add mod">
          <ac:chgData name="Shoko Kakuda" userId="40706642-bbdd-4be4-a46a-1d3174691c72" providerId="ADAL" clId="{28856512-D6B7-4AE5-91AB-07074F1B84C1}" dt="2022-01-26T08:45:29.733" v="915" actId="1076"/>
          <ac:picMkLst>
            <pc:docMk/>
            <pc:sldMk cId="2125845235" sldId="272"/>
            <ac:picMk id="4" creationId="{3C422EEF-9ECD-4D54-AE57-76783B525CDC}"/>
          </ac:picMkLst>
        </pc:picChg>
        <pc:picChg chg="mod">
          <ac:chgData name="Shoko Kakuda" userId="40706642-bbdd-4be4-a46a-1d3174691c72" providerId="ADAL" clId="{28856512-D6B7-4AE5-91AB-07074F1B84C1}" dt="2022-01-26T08:44:39.604" v="906" actId="1076"/>
          <ac:picMkLst>
            <pc:docMk/>
            <pc:sldMk cId="2125845235" sldId="272"/>
            <ac:picMk id="5" creationId="{00000000-0000-0000-0000-000000000000}"/>
          </ac:picMkLst>
        </pc:picChg>
        <pc:picChg chg="del mod">
          <ac:chgData name="Shoko Kakuda" userId="40706642-bbdd-4be4-a46a-1d3174691c72" providerId="ADAL" clId="{28856512-D6B7-4AE5-91AB-07074F1B84C1}" dt="2022-01-26T08:44:55.955" v="910" actId="478"/>
          <ac:picMkLst>
            <pc:docMk/>
            <pc:sldMk cId="2125845235" sldId="272"/>
            <ac:picMk id="6" creationId="{4ECBAD4D-C8BE-4866-8C83-B86381162FDE}"/>
          </ac:picMkLst>
        </pc:picChg>
        <pc:picChg chg="del">
          <ac:chgData name="Shoko Kakuda" userId="40706642-bbdd-4be4-a46a-1d3174691c72" providerId="ADAL" clId="{28856512-D6B7-4AE5-91AB-07074F1B84C1}" dt="2022-01-26T08:44:24.980" v="898" actId="478"/>
          <ac:picMkLst>
            <pc:docMk/>
            <pc:sldMk cId="2125845235" sldId="272"/>
            <ac:picMk id="8" creationId="{6F64ADB8-83A6-413F-99AE-521F119D71E2}"/>
          </ac:picMkLst>
        </pc:picChg>
      </pc:sldChg>
      <pc:sldChg chg="addSp delSp modSp mod delAnim modAnim">
        <pc:chgData name="Shoko Kakuda" userId="40706642-bbdd-4be4-a46a-1d3174691c72" providerId="ADAL" clId="{28856512-D6B7-4AE5-91AB-07074F1B84C1}" dt="2022-01-27T04:03:43.465" v="4695"/>
        <pc:sldMkLst>
          <pc:docMk/>
          <pc:sldMk cId="3481745866" sldId="273"/>
        </pc:sldMkLst>
        <pc:spChg chg="add del mod">
          <ac:chgData name="Shoko Kakuda" userId="40706642-bbdd-4be4-a46a-1d3174691c72" providerId="ADAL" clId="{28856512-D6B7-4AE5-91AB-07074F1B84C1}" dt="2022-01-27T04:03:42.660" v="4694" actId="478"/>
          <ac:spMkLst>
            <pc:docMk/>
            <pc:sldMk cId="3481745866" sldId="273"/>
            <ac:spMk id="7" creationId="{73A01ED5-2089-4B81-9F77-4301E48B1C08}"/>
          </ac:spMkLst>
        </pc:spChg>
        <pc:picChg chg="mod modCrop">
          <ac:chgData name="Shoko Kakuda" userId="40706642-bbdd-4be4-a46a-1d3174691c72" providerId="ADAL" clId="{28856512-D6B7-4AE5-91AB-07074F1B84C1}" dt="2022-01-27T03:58:01.462" v="3983" actId="732"/>
          <ac:picMkLst>
            <pc:docMk/>
            <pc:sldMk cId="3481745866" sldId="273"/>
            <ac:picMk id="4" creationId="{42A081A3-E954-4EFE-950A-02C02D01EB4C}"/>
          </ac:picMkLst>
        </pc:picChg>
        <pc:picChg chg="add mod">
          <ac:chgData name="Shoko Kakuda" userId="40706642-bbdd-4be4-a46a-1d3174691c72" providerId="ADAL" clId="{28856512-D6B7-4AE5-91AB-07074F1B84C1}" dt="2022-01-27T03:58:22.235" v="3986" actId="1076"/>
          <ac:picMkLst>
            <pc:docMk/>
            <pc:sldMk cId="3481745866" sldId="273"/>
            <ac:picMk id="5" creationId="{2D5A0EE2-9968-484D-AC34-E52517556BA1}"/>
          </ac:picMkLst>
        </pc:picChg>
        <pc:picChg chg="add mod">
          <ac:chgData name="Shoko Kakuda" userId="40706642-bbdd-4be4-a46a-1d3174691c72" providerId="ADAL" clId="{28856512-D6B7-4AE5-91AB-07074F1B84C1}" dt="2022-01-27T04:03:43.465" v="4695"/>
          <ac:picMkLst>
            <pc:docMk/>
            <pc:sldMk cId="3481745866" sldId="273"/>
            <ac:picMk id="11" creationId="{80EAF6EB-C38F-4B0D-9416-4ABDD6EE4FF2}"/>
          </ac:picMkLst>
        </pc:picChg>
        <pc:picChg chg="add mod">
          <ac:chgData name="Shoko Kakuda" userId="40706642-bbdd-4be4-a46a-1d3174691c72" providerId="ADAL" clId="{28856512-D6B7-4AE5-91AB-07074F1B84C1}" dt="2022-01-27T04:03:43.465" v="4695"/>
          <ac:picMkLst>
            <pc:docMk/>
            <pc:sldMk cId="3481745866" sldId="273"/>
            <ac:picMk id="12" creationId="{16F24B91-ECAD-4251-9CEF-3DEF87D138D5}"/>
          </ac:picMkLst>
        </pc:picChg>
        <pc:picChg chg="mod modCrop">
          <ac:chgData name="Shoko Kakuda" userId="40706642-bbdd-4be4-a46a-1d3174691c72" providerId="ADAL" clId="{28856512-D6B7-4AE5-91AB-07074F1B84C1}" dt="2022-01-27T03:58:45.262" v="3992" actId="1076"/>
          <ac:picMkLst>
            <pc:docMk/>
            <pc:sldMk cId="3481745866" sldId="273"/>
            <ac:picMk id="15" creationId="{452A01E2-973D-4783-BC64-0D7EB80422E3}"/>
          </ac:picMkLst>
        </pc:picChg>
        <pc:picChg chg="del mod">
          <ac:chgData name="Shoko Kakuda" userId="40706642-bbdd-4be4-a46a-1d3174691c72" providerId="ADAL" clId="{28856512-D6B7-4AE5-91AB-07074F1B84C1}" dt="2022-01-27T04:03:37.522" v="4693" actId="21"/>
          <ac:picMkLst>
            <pc:docMk/>
            <pc:sldMk cId="3481745866" sldId="273"/>
            <ac:picMk id="16" creationId="{1C5442EF-BE02-4A8D-9133-185F5B3454FC}"/>
          </ac:picMkLst>
        </pc:picChg>
        <pc:picChg chg="del mod">
          <ac:chgData name="Shoko Kakuda" userId="40706642-bbdd-4be4-a46a-1d3174691c72" providerId="ADAL" clId="{28856512-D6B7-4AE5-91AB-07074F1B84C1}" dt="2022-01-27T04:03:37.522" v="4693" actId="21"/>
          <ac:picMkLst>
            <pc:docMk/>
            <pc:sldMk cId="3481745866" sldId="273"/>
            <ac:picMk id="17" creationId="{4F0214B7-872A-49C7-A9F4-EE9156D0DB3E}"/>
          </ac:picMkLst>
        </pc:picChg>
      </pc:sldChg>
      <pc:sldChg chg="modSp mod setBg">
        <pc:chgData name="Shoko Kakuda" userId="40706642-bbdd-4be4-a46a-1d3174691c72" providerId="ADAL" clId="{28856512-D6B7-4AE5-91AB-07074F1B84C1}" dt="2022-01-27T03:53:48.737" v="3839" actId="1076"/>
        <pc:sldMkLst>
          <pc:docMk/>
          <pc:sldMk cId="143513397" sldId="275"/>
        </pc:sldMkLst>
        <pc:picChg chg="mod modCrop">
          <ac:chgData name="Shoko Kakuda" userId="40706642-bbdd-4be4-a46a-1d3174691c72" providerId="ADAL" clId="{28856512-D6B7-4AE5-91AB-07074F1B84C1}" dt="2022-01-27T03:53:30.432" v="3837" actId="1076"/>
          <ac:picMkLst>
            <pc:docMk/>
            <pc:sldMk cId="143513397" sldId="275"/>
            <ac:picMk id="3" creationId="{203DE76D-8C27-41CC-81CD-FFBC9B6ACCF3}"/>
          </ac:picMkLst>
        </pc:picChg>
        <pc:picChg chg="mod">
          <ac:chgData name="Shoko Kakuda" userId="40706642-bbdd-4be4-a46a-1d3174691c72" providerId="ADAL" clId="{28856512-D6B7-4AE5-91AB-07074F1B84C1}" dt="2022-01-27T03:53:02.911" v="3831" actId="1076"/>
          <ac:picMkLst>
            <pc:docMk/>
            <pc:sldMk cId="143513397" sldId="275"/>
            <ac:picMk id="8" creationId="{7048DC0C-32B4-4790-AF6A-D6D336CF1A52}"/>
          </ac:picMkLst>
        </pc:picChg>
        <pc:picChg chg="mod modCrop">
          <ac:chgData name="Shoko Kakuda" userId="40706642-bbdd-4be4-a46a-1d3174691c72" providerId="ADAL" clId="{28856512-D6B7-4AE5-91AB-07074F1B84C1}" dt="2022-01-27T03:53:48.737" v="3839" actId="1076"/>
          <ac:picMkLst>
            <pc:docMk/>
            <pc:sldMk cId="143513397" sldId="275"/>
            <ac:picMk id="11" creationId="{443E5957-0037-4900-B965-868A10748FC0}"/>
          </ac:picMkLst>
        </pc:picChg>
      </pc:sldChg>
      <pc:sldChg chg="setBg">
        <pc:chgData name="Shoko Kakuda" userId="40706642-bbdd-4be4-a46a-1d3174691c72" providerId="ADAL" clId="{28856512-D6B7-4AE5-91AB-07074F1B84C1}" dt="2022-01-27T03:56:29.086" v="3974"/>
        <pc:sldMkLst>
          <pc:docMk/>
          <pc:sldMk cId="3320536483" sldId="279"/>
        </pc:sldMkLst>
      </pc:sldChg>
      <pc:sldChg chg="addSp delSp modSp mod delAnim modAnim">
        <pc:chgData name="Shoko Kakuda" userId="40706642-bbdd-4be4-a46a-1d3174691c72" providerId="ADAL" clId="{28856512-D6B7-4AE5-91AB-07074F1B84C1}" dt="2022-01-27T04:03:54.408" v="4698"/>
        <pc:sldMkLst>
          <pc:docMk/>
          <pc:sldMk cId="3298763904" sldId="285"/>
        </pc:sldMkLst>
        <pc:spChg chg="add del mod">
          <ac:chgData name="Shoko Kakuda" userId="40706642-bbdd-4be4-a46a-1d3174691c72" providerId="ADAL" clId="{28856512-D6B7-4AE5-91AB-07074F1B84C1}" dt="2022-01-27T04:03:53.482" v="4697" actId="478"/>
          <ac:spMkLst>
            <pc:docMk/>
            <pc:sldMk cId="3298763904" sldId="285"/>
            <ac:spMk id="5" creationId="{CFC9C6B6-AA97-4F0D-ABA1-CDFCADC8D890}"/>
          </ac:spMkLst>
        </pc:spChg>
        <pc:grpChg chg="add mod">
          <ac:chgData name="Shoko Kakuda" userId="40706642-bbdd-4be4-a46a-1d3174691c72" providerId="ADAL" clId="{28856512-D6B7-4AE5-91AB-07074F1B84C1}" dt="2022-01-27T04:00:22.261" v="4129" actId="1076"/>
          <ac:grpSpMkLst>
            <pc:docMk/>
            <pc:sldMk cId="3298763904" sldId="285"/>
            <ac:grpSpMk id="2" creationId="{206966A0-5F26-49AF-AF92-76F15AAAB6B8}"/>
          </ac:grpSpMkLst>
        </pc:grpChg>
        <pc:picChg chg="mod ord">
          <ac:chgData name="Shoko Kakuda" userId="40706642-bbdd-4be4-a46a-1d3174691c72" providerId="ADAL" clId="{28856512-D6B7-4AE5-91AB-07074F1B84C1}" dt="2022-01-27T04:00:19.721" v="4128" actId="164"/>
          <ac:picMkLst>
            <pc:docMk/>
            <pc:sldMk cId="3298763904" sldId="285"/>
            <ac:picMk id="6" creationId="{3B5939B1-76D3-40AB-8863-E2C407AB8F74}"/>
          </ac:picMkLst>
        </pc:picChg>
        <pc:picChg chg="add mod modCrop">
          <ac:chgData name="Shoko Kakuda" userId="40706642-bbdd-4be4-a46a-1d3174691c72" providerId="ADAL" clId="{28856512-D6B7-4AE5-91AB-07074F1B84C1}" dt="2022-01-27T04:00:19.721" v="4128" actId="164"/>
          <ac:picMkLst>
            <pc:docMk/>
            <pc:sldMk cId="3298763904" sldId="285"/>
            <ac:picMk id="7" creationId="{6496CBB0-FC6F-4A10-857B-D66099368E60}"/>
          </ac:picMkLst>
        </pc:picChg>
        <pc:picChg chg="mod modCrop">
          <ac:chgData name="Shoko Kakuda" userId="40706642-bbdd-4be4-a46a-1d3174691c72" providerId="ADAL" clId="{28856512-D6B7-4AE5-91AB-07074F1B84C1}" dt="2022-01-27T03:59:36.525" v="4117" actId="1076"/>
          <ac:picMkLst>
            <pc:docMk/>
            <pc:sldMk cId="3298763904" sldId="285"/>
            <ac:picMk id="8" creationId="{70632E70-4739-4DF7-8526-76A64AF4678C}"/>
          </ac:picMkLst>
        </pc:picChg>
        <pc:picChg chg="del mod ord">
          <ac:chgData name="Shoko Kakuda" userId="40706642-bbdd-4be4-a46a-1d3174691c72" providerId="ADAL" clId="{28856512-D6B7-4AE5-91AB-07074F1B84C1}" dt="2022-01-27T04:03:49.924" v="4696" actId="21"/>
          <ac:picMkLst>
            <pc:docMk/>
            <pc:sldMk cId="3298763904" sldId="285"/>
            <ac:picMk id="11" creationId="{F490171B-6BA2-4AF7-AE4E-3004DB2DA538}"/>
          </ac:picMkLst>
        </pc:picChg>
        <pc:picChg chg="del mod ord">
          <ac:chgData name="Shoko Kakuda" userId="40706642-bbdd-4be4-a46a-1d3174691c72" providerId="ADAL" clId="{28856512-D6B7-4AE5-91AB-07074F1B84C1}" dt="2022-01-27T04:03:49.924" v="4696" actId="21"/>
          <ac:picMkLst>
            <pc:docMk/>
            <pc:sldMk cId="3298763904" sldId="285"/>
            <ac:picMk id="12" creationId="{EC2164BA-4609-4D8C-B4FE-EC204CAC1DA6}"/>
          </ac:picMkLst>
        </pc:picChg>
        <pc:picChg chg="add mod">
          <ac:chgData name="Shoko Kakuda" userId="40706642-bbdd-4be4-a46a-1d3174691c72" providerId="ADAL" clId="{28856512-D6B7-4AE5-91AB-07074F1B84C1}" dt="2022-01-27T04:03:54.408" v="4698"/>
          <ac:picMkLst>
            <pc:docMk/>
            <pc:sldMk cId="3298763904" sldId="285"/>
            <ac:picMk id="13" creationId="{4F9302A0-36BB-4EF3-AF00-E662E8EFEBBA}"/>
          </ac:picMkLst>
        </pc:picChg>
        <pc:picChg chg="add mod">
          <ac:chgData name="Shoko Kakuda" userId="40706642-bbdd-4be4-a46a-1d3174691c72" providerId="ADAL" clId="{28856512-D6B7-4AE5-91AB-07074F1B84C1}" dt="2022-01-27T04:03:54.408" v="4698"/>
          <ac:picMkLst>
            <pc:docMk/>
            <pc:sldMk cId="3298763904" sldId="285"/>
            <ac:picMk id="14" creationId="{38E0E724-E533-45AC-960E-6A2D9A153947}"/>
          </ac:picMkLst>
        </pc:picChg>
      </pc:sldChg>
      <pc:sldChg chg="delSp">
        <pc:chgData name="Shoko Kakuda" userId="40706642-bbdd-4be4-a46a-1d3174691c72" providerId="ADAL" clId="{28856512-D6B7-4AE5-91AB-07074F1B84C1}" dt="2022-01-27T03:57:25.867" v="3981" actId="478"/>
        <pc:sldMkLst>
          <pc:docMk/>
          <pc:sldMk cId="3546868761" sldId="286"/>
        </pc:sldMkLst>
        <pc:picChg chg="del">
          <ac:chgData name="Shoko Kakuda" userId="40706642-bbdd-4be4-a46a-1d3174691c72" providerId="ADAL" clId="{28856512-D6B7-4AE5-91AB-07074F1B84C1}" dt="2022-01-27T03:57:25.867" v="3981" actId="478"/>
          <ac:picMkLst>
            <pc:docMk/>
            <pc:sldMk cId="3546868761" sldId="286"/>
            <ac:picMk id="1026" creationId="{6C503928-4BBD-4ADF-B3D1-913A47ACE96B}"/>
          </ac:picMkLst>
        </pc:picChg>
      </pc:sldChg>
      <pc:sldChg chg="addSp delSp modSp del mod delAnim">
        <pc:chgData name="Shoko Kakuda" userId="40706642-bbdd-4be4-a46a-1d3174691c72" providerId="ADAL" clId="{28856512-D6B7-4AE5-91AB-07074F1B84C1}" dt="2022-01-27T04:16:13.933" v="5418" actId="47"/>
        <pc:sldMkLst>
          <pc:docMk/>
          <pc:sldMk cId="3994214618" sldId="287"/>
        </pc:sldMkLst>
        <pc:spChg chg="del mod">
          <ac:chgData name="Shoko Kakuda" userId="40706642-bbdd-4be4-a46a-1d3174691c72" providerId="ADAL" clId="{28856512-D6B7-4AE5-91AB-07074F1B84C1}" dt="2022-01-27T04:15:40.330" v="5368" actId="21"/>
          <ac:spMkLst>
            <pc:docMk/>
            <pc:sldMk cId="3994214618" sldId="287"/>
            <ac:spMk id="16" creationId="{07529BDD-B0E8-4000-B0CD-C1EC86F109E3}"/>
          </ac:spMkLst>
        </pc:spChg>
        <pc:spChg chg="del mod">
          <ac:chgData name="Shoko Kakuda" userId="40706642-bbdd-4be4-a46a-1d3174691c72" providerId="ADAL" clId="{28856512-D6B7-4AE5-91AB-07074F1B84C1}" dt="2022-01-27T04:15:40.330" v="5368" actId="21"/>
          <ac:spMkLst>
            <pc:docMk/>
            <pc:sldMk cId="3994214618" sldId="287"/>
            <ac:spMk id="17" creationId="{5C785240-6A19-4099-96B1-0F0AF631488D}"/>
          </ac:spMkLst>
        </pc:spChg>
        <pc:spChg chg="del mod">
          <ac:chgData name="Shoko Kakuda" userId="40706642-bbdd-4be4-a46a-1d3174691c72" providerId="ADAL" clId="{28856512-D6B7-4AE5-91AB-07074F1B84C1}" dt="2022-01-27T04:15:40.330" v="5368" actId="21"/>
          <ac:spMkLst>
            <pc:docMk/>
            <pc:sldMk cId="3994214618" sldId="287"/>
            <ac:spMk id="18" creationId="{CB62887A-9169-4A4E-B57D-42BC5D57AAD3}"/>
          </ac:spMkLst>
        </pc:spChg>
        <pc:spChg chg="del mod">
          <ac:chgData name="Shoko Kakuda" userId="40706642-bbdd-4be4-a46a-1d3174691c72" providerId="ADAL" clId="{28856512-D6B7-4AE5-91AB-07074F1B84C1}" dt="2022-01-27T04:15:40.330" v="5368" actId="21"/>
          <ac:spMkLst>
            <pc:docMk/>
            <pc:sldMk cId="3994214618" sldId="287"/>
            <ac:spMk id="19" creationId="{CC354B01-7B85-40BB-AAF0-B3809818719C}"/>
          </ac:spMkLst>
        </pc:spChg>
        <pc:grpChg chg="add del mod">
          <ac:chgData name="Shoko Kakuda" userId="40706642-bbdd-4be4-a46a-1d3174691c72" providerId="ADAL" clId="{28856512-D6B7-4AE5-91AB-07074F1B84C1}" dt="2022-01-27T04:13:11.892" v="5231" actId="21"/>
          <ac:grpSpMkLst>
            <pc:docMk/>
            <pc:sldMk cId="3994214618" sldId="287"/>
            <ac:grpSpMk id="2" creationId="{EEA801B0-4F9E-4313-BC17-4677A9C6FAAF}"/>
          </ac:grpSpMkLst>
        </pc:grpChg>
        <pc:picChg chg="del mod">
          <ac:chgData name="Shoko Kakuda" userId="40706642-bbdd-4be4-a46a-1d3174691c72" providerId="ADAL" clId="{28856512-D6B7-4AE5-91AB-07074F1B84C1}" dt="2022-01-27T04:12:54.100" v="5203" actId="21"/>
          <ac:picMkLst>
            <pc:docMk/>
            <pc:sldMk cId="3994214618" sldId="287"/>
            <ac:picMk id="3" creationId="{A87C17EF-8CA8-423C-8C8F-1B5B53AA8A8E}"/>
          </ac:picMkLst>
        </pc:picChg>
        <pc:picChg chg="mod">
          <ac:chgData name="Shoko Kakuda" userId="40706642-bbdd-4be4-a46a-1d3174691c72" providerId="ADAL" clId="{28856512-D6B7-4AE5-91AB-07074F1B84C1}" dt="2022-01-27T04:13:10.597" v="5230" actId="164"/>
          <ac:picMkLst>
            <pc:docMk/>
            <pc:sldMk cId="3994214618" sldId="287"/>
            <ac:picMk id="5" creationId="{A2922B03-186C-4CD8-88E8-1C5FF5FF216C}"/>
          </ac:picMkLst>
        </pc:picChg>
        <pc:picChg chg="mod">
          <ac:chgData name="Shoko Kakuda" userId="40706642-bbdd-4be4-a46a-1d3174691c72" providerId="ADAL" clId="{28856512-D6B7-4AE5-91AB-07074F1B84C1}" dt="2022-01-27T04:13:10.597" v="5230" actId="164"/>
          <ac:picMkLst>
            <pc:docMk/>
            <pc:sldMk cId="3994214618" sldId="287"/>
            <ac:picMk id="8" creationId="{82D69DFD-DB96-4403-89E8-AB6897FD491C}"/>
          </ac:picMkLst>
        </pc:picChg>
        <pc:picChg chg="del">
          <ac:chgData name="Shoko Kakuda" userId="40706642-bbdd-4be4-a46a-1d3174691c72" providerId="ADAL" clId="{28856512-D6B7-4AE5-91AB-07074F1B84C1}" dt="2022-01-27T04:14:48.440" v="5284" actId="21"/>
          <ac:picMkLst>
            <pc:docMk/>
            <pc:sldMk cId="3994214618" sldId="287"/>
            <ac:picMk id="11" creationId="{1DB99557-BBAE-42D9-87C8-CD4739772E34}"/>
          </ac:picMkLst>
        </pc:picChg>
        <pc:picChg chg="del">
          <ac:chgData name="Shoko Kakuda" userId="40706642-bbdd-4be4-a46a-1d3174691c72" providerId="ADAL" clId="{28856512-D6B7-4AE5-91AB-07074F1B84C1}" dt="2022-01-27T04:14:48.440" v="5284" actId="21"/>
          <ac:picMkLst>
            <pc:docMk/>
            <pc:sldMk cId="3994214618" sldId="287"/>
            <ac:picMk id="12" creationId="{F7B3A6A6-9691-4FF7-9560-0BD92296C16D}"/>
          </ac:picMkLst>
        </pc:picChg>
        <pc:picChg chg="del">
          <ac:chgData name="Shoko Kakuda" userId="40706642-bbdd-4be4-a46a-1d3174691c72" providerId="ADAL" clId="{28856512-D6B7-4AE5-91AB-07074F1B84C1}" dt="2022-01-27T04:14:48.440" v="5284" actId="21"/>
          <ac:picMkLst>
            <pc:docMk/>
            <pc:sldMk cId="3994214618" sldId="287"/>
            <ac:picMk id="13" creationId="{8F617F5B-A062-4442-813C-F3ECC66C4505}"/>
          </ac:picMkLst>
        </pc:picChg>
        <pc:picChg chg="del">
          <ac:chgData name="Shoko Kakuda" userId="40706642-bbdd-4be4-a46a-1d3174691c72" providerId="ADAL" clId="{28856512-D6B7-4AE5-91AB-07074F1B84C1}" dt="2022-01-27T04:14:48.440" v="5284" actId="21"/>
          <ac:picMkLst>
            <pc:docMk/>
            <pc:sldMk cId="3994214618" sldId="287"/>
            <ac:picMk id="14" creationId="{47861AAE-245F-4721-98FE-DA65C742D15B}"/>
          </ac:picMkLst>
        </pc:picChg>
        <pc:picChg chg="del">
          <ac:chgData name="Shoko Kakuda" userId="40706642-bbdd-4be4-a46a-1d3174691c72" providerId="ADAL" clId="{28856512-D6B7-4AE5-91AB-07074F1B84C1}" dt="2022-01-27T04:13:23.164" v="5264" actId="21"/>
          <ac:picMkLst>
            <pc:docMk/>
            <pc:sldMk cId="3994214618" sldId="287"/>
            <ac:picMk id="15" creationId="{731B7D89-577D-4BEF-A2D4-A64745F0D11B}"/>
          </ac:picMkLst>
        </pc:picChg>
      </pc:sldChg>
      <pc:sldChg chg="modSp mod">
        <pc:chgData name="Shoko Kakuda" userId="40706642-bbdd-4be4-a46a-1d3174691c72" providerId="ADAL" clId="{28856512-D6B7-4AE5-91AB-07074F1B84C1}" dt="2022-01-27T04:16:46.837" v="5429" actId="1076"/>
        <pc:sldMkLst>
          <pc:docMk/>
          <pc:sldMk cId="2076622772" sldId="288"/>
        </pc:sldMkLst>
        <pc:picChg chg="mod modCrop">
          <ac:chgData name="Shoko Kakuda" userId="40706642-bbdd-4be4-a46a-1d3174691c72" providerId="ADAL" clId="{28856512-D6B7-4AE5-91AB-07074F1B84C1}" dt="2022-01-27T04:16:31.285" v="5425" actId="1035"/>
          <ac:picMkLst>
            <pc:docMk/>
            <pc:sldMk cId="2076622772" sldId="288"/>
            <ac:picMk id="11" creationId="{01692C88-350D-4839-8460-A0F81B2C4D3E}"/>
          </ac:picMkLst>
        </pc:picChg>
        <pc:picChg chg="mod">
          <ac:chgData name="Shoko Kakuda" userId="40706642-bbdd-4be4-a46a-1d3174691c72" providerId="ADAL" clId="{28856512-D6B7-4AE5-91AB-07074F1B84C1}" dt="2022-01-27T04:16:34.480" v="5426" actId="1076"/>
          <ac:picMkLst>
            <pc:docMk/>
            <pc:sldMk cId="2076622772" sldId="288"/>
            <ac:picMk id="12" creationId="{A880ABE5-96D6-4A37-9FF8-D3CE0BF0BE71}"/>
          </ac:picMkLst>
        </pc:picChg>
        <pc:picChg chg="mod">
          <ac:chgData name="Shoko Kakuda" userId="40706642-bbdd-4be4-a46a-1d3174691c72" providerId="ADAL" clId="{28856512-D6B7-4AE5-91AB-07074F1B84C1}" dt="2022-01-27T04:16:39.078" v="5427" actId="1076"/>
          <ac:picMkLst>
            <pc:docMk/>
            <pc:sldMk cId="2076622772" sldId="288"/>
            <ac:picMk id="13" creationId="{3D6D15D4-7074-4D39-83AD-4B525EDC371B}"/>
          </ac:picMkLst>
        </pc:picChg>
        <pc:picChg chg="mod">
          <ac:chgData name="Shoko Kakuda" userId="40706642-bbdd-4be4-a46a-1d3174691c72" providerId="ADAL" clId="{28856512-D6B7-4AE5-91AB-07074F1B84C1}" dt="2022-01-27T04:16:43.059" v="5428" actId="1076"/>
          <ac:picMkLst>
            <pc:docMk/>
            <pc:sldMk cId="2076622772" sldId="288"/>
            <ac:picMk id="14" creationId="{86FAE22D-30E7-4186-A8E2-703A6AB48BE5}"/>
          </ac:picMkLst>
        </pc:picChg>
        <pc:picChg chg="mod">
          <ac:chgData name="Shoko Kakuda" userId="40706642-bbdd-4be4-a46a-1d3174691c72" providerId="ADAL" clId="{28856512-D6B7-4AE5-91AB-07074F1B84C1}" dt="2022-01-27T04:16:46.837" v="5429" actId="1076"/>
          <ac:picMkLst>
            <pc:docMk/>
            <pc:sldMk cId="2076622772" sldId="288"/>
            <ac:picMk id="15" creationId="{890AEBF4-1E9B-4D8A-A16F-687605595318}"/>
          </ac:picMkLst>
        </pc:picChg>
      </pc:sldChg>
      <pc:sldChg chg="delSp modSp del mod delAnim">
        <pc:chgData name="Shoko Kakuda" userId="40706642-bbdd-4be4-a46a-1d3174691c72" providerId="ADAL" clId="{28856512-D6B7-4AE5-91AB-07074F1B84C1}" dt="2022-01-27T04:21:32.741" v="5812" actId="47"/>
        <pc:sldMkLst>
          <pc:docMk/>
          <pc:sldMk cId="3817175847" sldId="289"/>
        </pc:sldMkLst>
        <pc:spChg chg="del mod">
          <ac:chgData name="Shoko Kakuda" userId="40706642-bbdd-4be4-a46a-1d3174691c72" providerId="ADAL" clId="{28856512-D6B7-4AE5-91AB-07074F1B84C1}" dt="2022-01-27T04:21:21.186" v="5741" actId="21"/>
          <ac:spMkLst>
            <pc:docMk/>
            <pc:sldMk cId="3817175847" sldId="289"/>
            <ac:spMk id="8" creationId="{CB2D603F-471F-4AE1-BC00-6587E29E2AA9}"/>
          </ac:spMkLst>
        </pc:spChg>
        <pc:spChg chg="del mod">
          <ac:chgData name="Shoko Kakuda" userId="40706642-bbdd-4be4-a46a-1d3174691c72" providerId="ADAL" clId="{28856512-D6B7-4AE5-91AB-07074F1B84C1}" dt="2022-01-27T04:21:21.186" v="5741" actId="21"/>
          <ac:spMkLst>
            <pc:docMk/>
            <pc:sldMk cId="3817175847" sldId="289"/>
            <ac:spMk id="9" creationId="{F2E945A4-B695-4E35-B530-FB3E8FF832EC}"/>
          </ac:spMkLst>
        </pc:spChg>
        <pc:spChg chg="del mod">
          <ac:chgData name="Shoko Kakuda" userId="40706642-bbdd-4be4-a46a-1d3174691c72" providerId="ADAL" clId="{28856512-D6B7-4AE5-91AB-07074F1B84C1}" dt="2022-01-27T04:21:21.186" v="5741" actId="21"/>
          <ac:spMkLst>
            <pc:docMk/>
            <pc:sldMk cId="3817175847" sldId="289"/>
            <ac:spMk id="10" creationId="{F2F5E739-311F-47C4-8F0A-12E1F5B243EB}"/>
          </ac:spMkLst>
        </pc:spChg>
        <pc:spChg chg="del mod">
          <ac:chgData name="Shoko Kakuda" userId="40706642-bbdd-4be4-a46a-1d3174691c72" providerId="ADAL" clId="{28856512-D6B7-4AE5-91AB-07074F1B84C1}" dt="2022-01-27T04:21:21.186" v="5741" actId="21"/>
          <ac:spMkLst>
            <pc:docMk/>
            <pc:sldMk cId="3817175847" sldId="289"/>
            <ac:spMk id="11" creationId="{A3548DA0-2BEA-43D3-A0B1-55B0D176E5D3}"/>
          </ac:spMkLst>
        </pc:spChg>
        <pc:spChg chg="del mod">
          <ac:chgData name="Shoko Kakuda" userId="40706642-bbdd-4be4-a46a-1d3174691c72" providerId="ADAL" clId="{28856512-D6B7-4AE5-91AB-07074F1B84C1}" dt="2022-01-27T04:21:21.186" v="5741" actId="21"/>
          <ac:spMkLst>
            <pc:docMk/>
            <pc:sldMk cId="3817175847" sldId="289"/>
            <ac:spMk id="12" creationId="{1FD9B3B6-5B9A-47E5-A4A0-137D2B171808}"/>
          </ac:spMkLst>
        </pc:spChg>
        <pc:spChg chg="del mod">
          <ac:chgData name="Shoko Kakuda" userId="40706642-bbdd-4be4-a46a-1d3174691c72" providerId="ADAL" clId="{28856512-D6B7-4AE5-91AB-07074F1B84C1}" dt="2022-01-27T04:21:21.186" v="5741" actId="21"/>
          <ac:spMkLst>
            <pc:docMk/>
            <pc:sldMk cId="3817175847" sldId="289"/>
            <ac:spMk id="13" creationId="{4322BB4C-A580-4836-88AF-AFE068DCEF0B}"/>
          </ac:spMkLst>
        </pc:spChg>
        <pc:picChg chg="del">
          <ac:chgData name="Shoko Kakuda" userId="40706642-bbdd-4be4-a46a-1d3174691c72" providerId="ADAL" clId="{28856512-D6B7-4AE5-91AB-07074F1B84C1}" dt="2022-01-27T04:20:22.920" v="5561" actId="21"/>
          <ac:picMkLst>
            <pc:docMk/>
            <pc:sldMk cId="3817175847" sldId="289"/>
            <ac:picMk id="15" creationId="{42D4B58F-C48F-4EAA-8A80-428937D9CE67}"/>
          </ac:picMkLst>
        </pc:picChg>
      </pc:sldChg>
      <pc:sldChg chg="addSp modSp mod">
        <pc:chgData name="Shoko Kakuda" userId="40706642-bbdd-4be4-a46a-1d3174691c72" providerId="ADAL" clId="{28856512-D6B7-4AE5-91AB-07074F1B84C1}" dt="2022-01-27T07:39:33.202" v="7033" actId="1076"/>
        <pc:sldMkLst>
          <pc:docMk/>
          <pc:sldMk cId="3461699440" sldId="290"/>
        </pc:sldMkLst>
        <pc:picChg chg="add mod">
          <ac:chgData name="Shoko Kakuda" userId="40706642-bbdd-4be4-a46a-1d3174691c72" providerId="ADAL" clId="{28856512-D6B7-4AE5-91AB-07074F1B84C1}" dt="2022-01-27T04:31:33.520" v="6103" actId="1076"/>
          <ac:picMkLst>
            <pc:docMk/>
            <pc:sldMk cId="3461699440" sldId="290"/>
            <ac:picMk id="3" creationId="{9241FAE9-812F-4F79-8B05-DE9862624F7A}"/>
          </ac:picMkLst>
        </pc:picChg>
        <pc:picChg chg="mod modCrop">
          <ac:chgData name="Shoko Kakuda" userId="40706642-bbdd-4be4-a46a-1d3174691c72" providerId="ADAL" clId="{28856512-D6B7-4AE5-91AB-07074F1B84C1}" dt="2022-01-27T04:32:14.301" v="6282" actId="14100"/>
          <ac:picMkLst>
            <pc:docMk/>
            <pc:sldMk cId="3461699440" sldId="290"/>
            <ac:picMk id="6" creationId="{F4306BB5-2513-4BA9-AED3-4C8E7517D664}"/>
          </ac:picMkLst>
        </pc:picChg>
        <pc:picChg chg="mod">
          <ac:chgData name="Shoko Kakuda" userId="40706642-bbdd-4be4-a46a-1d3174691c72" providerId="ADAL" clId="{28856512-D6B7-4AE5-91AB-07074F1B84C1}" dt="2022-01-27T04:32:03.292" v="6278" actId="1076"/>
          <ac:picMkLst>
            <pc:docMk/>
            <pc:sldMk cId="3461699440" sldId="290"/>
            <ac:picMk id="8" creationId="{2C16AD53-5CFA-4251-93CA-F4D59D95C370}"/>
          </ac:picMkLst>
        </pc:picChg>
        <pc:picChg chg="mod">
          <ac:chgData name="Shoko Kakuda" userId="40706642-bbdd-4be4-a46a-1d3174691c72" providerId="ADAL" clId="{28856512-D6B7-4AE5-91AB-07074F1B84C1}" dt="2022-01-27T07:39:33.202" v="7033" actId="1076"/>
          <ac:picMkLst>
            <pc:docMk/>
            <pc:sldMk cId="3461699440" sldId="290"/>
            <ac:picMk id="9" creationId="{7CF57CBC-1F1F-49F6-8798-78FDDC3A2128}"/>
          </ac:picMkLst>
        </pc:picChg>
      </pc:sldChg>
      <pc:sldChg chg="delSp del mod">
        <pc:chgData name="Shoko Kakuda" userId="40706642-bbdd-4be4-a46a-1d3174691c72" providerId="ADAL" clId="{28856512-D6B7-4AE5-91AB-07074F1B84C1}" dt="2022-01-27T04:40:39.752" v="6795" actId="47"/>
        <pc:sldMkLst>
          <pc:docMk/>
          <pc:sldMk cId="774098477" sldId="292"/>
        </pc:sldMkLst>
        <pc:picChg chg="del">
          <ac:chgData name="Shoko Kakuda" userId="40706642-bbdd-4be4-a46a-1d3174691c72" providerId="ADAL" clId="{28856512-D6B7-4AE5-91AB-07074F1B84C1}" dt="2022-01-27T04:38:48.011" v="6582" actId="478"/>
          <ac:picMkLst>
            <pc:docMk/>
            <pc:sldMk cId="774098477" sldId="292"/>
            <ac:picMk id="6" creationId="{A54DA47C-A790-4884-90F7-A74A4EB850B4}"/>
          </ac:picMkLst>
        </pc:picChg>
      </pc:sldChg>
      <pc:sldChg chg="addSp modSp mod">
        <pc:chgData name="Shoko Kakuda" userId="40706642-bbdd-4be4-a46a-1d3174691c72" providerId="ADAL" clId="{28856512-D6B7-4AE5-91AB-07074F1B84C1}" dt="2022-01-27T04:40:36.837" v="6794" actId="1076"/>
        <pc:sldMkLst>
          <pc:docMk/>
          <pc:sldMk cId="2314145659" sldId="293"/>
        </pc:sldMkLst>
        <pc:picChg chg="add mod">
          <ac:chgData name="Shoko Kakuda" userId="40706642-bbdd-4be4-a46a-1d3174691c72" providerId="ADAL" clId="{28856512-D6B7-4AE5-91AB-07074F1B84C1}" dt="2022-01-27T04:40:21.132" v="6789" actId="14100"/>
          <ac:picMkLst>
            <pc:docMk/>
            <pc:sldMk cId="2314145659" sldId="293"/>
            <ac:picMk id="3" creationId="{415C6859-04C1-4DBA-9A7F-5CE31AEADCC1}"/>
          </ac:picMkLst>
        </pc:picChg>
        <pc:picChg chg="mod modCrop">
          <ac:chgData name="Shoko Kakuda" userId="40706642-bbdd-4be4-a46a-1d3174691c72" providerId="ADAL" clId="{28856512-D6B7-4AE5-91AB-07074F1B84C1}" dt="2022-01-27T04:40:36.837" v="6794" actId="1076"/>
          <ac:picMkLst>
            <pc:docMk/>
            <pc:sldMk cId="2314145659" sldId="293"/>
            <ac:picMk id="5" creationId="{0D848C3A-694A-4EA0-A6E2-B19995397FED}"/>
          </ac:picMkLst>
        </pc:picChg>
        <pc:picChg chg="add mod">
          <ac:chgData name="Shoko Kakuda" userId="40706642-bbdd-4be4-a46a-1d3174691c72" providerId="ADAL" clId="{28856512-D6B7-4AE5-91AB-07074F1B84C1}" dt="2022-01-27T04:40:27.142" v="6790" actId="1076"/>
          <ac:picMkLst>
            <pc:docMk/>
            <pc:sldMk cId="2314145659" sldId="293"/>
            <ac:picMk id="7" creationId="{259A5B30-01E6-4089-BF4B-CBCE16D9EA0F}"/>
          </ac:picMkLst>
        </pc:picChg>
        <pc:picChg chg="mod">
          <ac:chgData name="Shoko Kakuda" userId="40706642-bbdd-4be4-a46a-1d3174691c72" providerId="ADAL" clId="{28856512-D6B7-4AE5-91AB-07074F1B84C1}" dt="2022-01-27T04:38:56.614" v="6639" actId="1038"/>
          <ac:picMkLst>
            <pc:docMk/>
            <pc:sldMk cId="2314145659" sldId="293"/>
            <ac:picMk id="8" creationId="{131F3521-5BFD-4D69-A5D5-EEC2794082D1}"/>
          </ac:picMkLst>
        </pc:picChg>
      </pc:sldChg>
      <pc:sldChg chg="addSp modSp mod modAnim">
        <pc:chgData name="Shoko Kakuda" userId="40706642-bbdd-4be4-a46a-1d3174691c72" providerId="ADAL" clId="{28856512-D6B7-4AE5-91AB-07074F1B84C1}" dt="2022-01-27T04:43:00.081" v="6833" actId="164"/>
        <pc:sldMkLst>
          <pc:docMk/>
          <pc:sldMk cId="4263175960" sldId="294"/>
        </pc:sldMkLst>
        <pc:spChg chg="mod">
          <ac:chgData name="Shoko Kakuda" userId="40706642-bbdd-4be4-a46a-1d3174691c72" providerId="ADAL" clId="{28856512-D6B7-4AE5-91AB-07074F1B84C1}" dt="2022-01-27T04:43:00.081" v="6833" actId="164"/>
          <ac:spMkLst>
            <pc:docMk/>
            <pc:sldMk cId="4263175960" sldId="294"/>
            <ac:spMk id="20" creationId="{A3C0F697-10A8-41FD-82B3-43DCCC87DB27}"/>
          </ac:spMkLst>
        </pc:spChg>
        <pc:spChg chg="mod">
          <ac:chgData name="Shoko Kakuda" userId="40706642-bbdd-4be4-a46a-1d3174691c72" providerId="ADAL" clId="{28856512-D6B7-4AE5-91AB-07074F1B84C1}" dt="2022-01-27T04:43:00.081" v="6833" actId="164"/>
          <ac:spMkLst>
            <pc:docMk/>
            <pc:sldMk cId="4263175960" sldId="294"/>
            <ac:spMk id="21" creationId="{B0B5A4F6-A28F-42F3-9DD2-E4B12234FCF3}"/>
          </ac:spMkLst>
        </pc:spChg>
        <pc:spChg chg="mod">
          <ac:chgData name="Shoko Kakuda" userId="40706642-bbdd-4be4-a46a-1d3174691c72" providerId="ADAL" clId="{28856512-D6B7-4AE5-91AB-07074F1B84C1}" dt="2022-01-27T04:43:00.081" v="6833" actId="164"/>
          <ac:spMkLst>
            <pc:docMk/>
            <pc:sldMk cId="4263175960" sldId="294"/>
            <ac:spMk id="22" creationId="{E25311C3-E7D2-4381-98C9-1106B6A2B6C7}"/>
          </ac:spMkLst>
        </pc:spChg>
        <pc:spChg chg="mod">
          <ac:chgData name="Shoko Kakuda" userId="40706642-bbdd-4be4-a46a-1d3174691c72" providerId="ADAL" clId="{28856512-D6B7-4AE5-91AB-07074F1B84C1}" dt="2022-01-27T04:43:00.081" v="6833" actId="164"/>
          <ac:spMkLst>
            <pc:docMk/>
            <pc:sldMk cId="4263175960" sldId="294"/>
            <ac:spMk id="23" creationId="{13A92D60-4E8D-4FCF-A146-DB2DD71CFBCE}"/>
          </ac:spMkLst>
        </pc:spChg>
        <pc:grpChg chg="add mod">
          <ac:chgData name="Shoko Kakuda" userId="40706642-bbdd-4be4-a46a-1d3174691c72" providerId="ADAL" clId="{28856512-D6B7-4AE5-91AB-07074F1B84C1}" dt="2022-01-27T04:43:00.081" v="6833" actId="164"/>
          <ac:grpSpMkLst>
            <pc:docMk/>
            <pc:sldMk cId="4263175960" sldId="294"/>
            <ac:grpSpMk id="2" creationId="{602B7E5F-0813-4AA9-A123-D047B101DFD1}"/>
          </ac:grpSpMkLst>
        </pc:grpChg>
        <pc:picChg chg="mod modCrop">
          <ac:chgData name="Shoko Kakuda" userId="40706642-bbdd-4be4-a46a-1d3174691c72" providerId="ADAL" clId="{28856512-D6B7-4AE5-91AB-07074F1B84C1}" dt="2022-01-27T04:41:33.705" v="6799" actId="14100"/>
          <ac:picMkLst>
            <pc:docMk/>
            <pc:sldMk cId="4263175960" sldId="294"/>
            <ac:picMk id="15" creationId="{F50E2E56-FC62-4F03-A3F9-EB7AB5DC7108}"/>
          </ac:picMkLst>
        </pc:picChg>
        <pc:picChg chg="mod">
          <ac:chgData name="Shoko Kakuda" userId="40706642-bbdd-4be4-a46a-1d3174691c72" providerId="ADAL" clId="{28856512-D6B7-4AE5-91AB-07074F1B84C1}" dt="2022-01-27T04:43:00.081" v="6833" actId="164"/>
          <ac:picMkLst>
            <pc:docMk/>
            <pc:sldMk cId="4263175960" sldId="294"/>
            <ac:picMk id="19" creationId="{1A01AFAD-06D7-417E-9102-9D74785497F9}"/>
          </ac:picMkLst>
        </pc:picChg>
      </pc:sldChg>
      <pc:sldChg chg="modSp mod modAnim">
        <pc:chgData name="Shoko Kakuda" userId="40706642-bbdd-4be4-a46a-1d3174691c72" providerId="ADAL" clId="{28856512-D6B7-4AE5-91AB-07074F1B84C1}" dt="2022-01-27T07:43:20.125" v="7200" actId="20577"/>
        <pc:sldMkLst>
          <pc:docMk/>
          <pc:sldMk cId="1912966082" sldId="296"/>
        </pc:sldMkLst>
        <pc:spChg chg="mod">
          <ac:chgData name="Shoko Kakuda" userId="40706642-bbdd-4be4-a46a-1d3174691c72" providerId="ADAL" clId="{28856512-D6B7-4AE5-91AB-07074F1B84C1}" dt="2022-01-27T07:43:20.125" v="7200" actId="20577"/>
          <ac:spMkLst>
            <pc:docMk/>
            <pc:sldMk cId="1912966082" sldId="296"/>
            <ac:spMk id="11" creationId="{21750ABA-0761-41E6-846C-E1127E8611C9}"/>
          </ac:spMkLst>
        </pc:spChg>
      </pc:sldChg>
      <pc:sldChg chg="delSp">
        <pc:chgData name="Shoko Kakuda" userId="40706642-bbdd-4be4-a46a-1d3174691c72" providerId="ADAL" clId="{28856512-D6B7-4AE5-91AB-07074F1B84C1}" dt="2022-01-27T04:43:05.518" v="6834" actId="478"/>
        <pc:sldMkLst>
          <pc:docMk/>
          <pc:sldMk cId="4086281841" sldId="297"/>
        </pc:sldMkLst>
        <pc:picChg chg="del">
          <ac:chgData name="Shoko Kakuda" userId="40706642-bbdd-4be4-a46a-1d3174691c72" providerId="ADAL" clId="{28856512-D6B7-4AE5-91AB-07074F1B84C1}" dt="2022-01-27T04:43:05.518" v="6834" actId="478"/>
          <ac:picMkLst>
            <pc:docMk/>
            <pc:sldMk cId="4086281841" sldId="297"/>
            <ac:picMk id="22" creationId="{D0798C80-B805-4DC9-85DF-1FECF5338517}"/>
          </ac:picMkLst>
        </pc:picChg>
      </pc:sldChg>
      <pc:sldChg chg="delSp del mod">
        <pc:chgData name="Shoko Kakuda" userId="40706642-bbdd-4be4-a46a-1d3174691c72" providerId="ADAL" clId="{28856512-D6B7-4AE5-91AB-07074F1B84C1}" dt="2022-01-26T08:49:20.739" v="1134" actId="47"/>
        <pc:sldMkLst>
          <pc:docMk/>
          <pc:sldMk cId="2536051593" sldId="324"/>
        </pc:sldMkLst>
        <pc:picChg chg="del">
          <ac:chgData name="Shoko Kakuda" userId="40706642-bbdd-4be4-a46a-1d3174691c72" providerId="ADAL" clId="{28856512-D6B7-4AE5-91AB-07074F1B84C1}" dt="2022-01-26T08:49:14.245" v="1131" actId="21"/>
          <ac:picMkLst>
            <pc:docMk/>
            <pc:sldMk cId="2536051593" sldId="324"/>
            <ac:picMk id="4" creationId="{35AE44EC-6171-4DE8-B844-F01E0A1DB5E0}"/>
          </ac:picMkLst>
        </pc:picChg>
      </pc:sldChg>
      <pc:sldChg chg="delSp del mod">
        <pc:chgData name="Shoko Kakuda" userId="40706642-bbdd-4be4-a46a-1d3174691c72" providerId="ADAL" clId="{28856512-D6B7-4AE5-91AB-07074F1B84C1}" dt="2022-01-26T08:50:44.937" v="1277" actId="47"/>
        <pc:sldMkLst>
          <pc:docMk/>
          <pc:sldMk cId="3094711108" sldId="325"/>
        </pc:sldMkLst>
        <pc:picChg chg="del">
          <ac:chgData name="Shoko Kakuda" userId="40706642-bbdd-4be4-a46a-1d3174691c72" providerId="ADAL" clId="{28856512-D6B7-4AE5-91AB-07074F1B84C1}" dt="2022-01-26T08:50:26.372" v="1173" actId="21"/>
          <ac:picMkLst>
            <pc:docMk/>
            <pc:sldMk cId="3094711108" sldId="325"/>
            <ac:picMk id="5" creationId="{95DE6C58-983C-427B-A27D-0A5F07B03FBE}"/>
          </ac:picMkLst>
        </pc:picChg>
      </pc:sldChg>
      <pc:sldChg chg="addSp delSp modSp mod delAnim modAnim">
        <pc:chgData name="Shoko Kakuda" userId="40706642-bbdd-4be4-a46a-1d3174691c72" providerId="ADAL" clId="{28856512-D6B7-4AE5-91AB-07074F1B84C1}" dt="2022-01-27T03:25:40.240" v="1415"/>
        <pc:sldMkLst>
          <pc:docMk/>
          <pc:sldMk cId="1653326138" sldId="327"/>
        </pc:sldMkLst>
        <pc:spChg chg="add del mod">
          <ac:chgData name="Shoko Kakuda" userId="40706642-bbdd-4be4-a46a-1d3174691c72" providerId="ADAL" clId="{28856512-D6B7-4AE5-91AB-07074F1B84C1}" dt="2022-01-27T03:25:39.547" v="1414" actId="478"/>
          <ac:spMkLst>
            <pc:docMk/>
            <pc:sldMk cId="1653326138" sldId="327"/>
            <ac:spMk id="9" creationId="{6CBDB008-80D1-42A0-95EC-7FEFBE71FBD9}"/>
          </ac:spMkLst>
        </pc:spChg>
        <pc:grpChg chg="add mod">
          <ac:chgData name="Shoko Kakuda" userId="40706642-bbdd-4be4-a46a-1d3174691c72" providerId="ADAL" clId="{28856512-D6B7-4AE5-91AB-07074F1B84C1}" dt="2022-01-27T03:23:23.751" v="1341" actId="164"/>
          <ac:grpSpMkLst>
            <pc:docMk/>
            <pc:sldMk cId="1653326138" sldId="327"/>
            <ac:grpSpMk id="7" creationId="{1C08A69F-F471-42BB-B744-332993EF7E45}"/>
          </ac:grpSpMkLst>
        </pc:grpChg>
        <pc:picChg chg="del mod">
          <ac:chgData name="Shoko Kakuda" userId="40706642-bbdd-4be4-a46a-1d3174691c72" providerId="ADAL" clId="{28856512-D6B7-4AE5-91AB-07074F1B84C1}" dt="2022-01-27T03:25:36.677" v="1413" actId="21"/>
          <ac:picMkLst>
            <pc:docMk/>
            <pc:sldMk cId="1653326138" sldId="327"/>
            <ac:picMk id="3" creationId="{71E9AE1B-4B15-4990-A7C2-51DE7FB5F928}"/>
          </ac:picMkLst>
        </pc:picChg>
        <pc:picChg chg="mod modCrop">
          <ac:chgData name="Shoko Kakuda" userId="40706642-bbdd-4be4-a46a-1d3174691c72" providerId="ADAL" clId="{28856512-D6B7-4AE5-91AB-07074F1B84C1}" dt="2022-01-27T03:23:36.982" v="1349" actId="1076"/>
          <ac:picMkLst>
            <pc:docMk/>
            <pc:sldMk cId="1653326138" sldId="327"/>
            <ac:picMk id="5" creationId="{98B15B5C-38D5-4EF8-B41E-12F48B654C8C}"/>
          </ac:picMkLst>
        </pc:picChg>
        <pc:picChg chg="add mod">
          <ac:chgData name="Shoko Kakuda" userId="40706642-bbdd-4be4-a46a-1d3174691c72" providerId="ADAL" clId="{28856512-D6B7-4AE5-91AB-07074F1B84C1}" dt="2022-01-27T03:23:23.751" v="1341" actId="164"/>
          <ac:picMkLst>
            <pc:docMk/>
            <pc:sldMk cId="1653326138" sldId="327"/>
            <ac:picMk id="6" creationId="{D0EA0ED9-8109-43A4-AF7B-F960D7A6FF0E}"/>
          </ac:picMkLst>
        </pc:picChg>
        <pc:picChg chg="del mod ord">
          <ac:chgData name="Shoko Kakuda" userId="40706642-bbdd-4be4-a46a-1d3174691c72" providerId="ADAL" clId="{28856512-D6B7-4AE5-91AB-07074F1B84C1}" dt="2022-01-27T03:25:36.677" v="1413" actId="21"/>
          <ac:picMkLst>
            <pc:docMk/>
            <pc:sldMk cId="1653326138" sldId="327"/>
            <ac:picMk id="17" creationId="{00000000-0000-0000-0000-000000000000}"/>
          </ac:picMkLst>
        </pc:picChg>
        <pc:picChg chg="add del mod">
          <ac:chgData name="Shoko Kakuda" userId="40706642-bbdd-4be4-a46a-1d3174691c72" providerId="ADAL" clId="{28856512-D6B7-4AE5-91AB-07074F1B84C1}" dt="2022-01-27T03:25:32.637" v="1412" actId="478"/>
          <ac:picMkLst>
            <pc:docMk/>
            <pc:sldMk cId="1653326138" sldId="327"/>
            <ac:picMk id="18" creationId="{147B6B75-A1A4-4CEC-BEC7-7B3872E43548}"/>
          </ac:picMkLst>
        </pc:picChg>
        <pc:picChg chg="add mod">
          <ac:chgData name="Shoko Kakuda" userId="40706642-bbdd-4be4-a46a-1d3174691c72" providerId="ADAL" clId="{28856512-D6B7-4AE5-91AB-07074F1B84C1}" dt="2022-01-27T03:25:40.240" v="1415"/>
          <ac:picMkLst>
            <pc:docMk/>
            <pc:sldMk cId="1653326138" sldId="327"/>
            <ac:picMk id="20" creationId="{D1EDA3DB-3EEC-43FF-AB6A-4FB90B7E154C}"/>
          </ac:picMkLst>
        </pc:picChg>
        <pc:picChg chg="mod">
          <ac:chgData name="Shoko Kakuda" userId="40706642-bbdd-4be4-a46a-1d3174691c72" providerId="ADAL" clId="{28856512-D6B7-4AE5-91AB-07074F1B84C1}" dt="2022-01-27T03:23:23.751" v="1341" actId="164"/>
          <ac:picMkLst>
            <pc:docMk/>
            <pc:sldMk cId="1653326138" sldId="327"/>
            <ac:picMk id="21" creationId="{629105E8-EE2E-407A-AE1E-54660E950217}"/>
          </ac:picMkLst>
        </pc:picChg>
        <pc:picChg chg="add mod">
          <ac:chgData name="Shoko Kakuda" userId="40706642-bbdd-4be4-a46a-1d3174691c72" providerId="ADAL" clId="{28856512-D6B7-4AE5-91AB-07074F1B84C1}" dt="2022-01-27T03:25:40.240" v="1415"/>
          <ac:picMkLst>
            <pc:docMk/>
            <pc:sldMk cId="1653326138" sldId="327"/>
            <ac:picMk id="22" creationId="{35109D1E-FEE7-4C64-8DBD-944AFA207463}"/>
          </ac:picMkLst>
        </pc:picChg>
        <pc:picChg chg="mod">
          <ac:chgData name="Shoko Kakuda" userId="40706642-bbdd-4be4-a46a-1d3174691c72" providerId="ADAL" clId="{28856512-D6B7-4AE5-91AB-07074F1B84C1}" dt="2022-01-27T03:23:23.751" v="1341" actId="164"/>
          <ac:picMkLst>
            <pc:docMk/>
            <pc:sldMk cId="1653326138" sldId="327"/>
            <ac:picMk id="23" creationId="{2D8B9761-AEE4-4807-AA62-AE3ED61EA5F3}"/>
          </ac:picMkLst>
        </pc:picChg>
        <pc:picChg chg="mod">
          <ac:chgData name="Shoko Kakuda" userId="40706642-bbdd-4be4-a46a-1d3174691c72" providerId="ADAL" clId="{28856512-D6B7-4AE5-91AB-07074F1B84C1}" dt="2022-01-27T03:23:23.751" v="1341" actId="164"/>
          <ac:picMkLst>
            <pc:docMk/>
            <pc:sldMk cId="1653326138" sldId="327"/>
            <ac:picMk id="27" creationId="{907E345B-9806-48A5-990C-9FC9ACFD46BE}"/>
          </ac:picMkLst>
        </pc:picChg>
        <pc:picChg chg="mod">
          <ac:chgData name="Shoko Kakuda" userId="40706642-bbdd-4be4-a46a-1d3174691c72" providerId="ADAL" clId="{28856512-D6B7-4AE5-91AB-07074F1B84C1}" dt="2022-01-27T03:23:23.751" v="1341" actId="164"/>
          <ac:picMkLst>
            <pc:docMk/>
            <pc:sldMk cId="1653326138" sldId="327"/>
            <ac:picMk id="29" creationId="{750CBFEB-DD78-4449-87EE-9C89C46A37C7}"/>
          </ac:picMkLst>
        </pc:picChg>
        <pc:picChg chg="mod">
          <ac:chgData name="Shoko Kakuda" userId="40706642-bbdd-4be4-a46a-1d3174691c72" providerId="ADAL" clId="{28856512-D6B7-4AE5-91AB-07074F1B84C1}" dt="2022-01-27T03:23:23.751" v="1341" actId="164"/>
          <ac:picMkLst>
            <pc:docMk/>
            <pc:sldMk cId="1653326138" sldId="327"/>
            <ac:picMk id="31" creationId="{9571C029-4026-410B-B6BC-150431E5B8DC}"/>
          </ac:picMkLst>
        </pc:picChg>
        <pc:picChg chg="mod">
          <ac:chgData name="Shoko Kakuda" userId="40706642-bbdd-4be4-a46a-1d3174691c72" providerId="ADAL" clId="{28856512-D6B7-4AE5-91AB-07074F1B84C1}" dt="2022-01-27T03:23:23.751" v="1341" actId="164"/>
          <ac:picMkLst>
            <pc:docMk/>
            <pc:sldMk cId="1653326138" sldId="327"/>
            <ac:picMk id="33" creationId="{50F325EB-2EA2-4AAF-9D27-C9F635C651C4}"/>
          </ac:picMkLst>
        </pc:picChg>
        <pc:picChg chg="mod">
          <ac:chgData name="Shoko Kakuda" userId="40706642-bbdd-4be4-a46a-1d3174691c72" providerId="ADAL" clId="{28856512-D6B7-4AE5-91AB-07074F1B84C1}" dt="2022-01-27T03:23:23.751" v="1341" actId="164"/>
          <ac:picMkLst>
            <pc:docMk/>
            <pc:sldMk cId="1653326138" sldId="327"/>
            <ac:picMk id="35" creationId="{805944A5-F952-4798-80F7-A35A5ECF645F}"/>
          </ac:picMkLst>
        </pc:picChg>
        <pc:picChg chg="mod">
          <ac:chgData name="Shoko Kakuda" userId="40706642-bbdd-4be4-a46a-1d3174691c72" providerId="ADAL" clId="{28856512-D6B7-4AE5-91AB-07074F1B84C1}" dt="2022-01-27T03:23:23.751" v="1341" actId="164"/>
          <ac:picMkLst>
            <pc:docMk/>
            <pc:sldMk cId="1653326138" sldId="327"/>
            <ac:picMk id="37" creationId="{52024C11-E014-4B3A-91A5-BC5D82DA00B8}"/>
          </ac:picMkLst>
        </pc:picChg>
      </pc:sldChg>
      <pc:sldChg chg="delSp del mod delAnim">
        <pc:chgData name="Shoko Kakuda" userId="40706642-bbdd-4be4-a46a-1d3174691c72" providerId="ADAL" clId="{28856512-D6B7-4AE5-91AB-07074F1B84C1}" dt="2022-01-27T03:33:22.811" v="3182" actId="47"/>
        <pc:sldMkLst>
          <pc:docMk/>
          <pc:sldMk cId="3989696854" sldId="330"/>
        </pc:sldMkLst>
        <pc:spChg chg="del">
          <ac:chgData name="Shoko Kakuda" userId="40706642-bbdd-4be4-a46a-1d3174691c72" providerId="ADAL" clId="{28856512-D6B7-4AE5-91AB-07074F1B84C1}" dt="2022-01-27T03:32:32.105" v="3154" actId="21"/>
          <ac:spMkLst>
            <pc:docMk/>
            <pc:sldMk cId="3989696854" sldId="330"/>
            <ac:spMk id="10" creationId="{A653EEDF-2203-418F-9833-486DC142AABE}"/>
          </ac:spMkLst>
        </pc:spChg>
        <pc:spChg chg="del">
          <ac:chgData name="Shoko Kakuda" userId="40706642-bbdd-4be4-a46a-1d3174691c72" providerId="ADAL" clId="{28856512-D6B7-4AE5-91AB-07074F1B84C1}" dt="2022-01-27T03:32:32.105" v="3154" actId="21"/>
          <ac:spMkLst>
            <pc:docMk/>
            <pc:sldMk cId="3989696854" sldId="330"/>
            <ac:spMk id="11" creationId="{52875A6D-0F69-4A82-A1D6-7057CB81EAEF}"/>
          </ac:spMkLst>
        </pc:spChg>
        <pc:spChg chg="del">
          <ac:chgData name="Shoko Kakuda" userId="40706642-bbdd-4be4-a46a-1d3174691c72" providerId="ADAL" clId="{28856512-D6B7-4AE5-91AB-07074F1B84C1}" dt="2022-01-27T03:32:32.105" v="3154" actId="21"/>
          <ac:spMkLst>
            <pc:docMk/>
            <pc:sldMk cId="3989696854" sldId="330"/>
            <ac:spMk id="12" creationId="{1B05CC1D-1EBF-4E84-8E12-327F87EC27C9}"/>
          </ac:spMkLst>
        </pc:spChg>
        <pc:spChg chg="del">
          <ac:chgData name="Shoko Kakuda" userId="40706642-bbdd-4be4-a46a-1d3174691c72" providerId="ADAL" clId="{28856512-D6B7-4AE5-91AB-07074F1B84C1}" dt="2022-01-27T03:32:32.105" v="3154" actId="21"/>
          <ac:spMkLst>
            <pc:docMk/>
            <pc:sldMk cId="3989696854" sldId="330"/>
            <ac:spMk id="13" creationId="{BD8A479C-B094-4E21-AF52-3A836B2DBBCD}"/>
          </ac:spMkLst>
        </pc:spChg>
      </pc:sldChg>
      <pc:sldChg chg="addSp delSp modSp mod delAnim modAnim">
        <pc:chgData name="Shoko Kakuda" userId="40706642-bbdd-4be4-a46a-1d3174691c72" providerId="ADAL" clId="{28856512-D6B7-4AE5-91AB-07074F1B84C1}" dt="2022-01-27T03:42:34.103" v="3627" actId="167"/>
        <pc:sldMkLst>
          <pc:docMk/>
          <pc:sldMk cId="1724052923" sldId="331"/>
        </pc:sldMkLst>
        <pc:spChg chg="add mod">
          <ac:chgData name="Shoko Kakuda" userId="40706642-bbdd-4be4-a46a-1d3174691c72" providerId="ADAL" clId="{28856512-D6B7-4AE5-91AB-07074F1B84C1}" dt="2022-01-27T03:42:29.745" v="3626" actId="164"/>
          <ac:spMkLst>
            <pc:docMk/>
            <pc:sldMk cId="1724052923" sldId="331"/>
            <ac:spMk id="3" creationId="{D8562F4D-A342-479A-841C-2B31AB191ABA}"/>
          </ac:spMkLst>
        </pc:spChg>
        <pc:spChg chg="del">
          <ac:chgData name="Shoko Kakuda" userId="40706642-bbdd-4be4-a46a-1d3174691c72" providerId="ADAL" clId="{28856512-D6B7-4AE5-91AB-07074F1B84C1}" dt="2022-01-27T03:38:19.823" v="3323" actId="478"/>
          <ac:spMkLst>
            <pc:docMk/>
            <pc:sldMk cId="1724052923" sldId="331"/>
            <ac:spMk id="29" creationId="{9695C7FC-9B7B-4FF8-82A9-9A227BFAB05A}"/>
          </ac:spMkLst>
        </pc:spChg>
        <pc:spChg chg="del topLvl">
          <ac:chgData name="Shoko Kakuda" userId="40706642-bbdd-4be4-a46a-1d3174691c72" providerId="ADAL" clId="{28856512-D6B7-4AE5-91AB-07074F1B84C1}" dt="2022-01-27T03:38:59.546" v="3411" actId="478"/>
          <ac:spMkLst>
            <pc:docMk/>
            <pc:sldMk cId="1724052923" sldId="331"/>
            <ac:spMk id="34" creationId="{9AC46E5D-0275-4DC9-B1E2-328D86E71365}"/>
          </ac:spMkLst>
        </pc:spChg>
        <pc:spChg chg="del topLvl">
          <ac:chgData name="Shoko Kakuda" userId="40706642-bbdd-4be4-a46a-1d3174691c72" providerId="ADAL" clId="{28856512-D6B7-4AE5-91AB-07074F1B84C1}" dt="2022-01-27T03:39:02.077" v="3412" actId="478"/>
          <ac:spMkLst>
            <pc:docMk/>
            <pc:sldMk cId="1724052923" sldId="331"/>
            <ac:spMk id="35" creationId="{DF0B9E6C-8516-4C59-8CCC-3435B5406B7C}"/>
          </ac:spMkLst>
        </pc:spChg>
        <pc:spChg chg="del topLvl">
          <ac:chgData name="Shoko Kakuda" userId="40706642-bbdd-4be4-a46a-1d3174691c72" providerId="ADAL" clId="{28856512-D6B7-4AE5-91AB-07074F1B84C1}" dt="2022-01-27T03:39:33.732" v="3501" actId="478"/>
          <ac:spMkLst>
            <pc:docMk/>
            <pc:sldMk cId="1724052923" sldId="331"/>
            <ac:spMk id="37" creationId="{2B77C048-5137-4B0F-A5DC-903626F0D107}"/>
          </ac:spMkLst>
        </pc:spChg>
        <pc:spChg chg="del mod topLvl">
          <ac:chgData name="Shoko Kakuda" userId="40706642-bbdd-4be4-a46a-1d3174691c72" providerId="ADAL" clId="{28856512-D6B7-4AE5-91AB-07074F1B84C1}" dt="2022-01-27T03:39:37.902" v="3503" actId="478"/>
          <ac:spMkLst>
            <pc:docMk/>
            <pc:sldMk cId="1724052923" sldId="331"/>
            <ac:spMk id="38" creationId="{DA5652AE-3812-4073-BAFE-3304A20B59D7}"/>
          </ac:spMkLst>
        </pc:spChg>
        <pc:spChg chg="del topLvl">
          <ac:chgData name="Shoko Kakuda" userId="40706642-bbdd-4be4-a46a-1d3174691c72" providerId="ADAL" clId="{28856512-D6B7-4AE5-91AB-07074F1B84C1}" dt="2022-01-27T03:40:09.397" v="3527" actId="478"/>
          <ac:spMkLst>
            <pc:docMk/>
            <pc:sldMk cId="1724052923" sldId="331"/>
            <ac:spMk id="40" creationId="{3F38A104-9C3F-47FB-869E-3F2399285251}"/>
          </ac:spMkLst>
        </pc:spChg>
        <pc:spChg chg="del mod topLvl">
          <ac:chgData name="Shoko Kakuda" userId="40706642-bbdd-4be4-a46a-1d3174691c72" providerId="ADAL" clId="{28856512-D6B7-4AE5-91AB-07074F1B84C1}" dt="2022-01-27T03:40:06.948" v="3526" actId="478"/>
          <ac:spMkLst>
            <pc:docMk/>
            <pc:sldMk cId="1724052923" sldId="331"/>
            <ac:spMk id="41" creationId="{26018EF9-B583-431C-AFE3-330DFD4DC276}"/>
          </ac:spMkLst>
        </pc:spChg>
        <pc:spChg chg="mod">
          <ac:chgData name="Shoko Kakuda" userId="40706642-bbdd-4be4-a46a-1d3174691c72" providerId="ADAL" clId="{28856512-D6B7-4AE5-91AB-07074F1B84C1}" dt="2022-01-27T03:42:29.745" v="3626" actId="164"/>
          <ac:spMkLst>
            <pc:docMk/>
            <pc:sldMk cId="1724052923" sldId="331"/>
            <ac:spMk id="45" creationId="{0843870E-1204-4DF4-95DA-81E59F3B878A}"/>
          </ac:spMkLst>
        </pc:spChg>
        <pc:spChg chg="add mod">
          <ac:chgData name="Shoko Kakuda" userId="40706642-bbdd-4be4-a46a-1d3174691c72" providerId="ADAL" clId="{28856512-D6B7-4AE5-91AB-07074F1B84C1}" dt="2022-01-27T03:42:29.745" v="3626" actId="164"/>
          <ac:spMkLst>
            <pc:docMk/>
            <pc:sldMk cId="1724052923" sldId="331"/>
            <ac:spMk id="46" creationId="{5A0C6346-A241-4D20-95CF-E418F0B97FDD}"/>
          </ac:spMkLst>
        </pc:spChg>
        <pc:spChg chg="add mod">
          <ac:chgData name="Shoko Kakuda" userId="40706642-bbdd-4be4-a46a-1d3174691c72" providerId="ADAL" clId="{28856512-D6B7-4AE5-91AB-07074F1B84C1}" dt="2022-01-27T03:42:29.745" v="3626" actId="164"/>
          <ac:spMkLst>
            <pc:docMk/>
            <pc:sldMk cId="1724052923" sldId="331"/>
            <ac:spMk id="47" creationId="{55C04669-8064-476E-9547-2C5EDC774FDA}"/>
          </ac:spMkLst>
        </pc:spChg>
        <pc:spChg chg="add mod">
          <ac:chgData name="Shoko Kakuda" userId="40706642-bbdd-4be4-a46a-1d3174691c72" providerId="ADAL" clId="{28856512-D6B7-4AE5-91AB-07074F1B84C1}" dt="2022-01-27T03:42:29.745" v="3626" actId="164"/>
          <ac:spMkLst>
            <pc:docMk/>
            <pc:sldMk cId="1724052923" sldId="331"/>
            <ac:spMk id="48" creationId="{CBD8DEEE-D7E1-4A2B-93AB-BFF348A2385B}"/>
          </ac:spMkLst>
        </pc:spChg>
        <pc:spChg chg="add mod">
          <ac:chgData name="Shoko Kakuda" userId="40706642-bbdd-4be4-a46a-1d3174691c72" providerId="ADAL" clId="{28856512-D6B7-4AE5-91AB-07074F1B84C1}" dt="2022-01-27T03:42:29.745" v="3626" actId="164"/>
          <ac:spMkLst>
            <pc:docMk/>
            <pc:sldMk cId="1724052923" sldId="331"/>
            <ac:spMk id="49" creationId="{2A0C1558-3D82-43B9-A1E9-B34D609C3076}"/>
          </ac:spMkLst>
        </pc:spChg>
        <pc:spChg chg="add mod">
          <ac:chgData name="Shoko Kakuda" userId="40706642-bbdd-4be4-a46a-1d3174691c72" providerId="ADAL" clId="{28856512-D6B7-4AE5-91AB-07074F1B84C1}" dt="2022-01-27T03:42:29.745" v="3626" actId="164"/>
          <ac:spMkLst>
            <pc:docMk/>
            <pc:sldMk cId="1724052923" sldId="331"/>
            <ac:spMk id="50" creationId="{97AFAB34-D287-46AB-BE1A-82024890C06A}"/>
          </ac:spMkLst>
        </pc:spChg>
        <pc:spChg chg="add mod">
          <ac:chgData name="Shoko Kakuda" userId="40706642-bbdd-4be4-a46a-1d3174691c72" providerId="ADAL" clId="{28856512-D6B7-4AE5-91AB-07074F1B84C1}" dt="2022-01-27T03:42:29.745" v="3626" actId="164"/>
          <ac:spMkLst>
            <pc:docMk/>
            <pc:sldMk cId="1724052923" sldId="331"/>
            <ac:spMk id="51" creationId="{DF3FBE92-67CB-4359-815D-81DF1844D5C9}"/>
          </ac:spMkLst>
        </pc:spChg>
        <pc:grpChg chg="add mod ord">
          <ac:chgData name="Shoko Kakuda" userId="40706642-bbdd-4be4-a46a-1d3174691c72" providerId="ADAL" clId="{28856512-D6B7-4AE5-91AB-07074F1B84C1}" dt="2022-01-27T03:42:34.103" v="3627" actId="167"/>
          <ac:grpSpMkLst>
            <pc:docMk/>
            <pc:sldMk cId="1724052923" sldId="331"/>
            <ac:grpSpMk id="4" creationId="{760EE75B-FBDE-4B1B-B96C-7F4CCEE2B271}"/>
          </ac:grpSpMkLst>
        </pc:grpChg>
        <pc:grpChg chg="del">
          <ac:chgData name="Shoko Kakuda" userId="40706642-bbdd-4be4-a46a-1d3174691c72" providerId="ADAL" clId="{28856512-D6B7-4AE5-91AB-07074F1B84C1}" dt="2022-01-27T03:36:38.724" v="3259" actId="478"/>
          <ac:grpSpMkLst>
            <pc:docMk/>
            <pc:sldMk cId="1724052923" sldId="331"/>
            <ac:grpSpMk id="18" creationId="{A70AC485-57D9-40DF-90C3-D1F22D395363}"/>
          </ac:grpSpMkLst>
        </pc:grpChg>
        <pc:grpChg chg="del">
          <ac:chgData name="Shoko Kakuda" userId="40706642-bbdd-4be4-a46a-1d3174691c72" providerId="ADAL" clId="{28856512-D6B7-4AE5-91AB-07074F1B84C1}" dt="2022-01-27T03:38:17.290" v="3322" actId="478"/>
          <ac:grpSpMkLst>
            <pc:docMk/>
            <pc:sldMk cId="1724052923" sldId="331"/>
            <ac:grpSpMk id="24" creationId="{2EE77302-5CCC-4FD7-9D4C-E02CC3464728}"/>
          </ac:grpSpMkLst>
        </pc:grpChg>
        <pc:grpChg chg="del">
          <ac:chgData name="Shoko Kakuda" userId="40706642-bbdd-4be4-a46a-1d3174691c72" providerId="ADAL" clId="{28856512-D6B7-4AE5-91AB-07074F1B84C1}" dt="2022-01-27T03:40:55.658" v="3559" actId="478"/>
          <ac:grpSpMkLst>
            <pc:docMk/>
            <pc:sldMk cId="1724052923" sldId="331"/>
            <ac:grpSpMk id="30" creationId="{9BDEF4A6-E6D8-463B-823A-3C6880DFB8AE}"/>
          </ac:grpSpMkLst>
        </pc:grpChg>
        <pc:grpChg chg="del">
          <ac:chgData name="Shoko Kakuda" userId="40706642-bbdd-4be4-a46a-1d3174691c72" providerId="ADAL" clId="{28856512-D6B7-4AE5-91AB-07074F1B84C1}" dt="2022-01-27T03:38:59.546" v="3411" actId="478"/>
          <ac:grpSpMkLst>
            <pc:docMk/>
            <pc:sldMk cId="1724052923" sldId="331"/>
            <ac:grpSpMk id="33" creationId="{FD7B7B65-072D-42AE-9BEF-BA49934C8FF8}"/>
          </ac:grpSpMkLst>
        </pc:grpChg>
        <pc:grpChg chg="del">
          <ac:chgData name="Shoko Kakuda" userId="40706642-bbdd-4be4-a46a-1d3174691c72" providerId="ADAL" clId="{28856512-D6B7-4AE5-91AB-07074F1B84C1}" dt="2022-01-27T03:39:33.732" v="3501" actId="478"/>
          <ac:grpSpMkLst>
            <pc:docMk/>
            <pc:sldMk cId="1724052923" sldId="331"/>
            <ac:grpSpMk id="36" creationId="{2B280803-7FEE-4634-8771-DDB6310F5983}"/>
          </ac:grpSpMkLst>
        </pc:grpChg>
        <pc:grpChg chg="del">
          <ac:chgData name="Shoko Kakuda" userId="40706642-bbdd-4be4-a46a-1d3174691c72" providerId="ADAL" clId="{28856512-D6B7-4AE5-91AB-07074F1B84C1}" dt="2022-01-27T03:40:06.948" v="3526" actId="478"/>
          <ac:grpSpMkLst>
            <pc:docMk/>
            <pc:sldMk cId="1724052923" sldId="331"/>
            <ac:grpSpMk id="39" creationId="{6A184A55-BA73-4373-9F46-F692072A8CE4}"/>
          </ac:grpSpMkLst>
        </pc:grpChg>
        <pc:grpChg chg="del mod">
          <ac:chgData name="Shoko Kakuda" userId="40706642-bbdd-4be4-a46a-1d3174691c72" providerId="ADAL" clId="{28856512-D6B7-4AE5-91AB-07074F1B84C1}" dt="2022-01-27T03:40:34.002" v="3554" actId="478"/>
          <ac:grpSpMkLst>
            <pc:docMk/>
            <pc:sldMk cId="1724052923" sldId="331"/>
            <ac:grpSpMk id="42" creationId="{AF38CCC9-33E1-48DE-A6D7-BC9A58000195}"/>
          </ac:grpSpMkLst>
        </pc:grpChg>
        <pc:picChg chg="mod">
          <ac:chgData name="Shoko Kakuda" userId="40706642-bbdd-4be4-a46a-1d3174691c72" providerId="ADAL" clId="{28856512-D6B7-4AE5-91AB-07074F1B84C1}" dt="2022-01-27T03:42:29.745" v="3626" actId="164"/>
          <ac:picMkLst>
            <pc:docMk/>
            <pc:sldMk cId="1724052923" sldId="331"/>
            <ac:picMk id="5" creationId="{096A8EF4-057B-4B31-99FC-16487BE4D4ED}"/>
          </ac:picMkLst>
        </pc:picChg>
        <pc:picChg chg="mod">
          <ac:chgData name="Shoko Kakuda" userId="40706642-bbdd-4be4-a46a-1d3174691c72" providerId="ADAL" clId="{28856512-D6B7-4AE5-91AB-07074F1B84C1}" dt="2022-01-27T03:34:46.267" v="3205" actId="1076"/>
          <ac:picMkLst>
            <pc:docMk/>
            <pc:sldMk cId="1724052923" sldId="331"/>
            <ac:picMk id="6" creationId="{A3570C26-A761-499F-A3B3-B565F69F1B70}"/>
          </ac:picMkLst>
        </pc:picChg>
        <pc:picChg chg="mod">
          <ac:chgData name="Shoko Kakuda" userId="40706642-bbdd-4be4-a46a-1d3174691c72" providerId="ADAL" clId="{28856512-D6B7-4AE5-91AB-07074F1B84C1}" dt="2022-01-27T03:34:48.486" v="3206" actId="1076"/>
          <ac:picMkLst>
            <pc:docMk/>
            <pc:sldMk cId="1724052923" sldId="331"/>
            <ac:picMk id="7" creationId="{1604D1BF-B95B-479E-99E5-8ED54067762A}"/>
          </ac:picMkLst>
        </pc:picChg>
        <pc:picChg chg="mod">
          <ac:chgData name="Shoko Kakuda" userId="40706642-bbdd-4be4-a46a-1d3174691c72" providerId="ADAL" clId="{28856512-D6B7-4AE5-91AB-07074F1B84C1}" dt="2022-01-27T03:34:50.770" v="3207" actId="1076"/>
          <ac:picMkLst>
            <pc:docMk/>
            <pc:sldMk cId="1724052923" sldId="331"/>
            <ac:picMk id="8" creationId="{7C8777D6-D297-4E31-A86D-30958715AE5A}"/>
          </ac:picMkLst>
        </pc:picChg>
        <pc:picChg chg="mod">
          <ac:chgData name="Shoko Kakuda" userId="40706642-bbdd-4be4-a46a-1d3174691c72" providerId="ADAL" clId="{28856512-D6B7-4AE5-91AB-07074F1B84C1}" dt="2022-01-27T03:34:53.638" v="3208" actId="1076"/>
          <ac:picMkLst>
            <pc:docMk/>
            <pc:sldMk cId="1724052923" sldId="331"/>
            <ac:picMk id="9" creationId="{C7D8B0B1-96D0-4170-B408-5617963D04F7}"/>
          </ac:picMkLst>
        </pc:picChg>
      </pc:sldChg>
      <pc:sldChg chg="modSp mod">
        <pc:chgData name="Shoko Kakuda" userId="40706642-bbdd-4be4-a46a-1d3174691c72" providerId="ADAL" clId="{28856512-D6B7-4AE5-91AB-07074F1B84C1}" dt="2022-01-27T03:42:14.370" v="3625" actId="1076"/>
        <pc:sldMkLst>
          <pc:docMk/>
          <pc:sldMk cId="1149384464" sldId="332"/>
        </pc:sldMkLst>
        <pc:picChg chg="mod modCrop">
          <ac:chgData name="Shoko Kakuda" userId="40706642-bbdd-4be4-a46a-1d3174691c72" providerId="ADAL" clId="{28856512-D6B7-4AE5-91AB-07074F1B84C1}" dt="2022-01-27T03:42:00.158" v="3621" actId="732"/>
          <ac:picMkLst>
            <pc:docMk/>
            <pc:sldMk cId="1149384464" sldId="332"/>
            <ac:picMk id="12" creationId="{307839DF-2A77-4B0E-8F2A-5E9306D5999A}"/>
          </ac:picMkLst>
        </pc:picChg>
        <pc:picChg chg="mod">
          <ac:chgData name="Shoko Kakuda" userId="40706642-bbdd-4be4-a46a-1d3174691c72" providerId="ADAL" clId="{28856512-D6B7-4AE5-91AB-07074F1B84C1}" dt="2022-01-27T03:42:05.780" v="3622" actId="1076"/>
          <ac:picMkLst>
            <pc:docMk/>
            <pc:sldMk cId="1149384464" sldId="332"/>
            <ac:picMk id="13" creationId="{A62CBA94-3526-4AE1-B835-D2D6587B182D}"/>
          </ac:picMkLst>
        </pc:picChg>
        <pc:picChg chg="mod">
          <ac:chgData name="Shoko Kakuda" userId="40706642-bbdd-4be4-a46a-1d3174691c72" providerId="ADAL" clId="{28856512-D6B7-4AE5-91AB-07074F1B84C1}" dt="2022-01-27T03:42:08.008" v="3623" actId="1076"/>
          <ac:picMkLst>
            <pc:docMk/>
            <pc:sldMk cId="1149384464" sldId="332"/>
            <ac:picMk id="14" creationId="{6D073C1A-50D0-416C-A703-F4F35442CD24}"/>
          </ac:picMkLst>
        </pc:picChg>
        <pc:picChg chg="mod">
          <ac:chgData name="Shoko Kakuda" userId="40706642-bbdd-4be4-a46a-1d3174691c72" providerId="ADAL" clId="{28856512-D6B7-4AE5-91AB-07074F1B84C1}" dt="2022-01-27T03:42:11.591" v="3624" actId="1076"/>
          <ac:picMkLst>
            <pc:docMk/>
            <pc:sldMk cId="1149384464" sldId="332"/>
            <ac:picMk id="15" creationId="{A6C3A7CB-D2F4-470E-9289-5AC04D9788EF}"/>
          </ac:picMkLst>
        </pc:picChg>
        <pc:picChg chg="mod">
          <ac:chgData name="Shoko Kakuda" userId="40706642-bbdd-4be4-a46a-1d3174691c72" providerId="ADAL" clId="{28856512-D6B7-4AE5-91AB-07074F1B84C1}" dt="2022-01-27T03:42:14.370" v="3625" actId="1076"/>
          <ac:picMkLst>
            <pc:docMk/>
            <pc:sldMk cId="1149384464" sldId="332"/>
            <ac:picMk id="16" creationId="{18BF3ED8-77BC-4A13-B7A9-6BDE63BCB55B}"/>
          </ac:picMkLst>
        </pc:picChg>
      </pc:sldChg>
      <pc:sldChg chg="delSp modSp del mod delAnim">
        <pc:chgData name="Shoko Kakuda" userId="40706642-bbdd-4be4-a46a-1d3174691c72" providerId="ADAL" clId="{28856512-D6B7-4AE5-91AB-07074F1B84C1}" dt="2022-01-27T03:51:24.599" v="3788" actId="47"/>
        <pc:sldMkLst>
          <pc:docMk/>
          <pc:sldMk cId="1232147744" sldId="333"/>
        </pc:sldMkLst>
        <pc:spChg chg="del mod">
          <ac:chgData name="Shoko Kakuda" userId="40706642-bbdd-4be4-a46a-1d3174691c72" providerId="ADAL" clId="{28856512-D6B7-4AE5-91AB-07074F1B84C1}" dt="2022-01-27T03:50:55.812" v="3704" actId="21"/>
          <ac:spMkLst>
            <pc:docMk/>
            <pc:sldMk cId="1232147744" sldId="333"/>
            <ac:spMk id="13" creationId="{8B65B185-A0F2-4E00-BD8F-8157CC3CDC98}"/>
          </ac:spMkLst>
        </pc:spChg>
        <pc:spChg chg="del mod">
          <ac:chgData name="Shoko Kakuda" userId="40706642-bbdd-4be4-a46a-1d3174691c72" providerId="ADAL" clId="{28856512-D6B7-4AE5-91AB-07074F1B84C1}" dt="2022-01-27T03:50:55.812" v="3704" actId="21"/>
          <ac:spMkLst>
            <pc:docMk/>
            <pc:sldMk cId="1232147744" sldId="333"/>
            <ac:spMk id="14" creationId="{13388540-58F5-4211-9A25-0F011DD26CE9}"/>
          </ac:spMkLst>
        </pc:spChg>
        <pc:spChg chg="del mod">
          <ac:chgData name="Shoko Kakuda" userId="40706642-bbdd-4be4-a46a-1d3174691c72" providerId="ADAL" clId="{28856512-D6B7-4AE5-91AB-07074F1B84C1}" dt="2022-01-27T03:50:55.812" v="3704" actId="21"/>
          <ac:spMkLst>
            <pc:docMk/>
            <pc:sldMk cId="1232147744" sldId="333"/>
            <ac:spMk id="16" creationId="{623C198B-65A9-45C1-9B20-17245DEC5EBC}"/>
          </ac:spMkLst>
        </pc:spChg>
        <pc:spChg chg="del mod">
          <ac:chgData name="Shoko Kakuda" userId="40706642-bbdd-4be4-a46a-1d3174691c72" providerId="ADAL" clId="{28856512-D6B7-4AE5-91AB-07074F1B84C1}" dt="2022-01-27T03:50:55.812" v="3704" actId="21"/>
          <ac:spMkLst>
            <pc:docMk/>
            <pc:sldMk cId="1232147744" sldId="333"/>
            <ac:spMk id="17" creationId="{92180FFE-B528-4CB8-95D2-FE6AB97007F0}"/>
          </ac:spMkLst>
        </pc:spChg>
        <pc:spChg chg="del mod">
          <ac:chgData name="Shoko Kakuda" userId="40706642-bbdd-4be4-a46a-1d3174691c72" providerId="ADAL" clId="{28856512-D6B7-4AE5-91AB-07074F1B84C1}" dt="2022-01-27T03:50:55.812" v="3704" actId="21"/>
          <ac:spMkLst>
            <pc:docMk/>
            <pc:sldMk cId="1232147744" sldId="333"/>
            <ac:spMk id="18" creationId="{D51EE947-F4D8-4BA7-AD8F-56FE1706D278}"/>
          </ac:spMkLst>
        </pc:spChg>
        <pc:spChg chg="del mod">
          <ac:chgData name="Shoko Kakuda" userId="40706642-bbdd-4be4-a46a-1d3174691c72" providerId="ADAL" clId="{28856512-D6B7-4AE5-91AB-07074F1B84C1}" dt="2022-01-27T03:50:55.812" v="3704" actId="21"/>
          <ac:spMkLst>
            <pc:docMk/>
            <pc:sldMk cId="1232147744" sldId="333"/>
            <ac:spMk id="19" creationId="{AA7060C3-56F1-455E-9E92-7B0012BEEBC6}"/>
          </ac:spMkLst>
        </pc:spChg>
        <pc:spChg chg="del mod">
          <ac:chgData name="Shoko Kakuda" userId="40706642-bbdd-4be4-a46a-1d3174691c72" providerId="ADAL" clId="{28856512-D6B7-4AE5-91AB-07074F1B84C1}" dt="2022-01-27T03:50:55.812" v="3704" actId="21"/>
          <ac:spMkLst>
            <pc:docMk/>
            <pc:sldMk cId="1232147744" sldId="333"/>
            <ac:spMk id="20" creationId="{CE2A1CC2-208B-411F-9DDE-E5E2613F3718}"/>
          </ac:spMkLst>
        </pc:spChg>
        <pc:spChg chg="del mod topLvl">
          <ac:chgData name="Shoko Kakuda" userId="40706642-bbdd-4be4-a46a-1d3174691c72" providerId="ADAL" clId="{28856512-D6B7-4AE5-91AB-07074F1B84C1}" dt="2022-01-27T03:50:55.812" v="3704" actId="21"/>
          <ac:spMkLst>
            <pc:docMk/>
            <pc:sldMk cId="1232147744" sldId="333"/>
            <ac:spMk id="22" creationId="{BC6D7FF6-EF04-4D0E-9BED-339D565E259F}"/>
          </ac:spMkLst>
        </pc:spChg>
        <pc:spChg chg="del topLvl">
          <ac:chgData name="Shoko Kakuda" userId="40706642-bbdd-4be4-a46a-1d3174691c72" providerId="ADAL" clId="{28856512-D6B7-4AE5-91AB-07074F1B84C1}" dt="2022-01-27T03:47:34.123" v="3642" actId="478"/>
          <ac:spMkLst>
            <pc:docMk/>
            <pc:sldMk cId="1232147744" sldId="333"/>
            <ac:spMk id="23" creationId="{D9BE90AD-023B-41EF-8214-7B85076CB052}"/>
          </ac:spMkLst>
        </pc:spChg>
        <pc:spChg chg="del mod topLvl">
          <ac:chgData name="Shoko Kakuda" userId="40706642-bbdd-4be4-a46a-1d3174691c72" providerId="ADAL" clId="{28856512-D6B7-4AE5-91AB-07074F1B84C1}" dt="2022-01-27T03:50:55.812" v="3704" actId="21"/>
          <ac:spMkLst>
            <pc:docMk/>
            <pc:sldMk cId="1232147744" sldId="333"/>
            <ac:spMk id="25" creationId="{C567B64C-AB5E-4EC1-B297-E4A70D592F62}"/>
          </ac:spMkLst>
        </pc:spChg>
        <pc:spChg chg="del topLvl">
          <ac:chgData name="Shoko Kakuda" userId="40706642-bbdd-4be4-a46a-1d3174691c72" providerId="ADAL" clId="{28856512-D6B7-4AE5-91AB-07074F1B84C1}" dt="2022-01-27T03:47:36.712" v="3643" actId="478"/>
          <ac:spMkLst>
            <pc:docMk/>
            <pc:sldMk cId="1232147744" sldId="333"/>
            <ac:spMk id="26" creationId="{619B998E-661F-4F43-85C3-689F6B97F445}"/>
          </ac:spMkLst>
        </pc:spChg>
        <pc:grpChg chg="del">
          <ac:chgData name="Shoko Kakuda" userId="40706642-bbdd-4be4-a46a-1d3174691c72" providerId="ADAL" clId="{28856512-D6B7-4AE5-91AB-07074F1B84C1}" dt="2022-01-27T03:47:34.123" v="3642" actId="478"/>
          <ac:grpSpMkLst>
            <pc:docMk/>
            <pc:sldMk cId="1232147744" sldId="333"/>
            <ac:grpSpMk id="21" creationId="{FC56AAB6-03B9-445D-B16B-4302774337D4}"/>
          </ac:grpSpMkLst>
        </pc:grpChg>
        <pc:grpChg chg="del">
          <ac:chgData name="Shoko Kakuda" userId="40706642-bbdd-4be4-a46a-1d3174691c72" providerId="ADAL" clId="{28856512-D6B7-4AE5-91AB-07074F1B84C1}" dt="2022-01-27T03:47:36.712" v="3643" actId="478"/>
          <ac:grpSpMkLst>
            <pc:docMk/>
            <pc:sldMk cId="1232147744" sldId="333"/>
            <ac:grpSpMk id="24" creationId="{D62ECC90-D93A-4D98-8292-0D1D73BA4C6E}"/>
          </ac:grpSpMkLst>
        </pc:grpChg>
        <pc:picChg chg="del mod">
          <ac:chgData name="Shoko Kakuda" userId="40706642-bbdd-4be4-a46a-1d3174691c72" providerId="ADAL" clId="{28856512-D6B7-4AE5-91AB-07074F1B84C1}" dt="2022-01-27T03:50:16.549" v="3695" actId="21"/>
          <ac:picMkLst>
            <pc:docMk/>
            <pc:sldMk cId="1232147744" sldId="333"/>
            <ac:picMk id="8" creationId="{3230B95D-76E8-496D-AF82-8F3AB07522D8}"/>
          </ac:picMkLst>
        </pc:picChg>
      </pc:sldChg>
      <pc:sldChg chg="delSp del mod delAnim">
        <pc:chgData name="Shoko Kakuda" userId="40706642-bbdd-4be4-a46a-1d3174691c72" providerId="ADAL" clId="{28856512-D6B7-4AE5-91AB-07074F1B84C1}" dt="2022-01-27T03:56:20.260" v="3973" actId="47"/>
        <pc:sldMkLst>
          <pc:docMk/>
          <pc:sldMk cId="913669478" sldId="336"/>
        </pc:sldMkLst>
        <pc:spChg chg="del">
          <ac:chgData name="Shoko Kakuda" userId="40706642-bbdd-4be4-a46a-1d3174691c72" providerId="ADAL" clId="{28856512-D6B7-4AE5-91AB-07074F1B84C1}" dt="2022-01-27T03:55:58.204" v="3894" actId="21"/>
          <ac:spMkLst>
            <pc:docMk/>
            <pc:sldMk cId="913669478" sldId="336"/>
            <ac:spMk id="17" creationId="{08D60EF5-119C-478B-A380-2D270DBC2361}"/>
          </ac:spMkLst>
        </pc:spChg>
        <pc:spChg chg="del">
          <ac:chgData name="Shoko Kakuda" userId="40706642-bbdd-4be4-a46a-1d3174691c72" providerId="ADAL" clId="{28856512-D6B7-4AE5-91AB-07074F1B84C1}" dt="2022-01-27T03:55:58.204" v="3894" actId="21"/>
          <ac:spMkLst>
            <pc:docMk/>
            <pc:sldMk cId="913669478" sldId="336"/>
            <ac:spMk id="18" creationId="{0BCEA07C-DE20-4FC2-9577-5794C0FFAD04}"/>
          </ac:spMkLst>
        </pc:spChg>
      </pc:sldChg>
      <pc:sldChg chg="delSp del mod">
        <pc:chgData name="Shoko Kakuda" userId="40706642-bbdd-4be4-a46a-1d3174691c72" providerId="ADAL" clId="{28856512-D6B7-4AE5-91AB-07074F1B84C1}" dt="2022-01-27T04:01:53.759" v="4412" actId="47"/>
        <pc:sldMkLst>
          <pc:docMk/>
          <pc:sldMk cId="1139523738" sldId="337"/>
        </pc:sldMkLst>
        <pc:picChg chg="del">
          <ac:chgData name="Shoko Kakuda" userId="40706642-bbdd-4be4-a46a-1d3174691c72" providerId="ADAL" clId="{28856512-D6B7-4AE5-91AB-07074F1B84C1}" dt="2022-01-27T04:01:18.319" v="4271" actId="21"/>
          <ac:picMkLst>
            <pc:docMk/>
            <pc:sldMk cId="1139523738" sldId="337"/>
            <ac:picMk id="4" creationId="{7026D151-6A30-4243-84F2-CB27E6F9C2A5}"/>
          </ac:picMkLst>
        </pc:picChg>
      </pc:sldChg>
      <pc:sldChg chg="addSp delSp modSp del mod delAnim">
        <pc:chgData name="Shoko Kakuda" userId="40706642-bbdd-4be4-a46a-1d3174691c72" providerId="ADAL" clId="{28856512-D6B7-4AE5-91AB-07074F1B84C1}" dt="2022-01-27T04:03:31.762" v="4692" actId="47"/>
        <pc:sldMkLst>
          <pc:docMk/>
          <pc:sldMk cId="2949465379" sldId="338"/>
        </pc:sldMkLst>
        <pc:spChg chg="add mod">
          <ac:chgData name="Shoko Kakuda" userId="40706642-bbdd-4be4-a46a-1d3174691c72" providerId="ADAL" clId="{28856512-D6B7-4AE5-91AB-07074F1B84C1}" dt="2022-01-27T04:03:16.299" v="4557" actId="21"/>
          <ac:spMkLst>
            <pc:docMk/>
            <pc:sldMk cId="2949465379" sldId="338"/>
            <ac:spMk id="4" creationId="{F881DDBB-3279-407C-AEDC-87653A4014A0}"/>
          </ac:spMkLst>
        </pc:spChg>
        <pc:picChg chg="del mod">
          <ac:chgData name="Shoko Kakuda" userId="40706642-bbdd-4be4-a46a-1d3174691c72" providerId="ADAL" clId="{28856512-D6B7-4AE5-91AB-07074F1B84C1}" dt="2022-01-27T04:02:31.746" v="4420" actId="21"/>
          <ac:picMkLst>
            <pc:docMk/>
            <pc:sldMk cId="2949465379" sldId="338"/>
            <ac:picMk id="10" creationId="{05744A4E-4222-4EFE-B6DE-C9CC4B05C24C}"/>
          </ac:picMkLst>
        </pc:picChg>
        <pc:picChg chg="del">
          <ac:chgData name="Shoko Kakuda" userId="40706642-bbdd-4be4-a46a-1d3174691c72" providerId="ADAL" clId="{28856512-D6B7-4AE5-91AB-07074F1B84C1}" dt="2022-01-27T04:03:16.299" v="4557" actId="21"/>
          <ac:picMkLst>
            <pc:docMk/>
            <pc:sldMk cId="2949465379" sldId="338"/>
            <ac:picMk id="11" creationId="{F490171B-6BA2-4AF7-AE4E-3004DB2DA538}"/>
          </ac:picMkLst>
        </pc:picChg>
        <pc:picChg chg="del">
          <ac:chgData name="Shoko Kakuda" userId="40706642-bbdd-4be4-a46a-1d3174691c72" providerId="ADAL" clId="{28856512-D6B7-4AE5-91AB-07074F1B84C1}" dt="2022-01-27T04:03:16.299" v="4557" actId="21"/>
          <ac:picMkLst>
            <pc:docMk/>
            <pc:sldMk cId="2949465379" sldId="338"/>
            <ac:picMk id="12" creationId="{EC2164BA-4609-4D8C-B4FE-EC204CAC1DA6}"/>
          </ac:picMkLst>
        </pc:picChg>
      </pc:sldChg>
      <pc:sldChg chg="addSp delSp modSp mod modAnim">
        <pc:chgData name="Shoko Kakuda" userId="40706642-bbdd-4be4-a46a-1d3174691c72" providerId="ADAL" clId="{28856512-D6B7-4AE5-91AB-07074F1B84C1}" dt="2022-01-27T04:15:10.561" v="5362" actId="1076"/>
        <pc:sldMkLst>
          <pc:docMk/>
          <pc:sldMk cId="3148479538" sldId="339"/>
        </pc:sldMkLst>
        <pc:grpChg chg="del">
          <ac:chgData name="Shoko Kakuda" userId="40706642-bbdd-4be4-a46a-1d3174691c72" providerId="ADAL" clId="{28856512-D6B7-4AE5-91AB-07074F1B84C1}" dt="2022-01-27T04:12:47.970" v="5201" actId="478"/>
          <ac:grpSpMkLst>
            <pc:docMk/>
            <pc:sldMk cId="3148479538" sldId="339"/>
            <ac:grpSpMk id="3" creationId="{94BCF060-DAC9-4D13-9307-97891AD503BD}"/>
          </ac:grpSpMkLst>
        </pc:grpChg>
        <pc:grpChg chg="del">
          <ac:chgData name="Shoko Kakuda" userId="40706642-bbdd-4be4-a46a-1d3174691c72" providerId="ADAL" clId="{28856512-D6B7-4AE5-91AB-07074F1B84C1}" dt="2022-01-27T04:12:46.367" v="5200" actId="478"/>
          <ac:grpSpMkLst>
            <pc:docMk/>
            <pc:sldMk cId="3148479538" sldId="339"/>
            <ac:grpSpMk id="7" creationId="{89A2A695-7402-4BCE-8883-A8C708CC7E82}"/>
          </ac:grpSpMkLst>
        </pc:grpChg>
        <pc:grpChg chg="del">
          <ac:chgData name="Shoko Kakuda" userId="40706642-bbdd-4be4-a46a-1d3174691c72" providerId="ADAL" clId="{28856512-D6B7-4AE5-91AB-07074F1B84C1}" dt="2022-01-27T04:12:42.058" v="5198" actId="478"/>
          <ac:grpSpMkLst>
            <pc:docMk/>
            <pc:sldMk cId="3148479538" sldId="339"/>
            <ac:grpSpMk id="9" creationId="{807387FD-B4F8-4B5A-816C-6C644AA40310}"/>
          </ac:grpSpMkLst>
        </pc:grpChg>
        <pc:grpChg chg="del">
          <ac:chgData name="Shoko Kakuda" userId="40706642-bbdd-4be4-a46a-1d3174691c72" providerId="ADAL" clId="{28856512-D6B7-4AE5-91AB-07074F1B84C1}" dt="2022-01-27T04:12:44.379" v="5199" actId="478"/>
          <ac:grpSpMkLst>
            <pc:docMk/>
            <pc:sldMk cId="3148479538" sldId="339"/>
            <ac:grpSpMk id="10" creationId="{CBA8870C-1613-48CA-8CE1-E9A00E2C5439}"/>
          </ac:grpSpMkLst>
        </pc:grpChg>
        <pc:grpChg chg="add mod">
          <ac:chgData name="Shoko Kakuda" userId="40706642-bbdd-4be4-a46a-1d3174691c72" providerId="ADAL" clId="{28856512-D6B7-4AE5-91AB-07074F1B84C1}" dt="2022-01-27T04:14:30.969" v="5281" actId="1035"/>
          <ac:grpSpMkLst>
            <pc:docMk/>
            <pc:sldMk cId="3148479538" sldId="339"/>
            <ac:grpSpMk id="12" creationId="{5E706892-B47C-46EC-8F9B-A8E8AF458D05}"/>
          </ac:grpSpMkLst>
        </pc:grpChg>
        <pc:grpChg chg="add mod">
          <ac:chgData name="Shoko Kakuda" userId="40706642-bbdd-4be4-a46a-1d3174691c72" providerId="ADAL" clId="{28856512-D6B7-4AE5-91AB-07074F1B84C1}" dt="2022-01-27T04:14:22.908" v="5275" actId="164"/>
          <ac:grpSpMkLst>
            <pc:docMk/>
            <pc:sldMk cId="3148479538" sldId="339"/>
            <ac:grpSpMk id="22" creationId="{02B0E8DB-F975-4626-92BB-2E75B14055EB}"/>
          </ac:grpSpMkLst>
        </pc:grpChg>
        <pc:picChg chg="del mod">
          <ac:chgData name="Shoko Kakuda" userId="40706642-bbdd-4be4-a46a-1d3174691c72" providerId="ADAL" clId="{28856512-D6B7-4AE5-91AB-07074F1B84C1}" dt="2022-01-27T04:11:46.795" v="4955" actId="478"/>
          <ac:picMkLst>
            <pc:docMk/>
            <pc:sldMk cId="3148479538" sldId="339"/>
            <ac:picMk id="4" creationId="{17BDCF5B-F9C2-44A1-BB9B-D390DCBFBCEE}"/>
          </ac:picMkLst>
        </pc:picChg>
        <pc:picChg chg="add mod">
          <ac:chgData name="Shoko Kakuda" userId="40706642-bbdd-4be4-a46a-1d3174691c72" providerId="ADAL" clId="{28856512-D6B7-4AE5-91AB-07074F1B84C1}" dt="2022-01-27T04:12:12.887" v="5107" actId="1076"/>
          <ac:picMkLst>
            <pc:docMk/>
            <pc:sldMk cId="3148479538" sldId="339"/>
            <ac:picMk id="6" creationId="{DC8D90D7-EBA9-4CB9-B5FD-6044C24944C1}"/>
          </ac:picMkLst>
        </pc:picChg>
        <pc:picChg chg="add mod">
          <ac:chgData name="Shoko Kakuda" userId="40706642-bbdd-4be4-a46a-1d3174691c72" providerId="ADAL" clId="{28856512-D6B7-4AE5-91AB-07074F1B84C1}" dt="2022-01-27T04:12:38.145" v="5196" actId="1076"/>
          <ac:picMkLst>
            <pc:docMk/>
            <pc:sldMk cId="3148479538" sldId="339"/>
            <ac:picMk id="11" creationId="{2A8A3D74-6804-40FE-B5F7-BB5538552B1E}"/>
          </ac:picMkLst>
        </pc:picChg>
        <pc:picChg chg="add mod">
          <ac:chgData name="Shoko Kakuda" userId="40706642-bbdd-4be4-a46a-1d3174691c72" providerId="ADAL" clId="{28856512-D6B7-4AE5-91AB-07074F1B84C1}" dt="2022-01-27T04:13:01.746" v="5229" actId="1076"/>
          <ac:picMkLst>
            <pc:docMk/>
            <pc:sldMk cId="3148479538" sldId="339"/>
            <ac:picMk id="21" creationId="{9FB632C0-D8ED-4B3F-B8ED-C6D140652CFD}"/>
          </ac:picMkLst>
        </pc:picChg>
        <pc:picChg chg="mod">
          <ac:chgData name="Shoko Kakuda" userId="40706642-bbdd-4be4-a46a-1d3174691c72" providerId="ADAL" clId="{28856512-D6B7-4AE5-91AB-07074F1B84C1}" dt="2022-01-27T04:13:13.730" v="5232"/>
          <ac:picMkLst>
            <pc:docMk/>
            <pc:sldMk cId="3148479538" sldId="339"/>
            <ac:picMk id="23" creationId="{E667A11B-6A7B-4A12-A3C5-9007106FFBFB}"/>
          </ac:picMkLst>
        </pc:picChg>
        <pc:picChg chg="mod">
          <ac:chgData name="Shoko Kakuda" userId="40706642-bbdd-4be4-a46a-1d3174691c72" providerId="ADAL" clId="{28856512-D6B7-4AE5-91AB-07074F1B84C1}" dt="2022-01-27T04:13:13.730" v="5232"/>
          <ac:picMkLst>
            <pc:docMk/>
            <pc:sldMk cId="3148479538" sldId="339"/>
            <ac:picMk id="24" creationId="{D1DF63E9-DBDF-40DA-BB91-64A46A5ED1B0}"/>
          </ac:picMkLst>
        </pc:picChg>
        <pc:picChg chg="add mod modCrop">
          <ac:chgData name="Shoko Kakuda" userId="40706642-bbdd-4be4-a46a-1d3174691c72" providerId="ADAL" clId="{28856512-D6B7-4AE5-91AB-07074F1B84C1}" dt="2022-01-27T04:14:22.908" v="5275" actId="164"/>
          <ac:picMkLst>
            <pc:docMk/>
            <pc:sldMk cId="3148479538" sldId="339"/>
            <ac:picMk id="25" creationId="{915A94D0-79F6-4EFA-B77B-B50E477A9E0F}"/>
          </ac:picMkLst>
        </pc:picChg>
        <pc:picChg chg="add mod">
          <ac:chgData name="Shoko Kakuda" userId="40706642-bbdd-4be4-a46a-1d3174691c72" providerId="ADAL" clId="{28856512-D6B7-4AE5-91AB-07074F1B84C1}" dt="2022-01-27T04:15:00.802" v="5359" actId="1035"/>
          <ac:picMkLst>
            <pc:docMk/>
            <pc:sldMk cId="3148479538" sldId="339"/>
            <ac:picMk id="27" creationId="{B0B777F8-3D4A-4033-A7EC-730ACCC5C61A}"/>
          </ac:picMkLst>
        </pc:picChg>
        <pc:picChg chg="add mod">
          <ac:chgData name="Shoko Kakuda" userId="40706642-bbdd-4be4-a46a-1d3174691c72" providerId="ADAL" clId="{28856512-D6B7-4AE5-91AB-07074F1B84C1}" dt="2022-01-27T04:15:05.549" v="5360" actId="1076"/>
          <ac:picMkLst>
            <pc:docMk/>
            <pc:sldMk cId="3148479538" sldId="339"/>
            <ac:picMk id="28" creationId="{FCAB5AA2-606D-4818-A261-BED7ECBB90FC}"/>
          </ac:picMkLst>
        </pc:picChg>
        <pc:picChg chg="add mod">
          <ac:chgData name="Shoko Kakuda" userId="40706642-bbdd-4be4-a46a-1d3174691c72" providerId="ADAL" clId="{28856512-D6B7-4AE5-91AB-07074F1B84C1}" dt="2022-01-27T04:15:07.955" v="5361" actId="1076"/>
          <ac:picMkLst>
            <pc:docMk/>
            <pc:sldMk cId="3148479538" sldId="339"/>
            <ac:picMk id="29" creationId="{2BB5A3D0-A27C-49D9-925A-5877127C0EAA}"/>
          </ac:picMkLst>
        </pc:picChg>
        <pc:picChg chg="add mod">
          <ac:chgData name="Shoko Kakuda" userId="40706642-bbdd-4be4-a46a-1d3174691c72" providerId="ADAL" clId="{28856512-D6B7-4AE5-91AB-07074F1B84C1}" dt="2022-01-27T04:15:10.561" v="5362" actId="1076"/>
          <ac:picMkLst>
            <pc:docMk/>
            <pc:sldMk cId="3148479538" sldId="339"/>
            <ac:picMk id="30" creationId="{99BB43FC-6900-4D07-9B53-0BED98FA1168}"/>
          </ac:picMkLst>
        </pc:picChg>
        <pc:picChg chg="del">
          <ac:chgData name="Shoko Kakuda" userId="40706642-bbdd-4be4-a46a-1d3174691c72" providerId="ADAL" clId="{28856512-D6B7-4AE5-91AB-07074F1B84C1}" dt="2022-01-27T04:12:40.443" v="5197" actId="478"/>
          <ac:picMkLst>
            <pc:docMk/>
            <pc:sldMk cId="3148479538" sldId="339"/>
            <ac:picMk id="2060" creationId="{C339D052-0760-47D0-8483-C388E1803C4B}"/>
          </ac:picMkLst>
        </pc:picChg>
      </pc:sldChg>
      <pc:sldChg chg="addSp delSp modSp mod setBg">
        <pc:chgData name="Shoko Kakuda" userId="40706642-bbdd-4be4-a46a-1d3174691c72" providerId="ADAL" clId="{28856512-D6B7-4AE5-91AB-07074F1B84C1}" dt="2022-01-27T04:23:06.199" v="5893" actId="170"/>
        <pc:sldMkLst>
          <pc:docMk/>
          <pc:sldMk cId="586057104" sldId="342"/>
        </pc:sldMkLst>
        <pc:spChg chg="ord">
          <ac:chgData name="Shoko Kakuda" userId="40706642-bbdd-4be4-a46a-1d3174691c72" providerId="ADAL" clId="{28856512-D6B7-4AE5-91AB-07074F1B84C1}" dt="2022-01-27T04:23:06.199" v="5893" actId="170"/>
          <ac:spMkLst>
            <pc:docMk/>
            <pc:sldMk cId="586057104" sldId="342"/>
            <ac:spMk id="7" creationId="{3A824A30-C1D6-4F10-A896-C4D2BA33F296}"/>
          </ac:spMkLst>
        </pc:spChg>
        <pc:picChg chg="del">
          <ac:chgData name="Shoko Kakuda" userId="40706642-bbdd-4be4-a46a-1d3174691c72" providerId="ADAL" clId="{28856512-D6B7-4AE5-91AB-07074F1B84C1}" dt="2022-01-27T04:22:22.987" v="5844" actId="478"/>
          <ac:picMkLst>
            <pc:docMk/>
            <pc:sldMk cId="586057104" sldId="342"/>
            <ac:picMk id="3" creationId="{D52EA121-E8FD-4FFB-B423-600ECC48280B}"/>
          </ac:picMkLst>
        </pc:picChg>
        <pc:picChg chg="add mod">
          <ac:chgData name="Shoko Kakuda" userId="40706642-bbdd-4be4-a46a-1d3174691c72" providerId="ADAL" clId="{28856512-D6B7-4AE5-91AB-07074F1B84C1}" dt="2022-01-27T04:22:46.552" v="5890" actId="1076"/>
          <ac:picMkLst>
            <pc:docMk/>
            <pc:sldMk cId="586057104" sldId="342"/>
            <ac:picMk id="4" creationId="{B3C99501-CC29-4E21-A20A-A4EA9AFD8393}"/>
          </ac:picMkLst>
        </pc:picChg>
        <pc:picChg chg="mod">
          <ac:chgData name="Shoko Kakuda" userId="40706642-bbdd-4be4-a46a-1d3174691c72" providerId="ADAL" clId="{28856512-D6B7-4AE5-91AB-07074F1B84C1}" dt="2022-01-27T04:22:50.525" v="5891" actId="1076"/>
          <ac:picMkLst>
            <pc:docMk/>
            <pc:sldMk cId="586057104" sldId="342"/>
            <ac:picMk id="6" creationId="{C9E147CA-487E-4397-8818-F71BD57CC8A0}"/>
          </ac:picMkLst>
        </pc:picChg>
      </pc:sldChg>
      <pc:sldChg chg="modSp mod setBg">
        <pc:chgData name="Shoko Kakuda" userId="40706642-bbdd-4be4-a46a-1d3174691c72" providerId="ADAL" clId="{28856512-D6B7-4AE5-91AB-07074F1B84C1}" dt="2022-01-27T04:23:51.185" v="5900"/>
        <pc:sldMkLst>
          <pc:docMk/>
          <pc:sldMk cId="3171549388" sldId="343"/>
        </pc:sldMkLst>
        <pc:picChg chg="mod">
          <ac:chgData name="Shoko Kakuda" userId="40706642-bbdd-4be4-a46a-1d3174691c72" providerId="ADAL" clId="{28856512-D6B7-4AE5-91AB-07074F1B84C1}" dt="2022-01-27T04:23:41.056" v="5897" actId="14100"/>
          <ac:picMkLst>
            <pc:docMk/>
            <pc:sldMk cId="3171549388" sldId="343"/>
            <ac:picMk id="4" creationId="{A41CD134-C2BB-4511-8B90-90B0B0C1FD1D}"/>
          </ac:picMkLst>
        </pc:picChg>
        <pc:picChg chg="mod">
          <ac:chgData name="Shoko Kakuda" userId="40706642-bbdd-4be4-a46a-1d3174691c72" providerId="ADAL" clId="{28856512-D6B7-4AE5-91AB-07074F1B84C1}" dt="2022-01-27T04:23:45.305" v="5899" actId="1076"/>
          <ac:picMkLst>
            <pc:docMk/>
            <pc:sldMk cId="3171549388" sldId="343"/>
            <ac:picMk id="7" creationId="{695B328B-A9F2-4E01-9E33-0223B542ECD6}"/>
          </ac:picMkLst>
        </pc:picChg>
      </pc:sldChg>
      <pc:sldChg chg="modSp mod">
        <pc:chgData name="Shoko Kakuda" userId="40706642-bbdd-4be4-a46a-1d3174691c72" providerId="ADAL" clId="{28856512-D6B7-4AE5-91AB-07074F1B84C1}" dt="2022-01-27T04:32:21.865" v="6283" actId="14100"/>
        <pc:sldMkLst>
          <pc:docMk/>
          <pc:sldMk cId="2051921590" sldId="344"/>
        </pc:sldMkLst>
        <pc:picChg chg="mod">
          <ac:chgData name="Shoko Kakuda" userId="40706642-bbdd-4be4-a46a-1d3174691c72" providerId="ADAL" clId="{28856512-D6B7-4AE5-91AB-07074F1B84C1}" dt="2022-01-27T04:32:21.865" v="6283" actId="14100"/>
          <ac:picMkLst>
            <pc:docMk/>
            <pc:sldMk cId="2051921590" sldId="344"/>
            <ac:picMk id="8" creationId="{65B6A0C2-5B97-47B3-8EAE-13EC61BA1C22}"/>
          </ac:picMkLst>
        </pc:picChg>
        <pc:picChg chg="mod modCrop">
          <ac:chgData name="Shoko Kakuda" userId="40706642-bbdd-4be4-a46a-1d3174691c72" providerId="ADAL" clId="{28856512-D6B7-4AE5-91AB-07074F1B84C1}" dt="2022-01-27T04:24:12.753" v="5961" actId="1035"/>
          <ac:picMkLst>
            <pc:docMk/>
            <pc:sldMk cId="2051921590" sldId="344"/>
            <ac:picMk id="16" creationId="{A62357E5-025F-4B2A-A870-F6B1352F33A5}"/>
          </ac:picMkLst>
        </pc:picChg>
        <pc:picChg chg="mod">
          <ac:chgData name="Shoko Kakuda" userId="40706642-bbdd-4be4-a46a-1d3174691c72" providerId="ADAL" clId="{28856512-D6B7-4AE5-91AB-07074F1B84C1}" dt="2022-01-27T04:24:19.466" v="5979" actId="1076"/>
          <ac:picMkLst>
            <pc:docMk/>
            <pc:sldMk cId="2051921590" sldId="344"/>
            <ac:picMk id="17" creationId="{1FBC3240-6634-4304-BBEA-EAECC7D7801B}"/>
          </ac:picMkLst>
        </pc:picChg>
        <pc:picChg chg="mod">
          <ac:chgData name="Shoko Kakuda" userId="40706642-bbdd-4be4-a46a-1d3174691c72" providerId="ADAL" clId="{28856512-D6B7-4AE5-91AB-07074F1B84C1}" dt="2022-01-27T04:24:23.135" v="5982" actId="1076"/>
          <ac:picMkLst>
            <pc:docMk/>
            <pc:sldMk cId="2051921590" sldId="344"/>
            <ac:picMk id="18" creationId="{86B2E876-FE73-4742-95E6-4DEBB1515E19}"/>
          </ac:picMkLst>
        </pc:picChg>
        <pc:picChg chg="mod">
          <ac:chgData name="Shoko Kakuda" userId="40706642-bbdd-4be4-a46a-1d3174691c72" providerId="ADAL" clId="{28856512-D6B7-4AE5-91AB-07074F1B84C1}" dt="2022-01-27T04:24:33.050" v="5985" actId="1076"/>
          <ac:picMkLst>
            <pc:docMk/>
            <pc:sldMk cId="2051921590" sldId="344"/>
            <ac:picMk id="19" creationId="{750719B8-06C6-48A9-AEAF-855066FD4017}"/>
          </ac:picMkLst>
        </pc:picChg>
        <pc:picChg chg="mod">
          <ac:chgData name="Shoko Kakuda" userId="40706642-bbdd-4be4-a46a-1d3174691c72" providerId="ADAL" clId="{28856512-D6B7-4AE5-91AB-07074F1B84C1}" dt="2022-01-27T04:24:30.890" v="5984" actId="1076"/>
          <ac:picMkLst>
            <pc:docMk/>
            <pc:sldMk cId="2051921590" sldId="344"/>
            <ac:picMk id="20" creationId="{85F233E4-E066-4080-B652-97DF8B63CBF1}"/>
          </ac:picMkLst>
        </pc:picChg>
      </pc:sldChg>
      <pc:sldChg chg="delSp del mod">
        <pc:chgData name="Shoko Kakuda" userId="40706642-bbdd-4be4-a46a-1d3174691c72" providerId="ADAL" clId="{28856512-D6B7-4AE5-91AB-07074F1B84C1}" dt="2022-01-27T04:33:10.840" v="6396" actId="47"/>
        <pc:sldMkLst>
          <pc:docMk/>
          <pc:sldMk cId="4080529468" sldId="345"/>
        </pc:sldMkLst>
        <pc:picChg chg="del">
          <ac:chgData name="Shoko Kakuda" userId="40706642-bbdd-4be4-a46a-1d3174691c72" providerId="ADAL" clId="{28856512-D6B7-4AE5-91AB-07074F1B84C1}" dt="2022-01-27T04:32:37.431" v="6286" actId="21"/>
          <ac:picMkLst>
            <pc:docMk/>
            <pc:sldMk cId="4080529468" sldId="345"/>
            <ac:picMk id="3" creationId="{D2CB89D4-4688-4570-B342-12A3A13D1655}"/>
          </ac:picMkLst>
        </pc:picChg>
      </pc:sldChg>
      <pc:sldChg chg="delSp del mod">
        <pc:chgData name="Shoko Kakuda" userId="40706642-bbdd-4be4-a46a-1d3174691c72" providerId="ADAL" clId="{28856512-D6B7-4AE5-91AB-07074F1B84C1}" dt="2022-01-27T04:35:46.352" v="6542" actId="47"/>
        <pc:sldMkLst>
          <pc:docMk/>
          <pc:sldMk cId="426845416" sldId="346"/>
        </pc:sldMkLst>
        <pc:picChg chg="del">
          <ac:chgData name="Shoko Kakuda" userId="40706642-bbdd-4be4-a46a-1d3174691c72" providerId="ADAL" clId="{28856512-D6B7-4AE5-91AB-07074F1B84C1}" dt="2022-01-27T04:34:42.710" v="6431" actId="21"/>
          <ac:picMkLst>
            <pc:docMk/>
            <pc:sldMk cId="426845416" sldId="346"/>
            <ac:picMk id="7" creationId="{69D9321C-7EA2-429C-A68A-0088B5CC7B6E}"/>
          </ac:picMkLst>
        </pc:picChg>
        <pc:picChg chg="del">
          <ac:chgData name="Shoko Kakuda" userId="40706642-bbdd-4be4-a46a-1d3174691c72" providerId="ADAL" clId="{28856512-D6B7-4AE5-91AB-07074F1B84C1}" dt="2022-01-27T04:35:08.584" v="6537" actId="21"/>
          <ac:picMkLst>
            <pc:docMk/>
            <pc:sldMk cId="426845416" sldId="346"/>
            <ac:picMk id="10" creationId="{B6043AE9-B879-4424-86FF-EC98995F6FCA}"/>
          </ac:picMkLst>
        </pc:picChg>
        <pc:picChg chg="del">
          <ac:chgData name="Shoko Kakuda" userId="40706642-bbdd-4be4-a46a-1d3174691c72" providerId="ADAL" clId="{28856512-D6B7-4AE5-91AB-07074F1B84C1}" dt="2022-01-27T04:35:41.782" v="6541" actId="478"/>
          <ac:picMkLst>
            <pc:docMk/>
            <pc:sldMk cId="426845416" sldId="346"/>
            <ac:picMk id="12" creationId="{7FAA7B2F-58A5-4098-ABBA-76B7910EB865}"/>
          </ac:picMkLst>
        </pc:picChg>
      </pc:sldChg>
      <pc:sldChg chg="addSp modSp mod">
        <pc:chgData name="Shoko Kakuda" userId="40706642-bbdd-4be4-a46a-1d3174691c72" providerId="ADAL" clId="{28856512-D6B7-4AE5-91AB-07074F1B84C1}" dt="2022-01-27T04:43:41.578" v="6985" actId="1036"/>
        <pc:sldMkLst>
          <pc:docMk/>
          <pc:sldMk cId="3481506947" sldId="347"/>
        </pc:sldMkLst>
        <pc:picChg chg="add mod modCrop">
          <ac:chgData name="Shoko Kakuda" userId="40706642-bbdd-4be4-a46a-1d3174691c72" providerId="ADAL" clId="{28856512-D6B7-4AE5-91AB-07074F1B84C1}" dt="2022-01-27T04:43:37.375" v="6962" actId="1036"/>
          <ac:picMkLst>
            <pc:docMk/>
            <pc:sldMk cId="3481506947" sldId="347"/>
            <ac:picMk id="4" creationId="{8838719C-3B04-4C89-939C-447CCA209260}"/>
          </ac:picMkLst>
        </pc:picChg>
        <pc:picChg chg="mod">
          <ac:chgData name="Shoko Kakuda" userId="40706642-bbdd-4be4-a46a-1d3174691c72" providerId="ADAL" clId="{28856512-D6B7-4AE5-91AB-07074F1B84C1}" dt="2022-01-27T04:43:41.578" v="6985" actId="1036"/>
          <ac:picMkLst>
            <pc:docMk/>
            <pc:sldMk cId="3481506947" sldId="347"/>
            <ac:picMk id="5" creationId="{12E07CD5-429A-46FB-83B5-4099C4EF0C11}"/>
          </ac:picMkLst>
        </pc:picChg>
      </pc:sldChg>
      <pc:sldChg chg="addSp delSp modSp del mod delAnim">
        <pc:chgData name="Shoko Kakuda" userId="40706642-bbdd-4be4-a46a-1d3174691c72" providerId="ADAL" clId="{28856512-D6B7-4AE5-91AB-07074F1B84C1}" dt="2022-01-27T03:31:18.972" v="3076" actId="47"/>
        <pc:sldMkLst>
          <pc:docMk/>
          <pc:sldMk cId="2558148428" sldId="349"/>
        </pc:sldMkLst>
        <pc:spChg chg="add del mod">
          <ac:chgData name="Shoko Kakuda" userId="40706642-bbdd-4be4-a46a-1d3174691c72" providerId="ADAL" clId="{28856512-D6B7-4AE5-91AB-07074F1B84C1}" dt="2022-01-27T03:25:24.976" v="1410" actId="478"/>
          <ac:spMkLst>
            <pc:docMk/>
            <pc:sldMk cId="2558148428" sldId="349"/>
            <ac:spMk id="6" creationId="{A7E7D5C6-0D4C-4406-A38E-948DEFAB9244}"/>
          </ac:spMkLst>
        </pc:spChg>
        <pc:spChg chg="del mod">
          <ac:chgData name="Shoko Kakuda" userId="40706642-bbdd-4be4-a46a-1d3174691c72" providerId="ADAL" clId="{28856512-D6B7-4AE5-91AB-07074F1B84C1}" dt="2022-01-27T03:26:58.278" v="1437" actId="21"/>
          <ac:spMkLst>
            <pc:docMk/>
            <pc:sldMk cId="2558148428" sldId="349"/>
            <ac:spMk id="16" creationId="{69069F27-2EF9-47E4-8545-6D2F4EF21EF7}"/>
          </ac:spMkLst>
        </pc:spChg>
        <pc:spChg chg="del mod">
          <ac:chgData name="Shoko Kakuda" userId="40706642-bbdd-4be4-a46a-1d3174691c72" providerId="ADAL" clId="{28856512-D6B7-4AE5-91AB-07074F1B84C1}" dt="2022-01-27T03:27:20.340" v="1534" actId="21"/>
          <ac:spMkLst>
            <pc:docMk/>
            <pc:sldMk cId="2558148428" sldId="349"/>
            <ac:spMk id="19" creationId="{BD273821-7BAA-4B89-825B-1623E13F7260}"/>
          </ac:spMkLst>
        </pc:spChg>
        <pc:spChg chg="del mod">
          <ac:chgData name="Shoko Kakuda" userId="40706642-bbdd-4be4-a46a-1d3174691c72" providerId="ADAL" clId="{28856512-D6B7-4AE5-91AB-07074F1B84C1}" dt="2022-01-27T03:28:09.736" v="1714" actId="21"/>
          <ac:spMkLst>
            <pc:docMk/>
            <pc:sldMk cId="2558148428" sldId="349"/>
            <ac:spMk id="20" creationId="{63E0A440-058F-43F9-91E1-8C90E4A3D3EA}"/>
          </ac:spMkLst>
        </pc:spChg>
        <pc:spChg chg="del mod">
          <ac:chgData name="Shoko Kakuda" userId="40706642-bbdd-4be4-a46a-1d3174691c72" providerId="ADAL" clId="{28856512-D6B7-4AE5-91AB-07074F1B84C1}" dt="2022-01-27T03:28:35.180" v="1909" actId="21"/>
          <ac:spMkLst>
            <pc:docMk/>
            <pc:sldMk cId="2558148428" sldId="349"/>
            <ac:spMk id="22" creationId="{BCE2ECB5-03EC-4650-87E0-E2D509D6766E}"/>
          </ac:spMkLst>
        </pc:spChg>
        <pc:spChg chg="del mod">
          <ac:chgData name="Shoko Kakuda" userId="40706642-bbdd-4be4-a46a-1d3174691c72" providerId="ADAL" clId="{28856512-D6B7-4AE5-91AB-07074F1B84C1}" dt="2022-01-27T03:28:58.249" v="2054" actId="21"/>
          <ac:spMkLst>
            <pc:docMk/>
            <pc:sldMk cId="2558148428" sldId="349"/>
            <ac:spMk id="24" creationId="{95A11241-729D-4A0B-90D3-9BCD1D354E81}"/>
          </ac:spMkLst>
        </pc:spChg>
        <pc:spChg chg="del mod">
          <ac:chgData name="Shoko Kakuda" userId="40706642-bbdd-4be4-a46a-1d3174691c72" providerId="ADAL" clId="{28856512-D6B7-4AE5-91AB-07074F1B84C1}" dt="2022-01-27T03:29:24.363" v="2245" actId="21"/>
          <ac:spMkLst>
            <pc:docMk/>
            <pc:sldMk cId="2558148428" sldId="349"/>
            <ac:spMk id="25" creationId="{B2421FD5-FCCB-4A54-8664-3A192CB7640D}"/>
          </ac:spMkLst>
        </pc:spChg>
        <pc:spChg chg="del mod">
          <ac:chgData name="Shoko Kakuda" userId="40706642-bbdd-4be4-a46a-1d3174691c72" providerId="ADAL" clId="{28856512-D6B7-4AE5-91AB-07074F1B84C1}" dt="2022-01-27T03:29:52.292" v="2410" actId="21"/>
          <ac:spMkLst>
            <pc:docMk/>
            <pc:sldMk cId="2558148428" sldId="349"/>
            <ac:spMk id="26" creationId="{AC22162A-883E-4201-B285-AD81AD6EB433}"/>
          </ac:spMkLst>
        </pc:spChg>
        <pc:spChg chg="del mod">
          <ac:chgData name="Shoko Kakuda" userId="40706642-bbdd-4be4-a46a-1d3174691c72" providerId="ADAL" clId="{28856512-D6B7-4AE5-91AB-07074F1B84C1}" dt="2022-01-27T03:30:19.271" v="2600" actId="21"/>
          <ac:spMkLst>
            <pc:docMk/>
            <pc:sldMk cId="2558148428" sldId="349"/>
            <ac:spMk id="28" creationId="{19EA9643-C20C-45EB-9393-73E14F990016}"/>
          </ac:spMkLst>
        </pc:spChg>
        <pc:spChg chg="del mod">
          <ac:chgData name="Shoko Kakuda" userId="40706642-bbdd-4be4-a46a-1d3174691c72" providerId="ADAL" clId="{28856512-D6B7-4AE5-91AB-07074F1B84C1}" dt="2022-01-27T03:30:51.307" v="2825" actId="21"/>
          <ac:spMkLst>
            <pc:docMk/>
            <pc:sldMk cId="2558148428" sldId="349"/>
            <ac:spMk id="30" creationId="{80AAB88D-8096-4A2D-B414-8239172E84E4}"/>
          </ac:spMkLst>
        </pc:spChg>
        <pc:picChg chg="del">
          <ac:chgData name="Shoko Kakuda" userId="40706642-bbdd-4be4-a46a-1d3174691c72" providerId="ADAL" clId="{28856512-D6B7-4AE5-91AB-07074F1B84C1}" dt="2022-01-27T03:25:17.779" v="1408" actId="21"/>
          <ac:picMkLst>
            <pc:docMk/>
            <pc:sldMk cId="2558148428" sldId="349"/>
            <ac:picMk id="4" creationId="{084E0F97-C209-4B17-A5D6-9C24783C86EC}"/>
          </ac:picMkLst>
        </pc:picChg>
        <pc:picChg chg="del">
          <ac:chgData name="Shoko Kakuda" userId="40706642-bbdd-4be4-a46a-1d3174691c72" providerId="ADAL" clId="{28856512-D6B7-4AE5-91AB-07074F1B84C1}" dt="2022-01-27T03:25:17.779" v="1408" actId="21"/>
          <ac:picMkLst>
            <pc:docMk/>
            <pc:sldMk cId="2558148428" sldId="349"/>
            <ac:picMk id="17" creationId="{00000000-0000-0000-0000-000000000000}"/>
          </ac:picMkLst>
        </pc:picChg>
      </pc:sldChg>
      <pc:sldChg chg="delSp del mod">
        <pc:chgData name="Shoko Kakuda" userId="40706642-bbdd-4be4-a46a-1d3174691c72" providerId="ADAL" clId="{28856512-D6B7-4AE5-91AB-07074F1B84C1}" dt="2022-01-27T03:24:54.581" v="1401" actId="47"/>
        <pc:sldMkLst>
          <pc:docMk/>
          <pc:sldMk cId="910518640" sldId="350"/>
        </pc:sldMkLst>
        <pc:picChg chg="del">
          <ac:chgData name="Shoko Kakuda" userId="40706642-bbdd-4be4-a46a-1d3174691c72" providerId="ADAL" clId="{28856512-D6B7-4AE5-91AB-07074F1B84C1}" dt="2022-01-27T03:24:26.476" v="1359" actId="21"/>
          <ac:picMkLst>
            <pc:docMk/>
            <pc:sldMk cId="910518640" sldId="350"/>
            <ac:picMk id="7" creationId="{E019E3D3-3472-431E-8D8D-B003E6E10F23}"/>
          </ac:picMkLst>
        </pc:picChg>
      </pc:sldChg>
      <pc:sldChg chg="addSp modSp add mod">
        <pc:chgData name="Shoko Kakuda" userId="40706642-bbdd-4be4-a46a-1d3174691c72" providerId="ADAL" clId="{28856512-D6B7-4AE5-91AB-07074F1B84C1}" dt="2022-01-27T07:36:19.280" v="6996" actId="167"/>
        <pc:sldMkLst>
          <pc:docMk/>
          <pc:sldMk cId="3522536251" sldId="351"/>
        </pc:sldMkLst>
        <pc:spChg chg="add mod">
          <ac:chgData name="Shoko Kakuda" userId="40706642-bbdd-4be4-a46a-1d3174691c72" providerId="ADAL" clId="{28856512-D6B7-4AE5-91AB-07074F1B84C1}" dt="2022-01-27T07:36:15.423" v="6995" actId="164"/>
          <ac:spMkLst>
            <pc:docMk/>
            <pc:sldMk cId="3522536251" sldId="351"/>
            <ac:spMk id="3" creationId="{E71E22EF-477C-443C-ACAC-77898789D0CC}"/>
          </ac:spMkLst>
        </pc:spChg>
        <pc:spChg chg="add mod">
          <ac:chgData name="Shoko Kakuda" userId="40706642-bbdd-4be4-a46a-1d3174691c72" providerId="ADAL" clId="{28856512-D6B7-4AE5-91AB-07074F1B84C1}" dt="2022-01-27T07:36:15.423" v="6995" actId="164"/>
          <ac:spMkLst>
            <pc:docMk/>
            <pc:sldMk cId="3522536251" sldId="351"/>
            <ac:spMk id="13" creationId="{5ACA56A0-63FF-4499-881D-2952F4FE2A14}"/>
          </ac:spMkLst>
        </pc:spChg>
        <pc:spChg chg="add mod">
          <ac:chgData name="Shoko Kakuda" userId="40706642-bbdd-4be4-a46a-1d3174691c72" providerId="ADAL" clId="{28856512-D6B7-4AE5-91AB-07074F1B84C1}" dt="2022-01-27T07:36:15.423" v="6995" actId="164"/>
          <ac:spMkLst>
            <pc:docMk/>
            <pc:sldMk cId="3522536251" sldId="351"/>
            <ac:spMk id="14" creationId="{433E504E-9BF6-4374-AFE4-929FB97BB05D}"/>
          </ac:spMkLst>
        </pc:spChg>
        <pc:spChg chg="add mod">
          <ac:chgData name="Shoko Kakuda" userId="40706642-bbdd-4be4-a46a-1d3174691c72" providerId="ADAL" clId="{28856512-D6B7-4AE5-91AB-07074F1B84C1}" dt="2022-01-27T07:36:15.423" v="6995" actId="164"/>
          <ac:spMkLst>
            <pc:docMk/>
            <pc:sldMk cId="3522536251" sldId="351"/>
            <ac:spMk id="15" creationId="{5B62D5AA-286E-4B02-BAE8-A642D1479CA7}"/>
          </ac:spMkLst>
        </pc:spChg>
        <pc:grpChg chg="add mod ord">
          <ac:chgData name="Shoko Kakuda" userId="40706642-bbdd-4be4-a46a-1d3174691c72" providerId="ADAL" clId="{28856512-D6B7-4AE5-91AB-07074F1B84C1}" dt="2022-01-27T07:36:19.280" v="6996" actId="167"/>
          <ac:grpSpMkLst>
            <pc:docMk/>
            <pc:sldMk cId="3522536251" sldId="351"/>
            <ac:grpSpMk id="4" creationId="{C07801F1-A1AE-4B1D-BD67-F0873F7C76B3}"/>
          </ac:grpSpMkLst>
        </pc:grpChg>
        <pc:picChg chg="mod">
          <ac:chgData name="Shoko Kakuda" userId="40706642-bbdd-4be4-a46a-1d3174691c72" providerId="ADAL" clId="{28856512-D6B7-4AE5-91AB-07074F1B84C1}" dt="2022-01-27T07:36:15.423" v="6995" actId="164"/>
          <ac:picMkLst>
            <pc:docMk/>
            <pc:sldMk cId="3522536251" sldId="351"/>
            <ac:picMk id="8" creationId="{21CA54BA-9A09-4251-AB48-63515E7DD4FE}"/>
          </ac:picMkLst>
        </pc:picChg>
      </pc:sldChg>
      <pc:sldChg chg="addSp modSp add mod">
        <pc:chgData name="Shoko Kakuda" userId="40706642-bbdd-4be4-a46a-1d3174691c72" providerId="ADAL" clId="{28856512-D6B7-4AE5-91AB-07074F1B84C1}" dt="2022-01-27T07:36:01.845" v="6993" actId="167"/>
        <pc:sldMkLst>
          <pc:docMk/>
          <pc:sldMk cId="470194777" sldId="352"/>
        </pc:sldMkLst>
        <pc:spChg chg="add mod">
          <ac:chgData name="Shoko Kakuda" userId="40706642-bbdd-4be4-a46a-1d3174691c72" providerId="ADAL" clId="{28856512-D6B7-4AE5-91AB-07074F1B84C1}" dt="2022-01-27T07:35:57.425" v="6992" actId="164"/>
          <ac:spMkLst>
            <pc:docMk/>
            <pc:sldMk cId="470194777" sldId="352"/>
            <ac:spMk id="7" creationId="{19FDFAD4-DB4F-461D-853A-E5A37D97753A}"/>
          </ac:spMkLst>
        </pc:spChg>
        <pc:spChg chg="add mod">
          <ac:chgData name="Shoko Kakuda" userId="40706642-bbdd-4be4-a46a-1d3174691c72" providerId="ADAL" clId="{28856512-D6B7-4AE5-91AB-07074F1B84C1}" dt="2022-01-27T07:35:57.425" v="6992" actId="164"/>
          <ac:spMkLst>
            <pc:docMk/>
            <pc:sldMk cId="470194777" sldId="352"/>
            <ac:spMk id="9" creationId="{D74CE073-8312-4572-BB92-D58083CE1177}"/>
          </ac:spMkLst>
        </pc:spChg>
        <pc:spChg chg="add mod">
          <ac:chgData name="Shoko Kakuda" userId="40706642-bbdd-4be4-a46a-1d3174691c72" providerId="ADAL" clId="{28856512-D6B7-4AE5-91AB-07074F1B84C1}" dt="2022-01-27T07:35:57.425" v="6992" actId="164"/>
          <ac:spMkLst>
            <pc:docMk/>
            <pc:sldMk cId="470194777" sldId="352"/>
            <ac:spMk id="10" creationId="{8B957E8A-75B1-4CE4-A008-9BB6ECF2F21B}"/>
          </ac:spMkLst>
        </pc:spChg>
        <pc:spChg chg="add mod">
          <ac:chgData name="Shoko Kakuda" userId="40706642-bbdd-4be4-a46a-1d3174691c72" providerId="ADAL" clId="{28856512-D6B7-4AE5-91AB-07074F1B84C1}" dt="2022-01-27T07:35:57.425" v="6992" actId="164"/>
          <ac:spMkLst>
            <pc:docMk/>
            <pc:sldMk cId="470194777" sldId="352"/>
            <ac:spMk id="12" creationId="{2EAAB639-2669-4B63-9933-F285ABC9D3FC}"/>
          </ac:spMkLst>
        </pc:spChg>
        <pc:spChg chg="add mod">
          <ac:chgData name="Shoko Kakuda" userId="40706642-bbdd-4be4-a46a-1d3174691c72" providerId="ADAL" clId="{28856512-D6B7-4AE5-91AB-07074F1B84C1}" dt="2022-01-27T07:35:48.568" v="6991" actId="571"/>
          <ac:spMkLst>
            <pc:docMk/>
            <pc:sldMk cId="470194777" sldId="352"/>
            <ac:spMk id="14" creationId="{4A09F3C9-DECD-46ED-9D48-BB1EFD6D0086}"/>
          </ac:spMkLst>
        </pc:spChg>
        <pc:grpChg chg="add mod ord">
          <ac:chgData name="Shoko Kakuda" userId="40706642-bbdd-4be4-a46a-1d3174691c72" providerId="ADAL" clId="{28856512-D6B7-4AE5-91AB-07074F1B84C1}" dt="2022-01-27T07:36:01.845" v="6993" actId="167"/>
          <ac:grpSpMkLst>
            <pc:docMk/>
            <pc:sldMk cId="470194777" sldId="352"/>
            <ac:grpSpMk id="8" creationId="{B2B1710E-8541-4B5B-9082-B0B21EE238A6}"/>
          </ac:grpSpMkLst>
        </pc:grpChg>
        <pc:picChg chg="mod">
          <ac:chgData name="Shoko Kakuda" userId="40706642-bbdd-4be4-a46a-1d3174691c72" providerId="ADAL" clId="{28856512-D6B7-4AE5-91AB-07074F1B84C1}" dt="2022-01-27T07:35:57.425" v="6992" actId="164"/>
          <ac:picMkLst>
            <pc:docMk/>
            <pc:sldMk cId="470194777" sldId="352"/>
            <ac:picMk id="11" creationId="{F81FEA6A-16F9-443D-BC9F-1439ADFD18E6}"/>
          </ac:picMkLst>
        </pc:picChg>
        <pc:picChg chg="add mod">
          <ac:chgData name="Shoko Kakuda" userId="40706642-bbdd-4be4-a46a-1d3174691c72" providerId="ADAL" clId="{28856512-D6B7-4AE5-91AB-07074F1B84C1}" dt="2022-01-27T07:35:48.568" v="6991" actId="571"/>
          <ac:picMkLst>
            <pc:docMk/>
            <pc:sldMk cId="470194777" sldId="352"/>
            <ac:picMk id="13" creationId="{81339916-3417-4110-9AB2-F2DD21DF4A20}"/>
          </ac:picMkLst>
        </pc:picChg>
      </pc:sldChg>
      <pc:sldChg chg="addSp delSp modSp add mod setBg">
        <pc:chgData name="Shoko Kakuda" userId="40706642-bbdd-4be4-a46a-1d3174691c72" providerId="ADAL" clId="{28856512-D6B7-4AE5-91AB-07074F1B84C1}" dt="2022-01-26T08:46:16.050" v="967"/>
        <pc:sldMkLst>
          <pc:docMk/>
          <pc:sldMk cId="1135645420" sldId="353"/>
        </pc:sldMkLst>
        <pc:picChg chg="del">
          <ac:chgData name="Shoko Kakuda" userId="40706642-bbdd-4be4-a46a-1d3174691c72" providerId="ADAL" clId="{28856512-D6B7-4AE5-91AB-07074F1B84C1}" dt="2022-01-26T08:45:46.333" v="918" actId="478"/>
          <ac:picMkLst>
            <pc:docMk/>
            <pc:sldMk cId="1135645420" sldId="353"/>
            <ac:picMk id="4" creationId="{3C422EEF-9ECD-4D54-AE57-76783B525CDC}"/>
          </ac:picMkLst>
        </pc:picChg>
        <pc:picChg chg="del">
          <ac:chgData name="Shoko Kakuda" userId="40706642-bbdd-4be4-a46a-1d3174691c72" providerId="ADAL" clId="{28856512-D6B7-4AE5-91AB-07074F1B84C1}" dt="2022-01-26T08:45:48.017" v="919" actId="478"/>
          <ac:picMkLst>
            <pc:docMk/>
            <pc:sldMk cId="1135645420" sldId="353"/>
            <ac:picMk id="5" creationId="{00000000-0000-0000-0000-000000000000}"/>
          </ac:picMkLst>
        </pc:picChg>
        <pc:picChg chg="add mod">
          <ac:chgData name="Shoko Kakuda" userId="40706642-bbdd-4be4-a46a-1d3174691c72" providerId="ADAL" clId="{28856512-D6B7-4AE5-91AB-07074F1B84C1}" dt="2022-01-26T08:46:07.417" v="966" actId="1036"/>
          <ac:picMkLst>
            <pc:docMk/>
            <pc:sldMk cId="1135645420" sldId="353"/>
            <ac:picMk id="6" creationId="{9823672B-56E7-4A4F-BDDA-FDB42344F465}"/>
          </ac:picMkLst>
        </pc:picChg>
      </pc:sldChg>
      <pc:sldChg chg="add del">
        <pc:chgData name="Shoko Kakuda" userId="40706642-bbdd-4be4-a46a-1d3174691c72" providerId="ADAL" clId="{28856512-D6B7-4AE5-91AB-07074F1B84C1}" dt="2022-01-26T08:31:21.700" v="201"/>
        <pc:sldMkLst>
          <pc:docMk/>
          <pc:sldMk cId="2962301023" sldId="353"/>
        </pc:sldMkLst>
      </pc:sldChg>
      <pc:sldChg chg="addSp delSp modSp add mod">
        <pc:chgData name="Shoko Kakuda" userId="40706642-bbdd-4be4-a46a-1d3174691c72" providerId="ADAL" clId="{28856512-D6B7-4AE5-91AB-07074F1B84C1}" dt="2022-01-27T07:37:40.656" v="7025" actId="14100"/>
        <pc:sldMkLst>
          <pc:docMk/>
          <pc:sldMk cId="1595526779" sldId="354"/>
        </pc:sldMkLst>
        <pc:picChg chg="mod">
          <ac:chgData name="Shoko Kakuda" userId="40706642-bbdd-4be4-a46a-1d3174691c72" providerId="ADAL" clId="{28856512-D6B7-4AE5-91AB-07074F1B84C1}" dt="2022-01-27T07:37:40.656" v="7025" actId="14100"/>
          <ac:picMkLst>
            <pc:docMk/>
            <pc:sldMk cId="1595526779" sldId="354"/>
            <ac:picMk id="2" creationId="{00000000-0000-0000-0000-000000000000}"/>
          </ac:picMkLst>
        </pc:picChg>
        <pc:picChg chg="add mod ord">
          <ac:chgData name="Shoko Kakuda" userId="40706642-bbdd-4be4-a46a-1d3174691c72" providerId="ADAL" clId="{28856512-D6B7-4AE5-91AB-07074F1B84C1}" dt="2022-01-26T08:49:57.681" v="1167"/>
          <ac:picMkLst>
            <pc:docMk/>
            <pc:sldMk cId="1595526779" sldId="354"/>
            <ac:picMk id="7" creationId="{A980BC50-FC41-4D8D-97ED-3A5DC0BFD207}"/>
          </ac:picMkLst>
        </pc:picChg>
        <pc:picChg chg="del">
          <ac:chgData name="Shoko Kakuda" userId="40706642-bbdd-4be4-a46a-1d3174691c72" providerId="ADAL" clId="{28856512-D6B7-4AE5-91AB-07074F1B84C1}" dt="2022-01-26T08:49:18.496" v="1133" actId="478"/>
          <ac:picMkLst>
            <pc:docMk/>
            <pc:sldMk cId="1595526779" sldId="354"/>
            <ac:picMk id="8" creationId="{5FDB1EA5-9DC2-43AD-98C3-0978E4A63295}"/>
          </ac:picMkLst>
        </pc:picChg>
        <pc:picChg chg="mod">
          <ac:chgData name="Shoko Kakuda" userId="40706642-bbdd-4be4-a46a-1d3174691c72" providerId="ADAL" clId="{28856512-D6B7-4AE5-91AB-07074F1B84C1}" dt="2022-01-26T08:50:02.265" v="1169" actId="14100"/>
          <ac:picMkLst>
            <pc:docMk/>
            <pc:sldMk cId="1595526779" sldId="354"/>
            <ac:picMk id="11" creationId="{0DC4437C-B558-4482-9B68-4C7332A8355D}"/>
          </ac:picMkLst>
        </pc:picChg>
      </pc:sldChg>
      <pc:sldChg chg="addSp delSp modSp add mod delAnim">
        <pc:chgData name="Shoko Kakuda" userId="40706642-bbdd-4be4-a46a-1d3174691c72" providerId="ADAL" clId="{28856512-D6B7-4AE5-91AB-07074F1B84C1}" dt="2022-01-26T08:50:41.527" v="1276" actId="1076"/>
        <pc:sldMkLst>
          <pc:docMk/>
          <pc:sldMk cId="3118140470" sldId="355"/>
        </pc:sldMkLst>
        <pc:picChg chg="del">
          <ac:chgData name="Shoko Kakuda" userId="40706642-bbdd-4be4-a46a-1d3174691c72" providerId="ADAL" clId="{28856512-D6B7-4AE5-91AB-07074F1B84C1}" dt="2022-01-26T08:50:22.721" v="1172" actId="478"/>
          <ac:picMkLst>
            <pc:docMk/>
            <pc:sldMk cId="3118140470" sldId="355"/>
            <ac:picMk id="2" creationId="{00000000-0000-0000-0000-000000000000}"/>
          </ac:picMkLst>
        </pc:picChg>
        <pc:picChg chg="del">
          <ac:chgData name="Shoko Kakuda" userId="40706642-bbdd-4be4-a46a-1d3174691c72" providerId="ADAL" clId="{28856512-D6B7-4AE5-91AB-07074F1B84C1}" dt="2022-01-26T08:50:21.027" v="1171" actId="478"/>
          <ac:picMkLst>
            <pc:docMk/>
            <pc:sldMk cId="3118140470" sldId="355"/>
            <ac:picMk id="7" creationId="{A980BC50-FC41-4D8D-97ED-3A5DC0BFD207}"/>
          </ac:picMkLst>
        </pc:picChg>
        <pc:picChg chg="add mod">
          <ac:chgData name="Shoko Kakuda" userId="40706642-bbdd-4be4-a46a-1d3174691c72" providerId="ADAL" clId="{28856512-D6B7-4AE5-91AB-07074F1B84C1}" dt="2022-01-26T08:50:41.527" v="1276" actId="1076"/>
          <ac:picMkLst>
            <pc:docMk/>
            <pc:sldMk cId="3118140470" sldId="355"/>
            <ac:picMk id="8" creationId="{9FF27918-ECD2-4BA8-A3A9-049E33374552}"/>
          </ac:picMkLst>
        </pc:picChg>
        <pc:picChg chg="del">
          <ac:chgData name="Shoko Kakuda" userId="40706642-bbdd-4be4-a46a-1d3174691c72" providerId="ADAL" clId="{28856512-D6B7-4AE5-91AB-07074F1B84C1}" dt="2022-01-26T08:50:37.140" v="1275" actId="478"/>
          <ac:picMkLst>
            <pc:docMk/>
            <pc:sldMk cId="3118140470" sldId="355"/>
            <ac:picMk id="11" creationId="{0DC4437C-B558-4482-9B68-4C7332A8355D}"/>
          </ac:picMkLst>
        </pc:picChg>
      </pc:sldChg>
      <pc:sldChg chg="addSp modSp add mod">
        <pc:chgData name="Shoko Kakuda" userId="40706642-bbdd-4be4-a46a-1d3174691c72" providerId="ADAL" clId="{28856512-D6B7-4AE5-91AB-07074F1B84C1}" dt="2022-01-26T08:53:48.962" v="1322" actId="14100"/>
        <pc:sldMkLst>
          <pc:docMk/>
          <pc:sldMk cId="580776549" sldId="356"/>
        </pc:sldMkLst>
        <pc:spChg chg="add mod">
          <ac:chgData name="Shoko Kakuda" userId="40706642-bbdd-4be4-a46a-1d3174691c72" providerId="ADAL" clId="{28856512-D6B7-4AE5-91AB-07074F1B84C1}" dt="2022-01-26T08:53:06.642" v="1303" actId="1037"/>
          <ac:spMkLst>
            <pc:docMk/>
            <pc:sldMk cId="580776549" sldId="356"/>
            <ac:spMk id="8" creationId="{C402240C-E719-40F3-9FC7-2977135197A0}"/>
          </ac:spMkLst>
        </pc:spChg>
        <pc:spChg chg="add mod">
          <ac:chgData name="Shoko Kakuda" userId="40706642-bbdd-4be4-a46a-1d3174691c72" providerId="ADAL" clId="{28856512-D6B7-4AE5-91AB-07074F1B84C1}" dt="2022-01-26T08:53:19.162" v="1307" actId="14100"/>
          <ac:spMkLst>
            <pc:docMk/>
            <pc:sldMk cId="580776549" sldId="356"/>
            <ac:spMk id="9" creationId="{0A41B9FC-D1D4-4AA8-BFD9-B431591AA910}"/>
          </ac:spMkLst>
        </pc:spChg>
        <pc:spChg chg="add mod">
          <ac:chgData name="Shoko Kakuda" userId="40706642-bbdd-4be4-a46a-1d3174691c72" providerId="ADAL" clId="{28856512-D6B7-4AE5-91AB-07074F1B84C1}" dt="2022-01-26T08:53:26.877" v="1310" actId="14100"/>
          <ac:spMkLst>
            <pc:docMk/>
            <pc:sldMk cId="580776549" sldId="356"/>
            <ac:spMk id="10" creationId="{B6E325C2-EB9E-40B3-8F16-AE2B8DC02C25}"/>
          </ac:spMkLst>
        </pc:spChg>
        <pc:spChg chg="add mod">
          <ac:chgData name="Shoko Kakuda" userId="40706642-bbdd-4be4-a46a-1d3174691c72" providerId="ADAL" clId="{28856512-D6B7-4AE5-91AB-07074F1B84C1}" dt="2022-01-26T08:53:33.378" v="1313" actId="14100"/>
          <ac:spMkLst>
            <pc:docMk/>
            <pc:sldMk cId="580776549" sldId="356"/>
            <ac:spMk id="12" creationId="{921C04D5-73B8-4555-98A2-B3F658CA8DDB}"/>
          </ac:spMkLst>
        </pc:spChg>
        <pc:spChg chg="add mod">
          <ac:chgData name="Shoko Kakuda" userId="40706642-bbdd-4be4-a46a-1d3174691c72" providerId="ADAL" clId="{28856512-D6B7-4AE5-91AB-07074F1B84C1}" dt="2022-01-26T08:53:40.268" v="1316" actId="14100"/>
          <ac:spMkLst>
            <pc:docMk/>
            <pc:sldMk cId="580776549" sldId="356"/>
            <ac:spMk id="13" creationId="{B385A02B-8AB5-4C8D-BC6C-5E3A6FC21177}"/>
          </ac:spMkLst>
        </pc:spChg>
        <pc:spChg chg="add mod">
          <ac:chgData name="Shoko Kakuda" userId="40706642-bbdd-4be4-a46a-1d3174691c72" providerId="ADAL" clId="{28856512-D6B7-4AE5-91AB-07074F1B84C1}" dt="2022-01-26T08:53:48.962" v="1322" actId="14100"/>
          <ac:spMkLst>
            <pc:docMk/>
            <pc:sldMk cId="580776549" sldId="356"/>
            <ac:spMk id="14" creationId="{6DBB90C2-B09F-448C-AADD-7F49B32E0C1B}"/>
          </ac:spMkLst>
        </pc:spChg>
        <pc:picChg chg="mod">
          <ac:chgData name="Shoko Kakuda" userId="40706642-bbdd-4be4-a46a-1d3174691c72" providerId="ADAL" clId="{28856512-D6B7-4AE5-91AB-07074F1B84C1}" dt="2022-01-26T08:51:55.083" v="1297" actId="1038"/>
          <ac:picMkLst>
            <pc:docMk/>
            <pc:sldMk cId="580776549" sldId="356"/>
            <ac:picMk id="2" creationId="{00000000-0000-0000-0000-000000000000}"/>
          </ac:picMkLst>
        </pc:picChg>
      </pc:sldChg>
      <pc:sldChg chg="addSp delSp modSp add mod delAnim modAnim">
        <pc:chgData name="Shoko Kakuda" userId="40706642-bbdd-4be4-a46a-1d3174691c72" providerId="ADAL" clId="{28856512-D6B7-4AE5-91AB-07074F1B84C1}" dt="2022-01-27T03:24:50.179" v="1400" actId="1037"/>
        <pc:sldMkLst>
          <pc:docMk/>
          <pc:sldMk cId="3782707086" sldId="357"/>
        </pc:sldMkLst>
        <pc:spChg chg="add del mod">
          <ac:chgData name="Shoko Kakuda" userId="40706642-bbdd-4be4-a46a-1d3174691c72" providerId="ADAL" clId="{28856512-D6B7-4AE5-91AB-07074F1B84C1}" dt="2022-01-27T03:24:19.257" v="1358" actId="478"/>
          <ac:spMkLst>
            <pc:docMk/>
            <pc:sldMk cId="3782707086" sldId="357"/>
            <ac:spMk id="8" creationId="{FF15F658-2247-44E6-A731-EBE45153D3D7}"/>
          </ac:spMkLst>
        </pc:spChg>
        <pc:grpChg chg="mod">
          <ac:chgData name="Shoko Kakuda" userId="40706642-bbdd-4be4-a46a-1d3174691c72" providerId="ADAL" clId="{28856512-D6B7-4AE5-91AB-07074F1B84C1}" dt="2022-01-27T03:24:36.316" v="1370" actId="1036"/>
          <ac:grpSpMkLst>
            <pc:docMk/>
            <pc:sldMk cId="3782707086" sldId="357"/>
            <ac:grpSpMk id="7" creationId="{1C08A69F-F471-42BB-B744-332993EF7E45}"/>
          </ac:grpSpMkLst>
        </pc:grpChg>
        <pc:picChg chg="del">
          <ac:chgData name="Shoko Kakuda" userId="40706642-bbdd-4be4-a46a-1d3174691c72" providerId="ADAL" clId="{28856512-D6B7-4AE5-91AB-07074F1B84C1}" dt="2022-01-27T03:24:13.747" v="1356" actId="478"/>
          <ac:picMkLst>
            <pc:docMk/>
            <pc:sldMk cId="3782707086" sldId="357"/>
            <ac:picMk id="3" creationId="{71E9AE1B-4B15-4990-A7C2-51DE7FB5F928}"/>
          </ac:picMkLst>
        </pc:picChg>
        <pc:picChg chg="del">
          <ac:chgData name="Shoko Kakuda" userId="40706642-bbdd-4be4-a46a-1d3174691c72" providerId="ADAL" clId="{28856512-D6B7-4AE5-91AB-07074F1B84C1}" dt="2022-01-27T03:24:16.621" v="1357" actId="478"/>
          <ac:picMkLst>
            <pc:docMk/>
            <pc:sldMk cId="3782707086" sldId="357"/>
            <ac:picMk id="17" creationId="{00000000-0000-0000-0000-000000000000}"/>
          </ac:picMkLst>
        </pc:picChg>
        <pc:picChg chg="add mod">
          <ac:chgData name="Shoko Kakuda" userId="40706642-bbdd-4be4-a46a-1d3174691c72" providerId="ADAL" clId="{28856512-D6B7-4AE5-91AB-07074F1B84C1}" dt="2022-01-27T03:24:41.391" v="1371" actId="1076"/>
          <ac:picMkLst>
            <pc:docMk/>
            <pc:sldMk cId="3782707086" sldId="357"/>
            <ac:picMk id="18" creationId="{80EEAFDD-132F-4D01-9003-2059300EE944}"/>
          </ac:picMkLst>
        </pc:picChg>
        <pc:picChg chg="add mod">
          <ac:chgData name="Shoko Kakuda" userId="40706642-bbdd-4be4-a46a-1d3174691c72" providerId="ADAL" clId="{28856512-D6B7-4AE5-91AB-07074F1B84C1}" dt="2022-01-27T03:24:50.179" v="1400" actId="1037"/>
          <ac:picMkLst>
            <pc:docMk/>
            <pc:sldMk cId="3782707086" sldId="357"/>
            <ac:picMk id="19" creationId="{411A98A0-BA07-4C06-9F71-D8F2042D01E1}"/>
          </ac:picMkLst>
        </pc:picChg>
      </pc:sldChg>
      <pc:sldChg chg="addSp delSp modSp add mod delAnim modAnim">
        <pc:chgData name="Shoko Kakuda" userId="40706642-bbdd-4be4-a46a-1d3174691c72" providerId="ADAL" clId="{28856512-D6B7-4AE5-91AB-07074F1B84C1}" dt="2022-01-27T03:27:53.141" v="1707" actId="478"/>
        <pc:sldMkLst>
          <pc:docMk/>
          <pc:sldMk cId="1426152140" sldId="358"/>
        </pc:sldMkLst>
        <pc:spChg chg="add del mod">
          <ac:chgData name="Shoko Kakuda" userId="40706642-bbdd-4be4-a46a-1d3174691c72" providerId="ADAL" clId="{28856512-D6B7-4AE5-91AB-07074F1B84C1}" dt="2022-01-27T03:25:11.041" v="1407" actId="478"/>
          <ac:spMkLst>
            <pc:docMk/>
            <pc:sldMk cId="1426152140" sldId="358"/>
            <ac:spMk id="4" creationId="{341CAD34-51E9-499E-BAB7-9ED65D35C99A}"/>
          </ac:spMkLst>
        </pc:spChg>
        <pc:spChg chg="add del mod">
          <ac:chgData name="Shoko Kakuda" userId="40706642-bbdd-4be4-a46a-1d3174691c72" providerId="ADAL" clId="{28856512-D6B7-4AE5-91AB-07074F1B84C1}" dt="2022-01-27T03:27:53.141" v="1707" actId="478"/>
          <ac:spMkLst>
            <pc:docMk/>
            <pc:sldMk cId="1426152140" sldId="358"/>
            <ac:spMk id="24" creationId="{082637BB-2F65-40AD-9089-D9B0F5CA69FD}"/>
          </ac:spMkLst>
        </pc:spChg>
        <pc:spChg chg="add del mod">
          <ac:chgData name="Shoko Kakuda" userId="40706642-bbdd-4be4-a46a-1d3174691c72" providerId="ADAL" clId="{28856512-D6B7-4AE5-91AB-07074F1B84C1}" dt="2022-01-27T03:27:49.316" v="1706" actId="478"/>
          <ac:spMkLst>
            <pc:docMk/>
            <pc:sldMk cId="1426152140" sldId="358"/>
            <ac:spMk id="25" creationId="{22B6A82F-294F-49BB-B99C-20AB8515F996}"/>
          </ac:spMkLst>
        </pc:spChg>
        <pc:picChg chg="del mod">
          <ac:chgData name="Shoko Kakuda" userId="40706642-bbdd-4be4-a46a-1d3174691c72" providerId="ADAL" clId="{28856512-D6B7-4AE5-91AB-07074F1B84C1}" dt="2022-01-27T03:25:07.446" v="1405" actId="478"/>
          <ac:picMkLst>
            <pc:docMk/>
            <pc:sldMk cId="1426152140" sldId="358"/>
            <ac:picMk id="18" creationId="{80EEAFDD-132F-4D01-9003-2059300EE944}"/>
          </ac:picMkLst>
        </pc:picChg>
        <pc:picChg chg="del">
          <ac:chgData name="Shoko Kakuda" userId="40706642-bbdd-4be4-a46a-1d3174691c72" providerId="ADAL" clId="{28856512-D6B7-4AE5-91AB-07074F1B84C1}" dt="2022-01-27T03:25:05.661" v="1403" actId="478"/>
          <ac:picMkLst>
            <pc:docMk/>
            <pc:sldMk cId="1426152140" sldId="358"/>
            <ac:picMk id="19" creationId="{411A98A0-BA07-4C06-9F71-D8F2042D01E1}"/>
          </ac:picMkLst>
        </pc:picChg>
        <pc:picChg chg="add mod">
          <ac:chgData name="Shoko Kakuda" userId="40706642-bbdd-4be4-a46a-1d3174691c72" providerId="ADAL" clId="{28856512-D6B7-4AE5-91AB-07074F1B84C1}" dt="2022-01-27T03:26:08.613" v="1424" actId="14100"/>
          <ac:picMkLst>
            <pc:docMk/>
            <pc:sldMk cId="1426152140" sldId="358"/>
            <ac:picMk id="20" creationId="{E8AC2A0F-EDE0-4359-8411-239676E0C122}"/>
          </ac:picMkLst>
        </pc:picChg>
        <pc:picChg chg="add mod">
          <ac:chgData name="Shoko Kakuda" userId="40706642-bbdd-4be4-a46a-1d3174691c72" providerId="ADAL" clId="{28856512-D6B7-4AE5-91AB-07074F1B84C1}" dt="2022-01-27T03:26:05.155" v="1422" actId="1076"/>
          <ac:picMkLst>
            <pc:docMk/>
            <pc:sldMk cId="1426152140" sldId="358"/>
            <ac:picMk id="22" creationId="{B849FF85-F5D2-48C9-ADF5-6C2B5356AEA0}"/>
          </ac:picMkLst>
        </pc:picChg>
      </pc:sldChg>
      <pc:sldChg chg="addSp modSp add mod modAnim">
        <pc:chgData name="Shoko Kakuda" userId="40706642-bbdd-4be4-a46a-1d3174691c72" providerId="ADAL" clId="{28856512-D6B7-4AE5-91AB-07074F1B84C1}" dt="2022-01-27T03:31:14.233" v="3075" actId="1076"/>
        <pc:sldMkLst>
          <pc:docMk/>
          <pc:sldMk cId="3187192081" sldId="359"/>
        </pc:sldMkLst>
        <pc:spChg chg="add mod">
          <ac:chgData name="Shoko Kakuda" userId="40706642-bbdd-4be4-a46a-1d3174691c72" providerId="ADAL" clId="{28856512-D6B7-4AE5-91AB-07074F1B84C1}" dt="2022-01-27T03:28:21.055" v="1903" actId="1035"/>
          <ac:spMkLst>
            <pc:docMk/>
            <pc:sldMk cId="3187192081" sldId="359"/>
            <ac:spMk id="18" creationId="{F73B8FE3-F973-42C3-8D61-7159D39B29F2}"/>
          </ac:spMkLst>
        </pc:spChg>
        <pc:spChg chg="add mod">
          <ac:chgData name="Shoko Kakuda" userId="40706642-bbdd-4be4-a46a-1d3174691c72" providerId="ADAL" clId="{28856512-D6B7-4AE5-91AB-07074F1B84C1}" dt="2022-01-27T03:28:47.497" v="2047" actId="1076"/>
          <ac:spMkLst>
            <pc:docMk/>
            <pc:sldMk cId="3187192081" sldId="359"/>
            <ac:spMk id="19" creationId="{80467870-2B3B-40E0-8BB1-62F2D449D12D}"/>
          </ac:spMkLst>
        </pc:spChg>
        <pc:spChg chg="add mod">
          <ac:chgData name="Shoko Kakuda" userId="40706642-bbdd-4be4-a46a-1d3174691c72" providerId="ADAL" clId="{28856512-D6B7-4AE5-91AB-07074F1B84C1}" dt="2022-01-27T03:29:12.932" v="2237" actId="1076"/>
          <ac:spMkLst>
            <pc:docMk/>
            <pc:sldMk cId="3187192081" sldId="359"/>
            <ac:spMk id="26" creationId="{F48AD398-F93A-4E46-AF17-96DF4309BA51}"/>
          </ac:spMkLst>
        </pc:spChg>
        <pc:spChg chg="add mod">
          <ac:chgData name="Shoko Kakuda" userId="40706642-bbdd-4be4-a46a-1d3174691c72" providerId="ADAL" clId="{28856512-D6B7-4AE5-91AB-07074F1B84C1}" dt="2022-01-27T03:29:39.521" v="2403" actId="1076"/>
          <ac:spMkLst>
            <pc:docMk/>
            <pc:sldMk cId="3187192081" sldId="359"/>
            <ac:spMk id="28" creationId="{36480F33-E999-47AD-A1DB-601C4241A39A}"/>
          </ac:spMkLst>
        </pc:spChg>
        <pc:spChg chg="add mod">
          <ac:chgData name="Shoko Kakuda" userId="40706642-bbdd-4be4-a46a-1d3174691c72" providerId="ADAL" clId="{28856512-D6B7-4AE5-91AB-07074F1B84C1}" dt="2022-01-27T03:30:06.454" v="2593" actId="1076"/>
          <ac:spMkLst>
            <pc:docMk/>
            <pc:sldMk cId="3187192081" sldId="359"/>
            <ac:spMk id="30" creationId="{000E54BF-74BD-47B5-96EB-C0A4B38C1486}"/>
          </ac:spMkLst>
        </pc:spChg>
        <pc:spChg chg="add mod">
          <ac:chgData name="Shoko Kakuda" userId="40706642-bbdd-4be4-a46a-1d3174691c72" providerId="ADAL" clId="{28856512-D6B7-4AE5-91AB-07074F1B84C1}" dt="2022-01-27T03:30:36.869" v="2818" actId="1036"/>
          <ac:spMkLst>
            <pc:docMk/>
            <pc:sldMk cId="3187192081" sldId="359"/>
            <ac:spMk id="32" creationId="{1B332AFA-3225-403F-8D33-772471697EA9}"/>
          </ac:spMkLst>
        </pc:spChg>
        <pc:spChg chg="add mod">
          <ac:chgData name="Shoko Kakuda" userId="40706642-bbdd-4be4-a46a-1d3174691c72" providerId="ADAL" clId="{28856512-D6B7-4AE5-91AB-07074F1B84C1}" dt="2022-01-27T03:31:14.233" v="3075" actId="1076"/>
          <ac:spMkLst>
            <pc:docMk/>
            <pc:sldMk cId="3187192081" sldId="359"/>
            <ac:spMk id="34" creationId="{9FDE7F4B-60EA-472F-850B-770866461151}"/>
          </ac:spMkLst>
        </pc:spChg>
      </pc:sldChg>
      <pc:sldChg chg="delSp modSp add mod delAnim">
        <pc:chgData name="Shoko Kakuda" userId="40706642-bbdd-4be4-a46a-1d3174691c72" providerId="ADAL" clId="{28856512-D6B7-4AE5-91AB-07074F1B84C1}" dt="2022-01-27T03:32:01.799" v="3150" actId="1035"/>
        <pc:sldMkLst>
          <pc:docMk/>
          <pc:sldMk cId="1493378232" sldId="360"/>
        </pc:sldMkLst>
        <pc:spChg chg="del mod">
          <ac:chgData name="Shoko Kakuda" userId="40706642-bbdd-4be4-a46a-1d3174691c72" providerId="ADAL" clId="{28856512-D6B7-4AE5-91AB-07074F1B84C1}" dt="2022-01-27T03:31:40.359" v="3079" actId="478"/>
          <ac:spMkLst>
            <pc:docMk/>
            <pc:sldMk cId="1493378232" sldId="360"/>
            <ac:spMk id="10" creationId="{A653EEDF-2203-418F-9833-486DC142AABE}"/>
          </ac:spMkLst>
        </pc:spChg>
        <pc:spChg chg="del">
          <ac:chgData name="Shoko Kakuda" userId="40706642-bbdd-4be4-a46a-1d3174691c72" providerId="ADAL" clId="{28856512-D6B7-4AE5-91AB-07074F1B84C1}" dt="2022-01-27T03:31:43.062" v="3080" actId="478"/>
          <ac:spMkLst>
            <pc:docMk/>
            <pc:sldMk cId="1493378232" sldId="360"/>
            <ac:spMk id="11" creationId="{52875A6D-0F69-4A82-A1D6-7057CB81EAEF}"/>
          </ac:spMkLst>
        </pc:spChg>
        <pc:spChg chg="del">
          <ac:chgData name="Shoko Kakuda" userId="40706642-bbdd-4be4-a46a-1d3174691c72" providerId="ADAL" clId="{28856512-D6B7-4AE5-91AB-07074F1B84C1}" dt="2022-01-27T03:31:45.540" v="3081" actId="478"/>
          <ac:spMkLst>
            <pc:docMk/>
            <pc:sldMk cId="1493378232" sldId="360"/>
            <ac:spMk id="12" creationId="{1B05CC1D-1EBF-4E84-8E12-327F87EC27C9}"/>
          </ac:spMkLst>
        </pc:spChg>
        <pc:spChg chg="del">
          <ac:chgData name="Shoko Kakuda" userId="40706642-bbdd-4be4-a46a-1d3174691c72" providerId="ADAL" clId="{28856512-D6B7-4AE5-91AB-07074F1B84C1}" dt="2022-01-27T03:31:48.756" v="3082" actId="478"/>
          <ac:spMkLst>
            <pc:docMk/>
            <pc:sldMk cId="1493378232" sldId="360"/>
            <ac:spMk id="13" creationId="{BD8A479C-B094-4E21-AF52-3A836B2DBBCD}"/>
          </ac:spMkLst>
        </pc:spChg>
        <pc:picChg chg="mod">
          <ac:chgData name="Shoko Kakuda" userId="40706642-bbdd-4be4-a46a-1d3174691c72" providerId="ADAL" clId="{28856512-D6B7-4AE5-91AB-07074F1B84C1}" dt="2022-01-27T03:32:01.799" v="3150" actId="1035"/>
          <ac:picMkLst>
            <pc:docMk/>
            <pc:sldMk cId="1493378232" sldId="360"/>
            <ac:picMk id="6" creationId="{4EACD7AC-C1A4-4ED1-96C8-B2C54156C603}"/>
          </ac:picMkLst>
        </pc:picChg>
        <pc:picChg chg="mod">
          <ac:chgData name="Shoko Kakuda" userId="40706642-bbdd-4be4-a46a-1d3174691c72" providerId="ADAL" clId="{28856512-D6B7-4AE5-91AB-07074F1B84C1}" dt="2022-01-27T03:32:01.799" v="3150" actId="1035"/>
          <ac:picMkLst>
            <pc:docMk/>
            <pc:sldMk cId="1493378232" sldId="360"/>
            <ac:picMk id="7" creationId="{CF7D295E-F9D4-4679-999B-0366DF1C5789}"/>
          </ac:picMkLst>
        </pc:picChg>
        <pc:picChg chg="mod">
          <ac:chgData name="Shoko Kakuda" userId="40706642-bbdd-4be4-a46a-1d3174691c72" providerId="ADAL" clId="{28856512-D6B7-4AE5-91AB-07074F1B84C1}" dt="2022-01-27T03:32:01.799" v="3150" actId="1035"/>
          <ac:picMkLst>
            <pc:docMk/>
            <pc:sldMk cId="1493378232" sldId="360"/>
            <ac:picMk id="8" creationId="{C4A9122C-6842-47F2-9280-429C69C8515A}"/>
          </ac:picMkLst>
        </pc:picChg>
        <pc:picChg chg="mod">
          <ac:chgData name="Shoko Kakuda" userId="40706642-bbdd-4be4-a46a-1d3174691c72" providerId="ADAL" clId="{28856512-D6B7-4AE5-91AB-07074F1B84C1}" dt="2022-01-27T03:32:01.799" v="3150" actId="1035"/>
          <ac:picMkLst>
            <pc:docMk/>
            <pc:sldMk cId="1493378232" sldId="360"/>
            <ac:picMk id="9" creationId="{53B4447E-AF64-42B4-BDD3-3BAD24B69BDF}"/>
          </ac:picMkLst>
        </pc:picChg>
      </pc:sldChg>
      <pc:sldChg chg="add del">
        <pc:chgData name="Shoko Kakuda" userId="40706642-bbdd-4be4-a46a-1d3174691c72" providerId="ADAL" clId="{28856512-D6B7-4AE5-91AB-07074F1B84C1}" dt="2022-01-27T03:32:12.102" v="3152"/>
        <pc:sldMkLst>
          <pc:docMk/>
          <pc:sldMk cId="1204240279" sldId="361"/>
        </pc:sldMkLst>
      </pc:sldChg>
      <pc:sldChg chg="addSp modSp add mod modAnim">
        <pc:chgData name="Shoko Kakuda" userId="40706642-bbdd-4be4-a46a-1d3174691c72" providerId="ADAL" clId="{28856512-D6B7-4AE5-91AB-07074F1B84C1}" dt="2022-01-27T03:33:15.083" v="3181" actId="167"/>
        <pc:sldMkLst>
          <pc:docMk/>
          <pc:sldMk cId="2022070121" sldId="361"/>
        </pc:sldMkLst>
        <pc:spChg chg="add mod">
          <ac:chgData name="Shoko Kakuda" userId="40706642-bbdd-4be4-a46a-1d3174691c72" providerId="ADAL" clId="{28856512-D6B7-4AE5-91AB-07074F1B84C1}" dt="2022-01-27T03:33:11.100" v="3180" actId="164"/>
          <ac:spMkLst>
            <pc:docMk/>
            <pc:sldMk cId="2022070121" sldId="361"/>
            <ac:spMk id="10" creationId="{C2588904-9140-4074-BB20-2CB879B79E72}"/>
          </ac:spMkLst>
        </pc:spChg>
        <pc:spChg chg="add mod">
          <ac:chgData name="Shoko Kakuda" userId="40706642-bbdd-4be4-a46a-1d3174691c72" providerId="ADAL" clId="{28856512-D6B7-4AE5-91AB-07074F1B84C1}" dt="2022-01-27T03:33:11.100" v="3180" actId="164"/>
          <ac:spMkLst>
            <pc:docMk/>
            <pc:sldMk cId="2022070121" sldId="361"/>
            <ac:spMk id="11" creationId="{97F85EA7-CD34-4F64-A375-13774BAEAEDB}"/>
          </ac:spMkLst>
        </pc:spChg>
        <pc:spChg chg="add mod">
          <ac:chgData name="Shoko Kakuda" userId="40706642-bbdd-4be4-a46a-1d3174691c72" providerId="ADAL" clId="{28856512-D6B7-4AE5-91AB-07074F1B84C1}" dt="2022-01-27T03:33:11.100" v="3180" actId="164"/>
          <ac:spMkLst>
            <pc:docMk/>
            <pc:sldMk cId="2022070121" sldId="361"/>
            <ac:spMk id="12" creationId="{2FC28FCF-0815-4D55-AF4E-1AEAA441E340}"/>
          </ac:spMkLst>
        </pc:spChg>
        <pc:spChg chg="add mod">
          <ac:chgData name="Shoko Kakuda" userId="40706642-bbdd-4be4-a46a-1d3174691c72" providerId="ADAL" clId="{28856512-D6B7-4AE5-91AB-07074F1B84C1}" dt="2022-01-27T03:33:11.100" v="3180" actId="164"/>
          <ac:spMkLst>
            <pc:docMk/>
            <pc:sldMk cId="2022070121" sldId="361"/>
            <ac:spMk id="13" creationId="{7FFFBAFF-A542-4DF2-BE55-0E95E77FE422}"/>
          </ac:spMkLst>
        </pc:spChg>
        <pc:grpChg chg="add mod ord">
          <ac:chgData name="Shoko Kakuda" userId="40706642-bbdd-4be4-a46a-1d3174691c72" providerId="ADAL" clId="{28856512-D6B7-4AE5-91AB-07074F1B84C1}" dt="2022-01-27T03:33:15.083" v="3181" actId="167"/>
          <ac:grpSpMkLst>
            <pc:docMk/>
            <pc:sldMk cId="2022070121" sldId="361"/>
            <ac:grpSpMk id="3" creationId="{A9254A3E-7A4F-494A-878D-4DDDD69EE0CB}"/>
          </ac:grpSpMkLst>
        </pc:grpChg>
        <pc:picChg chg="mod">
          <ac:chgData name="Shoko Kakuda" userId="40706642-bbdd-4be4-a46a-1d3174691c72" providerId="ADAL" clId="{28856512-D6B7-4AE5-91AB-07074F1B84C1}" dt="2022-01-27T03:33:11.100" v="3180" actId="164"/>
          <ac:picMkLst>
            <pc:docMk/>
            <pc:sldMk cId="2022070121" sldId="361"/>
            <ac:picMk id="5" creationId="{63B33737-C5E3-49C7-842A-9D5262BFAECB}"/>
          </ac:picMkLst>
        </pc:picChg>
      </pc:sldChg>
      <pc:sldChg chg="addSp delSp modSp add mod delAnim">
        <pc:chgData name="Shoko Kakuda" userId="40706642-bbdd-4be4-a46a-1d3174691c72" providerId="ADAL" clId="{28856512-D6B7-4AE5-91AB-07074F1B84C1}" dt="2022-01-27T03:34:32.901" v="3204" actId="1076"/>
        <pc:sldMkLst>
          <pc:docMk/>
          <pc:sldMk cId="2355775953" sldId="362"/>
        </pc:sldMkLst>
        <pc:spChg chg="del mod topLvl">
          <ac:chgData name="Shoko Kakuda" userId="40706642-bbdd-4be4-a46a-1d3174691c72" providerId="ADAL" clId="{28856512-D6B7-4AE5-91AB-07074F1B84C1}" dt="2022-01-27T03:33:39.851" v="3185" actId="478"/>
          <ac:spMkLst>
            <pc:docMk/>
            <pc:sldMk cId="2355775953" sldId="362"/>
            <ac:spMk id="20" creationId="{24AE1EC7-DFAA-44B1-88B2-0CEC1076902E}"/>
          </ac:spMkLst>
        </pc:spChg>
        <pc:spChg chg="del topLvl">
          <ac:chgData name="Shoko Kakuda" userId="40706642-bbdd-4be4-a46a-1d3174691c72" providerId="ADAL" clId="{28856512-D6B7-4AE5-91AB-07074F1B84C1}" dt="2022-01-27T03:34:06.572" v="3197" actId="478"/>
          <ac:spMkLst>
            <pc:docMk/>
            <pc:sldMk cId="2355775953" sldId="362"/>
            <ac:spMk id="22" creationId="{C87BB896-D9D8-418E-B3CB-63A1CBC95908}"/>
          </ac:spMkLst>
        </pc:spChg>
        <pc:spChg chg="del">
          <ac:chgData name="Shoko Kakuda" userId="40706642-bbdd-4be4-a46a-1d3174691c72" providerId="ADAL" clId="{28856512-D6B7-4AE5-91AB-07074F1B84C1}" dt="2022-01-27T03:33:42.416" v="3186" actId="478"/>
          <ac:spMkLst>
            <pc:docMk/>
            <pc:sldMk cId="2355775953" sldId="362"/>
            <ac:spMk id="29" creationId="{9695C7FC-9B7B-4FF8-82A9-9A227BFAB05A}"/>
          </ac:spMkLst>
        </pc:spChg>
        <pc:spChg chg="del topLvl">
          <ac:chgData name="Shoko Kakuda" userId="40706642-bbdd-4be4-a46a-1d3174691c72" providerId="ADAL" clId="{28856512-D6B7-4AE5-91AB-07074F1B84C1}" dt="2022-01-27T03:33:44.873" v="3187" actId="478"/>
          <ac:spMkLst>
            <pc:docMk/>
            <pc:sldMk cId="2355775953" sldId="362"/>
            <ac:spMk id="31" creationId="{45FA0722-5F4A-4EEA-A02B-E56FACE8F66C}"/>
          </ac:spMkLst>
        </pc:spChg>
        <pc:spChg chg="del topLvl">
          <ac:chgData name="Shoko Kakuda" userId="40706642-bbdd-4be4-a46a-1d3174691c72" providerId="ADAL" clId="{28856512-D6B7-4AE5-91AB-07074F1B84C1}" dt="2022-01-27T03:34:06.572" v="3197" actId="478"/>
          <ac:spMkLst>
            <pc:docMk/>
            <pc:sldMk cId="2355775953" sldId="362"/>
            <ac:spMk id="32" creationId="{F292EE44-D957-43A7-AC20-9ED10E9DDABE}"/>
          </ac:spMkLst>
        </pc:spChg>
        <pc:spChg chg="del mod topLvl">
          <ac:chgData name="Shoko Kakuda" userId="40706642-bbdd-4be4-a46a-1d3174691c72" providerId="ADAL" clId="{28856512-D6B7-4AE5-91AB-07074F1B84C1}" dt="2022-01-27T03:33:47.338" v="3189" actId="478"/>
          <ac:spMkLst>
            <pc:docMk/>
            <pc:sldMk cId="2355775953" sldId="362"/>
            <ac:spMk id="34" creationId="{9AC46E5D-0275-4DC9-B1E2-328D86E71365}"/>
          </ac:spMkLst>
        </pc:spChg>
        <pc:spChg chg="del topLvl">
          <ac:chgData name="Shoko Kakuda" userId="40706642-bbdd-4be4-a46a-1d3174691c72" providerId="ADAL" clId="{28856512-D6B7-4AE5-91AB-07074F1B84C1}" dt="2022-01-27T03:34:06.572" v="3197" actId="478"/>
          <ac:spMkLst>
            <pc:docMk/>
            <pc:sldMk cId="2355775953" sldId="362"/>
            <ac:spMk id="35" creationId="{DF0B9E6C-8516-4C59-8CCC-3435B5406B7C}"/>
          </ac:spMkLst>
        </pc:spChg>
        <pc:spChg chg="del topLvl">
          <ac:chgData name="Shoko Kakuda" userId="40706642-bbdd-4be4-a46a-1d3174691c72" providerId="ADAL" clId="{28856512-D6B7-4AE5-91AB-07074F1B84C1}" dt="2022-01-27T03:33:50.610" v="3190" actId="478"/>
          <ac:spMkLst>
            <pc:docMk/>
            <pc:sldMk cId="2355775953" sldId="362"/>
            <ac:spMk id="37" creationId="{2B77C048-5137-4B0F-A5DC-903626F0D107}"/>
          </ac:spMkLst>
        </pc:spChg>
        <pc:spChg chg="del topLvl">
          <ac:chgData name="Shoko Kakuda" userId="40706642-bbdd-4be4-a46a-1d3174691c72" providerId="ADAL" clId="{28856512-D6B7-4AE5-91AB-07074F1B84C1}" dt="2022-01-27T03:34:06.572" v="3197" actId="478"/>
          <ac:spMkLst>
            <pc:docMk/>
            <pc:sldMk cId="2355775953" sldId="362"/>
            <ac:spMk id="38" creationId="{DA5652AE-3812-4073-BAFE-3304A20B59D7}"/>
          </ac:spMkLst>
        </pc:spChg>
        <pc:spChg chg="del topLvl">
          <ac:chgData name="Shoko Kakuda" userId="40706642-bbdd-4be4-a46a-1d3174691c72" providerId="ADAL" clId="{28856512-D6B7-4AE5-91AB-07074F1B84C1}" dt="2022-01-27T03:33:52.938" v="3191" actId="478"/>
          <ac:spMkLst>
            <pc:docMk/>
            <pc:sldMk cId="2355775953" sldId="362"/>
            <ac:spMk id="40" creationId="{3F38A104-9C3F-47FB-869E-3F2399285251}"/>
          </ac:spMkLst>
        </pc:spChg>
        <pc:spChg chg="del topLvl">
          <ac:chgData name="Shoko Kakuda" userId="40706642-bbdd-4be4-a46a-1d3174691c72" providerId="ADAL" clId="{28856512-D6B7-4AE5-91AB-07074F1B84C1}" dt="2022-01-27T03:34:19.552" v="3200" actId="478"/>
          <ac:spMkLst>
            <pc:docMk/>
            <pc:sldMk cId="2355775953" sldId="362"/>
            <ac:spMk id="41" creationId="{26018EF9-B583-431C-AFE3-330DFD4DC276}"/>
          </ac:spMkLst>
        </pc:spChg>
        <pc:spChg chg="del topLvl">
          <ac:chgData name="Shoko Kakuda" userId="40706642-bbdd-4be4-a46a-1d3174691c72" providerId="ADAL" clId="{28856512-D6B7-4AE5-91AB-07074F1B84C1}" dt="2022-01-27T03:33:55.185" v="3192" actId="478"/>
          <ac:spMkLst>
            <pc:docMk/>
            <pc:sldMk cId="2355775953" sldId="362"/>
            <ac:spMk id="43" creationId="{836A370B-BDDC-4A4B-A00D-8BD6BD5F555F}"/>
          </ac:spMkLst>
        </pc:spChg>
        <pc:spChg chg="del topLvl">
          <ac:chgData name="Shoko Kakuda" userId="40706642-bbdd-4be4-a46a-1d3174691c72" providerId="ADAL" clId="{28856512-D6B7-4AE5-91AB-07074F1B84C1}" dt="2022-01-27T03:33:59.670" v="3195" actId="478"/>
          <ac:spMkLst>
            <pc:docMk/>
            <pc:sldMk cId="2355775953" sldId="362"/>
            <ac:spMk id="44" creationId="{9389D714-36CD-4533-9805-C1C9255B4FD2}"/>
          </ac:spMkLst>
        </pc:spChg>
        <pc:spChg chg="del mod">
          <ac:chgData name="Shoko Kakuda" userId="40706642-bbdd-4be4-a46a-1d3174691c72" providerId="ADAL" clId="{28856512-D6B7-4AE5-91AB-07074F1B84C1}" dt="2022-01-27T03:33:57.452" v="3194" actId="478"/>
          <ac:spMkLst>
            <pc:docMk/>
            <pc:sldMk cId="2355775953" sldId="362"/>
            <ac:spMk id="45" creationId="{0843870E-1204-4DF4-95DA-81E59F3B878A}"/>
          </ac:spMkLst>
        </pc:spChg>
        <pc:spChg chg="add del mod">
          <ac:chgData name="Shoko Kakuda" userId="40706642-bbdd-4be4-a46a-1d3174691c72" providerId="ADAL" clId="{28856512-D6B7-4AE5-91AB-07074F1B84C1}" dt="2022-01-27T03:34:06.572" v="3197" actId="478"/>
          <ac:spMkLst>
            <pc:docMk/>
            <pc:sldMk cId="2355775953" sldId="362"/>
            <ac:spMk id="46" creationId="{B5C49364-D2F1-435F-A4F5-CFC125789753}"/>
          </ac:spMkLst>
        </pc:spChg>
        <pc:grpChg chg="del">
          <ac:chgData name="Shoko Kakuda" userId="40706642-bbdd-4be4-a46a-1d3174691c72" providerId="ADAL" clId="{28856512-D6B7-4AE5-91AB-07074F1B84C1}" dt="2022-01-27T03:33:39.851" v="3185" actId="478"/>
          <ac:grpSpMkLst>
            <pc:docMk/>
            <pc:sldMk cId="2355775953" sldId="362"/>
            <ac:grpSpMk id="18" creationId="{A70AC485-57D9-40DF-90C3-D1F22D395363}"/>
          </ac:grpSpMkLst>
        </pc:grpChg>
        <pc:grpChg chg="del">
          <ac:chgData name="Shoko Kakuda" userId="40706642-bbdd-4be4-a46a-1d3174691c72" providerId="ADAL" clId="{28856512-D6B7-4AE5-91AB-07074F1B84C1}" dt="2022-01-27T03:34:06.572" v="3197" actId="478"/>
          <ac:grpSpMkLst>
            <pc:docMk/>
            <pc:sldMk cId="2355775953" sldId="362"/>
            <ac:grpSpMk id="24" creationId="{2EE77302-5CCC-4FD7-9D4C-E02CC3464728}"/>
          </ac:grpSpMkLst>
        </pc:grpChg>
        <pc:grpChg chg="del">
          <ac:chgData name="Shoko Kakuda" userId="40706642-bbdd-4be4-a46a-1d3174691c72" providerId="ADAL" clId="{28856512-D6B7-4AE5-91AB-07074F1B84C1}" dt="2022-01-27T03:33:44.873" v="3187" actId="478"/>
          <ac:grpSpMkLst>
            <pc:docMk/>
            <pc:sldMk cId="2355775953" sldId="362"/>
            <ac:grpSpMk id="30" creationId="{9BDEF4A6-E6D8-463B-823A-3C6880DFB8AE}"/>
          </ac:grpSpMkLst>
        </pc:grpChg>
        <pc:grpChg chg="del">
          <ac:chgData name="Shoko Kakuda" userId="40706642-bbdd-4be4-a46a-1d3174691c72" providerId="ADAL" clId="{28856512-D6B7-4AE5-91AB-07074F1B84C1}" dt="2022-01-27T03:33:47.338" v="3189" actId="478"/>
          <ac:grpSpMkLst>
            <pc:docMk/>
            <pc:sldMk cId="2355775953" sldId="362"/>
            <ac:grpSpMk id="33" creationId="{FD7B7B65-072D-42AE-9BEF-BA49934C8FF8}"/>
          </ac:grpSpMkLst>
        </pc:grpChg>
        <pc:grpChg chg="del">
          <ac:chgData name="Shoko Kakuda" userId="40706642-bbdd-4be4-a46a-1d3174691c72" providerId="ADAL" clId="{28856512-D6B7-4AE5-91AB-07074F1B84C1}" dt="2022-01-27T03:33:50.610" v="3190" actId="478"/>
          <ac:grpSpMkLst>
            <pc:docMk/>
            <pc:sldMk cId="2355775953" sldId="362"/>
            <ac:grpSpMk id="36" creationId="{2B280803-7FEE-4634-8771-DDB6310F5983}"/>
          </ac:grpSpMkLst>
        </pc:grpChg>
        <pc:grpChg chg="del">
          <ac:chgData name="Shoko Kakuda" userId="40706642-bbdd-4be4-a46a-1d3174691c72" providerId="ADAL" clId="{28856512-D6B7-4AE5-91AB-07074F1B84C1}" dt="2022-01-27T03:33:52.938" v="3191" actId="478"/>
          <ac:grpSpMkLst>
            <pc:docMk/>
            <pc:sldMk cId="2355775953" sldId="362"/>
            <ac:grpSpMk id="39" creationId="{6A184A55-BA73-4373-9F46-F692072A8CE4}"/>
          </ac:grpSpMkLst>
        </pc:grpChg>
        <pc:grpChg chg="del">
          <ac:chgData name="Shoko Kakuda" userId="40706642-bbdd-4be4-a46a-1d3174691c72" providerId="ADAL" clId="{28856512-D6B7-4AE5-91AB-07074F1B84C1}" dt="2022-01-27T03:33:55.185" v="3192" actId="478"/>
          <ac:grpSpMkLst>
            <pc:docMk/>
            <pc:sldMk cId="2355775953" sldId="362"/>
            <ac:grpSpMk id="42" creationId="{AF38CCC9-33E1-48DE-A6D7-BC9A58000195}"/>
          </ac:grpSpMkLst>
        </pc:grpChg>
        <pc:picChg chg="add del">
          <ac:chgData name="Shoko Kakuda" userId="40706642-bbdd-4be4-a46a-1d3174691c72" providerId="ADAL" clId="{28856512-D6B7-4AE5-91AB-07074F1B84C1}" dt="2022-01-27T03:34:16.022" v="3199" actId="478"/>
          <ac:picMkLst>
            <pc:docMk/>
            <pc:sldMk cId="2355775953" sldId="362"/>
            <ac:picMk id="5" creationId="{096A8EF4-057B-4B31-99FC-16487BE4D4ED}"/>
          </ac:picMkLst>
        </pc:picChg>
        <pc:picChg chg="mod">
          <ac:chgData name="Shoko Kakuda" userId="40706642-bbdd-4be4-a46a-1d3174691c72" providerId="ADAL" clId="{28856512-D6B7-4AE5-91AB-07074F1B84C1}" dt="2022-01-27T03:34:24.672" v="3201" actId="1076"/>
          <ac:picMkLst>
            <pc:docMk/>
            <pc:sldMk cId="2355775953" sldId="362"/>
            <ac:picMk id="6" creationId="{A3570C26-A761-499F-A3B3-B565F69F1B70}"/>
          </ac:picMkLst>
        </pc:picChg>
        <pc:picChg chg="mod">
          <ac:chgData name="Shoko Kakuda" userId="40706642-bbdd-4be4-a46a-1d3174691c72" providerId="ADAL" clId="{28856512-D6B7-4AE5-91AB-07074F1B84C1}" dt="2022-01-27T03:34:27.249" v="3202" actId="1076"/>
          <ac:picMkLst>
            <pc:docMk/>
            <pc:sldMk cId="2355775953" sldId="362"/>
            <ac:picMk id="7" creationId="{1604D1BF-B95B-479E-99E5-8ED54067762A}"/>
          </ac:picMkLst>
        </pc:picChg>
        <pc:picChg chg="mod">
          <ac:chgData name="Shoko Kakuda" userId="40706642-bbdd-4be4-a46a-1d3174691c72" providerId="ADAL" clId="{28856512-D6B7-4AE5-91AB-07074F1B84C1}" dt="2022-01-27T03:34:30.368" v="3203" actId="1076"/>
          <ac:picMkLst>
            <pc:docMk/>
            <pc:sldMk cId="2355775953" sldId="362"/>
            <ac:picMk id="8" creationId="{7C8777D6-D297-4E31-A86D-30958715AE5A}"/>
          </ac:picMkLst>
        </pc:picChg>
        <pc:picChg chg="mod">
          <ac:chgData name="Shoko Kakuda" userId="40706642-bbdd-4be4-a46a-1d3174691c72" providerId="ADAL" clId="{28856512-D6B7-4AE5-91AB-07074F1B84C1}" dt="2022-01-27T03:34:32.901" v="3204" actId="1076"/>
          <ac:picMkLst>
            <pc:docMk/>
            <pc:sldMk cId="2355775953" sldId="362"/>
            <ac:picMk id="9" creationId="{C7D8B0B1-96D0-4170-B408-5617963D04F7}"/>
          </ac:picMkLst>
        </pc:picChg>
      </pc:sldChg>
      <pc:sldChg chg="addSp delSp modSp add mod delAnim">
        <pc:chgData name="Shoko Kakuda" userId="40706642-bbdd-4be4-a46a-1d3174691c72" providerId="ADAL" clId="{28856512-D6B7-4AE5-91AB-07074F1B84C1}" dt="2022-01-27T03:50:06.878" v="3692" actId="1076"/>
        <pc:sldMkLst>
          <pc:docMk/>
          <pc:sldMk cId="2669017168" sldId="363"/>
        </pc:sldMkLst>
        <pc:spChg chg="mod topLvl">
          <ac:chgData name="Shoko Kakuda" userId="40706642-bbdd-4be4-a46a-1d3174691c72" providerId="ADAL" clId="{28856512-D6B7-4AE5-91AB-07074F1B84C1}" dt="2022-01-27T03:50:03.123" v="3690" actId="164"/>
          <ac:spMkLst>
            <pc:docMk/>
            <pc:sldMk cId="2669017168" sldId="363"/>
            <ac:spMk id="3" creationId="{8B9E12C8-A8F1-42A8-90F2-988C085DD5BF}"/>
          </ac:spMkLst>
        </pc:spChg>
        <pc:spChg chg="del">
          <ac:chgData name="Shoko Kakuda" userId="40706642-bbdd-4be4-a46a-1d3174691c72" providerId="ADAL" clId="{28856512-D6B7-4AE5-91AB-07074F1B84C1}" dt="2022-01-27T03:47:03.008" v="3629" actId="478"/>
          <ac:spMkLst>
            <pc:docMk/>
            <pc:sldMk cId="2669017168" sldId="363"/>
            <ac:spMk id="13" creationId="{8B65B185-A0F2-4E00-BD8F-8157CC3CDC98}"/>
          </ac:spMkLst>
        </pc:spChg>
        <pc:spChg chg="del mod">
          <ac:chgData name="Shoko Kakuda" userId="40706642-bbdd-4be4-a46a-1d3174691c72" providerId="ADAL" clId="{28856512-D6B7-4AE5-91AB-07074F1B84C1}" dt="2022-01-27T03:47:08.794" v="3632" actId="478"/>
          <ac:spMkLst>
            <pc:docMk/>
            <pc:sldMk cId="2669017168" sldId="363"/>
            <ac:spMk id="14" creationId="{13388540-58F5-4211-9A25-0F011DD26CE9}"/>
          </ac:spMkLst>
        </pc:spChg>
        <pc:spChg chg="del mod">
          <ac:chgData name="Shoko Kakuda" userId="40706642-bbdd-4be4-a46a-1d3174691c72" providerId="ADAL" clId="{28856512-D6B7-4AE5-91AB-07074F1B84C1}" dt="2022-01-27T03:47:11.472" v="3633" actId="478"/>
          <ac:spMkLst>
            <pc:docMk/>
            <pc:sldMk cId="2669017168" sldId="363"/>
            <ac:spMk id="16" creationId="{623C198B-65A9-45C1-9B20-17245DEC5EBC}"/>
          </ac:spMkLst>
        </pc:spChg>
        <pc:spChg chg="del">
          <ac:chgData name="Shoko Kakuda" userId="40706642-bbdd-4be4-a46a-1d3174691c72" providerId="ADAL" clId="{28856512-D6B7-4AE5-91AB-07074F1B84C1}" dt="2022-01-27T03:47:13.826" v="3634" actId="478"/>
          <ac:spMkLst>
            <pc:docMk/>
            <pc:sldMk cId="2669017168" sldId="363"/>
            <ac:spMk id="17" creationId="{92180FFE-B528-4CB8-95D2-FE6AB97007F0}"/>
          </ac:spMkLst>
        </pc:spChg>
        <pc:spChg chg="del">
          <ac:chgData name="Shoko Kakuda" userId="40706642-bbdd-4be4-a46a-1d3174691c72" providerId="ADAL" clId="{28856512-D6B7-4AE5-91AB-07074F1B84C1}" dt="2022-01-27T03:47:19.741" v="3637" actId="478"/>
          <ac:spMkLst>
            <pc:docMk/>
            <pc:sldMk cId="2669017168" sldId="363"/>
            <ac:spMk id="18" creationId="{D51EE947-F4D8-4BA7-AD8F-56FE1706D278}"/>
          </ac:spMkLst>
        </pc:spChg>
        <pc:spChg chg="del">
          <ac:chgData name="Shoko Kakuda" userId="40706642-bbdd-4be4-a46a-1d3174691c72" providerId="ADAL" clId="{28856512-D6B7-4AE5-91AB-07074F1B84C1}" dt="2022-01-27T03:47:16.710" v="3635" actId="478"/>
          <ac:spMkLst>
            <pc:docMk/>
            <pc:sldMk cId="2669017168" sldId="363"/>
            <ac:spMk id="19" creationId="{AA7060C3-56F1-455E-9E92-7B0012BEEBC6}"/>
          </ac:spMkLst>
        </pc:spChg>
        <pc:spChg chg="del">
          <ac:chgData name="Shoko Kakuda" userId="40706642-bbdd-4be4-a46a-1d3174691c72" providerId="ADAL" clId="{28856512-D6B7-4AE5-91AB-07074F1B84C1}" dt="2022-01-27T03:47:18.563" v="3636" actId="478"/>
          <ac:spMkLst>
            <pc:docMk/>
            <pc:sldMk cId="2669017168" sldId="363"/>
            <ac:spMk id="20" creationId="{CE2A1CC2-208B-411F-9DDE-E5E2613F3718}"/>
          </ac:spMkLst>
        </pc:spChg>
        <pc:spChg chg="del topLvl">
          <ac:chgData name="Shoko Kakuda" userId="40706642-bbdd-4be4-a46a-1d3174691c72" providerId="ADAL" clId="{28856512-D6B7-4AE5-91AB-07074F1B84C1}" dt="2022-01-27T03:47:22.225" v="3638" actId="478"/>
          <ac:spMkLst>
            <pc:docMk/>
            <pc:sldMk cId="2669017168" sldId="363"/>
            <ac:spMk id="22" creationId="{BC6D7FF6-EF04-4D0E-9BED-339D565E259F}"/>
          </ac:spMkLst>
        </pc:spChg>
        <pc:spChg chg="del topLvl">
          <ac:chgData name="Shoko Kakuda" userId="40706642-bbdd-4be4-a46a-1d3174691c72" providerId="ADAL" clId="{28856512-D6B7-4AE5-91AB-07074F1B84C1}" dt="2022-01-27T03:47:23.668" v="3639" actId="478"/>
          <ac:spMkLst>
            <pc:docMk/>
            <pc:sldMk cId="2669017168" sldId="363"/>
            <ac:spMk id="23" creationId="{D9BE90AD-023B-41EF-8214-7B85076CB052}"/>
          </ac:spMkLst>
        </pc:spChg>
        <pc:spChg chg="del topLvl">
          <ac:chgData name="Shoko Kakuda" userId="40706642-bbdd-4be4-a46a-1d3174691c72" providerId="ADAL" clId="{28856512-D6B7-4AE5-91AB-07074F1B84C1}" dt="2022-01-27T03:47:26.937" v="3640" actId="478"/>
          <ac:spMkLst>
            <pc:docMk/>
            <pc:sldMk cId="2669017168" sldId="363"/>
            <ac:spMk id="25" creationId="{C567B64C-AB5E-4EC1-B297-E4A70D592F62}"/>
          </ac:spMkLst>
        </pc:spChg>
        <pc:spChg chg="del topLvl">
          <ac:chgData name="Shoko Kakuda" userId="40706642-bbdd-4be4-a46a-1d3174691c72" providerId="ADAL" clId="{28856512-D6B7-4AE5-91AB-07074F1B84C1}" dt="2022-01-27T03:47:29.086" v="3641" actId="478"/>
          <ac:spMkLst>
            <pc:docMk/>
            <pc:sldMk cId="2669017168" sldId="363"/>
            <ac:spMk id="26" creationId="{619B998E-661F-4F43-85C3-689F6B97F445}"/>
          </ac:spMkLst>
        </pc:spChg>
        <pc:grpChg chg="del mod">
          <ac:chgData name="Shoko Kakuda" userId="40706642-bbdd-4be4-a46a-1d3174691c72" providerId="ADAL" clId="{28856512-D6B7-4AE5-91AB-07074F1B84C1}" dt="2022-01-27T03:49:15.986" v="3679" actId="165"/>
          <ac:grpSpMkLst>
            <pc:docMk/>
            <pc:sldMk cId="2669017168" sldId="363"/>
            <ac:grpSpMk id="5" creationId="{23B16735-699C-4C3B-A838-4841BE63261D}"/>
          </ac:grpSpMkLst>
        </pc:grpChg>
        <pc:grpChg chg="add mod">
          <ac:chgData name="Shoko Kakuda" userId="40706642-bbdd-4be4-a46a-1d3174691c72" providerId="ADAL" clId="{28856512-D6B7-4AE5-91AB-07074F1B84C1}" dt="2022-01-27T03:50:03.123" v="3690" actId="164"/>
          <ac:grpSpMkLst>
            <pc:docMk/>
            <pc:sldMk cId="2669017168" sldId="363"/>
            <ac:grpSpMk id="7" creationId="{7443875F-4CE2-4A26-BD8B-E5DCF95B2688}"/>
          </ac:grpSpMkLst>
        </pc:grpChg>
        <pc:grpChg chg="del">
          <ac:chgData name="Shoko Kakuda" userId="40706642-bbdd-4be4-a46a-1d3174691c72" providerId="ADAL" clId="{28856512-D6B7-4AE5-91AB-07074F1B84C1}" dt="2022-01-27T03:47:22.225" v="3638" actId="478"/>
          <ac:grpSpMkLst>
            <pc:docMk/>
            <pc:sldMk cId="2669017168" sldId="363"/>
            <ac:grpSpMk id="21" creationId="{FC56AAB6-03B9-445D-B16B-4302774337D4}"/>
          </ac:grpSpMkLst>
        </pc:grpChg>
        <pc:grpChg chg="del">
          <ac:chgData name="Shoko Kakuda" userId="40706642-bbdd-4be4-a46a-1d3174691c72" providerId="ADAL" clId="{28856512-D6B7-4AE5-91AB-07074F1B84C1}" dt="2022-01-27T03:47:26.937" v="3640" actId="478"/>
          <ac:grpSpMkLst>
            <pc:docMk/>
            <pc:sldMk cId="2669017168" sldId="363"/>
            <ac:grpSpMk id="24" creationId="{D62ECC90-D93A-4D98-8292-0D1D73BA4C6E}"/>
          </ac:grpSpMkLst>
        </pc:grpChg>
        <pc:picChg chg="mod topLvl">
          <ac:chgData name="Shoko Kakuda" userId="40706642-bbdd-4be4-a46a-1d3174691c72" providerId="ADAL" clId="{28856512-D6B7-4AE5-91AB-07074F1B84C1}" dt="2022-01-27T03:50:03.123" v="3690" actId="164"/>
          <ac:picMkLst>
            <pc:docMk/>
            <pc:sldMk cId="2669017168" sldId="363"/>
            <ac:picMk id="4" creationId="{C618734A-115B-4FB6-9957-F8EE24F97776}"/>
          </ac:picMkLst>
        </pc:picChg>
        <pc:picChg chg="mod">
          <ac:chgData name="Shoko Kakuda" userId="40706642-bbdd-4be4-a46a-1d3174691c72" providerId="ADAL" clId="{28856512-D6B7-4AE5-91AB-07074F1B84C1}" dt="2022-01-27T03:48:57.642" v="3674" actId="1076"/>
          <ac:picMkLst>
            <pc:docMk/>
            <pc:sldMk cId="2669017168" sldId="363"/>
            <ac:picMk id="6" creationId="{00000000-0000-0000-0000-000000000000}"/>
          </ac:picMkLst>
        </pc:picChg>
        <pc:picChg chg="del">
          <ac:chgData name="Shoko Kakuda" userId="40706642-bbdd-4be4-a46a-1d3174691c72" providerId="ADAL" clId="{28856512-D6B7-4AE5-91AB-07074F1B84C1}" dt="2022-01-27T03:48:41.492" v="3670" actId="478"/>
          <ac:picMkLst>
            <pc:docMk/>
            <pc:sldMk cId="2669017168" sldId="363"/>
            <ac:picMk id="8" creationId="{3230B95D-76E8-496D-AF82-8F3AB07522D8}"/>
          </ac:picMkLst>
        </pc:picChg>
        <pc:picChg chg="mod">
          <ac:chgData name="Shoko Kakuda" userId="40706642-bbdd-4be4-a46a-1d3174691c72" providerId="ADAL" clId="{28856512-D6B7-4AE5-91AB-07074F1B84C1}" dt="2022-01-27T03:50:06.878" v="3692" actId="1076"/>
          <ac:picMkLst>
            <pc:docMk/>
            <pc:sldMk cId="2669017168" sldId="363"/>
            <ac:picMk id="15" creationId="{0C2E80AD-01D5-4B8C-9F39-8D13271D69B3}"/>
          </ac:picMkLst>
        </pc:picChg>
      </pc:sldChg>
      <pc:sldChg chg="addSp modSp add mod modAnim">
        <pc:chgData name="Shoko Kakuda" userId="40706642-bbdd-4be4-a46a-1d3174691c72" providerId="ADAL" clId="{28856512-D6B7-4AE5-91AB-07074F1B84C1}" dt="2022-01-27T03:52:19.118" v="3822" actId="170"/>
        <pc:sldMkLst>
          <pc:docMk/>
          <pc:sldMk cId="645492513" sldId="364"/>
        </pc:sldMkLst>
        <pc:spChg chg="add mod">
          <ac:chgData name="Shoko Kakuda" userId="40706642-bbdd-4be4-a46a-1d3174691c72" providerId="ADAL" clId="{28856512-D6B7-4AE5-91AB-07074F1B84C1}" dt="2022-01-27T03:52:12.179" v="3820" actId="164"/>
          <ac:spMkLst>
            <pc:docMk/>
            <pc:sldMk cId="645492513" sldId="364"/>
            <ac:spMk id="9" creationId="{B3A9DCD7-0CD8-44F2-A888-2F46BDEC8D31}"/>
          </ac:spMkLst>
        </pc:spChg>
        <pc:spChg chg="add mod">
          <ac:chgData name="Shoko Kakuda" userId="40706642-bbdd-4be4-a46a-1d3174691c72" providerId="ADAL" clId="{28856512-D6B7-4AE5-91AB-07074F1B84C1}" dt="2022-01-27T03:52:12.179" v="3820" actId="164"/>
          <ac:spMkLst>
            <pc:docMk/>
            <pc:sldMk cId="645492513" sldId="364"/>
            <ac:spMk id="10" creationId="{61753C19-9CFA-431C-AEF6-CA088D2F4D42}"/>
          </ac:spMkLst>
        </pc:spChg>
        <pc:spChg chg="add mod">
          <ac:chgData name="Shoko Kakuda" userId="40706642-bbdd-4be4-a46a-1d3174691c72" providerId="ADAL" clId="{28856512-D6B7-4AE5-91AB-07074F1B84C1}" dt="2022-01-27T03:52:12.179" v="3820" actId="164"/>
          <ac:spMkLst>
            <pc:docMk/>
            <pc:sldMk cId="645492513" sldId="364"/>
            <ac:spMk id="11" creationId="{5386C612-F0C2-40DD-BB5E-5081EE146DD7}"/>
          </ac:spMkLst>
        </pc:spChg>
        <pc:spChg chg="add mod">
          <ac:chgData name="Shoko Kakuda" userId="40706642-bbdd-4be4-a46a-1d3174691c72" providerId="ADAL" clId="{28856512-D6B7-4AE5-91AB-07074F1B84C1}" dt="2022-01-27T03:52:12.179" v="3820" actId="164"/>
          <ac:spMkLst>
            <pc:docMk/>
            <pc:sldMk cId="645492513" sldId="364"/>
            <ac:spMk id="12" creationId="{5957746B-E1F0-4F92-94D8-E79F5BE5A464}"/>
          </ac:spMkLst>
        </pc:spChg>
        <pc:spChg chg="add mod">
          <ac:chgData name="Shoko Kakuda" userId="40706642-bbdd-4be4-a46a-1d3174691c72" providerId="ADAL" clId="{28856512-D6B7-4AE5-91AB-07074F1B84C1}" dt="2022-01-27T03:52:12.179" v="3820" actId="164"/>
          <ac:spMkLst>
            <pc:docMk/>
            <pc:sldMk cId="645492513" sldId="364"/>
            <ac:spMk id="13" creationId="{86F2163D-B654-4E10-B034-BDD7FB401306}"/>
          </ac:spMkLst>
        </pc:spChg>
        <pc:spChg chg="add mod">
          <ac:chgData name="Shoko Kakuda" userId="40706642-bbdd-4be4-a46a-1d3174691c72" providerId="ADAL" clId="{28856512-D6B7-4AE5-91AB-07074F1B84C1}" dt="2022-01-27T03:52:12.179" v="3820" actId="164"/>
          <ac:spMkLst>
            <pc:docMk/>
            <pc:sldMk cId="645492513" sldId="364"/>
            <ac:spMk id="14" creationId="{7309028D-EE68-4241-869F-7A7A190DFB26}"/>
          </ac:spMkLst>
        </pc:spChg>
        <pc:spChg chg="add mod">
          <ac:chgData name="Shoko Kakuda" userId="40706642-bbdd-4be4-a46a-1d3174691c72" providerId="ADAL" clId="{28856512-D6B7-4AE5-91AB-07074F1B84C1}" dt="2022-01-27T03:52:12.179" v="3820" actId="164"/>
          <ac:spMkLst>
            <pc:docMk/>
            <pc:sldMk cId="645492513" sldId="364"/>
            <ac:spMk id="16" creationId="{0C15657E-0D51-4ECE-A57B-A15DCB9B8D5D}"/>
          </ac:spMkLst>
        </pc:spChg>
        <pc:spChg chg="add mod">
          <ac:chgData name="Shoko Kakuda" userId="40706642-bbdd-4be4-a46a-1d3174691c72" providerId="ADAL" clId="{28856512-D6B7-4AE5-91AB-07074F1B84C1}" dt="2022-01-27T03:52:12.179" v="3820" actId="164"/>
          <ac:spMkLst>
            <pc:docMk/>
            <pc:sldMk cId="645492513" sldId="364"/>
            <ac:spMk id="17" creationId="{09424B6F-23C2-472A-80F0-3EC3DD28C8C1}"/>
          </ac:spMkLst>
        </pc:spChg>
        <pc:spChg chg="add mod">
          <ac:chgData name="Shoko Kakuda" userId="40706642-bbdd-4be4-a46a-1d3174691c72" providerId="ADAL" clId="{28856512-D6B7-4AE5-91AB-07074F1B84C1}" dt="2022-01-27T03:52:12.179" v="3820" actId="164"/>
          <ac:spMkLst>
            <pc:docMk/>
            <pc:sldMk cId="645492513" sldId="364"/>
            <ac:spMk id="18" creationId="{200980A0-4816-4596-9177-F11A403C360E}"/>
          </ac:spMkLst>
        </pc:spChg>
        <pc:grpChg chg="add mod ord">
          <ac:chgData name="Shoko Kakuda" userId="40706642-bbdd-4be4-a46a-1d3174691c72" providerId="ADAL" clId="{28856512-D6B7-4AE5-91AB-07074F1B84C1}" dt="2022-01-27T03:52:19.118" v="3822" actId="170"/>
          <ac:grpSpMkLst>
            <pc:docMk/>
            <pc:sldMk cId="645492513" sldId="364"/>
            <ac:grpSpMk id="5" creationId="{F291C188-0982-4A78-8A45-7BC55CA4D044}"/>
          </ac:grpSpMkLst>
        </pc:grpChg>
        <pc:grpChg chg="mod">
          <ac:chgData name="Shoko Kakuda" userId="40706642-bbdd-4be4-a46a-1d3174691c72" providerId="ADAL" clId="{28856512-D6B7-4AE5-91AB-07074F1B84C1}" dt="2022-01-27T03:52:12.179" v="3820" actId="164"/>
          <ac:grpSpMkLst>
            <pc:docMk/>
            <pc:sldMk cId="645492513" sldId="364"/>
            <ac:grpSpMk id="7" creationId="{7443875F-4CE2-4A26-BD8B-E5DCF95B2688}"/>
          </ac:grpSpMkLst>
        </pc:grpChg>
        <pc:picChg chg="add mod">
          <ac:chgData name="Shoko Kakuda" userId="40706642-bbdd-4be4-a46a-1d3174691c72" providerId="ADAL" clId="{28856512-D6B7-4AE5-91AB-07074F1B84C1}" dt="2022-01-27T03:50:38.449" v="3701" actId="1076"/>
          <ac:picMkLst>
            <pc:docMk/>
            <pc:sldMk cId="645492513" sldId="364"/>
            <ac:picMk id="8" creationId="{75BE8855-5433-4CB6-B027-13CF80D211F9}"/>
          </ac:picMkLst>
        </pc:picChg>
      </pc:sldChg>
      <pc:sldChg chg="addSp delSp modSp add del mod addAnim delAnim">
        <pc:chgData name="Shoko Kakuda" userId="40706642-bbdd-4be4-a46a-1d3174691c72" providerId="ADAL" clId="{28856512-D6B7-4AE5-91AB-07074F1B84C1}" dt="2022-01-27T03:55:43.817" v="3892" actId="1076"/>
        <pc:sldMkLst>
          <pc:docMk/>
          <pc:sldMk cId="640653846" sldId="365"/>
        </pc:sldMkLst>
        <pc:spChg chg="mod topLvl">
          <ac:chgData name="Shoko Kakuda" userId="40706642-bbdd-4be4-a46a-1d3174691c72" providerId="ADAL" clId="{28856512-D6B7-4AE5-91AB-07074F1B84C1}" dt="2022-01-27T03:55:29.638" v="3885" actId="1076"/>
          <ac:spMkLst>
            <pc:docMk/>
            <pc:sldMk cId="640653846" sldId="365"/>
            <ac:spMk id="15" creationId="{A51E45DF-754A-42E5-8BDD-6C1AAB9711F6}"/>
          </ac:spMkLst>
        </pc:spChg>
        <pc:spChg chg="add del">
          <ac:chgData name="Shoko Kakuda" userId="40706642-bbdd-4be4-a46a-1d3174691c72" providerId="ADAL" clId="{28856512-D6B7-4AE5-91AB-07074F1B84C1}" dt="2022-01-27T03:54:40.940" v="3869" actId="478"/>
          <ac:spMkLst>
            <pc:docMk/>
            <pc:sldMk cId="640653846" sldId="365"/>
            <ac:spMk id="17" creationId="{08D60EF5-119C-478B-A380-2D270DBC2361}"/>
          </ac:spMkLst>
        </pc:spChg>
        <pc:spChg chg="add del">
          <ac:chgData name="Shoko Kakuda" userId="40706642-bbdd-4be4-a46a-1d3174691c72" providerId="ADAL" clId="{28856512-D6B7-4AE5-91AB-07074F1B84C1}" dt="2022-01-27T03:54:41.583" v="3870" actId="478"/>
          <ac:spMkLst>
            <pc:docMk/>
            <pc:sldMk cId="640653846" sldId="365"/>
            <ac:spMk id="18" creationId="{0BCEA07C-DE20-4FC2-9577-5794C0FFAD04}"/>
          </ac:spMkLst>
        </pc:spChg>
        <pc:grpChg chg="del mod topLvl">
          <ac:chgData name="Shoko Kakuda" userId="40706642-bbdd-4be4-a46a-1d3174691c72" providerId="ADAL" clId="{28856512-D6B7-4AE5-91AB-07074F1B84C1}" dt="2022-01-27T03:54:58.434" v="3874" actId="165"/>
          <ac:grpSpMkLst>
            <pc:docMk/>
            <pc:sldMk cId="640653846" sldId="365"/>
            <ac:grpSpMk id="20" creationId="{A020A011-B429-4A69-B98A-CE46C752E0C2}"/>
          </ac:grpSpMkLst>
        </pc:grpChg>
        <pc:grpChg chg="add del mod">
          <ac:chgData name="Shoko Kakuda" userId="40706642-bbdd-4be4-a46a-1d3174691c72" providerId="ADAL" clId="{28856512-D6B7-4AE5-91AB-07074F1B84C1}" dt="2022-01-27T03:54:42.262" v="3871" actId="165"/>
          <ac:grpSpMkLst>
            <pc:docMk/>
            <pc:sldMk cId="640653846" sldId="365"/>
            <ac:grpSpMk id="21" creationId="{9F50132A-4C65-4998-B4FE-978B09D5936F}"/>
          </ac:grpSpMkLst>
        </pc:grpChg>
        <pc:picChg chg="mod topLvl">
          <ac:chgData name="Shoko Kakuda" userId="40706642-bbdd-4be4-a46a-1d3174691c72" providerId="ADAL" clId="{28856512-D6B7-4AE5-91AB-07074F1B84C1}" dt="2022-01-27T03:55:22.158" v="3882" actId="1076"/>
          <ac:picMkLst>
            <pc:docMk/>
            <pc:sldMk cId="640653846" sldId="365"/>
            <ac:picMk id="5" creationId="{66509062-119B-4922-937C-90D08CBB4996}"/>
          </ac:picMkLst>
        </pc:picChg>
        <pc:picChg chg="mod">
          <ac:chgData name="Shoko Kakuda" userId="40706642-bbdd-4be4-a46a-1d3174691c72" providerId="ADAL" clId="{28856512-D6B7-4AE5-91AB-07074F1B84C1}" dt="2022-01-27T03:55:17.180" v="3881" actId="1076"/>
          <ac:picMkLst>
            <pc:docMk/>
            <pc:sldMk cId="640653846" sldId="365"/>
            <ac:picMk id="10" creationId="{5F3DE145-5A07-459C-824C-95471495E01A}"/>
          </ac:picMkLst>
        </pc:picChg>
        <pc:picChg chg="mod">
          <ac:chgData name="Shoko Kakuda" userId="40706642-bbdd-4be4-a46a-1d3174691c72" providerId="ADAL" clId="{28856512-D6B7-4AE5-91AB-07074F1B84C1}" dt="2022-01-27T03:55:38.420" v="3890" actId="1076"/>
          <ac:picMkLst>
            <pc:docMk/>
            <pc:sldMk cId="640653846" sldId="365"/>
            <ac:picMk id="12" creationId="{419F6FC7-E81F-43B6-85A6-16C32C2E46F8}"/>
          </ac:picMkLst>
        </pc:picChg>
        <pc:picChg chg="mod">
          <ac:chgData name="Shoko Kakuda" userId="40706642-bbdd-4be4-a46a-1d3174691c72" providerId="ADAL" clId="{28856512-D6B7-4AE5-91AB-07074F1B84C1}" dt="2022-01-27T03:55:43.817" v="3892" actId="1076"/>
          <ac:picMkLst>
            <pc:docMk/>
            <pc:sldMk cId="640653846" sldId="365"/>
            <ac:picMk id="14" creationId="{A00F1943-3D50-4BC4-8F1D-44C20A5A1554}"/>
          </ac:picMkLst>
        </pc:picChg>
        <pc:picChg chg="mod topLvl">
          <ac:chgData name="Shoko Kakuda" userId="40706642-bbdd-4be4-a46a-1d3174691c72" providerId="ADAL" clId="{28856512-D6B7-4AE5-91AB-07074F1B84C1}" dt="2022-01-27T03:55:35.132" v="3889" actId="1076"/>
          <ac:picMkLst>
            <pc:docMk/>
            <pc:sldMk cId="640653846" sldId="365"/>
            <ac:picMk id="16" creationId="{AE4AC186-0555-474F-8B8A-3BBF575384C5}"/>
          </ac:picMkLst>
        </pc:picChg>
      </pc:sldChg>
      <pc:sldChg chg="addSp modSp add mod modAnim">
        <pc:chgData name="Shoko Kakuda" userId="40706642-bbdd-4be4-a46a-1d3174691c72" providerId="ADAL" clId="{28856512-D6B7-4AE5-91AB-07074F1B84C1}" dt="2022-01-27T07:38:29.971" v="7026" actId="164"/>
        <pc:sldMkLst>
          <pc:docMk/>
          <pc:sldMk cId="2986168852" sldId="366"/>
        </pc:sldMkLst>
        <pc:spChg chg="add mod">
          <ac:chgData name="Shoko Kakuda" userId="40706642-bbdd-4be4-a46a-1d3174691c72" providerId="ADAL" clId="{28856512-D6B7-4AE5-91AB-07074F1B84C1}" dt="2022-01-27T07:38:29.971" v="7026" actId="164"/>
          <ac:spMkLst>
            <pc:docMk/>
            <pc:sldMk cId="2986168852" sldId="366"/>
            <ac:spMk id="9" creationId="{12B9F033-BFDC-409C-8486-B003FDDE4CA8}"/>
          </ac:spMkLst>
        </pc:spChg>
        <pc:spChg chg="add mod">
          <ac:chgData name="Shoko Kakuda" userId="40706642-bbdd-4be4-a46a-1d3174691c72" providerId="ADAL" clId="{28856512-D6B7-4AE5-91AB-07074F1B84C1}" dt="2022-01-27T07:38:29.971" v="7026" actId="164"/>
          <ac:spMkLst>
            <pc:docMk/>
            <pc:sldMk cId="2986168852" sldId="366"/>
            <ac:spMk id="11" creationId="{291CEEE3-960E-4B27-9647-D615FFBFFDA9}"/>
          </ac:spMkLst>
        </pc:spChg>
        <pc:grpChg chg="add mod">
          <ac:chgData name="Shoko Kakuda" userId="40706642-bbdd-4be4-a46a-1d3174691c72" providerId="ADAL" clId="{28856512-D6B7-4AE5-91AB-07074F1B84C1}" dt="2022-01-27T07:38:29.971" v="7026" actId="164"/>
          <ac:grpSpMkLst>
            <pc:docMk/>
            <pc:sldMk cId="2986168852" sldId="366"/>
            <ac:grpSpMk id="3" creationId="{8B532AA1-1998-405D-ACC7-AA7304DBF17E}"/>
          </ac:grpSpMkLst>
        </pc:grpChg>
        <pc:picChg chg="mod">
          <ac:chgData name="Shoko Kakuda" userId="40706642-bbdd-4be4-a46a-1d3174691c72" providerId="ADAL" clId="{28856512-D6B7-4AE5-91AB-07074F1B84C1}" dt="2022-01-27T07:38:29.971" v="7026" actId="164"/>
          <ac:picMkLst>
            <pc:docMk/>
            <pc:sldMk cId="2986168852" sldId="366"/>
            <ac:picMk id="12" creationId="{419F6FC7-E81F-43B6-85A6-16C32C2E46F8}"/>
          </ac:picMkLst>
        </pc:picChg>
      </pc:sldChg>
      <pc:sldChg chg="addSp delSp modSp add mod delAnim modAnim">
        <pc:chgData name="Shoko Kakuda" userId="40706642-bbdd-4be4-a46a-1d3174691c72" providerId="ADAL" clId="{28856512-D6B7-4AE5-91AB-07074F1B84C1}" dt="2022-01-27T04:04:05.018" v="4701"/>
        <pc:sldMkLst>
          <pc:docMk/>
          <pc:sldMk cId="1550736363" sldId="367"/>
        </pc:sldMkLst>
        <pc:spChg chg="add del mod">
          <ac:chgData name="Shoko Kakuda" userId="40706642-bbdd-4be4-a46a-1d3174691c72" providerId="ADAL" clId="{28856512-D6B7-4AE5-91AB-07074F1B84C1}" dt="2022-01-27T04:04:04.209" v="4700" actId="478"/>
          <ac:spMkLst>
            <pc:docMk/>
            <pc:sldMk cId="1550736363" sldId="367"/>
            <ac:spMk id="6" creationId="{940380E5-5735-488E-90E3-B178C09E4B08}"/>
          </ac:spMkLst>
        </pc:spChg>
        <pc:picChg chg="add mod ord">
          <ac:chgData name="Shoko Kakuda" userId="40706642-bbdd-4be4-a46a-1d3174691c72" providerId="ADAL" clId="{28856512-D6B7-4AE5-91AB-07074F1B84C1}" dt="2022-01-27T04:01:36.199" v="4374" actId="1076"/>
          <ac:picMkLst>
            <pc:docMk/>
            <pc:sldMk cId="1550736363" sldId="367"/>
            <ac:picMk id="8" creationId="{0374644E-F5E7-4E7E-96BE-AE9208E368A6}"/>
          </ac:picMkLst>
        </pc:picChg>
        <pc:picChg chg="add mod">
          <ac:chgData name="Shoko Kakuda" userId="40706642-bbdd-4be4-a46a-1d3174691c72" providerId="ADAL" clId="{28856512-D6B7-4AE5-91AB-07074F1B84C1}" dt="2022-01-27T04:04:05.018" v="4701"/>
          <ac:picMkLst>
            <pc:docMk/>
            <pc:sldMk cId="1550736363" sldId="367"/>
            <ac:picMk id="11" creationId="{116F2BE9-E5BE-42DB-92F6-E4C6D878B4D1}"/>
          </ac:picMkLst>
        </pc:picChg>
        <pc:picChg chg="add mod">
          <ac:chgData name="Shoko Kakuda" userId="40706642-bbdd-4be4-a46a-1d3174691c72" providerId="ADAL" clId="{28856512-D6B7-4AE5-91AB-07074F1B84C1}" dt="2022-01-27T04:04:05.018" v="4701"/>
          <ac:picMkLst>
            <pc:docMk/>
            <pc:sldMk cId="1550736363" sldId="367"/>
            <ac:picMk id="12" creationId="{4AB4CF68-A113-47C8-9356-523840DB662A}"/>
          </ac:picMkLst>
        </pc:picChg>
        <pc:picChg chg="del">
          <ac:chgData name="Shoko Kakuda" userId="40706642-bbdd-4be4-a46a-1d3174691c72" providerId="ADAL" clId="{28856512-D6B7-4AE5-91AB-07074F1B84C1}" dt="2022-01-27T04:01:14.189" v="4270" actId="478"/>
          <ac:picMkLst>
            <pc:docMk/>
            <pc:sldMk cId="1550736363" sldId="367"/>
            <ac:picMk id="15" creationId="{452A01E2-973D-4783-BC64-0D7EB80422E3}"/>
          </ac:picMkLst>
        </pc:picChg>
        <pc:picChg chg="del mod">
          <ac:chgData name="Shoko Kakuda" userId="40706642-bbdd-4be4-a46a-1d3174691c72" providerId="ADAL" clId="{28856512-D6B7-4AE5-91AB-07074F1B84C1}" dt="2022-01-27T04:03:59.758" v="4699" actId="21"/>
          <ac:picMkLst>
            <pc:docMk/>
            <pc:sldMk cId="1550736363" sldId="367"/>
            <ac:picMk id="16" creationId="{1C5442EF-BE02-4A8D-9133-185F5B3454FC}"/>
          </ac:picMkLst>
        </pc:picChg>
        <pc:picChg chg="del mod">
          <ac:chgData name="Shoko Kakuda" userId="40706642-bbdd-4be4-a46a-1d3174691c72" providerId="ADAL" clId="{28856512-D6B7-4AE5-91AB-07074F1B84C1}" dt="2022-01-27T04:03:59.758" v="4699" actId="21"/>
          <ac:picMkLst>
            <pc:docMk/>
            <pc:sldMk cId="1550736363" sldId="367"/>
            <ac:picMk id="17" creationId="{4F0214B7-872A-49C7-A9F4-EE9156D0DB3E}"/>
          </ac:picMkLst>
        </pc:picChg>
      </pc:sldChg>
      <pc:sldChg chg="addSp delSp modSp add mod delAnim modAnim">
        <pc:chgData name="Shoko Kakuda" userId="40706642-bbdd-4be4-a46a-1d3174691c72" providerId="ADAL" clId="{28856512-D6B7-4AE5-91AB-07074F1B84C1}" dt="2022-01-27T04:03:29.534" v="4691" actId="1076"/>
        <pc:sldMkLst>
          <pc:docMk/>
          <pc:sldMk cId="4218404691" sldId="368"/>
        </pc:sldMkLst>
        <pc:spChg chg="add del mod">
          <ac:chgData name="Shoko Kakuda" userId="40706642-bbdd-4be4-a46a-1d3174691c72" providerId="ADAL" clId="{28856512-D6B7-4AE5-91AB-07074F1B84C1}" dt="2022-01-27T04:03:11.108" v="4556" actId="478"/>
          <ac:spMkLst>
            <pc:docMk/>
            <pc:sldMk cId="4218404691" sldId="368"/>
            <ac:spMk id="13" creationId="{6F5F27E3-5B9C-4C1B-AC83-E18E88E4DF9A}"/>
          </ac:spMkLst>
        </pc:spChg>
        <pc:grpChg chg="del">
          <ac:chgData name="Shoko Kakuda" userId="40706642-bbdd-4be4-a46a-1d3174691c72" providerId="ADAL" clId="{28856512-D6B7-4AE5-91AB-07074F1B84C1}" dt="2022-01-27T04:02:02.815" v="4414" actId="478"/>
          <ac:grpSpMkLst>
            <pc:docMk/>
            <pc:sldMk cId="4218404691" sldId="368"/>
            <ac:grpSpMk id="2" creationId="{206966A0-5F26-49AF-AF92-76F15AAAB6B8}"/>
          </ac:grpSpMkLst>
        </pc:grpChg>
        <pc:grpChg chg="add mod ord">
          <ac:chgData name="Shoko Kakuda" userId="40706642-bbdd-4be4-a46a-1d3174691c72" providerId="ADAL" clId="{28856512-D6B7-4AE5-91AB-07074F1B84C1}" dt="2022-01-27T04:02:57.974" v="4552" actId="167"/>
          <ac:grpSpMkLst>
            <pc:docMk/>
            <pc:sldMk cId="4218404691" sldId="368"/>
            <ac:grpSpMk id="4" creationId="{987D7B00-CE50-413A-9C5F-B4E3E29EA7E8}"/>
          </ac:grpSpMkLst>
        </pc:grpChg>
        <pc:picChg chg="add mod modCrop">
          <ac:chgData name="Shoko Kakuda" userId="40706642-bbdd-4be4-a46a-1d3174691c72" providerId="ADAL" clId="{28856512-D6B7-4AE5-91AB-07074F1B84C1}" dt="2022-01-27T04:02:54.270" v="4551" actId="164"/>
          <ac:picMkLst>
            <pc:docMk/>
            <pc:sldMk cId="4218404691" sldId="368"/>
            <ac:picMk id="9" creationId="{EEB498A6-8CAD-4E08-A6E0-6FEDBDF6E27F}"/>
          </ac:picMkLst>
        </pc:picChg>
        <pc:picChg chg="add mod">
          <ac:chgData name="Shoko Kakuda" userId="40706642-bbdd-4be4-a46a-1d3174691c72" providerId="ADAL" clId="{28856512-D6B7-4AE5-91AB-07074F1B84C1}" dt="2022-01-27T04:02:54.270" v="4551" actId="164"/>
          <ac:picMkLst>
            <pc:docMk/>
            <pc:sldMk cId="4218404691" sldId="368"/>
            <ac:picMk id="10" creationId="{8D2D0ADD-547C-4E32-AE17-685D2A90F4CD}"/>
          </ac:picMkLst>
        </pc:picChg>
        <pc:picChg chg="del mod">
          <ac:chgData name="Shoko Kakuda" userId="40706642-bbdd-4be4-a46a-1d3174691c72" providerId="ADAL" clId="{28856512-D6B7-4AE5-91AB-07074F1B84C1}" dt="2022-01-27T04:03:06.166" v="4555" actId="478"/>
          <ac:picMkLst>
            <pc:docMk/>
            <pc:sldMk cId="4218404691" sldId="368"/>
            <ac:picMk id="11" creationId="{F490171B-6BA2-4AF7-AE4E-3004DB2DA538}"/>
          </ac:picMkLst>
        </pc:picChg>
        <pc:picChg chg="del">
          <ac:chgData name="Shoko Kakuda" userId="40706642-bbdd-4be4-a46a-1d3174691c72" providerId="ADAL" clId="{28856512-D6B7-4AE5-91AB-07074F1B84C1}" dt="2022-01-27T04:03:04.670" v="4554" actId="478"/>
          <ac:picMkLst>
            <pc:docMk/>
            <pc:sldMk cId="4218404691" sldId="368"/>
            <ac:picMk id="12" creationId="{EC2164BA-4609-4D8C-B4FE-EC204CAC1DA6}"/>
          </ac:picMkLst>
        </pc:picChg>
        <pc:picChg chg="add mod">
          <ac:chgData name="Shoko Kakuda" userId="40706642-bbdd-4be4-a46a-1d3174691c72" providerId="ADAL" clId="{28856512-D6B7-4AE5-91AB-07074F1B84C1}" dt="2022-01-27T04:03:25.419" v="4690" actId="1036"/>
          <ac:picMkLst>
            <pc:docMk/>
            <pc:sldMk cId="4218404691" sldId="368"/>
            <ac:picMk id="14" creationId="{8556E670-397B-47ED-B3D2-3443F96328F6}"/>
          </ac:picMkLst>
        </pc:picChg>
        <pc:picChg chg="add mod">
          <ac:chgData name="Shoko Kakuda" userId="40706642-bbdd-4be4-a46a-1d3174691c72" providerId="ADAL" clId="{28856512-D6B7-4AE5-91AB-07074F1B84C1}" dt="2022-01-27T04:03:29.534" v="4691" actId="1076"/>
          <ac:picMkLst>
            <pc:docMk/>
            <pc:sldMk cId="4218404691" sldId="368"/>
            <ac:picMk id="15" creationId="{C47C4226-CDDD-43E9-AE3F-5FE366D76A72}"/>
          </ac:picMkLst>
        </pc:picChg>
      </pc:sldChg>
      <pc:sldChg chg="addSp modSp add mod">
        <pc:chgData name="Shoko Kakuda" userId="40706642-bbdd-4be4-a46a-1d3174691c72" providerId="ADAL" clId="{28856512-D6B7-4AE5-91AB-07074F1B84C1}" dt="2022-01-27T04:06:16.245" v="4759" actId="1037"/>
        <pc:sldMkLst>
          <pc:docMk/>
          <pc:sldMk cId="212001519" sldId="369"/>
        </pc:sldMkLst>
        <pc:spChg chg="add mod">
          <ac:chgData name="Shoko Kakuda" userId="40706642-bbdd-4be4-a46a-1d3174691c72" providerId="ADAL" clId="{28856512-D6B7-4AE5-91AB-07074F1B84C1}" dt="2022-01-27T04:04:43.987" v="4705" actId="14100"/>
          <ac:spMkLst>
            <pc:docMk/>
            <pc:sldMk cId="212001519" sldId="369"/>
            <ac:spMk id="9" creationId="{4D906149-2C36-48B5-BA24-9A30D88614AA}"/>
          </ac:spMkLst>
        </pc:spChg>
        <pc:spChg chg="add mod">
          <ac:chgData name="Shoko Kakuda" userId="40706642-bbdd-4be4-a46a-1d3174691c72" providerId="ADAL" clId="{28856512-D6B7-4AE5-91AB-07074F1B84C1}" dt="2022-01-27T04:05:16.582" v="4714" actId="14100"/>
          <ac:spMkLst>
            <pc:docMk/>
            <pc:sldMk cId="212001519" sldId="369"/>
            <ac:spMk id="10" creationId="{B7EF70DB-8A3D-48CF-8C93-74BF1E6074E1}"/>
          </ac:spMkLst>
        </pc:spChg>
        <pc:spChg chg="add mod">
          <ac:chgData name="Shoko Kakuda" userId="40706642-bbdd-4be4-a46a-1d3174691c72" providerId="ADAL" clId="{28856512-D6B7-4AE5-91AB-07074F1B84C1}" dt="2022-01-27T04:05:29.787" v="4718" actId="14100"/>
          <ac:spMkLst>
            <pc:docMk/>
            <pc:sldMk cId="212001519" sldId="369"/>
            <ac:spMk id="13" creationId="{0E6FC808-61D5-4D42-BB2C-DDA35B5B9F66}"/>
          </ac:spMkLst>
        </pc:spChg>
        <pc:spChg chg="add mod">
          <ac:chgData name="Shoko Kakuda" userId="40706642-bbdd-4be4-a46a-1d3174691c72" providerId="ADAL" clId="{28856512-D6B7-4AE5-91AB-07074F1B84C1}" dt="2022-01-27T04:05:36.027" v="4723" actId="1038"/>
          <ac:spMkLst>
            <pc:docMk/>
            <pc:sldMk cId="212001519" sldId="369"/>
            <ac:spMk id="14" creationId="{9867EA5C-09A5-4460-8A33-5254F342196D}"/>
          </ac:spMkLst>
        </pc:spChg>
        <pc:spChg chg="add mod">
          <ac:chgData name="Shoko Kakuda" userId="40706642-bbdd-4be4-a46a-1d3174691c72" providerId="ADAL" clId="{28856512-D6B7-4AE5-91AB-07074F1B84C1}" dt="2022-01-27T04:05:50.164" v="4735" actId="14100"/>
          <ac:spMkLst>
            <pc:docMk/>
            <pc:sldMk cId="212001519" sldId="369"/>
            <ac:spMk id="15" creationId="{2CD979B1-C1C7-4E0F-9038-86C70A04C34A}"/>
          </ac:spMkLst>
        </pc:spChg>
        <pc:spChg chg="add mod">
          <ac:chgData name="Shoko Kakuda" userId="40706642-bbdd-4be4-a46a-1d3174691c72" providerId="ADAL" clId="{28856512-D6B7-4AE5-91AB-07074F1B84C1}" dt="2022-01-27T04:06:02.132" v="4739" actId="14100"/>
          <ac:spMkLst>
            <pc:docMk/>
            <pc:sldMk cId="212001519" sldId="369"/>
            <ac:spMk id="16" creationId="{A3BB2F3E-7A17-4673-9CA7-D7B794C3242C}"/>
          </ac:spMkLst>
        </pc:spChg>
        <pc:spChg chg="add mod">
          <ac:chgData name="Shoko Kakuda" userId="40706642-bbdd-4be4-a46a-1d3174691c72" providerId="ADAL" clId="{28856512-D6B7-4AE5-91AB-07074F1B84C1}" dt="2022-01-27T04:06:16.245" v="4759" actId="1037"/>
          <ac:spMkLst>
            <pc:docMk/>
            <pc:sldMk cId="212001519" sldId="369"/>
            <ac:spMk id="17" creationId="{C82147AA-1C97-4FE1-8CAC-EC93FD56B537}"/>
          </ac:spMkLst>
        </pc:spChg>
      </pc:sldChg>
      <pc:sldChg chg="addSp modSp add mod">
        <pc:chgData name="Shoko Kakuda" userId="40706642-bbdd-4be4-a46a-1d3174691c72" providerId="ADAL" clId="{28856512-D6B7-4AE5-91AB-07074F1B84C1}" dt="2022-01-27T04:08:01.033" v="4946" actId="1036"/>
        <pc:sldMkLst>
          <pc:docMk/>
          <pc:sldMk cId="859655322" sldId="370"/>
        </pc:sldMkLst>
        <pc:spChg chg="add mod">
          <ac:chgData name="Shoko Kakuda" userId="40706642-bbdd-4be4-a46a-1d3174691c72" providerId="ADAL" clId="{28856512-D6B7-4AE5-91AB-07074F1B84C1}" dt="2022-01-27T04:04:59.739" v="4711" actId="1036"/>
          <ac:spMkLst>
            <pc:docMk/>
            <pc:sldMk cId="859655322" sldId="370"/>
            <ac:spMk id="11" creationId="{7C2B4CCE-51AE-4FB9-896C-0B6C97632505}"/>
          </ac:spMkLst>
        </pc:spChg>
        <pc:spChg chg="add mod">
          <ac:chgData name="Shoko Kakuda" userId="40706642-bbdd-4be4-a46a-1d3174691c72" providerId="ADAL" clId="{28856512-D6B7-4AE5-91AB-07074F1B84C1}" dt="2022-01-27T04:06:26.567" v="4765" actId="1035"/>
          <ac:spMkLst>
            <pc:docMk/>
            <pc:sldMk cId="859655322" sldId="370"/>
            <ac:spMk id="12" creationId="{6A32F49C-FE4C-4802-B59F-2E91EF15EDFD}"/>
          </ac:spMkLst>
        </pc:spChg>
        <pc:spChg chg="add mod">
          <ac:chgData name="Shoko Kakuda" userId="40706642-bbdd-4be4-a46a-1d3174691c72" providerId="ADAL" clId="{28856512-D6B7-4AE5-91AB-07074F1B84C1}" dt="2022-01-27T04:06:34.041" v="4770" actId="1035"/>
          <ac:spMkLst>
            <pc:docMk/>
            <pc:sldMk cId="859655322" sldId="370"/>
            <ac:spMk id="13" creationId="{4FC890A7-18D8-4868-AFB3-3AC50EDE75BC}"/>
          </ac:spMkLst>
        </pc:spChg>
        <pc:spChg chg="add mod">
          <ac:chgData name="Shoko Kakuda" userId="40706642-bbdd-4be4-a46a-1d3174691c72" providerId="ADAL" clId="{28856512-D6B7-4AE5-91AB-07074F1B84C1}" dt="2022-01-27T04:06:43.829" v="4775" actId="14100"/>
          <ac:spMkLst>
            <pc:docMk/>
            <pc:sldMk cId="859655322" sldId="370"/>
            <ac:spMk id="16" creationId="{DF2F5B40-8D7F-4BFB-B31E-22AFDF12E61D}"/>
          </ac:spMkLst>
        </pc:spChg>
        <pc:spChg chg="add mod">
          <ac:chgData name="Shoko Kakuda" userId="40706642-bbdd-4be4-a46a-1d3174691c72" providerId="ADAL" clId="{28856512-D6B7-4AE5-91AB-07074F1B84C1}" dt="2022-01-27T04:06:49.755" v="4783" actId="1037"/>
          <ac:spMkLst>
            <pc:docMk/>
            <pc:sldMk cId="859655322" sldId="370"/>
            <ac:spMk id="17" creationId="{81974FB3-D5A0-43FB-9C8A-ACFE1E4A738B}"/>
          </ac:spMkLst>
        </pc:spChg>
        <pc:spChg chg="add mod">
          <ac:chgData name="Shoko Kakuda" userId="40706642-bbdd-4be4-a46a-1d3174691c72" providerId="ADAL" clId="{28856512-D6B7-4AE5-91AB-07074F1B84C1}" dt="2022-01-27T04:07:33.735" v="4929" actId="14100"/>
          <ac:spMkLst>
            <pc:docMk/>
            <pc:sldMk cId="859655322" sldId="370"/>
            <ac:spMk id="18" creationId="{11352EF8-027F-4700-B3A4-489D37EA2496}"/>
          </ac:spMkLst>
        </pc:spChg>
        <pc:spChg chg="add mod">
          <ac:chgData name="Shoko Kakuda" userId="40706642-bbdd-4be4-a46a-1d3174691c72" providerId="ADAL" clId="{28856512-D6B7-4AE5-91AB-07074F1B84C1}" dt="2022-01-27T04:07:39.415" v="4932" actId="1076"/>
          <ac:spMkLst>
            <pc:docMk/>
            <pc:sldMk cId="859655322" sldId="370"/>
            <ac:spMk id="19" creationId="{64E4969B-5906-4C47-8EF6-431BFD8D6F77}"/>
          </ac:spMkLst>
        </pc:spChg>
        <pc:spChg chg="add mod">
          <ac:chgData name="Shoko Kakuda" userId="40706642-bbdd-4be4-a46a-1d3174691c72" providerId="ADAL" clId="{28856512-D6B7-4AE5-91AB-07074F1B84C1}" dt="2022-01-27T04:07:49.760" v="4936" actId="1035"/>
          <ac:spMkLst>
            <pc:docMk/>
            <pc:sldMk cId="859655322" sldId="370"/>
            <ac:spMk id="20" creationId="{794E1F98-730F-47CF-952F-736CA55EC652}"/>
          </ac:spMkLst>
        </pc:spChg>
        <pc:spChg chg="add mod">
          <ac:chgData name="Shoko Kakuda" userId="40706642-bbdd-4be4-a46a-1d3174691c72" providerId="ADAL" clId="{28856512-D6B7-4AE5-91AB-07074F1B84C1}" dt="2022-01-27T04:08:01.033" v="4946" actId="1036"/>
          <ac:spMkLst>
            <pc:docMk/>
            <pc:sldMk cId="859655322" sldId="370"/>
            <ac:spMk id="21" creationId="{9197D195-6BDA-4936-95FE-3F94468620E1}"/>
          </ac:spMkLst>
        </pc:spChg>
        <pc:picChg chg="mod">
          <ac:chgData name="Shoko Kakuda" userId="40706642-bbdd-4be4-a46a-1d3174691c72" providerId="ADAL" clId="{28856512-D6B7-4AE5-91AB-07074F1B84C1}" dt="2022-01-27T04:07:18.379" v="4786" actId="1076"/>
          <ac:picMkLst>
            <pc:docMk/>
            <pc:sldMk cId="859655322" sldId="370"/>
            <ac:picMk id="8" creationId="{70632E70-4739-4DF7-8526-76A64AF4678C}"/>
          </ac:picMkLst>
        </pc:picChg>
      </pc:sldChg>
      <pc:sldChg chg="add del">
        <pc:chgData name="Shoko Kakuda" userId="40706642-bbdd-4be4-a46a-1d3174691c72" providerId="ADAL" clId="{28856512-D6B7-4AE5-91AB-07074F1B84C1}" dt="2022-01-27T04:14:42.916" v="5283" actId="47"/>
        <pc:sldMkLst>
          <pc:docMk/>
          <pc:sldMk cId="42648595" sldId="371"/>
        </pc:sldMkLst>
      </pc:sldChg>
      <pc:sldChg chg="addSp modSp add mod modAnim">
        <pc:chgData name="Shoko Kakuda" userId="40706642-bbdd-4be4-a46a-1d3174691c72" providerId="ADAL" clId="{28856512-D6B7-4AE5-91AB-07074F1B84C1}" dt="2022-01-27T07:39:01.773" v="7028" actId="167"/>
        <pc:sldMkLst>
          <pc:docMk/>
          <pc:sldMk cId="3670689536" sldId="371"/>
        </pc:sldMkLst>
        <pc:spChg chg="add mod">
          <ac:chgData name="Shoko Kakuda" userId="40706642-bbdd-4be4-a46a-1d3174691c72" providerId="ADAL" clId="{28856512-D6B7-4AE5-91AB-07074F1B84C1}" dt="2022-01-27T07:38:58.259" v="7027" actId="164"/>
          <ac:spMkLst>
            <pc:docMk/>
            <pc:sldMk cId="3670689536" sldId="371"/>
            <ac:spMk id="15" creationId="{AAA18611-8DCA-4638-B697-8BD1FFFE80D1}"/>
          </ac:spMkLst>
        </pc:spChg>
        <pc:spChg chg="add mod">
          <ac:chgData name="Shoko Kakuda" userId="40706642-bbdd-4be4-a46a-1d3174691c72" providerId="ADAL" clId="{28856512-D6B7-4AE5-91AB-07074F1B84C1}" dt="2022-01-27T07:38:58.259" v="7027" actId="164"/>
          <ac:spMkLst>
            <pc:docMk/>
            <pc:sldMk cId="3670689536" sldId="371"/>
            <ac:spMk id="16" creationId="{E7268376-AF61-4236-9B8B-EACC2FD6245C}"/>
          </ac:spMkLst>
        </pc:spChg>
        <pc:spChg chg="add mod">
          <ac:chgData name="Shoko Kakuda" userId="40706642-bbdd-4be4-a46a-1d3174691c72" providerId="ADAL" clId="{28856512-D6B7-4AE5-91AB-07074F1B84C1}" dt="2022-01-27T07:38:58.259" v="7027" actId="164"/>
          <ac:spMkLst>
            <pc:docMk/>
            <pc:sldMk cId="3670689536" sldId="371"/>
            <ac:spMk id="17" creationId="{26A2F7A2-50BC-4FC7-A2B2-2476B115B669}"/>
          </ac:spMkLst>
        </pc:spChg>
        <pc:spChg chg="add mod">
          <ac:chgData name="Shoko Kakuda" userId="40706642-bbdd-4be4-a46a-1d3174691c72" providerId="ADAL" clId="{28856512-D6B7-4AE5-91AB-07074F1B84C1}" dt="2022-01-27T07:38:58.259" v="7027" actId="164"/>
          <ac:spMkLst>
            <pc:docMk/>
            <pc:sldMk cId="3670689536" sldId="371"/>
            <ac:spMk id="19" creationId="{CC8904DD-D2CE-4DC2-B10C-E3120AE7DC4A}"/>
          </ac:spMkLst>
        </pc:spChg>
        <pc:grpChg chg="add mod ord">
          <ac:chgData name="Shoko Kakuda" userId="40706642-bbdd-4be4-a46a-1d3174691c72" providerId="ADAL" clId="{28856512-D6B7-4AE5-91AB-07074F1B84C1}" dt="2022-01-27T07:39:01.773" v="7028" actId="167"/>
          <ac:grpSpMkLst>
            <pc:docMk/>
            <pc:sldMk cId="3670689536" sldId="371"/>
            <ac:grpSpMk id="2" creationId="{12A83E57-AF83-4451-8C87-E2E0CECB18C1}"/>
          </ac:grpSpMkLst>
        </pc:grpChg>
        <pc:grpChg chg="mod">
          <ac:chgData name="Shoko Kakuda" userId="40706642-bbdd-4be4-a46a-1d3174691c72" providerId="ADAL" clId="{28856512-D6B7-4AE5-91AB-07074F1B84C1}" dt="2022-01-27T07:38:58.259" v="7027" actId="164"/>
          <ac:grpSpMkLst>
            <pc:docMk/>
            <pc:sldMk cId="3670689536" sldId="371"/>
            <ac:grpSpMk id="12" creationId="{5E706892-B47C-46EC-8F9B-A8E8AF458D05}"/>
          </ac:grpSpMkLst>
        </pc:grpChg>
      </pc:sldChg>
      <pc:sldChg chg="delSp modSp add mod delAnim">
        <pc:chgData name="Shoko Kakuda" userId="40706642-bbdd-4be4-a46a-1d3174691c72" providerId="ADAL" clId="{28856512-D6B7-4AE5-91AB-07074F1B84C1}" dt="2022-01-27T04:18:59.593" v="5545" actId="1076"/>
        <pc:sldMkLst>
          <pc:docMk/>
          <pc:sldMk cId="2480343078" sldId="372"/>
        </pc:sldMkLst>
        <pc:spChg chg="del mod">
          <ac:chgData name="Shoko Kakuda" userId="40706642-bbdd-4be4-a46a-1d3174691c72" providerId="ADAL" clId="{28856512-D6B7-4AE5-91AB-07074F1B84C1}" dt="2022-01-27T04:18:55.862" v="5544" actId="478"/>
          <ac:spMkLst>
            <pc:docMk/>
            <pc:sldMk cId="2480343078" sldId="372"/>
            <ac:spMk id="8" creationId="{CB2D603F-471F-4AE1-BC00-6587E29E2AA9}"/>
          </ac:spMkLst>
        </pc:spChg>
        <pc:spChg chg="del">
          <ac:chgData name="Shoko Kakuda" userId="40706642-bbdd-4be4-a46a-1d3174691c72" providerId="ADAL" clId="{28856512-D6B7-4AE5-91AB-07074F1B84C1}" dt="2022-01-27T04:18:55.862" v="5544" actId="478"/>
          <ac:spMkLst>
            <pc:docMk/>
            <pc:sldMk cId="2480343078" sldId="372"/>
            <ac:spMk id="9" creationId="{F2E945A4-B695-4E35-B530-FB3E8FF832EC}"/>
          </ac:spMkLst>
        </pc:spChg>
        <pc:spChg chg="del">
          <ac:chgData name="Shoko Kakuda" userId="40706642-bbdd-4be4-a46a-1d3174691c72" providerId="ADAL" clId="{28856512-D6B7-4AE5-91AB-07074F1B84C1}" dt="2022-01-27T04:18:55.862" v="5544" actId="478"/>
          <ac:spMkLst>
            <pc:docMk/>
            <pc:sldMk cId="2480343078" sldId="372"/>
            <ac:spMk id="10" creationId="{F2F5E739-311F-47C4-8F0A-12E1F5B243EB}"/>
          </ac:spMkLst>
        </pc:spChg>
        <pc:spChg chg="del">
          <ac:chgData name="Shoko Kakuda" userId="40706642-bbdd-4be4-a46a-1d3174691c72" providerId="ADAL" clId="{28856512-D6B7-4AE5-91AB-07074F1B84C1}" dt="2022-01-27T04:18:55.862" v="5544" actId="478"/>
          <ac:spMkLst>
            <pc:docMk/>
            <pc:sldMk cId="2480343078" sldId="372"/>
            <ac:spMk id="11" creationId="{A3548DA0-2BEA-43D3-A0B1-55B0D176E5D3}"/>
          </ac:spMkLst>
        </pc:spChg>
        <pc:spChg chg="del">
          <ac:chgData name="Shoko Kakuda" userId="40706642-bbdd-4be4-a46a-1d3174691c72" providerId="ADAL" clId="{28856512-D6B7-4AE5-91AB-07074F1B84C1}" dt="2022-01-27T04:18:55.862" v="5544" actId="478"/>
          <ac:spMkLst>
            <pc:docMk/>
            <pc:sldMk cId="2480343078" sldId="372"/>
            <ac:spMk id="12" creationId="{1FD9B3B6-5B9A-47E5-A4A0-137D2B171808}"/>
          </ac:spMkLst>
        </pc:spChg>
        <pc:spChg chg="del">
          <ac:chgData name="Shoko Kakuda" userId="40706642-bbdd-4be4-a46a-1d3174691c72" providerId="ADAL" clId="{28856512-D6B7-4AE5-91AB-07074F1B84C1}" dt="2022-01-27T04:18:55.862" v="5544" actId="478"/>
          <ac:spMkLst>
            <pc:docMk/>
            <pc:sldMk cId="2480343078" sldId="372"/>
            <ac:spMk id="13" creationId="{4322BB4C-A580-4836-88AF-AFE068DCEF0B}"/>
          </ac:spMkLst>
        </pc:spChg>
        <pc:picChg chg="mod ord">
          <ac:chgData name="Shoko Kakuda" userId="40706642-bbdd-4be4-a46a-1d3174691c72" providerId="ADAL" clId="{28856512-D6B7-4AE5-91AB-07074F1B84C1}" dt="2022-01-27T04:17:38.187" v="5441" actId="167"/>
          <ac:picMkLst>
            <pc:docMk/>
            <pc:sldMk cId="2480343078" sldId="372"/>
            <ac:picMk id="3" creationId="{730F304B-897B-4442-BB50-91D6482B0F43}"/>
          </ac:picMkLst>
        </pc:picChg>
        <pc:picChg chg="mod">
          <ac:chgData name="Shoko Kakuda" userId="40706642-bbdd-4be4-a46a-1d3174691c72" providerId="ADAL" clId="{28856512-D6B7-4AE5-91AB-07074F1B84C1}" dt="2022-01-27T04:18:22.262" v="5539" actId="1076"/>
          <ac:picMkLst>
            <pc:docMk/>
            <pc:sldMk cId="2480343078" sldId="372"/>
            <ac:picMk id="5" creationId="{1B5DABB7-ACD2-4D7C-A1FF-9D1518EA55E5}"/>
          </ac:picMkLst>
        </pc:picChg>
        <pc:picChg chg="mod">
          <ac:chgData name="Shoko Kakuda" userId="40706642-bbdd-4be4-a46a-1d3174691c72" providerId="ADAL" clId="{28856512-D6B7-4AE5-91AB-07074F1B84C1}" dt="2022-01-27T04:18:59.593" v="5545" actId="1076"/>
          <ac:picMkLst>
            <pc:docMk/>
            <pc:sldMk cId="2480343078" sldId="372"/>
            <ac:picMk id="7" creationId="{AD8E0F5F-55B6-4470-97BB-AE140459D6BF}"/>
          </ac:picMkLst>
        </pc:picChg>
        <pc:picChg chg="del mod">
          <ac:chgData name="Shoko Kakuda" userId="40706642-bbdd-4be4-a46a-1d3174691c72" providerId="ADAL" clId="{28856512-D6B7-4AE5-91AB-07074F1B84C1}" dt="2022-01-27T04:18:13.122" v="5537" actId="478"/>
          <ac:picMkLst>
            <pc:docMk/>
            <pc:sldMk cId="2480343078" sldId="372"/>
            <ac:picMk id="15" creationId="{42D4B58F-C48F-4EAA-8A80-428937D9CE67}"/>
          </ac:picMkLst>
        </pc:picChg>
      </pc:sldChg>
      <pc:sldChg chg="addSp delSp modSp add mod delAnim modAnim">
        <pc:chgData name="Shoko Kakuda" userId="40706642-bbdd-4be4-a46a-1d3174691c72" providerId="ADAL" clId="{28856512-D6B7-4AE5-91AB-07074F1B84C1}" dt="2022-01-27T07:39:22.490" v="7031" actId="167"/>
        <pc:sldMkLst>
          <pc:docMk/>
          <pc:sldMk cId="3964450163" sldId="373"/>
        </pc:sldMkLst>
        <pc:spChg chg="add mod">
          <ac:chgData name="Shoko Kakuda" userId="40706642-bbdd-4be4-a46a-1d3174691c72" providerId="ADAL" clId="{28856512-D6B7-4AE5-91AB-07074F1B84C1}" dt="2022-01-27T07:39:18.411" v="7030" actId="164"/>
          <ac:spMkLst>
            <pc:docMk/>
            <pc:sldMk cId="3964450163" sldId="373"/>
            <ac:spMk id="12" creationId="{722E8862-339A-4689-A626-C4EC23F0D2E9}"/>
          </ac:spMkLst>
        </pc:spChg>
        <pc:spChg chg="add mod">
          <ac:chgData name="Shoko Kakuda" userId="40706642-bbdd-4be4-a46a-1d3174691c72" providerId="ADAL" clId="{28856512-D6B7-4AE5-91AB-07074F1B84C1}" dt="2022-01-27T07:39:18.411" v="7030" actId="164"/>
          <ac:spMkLst>
            <pc:docMk/>
            <pc:sldMk cId="3964450163" sldId="373"/>
            <ac:spMk id="13" creationId="{18B277E9-9431-4C9B-98B3-B218E34AB8FE}"/>
          </ac:spMkLst>
        </pc:spChg>
        <pc:spChg chg="add mod">
          <ac:chgData name="Shoko Kakuda" userId="40706642-bbdd-4be4-a46a-1d3174691c72" providerId="ADAL" clId="{28856512-D6B7-4AE5-91AB-07074F1B84C1}" dt="2022-01-27T07:39:18.411" v="7030" actId="164"/>
          <ac:spMkLst>
            <pc:docMk/>
            <pc:sldMk cId="3964450163" sldId="373"/>
            <ac:spMk id="15" creationId="{4D4DF11E-D1B7-4BF9-A341-33A2104286A7}"/>
          </ac:spMkLst>
        </pc:spChg>
        <pc:spChg chg="add mod">
          <ac:chgData name="Shoko Kakuda" userId="40706642-bbdd-4be4-a46a-1d3174691c72" providerId="ADAL" clId="{28856512-D6B7-4AE5-91AB-07074F1B84C1}" dt="2022-01-27T07:39:18.411" v="7030" actId="164"/>
          <ac:spMkLst>
            <pc:docMk/>
            <pc:sldMk cId="3964450163" sldId="373"/>
            <ac:spMk id="16" creationId="{1668E281-4D0A-4327-94C6-662376999743}"/>
          </ac:spMkLst>
        </pc:spChg>
        <pc:spChg chg="add mod">
          <ac:chgData name="Shoko Kakuda" userId="40706642-bbdd-4be4-a46a-1d3174691c72" providerId="ADAL" clId="{28856512-D6B7-4AE5-91AB-07074F1B84C1}" dt="2022-01-27T07:39:18.411" v="7030" actId="164"/>
          <ac:spMkLst>
            <pc:docMk/>
            <pc:sldMk cId="3964450163" sldId="373"/>
            <ac:spMk id="17" creationId="{7F6604B6-DC80-4A29-9B2B-ADE90C416B84}"/>
          </ac:spMkLst>
        </pc:spChg>
        <pc:spChg chg="add mod">
          <ac:chgData name="Shoko Kakuda" userId="40706642-bbdd-4be4-a46a-1d3174691c72" providerId="ADAL" clId="{28856512-D6B7-4AE5-91AB-07074F1B84C1}" dt="2022-01-27T07:39:18.411" v="7030" actId="164"/>
          <ac:spMkLst>
            <pc:docMk/>
            <pc:sldMk cId="3964450163" sldId="373"/>
            <ac:spMk id="18" creationId="{5F8FCDF5-3357-49F5-B9EA-D2780E7572C0}"/>
          </ac:spMkLst>
        </pc:spChg>
        <pc:grpChg chg="add mod ord">
          <ac:chgData name="Shoko Kakuda" userId="40706642-bbdd-4be4-a46a-1d3174691c72" providerId="ADAL" clId="{28856512-D6B7-4AE5-91AB-07074F1B84C1}" dt="2022-01-27T07:39:22.490" v="7031" actId="167"/>
          <ac:grpSpMkLst>
            <pc:docMk/>
            <pc:sldMk cId="3964450163" sldId="373"/>
            <ac:grpSpMk id="2" creationId="{7C36531D-A29C-4DCF-82BA-BFAD8A99A8D5}"/>
          </ac:grpSpMkLst>
        </pc:grpChg>
        <pc:grpChg chg="add mod ord">
          <ac:chgData name="Shoko Kakuda" userId="40706642-bbdd-4be4-a46a-1d3174691c72" providerId="ADAL" clId="{28856512-D6B7-4AE5-91AB-07074F1B84C1}" dt="2022-01-27T07:39:18.411" v="7030" actId="164"/>
          <ac:grpSpMkLst>
            <pc:docMk/>
            <pc:sldMk cId="3964450163" sldId="373"/>
            <ac:grpSpMk id="6" creationId="{32E7D040-FCDD-4D72-985D-8650257A38B9}"/>
          </ac:grpSpMkLst>
        </pc:grpChg>
        <pc:picChg chg="add mod">
          <ac:chgData name="Shoko Kakuda" userId="40706642-bbdd-4be4-a46a-1d3174691c72" providerId="ADAL" clId="{28856512-D6B7-4AE5-91AB-07074F1B84C1}" dt="2022-01-27T04:20:10.764" v="5555" actId="164"/>
          <ac:picMkLst>
            <pc:docMk/>
            <pc:sldMk cId="3964450163" sldId="373"/>
            <ac:picMk id="4" creationId="{3D60B5E1-9D82-4107-A34C-3B06EB749ABC}"/>
          </ac:picMkLst>
        </pc:picChg>
        <pc:picChg chg="mod modCrop">
          <ac:chgData name="Shoko Kakuda" userId="40706642-bbdd-4be4-a46a-1d3174691c72" providerId="ADAL" clId="{28856512-D6B7-4AE5-91AB-07074F1B84C1}" dt="2022-01-27T04:20:10.764" v="5555" actId="164"/>
          <ac:picMkLst>
            <pc:docMk/>
            <pc:sldMk cId="3964450163" sldId="373"/>
            <ac:picMk id="5" creationId="{1B5DABB7-ACD2-4D7C-A1FF-9D1518EA55E5}"/>
          </ac:picMkLst>
        </pc:picChg>
        <pc:picChg chg="mod">
          <ac:chgData name="Shoko Kakuda" userId="40706642-bbdd-4be4-a46a-1d3174691c72" providerId="ADAL" clId="{28856512-D6B7-4AE5-91AB-07074F1B84C1}" dt="2022-01-27T04:20:19.791" v="5560" actId="1076"/>
          <ac:picMkLst>
            <pc:docMk/>
            <pc:sldMk cId="3964450163" sldId="373"/>
            <ac:picMk id="7" creationId="{AD8E0F5F-55B6-4470-97BB-AE140459D6BF}"/>
          </ac:picMkLst>
        </pc:picChg>
        <pc:picChg chg="add del mod">
          <ac:chgData name="Shoko Kakuda" userId="40706642-bbdd-4be4-a46a-1d3174691c72" providerId="ADAL" clId="{28856512-D6B7-4AE5-91AB-07074F1B84C1}" dt="2022-01-27T04:20:42.482" v="5674" actId="478"/>
          <ac:picMkLst>
            <pc:docMk/>
            <pc:sldMk cId="3964450163" sldId="373"/>
            <ac:picMk id="9" creationId="{C110DE31-CB00-4776-97E1-B09F263304F1}"/>
          </ac:picMkLst>
        </pc:picChg>
        <pc:picChg chg="add mod">
          <ac:chgData name="Shoko Kakuda" userId="40706642-bbdd-4be4-a46a-1d3174691c72" providerId="ADAL" clId="{28856512-D6B7-4AE5-91AB-07074F1B84C1}" dt="2022-01-27T04:21:05.737" v="5740" actId="1076"/>
          <ac:picMkLst>
            <pc:docMk/>
            <pc:sldMk cId="3964450163" sldId="373"/>
            <ac:picMk id="10" creationId="{5EC75C1E-4312-495C-9788-033EB673C6E7}"/>
          </ac:picMkLst>
        </pc:picChg>
      </pc:sldChg>
      <pc:sldChg chg="addSp delSp modSp add mod">
        <pc:chgData name="Shoko Kakuda" userId="40706642-bbdd-4be4-a46a-1d3174691c72" providerId="ADAL" clId="{28856512-D6B7-4AE5-91AB-07074F1B84C1}" dt="2022-01-27T07:39:30.352" v="7032" actId="1076"/>
        <pc:sldMkLst>
          <pc:docMk/>
          <pc:sldMk cId="1875285284" sldId="374"/>
        </pc:sldMkLst>
        <pc:picChg chg="del">
          <ac:chgData name="Shoko Kakuda" userId="40706642-bbdd-4be4-a46a-1d3174691c72" providerId="ADAL" clId="{28856512-D6B7-4AE5-91AB-07074F1B84C1}" dt="2022-01-27T04:32:33.553" v="6285" actId="478"/>
          <ac:picMkLst>
            <pc:docMk/>
            <pc:sldMk cId="1875285284" sldId="374"/>
            <ac:picMk id="8" creationId="{2C16AD53-5CFA-4251-93CA-F4D59D95C370}"/>
          </ac:picMkLst>
        </pc:picChg>
        <pc:picChg chg="mod">
          <ac:chgData name="Shoko Kakuda" userId="40706642-bbdd-4be4-a46a-1d3174691c72" providerId="ADAL" clId="{28856512-D6B7-4AE5-91AB-07074F1B84C1}" dt="2022-01-27T07:39:30.352" v="7032" actId="1076"/>
          <ac:picMkLst>
            <pc:docMk/>
            <pc:sldMk cId="1875285284" sldId="374"/>
            <ac:picMk id="9" creationId="{7CF57CBC-1F1F-49F6-8798-78FDDC3A2128}"/>
          </ac:picMkLst>
        </pc:picChg>
        <pc:picChg chg="add mod ord">
          <ac:chgData name="Shoko Kakuda" userId="40706642-bbdd-4be4-a46a-1d3174691c72" providerId="ADAL" clId="{28856512-D6B7-4AE5-91AB-07074F1B84C1}" dt="2022-01-27T04:33:05.903" v="6394"/>
          <ac:picMkLst>
            <pc:docMk/>
            <pc:sldMk cId="1875285284" sldId="374"/>
            <ac:picMk id="10" creationId="{3E2A6F46-EC2B-45A0-8E8E-64DA4DD686C6}"/>
          </ac:picMkLst>
        </pc:picChg>
      </pc:sldChg>
      <pc:sldChg chg="addSp delSp modSp add mod">
        <pc:chgData name="Shoko Kakuda" userId="40706642-bbdd-4be4-a46a-1d3174691c72" providerId="ADAL" clId="{28856512-D6B7-4AE5-91AB-07074F1B84C1}" dt="2022-01-27T07:39:36.117" v="7034" actId="1076"/>
        <pc:sldMkLst>
          <pc:docMk/>
          <pc:sldMk cId="3327774046" sldId="375"/>
        </pc:sldMkLst>
        <pc:spChg chg="add mod">
          <ac:chgData name="Shoko Kakuda" userId="40706642-bbdd-4be4-a46a-1d3174691c72" providerId="ADAL" clId="{28856512-D6B7-4AE5-91AB-07074F1B84C1}" dt="2022-01-27T04:33:43.181" v="6410" actId="14100"/>
          <ac:spMkLst>
            <pc:docMk/>
            <pc:sldMk cId="3327774046" sldId="375"/>
            <ac:spMk id="8" creationId="{61468098-FC21-499B-B901-6B999BEAFD6A}"/>
          </ac:spMkLst>
        </pc:spChg>
        <pc:spChg chg="add mod">
          <ac:chgData name="Shoko Kakuda" userId="40706642-bbdd-4be4-a46a-1d3174691c72" providerId="ADAL" clId="{28856512-D6B7-4AE5-91AB-07074F1B84C1}" dt="2022-01-27T04:33:51.764" v="6416" actId="1038"/>
          <ac:spMkLst>
            <pc:docMk/>
            <pc:sldMk cId="3327774046" sldId="375"/>
            <ac:spMk id="11" creationId="{124F44BF-EDBD-45DC-8675-13C4BE5708EC}"/>
          </ac:spMkLst>
        </pc:spChg>
        <pc:spChg chg="add mod">
          <ac:chgData name="Shoko Kakuda" userId="40706642-bbdd-4be4-a46a-1d3174691c72" providerId="ADAL" clId="{28856512-D6B7-4AE5-91AB-07074F1B84C1}" dt="2022-01-27T04:33:58.682" v="6419" actId="14100"/>
          <ac:spMkLst>
            <pc:docMk/>
            <pc:sldMk cId="3327774046" sldId="375"/>
            <ac:spMk id="12" creationId="{E3E5A57A-9137-4412-A238-6A7530B7BDEB}"/>
          </ac:spMkLst>
        </pc:spChg>
        <pc:spChg chg="add del mod">
          <ac:chgData name="Shoko Kakuda" userId="40706642-bbdd-4be4-a46a-1d3174691c72" providerId="ADAL" clId="{28856512-D6B7-4AE5-91AB-07074F1B84C1}" dt="2022-01-27T04:34:02.509" v="6421" actId="478"/>
          <ac:spMkLst>
            <pc:docMk/>
            <pc:sldMk cId="3327774046" sldId="375"/>
            <ac:spMk id="13" creationId="{078BD661-FEF5-428A-9D09-3D6A3FE04D05}"/>
          </ac:spMkLst>
        </pc:spChg>
        <pc:spChg chg="add mod">
          <ac:chgData name="Shoko Kakuda" userId="40706642-bbdd-4be4-a46a-1d3174691c72" providerId="ADAL" clId="{28856512-D6B7-4AE5-91AB-07074F1B84C1}" dt="2022-01-27T04:34:21.853" v="6427" actId="14100"/>
          <ac:spMkLst>
            <pc:docMk/>
            <pc:sldMk cId="3327774046" sldId="375"/>
            <ac:spMk id="14" creationId="{35351ABF-C7A5-4976-A242-3705C72371CD}"/>
          </ac:spMkLst>
        </pc:spChg>
        <pc:picChg chg="mod">
          <ac:chgData name="Shoko Kakuda" userId="40706642-bbdd-4be4-a46a-1d3174691c72" providerId="ADAL" clId="{28856512-D6B7-4AE5-91AB-07074F1B84C1}" dt="2022-01-27T07:39:36.117" v="7034" actId="1076"/>
          <ac:picMkLst>
            <pc:docMk/>
            <pc:sldMk cId="3327774046" sldId="375"/>
            <ac:picMk id="9" creationId="{7CF57CBC-1F1F-49F6-8798-78FDDC3A2128}"/>
          </ac:picMkLst>
        </pc:picChg>
      </pc:sldChg>
      <pc:sldChg chg="addSp delSp modSp add mod delAnim">
        <pc:chgData name="Shoko Kakuda" userId="40706642-bbdd-4be4-a46a-1d3174691c72" providerId="ADAL" clId="{28856512-D6B7-4AE5-91AB-07074F1B84C1}" dt="2022-01-27T04:38:06.300" v="6581" actId="1076"/>
        <pc:sldMkLst>
          <pc:docMk/>
          <pc:sldMk cId="1609709726" sldId="376"/>
        </pc:sldMkLst>
        <pc:picChg chg="add mod">
          <ac:chgData name="Shoko Kakuda" userId="40706642-bbdd-4be4-a46a-1d3174691c72" providerId="ADAL" clId="{28856512-D6B7-4AE5-91AB-07074F1B84C1}" dt="2022-01-27T04:37:57.063" v="6578" actId="1076"/>
          <ac:picMkLst>
            <pc:docMk/>
            <pc:sldMk cId="1609709726" sldId="376"/>
            <ac:picMk id="4" creationId="{8803B3FC-801B-4286-BDA3-9B74DEB1A2EB}"/>
          </ac:picMkLst>
        </pc:picChg>
        <pc:picChg chg="mod modCrop">
          <ac:chgData name="Shoko Kakuda" userId="40706642-bbdd-4be4-a46a-1d3174691c72" providerId="ADAL" clId="{28856512-D6B7-4AE5-91AB-07074F1B84C1}" dt="2022-01-27T04:37:54.128" v="6577" actId="1076"/>
          <ac:picMkLst>
            <pc:docMk/>
            <pc:sldMk cId="1609709726" sldId="376"/>
            <ac:picMk id="6" creationId="{F4306BB5-2513-4BA9-AED3-4C8E7517D664}"/>
          </ac:picMkLst>
        </pc:picChg>
        <pc:picChg chg="add mod">
          <ac:chgData name="Shoko Kakuda" userId="40706642-bbdd-4be4-a46a-1d3174691c72" providerId="ADAL" clId="{28856512-D6B7-4AE5-91AB-07074F1B84C1}" dt="2022-01-27T04:35:00.874" v="6536"/>
          <ac:picMkLst>
            <pc:docMk/>
            <pc:sldMk cId="1609709726" sldId="376"/>
            <ac:picMk id="8" creationId="{EC76D04F-2E7C-4E50-8175-91CD349B90DC}"/>
          </ac:picMkLst>
        </pc:picChg>
        <pc:picChg chg="del">
          <ac:chgData name="Shoko Kakuda" userId="40706642-bbdd-4be4-a46a-1d3174691c72" providerId="ADAL" clId="{28856512-D6B7-4AE5-91AB-07074F1B84C1}" dt="2022-01-27T04:34:36.484" v="6429" actId="478"/>
          <ac:picMkLst>
            <pc:docMk/>
            <pc:sldMk cId="1609709726" sldId="376"/>
            <ac:picMk id="9" creationId="{7CF57CBC-1F1F-49F6-8798-78FDDC3A2128}"/>
          </ac:picMkLst>
        </pc:picChg>
        <pc:picChg chg="del">
          <ac:chgData name="Shoko Kakuda" userId="40706642-bbdd-4be4-a46a-1d3174691c72" providerId="ADAL" clId="{28856512-D6B7-4AE5-91AB-07074F1B84C1}" dt="2022-01-27T04:34:38.496" v="6430" actId="478"/>
          <ac:picMkLst>
            <pc:docMk/>
            <pc:sldMk cId="1609709726" sldId="376"/>
            <ac:picMk id="10" creationId="{3E2A6F46-EC2B-45A0-8E8E-64DA4DD686C6}"/>
          </ac:picMkLst>
        </pc:picChg>
        <pc:picChg chg="add del mod">
          <ac:chgData name="Shoko Kakuda" userId="40706642-bbdd-4be4-a46a-1d3174691c72" providerId="ADAL" clId="{28856512-D6B7-4AE5-91AB-07074F1B84C1}" dt="2022-01-27T04:35:38.250" v="6540" actId="478"/>
          <ac:picMkLst>
            <pc:docMk/>
            <pc:sldMk cId="1609709726" sldId="376"/>
            <ac:picMk id="11" creationId="{FAE5B51A-26F3-4F7B-BBC8-AC68C252E9D2}"/>
          </ac:picMkLst>
        </pc:picChg>
        <pc:picChg chg="add mod">
          <ac:chgData name="Shoko Kakuda" userId="40706642-bbdd-4be4-a46a-1d3174691c72" providerId="ADAL" clId="{28856512-D6B7-4AE5-91AB-07074F1B84C1}" dt="2022-01-27T04:38:00.797" v="6579" actId="1076"/>
          <ac:picMkLst>
            <pc:docMk/>
            <pc:sldMk cId="1609709726" sldId="376"/>
            <ac:picMk id="12" creationId="{3714E093-6F39-45DC-87A7-BAB9A1C4A93C}"/>
          </ac:picMkLst>
        </pc:picChg>
        <pc:picChg chg="add mod">
          <ac:chgData name="Shoko Kakuda" userId="40706642-bbdd-4be4-a46a-1d3174691c72" providerId="ADAL" clId="{28856512-D6B7-4AE5-91AB-07074F1B84C1}" dt="2022-01-27T04:38:03.831" v="6580" actId="1076"/>
          <ac:picMkLst>
            <pc:docMk/>
            <pc:sldMk cId="1609709726" sldId="376"/>
            <ac:picMk id="14" creationId="{4718705C-B4B6-4414-B8F4-E61322089B93}"/>
          </ac:picMkLst>
        </pc:picChg>
        <pc:picChg chg="add mod">
          <ac:chgData name="Shoko Kakuda" userId="40706642-bbdd-4be4-a46a-1d3174691c72" providerId="ADAL" clId="{28856512-D6B7-4AE5-91AB-07074F1B84C1}" dt="2022-01-27T04:38:06.300" v="6581" actId="1076"/>
          <ac:picMkLst>
            <pc:docMk/>
            <pc:sldMk cId="1609709726" sldId="376"/>
            <ac:picMk id="16" creationId="{C617BF53-A481-4F13-B2C4-C2F21A59FA6A}"/>
          </ac:picMkLst>
        </pc:picChg>
      </pc:sldChg>
      <pc:sldChg chg="delSp add mod delAnim">
        <pc:chgData name="Shoko Kakuda" userId="40706642-bbdd-4be4-a46a-1d3174691c72" providerId="ADAL" clId="{28856512-D6B7-4AE5-91AB-07074F1B84C1}" dt="2022-01-27T04:42:47.838" v="6832" actId="478"/>
        <pc:sldMkLst>
          <pc:docMk/>
          <pc:sldMk cId="4005256833" sldId="377"/>
        </pc:sldMkLst>
        <pc:spChg chg="del">
          <ac:chgData name="Shoko Kakuda" userId="40706642-bbdd-4be4-a46a-1d3174691c72" providerId="ADAL" clId="{28856512-D6B7-4AE5-91AB-07074F1B84C1}" dt="2022-01-27T04:42:47.838" v="6832" actId="478"/>
          <ac:spMkLst>
            <pc:docMk/>
            <pc:sldMk cId="4005256833" sldId="377"/>
            <ac:spMk id="20" creationId="{A3C0F697-10A8-41FD-82B3-43DCCC87DB27}"/>
          </ac:spMkLst>
        </pc:spChg>
        <pc:spChg chg="del">
          <ac:chgData name="Shoko Kakuda" userId="40706642-bbdd-4be4-a46a-1d3174691c72" providerId="ADAL" clId="{28856512-D6B7-4AE5-91AB-07074F1B84C1}" dt="2022-01-27T04:42:47.838" v="6832" actId="478"/>
          <ac:spMkLst>
            <pc:docMk/>
            <pc:sldMk cId="4005256833" sldId="377"/>
            <ac:spMk id="21" creationId="{B0B5A4F6-A28F-42F3-9DD2-E4B12234FCF3}"/>
          </ac:spMkLst>
        </pc:spChg>
        <pc:spChg chg="del">
          <ac:chgData name="Shoko Kakuda" userId="40706642-bbdd-4be4-a46a-1d3174691c72" providerId="ADAL" clId="{28856512-D6B7-4AE5-91AB-07074F1B84C1}" dt="2022-01-27T04:42:47.838" v="6832" actId="478"/>
          <ac:spMkLst>
            <pc:docMk/>
            <pc:sldMk cId="4005256833" sldId="377"/>
            <ac:spMk id="22" creationId="{E25311C3-E7D2-4381-98C9-1106B6A2B6C7}"/>
          </ac:spMkLst>
        </pc:spChg>
        <pc:spChg chg="del">
          <ac:chgData name="Shoko Kakuda" userId="40706642-bbdd-4be4-a46a-1d3174691c72" providerId="ADAL" clId="{28856512-D6B7-4AE5-91AB-07074F1B84C1}" dt="2022-01-27T04:42:47.838" v="6832" actId="478"/>
          <ac:spMkLst>
            <pc:docMk/>
            <pc:sldMk cId="4005256833" sldId="377"/>
            <ac:spMk id="23" creationId="{13A92D60-4E8D-4FCF-A146-DB2DD71CFBCE}"/>
          </ac:spMkLst>
        </pc:spChg>
      </pc:sldChg>
    </pc:docChg>
  </pc:docChgLst>
  <pc:docChgLst>
    <pc:chgData name="Keiko Kojima" userId="S::kojima@jfbkk.or.th::6899f029-7342-413a-b38b-6a9d55270ecb" providerId="AD" clId="Web-{16C18420-83FA-454A-8B4A-E34C632A7474}"/>
    <pc:docChg chg="modSld">
      <pc:chgData name="Keiko Kojima" userId="S::kojima@jfbkk.or.th::6899f029-7342-413a-b38b-6a9d55270ecb" providerId="AD" clId="Web-{16C18420-83FA-454A-8B4A-E34C632A7474}" dt="2021-01-03T09:37:40.824" v="4" actId="20577"/>
      <pc:docMkLst>
        <pc:docMk/>
      </pc:docMkLst>
      <pc:sldChg chg="modSp">
        <pc:chgData name="Keiko Kojima" userId="S::kojima@jfbkk.or.th::6899f029-7342-413a-b38b-6a9d55270ecb" providerId="AD" clId="Web-{16C18420-83FA-454A-8B4A-E34C632A7474}" dt="2021-01-03T09:37:39.183" v="3" actId="20577"/>
        <pc:sldMkLst>
          <pc:docMk/>
          <pc:sldMk cId="809238362" sldId="261"/>
        </pc:sldMkLst>
        <pc:spChg chg="mod">
          <ac:chgData name="Keiko Kojima" userId="S::kojima@jfbkk.or.th::6899f029-7342-413a-b38b-6a9d55270ecb" providerId="AD" clId="Web-{16C18420-83FA-454A-8B4A-E34C632A7474}" dt="2021-01-03T09:37:39.183" v="3" actId="20577"/>
          <ac:spMkLst>
            <pc:docMk/>
            <pc:sldMk cId="809238362" sldId="261"/>
            <ac:spMk id="13" creationId="{36DBA5FF-C0B8-4F38-AACA-98ED00F5888B}"/>
          </ac:spMkLst>
        </pc:spChg>
      </pc:sldChg>
    </pc:docChg>
  </pc:docChgLst>
  <pc:docChgLst>
    <pc:chgData name="Shoko Kakuda" userId="S::kakuda@jfbkk.or.th::40706642-bbdd-4be4-a46a-1d3174691c72" providerId="AD" clId="Web-{54366F44-BD70-4FAB-B6D9-0B1E532C9994}"/>
    <pc:docChg chg="modSld">
      <pc:chgData name="Shoko Kakuda" userId="S::kakuda@jfbkk.or.th::40706642-bbdd-4be4-a46a-1d3174691c72" providerId="AD" clId="Web-{54366F44-BD70-4FAB-B6D9-0B1E532C9994}" dt="2022-02-04T04:44:56.226" v="10" actId="1076"/>
      <pc:docMkLst>
        <pc:docMk/>
      </pc:docMkLst>
      <pc:sldChg chg="addSp modSp">
        <pc:chgData name="Shoko Kakuda" userId="S::kakuda@jfbkk.or.th::40706642-bbdd-4be4-a46a-1d3174691c72" providerId="AD" clId="Web-{54366F44-BD70-4FAB-B6D9-0B1E532C9994}" dt="2022-02-04T04:44:56.226" v="10" actId="1076"/>
        <pc:sldMkLst>
          <pc:docMk/>
          <pc:sldMk cId="4086281841" sldId="297"/>
        </pc:sldMkLst>
        <pc:picChg chg="add mod">
          <ac:chgData name="Shoko Kakuda" userId="S::kakuda@jfbkk.or.th::40706642-bbdd-4be4-a46a-1d3174691c72" providerId="AD" clId="Web-{54366F44-BD70-4FAB-B6D9-0B1E532C9994}" dt="2022-02-04T04:44:56.226" v="10" actId="1076"/>
          <ac:picMkLst>
            <pc:docMk/>
            <pc:sldMk cId="4086281841" sldId="297"/>
            <ac:picMk id="2" creationId="{845EC2A0-5D14-4EF9-9C9F-122CA67D0E04}"/>
          </ac:picMkLst>
        </pc:picChg>
      </pc:sldChg>
      <pc:sldChg chg="addSp modSp">
        <pc:chgData name="Shoko Kakuda" userId="S::kakuda@jfbkk.or.th::40706642-bbdd-4be4-a46a-1d3174691c72" providerId="AD" clId="Web-{54366F44-BD70-4FAB-B6D9-0B1E532C9994}" dt="2022-02-04T04:44:36.413" v="7" actId="1076"/>
        <pc:sldMkLst>
          <pc:docMk/>
          <pc:sldMk cId="3118140470" sldId="355"/>
        </pc:sldMkLst>
        <pc:picChg chg="add mod">
          <ac:chgData name="Shoko Kakuda" userId="S::kakuda@jfbkk.or.th::40706642-bbdd-4be4-a46a-1d3174691c72" providerId="AD" clId="Web-{54366F44-BD70-4FAB-B6D9-0B1E532C9994}" dt="2022-02-04T04:44:36.413" v="7" actId="1076"/>
          <ac:picMkLst>
            <pc:docMk/>
            <pc:sldMk cId="3118140470" sldId="355"/>
            <ac:picMk id="2" creationId="{D62D23E5-60A1-4193-8ECD-7D077C232AF7}"/>
          </ac:picMkLst>
        </pc:picChg>
      </pc:sldChg>
    </pc:docChg>
  </pc:docChgLst>
  <pc:docChgLst>
    <pc:chgData name="Myat Min Htut" userId="dfff3e71-de70-432f-b631-d8cca54eab50" providerId="ADAL" clId="{5FD98BAE-9253-4119-90DA-FDDAF19085C5}"/>
    <pc:docChg chg="modSld">
      <pc:chgData name="Myat Min Htut" userId="dfff3e71-de70-432f-b631-d8cca54eab50" providerId="ADAL" clId="{5FD98BAE-9253-4119-90DA-FDDAF19085C5}" dt="2024-02-23T07:27:29.259" v="9" actId="1035"/>
      <pc:docMkLst>
        <pc:docMk/>
      </pc:docMkLst>
      <pc:sldChg chg="modSp mod">
        <pc:chgData name="Myat Min Htut" userId="dfff3e71-de70-432f-b631-d8cca54eab50" providerId="ADAL" clId="{5FD98BAE-9253-4119-90DA-FDDAF19085C5}" dt="2024-02-23T07:16:11.157" v="5" actId="1036"/>
        <pc:sldMkLst>
          <pc:docMk/>
          <pc:sldMk cId="3064373672" sldId="257"/>
        </pc:sldMkLst>
        <pc:picChg chg="mod">
          <ac:chgData name="Myat Min Htut" userId="dfff3e71-de70-432f-b631-d8cca54eab50" providerId="ADAL" clId="{5FD98BAE-9253-4119-90DA-FDDAF19085C5}" dt="2024-02-23T07:16:11.157" v="5" actId="1036"/>
          <ac:picMkLst>
            <pc:docMk/>
            <pc:sldMk cId="3064373672" sldId="257"/>
            <ac:picMk id="4" creationId="{BB60C91B-D6B1-7364-13CC-00CF88DEE0C3}"/>
          </ac:picMkLst>
        </pc:picChg>
      </pc:sldChg>
      <pc:sldChg chg="modSp mod">
        <pc:chgData name="Myat Min Htut" userId="dfff3e71-de70-432f-b631-d8cca54eab50" providerId="ADAL" clId="{5FD98BAE-9253-4119-90DA-FDDAF19085C5}" dt="2024-02-23T07:27:29.259" v="9" actId="1035"/>
        <pc:sldMkLst>
          <pc:docMk/>
          <pc:sldMk cId="143513397" sldId="275"/>
        </pc:sldMkLst>
        <pc:picChg chg="mod">
          <ac:chgData name="Myat Min Htut" userId="dfff3e71-de70-432f-b631-d8cca54eab50" providerId="ADAL" clId="{5FD98BAE-9253-4119-90DA-FDDAF19085C5}" dt="2024-02-23T07:27:29.259" v="9" actId="1035"/>
          <ac:picMkLst>
            <pc:docMk/>
            <pc:sldMk cId="143513397" sldId="275"/>
            <ac:picMk id="4" creationId="{77D88910-14B7-29E5-7774-10AC9DF27E4A}"/>
          </ac:picMkLst>
        </pc:picChg>
      </pc:sldChg>
    </pc:docChg>
  </pc:docChgLst>
  <pc:docChgLst>
    <pc:chgData name="Chompoonut  Harnrak" userId="S::chompoonut@jfbkk.or.th::c41eb19b-53e6-48b6-9180-4ba73ffac470" providerId="AD" clId="Web-{5425DC84-4675-42DD-AFDD-6A59137AC513}"/>
    <pc:docChg chg="modSld">
      <pc:chgData name="Chompoonut  Harnrak" userId="S::chompoonut@jfbkk.or.th::c41eb19b-53e6-48b6-9180-4ba73ffac470" providerId="AD" clId="Web-{5425DC84-4675-42DD-AFDD-6A59137AC513}" dt="2021-01-04T02:08:46.941" v="9" actId="1076"/>
      <pc:docMkLst>
        <pc:docMk/>
      </pc:docMkLst>
      <pc:sldChg chg="modSp">
        <pc:chgData name="Chompoonut  Harnrak" userId="S::chompoonut@jfbkk.or.th::c41eb19b-53e6-48b6-9180-4ba73ffac470" providerId="AD" clId="Web-{5425DC84-4675-42DD-AFDD-6A59137AC513}" dt="2021-01-04T02:08:11.794" v="1" actId="1076"/>
        <pc:sldMkLst>
          <pc:docMk/>
          <pc:sldMk cId="61575379" sldId="258"/>
        </pc:sldMkLst>
        <pc:picChg chg="mod">
          <ac:chgData name="Chompoonut  Harnrak" userId="S::chompoonut@jfbkk.or.th::c41eb19b-53e6-48b6-9180-4ba73ffac470" providerId="AD" clId="Web-{5425DC84-4675-42DD-AFDD-6A59137AC513}" dt="2021-01-04T02:08:11.794" v="1" actId="1076"/>
          <ac:picMkLst>
            <pc:docMk/>
            <pc:sldMk cId="61575379" sldId="258"/>
            <ac:picMk id="7" creationId="{410C7096-0FBF-4440-AD75-6A286092B357}"/>
          </ac:picMkLst>
        </pc:picChg>
      </pc:sldChg>
      <pc:sldChg chg="modSp">
        <pc:chgData name="Chompoonut  Harnrak" userId="S::chompoonut@jfbkk.or.th::c41eb19b-53e6-48b6-9180-4ba73ffac470" providerId="AD" clId="Web-{5425DC84-4675-42DD-AFDD-6A59137AC513}" dt="2021-01-04T02:08:27.831" v="7" actId="1076"/>
        <pc:sldMkLst>
          <pc:docMk/>
          <pc:sldMk cId="3338540280" sldId="263"/>
        </pc:sldMkLst>
        <pc:picChg chg="mod">
          <ac:chgData name="Chompoonut  Harnrak" userId="S::chompoonut@jfbkk.or.th::c41eb19b-53e6-48b6-9180-4ba73ffac470" providerId="AD" clId="Web-{5425DC84-4675-42DD-AFDD-6A59137AC513}" dt="2021-01-04T02:08:27.831" v="4" actId="1076"/>
          <ac:picMkLst>
            <pc:docMk/>
            <pc:sldMk cId="3338540280" sldId="263"/>
            <ac:picMk id="5" creationId="{00000000-0000-0000-0000-000000000000}"/>
          </ac:picMkLst>
        </pc:picChg>
        <pc:picChg chg="mod">
          <ac:chgData name="Chompoonut  Harnrak" userId="S::chompoonut@jfbkk.or.th::c41eb19b-53e6-48b6-9180-4ba73ffac470" providerId="AD" clId="Web-{5425DC84-4675-42DD-AFDD-6A59137AC513}" dt="2021-01-04T02:08:27.831" v="5" actId="1076"/>
          <ac:picMkLst>
            <pc:docMk/>
            <pc:sldMk cId="3338540280" sldId="263"/>
            <ac:picMk id="6" creationId="{00000000-0000-0000-0000-000000000000}"/>
          </ac:picMkLst>
        </pc:picChg>
        <pc:picChg chg="mod">
          <ac:chgData name="Chompoonut  Harnrak" userId="S::chompoonut@jfbkk.or.th::c41eb19b-53e6-48b6-9180-4ba73ffac470" providerId="AD" clId="Web-{5425DC84-4675-42DD-AFDD-6A59137AC513}" dt="2021-01-04T02:08:27.831" v="6" actId="1076"/>
          <ac:picMkLst>
            <pc:docMk/>
            <pc:sldMk cId="3338540280" sldId="263"/>
            <ac:picMk id="7" creationId="{00000000-0000-0000-0000-000000000000}"/>
          </ac:picMkLst>
        </pc:picChg>
        <pc:picChg chg="mod">
          <ac:chgData name="Chompoonut  Harnrak" userId="S::chompoonut@jfbkk.or.th::c41eb19b-53e6-48b6-9180-4ba73ffac470" providerId="AD" clId="Web-{5425DC84-4675-42DD-AFDD-6A59137AC513}" dt="2021-01-04T02:08:27.831" v="7" actId="1076"/>
          <ac:picMkLst>
            <pc:docMk/>
            <pc:sldMk cId="3338540280" sldId="263"/>
            <ac:picMk id="8" creationId="{00000000-0000-0000-0000-000000000000}"/>
          </ac:picMkLst>
        </pc:picChg>
        <pc:picChg chg="mod">
          <ac:chgData name="Chompoonut  Harnrak" userId="S::chompoonut@jfbkk.or.th::c41eb19b-53e6-48b6-9180-4ba73ffac470" providerId="AD" clId="Web-{5425DC84-4675-42DD-AFDD-6A59137AC513}" dt="2021-01-04T02:08:23.300" v="3" actId="1076"/>
          <ac:picMkLst>
            <pc:docMk/>
            <pc:sldMk cId="3338540280" sldId="263"/>
            <ac:picMk id="15" creationId="{C62D38D7-5BDD-4ACB-A84E-76F1DBFDD39E}"/>
          </ac:picMkLst>
        </pc:picChg>
      </pc:sldChg>
      <pc:sldChg chg="modSp">
        <pc:chgData name="Chompoonut  Harnrak" userId="S::chompoonut@jfbkk.or.th::c41eb19b-53e6-48b6-9180-4ba73ffac470" providerId="AD" clId="Web-{5425DC84-4675-42DD-AFDD-6A59137AC513}" dt="2021-01-04T02:08:46.941" v="9" actId="1076"/>
        <pc:sldMkLst>
          <pc:docMk/>
          <pc:sldMk cId="3546868761" sldId="286"/>
        </pc:sldMkLst>
        <pc:picChg chg="mod">
          <ac:chgData name="Chompoonut  Harnrak" userId="S::chompoonut@jfbkk.or.th::c41eb19b-53e6-48b6-9180-4ba73ffac470" providerId="AD" clId="Web-{5425DC84-4675-42DD-AFDD-6A59137AC513}" dt="2021-01-04T02:08:46.941" v="9" actId="1076"/>
          <ac:picMkLst>
            <pc:docMk/>
            <pc:sldMk cId="3546868761" sldId="286"/>
            <ac:picMk id="11" creationId="{4A1548C1-7624-45AF-8CC9-43F483E90D09}"/>
          </ac:picMkLst>
        </pc:picChg>
      </pc:sldChg>
    </pc:docChg>
  </pc:docChgLst>
  <pc:docChgLst>
    <pc:chgData name="Keiko Kojima" userId="6899f029-7342-413a-b38b-6a9d55270ecb" providerId="ADAL" clId="{CBCFA2B2-9417-4558-923A-B00BEFD5C643}"/>
    <pc:docChg chg="custSel modSld">
      <pc:chgData name="Keiko Kojima" userId="6899f029-7342-413a-b38b-6a9d55270ecb" providerId="ADAL" clId="{CBCFA2B2-9417-4558-923A-B00BEFD5C643}" dt="2022-03-27T13:23:24.055" v="49" actId="1582"/>
      <pc:docMkLst>
        <pc:docMk/>
      </pc:docMkLst>
      <pc:sldChg chg="modSp mod">
        <pc:chgData name="Keiko Kojima" userId="6899f029-7342-413a-b38b-6a9d55270ecb" providerId="ADAL" clId="{CBCFA2B2-9417-4558-923A-B00BEFD5C643}" dt="2022-03-27T13:13:12.241" v="0" actId="1582"/>
        <pc:sldMkLst>
          <pc:docMk/>
          <pc:sldMk cId="3338540280" sldId="263"/>
        </pc:sldMkLst>
        <pc:picChg chg="mod">
          <ac:chgData name="Keiko Kojima" userId="6899f029-7342-413a-b38b-6a9d55270ecb" providerId="ADAL" clId="{CBCFA2B2-9417-4558-923A-B00BEFD5C643}" dt="2022-03-27T13:13:12.241" v="0" actId="1582"/>
          <ac:picMkLst>
            <pc:docMk/>
            <pc:sldMk cId="3338540280" sldId="263"/>
            <ac:picMk id="10" creationId="{5EDC7064-DCB7-42E7-8C06-747FDF9B083F}"/>
          </ac:picMkLst>
        </pc:picChg>
      </pc:sldChg>
      <pc:sldChg chg="addSp modSp mod">
        <pc:chgData name="Keiko Kojima" userId="6899f029-7342-413a-b38b-6a9d55270ecb" providerId="ADAL" clId="{CBCFA2B2-9417-4558-923A-B00BEFD5C643}" dt="2022-03-27T13:21:22.105" v="44" actId="1076"/>
        <pc:sldMkLst>
          <pc:docMk/>
          <pc:sldMk cId="3546868761" sldId="286"/>
        </pc:sldMkLst>
        <pc:spChg chg="add mod">
          <ac:chgData name="Keiko Kojima" userId="6899f029-7342-413a-b38b-6a9d55270ecb" providerId="ADAL" clId="{CBCFA2B2-9417-4558-923A-B00BEFD5C643}" dt="2022-03-27T13:21:22.105" v="44" actId="1076"/>
          <ac:spMkLst>
            <pc:docMk/>
            <pc:sldMk cId="3546868761" sldId="286"/>
            <ac:spMk id="3" creationId="{6959EADD-8A81-4EE5-8539-BEC06F49170A}"/>
          </ac:spMkLst>
        </pc:spChg>
        <pc:grpChg chg="add mod">
          <ac:chgData name="Keiko Kojima" userId="6899f029-7342-413a-b38b-6a9d55270ecb" providerId="ADAL" clId="{CBCFA2B2-9417-4558-923A-B00BEFD5C643}" dt="2022-03-27T13:21:22.105" v="44" actId="1076"/>
          <ac:grpSpMkLst>
            <pc:docMk/>
            <pc:sldMk cId="3546868761" sldId="286"/>
            <ac:grpSpMk id="4" creationId="{C88DC881-4210-4847-B82B-4FEBDC29361A}"/>
          </ac:grpSpMkLst>
        </pc:grpChg>
        <pc:grpChg chg="add mod">
          <ac:chgData name="Keiko Kojima" userId="6899f029-7342-413a-b38b-6a9d55270ecb" providerId="ADAL" clId="{CBCFA2B2-9417-4558-923A-B00BEFD5C643}" dt="2022-03-27T13:21:22.105" v="44" actId="1076"/>
          <ac:grpSpMkLst>
            <pc:docMk/>
            <pc:sldMk cId="3546868761" sldId="286"/>
            <ac:grpSpMk id="5" creationId="{8E928481-02D7-42FF-BFFA-A726C2A34710}"/>
          </ac:grpSpMkLst>
        </pc:grpChg>
        <pc:picChg chg="add mod">
          <ac:chgData name="Keiko Kojima" userId="6899f029-7342-413a-b38b-6a9d55270ecb" providerId="ADAL" clId="{CBCFA2B2-9417-4558-923A-B00BEFD5C643}" dt="2022-03-27T13:21:22.105" v="44" actId="1076"/>
          <ac:picMkLst>
            <pc:docMk/>
            <pc:sldMk cId="3546868761" sldId="286"/>
            <ac:picMk id="1026" creationId="{961D83E4-CBB9-4535-A4CD-581ECB65E4B4}"/>
          </ac:picMkLst>
        </pc:picChg>
        <pc:picChg chg="add mod">
          <ac:chgData name="Keiko Kojima" userId="6899f029-7342-413a-b38b-6a9d55270ecb" providerId="ADAL" clId="{CBCFA2B2-9417-4558-923A-B00BEFD5C643}" dt="2022-03-27T13:21:22.105" v="44" actId="1076"/>
          <ac:picMkLst>
            <pc:docMk/>
            <pc:sldMk cId="3546868761" sldId="286"/>
            <ac:picMk id="1028" creationId="{D5F8F795-D2CA-493A-A067-96F0D808E756}"/>
          </ac:picMkLst>
        </pc:picChg>
      </pc:sldChg>
      <pc:sldChg chg="modSp mod">
        <pc:chgData name="Keiko Kojima" userId="6899f029-7342-413a-b38b-6a9d55270ecb" providerId="ADAL" clId="{CBCFA2B2-9417-4558-923A-B00BEFD5C643}" dt="2022-03-27T13:22:07.272" v="45" actId="1582"/>
        <pc:sldMkLst>
          <pc:docMk/>
          <pc:sldMk cId="2076622772" sldId="288"/>
        </pc:sldMkLst>
        <pc:picChg chg="mod">
          <ac:chgData name="Keiko Kojima" userId="6899f029-7342-413a-b38b-6a9d55270ecb" providerId="ADAL" clId="{CBCFA2B2-9417-4558-923A-B00BEFD5C643}" dt="2022-03-27T13:22:07.272" v="45" actId="1582"/>
          <ac:picMkLst>
            <pc:docMk/>
            <pc:sldMk cId="2076622772" sldId="288"/>
            <ac:picMk id="2" creationId="{00000000-0000-0000-0000-000000000000}"/>
          </ac:picMkLst>
        </pc:picChg>
      </pc:sldChg>
      <pc:sldChg chg="modSp mod">
        <pc:chgData name="Keiko Kojima" userId="6899f029-7342-413a-b38b-6a9d55270ecb" providerId="ADAL" clId="{CBCFA2B2-9417-4558-923A-B00BEFD5C643}" dt="2022-03-27T13:22:38.655" v="47" actId="14100"/>
        <pc:sldMkLst>
          <pc:docMk/>
          <pc:sldMk cId="4029506414" sldId="291"/>
        </pc:sldMkLst>
        <pc:picChg chg="mod">
          <ac:chgData name="Keiko Kojima" userId="6899f029-7342-413a-b38b-6a9d55270ecb" providerId="ADAL" clId="{CBCFA2B2-9417-4558-923A-B00BEFD5C643}" dt="2022-03-27T13:22:38.655" v="47" actId="14100"/>
          <ac:picMkLst>
            <pc:docMk/>
            <pc:sldMk cId="4029506414" sldId="291"/>
            <ac:picMk id="6" creationId="{D6EC687F-604C-435D-B73E-F7DAB00A4B72}"/>
          </ac:picMkLst>
        </pc:picChg>
      </pc:sldChg>
      <pc:sldChg chg="modSp mod">
        <pc:chgData name="Keiko Kojima" userId="6899f029-7342-413a-b38b-6a9d55270ecb" providerId="ADAL" clId="{CBCFA2B2-9417-4558-923A-B00BEFD5C643}" dt="2022-03-27T13:23:24.055" v="49" actId="1582"/>
        <pc:sldMkLst>
          <pc:docMk/>
          <pc:sldMk cId="2372675593" sldId="295"/>
        </pc:sldMkLst>
        <pc:picChg chg="mod">
          <ac:chgData name="Keiko Kojima" userId="6899f029-7342-413a-b38b-6a9d55270ecb" providerId="ADAL" clId="{CBCFA2B2-9417-4558-923A-B00BEFD5C643}" dt="2022-03-27T13:23:24.055" v="49" actId="1582"/>
          <ac:picMkLst>
            <pc:docMk/>
            <pc:sldMk cId="2372675593" sldId="295"/>
            <ac:picMk id="4" creationId="{00000000-0000-0000-0000-000000000000}"/>
          </ac:picMkLst>
        </pc:picChg>
      </pc:sldChg>
      <pc:sldChg chg="modSp mod">
        <pc:chgData name="Keiko Kojima" userId="6899f029-7342-413a-b38b-6a9d55270ecb" providerId="ADAL" clId="{CBCFA2B2-9417-4558-923A-B00BEFD5C643}" dt="2022-03-27T13:13:57.235" v="10" actId="1035"/>
        <pc:sldMkLst>
          <pc:docMk/>
          <pc:sldMk cId="3793326748" sldId="326"/>
        </pc:sldMkLst>
        <pc:picChg chg="mod modCrop">
          <ac:chgData name="Keiko Kojima" userId="6899f029-7342-413a-b38b-6a9d55270ecb" providerId="ADAL" clId="{CBCFA2B2-9417-4558-923A-B00BEFD5C643}" dt="2022-03-27T13:13:57.235" v="10" actId="1035"/>
          <ac:picMkLst>
            <pc:docMk/>
            <pc:sldMk cId="3793326748" sldId="326"/>
            <ac:picMk id="5" creationId="{73CDC76A-DB03-4032-8858-7FC3F33080DC}"/>
          </ac:picMkLst>
        </pc:picChg>
      </pc:sldChg>
      <pc:sldChg chg="modSp mod">
        <pc:chgData name="Keiko Kojima" userId="6899f029-7342-413a-b38b-6a9d55270ecb" providerId="ADAL" clId="{CBCFA2B2-9417-4558-923A-B00BEFD5C643}" dt="2022-03-27T13:14:46.997" v="12" actId="1582"/>
        <pc:sldMkLst>
          <pc:docMk/>
          <pc:sldMk cId="1149384464" sldId="332"/>
        </pc:sldMkLst>
        <pc:picChg chg="mod">
          <ac:chgData name="Keiko Kojima" userId="6899f029-7342-413a-b38b-6a9d55270ecb" providerId="ADAL" clId="{CBCFA2B2-9417-4558-923A-B00BEFD5C643}" dt="2022-03-27T13:14:46.997" v="12" actId="1582"/>
          <ac:picMkLst>
            <pc:docMk/>
            <pc:sldMk cId="1149384464" sldId="332"/>
            <ac:picMk id="3" creationId="{00000000-0000-0000-0000-000000000000}"/>
          </ac:picMkLst>
        </pc:picChg>
      </pc:sldChg>
      <pc:sldChg chg="delSp mod">
        <pc:chgData name="Keiko Kojima" userId="6899f029-7342-413a-b38b-6a9d55270ecb" providerId="ADAL" clId="{CBCFA2B2-9417-4558-923A-B00BEFD5C643}" dt="2022-03-27T13:14:13.911" v="11" actId="478"/>
        <pc:sldMkLst>
          <pc:docMk/>
          <pc:sldMk cId="1426152140" sldId="358"/>
        </pc:sldMkLst>
        <pc:spChg chg="del">
          <ac:chgData name="Keiko Kojima" userId="6899f029-7342-413a-b38b-6a9d55270ecb" providerId="ADAL" clId="{CBCFA2B2-9417-4558-923A-B00BEFD5C643}" dt="2022-03-27T13:14:13.911" v="11" actId="478"/>
          <ac:spMkLst>
            <pc:docMk/>
            <pc:sldMk cId="1426152140" sldId="358"/>
            <ac:spMk id="3" creationId="{00000000-0000-0000-0000-000000000000}"/>
          </ac:spMkLst>
        </pc:spChg>
      </pc:sldChg>
    </pc:docChg>
  </pc:docChgLst>
  <pc:docChgLst>
    <pc:chgData name="Shoko Kakuda" userId="S::kakuda@jfbkk.or.th::40706642-bbdd-4be4-a46a-1d3174691c72" providerId="AD" clId="Web-{E206C1DB-9929-4F23-B358-B7F9B47A5E8E}"/>
    <pc:docChg chg="modSld">
      <pc:chgData name="Shoko Kakuda" userId="S::kakuda@jfbkk.or.th::40706642-bbdd-4be4-a46a-1d3174691c72" providerId="AD" clId="Web-{E206C1DB-9929-4F23-B358-B7F9B47A5E8E}" dt="2022-01-25T06:02:37.347" v="60"/>
      <pc:docMkLst>
        <pc:docMk/>
      </pc:docMkLst>
      <pc:sldChg chg="addSp delSp modSp">
        <pc:chgData name="Shoko Kakuda" userId="S::kakuda@jfbkk.or.th::40706642-bbdd-4be4-a46a-1d3174691c72" providerId="AD" clId="Web-{E206C1DB-9929-4F23-B358-B7F9B47A5E8E}" dt="2022-01-25T06:00:44.157" v="32" actId="20577"/>
        <pc:sldMkLst>
          <pc:docMk/>
          <pc:sldMk cId="3215194768" sldId="271"/>
        </pc:sldMkLst>
        <pc:spChg chg="add mod">
          <ac:chgData name="Shoko Kakuda" userId="S::kakuda@jfbkk.or.th::40706642-bbdd-4be4-a46a-1d3174691c72" providerId="AD" clId="Web-{E206C1DB-9929-4F23-B358-B7F9B47A5E8E}" dt="2022-01-25T06:00:44.157" v="32" actId="20577"/>
          <ac:spMkLst>
            <pc:docMk/>
            <pc:sldMk cId="3215194768" sldId="271"/>
            <ac:spMk id="2" creationId="{C8B9ED76-FCC2-44CA-8369-35E51D1F700E}"/>
          </ac:spMkLst>
        </pc:spChg>
        <pc:spChg chg="del">
          <ac:chgData name="Shoko Kakuda" userId="S::kakuda@jfbkk.or.th::40706642-bbdd-4be4-a46a-1d3174691c72" providerId="AD" clId="Web-{E206C1DB-9929-4F23-B358-B7F9B47A5E8E}" dt="2022-01-25T06:00:41.250" v="27"/>
          <ac:spMkLst>
            <pc:docMk/>
            <pc:sldMk cId="3215194768" sldId="271"/>
            <ac:spMk id="9" creationId="{F5406359-36AF-49D3-ADB5-6083AEF39427}"/>
          </ac:spMkLst>
        </pc:spChg>
      </pc:sldChg>
      <pc:sldChg chg="addSp delSp modSp">
        <pc:chgData name="Shoko Kakuda" userId="S::kakuda@jfbkk.or.th::40706642-bbdd-4be4-a46a-1d3174691c72" providerId="AD" clId="Web-{E206C1DB-9929-4F23-B358-B7F9B47A5E8E}" dt="2022-01-25T06:00:54.735" v="38" actId="20577"/>
        <pc:sldMkLst>
          <pc:docMk/>
          <pc:sldMk cId="3481745866" sldId="273"/>
        </pc:sldMkLst>
        <pc:spChg chg="add mod">
          <ac:chgData name="Shoko Kakuda" userId="S::kakuda@jfbkk.or.th::40706642-bbdd-4be4-a46a-1d3174691c72" providerId="AD" clId="Web-{E206C1DB-9929-4F23-B358-B7F9B47A5E8E}" dt="2022-01-25T06:00:54.735" v="38" actId="20577"/>
          <ac:spMkLst>
            <pc:docMk/>
            <pc:sldMk cId="3481745866" sldId="273"/>
            <ac:spMk id="2" creationId="{6409BFB3-EC8E-405F-89A2-B3576AD15320}"/>
          </ac:spMkLst>
        </pc:spChg>
        <pc:spChg chg="del">
          <ac:chgData name="Shoko Kakuda" userId="S::kakuda@jfbkk.or.th::40706642-bbdd-4be4-a46a-1d3174691c72" providerId="AD" clId="Web-{E206C1DB-9929-4F23-B358-B7F9B47A5E8E}" dt="2022-01-25T06:00:51.172" v="33"/>
          <ac:spMkLst>
            <pc:docMk/>
            <pc:sldMk cId="3481745866" sldId="273"/>
            <ac:spMk id="9" creationId="{CF9BC93C-76E7-4716-83BA-8A3735D4F54D}"/>
          </ac:spMkLst>
        </pc:spChg>
      </pc:sldChg>
      <pc:sldChg chg="addSp delSp modSp">
        <pc:chgData name="Shoko Kakuda" userId="S::kakuda@jfbkk.or.th::40706642-bbdd-4be4-a46a-1d3174691c72" providerId="AD" clId="Web-{E206C1DB-9929-4F23-B358-B7F9B47A5E8E}" dt="2022-01-25T06:00:16.093" v="14" actId="1076"/>
        <pc:sldMkLst>
          <pc:docMk/>
          <pc:sldMk cId="143513397" sldId="275"/>
        </pc:sldMkLst>
        <pc:spChg chg="add mod">
          <ac:chgData name="Shoko Kakuda" userId="S::kakuda@jfbkk.or.th::40706642-bbdd-4be4-a46a-1d3174691c72" providerId="AD" clId="Web-{E206C1DB-9929-4F23-B358-B7F9B47A5E8E}" dt="2022-01-25T06:00:16.093" v="14" actId="1076"/>
          <ac:spMkLst>
            <pc:docMk/>
            <pc:sldMk cId="143513397" sldId="275"/>
            <ac:spMk id="2" creationId="{F3CEAEE8-E76A-4590-A4B3-DC8461D144E1}"/>
          </ac:spMkLst>
        </pc:spChg>
        <pc:spChg chg="del">
          <ac:chgData name="Shoko Kakuda" userId="S::kakuda@jfbkk.or.th::40706642-bbdd-4be4-a46a-1d3174691c72" providerId="AD" clId="Web-{E206C1DB-9929-4F23-B358-B7F9B47A5E8E}" dt="2022-01-25T06:00:07.562" v="6"/>
          <ac:spMkLst>
            <pc:docMk/>
            <pc:sldMk cId="143513397" sldId="275"/>
            <ac:spMk id="6" creationId="{AF9A26EB-D18C-4F3E-82D6-CA205F3AFF09}"/>
          </ac:spMkLst>
        </pc:spChg>
      </pc:sldChg>
      <pc:sldChg chg="addSp delSp modSp">
        <pc:chgData name="Shoko Kakuda" userId="S::kakuda@jfbkk.or.th::40706642-bbdd-4be4-a46a-1d3174691c72" providerId="AD" clId="Web-{E206C1DB-9929-4F23-B358-B7F9B47A5E8E}" dt="2022-01-25T06:00:37.375" v="26" actId="1076"/>
        <pc:sldMkLst>
          <pc:docMk/>
          <pc:sldMk cId="3320536483" sldId="279"/>
        </pc:sldMkLst>
        <pc:spChg chg="add mod">
          <ac:chgData name="Shoko Kakuda" userId="S::kakuda@jfbkk.or.th::40706642-bbdd-4be4-a46a-1d3174691c72" providerId="AD" clId="Web-{E206C1DB-9929-4F23-B358-B7F9B47A5E8E}" dt="2022-01-25T06:00:37.375" v="26" actId="1076"/>
          <ac:spMkLst>
            <pc:docMk/>
            <pc:sldMk cId="3320536483" sldId="279"/>
            <ac:spMk id="2" creationId="{5E4CD04E-94C7-461F-B004-49E9D5AC02A6}"/>
          </ac:spMkLst>
        </pc:spChg>
        <pc:spChg chg="del">
          <ac:chgData name="Shoko Kakuda" userId="S::kakuda@jfbkk.or.th::40706642-bbdd-4be4-a46a-1d3174691c72" providerId="AD" clId="Web-{E206C1DB-9929-4F23-B358-B7F9B47A5E8E}" dt="2022-01-25T06:00:30.422" v="18"/>
          <ac:spMkLst>
            <pc:docMk/>
            <pc:sldMk cId="3320536483" sldId="279"/>
            <ac:spMk id="6" creationId="{52901BC1-CB79-46CC-9078-5B1BA073C742}"/>
          </ac:spMkLst>
        </pc:spChg>
      </pc:sldChg>
      <pc:sldChg chg="addSp delSp modSp">
        <pc:chgData name="Shoko Kakuda" userId="S::kakuda@jfbkk.or.th::40706642-bbdd-4be4-a46a-1d3174691c72" providerId="AD" clId="Web-{E206C1DB-9929-4F23-B358-B7F9B47A5E8E}" dt="2022-01-25T06:02:37.347" v="60"/>
        <pc:sldMkLst>
          <pc:docMk/>
          <pc:sldMk cId="4065615446" sldId="284"/>
        </pc:sldMkLst>
        <pc:spChg chg="add mod">
          <ac:chgData name="Shoko Kakuda" userId="S::kakuda@jfbkk.or.th::40706642-bbdd-4be4-a46a-1d3174691c72" providerId="AD" clId="Web-{E206C1DB-9929-4F23-B358-B7F9B47A5E8E}" dt="2022-01-25T06:01:49.955" v="59" actId="20577"/>
          <ac:spMkLst>
            <pc:docMk/>
            <pc:sldMk cId="4065615446" sldId="284"/>
            <ac:spMk id="2" creationId="{3A824A30-C1D6-4F10-A896-C4D2BA33F296}"/>
          </ac:spMkLst>
        </pc:spChg>
        <pc:spChg chg="del">
          <ac:chgData name="Shoko Kakuda" userId="S::kakuda@jfbkk.or.th::40706642-bbdd-4be4-a46a-1d3174691c72" providerId="AD" clId="Web-{E206C1DB-9929-4F23-B358-B7F9B47A5E8E}" dt="2022-01-25T06:01:47.049" v="57"/>
          <ac:spMkLst>
            <pc:docMk/>
            <pc:sldMk cId="4065615446" sldId="284"/>
            <ac:spMk id="3" creationId="{2A87D7BE-6274-43D0-873F-D7776C36D9B4}"/>
          </ac:spMkLst>
        </pc:spChg>
        <pc:picChg chg="del">
          <ac:chgData name="Shoko Kakuda" userId="S::kakuda@jfbkk.or.th::40706642-bbdd-4be4-a46a-1d3174691c72" providerId="AD" clId="Web-{E206C1DB-9929-4F23-B358-B7F9B47A5E8E}" dt="2022-01-25T06:02:37.347" v="60"/>
          <ac:picMkLst>
            <pc:docMk/>
            <pc:sldMk cId="4065615446" sldId="284"/>
            <ac:picMk id="10" creationId="{19FA8D0E-D33C-40D2-A16F-A15E52D3510B}"/>
          </ac:picMkLst>
        </pc:picChg>
      </pc:sldChg>
      <pc:sldChg chg="addSp delSp modSp">
        <pc:chgData name="Shoko Kakuda" userId="S::kakuda@jfbkk.or.th::40706642-bbdd-4be4-a46a-1d3174691c72" providerId="AD" clId="Web-{E206C1DB-9929-4F23-B358-B7F9B47A5E8E}" dt="2022-01-25T06:01:13.923" v="44" actId="20577"/>
        <pc:sldMkLst>
          <pc:docMk/>
          <pc:sldMk cId="3298763904" sldId="285"/>
        </pc:sldMkLst>
        <pc:spChg chg="add del">
          <ac:chgData name="Shoko Kakuda" userId="S::kakuda@jfbkk.or.th::40706642-bbdd-4be4-a46a-1d3174691c72" providerId="AD" clId="Web-{E206C1DB-9929-4F23-B358-B7F9B47A5E8E}" dt="2022-01-25T06:01:02.829" v="41"/>
          <ac:spMkLst>
            <pc:docMk/>
            <pc:sldMk cId="3298763904" sldId="285"/>
            <ac:spMk id="2" creationId="{12C9A849-6D22-47D5-8408-7A05417EBB14}"/>
          </ac:spMkLst>
        </pc:spChg>
        <pc:spChg chg="add mod">
          <ac:chgData name="Shoko Kakuda" userId="S::kakuda@jfbkk.or.th::40706642-bbdd-4be4-a46a-1d3174691c72" providerId="AD" clId="Web-{E206C1DB-9929-4F23-B358-B7F9B47A5E8E}" dt="2022-01-25T06:01:13.923" v="44" actId="20577"/>
          <ac:spMkLst>
            <pc:docMk/>
            <pc:sldMk cId="3298763904" sldId="285"/>
            <ac:spMk id="3" creationId="{660F3AF9-C1E5-40DA-BAA7-44C508E5C7D7}"/>
          </ac:spMkLst>
        </pc:spChg>
        <pc:spChg chg="del">
          <ac:chgData name="Shoko Kakuda" userId="S::kakuda@jfbkk.or.th::40706642-bbdd-4be4-a46a-1d3174691c72" providerId="AD" clId="Web-{E206C1DB-9929-4F23-B358-B7F9B47A5E8E}" dt="2022-01-25T06:00:59.673" v="39"/>
          <ac:spMkLst>
            <pc:docMk/>
            <pc:sldMk cId="3298763904" sldId="285"/>
            <ac:spMk id="13" creationId="{25BAE324-5356-4172-87AF-60CC188CEBB0}"/>
          </ac:spMkLst>
        </pc:spChg>
      </pc:sldChg>
      <pc:sldChg chg="addSp delSp modSp">
        <pc:chgData name="Shoko Kakuda" userId="S::kakuda@jfbkk.or.th::40706642-bbdd-4be4-a46a-1d3174691c72" providerId="AD" clId="Web-{E206C1DB-9929-4F23-B358-B7F9B47A5E8E}" dt="2022-01-25T06:01:42.768" v="56" actId="20577"/>
        <pc:sldMkLst>
          <pc:docMk/>
          <pc:sldMk cId="3546868761" sldId="286"/>
        </pc:sldMkLst>
        <pc:spChg chg="add mod">
          <ac:chgData name="Shoko Kakuda" userId="S::kakuda@jfbkk.or.th::40706642-bbdd-4be4-a46a-1d3174691c72" providerId="AD" clId="Web-{E206C1DB-9929-4F23-B358-B7F9B47A5E8E}" dt="2022-01-25T06:01:42.768" v="56" actId="20577"/>
          <ac:spMkLst>
            <pc:docMk/>
            <pc:sldMk cId="3546868761" sldId="286"/>
            <ac:spMk id="2" creationId="{12E32250-E269-48FC-8D52-80EA2A1A9547}"/>
          </ac:spMkLst>
        </pc:spChg>
        <pc:spChg chg="del">
          <ac:chgData name="Shoko Kakuda" userId="S::kakuda@jfbkk.or.th::40706642-bbdd-4be4-a46a-1d3174691c72" providerId="AD" clId="Web-{E206C1DB-9929-4F23-B358-B7F9B47A5E8E}" dt="2022-01-25T06:01:39.627" v="54"/>
          <ac:spMkLst>
            <pc:docMk/>
            <pc:sldMk cId="3546868761" sldId="286"/>
            <ac:spMk id="4" creationId="{62C723AF-230E-463A-8462-2D7B43B79B1A}"/>
          </ac:spMkLst>
        </pc:spChg>
      </pc:sldChg>
      <pc:sldChg chg="addSp delSp modSp">
        <pc:chgData name="Shoko Kakuda" userId="S::kakuda@jfbkk.or.th::40706642-bbdd-4be4-a46a-1d3174691c72" providerId="AD" clId="Web-{E206C1DB-9929-4F23-B358-B7F9B47A5E8E}" dt="2022-01-25T06:00:02.171" v="5" actId="20577"/>
        <pc:sldMkLst>
          <pc:docMk/>
          <pc:sldMk cId="1232147744" sldId="333"/>
        </pc:sldMkLst>
        <pc:spChg chg="add mod">
          <ac:chgData name="Shoko Kakuda" userId="S::kakuda@jfbkk.or.th::40706642-bbdd-4be4-a46a-1d3174691c72" providerId="AD" clId="Web-{E206C1DB-9929-4F23-B358-B7F9B47A5E8E}" dt="2022-01-25T06:00:02.171" v="5" actId="20577"/>
          <ac:spMkLst>
            <pc:docMk/>
            <pc:sldMk cId="1232147744" sldId="333"/>
            <ac:spMk id="2" creationId="{DBFE0B0D-250F-48A0-8D79-3F46CBB9CD3A}"/>
          </ac:spMkLst>
        </pc:spChg>
        <pc:spChg chg="del">
          <ac:chgData name="Shoko Kakuda" userId="S::kakuda@jfbkk.or.th::40706642-bbdd-4be4-a46a-1d3174691c72" providerId="AD" clId="Web-{E206C1DB-9929-4F23-B358-B7F9B47A5E8E}" dt="2022-01-25T05:59:57.843" v="0"/>
          <ac:spMkLst>
            <pc:docMk/>
            <pc:sldMk cId="1232147744" sldId="333"/>
            <ac:spMk id="27" creationId="{1108379E-271E-4AFE-8874-93530381CC05}"/>
          </ac:spMkLst>
        </pc:spChg>
      </pc:sldChg>
      <pc:sldChg chg="addSp delSp modSp">
        <pc:chgData name="Shoko Kakuda" userId="S::kakuda@jfbkk.or.th::40706642-bbdd-4be4-a46a-1d3174691c72" providerId="AD" clId="Web-{E206C1DB-9929-4F23-B358-B7F9B47A5E8E}" dt="2022-01-25T06:00:23.484" v="17" actId="20577"/>
        <pc:sldMkLst>
          <pc:docMk/>
          <pc:sldMk cId="913669478" sldId="336"/>
        </pc:sldMkLst>
        <pc:spChg chg="add mod">
          <ac:chgData name="Shoko Kakuda" userId="S::kakuda@jfbkk.or.th::40706642-bbdd-4be4-a46a-1d3174691c72" providerId="AD" clId="Web-{E206C1DB-9929-4F23-B358-B7F9B47A5E8E}" dt="2022-01-25T06:00:23.484" v="17" actId="20577"/>
          <ac:spMkLst>
            <pc:docMk/>
            <pc:sldMk cId="913669478" sldId="336"/>
            <ac:spMk id="2" creationId="{3A21D7AD-A935-4FF2-BF78-6E41E9AEA439}"/>
          </ac:spMkLst>
        </pc:spChg>
        <pc:spChg chg="del">
          <ac:chgData name="Shoko Kakuda" userId="S::kakuda@jfbkk.or.th::40706642-bbdd-4be4-a46a-1d3174691c72" providerId="AD" clId="Web-{E206C1DB-9929-4F23-B358-B7F9B47A5E8E}" dt="2022-01-25T06:00:20.640" v="15"/>
          <ac:spMkLst>
            <pc:docMk/>
            <pc:sldMk cId="913669478" sldId="336"/>
            <ac:spMk id="22" creationId="{4703C926-7307-4EA1-B4A4-C4C651BCCD7E}"/>
          </ac:spMkLst>
        </pc:spChg>
      </pc:sldChg>
      <pc:sldChg chg="addSp delSp modSp">
        <pc:chgData name="Shoko Kakuda" userId="S::kakuda@jfbkk.or.th::40706642-bbdd-4be4-a46a-1d3174691c72" providerId="AD" clId="Web-{E206C1DB-9929-4F23-B358-B7F9B47A5E8E}" dt="2022-01-25T06:01:26.689" v="50" actId="20577"/>
        <pc:sldMkLst>
          <pc:docMk/>
          <pc:sldMk cId="1139523738" sldId="337"/>
        </pc:sldMkLst>
        <pc:spChg chg="add mod">
          <ac:chgData name="Shoko Kakuda" userId="S::kakuda@jfbkk.or.th::40706642-bbdd-4be4-a46a-1d3174691c72" providerId="AD" clId="Web-{E206C1DB-9929-4F23-B358-B7F9B47A5E8E}" dt="2022-01-25T06:01:26.689" v="50" actId="20577"/>
          <ac:spMkLst>
            <pc:docMk/>
            <pc:sldMk cId="1139523738" sldId="337"/>
            <ac:spMk id="2" creationId="{4980D879-89BD-4469-8613-7BC3964BB522}"/>
          </ac:spMkLst>
        </pc:spChg>
        <pc:spChg chg="del">
          <ac:chgData name="Shoko Kakuda" userId="S::kakuda@jfbkk.or.th::40706642-bbdd-4be4-a46a-1d3174691c72" providerId="AD" clId="Web-{E206C1DB-9929-4F23-B358-B7F9B47A5E8E}" dt="2022-01-25T06:01:23.111" v="45"/>
          <ac:spMkLst>
            <pc:docMk/>
            <pc:sldMk cId="1139523738" sldId="337"/>
            <ac:spMk id="8" creationId="{188736A4-C68F-4C75-8E1F-09487D3D99D1}"/>
          </ac:spMkLst>
        </pc:spChg>
      </pc:sldChg>
      <pc:sldChg chg="addSp delSp modSp">
        <pc:chgData name="Shoko Kakuda" userId="S::kakuda@jfbkk.or.th::40706642-bbdd-4be4-a46a-1d3174691c72" providerId="AD" clId="Web-{E206C1DB-9929-4F23-B358-B7F9B47A5E8E}" dt="2022-01-25T06:01:34.330" v="53" actId="20577"/>
        <pc:sldMkLst>
          <pc:docMk/>
          <pc:sldMk cId="2949465379" sldId="338"/>
        </pc:sldMkLst>
        <pc:spChg chg="add mod">
          <ac:chgData name="Shoko Kakuda" userId="S::kakuda@jfbkk.or.th::40706642-bbdd-4be4-a46a-1d3174691c72" providerId="AD" clId="Web-{E206C1DB-9929-4F23-B358-B7F9B47A5E8E}" dt="2022-01-25T06:01:34.330" v="53" actId="20577"/>
          <ac:spMkLst>
            <pc:docMk/>
            <pc:sldMk cId="2949465379" sldId="338"/>
            <ac:spMk id="2" creationId="{A3CC0EB0-BE5A-47EC-A130-41A247C998A1}"/>
          </ac:spMkLst>
        </pc:spChg>
        <pc:spChg chg="del">
          <ac:chgData name="Shoko Kakuda" userId="S::kakuda@jfbkk.or.th::40706642-bbdd-4be4-a46a-1d3174691c72" providerId="AD" clId="Web-{E206C1DB-9929-4F23-B358-B7F9B47A5E8E}" dt="2022-01-25T06:01:31.455" v="51"/>
          <ac:spMkLst>
            <pc:docMk/>
            <pc:sldMk cId="2949465379" sldId="338"/>
            <ac:spMk id="9" creationId="{D75C87C5-431F-44A6-8819-18EE5A59BE5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9C3E49-FB5B-48C1-9558-DEAE47C008B8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C31BCC-E8ED-43C9-ACF4-72920C9684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00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>
                <a:ea typeface="游ゴシック"/>
              </a:rPr>
              <a:t>〈</a:t>
            </a:r>
            <a:r>
              <a:rPr lang="ja-JP" altLang="en-US" dirty="0">
                <a:ea typeface="游ゴシック"/>
              </a:rPr>
              <a:t>ご案内</a:t>
            </a:r>
            <a:r>
              <a:rPr lang="en-US" altLang="ja-JP" dirty="0">
                <a:ea typeface="游ゴシック"/>
              </a:rPr>
              <a:t>〉</a:t>
            </a:r>
            <a:br>
              <a:rPr lang="en-US" altLang="ja-JP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＊本</a:t>
            </a:r>
            <a:r>
              <a:rPr lang="en-US" altLang="ja-JP" dirty="0">
                <a:ea typeface="游ゴシック"/>
              </a:rPr>
              <a:t>PPT</a:t>
            </a:r>
            <a:r>
              <a:rPr lang="ja-JP" altLang="en-US" dirty="0">
                <a:ea typeface="游ゴシック"/>
              </a:rPr>
              <a:t>は、日本語教材</a:t>
            </a:r>
            <a:r>
              <a:rPr lang="en-US" altLang="ja-JP" dirty="0">
                <a:ea typeface="游ゴシック"/>
              </a:rPr>
              <a:t>『</a:t>
            </a:r>
            <a:r>
              <a:rPr lang="ja-JP" altLang="en-US" dirty="0">
                <a:ea typeface="游ゴシック"/>
              </a:rPr>
              <a:t>いろどり 生活の日本語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（国際交流基金）を、国際交流基金ヤンゴン日本文化センターが</a:t>
            </a:r>
          </a:p>
          <a:p>
            <a:r>
              <a:rPr lang="ja-JP" altLang="en-US" dirty="0">
                <a:ea typeface="游ゴシック"/>
              </a:rPr>
              <a:t>　ミャンマー語に翻訳作成した</a:t>
            </a:r>
            <a:r>
              <a:rPr lang="en-US" altLang="ja-JP" dirty="0">
                <a:ea typeface="游ゴシック"/>
              </a:rPr>
              <a:t>『</a:t>
            </a:r>
            <a:r>
              <a:rPr lang="ja-JP" altLang="en-US" dirty="0">
                <a:ea typeface="游ゴシック"/>
              </a:rPr>
              <a:t>いろどり 生活の日本語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ミャンマー語版を基に作成しました。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＊本</a:t>
            </a:r>
            <a:r>
              <a:rPr lang="en-US" altLang="ja-JP" dirty="0">
                <a:ea typeface="游ゴシック"/>
              </a:rPr>
              <a:t>PPT</a:t>
            </a:r>
            <a:r>
              <a:rPr lang="ja-JP" altLang="en-US" dirty="0">
                <a:ea typeface="游ゴシック"/>
              </a:rPr>
              <a:t>は、営利</a:t>
            </a:r>
            <a:r>
              <a:rPr lang="en-US" altLang="ja-JP" dirty="0">
                <a:ea typeface="游ゴシック"/>
              </a:rPr>
              <a:t>/</a:t>
            </a:r>
            <a:r>
              <a:rPr lang="ja-JP" altLang="en-US" dirty="0">
                <a:ea typeface="游ゴシック"/>
              </a:rPr>
              <a:t>非営利に関わらず、授業などで使えます。また、改変等も自由です。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＊本</a:t>
            </a:r>
            <a:r>
              <a:rPr lang="en-US" altLang="ja-JP" dirty="0">
                <a:ea typeface="游ゴシック"/>
              </a:rPr>
              <a:t>PPT</a:t>
            </a:r>
            <a:r>
              <a:rPr lang="ja-JP" altLang="en-US" dirty="0">
                <a:ea typeface="游ゴシック"/>
              </a:rPr>
              <a:t>の頒布は、無償・有償を問わず、禁止します。他者へ案内する際は、</a:t>
            </a:r>
            <a:r>
              <a:rPr lang="en-US" altLang="ja-JP" dirty="0">
                <a:ea typeface="游ゴシック"/>
              </a:rPr>
              <a:t>JFYG</a:t>
            </a:r>
            <a:r>
              <a:rPr lang="ja-JP" altLang="en-US" dirty="0">
                <a:ea typeface="游ゴシック"/>
              </a:rPr>
              <a:t>のリンクをご利用下い。</a:t>
            </a:r>
            <a:br>
              <a:rPr lang="ja-JP" altLang="en-US" dirty="0">
                <a:ea typeface="游ゴシック"/>
              </a:rPr>
            </a:b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＊シャドーイングは、全スクリプトありと、スクリプトなしの</a:t>
            </a:r>
            <a:r>
              <a:rPr lang="en-US" altLang="ja-JP" dirty="0">
                <a:ea typeface="游ゴシック"/>
              </a:rPr>
              <a:t>2</a:t>
            </a:r>
            <a:r>
              <a:rPr lang="ja-JP" altLang="en-US" dirty="0">
                <a:ea typeface="游ゴシック"/>
              </a:rPr>
              <a:t>枚のみがあります。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必要に応じて、スクリプト一部分ありなども作成し、お使いください。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</a:t>
            </a:r>
            <a:r>
              <a:rPr lang="en-US" altLang="ja-JP" dirty="0">
                <a:ea typeface="游ゴシック"/>
              </a:rPr>
              <a:t>『</a:t>
            </a:r>
            <a:r>
              <a:rPr lang="ja-JP" altLang="en-US" dirty="0">
                <a:ea typeface="游ゴシック"/>
              </a:rPr>
              <a:t>いろどり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以外のイラストや写真等を利用した場合、ノート欄に利用サイト等を記載しています。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イラストの著作権は、それぞれの著作者に帰属しています。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　　①教材</a:t>
            </a:r>
            <a:r>
              <a:rPr lang="en-US" altLang="ja-JP" dirty="0">
                <a:ea typeface="游ゴシック"/>
              </a:rPr>
              <a:t>『</a:t>
            </a:r>
            <a:r>
              <a:rPr lang="ja-JP" altLang="en-US" dirty="0">
                <a:ea typeface="游ゴシック"/>
              </a:rPr>
              <a:t>いろどり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　</a:t>
            </a:r>
            <a:r>
              <a:rPr lang="en-US" altLang="ja-JP" dirty="0">
                <a:ea typeface="游ゴシック"/>
              </a:rPr>
              <a:t>https://sites.google.com/view/irodori-th</a:t>
            </a:r>
            <a:br>
              <a:rPr lang="en-US" altLang="ja-JP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　　②いらすとや　</a:t>
            </a:r>
            <a:r>
              <a:rPr lang="en-US" altLang="ja-JP" dirty="0">
                <a:ea typeface="游ゴシック"/>
              </a:rPr>
              <a:t>https://www.irasutoya.com/</a:t>
            </a:r>
            <a:br>
              <a:rPr lang="en-US" altLang="ja-JP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　　③イラスト</a:t>
            </a:r>
            <a:r>
              <a:rPr lang="en-US" altLang="ja-JP" dirty="0">
                <a:ea typeface="游ゴシック"/>
              </a:rPr>
              <a:t>AC</a:t>
            </a:r>
            <a:r>
              <a:rPr lang="ja-JP" altLang="en-US" dirty="0">
                <a:ea typeface="游ゴシック"/>
              </a:rPr>
              <a:t>　</a:t>
            </a:r>
            <a:r>
              <a:rPr lang="en-US" altLang="ja-JP" dirty="0">
                <a:ea typeface="游ゴシック"/>
              </a:rPr>
              <a:t>https://www.ac-illust.com/</a:t>
            </a:r>
            <a:br>
              <a:rPr lang="en-US" altLang="ja-JP" dirty="0">
                <a:ea typeface="游ゴシック"/>
              </a:rPr>
            </a:br>
            <a:endParaRPr lang="en-US" altLang="ja-JP" dirty="0">
              <a:ea typeface="游ゴシック"/>
            </a:endParaRPr>
          </a:p>
          <a:p>
            <a:r>
              <a:rPr lang="en-US" altLang="ja-JP" dirty="0">
                <a:ea typeface="游ゴシック"/>
              </a:rPr>
              <a:t>【『</a:t>
            </a:r>
            <a:r>
              <a:rPr lang="ja-JP" altLang="en-US" dirty="0">
                <a:ea typeface="游ゴシック"/>
              </a:rPr>
              <a:t>いろどり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（ミャンマー語版）</a:t>
            </a:r>
            <a:r>
              <a:rPr lang="en-US" altLang="ja-JP" dirty="0">
                <a:ea typeface="游ゴシック"/>
              </a:rPr>
              <a:t>PPT</a:t>
            </a:r>
            <a:r>
              <a:rPr lang="ja-JP" altLang="en-US" dirty="0">
                <a:ea typeface="游ゴシック"/>
              </a:rPr>
              <a:t>制作：国際交流基金ヤンゴン日本文化センター</a:t>
            </a:r>
            <a:r>
              <a:rPr lang="en-US" altLang="ja-JP" dirty="0">
                <a:ea typeface="游ゴシック"/>
              </a:rPr>
              <a:t>https://yg.jpf.go.jp/</a:t>
            </a:r>
            <a:r>
              <a:rPr lang="en-US" altLang="ja-JP" dirty="0" err="1">
                <a:ea typeface="游ゴシック"/>
              </a:rPr>
              <a:t>irodori</a:t>
            </a:r>
            <a:r>
              <a:rPr lang="en-US" altLang="ja-JP" dirty="0">
                <a:ea typeface="游ゴシック"/>
              </a:rPr>
              <a:t>/】</a:t>
            </a:r>
            <a:r>
              <a:rPr lang="ja-JP" altLang="en-US" dirty="0">
                <a:ea typeface="游ゴシック"/>
              </a:rPr>
              <a:t>　</a:t>
            </a:r>
            <a:endParaRPr lang="en-US" altLang="ja-JP" dirty="0">
              <a:ea typeface="游ゴシック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C31BCC-E8ED-43C9-ACF4-72920C96842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3018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小さくて見にくい場合、</a:t>
            </a:r>
            <a:endParaRPr lang="en-US" altLang="ja-JP" dirty="0"/>
          </a:p>
          <a:p>
            <a:r>
              <a:rPr lang="en-US" altLang="ja-JP" dirty="0"/>
              <a:t>23</a:t>
            </a:r>
            <a:r>
              <a:rPr lang="ja-JP" altLang="en-US" dirty="0"/>
              <a:t>～</a:t>
            </a:r>
            <a:r>
              <a:rPr lang="en-US" altLang="ja-JP" dirty="0"/>
              <a:t>24</a:t>
            </a:r>
            <a:r>
              <a:rPr lang="ja-JP" altLang="en-US" dirty="0"/>
              <a:t>ページの大きい画像を使って、練習してください。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31BCC-E8ED-43C9-ACF4-72920C968428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0495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小さくて見にくい場合、</a:t>
            </a:r>
            <a:endParaRPr lang="en-US" altLang="ja-JP" dirty="0"/>
          </a:p>
          <a:p>
            <a:r>
              <a:rPr lang="en-US" altLang="ja-JP" dirty="0"/>
              <a:t>23</a:t>
            </a:r>
            <a:r>
              <a:rPr lang="ja-JP" altLang="en-US" dirty="0"/>
              <a:t>～</a:t>
            </a:r>
            <a:r>
              <a:rPr lang="en-US" altLang="ja-JP" dirty="0"/>
              <a:t>24</a:t>
            </a:r>
            <a:r>
              <a:rPr lang="ja-JP" altLang="en-US" dirty="0"/>
              <a:t>ページの大きい画像を使って、練習してください。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31BCC-E8ED-43C9-ACF4-72920C968428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4475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小さくて見にくい場合、</a:t>
            </a:r>
            <a:endParaRPr lang="en-US" altLang="ja-JP" dirty="0"/>
          </a:p>
          <a:p>
            <a:r>
              <a:rPr lang="en-US" altLang="ja-JP" dirty="0"/>
              <a:t>23</a:t>
            </a:r>
            <a:r>
              <a:rPr lang="ja-JP" altLang="en-US" dirty="0"/>
              <a:t>～</a:t>
            </a:r>
            <a:r>
              <a:rPr lang="en-US" altLang="ja-JP" dirty="0"/>
              <a:t>24</a:t>
            </a:r>
            <a:r>
              <a:rPr lang="ja-JP" altLang="en-US" dirty="0"/>
              <a:t>ページの大きい画像を使って、練習してください。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31BCC-E8ED-43C9-ACF4-72920C968428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4751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小さくて見にくい場合、</a:t>
            </a:r>
            <a:endParaRPr lang="en-US" altLang="ja-JP" dirty="0"/>
          </a:p>
          <a:p>
            <a:r>
              <a:rPr lang="en-US" altLang="ja-JP" dirty="0"/>
              <a:t>26</a:t>
            </a:r>
            <a:r>
              <a:rPr lang="ja-JP" altLang="en-US" dirty="0"/>
              <a:t>～</a:t>
            </a:r>
            <a:r>
              <a:rPr lang="en-US" altLang="ja-JP" dirty="0"/>
              <a:t>27</a:t>
            </a:r>
            <a:r>
              <a:rPr lang="ja-JP" altLang="en-US" dirty="0"/>
              <a:t>ページの大きい画像を使って、練習してください。</a:t>
            </a:r>
            <a:endParaRPr lang="en-US" dirty="0"/>
          </a:p>
          <a:p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31BCC-E8ED-43C9-ACF4-72920C968428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2135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C31BCC-E8ED-43C9-ACF4-72920C968428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4085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C31BCC-E8ED-43C9-ACF4-72920C968428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297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F573-AEAC-43B8-A94A-DADCB353748F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84BD-43CC-4A93-B010-78C2A1CEB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508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F573-AEAC-43B8-A94A-DADCB353748F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84BD-43CC-4A93-B010-78C2A1CEB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88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F573-AEAC-43B8-A94A-DADCB353748F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84BD-43CC-4A93-B010-78C2A1CEB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09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F573-AEAC-43B8-A94A-DADCB353748F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84BD-43CC-4A93-B010-78C2A1CEB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598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F573-AEAC-43B8-A94A-DADCB353748F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84BD-43CC-4A93-B010-78C2A1CEB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569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F573-AEAC-43B8-A94A-DADCB353748F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84BD-43CC-4A93-B010-78C2A1CEB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605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F573-AEAC-43B8-A94A-DADCB353748F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84BD-43CC-4A93-B010-78C2A1CEB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84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F573-AEAC-43B8-A94A-DADCB353748F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84BD-43CC-4A93-B010-78C2A1CEB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660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F573-AEAC-43B8-A94A-DADCB353748F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84BD-43CC-4A93-B010-78C2A1CEB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683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F573-AEAC-43B8-A94A-DADCB353748F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84BD-43CC-4A93-B010-78C2A1CEB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43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F573-AEAC-43B8-A94A-DADCB353748F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84BD-43CC-4A93-B010-78C2A1CEB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552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8F573-AEAC-43B8-A94A-DADCB353748F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1284BD-43CC-4A93-B010-78C2A1CEB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570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8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6.png"/><Relationship Id="rId5" Type="http://schemas.microsoft.com/office/2007/relationships/media" Target="../media/media3.mp3"/><Relationship Id="rId10" Type="http://schemas.openxmlformats.org/officeDocument/2006/relationships/image" Target="../media/image5.png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8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6.png"/><Relationship Id="rId5" Type="http://schemas.microsoft.com/office/2007/relationships/media" Target="../media/media3.mp3"/><Relationship Id="rId10" Type="http://schemas.openxmlformats.org/officeDocument/2006/relationships/image" Target="../media/image5.png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1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6.png"/><Relationship Id="rId5" Type="http://schemas.microsoft.com/office/2007/relationships/media" Target="../media/media3.mp3"/><Relationship Id="rId10" Type="http://schemas.openxmlformats.org/officeDocument/2006/relationships/image" Target="../media/image10.png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1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6.png"/><Relationship Id="rId5" Type="http://schemas.microsoft.com/office/2007/relationships/media" Target="../media/media3.mp3"/><Relationship Id="rId10" Type="http://schemas.openxmlformats.org/officeDocument/2006/relationships/image" Target="../media/image10.png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14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1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6.png"/><Relationship Id="rId5" Type="http://schemas.microsoft.com/office/2007/relationships/media" Target="../media/media3.mp3"/><Relationship Id="rId10" Type="http://schemas.openxmlformats.org/officeDocument/2006/relationships/image" Target="../media/image12.png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7.png"/><Relationship Id="rId5" Type="http://schemas.openxmlformats.org/officeDocument/2006/relationships/image" Target="../media/image15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2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6.png"/><Relationship Id="rId5" Type="http://schemas.microsoft.com/office/2007/relationships/media" Target="../media/media3.mp3"/><Relationship Id="rId10" Type="http://schemas.openxmlformats.org/officeDocument/2006/relationships/image" Target="../media/image12.png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tm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6.png"/><Relationship Id="rId5" Type="http://schemas.openxmlformats.org/officeDocument/2006/relationships/image" Target="../media/image24.png"/><Relationship Id="rId4" Type="http://schemas.openxmlformats.org/officeDocument/2006/relationships/image" Target="../media/image23.tm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6.png"/><Relationship Id="rId5" Type="http://schemas.openxmlformats.org/officeDocument/2006/relationships/image" Target="../media/image24.png"/><Relationship Id="rId4" Type="http://schemas.openxmlformats.org/officeDocument/2006/relationships/image" Target="../media/image23.tm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5.png"/><Relationship Id="rId12" Type="http://schemas.openxmlformats.org/officeDocument/2006/relationships/image" Target="../media/image40.tmp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5" Type="http://schemas.openxmlformats.org/officeDocument/2006/relationships/image" Target="../media/image6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Relationship Id="rId1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5.png"/><Relationship Id="rId12" Type="http://schemas.openxmlformats.org/officeDocument/2006/relationships/image" Target="../media/image40.tmp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5" Type="http://schemas.openxmlformats.org/officeDocument/2006/relationships/image" Target="../media/image6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Relationship Id="rId1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5.png"/><Relationship Id="rId12" Type="http://schemas.openxmlformats.org/officeDocument/2006/relationships/image" Target="../media/image40.tmp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5" Type="http://schemas.openxmlformats.org/officeDocument/2006/relationships/image" Target="../media/image6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Relationship Id="rId14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5.png"/><Relationship Id="rId12" Type="http://schemas.openxmlformats.org/officeDocument/2006/relationships/image" Target="../media/image40.tmp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5" Type="http://schemas.openxmlformats.org/officeDocument/2006/relationships/image" Target="../media/image6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Relationship Id="rId14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audio" Target="../media/media12.mp3"/><Relationship Id="rId3" Type="http://schemas.microsoft.com/office/2007/relationships/media" Target="../media/media10.mp3"/><Relationship Id="rId7" Type="http://schemas.microsoft.com/office/2007/relationships/media" Target="../media/media12.mp3"/><Relationship Id="rId12" Type="http://schemas.openxmlformats.org/officeDocument/2006/relationships/image" Target="../media/image46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audio" Target="../media/media11.mp3"/><Relationship Id="rId11" Type="http://schemas.openxmlformats.org/officeDocument/2006/relationships/image" Target="../media/image6.png"/><Relationship Id="rId5" Type="http://schemas.microsoft.com/office/2007/relationships/media" Target="../media/media11.mp3"/><Relationship Id="rId10" Type="http://schemas.openxmlformats.org/officeDocument/2006/relationships/image" Target="../media/image45.png"/><Relationship Id="rId4" Type="http://schemas.openxmlformats.org/officeDocument/2006/relationships/audio" Target="../media/media10.mp3"/><Relationship Id="rId9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audio" Target="../media/media12.mp3"/><Relationship Id="rId3" Type="http://schemas.microsoft.com/office/2007/relationships/media" Target="../media/media10.mp3"/><Relationship Id="rId7" Type="http://schemas.microsoft.com/office/2007/relationships/media" Target="../media/media12.mp3"/><Relationship Id="rId12" Type="http://schemas.openxmlformats.org/officeDocument/2006/relationships/image" Target="../media/image46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audio" Target="../media/media11.mp3"/><Relationship Id="rId11" Type="http://schemas.openxmlformats.org/officeDocument/2006/relationships/image" Target="../media/image6.png"/><Relationship Id="rId5" Type="http://schemas.microsoft.com/office/2007/relationships/media" Target="../media/media11.mp3"/><Relationship Id="rId10" Type="http://schemas.openxmlformats.org/officeDocument/2006/relationships/image" Target="../media/image45.png"/><Relationship Id="rId4" Type="http://schemas.openxmlformats.org/officeDocument/2006/relationships/audio" Target="../media/media10.mp3"/><Relationship Id="rId9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audio" Target="../media/media12.mp3"/><Relationship Id="rId3" Type="http://schemas.microsoft.com/office/2007/relationships/media" Target="../media/media10.mp3"/><Relationship Id="rId7" Type="http://schemas.microsoft.com/office/2007/relationships/media" Target="../media/media12.mp3"/><Relationship Id="rId12" Type="http://schemas.openxmlformats.org/officeDocument/2006/relationships/image" Target="../media/image48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audio" Target="../media/media11.mp3"/><Relationship Id="rId11" Type="http://schemas.openxmlformats.org/officeDocument/2006/relationships/image" Target="../media/image6.png"/><Relationship Id="rId5" Type="http://schemas.microsoft.com/office/2007/relationships/media" Target="../media/media11.mp3"/><Relationship Id="rId10" Type="http://schemas.openxmlformats.org/officeDocument/2006/relationships/image" Target="../media/image47.png"/><Relationship Id="rId4" Type="http://schemas.openxmlformats.org/officeDocument/2006/relationships/audio" Target="../media/media10.mp3"/><Relationship Id="rId9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audio" Target="../media/media12.mp3"/><Relationship Id="rId3" Type="http://schemas.microsoft.com/office/2007/relationships/media" Target="../media/media10.mp3"/><Relationship Id="rId7" Type="http://schemas.microsoft.com/office/2007/relationships/media" Target="../media/media12.mp3"/><Relationship Id="rId12" Type="http://schemas.openxmlformats.org/officeDocument/2006/relationships/image" Target="../media/image48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audio" Target="../media/media11.mp3"/><Relationship Id="rId11" Type="http://schemas.openxmlformats.org/officeDocument/2006/relationships/image" Target="../media/image6.png"/><Relationship Id="rId5" Type="http://schemas.microsoft.com/office/2007/relationships/media" Target="../media/media11.mp3"/><Relationship Id="rId10" Type="http://schemas.openxmlformats.org/officeDocument/2006/relationships/image" Target="../media/image47.png"/><Relationship Id="rId4" Type="http://schemas.openxmlformats.org/officeDocument/2006/relationships/audio" Target="../media/media10.mp3"/><Relationship Id="rId9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audio" Target="../media/media12.mp3"/><Relationship Id="rId13" Type="http://schemas.openxmlformats.org/officeDocument/2006/relationships/image" Target="../media/image51.png"/><Relationship Id="rId3" Type="http://schemas.microsoft.com/office/2007/relationships/media" Target="../media/media10.mp3"/><Relationship Id="rId7" Type="http://schemas.microsoft.com/office/2007/relationships/media" Target="../media/media12.mp3"/><Relationship Id="rId12" Type="http://schemas.openxmlformats.org/officeDocument/2006/relationships/image" Target="../media/image50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audio" Target="../media/media11.mp3"/><Relationship Id="rId11" Type="http://schemas.openxmlformats.org/officeDocument/2006/relationships/image" Target="../media/image6.png"/><Relationship Id="rId5" Type="http://schemas.microsoft.com/office/2007/relationships/media" Target="../media/media11.mp3"/><Relationship Id="rId10" Type="http://schemas.openxmlformats.org/officeDocument/2006/relationships/image" Target="../media/image49.png"/><Relationship Id="rId4" Type="http://schemas.openxmlformats.org/officeDocument/2006/relationships/audio" Target="../media/media10.mp3"/><Relationship Id="rId9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1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1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5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1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Relationship Id="rId9" Type="http://schemas.openxmlformats.org/officeDocument/2006/relationships/image" Target="../media/image62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1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Relationship Id="rId9" Type="http://schemas.openxmlformats.org/officeDocument/2006/relationships/image" Target="../media/image6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audio" Target="../media/media12.mp3"/><Relationship Id="rId3" Type="http://schemas.microsoft.com/office/2007/relationships/media" Target="../media/media10.mp3"/><Relationship Id="rId7" Type="http://schemas.microsoft.com/office/2007/relationships/media" Target="../media/media12.mp3"/><Relationship Id="rId12" Type="http://schemas.openxmlformats.org/officeDocument/2006/relationships/image" Target="../media/image65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audio" Target="../media/media11.mp3"/><Relationship Id="rId11" Type="http://schemas.openxmlformats.org/officeDocument/2006/relationships/image" Target="../media/image6.png"/><Relationship Id="rId5" Type="http://schemas.microsoft.com/office/2007/relationships/media" Target="../media/media11.mp3"/><Relationship Id="rId10" Type="http://schemas.openxmlformats.org/officeDocument/2006/relationships/image" Target="../media/image49.png"/><Relationship Id="rId4" Type="http://schemas.openxmlformats.org/officeDocument/2006/relationships/audio" Target="../media/media10.mp3"/><Relationship Id="rId9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microsoft.com/office/2007/relationships/media" Target="../media/media16.mp3"/><Relationship Id="rId7" Type="http://schemas.openxmlformats.org/officeDocument/2006/relationships/image" Target="../media/image66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6.png"/><Relationship Id="rId4" Type="http://schemas.openxmlformats.org/officeDocument/2006/relationships/audio" Target="../media/media16.mp3"/><Relationship Id="rId9" Type="http://schemas.openxmlformats.org/officeDocument/2006/relationships/image" Target="../media/image68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microsoft.com/office/2007/relationships/media" Target="../media/media18.mp3"/><Relationship Id="rId7" Type="http://schemas.openxmlformats.org/officeDocument/2006/relationships/image" Target="../media/image70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69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8.mp3"/><Relationship Id="rId9" Type="http://schemas.openxmlformats.org/officeDocument/2006/relationships/image" Target="../media/image6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microsoft.com/office/2007/relationships/media" Target="../media/media16.mp3"/><Relationship Id="rId7" Type="http://schemas.openxmlformats.org/officeDocument/2006/relationships/image" Target="../media/image66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6.png"/><Relationship Id="rId4" Type="http://schemas.openxmlformats.org/officeDocument/2006/relationships/audio" Target="../media/media16.mp3"/><Relationship Id="rId9" Type="http://schemas.openxmlformats.org/officeDocument/2006/relationships/image" Target="../media/image72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microsoft.com/office/2007/relationships/media" Target="../media/media17.mp3"/><Relationship Id="rId7" Type="http://schemas.openxmlformats.org/officeDocument/2006/relationships/image" Target="../media/image73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69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7.mp3"/><Relationship Id="rId9" Type="http://schemas.openxmlformats.org/officeDocument/2006/relationships/image" Target="../media/image6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microsoft.com/office/2007/relationships/media" Target="../media/media16.mp3"/><Relationship Id="rId7" Type="http://schemas.openxmlformats.org/officeDocument/2006/relationships/image" Target="../media/image66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6.png"/><Relationship Id="rId4" Type="http://schemas.openxmlformats.org/officeDocument/2006/relationships/audio" Target="../media/media16.mp3"/><Relationship Id="rId9" Type="http://schemas.openxmlformats.org/officeDocument/2006/relationships/image" Target="../media/image72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microsoft.com/office/2007/relationships/media" Target="../media/media18.mp3"/><Relationship Id="rId7" Type="http://schemas.openxmlformats.org/officeDocument/2006/relationships/image" Target="../media/image73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69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8.mp3"/><Relationship Id="rId9" Type="http://schemas.openxmlformats.org/officeDocument/2006/relationships/image" Target="../media/image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tm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audio" Target="../media/media22.mp3"/><Relationship Id="rId13" Type="http://schemas.openxmlformats.org/officeDocument/2006/relationships/image" Target="../media/image6.png"/><Relationship Id="rId3" Type="http://schemas.microsoft.com/office/2007/relationships/media" Target="../media/media20.mp3"/><Relationship Id="rId7" Type="http://schemas.microsoft.com/office/2007/relationships/media" Target="../media/media22.mp3"/><Relationship Id="rId12" Type="http://schemas.openxmlformats.org/officeDocument/2006/relationships/image" Target="../media/image82.png"/><Relationship Id="rId2" Type="http://schemas.openxmlformats.org/officeDocument/2006/relationships/audio" Target="../media/media19.mp3"/><Relationship Id="rId16" Type="http://schemas.openxmlformats.org/officeDocument/2006/relationships/image" Target="../media/image85.png"/><Relationship Id="rId1" Type="http://schemas.microsoft.com/office/2007/relationships/media" Target="../media/media19.mp3"/><Relationship Id="rId6" Type="http://schemas.openxmlformats.org/officeDocument/2006/relationships/audio" Target="../media/media21.mp3"/><Relationship Id="rId11" Type="http://schemas.openxmlformats.org/officeDocument/2006/relationships/image" Target="../media/image81.png"/><Relationship Id="rId5" Type="http://schemas.microsoft.com/office/2007/relationships/media" Target="../media/media21.mp3"/><Relationship Id="rId15" Type="http://schemas.openxmlformats.org/officeDocument/2006/relationships/image" Target="../media/image84.png"/><Relationship Id="rId10" Type="http://schemas.openxmlformats.org/officeDocument/2006/relationships/image" Target="../media/image80.png"/><Relationship Id="rId4" Type="http://schemas.openxmlformats.org/officeDocument/2006/relationships/audio" Target="../media/media20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83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audio" Target="../media/media22.mp3"/><Relationship Id="rId13" Type="http://schemas.openxmlformats.org/officeDocument/2006/relationships/image" Target="../media/image6.png"/><Relationship Id="rId3" Type="http://schemas.microsoft.com/office/2007/relationships/media" Target="../media/media20.mp3"/><Relationship Id="rId7" Type="http://schemas.microsoft.com/office/2007/relationships/media" Target="../media/media22.mp3"/><Relationship Id="rId12" Type="http://schemas.openxmlformats.org/officeDocument/2006/relationships/image" Target="../media/image82.png"/><Relationship Id="rId2" Type="http://schemas.openxmlformats.org/officeDocument/2006/relationships/audio" Target="../media/media19.mp3"/><Relationship Id="rId16" Type="http://schemas.openxmlformats.org/officeDocument/2006/relationships/image" Target="../media/image85.png"/><Relationship Id="rId1" Type="http://schemas.microsoft.com/office/2007/relationships/media" Target="../media/media19.mp3"/><Relationship Id="rId6" Type="http://schemas.openxmlformats.org/officeDocument/2006/relationships/audio" Target="../media/media21.mp3"/><Relationship Id="rId11" Type="http://schemas.openxmlformats.org/officeDocument/2006/relationships/image" Target="../media/image81.png"/><Relationship Id="rId5" Type="http://schemas.microsoft.com/office/2007/relationships/media" Target="../media/media21.mp3"/><Relationship Id="rId15" Type="http://schemas.openxmlformats.org/officeDocument/2006/relationships/image" Target="../media/image84.png"/><Relationship Id="rId10" Type="http://schemas.openxmlformats.org/officeDocument/2006/relationships/image" Target="../media/image80.png"/><Relationship Id="rId4" Type="http://schemas.openxmlformats.org/officeDocument/2006/relationships/audio" Target="../media/media20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83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audio" Target="../media/media22.mp3"/><Relationship Id="rId13" Type="http://schemas.openxmlformats.org/officeDocument/2006/relationships/image" Target="../media/image88.png"/><Relationship Id="rId3" Type="http://schemas.microsoft.com/office/2007/relationships/media" Target="../media/media20.mp3"/><Relationship Id="rId7" Type="http://schemas.microsoft.com/office/2007/relationships/media" Target="../media/media22.mp3"/><Relationship Id="rId12" Type="http://schemas.openxmlformats.org/officeDocument/2006/relationships/image" Target="../media/image87.tmp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audio" Target="../media/media21.mp3"/><Relationship Id="rId11" Type="http://schemas.openxmlformats.org/officeDocument/2006/relationships/image" Target="../media/image6.png"/><Relationship Id="rId5" Type="http://schemas.microsoft.com/office/2007/relationships/media" Target="../media/media21.mp3"/><Relationship Id="rId10" Type="http://schemas.openxmlformats.org/officeDocument/2006/relationships/image" Target="../media/image86.png"/><Relationship Id="rId4" Type="http://schemas.openxmlformats.org/officeDocument/2006/relationships/audio" Target="../media/media20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8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2.png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6" Type="http://schemas.openxmlformats.org/officeDocument/2006/relationships/image" Target="../media/image90.png"/><Relationship Id="rId5" Type="http://schemas.openxmlformats.org/officeDocument/2006/relationships/image" Target="../media/image93.tmp"/><Relationship Id="rId4" Type="http://schemas.openxmlformats.org/officeDocument/2006/relationships/image" Target="../media/image91.png"/><Relationship Id="rId9" Type="http://schemas.openxmlformats.org/officeDocument/2006/relationships/image" Target="../media/image9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audio" Target="../media/media22.mp3"/><Relationship Id="rId3" Type="http://schemas.microsoft.com/office/2007/relationships/media" Target="../media/media20.mp3"/><Relationship Id="rId7" Type="http://schemas.microsoft.com/office/2007/relationships/media" Target="../media/media22.mp3"/><Relationship Id="rId12" Type="http://schemas.openxmlformats.org/officeDocument/2006/relationships/image" Target="../media/image99.png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audio" Target="../media/media21.mp3"/><Relationship Id="rId11" Type="http://schemas.openxmlformats.org/officeDocument/2006/relationships/image" Target="../media/image6.png"/><Relationship Id="rId5" Type="http://schemas.microsoft.com/office/2007/relationships/media" Target="../media/media21.mp3"/><Relationship Id="rId10" Type="http://schemas.openxmlformats.org/officeDocument/2006/relationships/image" Target="../media/image86.png"/><Relationship Id="rId4" Type="http://schemas.openxmlformats.org/officeDocument/2006/relationships/audio" Target="../media/media20.mp3"/><Relationship Id="rId9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6" Type="http://schemas.openxmlformats.org/officeDocument/2006/relationships/image" Target="../media/image103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6" Type="http://schemas.openxmlformats.org/officeDocument/2006/relationships/image" Target="../media/image103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openxmlformats.org/officeDocument/2006/relationships/image" Target="../media/image104.png"/><Relationship Id="rId7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3.png"/><Relationship Id="rId4" Type="http://schemas.openxmlformats.org/officeDocument/2006/relationships/image" Target="../media/image11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7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tmp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3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9ACD9BD-2B36-496B-8EE3-15FB6CE6E3E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497" b="8563"/>
          <a:stretch/>
        </p:blipFill>
        <p:spPr>
          <a:xfrm>
            <a:off x="0" y="-1593"/>
            <a:ext cx="12192012" cy="4297334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1L9-1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F1EFCC-EBF2-5DF8-BF0E-FE440582A3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888" y="2942727"/>
            <a:ext cx="11374654" cy="1055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107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ACFB3F1-381F-4200-B5E3-D2E657C300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63426" cy="2743200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E50B012E-B30D-4552-8A3A-1CA49732087B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1L9-1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60C91B-D6B1-7364-13CC-00CF88DEE0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3" y="1710442"/>
            <a:ext cx="11435977" cy="906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373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D2CD5278-D289-4FF7-8263-8FF6E1E96E8A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1L9-1</a:t>
            </a:r>
          </a:p>
        </p:txBody>
      </p:sp>
      <p:pic>
        <p:nvPicPr>
          <p:cNvPr id="8" name="Picture 10">
            <a:extLst>
              <a:ext uri="{FF2B5EF4-FFF2-40B4-BE49-F238E27FC236}">
                <a16:creationId xmlns:a16="http://schemas.microsoft.com/office/drawing/2014/main" id="{21CA54BA-9A09-4251-AB48-63515E7DD4F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215" y="816964"/>
            <a:ext cx="12091570" cy="6041036"/>
          </a:xfrm>
          <a:prstGeom prst="rect">
            <a:avLst/>
          </a:prstGeom>
        </p:spPr>
      </p:pic>
      <p:pic>
        <p:nvPicPr>
          <p:cNvPr id="9" name="Y_[09-01]_kiku1">
            <a:hlinkClick r:id="" action="ppaction://media"/>
            <a:extLst>
              <a:ext uri="{FF2B5EF4-FFF2-40B4-BE49-F238E27FC236}">
                <a16:creationId xmlns:a16="http://schemas.microsoft.com/office/drawing/2014/main" id="{A2B9FB7F-2FFD-4A6A-B2C3-48F8B8BE9E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897131" y="5711350"/>
            <a:ext cx="503802" cy="503802"/>
          </a:xfrm>
          <a:prstGeom prst="rect">
            <a:avLst/>
          </a:prstGeom>
        </p:spPr>
      </p:pic>
      <p:pic>
        <p:nvPicPr>
          <p:cNvPr id="10" name="Y_[09-02]_kiku2">
            <a:hlinkClick r:id="" action="ppaction://media"/>
            <a:extLst>
              <a:ext uri="{FF2B5EF4-FFF2-40B4-BE49-F238E27FC236}">
                <a16:creationId xmlns:a16="http://schemas.microsoft.com/office/drawing/2014/main" id="{8597B36A-F833-44F8-9F33-E131D3BBA6B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475474" y="5711350"/>
            <a:ext cx="503802" cy="503802"/>
          </a:xfrm>
          <a:prstGeom prst="rect">
            <a:avLst/>
          </a:prstGeom>
        </p:spPr>
      </p:pic>
      <p:pic>
        <p:nvPicPr>
          <p:cNvPr id="11" name="Y_[09-03]_kiku3">
            <a:hlinkClick r:id="" action="ppaction://media"/>
            <a:extLst>
              <a:ext uri="{FF2B5EF4-FFF2-40B4-BE49-F238E27FC236}">
                <a16:creationId xmlns:a16="http://schemas.microsoft.com/office/drawing/2014/main" id="{C05FA43D-6047-45D7-ADA0-59EB9CD4F81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028094" y="5715234"/>
            <a:ext cx="503802" cy="503802"/>
          </a:xfrm>
          <a:prstGeom prst="rect">
            <a:avLst/>
          </a:prstGeom>
        </p:spPr>
      </p:pic>
      <p:pic>
        <p:nvPicPr>
          <p:cNvPr id="12" name="Y_[09-04]_kiku4">
            <a:hlinkClick r:id="" action="ppaction://media"/>
            <a:extLst>
              <a:ext uri="{FF2B5EF4-FFF2-40B4-BE49-F238E27FC236}">
                <a16:creationId xmlns:a16="http://schemas.microsoft.com/office/drawing/2014/main" id="{3783BB56-8518-436C-B7EB-D42F7DBC470D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580714" y="5711350"/>
            <a:ext cx="503802" cy="50380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0633891-E3FA-8E59-FD1A-F307AE7D7C7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3469983" cy="73897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432657B-1121-2FBD-1C9F-5AE5CC503F4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386956" y="14974"/>
            <a:ext cx="6609164" cy="7931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976A914-EE6C-A836-9894-04E197F976D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316" y="777971"/>
            <a:ext cx="7230140" cy="969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75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63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863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678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863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C07801F1-A1AE-4B1D-BD67-F0873F7C76B3}"/>
              </a:ext>
            </a:extLst>
          </p:cNvPr>
          <p:cNvGrpSpPr/>
          <p:nvPr/>
        </p:nvGrpSpPr>
        <p:grpSpPr>
          <a:xfrm>
            <a:off x="50215" y="816964"/>
            <a:ext cx="12091570" cy="6041036"/>
            <a:chOff x="50215" y="816964"/>
            <a:chExt cx="12091570" cy="6041036"/>
          </a:xfrm>
        </p:grpSpPr>
        <p:pic>
          <p:nvPicPr>
            <p:cNvPr id="8" name="Picture 10">
              <a:extLst>
                <a:ext uri="{FF2B5EF4-FFF2-40B4-BE49-F238E27FC236}">
                  <a16:creationId xmlns:a16="http://schemas.microsoft.com/office/drawing/2014/main" id="{21CA54BA-9A09-4251-AB48-63515E7DD4F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0215" y="816964"/>
              <a:ext cx="12091570" cy="6041036"/>
            </a:xfrm>
            <a:prstGeom prst="rect">
              <a:avLst/>
            </a:prstGeom>
          </p:spPr>
        </p:pic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E71E22EF-477C-443C-ACAC-77898789D0CC}"/>
                </a:ext>
              </a:extLst>
            </p:cNvPr>
            <p:cNvSpPr txBox="1"/>
            <p:nvPr/>
          </p:nvSpPr>
          <p:spPr>
            <a:xfrm>
              <a:off x="3031761" y="6215149"/>
              <a:ext cx="457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  <a:cs typeface="Microsoft New Tai Lue" panose="020B0502040204020203" pitchFamily="34" charset="0"/>
                </a:rPr>
                <a:t>b</a:t>
              </a:r>
              <a:endParaRPr kumimoji="1" lang="ja-JP" altLang="en-US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Microsoft New Tai Lue" panose="020B0502040204020203" pitchFamily="34" charset="0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5ACA56A0-63FF-4499-881D-2952F4FE2A14}"/>
                </a:ext>
              </a:extLst>
            </p:cNvPr>
            <p:cNvSpPr txBox="1"/>
            <p:nvPr/>
          </p:nvSpPr>
          <p:spPr>
            <a:xfrm>
              <a:off x="5640297" y="6215151"/>
              <a:ext cx="457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  <a:cs typeface="Microsoft New Tai Lue" panose="020B0502040204020203" pitchFamily="34" charset="0"/>
                </a:rPr>
                <a:t>a</a:t>
              </a:r>
              <a:endParaRPr kumimoji="1" lang="ja-JP" altLang="en-US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Microsoft New Tai Lue" panose="020B0502040204020203" pitchFamily="34" charset="0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433E504E-9BF6-4374-AFE4-929FB97BB05D}"/>
                </a:ext>
              </a:extLst>
            </p:cNvPr>
            <p:cNvSpPr txBox="1"/>
            <p:nvPr/>
          </p:nvSpPr>
          <p:spPr>
            <a:xfrm>
              <a:off x="8140909" y="6215150"/>
              <a:ext cx="457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  <a:cs typeface="Microsoft New Tai Lue" panose="020B0502040204020203" pitchFamily="34" charset="0"/>
                </a:rPr>
                <a:t>c</a:t>
              </a:r>
              <a:endParaRPr kumimoji="1" lang="ja-JP" altLang="en-US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Microsoft New Tai Lue" panose="020B0502040204020203" pitchFamily="34" charset="0"/>
              </a:endParaRP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5B62D5AA-286E-4B02-BAE8-A642D1479CA7}"/>
                </a:ext>
              </a:extLst>
            </p:cNvPr>
            <p:cNvSpPr txBox="1"/>
            <p:nvPr/>
          </p:nvSpPr>
          <p:spPr>
            <a:xfrm>
              <a:off x="10698935" y="6215149"/>
              <a:ext cx="457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  <a:cs typeface="Microsoft New Tai Lue" panose="020B0502040204020203" pitchFamily="34" charset="0"/>
                </a:rPr>
                <a:t>d</a:t>
              </a:r>
              <a:endParaRPr kumimoji="1" lang="ja-JP" altLang="en-US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Microsoft New Tai Lue" panose="020B0502040204020203" pitchFamily="34" charset="0"/>
              </a:endParaRPr>
            </a:p>
          </p:txBody>
        </p:sp>
      </p:grpSp>
      <p:sp>
        <p:nvSpPr>
          <p:cNvPr id="2" name="TextBox 5">
            <a:extLst>
              <a:ext uri="{FF2B5EF4-FFF2-40B4-BE49-F238E27FC236}">
                <a16:creationId xmlns:a16="http://schemas.microsoft.com/office/drawing/2014/main" id="{D2CD5278-D289-4FF7-8263-8FF6E1E96E8A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1L9-1</a:t>
            </a:r>
          </a:p>
        </p:txBody>
      </p:sp>
      <p:pic>
        <p:nvPicPr>
          <p:cNvPr id="9" name="Y_[09-01]_kiku1">
            <a:hlinkClick r:id="" action="ppaction://media"/>
            <a:extLst>
              <a:ext uri="{FF2B5EF4-FFF2-40B4-BE49-F238E27FC236}">
                <a16:creationId xmlns:a16="http://schemas.microsoft.com/office/drawing/2014/main" id="{A2B9FB7F-2FFD-4A6A-B2C3-48F8B8BE9E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897131" y="5711350"/>
            <a:ext cx="503802" cy="503802"/>
          </a:xfrm>
          <a:prstGeom prst="rect">
            <a:avLst/>
          </a:prstGeom>
        </p:spPr>
      </p:pic>
      <p:pic>
        <p:nvPicPr>
          <p:cNvPr id="10" name="Y_[09-02]_kiku2">
            <a:hlinkClick r:id="" action="ppaction://media"/>
            <a:extLst>
              <a:ext uri="{FF2B5EF4-FFF2-40B4-BE49-F238E27FC236}">
                <a16:creationId xmlns:a16="http://schemas.microsoft.com/office/drawing/2014/main" id="{8597B36A-F833-44F8-9F33-E131D3BBA6B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475474" y="5711350"/>
            <a:ext cx="503802" cy="503802"/>
          </a:xfrm>
          <a:prstGeom prst="rect">
            <a:avLst/>
          </a:prstGeom>
        </p:spPr>
      </p:pic>
      <p:pic>
        <p:nvPicPr>
          <p:cNvPr id="11" name="Y_[09-03]_kiku3">
            <a:hlinkClick r:id="" action="ppaction://media"/>
            <a:extLst>
              <a:ext uri="{FF2B5EF4-FFF2-40B4-BE49-F238E27FC236}">
                <a16:creationId xmlns:a16="http://schemas.microsoft.com/office/drawing/2014/main" id="{C05FA43D-6047-45D7-ADA0-59EB9CD4F81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028094" y="5715234"/>
            <a:ext cx="503802" cy="503802"/>
          </a:xfrm>
          <a:prstGeom prst="rect">
            <a:avLst/>
          </a:prstGeom>
        </p:spPr>
      </p:pic>
      <p:pic>
        <p:nvPicPr>
          <p:cNvPr id="12" name="Y_[09-04]_kiku4">
            <a:hlinkClick r:id="" action="ppaction://media"/>
            <a:extLst>
              <a:ext uri="{FF2B5EF4-FFF2-40B4-BE49-F238E27FC236}">
                <a16:creationId xmlns:a16="http://schemas.microsoft.com/office/drawing/2014/main" id="{3783BB56-8518-436C-B7EB-D42F7DBC470D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580714" y="5711350"/>
            <a:ext cx="503802" cy="5038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EE1C820-EBB5-2F09-F8A2-4C5052C0474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3469983" cy="73897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DD144D4-65C6-0DF6-B60B-C313C737BCB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386956" y="14974"/>
            <a:ext cx="6609164" cy="7931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76F36B5-FF5D-575A-EB2B-A7B30C98119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316" y="777971"/>
            <a:ext cx="7230140" cy="969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536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63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863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678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863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81FEA6A-16F9-443D-BC9F-1439ADFD18E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244551"/>
            <a:ext cx="12192000" cy="2975700"/>
          </a:xfrm>
          <a:prstGeom prst="rect">
            <a:avLst/>
          </a:prstGeom>
        </p:spPr>
      </p:pic>
      <p:pic>
        <p:nvPicPr>
          <p:cNvPr id="3" name="Y_[09-01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730543" y="1782403"/>
            <a:ext cx="503802" cy="503802"/>
          </a:xfrm>
          <a:prstGeom prst="rect">
            <a:avLst/>
          </a:prstGeom>
        </p:spPr>
      </p:pic>
      <p:pic>
        <p:nvPicPr>
          <p:cNvPr id="4" name="Y_[09-02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316385" y="1782403"/>
            <a:ext cx="503802" cy="503802"/>
          </a:xfrm>
          <a:prstGeom prst="rect">
            <a:avLst/>
          </a:prstGeom>
        </p:spPr>
      </p:pic>
      <p:pic>
        <p:nvPicPr>
          <p:cNvPr id="5" name="Y_[09-03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909685" y="1782403"/>
            <a:ext cx="503802" cy="503802"/>
          </a:xfrm>
          <a:prstGeom prst="rect">
            <a:avLst/>
          </a:prstGeom>
        </p:spPr>
      </p:pic>
      <p:pic>
        <p:nvPicPr>
          <p:cNvPr id="6" name="Y_[09-04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480537" y="1782403"/>
            <a:ext cx="503802" cy="503802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2B41FCCD-415C-4276-B767-15835613F801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1L9-1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0CE6E71-9AEA-F79B-EB93-6413E7D292A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90408"/>
            <a:ext cx="10865970" cy="168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704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63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86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678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863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B2B1710E-8541-4B5B-9082-B0B21EE238A6}"/>
              </a:ext>
            </a:extLst>
          </p:cNvPr>
          <p:cNvGrpSpPr/>
          <p:nvPr/>
        </p:nvGrpSpPr>
        <p:grpSpPr>
          <a:xfrm>
            <a:off x="0" y="74431"/>
            <a:ext cx="12192000" cy="2975700"/>
            <a:chOff x="0" y="0"/>
            <a:chExt cx="12192000" cy="297570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81FEA6A-16F9-443D-BC9F-1439ADFD18E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0" y="0"/>
              <a:ext cx="12192000" cy="2975700"/>
            </a:xfrm>
            <a:prstGeom prst="rect">
              <a:avLst/>
            </a:prstGeom>
          </p:spPr>
        </p:pic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19FDFAD4-DB4F-461D-853A-E5A37D97753A}"/>
                </a:ext>
              </a:extLst>
            </p:cNvPr>
            <p:cNvSpPr txBox="1"/>
            <p:nvPr/>
          </p:nvSpPr>
          <p:spPr>
            <a:xfrm>
              <a:off x="2687204" y="2144200"/>
              <a:ext cx="1094282" cy="759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kumimoji="1" lang="ja-JP" altLang="en-US" sz="1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　ねん</a:t>
              </a:r>
              <a:endParaRPr kumimoji="1" lang="en-US" altLang="ja-JP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pPr>
                <a:lnSpc>
                  <a:spcPts val="2500"/>
                </a:lnSpc>
              </a:pPr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1</a:t>
              </a:r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年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D74CE073-8312-4572-BB92-D58083CE1177}"/>
                </a:ext>
              </a:extLst>
            </p:cNvPr>
            <p:cNvSpPr txBox="1"/>
            <p:nvPr/>
          </p:nvSpPr>
          <p:spPr>
            <a:xfrm>
              <a:off x="7774896" y="2144200"/>
              <a:ext cx="1094282" cy="759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kumimoji="1" lang="ja-JP" altLang="en-US" sz="1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　ねん</a:t>
              </a:r>
              <a:endParaRPr kumimoji="1" lang="en-US" altLang="ja-JP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pPr>
                <a:lnSpc>
                  <a:spcPts val="2500"/>
                </a:lnSpc>
              </a:pPr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2</a:t>
              </a:r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年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8B957E8A-75B1-4CE4-A008-9BB6ECF2F21B}"/>
                </a:ext>
              </a:extLst>
            </p:cNvPr>
            <p:cNvSpPr txBox="1"/>
            <p:nvPr/>
          </p:nvSpPr>
          <p:spPr>
            <a:xfrm>
              <a:off x="5407440" y="2367178"/>
              <a:ext cx="649576" cy="4129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ー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2EAAB639-2669-4B63-9933-F285ABC9D3FC}"/>
                </a:ext>
              </a:extLst>
            </p:cNvPr>
            <p:cNvSpPr txBox="1"/>
            <p:nvPr/>
          </p:nvSpPr>
          <p:spPr>
            <a:xfrm>
              <a:off x="10589556" y="2367178"/>
              <a:ext cx="649576" cy="4129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ー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pic>
        <p:nvPicPr>
          <p:cNvPr id="3" name="Y_[09-01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730543" y="1782403"/>
            <a:ext cx="503802" cy="503802"/>
          </a:xfrm>
          <a:prstGeom prst="rect">
            <a:avLst/>
          </a:prstGeom>
        </p:spPr>
      </p:pic>
      <p:pic>
        <p:nvPicPr>
          <p:cNvPr id="4" name="Y_[09-02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316385" y="1782403"/>
            <a:ext cx="503802" cy="503802"/>
          </a:xfrm>
          <a:prstGeom prst="rect">
            <a:avLst/>
          </a:prstGeom>
        </p:spPr>
      </p:pic>
      <p:pic>
        <p:nvPicPr>
          <p:cNvPr id="5" name="Y_[09-03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909685" y="1782403"/>
            <a:ext cx="503802" cy="503802"/>
          </a:xfrm>
          <a:prstGeom prst="rect">
            <a:avLst/>
          </a:prstGeom>
        </p:spPr>
      </p:pic>
      <p:pic>
        <p:nvPicPr>
          <p:cNvPr id="6" name="Y_[09-04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480537" y="1782403"/>
            <a:ext cx="503802" cy="503802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2B41FCCD-415C-4276-B767-15835613F801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1L9-1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267C0AB-4265-6D49-6D3B-D00B6417752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90408"/>
            <a:ext cx="10865970" cy="168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194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63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86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678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863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C62D38D7-5BDD-4ACB-A84E-76F1DBFDD39E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-19" t="4617" r="19" b="50000"/>
          <a:stretch/>
        </p:blipFill>
        <p:spPr>
          <a:xfrm>
            <a:off x="121218" y="3110146"/>
            <a:ext cx="11944944" cy="584775"/>
          </a:xfrm>
          <a:prstGeom prst="rect">
            <a:avLst/>
          </a:prstGeom>
        </p:spPr>
      </p:pic>
      <p:pic>
        <p:nvPicPr>
          <p:cNvPr id="5" name="Y_[09-01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484308" y="3112573"/>
            <a:ext cx="503802" cy="503802"/>
          </a:xfrm>
          <a:prstGeom prst="rect">
            <a:avLst/>
          </a:prstGeom>
        </p:spPr>
      </p:pic>
      <p:pic>
        <p:nvPicPr>
          <p:cNvPr id="6" name="Y_[09-02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458024" y="3112573"/>
            <a:ext cx="503802" cy="503802"/>
          </a:xfrm>
          <a:prstGeom prst="rect">
            <a:avLst/>
          </a:prstGeom>
        </p:spPr>
      </p:pic>
      <p:pic>
        <p:nvPicPr>
          <p:cNvPr id="7" name="Y_[09-03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426074" y="3112573"/>
            <a:ext cx="503802" cy="503802"/>
          </a:xfrm>
          <a:prstGeom prst="rect">
            <a:avLst/>
          </a:prstGeom>
        </p:spPr>
      </p:pic>
      <p:pic>
        <p:nvPicPr>
          <p:cNvPr id="8" name="Y_[09-04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364190" y="3112573"/>
            <a:ext cx="503802" cy="503802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A14C11BA-8273-4E28-B5FE-A85ECFF320C1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3200" dirty="0"/>
              <a:t>1L9-2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3CA4627-8B34-BA36-DAE0-16C6B362993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753" y="229624"/>
            <a:ext cx="9494501" cy="90805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041F9FC-B443-DF13-B2A5-043D0252BB1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98415" y="1441326"/>
            <a:ext cx="11326822" cy="1345138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</p:spTree>
    <p:extLst>
      <p:ext uri="{BB962C8B-B14F-4D97-AF65-F5344CB8AC3E}">
        <p14:creationId xmlns:p14="http://schemas.microsoft.com/office/powerpoint/2010/main" val="3338540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63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863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678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863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3642F9A-65A0-4D46-B0A6-87604DB954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3207" y="424872"/>
            <a:ext cx="8192293" cy="6126788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2752916" cy="1420255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C91B3E42-A521-4FB8-AD7B-B9ADC0754EA0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3200" dirty="0"/>
              <a:t>1L9-2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1ECC6D-F916-C8EC-C7C4-53AFDFE374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52916" y="424872"/>
            <a:ext cx="7922172" cy="1037729"/>
          </a:xfrm>
          <a:prstGeom prst="rect">
            <a:avLst/>
          </a:prstGeom>
        </p:spPr>
      </p:pic>
      <p:pic>
        <p:nvPicPr>
          <p:cNvPr id="4" name="Y_[09-05]_katachi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459480" y="863554"/>
            <a:ext cx="503802" cy="503802"/>
          </a:xfrm>
        </p:spPr>
      </p:pic>
    </p:spTree>
    <p:extLst>
      <p:ext uri="{BB962C8B-B14F-4D97-AF65-F5344CB8AC3E}">
        <p14:creationId xmlns:p14="http://schemas.microsoft.com/office/powerpoint/2010/main" val="3597634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8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図 19">
            <a:extLst>
              <a:ext uri="{FF2B5EF4-FFF2-40B4-BE49-F238E27FC236}">
                <a16:creationId xmlns:a16="http://schemas.microsoft.com/office/drawing/2014/main" id="{36596005-633E-40BD-82BF-BE02C1C75C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502651" cy="1291142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4D899609-9F80-4B2E-962C-EC5CCCD53F43}"/>
              </a:ext>
            </a:extLst>
          </p:cNvPr>
          <p:cNvGrpSpPr/>
          <p:nvPr/>
        </p:nvGrpSpPr>
        <p:grpSpPr>
          <a:xfrm>
            <a:off x="1049312" y="895223"/>
            <a:ext cx="7742419" cy="5878379"/>
            <a:chOff x="1049312" y="916560"/>
            <a:chExt cx="7742419" cy="5878379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3AE9D557-F453-4E33-AD7C-75432E2097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497"/>
            <a:stretch/>
          </p:blipFill>
          <p:spPr>
            <a:xfrm>
              <a:off x="1049312" y="916560"/>
              <a:ext cx="7742419" cy="5878379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B2516C4-E107-4EB3-8BBD-1D57E87265D7}"/>
                </a:ext>
              </a:extLst>
            </p:cNvPr>
            <p:cNvSpPr txBox="1"/>
            <p:nvPr/>
          </p:nvSpPr>
          <p:spPr>
            <a:xfrm>
              <a:off x="2885761" y="3295222"/>
              <a:ext cx="59514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で</a:t>
              </a:r>
              <a:endParaRPr 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D47C96C-1ED5-4E0C-9511-BEF80744EF7C}"/>
                </a:ext>
              </a:extLst>
            </p:cNvPr>
            <p:cNvSpPr txBox="1"/>
            <p:nvPr/>
          </p:nvSpPr>
          <p:spPr>
            <a:xfrm>
              <a:off x="2667717" y="3859199"/>
              <a:ext cx="7603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で</a:t>
              </a:r>
              <a:endParaRPr 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ADBBCDA-5950-44D2-8DB2-5D1A0BB0B12E}"/>
                </a:ext>
              </a:extLst>
            </p:cNvPr>
            <p:cNvSpPr txBox="1"/>
            <p:nvPr/>
          </p:nvSpPr>
          <p:spPr>
            <a:xfrm>
              <a:off x="1750431" y="5025227"/>
              <a:ext cx="20177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どれぐらい</a:t>
              </a:r>
              <a:endParaRPr 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E668E92-CEF7-4F6D-9449-D8E5500CCAF6}"/>
                </a:ext>
              </a:extLst>
            </p:cNvPr>
            <p:cNvSpPr txBox="1"/>
            <p:nvPr/>
          </p:nvSpPr>
          <p:spPr>
            <a:xfrm>
              <a:off x="1939393" y="5434575"/>
              <a:ext cx="210246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400"/>
                </a:lnSpc>
              </a:pPr>
              <a:r>
                <a:rPr lang="ja-JP" altLang="en-US" sz="1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   ねん</a:t>
              </a:r>
              <a:br>
                <a:rPr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</a:br>
              <a:r>
                <a:rPr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1</a:t>
              </a:r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年ぐらい</a:t>
              </a:r>
              <a:endParaRPr 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F32AC93-9238-415C-8460-D9A28C6C88D5}"/>
                </a:ext>
              </a:extLst>
            </p:cNvPr>
            <p:cNvSpPr txBox="1"/>
            <p:nvPr/>
          </p:nvSpPr>
          <p:spPr>
            <a:xfrm>
              <a:off x="3167883" y="6010317"/>
              <a:ext cx="174794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400"/>
                </a:lnSpc>
              </a:pPr>
              <a:r>
                <a:rPr lang="ja-JP" altLang="en-US" sz="1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　ねんかん</a:t>
              </a:r>
              <a:endParaRPr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pPr>
                <a:lnSpc>
                  <a:spcPts val="2400"/>
                </a:lnSpc>
              </a:pPr>
              <a:r>
                <a:rPr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2</a:t>
              </a:r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年間</a:t>
              </a:r>
              <a:endParaRPr 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21" name="TextBox 7">
              <a:extLst>
                <a:ext uri="{FF2B5EF4-FFF2-40B4-BE49-F238E27FC236}">
                  <a16:creationId xmlns:a16="http://schemas.microsoft.com/office/drawing/2014/main" id="{FF6781FA-455C-4744-9ACB-CF032512C2CB}"/>
                </a:ext>
              </a:extLst>
            </p:cNvPr>
            <p:cNvSpPr txBox="1"/>
            <p:nvPr/>
          </p:nvSpPr>
          <p:spPr>
            <a:xfrm>
              <a:off x="1821970" y="2117052"/>
              <a:ext cx="136136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どこで</a:t>
              </a:r>
              <a:endParaRPr 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22" name="TextBox 12">
              <a:extLst>
                <a:ext uri="{FF2B5EF4-FFF2-40B4-BE49-F238E27FC236}">
                  <a16:creationId xmlns:a16="http://schemas.microsoft.com/office/drawing/2014/main" id="{DB9F80ED-BE53-4B64-A896-425FB309A0A4}"/>
                </a:ext>
              </a:extLst>
            </p:cNvPr>
            <p:cNvSpPr txBox="1"/>
            <p:nvPr/>
          </p:nvSpPr>
          <p:spPr>
            <a:xfrm>
              <a:off x="3428106" y="2719480"/>
              <a:ext cx="73835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で</a:t>
              </a:r>
              <a:endParaRPr 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sp>
        <p:nvSpPr>
          <p:cNvPr id="2" name="TextBox 5">
            <a:extLst>
              <a:ext uri="{FF2B5EF4-FFF2-40B4-BE49-F238E27FC236}">
                <a16:creationId xmlns:a16="http://schemas.microsoft.com/office/drawing/2014/main" id="{B3CFEC2A-710B-48D9-9A3F-DAC8188AAB63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3200" dirty="0"/>
              <a:t>1L9-2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18C69AD-D89E-D73F-1608-D3EE0C018C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9312" y="870560"/>
            <a:ext cx="7922172" cy="1037729"/>
          </a:xfrm>
          <a:prstGeom prst="rect">
            <a:avLst/>
          </a:prstGeom>
        </p:spPr>
      </p:pic>
      <p:pic>
        <p:nvPicPr>
          <p:cNvPr id="19" name="Y_[09-05]_katachi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708723" y="1304572"/>
            <a:ext cx="503802" cy="5038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56FC998-1F90-9594-6165-6E335FC9D76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06922" y="4718978"/>
            <a:ext cx="5947521" cy="1597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306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82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764608" cy="1436870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E42D4073-5478-4917-9F6F-93042F9E2A4E}"/>
              </a:ext>
            </a:extLst>
          </p:cNvPr>
          <p:cNvSpPr txBox="1"/>
          <p:nvPr/>
        </p:nvSpPr>
        <p:spPr>
          <a:xfrm>
            <a:off x="10871643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3200" dirty="0"/>
              <a:t>1L9-18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762C7DC-7223-0E60-4B08-16E57DB671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653" y="1016783"/>
            <a:ext cx="11302652" cy="5011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8452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E42D4073-5478-4917-9F6F-93042F9E2A4E}"/>
              </a:ext>
            </a:extLst>
          </p:cNvPr>
          <p:cNvSpPr txBox="1"/>
          <p:nvPr/>
        </p:nvSpPr>
        <p:spPr>
          <a:xfrm>
            <a:off x="10871643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3200" dirty="0"/>
              <a:t>1L9-18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862BDD-0A3F-1861-89B7-9F7CF9B5E4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8285" y="1"/>
            <a:ext cx="7687340" cy="5437782"/>
          </a:xfrm>
          <a:prstGeom prst="rect">
            <a:avLst/>
          </a:prstGeom>
        </p:spPr>
      </p:pic>
      <p:pic>
        <p:nvPicPr>
          <p:cNvPr id="3" name="図 4">
            <a:extLst>
              <a:ext uri="{FF2B5EF4-FFF2-40B4-BE49-F238E27FC236}">
                <a16:creationId xmlns:a16="http://schemas.microsoft.com/office/drawing/2014/main" id="{2EF51CCA-A5C3-95D1-211C-9979EF452D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50741" cy="909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6454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4">
            <a:extLst>
              <a:ext uri="{FF2B5EF4-FFF2-40B4-BE49-F238E27FC236}">
                <a16:creationId xmlns:a16="http://schemas.microsoft.com/office/drawing/2014/main" id="{C62D38D7-5BDD-4ACB-A84E-76F1DBFDD39E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-19" t="4617" r="19" b="50000"/>
          <a:stretch/>
        </p:blipFill>
        <p:spPr>
          <a:xfrm>
            <a:off x="121218" y="1724690"/>
            <a:ext cx="11944944" cy="584775"/>
          </a:xfrm>
          <a:prstGeom prst="rect">
            <a:avLst/>
          </a:prstGeom>
        </p:spPr>
      </p:pic>
      <p:pic>
        <p:nvPicPr>
          <p:cNvPr id="5" name="Y_[09-01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484308" y="1727117"/>
            <a:ext cx="503802" cy="503802"/>
          </a:xfrm>
          <a:prstGeom prst="rect">
            <a:avLst/>
          </a:prstGeom>
        </p:spPr>
      </p:pic>
      <p:pic>
        <p:nvPicPr>
          <p:cNvPr id="6" name="Y_[09-02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458024" y="1727117"/>
            <a:ext cx="503802" cy="503802"/>
          </a:xfrm>
          <a:prstGeom prst="rect">
            <a:avLst/>
          </a:prstGeom>
        </p:spPr>
      </p:pic>
      <p:pic>
        <p:nvPicPr>
          <p:cNvPr id="7" name="Y_[09-03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426074" y="1727117"/>
            <a:ext cx="503802" cy="503802"/>
          </a:xfrm>
          <a:prstGeom prst="rect">
            <a:avLst/>
          </a:prstGeom>
        </p:spPr>
      </p:pic>
      <p:pic>
        <p:nvPicPr>
          <p:cNvPr id="8" name="Y_[09-04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364190" y="1727117"/>
            <a:ext cx="503802" cy="50380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4E6E5F7-5B18-9F5D-1C1B-BC5AF781C21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35896" y="232301"/>
            <a:ext cx="10938610" cy="1118034"/>
          </a:xfrm>
          <a:prstGeom prst="rect">
            <a:avLst/>
          </a:prstGeom>
        </p:spPr>
      </p:pic>
      <p:sp>
        <p:nvSpPr>
          <p:cNvPr id="3" name="TextBox 5">
            <a:extLst>
              <a:ext uri="{FF2B5EF4-FFF2-40B4-BE49-F238E27FC236}">
                <a16:creationId xmlns:a16="http://schemas.microsoft.com/office/drawing/2014/main" id="{B3CFEC2A-710B-48D9-9A3F-DAC8188AAB63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3200" dirty="0"/>
              <a:t>1L9-2</a:t>
            </a:r>
          </a:p>
        </p:txBody>
      </p:sp>
    </p:spTree>
    <p:extLst>
      <p:ext uri="{BB962C8B-B14F-4D97-AF65-F5344CB8AC3E}">
        <p14:creationId xmlns:p14="http://schemas.microsoft.com/office/powerpoint/2010/main" val="1533617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63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863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678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863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0DC4437C-B558-4482-9B68-4C7332A835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698" y="1011580"/>
            <a:ext cx="8667617" cy="5846420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3E32240E-9AC2-4869-A51A-EB7E7E32C2EC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3200" dirty="0"/>
              <a:t>1L9-3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2B83BD-1560-B41A-E4E7-9A42B8735B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85" y="25971"/>
            <a:ext cx="5439534" cy="7811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AB54905-B7CC-EFBC-CA2B-ECBFC4B36A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685" y="940371"/>
            <a:ext cx="3768506" cy="714360"/>
          </a:xfrm>
          <a:prstGeom prst="rect">
            <a:avLst/>
          </a:prstGeom>
        </p:spPr>
      </p:pic>
      <p:pic>
        <p:nvPicPr>
          <p:cNvPr id="2" name="Y_[09-06]_hanasu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754464" y="928723"/>
            <a:ext cx="458002" cy="458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24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32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0DC4437C-B558-4482-9B68-4C7332A835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2630" y="1092884"/>
            <a:ext cx="8547079" cy="5765116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3E32240E-9AC2-4869-A51A-EB7E7E32C2EC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3200" dirty="0"/>
              <a:t>1L9-3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033B65A-A713-9D99-AE7C-92DC9E441B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85" y="25971"/>
            <a:ext cx="5439534" cy="78115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AFE9DBF-C65A-C3D2-C62D-4A92383835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91" y="841389"/>
            <a:ext cx="3988952" cy="735826"/>
          </a:xfrm>
          <a:prstGeom prst="rect">
            <a:avLst/>
          </a:prstGeom>
        </p:spPr>
      </p:pic>
      <p:pic>
        <p:nvPicPr>
          <p:cNvPr id="2" name="Y_[09-06]_hanasu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061047" y="874516"/>
            <a:ext cx="458002" cy="458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526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32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0DC4437C-B558-4482-9B68-4C7332A835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2630" y="1092884"/>
            <a:ext cx="8547079" cy="5765116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3E32240E-9AC2-4869-A51A-EB7E7E32C2EC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3200" dirty="0"/>
              <a:t>1L9-3</a:t>
            </a:r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C402240C-E719-40F3-9FC7-2977135197A0}"/>
              </a:ext>
            </a:extLst>
          </p:cNvPr>
          <p:cNvSpPr/>
          <p:nvPr/>
        </p:nvSpPr>
        <p:spPr>
          <a:xfrm>
            <a:off x="4322496" y="1280959"/>
            <a:ext cx="2468048" cy="50380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0A41B9FC-D1D4-4AA8-BFD9-B431591AA910}"/>
              </a:ext>
            </a:extLst>
          </p:cNvPr>
          <p:cNvSpPr/>
          <p:nvPr/>
        </p:nvSpPr>
        <p:spPr>
          <a:xfrm>
            <a:off x="5809021" y="2145392"/>
            <a:ext cx="1551149" cy="50380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B6E325C2-EB9E-40B3-8F16-AE2B8DC02C25}"/>
              </a:ext>
            </a:extLst>
          </p:cNvPr>
          <p:cNvSpPr/>
          <p:nvPr/>
        </p:nvSpPr>
        <p:spPr>
          <a:xfrm>
            <a:off x="4322496" y="3317057"/>
            <a:ext cx="2872783" cy="50380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921C04D5-73B8-4555-98A2-B3F658CA8DDB}"/>
              </a:ext>
            </a:extLst>
          </p:cNvPr>
          <p:cNvSpPr/>
          <p:nvPr/>
        </p:nvSpPr>
        <p:spPr>
          <a:xfrm>
            <a:off x="5809021" y="4181490"/>
            <a:ext cx="4226894" cy="50380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B385A02B-8AB5-4C8D-BC6C-5E3A6FC21177}"/>
              </a:ext>
            </a:extLst>
          </p:cNvPr>
          <p:cNvSpPr/>
          <p:nvPr/>
        </p:nvSpPr>
        <p:spPr>
          <a:xfrm>
            <a:off x="4322496" y="5353155"/>
            <a:ext cx="3352468" cy="50380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6DBB90C2-B09F-448C-AADD-7F49B32E0C1B}"/>
              </a:ext>
            </a:extLst>
          </p:cNvPr>
          <p:cNvSpPr/>
          <p:nvPr/>
        </p:nvSpPr>
        <p:spPr>
          <a:xfrm>
            <a:off x="5809021" y="6240073"/>
            <a:ext cx="2000854" cy="50380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85A26F-3532-DCCF-C802-BD56D9DE5A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85" y="25971"/>
            <a:ext cx="5439534" cy="78115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4D478C9-B87D-2A79-9372-97C4840CCE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91" y="841389"/>
            <a:ext cx="3988952" cy="735826"/>
          </a:xfrm>
          <a:prstGeom prst="rect">
            <a:avLst/>
          </a:prstGeom>
        </p:spPr>
      </p:pic>
      <p:pic>
        <p:nvPicPr>
          <p:cNvPr id="2" name="Y_[09-06]_hanasu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100414" y="861781"/>
            <a:ext cx="503802" cy="50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776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32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3E32240E-9AC2-4869-A51A-EB7E7E32C2EC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3200" dirty="0"/>
              <a:t>1L9-3</a:t>
            </a:r>
          </a:p>
        </p:txBody>
      </p:sp>
      <p:pic>
        <p:nvPicPr>
          <p:cNvPr id="2" name="図 2" descr="テキス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62D23E5-60A1-4193-8ECD-7D077C232A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2466" y="1907499"/>
            <a:ext cx="4466744" cy="446707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4FB62C6-7832-B95C-3E19-AAA7C1880B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84" y="25971"/>
            <a:ext cx="5816303" cy="83526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2526EC1-CC8D-5793-0BAC-A5159F1524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85" y="967050"/>
            <a:ext cx="4206605" cy="940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1404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computer&#10;&#10;Description automatically generated">
            <a:extLst>
              <a:ext uri="{FF2B5EF4-FFF2-40B4-BE49-F238E27FC236}">
                <a16:creationId xmlns:a16="http://schemas.microsoft.com/office/drawing/2014/main" id="{6CB59CA7-5E39-3313-0786-B55EDA9CA7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1359" y="-912"/>
            <a:ext cx="9728558" cy="6866376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B46AD85-DBF1-C224-4D5A-7C77D7A89CD6}"/>
              </a:ext>
            </a:extLst>
          </p:cNvPr>
          <p:cNvSpPr/>
          <p:nvPr/>
        </p:nvSpPr>
        <p:spPr>
          <a:xfrm>
            <a:off x="1341906" y="2502474"/>
            <a:ext cx="9576179" cy="875731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0961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3CDC76A-DB03-4032-8858-7FC3F33080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53"/>
          <a:stretch/>
        </p:blipFill>
        <p:spPr>
          <a:xfrm>
            <a:off x="-12990" y="16328"/>
            <a:ext cx="12204990" cy="2732313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BA99B07F-95C7-472C-A4DC-E04A56499050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3200" dirty="0"/>
              <a:t>1L9-4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BD1E6C-94B7-08FC-9C4C-7ACF9C3FE5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75122"/>
            <a:ext cx="10866474" cy="1164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3267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6B09236B-5B32-4AED-B450-313C143C8194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3200" dirty="0"/>
              <a:t>1L9-4</a:t>
            </a: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1C08A69F-F471-42BB-B744-332993EF7E45}"/>
              </a:ext>
            </a:extLst>
          </p:cNvPr>
          <p:cNvGrpSpPr/>
          <p:nvPr/>
        </p:nvGrpSpPr>
        <p:grpSpPr>
          <a:xfrm>
            <a:off x="81555" y="1496329"/>
            <a:ext cx="12008283" cy="5249782"/>
            <a:chOff x="81555" y="1496329"/>
            <a:chExt cx="12008283" cy="5249782"/>
          </a:xfrm>
        </p:grpSpPr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629105E8-EE2E-407A-AE1E-54660E9502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1081" y="2031536"/>
              <a:ext cx="2686070" cy="1381135"/>
            </a:xfrm>
            <a:prstGeom prst="rect">
              <a:avLst/>
            </a:prstGeom>
          </p:spPr>
        </p:pic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2D8B9761-AEE4-4807-AA62-AE3ED61EA5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001322" y="2417678"/>
              <a:ext cx="1504961" cy="409578"/>
            </a:xfrm>
            <a:prstGeom prst="rect">
              <a:avLst/>
            </a:prstGeom>
          </p:spPr>
        </p:pic>
        <p:pic>
          <p:nvPicPr>
            <p:cNvPr id="27" name="図 26">
              <a:extLst>
                <a:ext uri="{FF2B5EF4-FFF2-40B4-BE49-F238E27FC236}">
                  <a16:creationId xmlns:a16="http://schemas.microsoft.com/office/drawing/2014/main" id="{907E345B-9806-48A5-990C-9FC9ACFD46B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680454" y="2031536"/>
              <a:ext cx="2628919" cy="1314460"/>
            </a:xfrm>
            <a:prstGeom prst="rect">
              <a:avLst/>
            </a:prstGeom>
          </p:spPr>
        </p:pic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750CBFEB-DD78-4449-87EE-9C89C46A37C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621739" y="1669960"/>
              <a:ext cx="2028840" cy="2314592"/>
            </a:xfrm>
            <a:prstGeom prst="rect">
              <a:avLst/>
            </a:prstGeom>
          </p:spPr>
        </p:pic>
        <p:pic>
          <p:nvPicPr>
            <p:cNvPr id="31" name="図 30">
              <a:extLst>
                <a:ext uri="{FF2B5EF4-FFF2-40B4-BE49-F238E27FC236}">
                  <a16:creationId xmlns:a16="http://schemas.microsoft.com/office/drawing/2014/main" id="{9571C029-4026-410B-B6BC-150431E5B8D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793477" y="1617195"/>
              <a:ext cx="2257442" cy="2209816"/>
            </a:xfrm>
            <a:prstGeom prst="rect">
              <a:avLst/>
            </a:prstGeom>
          </p:spPr>
        </p:pic>
        <p:pic>
          <p:nvPicPr>
            <p:cNvPr id="33" name="図 32">
              <a:extLst>
                <a:ext uri="{FF2B5EF4-FFF2-40B4-BE49-F238E27FC236}">
                  <a16:creationId xmlns:a16="http://schemas.microsoft.com/office/drawing/2014/main" id="{50F325EB-2EA2-4AAF-9D27-C9F635C651C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98434" y="4163385"/>
              <a:ext cx="1362085" cy="1847864"/>
            </a:xfrm>
            <a:prstGeom prst="rect">
              <a:avLst/>
            </a:prstGeom>
          </p:spPr>
        </p:pic>
        <p:pic>
          <p:nvPicPr>
            <p:cNvPr id="35" name="図 34">
              <a:extLst>
                <a:ext uri="{FF2B5EF4-FFF2-40B4-BE49-F238E27FC236}">
                  <a16:creationId xmlns:a16="http://schemas.microsoft.com/office/drawing/2014/main" id="{805944A5-F952-4798-80F7-A35A5ECF645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745047" y="4163385"/>
              <a:ext cx="1352560" cy="1781188"/>
            </a:xfrm>
            <a:prstGeom prst="rect">
              <a:avLst/>
            </a:prstGeom>
          </p:spPr>
        </p:pic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52024C11-E014-4B3A-91A5-BC5D82DA00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l="1209" t="1757"/>
            <a:stretch/>
          </p:blipFill>
          <p:spPr>
            <a:xfrm>
              <a:off x="3282135" y="4163385"/>
              <a:ext cx="8807703" cy="2582726"/>
            </a:xfrm>
            <a:prstGeom prst="rect">
              <a:avLst/>
            </a:prstGeom>
          </p:spPr>
        </p:pic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D0EA0ED9-8109-43A4-AF7B-F960D7A6FF0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555" y="1496329"/>
              <a:ext cx="1632034" cy="514376"/>
            </a:xfrm>
            <a:prstGeom prst="rect">
              <a:avLst/>
            </a:prstGeom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63F8A8F0-6C7D-691C-4903-24F68605D18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964" y="0"/>
            <a:ext cx="3210373" cy="73352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06CFA3F-D580-D6A3-9FC8-7E755A90E59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1762" y="610906"/>
            <a:ext cx="3953427" cy="790685"/>
          </a:xfrm>
          <a:prstGeom prst="rect">
            <a:avLst/>
          </a:prstGeom>
        </p:spPr>
      </p:pic>
      <p:pic>
        <p:nvPicPr>
          <p:cNvPr id="22" name="Y_[09-07]_kotoba1">
            <a:hlinkClick r:id="" action="ppaction://media"/>
            <a:extLst>
              <a:ext uri="{FF2B5EF4-FFF2-40B4-BE49-F238E27FC236}">
                <a16:creationId xmlns:a16="http://schemas.microsoft.com/office/drawing/2014/main" id="{35109D1E-FEE7-4C64-8DBD-944AFA207463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086349" y="639955"/>
            <a:ext cx="482065" cy="488704"/>
          </a:xfrm>
        </p:spPr>
      </p:pic>
    </p:spTree>
    <p:extLst>
      <p:ext uri="{BB962C8B-B14F-4D97-AF65-F5344CB8AC3E}">
        <p14:creationId xmlns:p14="http://schemas.microsoft.com/office/powerpoint/2010/main" val="1653326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582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6B09236B-5B32-4AED-B450-313C143C8194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3200" dirty="0"/>
              <a:t>1L9-4</a:t>
            </a: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1C08A69F-F471-42BB-B744-332993EF7E45}"/>
              </a:ext>
            </a:extLst>
          </p:cNvPr>
          <p:cNvGrpSpPr/>
          <p:nvPr/>
        </p:nvGrpSpPr>
        <p:grpSpPr>
          <a:xfrm>
            <a:off x="81555" y="1542375"/>
            <a:ext cx="12008283" cy="5249782"/>
            <a:chOff x="81555" y="1496329"/>
            <a:chExt cx="12008283" cy="5249782"/>
          </a:xfrm>
        </p:grpSpPr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629105E8-EE2E-407A-AE1E-54660E9502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1081" y="2031536"/>
              <a:ext cx="2686070" cy="1381135"/>
            </a:xfrm>
            <a:prstGeom prst="rect">
              <a:avLst/>
            </a:prstGeom>
          </p:spPr>
        </p:pic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2D8B9761-AEE4-4807-AA62-AE3ED61EA5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001322" y="2417678"/>
              <a:ext cx="1504961" cy="409578"/>
            </a:xfrm>
            <a:prstGeom prst="rect">
              <a:avLst/>
            </a:prstGeom>
          </p:spPr>
        </p:pic>
        <p:pic>
          <p:nvPicPr>
            <p:cNvPr id="27" name="図 26">
              <a:extLst>
                <a:ext uri="{FF2B5EF4-FFF2-40B4-BE49-F238E27FC236}">
                  <a16:creationId xmlns:a16="http://schemas.microsoft.com/office/drawing/2014/main" id="{907E345B-9806-48A5-990C-9FC9ACFD46B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680454" y="2031536"/>
              <a:ext cx="2628919" cy="1314460"/>
            </a:xfrm>
            <a:prstGeom prst="rect">
              <a:avLst/>
            </a:prstGeom>
          </p:spPr>
        </p:pic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750CBFEB-DD78-4449-87EE-9C89C46A37C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621739" y="1669960"/>
              <a:ext cx="2028840" cy="2314592"/>
            </a:xfrm>
            <a:prstGeom prst="rect">
              <a:avLst/>
            </a:prstGeom>
          </p:spPr>
        </p:pic>
        <p:pic>
          <p:nvPicPr>
            <p:cNvPr id="31" name="図 30">
              <a:extLst>
                <a:ext uri="{FF2B5EF4-FFF2-40B4-BE49-F238E27FC236}">
                  <a16:creationId xmlns:a16="http://schemas.microsoft.com/office/drawing/2014/main" id="{9571C029-4026-410B-B6BC-150431E5B8D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793477" y="1617195"/>
              <a:ext cx="2257442" cy="2209816"/>
            </a:xfrm>
            <a:prstGeom prst="rect">
              <a:avLst/>
            </a:prstGeom>
          </p:spPr>
        </p:pic>
        <p:pic>
          <p:nvPicPr>
            <p:cNvPr id="33" name="図 32">
              <a:extLst>
                <a:ext uri="{FF2B5EF4-FFF2-40B4-BE49-F238E27FC236}">
                  <a16:creationId xmlns:a16="http://schemas.microsoft.com/office/drawing/2014/main" id="{50F325EB-2EA2-4AAF-9D27-C9F635C651C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98434" y="4163385"/>
              <a:ext cx="1362085" cy="1847864"/>
            </a:xfrm>
            <a:prstGeom prst="rect">
              <a:avLst/>
            </a:prstGeom>
          </p:spPr>
        </p:pic>
        <p:pic>
          <p:nvPicPr>
            <p:cNvPr id="35" name="図 34">
              <a:extLst>
                <a:ext uri="{FF2B5EF4-FFF2-40B4-BE49-F238E27FC236}">
                  <a16:creationId xmlns:a16="http://schemas.microsoft.com/office/drawing/2014/main" id="{805944A5-F952-4798-80F7-A35A5ECF645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745047" y="4163385"/>
              <a:ext cx="1352560" cy="1781188"/>
            </a:xfrm>
            <a:prstGeom prst="rect">
              <a:avLst/>
            </a:prstGeom>
          </p:spPr>
        </p:pic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52024C11-E014-4B3A-91A5-BC5D82DA00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l="1209" t="1757"/>
            <a:stretch/>
          </p:blipFill>
          <p:spPr>
            <a:xfrm>
              <a:off x="3282135" y="4163385"/>
              <a:ext cx="8807703" cy="2582726"/>
            </a:xfrm>
            <a:prstGeom prst="rect">
              <a:avLst/>
            </a:prstGeom>
          </p:spPr>
        </p:pic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D0EA0ED9-8109-43A4-AF7B-F960D7A6FF0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555" y="1496329"/>
              <a:ext cx="1632034" cy="514376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2A9A8E58-3CE2-5A51-D5B1-34F25C468EB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964" y="0"/>
            <a:ext cx="3210373" cy="7335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4BF21B1-C379-A9AB-15E9-FFF0E6291DB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687672"/>
            <a:ext cx="3810058" cy="762011"/>
          </a:xfrm>
          <a:prstGeom prst="rect">
            <a:avLst/>
          </a:prstGeom>
        </p:spPr>
      </p:pic>
      <p:pic>
        <p:nvPicPr>
          <p:cNvPr id="19" name="Y_[09-07]_kotoba1">
            <a:hlinkClick r:id="" action="ppaction://media"/>
            <a:extLst>
              <a:ext uri="{FF2B5EF4-FFF2-40B4-BE49-F238E27FC236}">
                <a16:creationId xmlns:a16="http://schemas.microsoft.com/office/drawing/2014/main" id="{411A98A0-BA07-4C06-9F71-D8F2042D01E1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810058" y="793861"/>
            <a:ext cx="482065" cy="488704"/>
          </a:xfrm>
        </p:spPr>
      </p:pic>
    </p:spTree>
    <p:extLst>
      <p:ext uri="{BB962C8B-B14F-4D97-AF65-F5344CB8AC3E}">
        <p14:creationId xmlns:p14="http://schemas.microsoft.com/office/powerpoint/2010/main" val="3782707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582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6B09236B-5B32-4AED-B450-313C143C8194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3200" dirty="0"/>
              <a:t>1L9-4</a:t>
            </a: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1C08A69F-F471-42BB-B744-332993EF7E45}"/>
              </a:ext>
            </a:extLst>
          </p:cNvPr>
          <p:cNvGrpSpPr/>
          <p:nvPr/>
        </p:nvGrpSpPr>
        <p:grpSpPr>
          <a:xfrm>
            <a:off x="81555" y="1542375"/>
            <a:ext cx="12008283" cy="5249782"/>
            <a:chOff x="81555" y="1496329"/>
            <a:chExt cx="12008283" cy="5249782"/>
          </a:xfrm>
        </p:grpSpPr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629105E8-EE2E-407A-AE1E-54660E9502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1081" y="2031536"/>
              <a:ext cx="2686070" cy="1381135"/>
            </a:xfrm>
            <a:prstGeom prst="rect">
              <a:avLst/>
            </a:prstGeom>
          </p:spPr>
        </p:pic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2D8B9761-AEE4-4807-AA62-AE3ED61EA5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001322" y="2417678"/>
              <a:ext cx="1504961" cy="409578"/>
            </a:xfrm>
            <a:prstGeom prst="rect">
              <a:avLst/>
            </a:prstGeom>
          </p:spPr>
        </p:pic>
        <p:pic>
          <p:nvPicPr>
            <p:cNvPr id="27" name="図 26">
              <a:extLst>
                <a:ext uri="{FF2B5EF4-FFF2-40B4-BE49-F238E27FC236}">
                  <a16:creationId xmlns:a16="http://schemas.microsoft.com/office/drawing/2014/main" id="{907E345B-9806-48A5-990C-9FC9ACFD46B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680454" y="2031536"/>
              <a:ext cx="2628919" cy="1314460"/>
            </a:xfrm>
            <a:prstGeom prst="rect">
              <a:avLst/>
            </a:prstGeom>
          </p:spPr>
        </p:pic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750CBFEB-DD78-4449-87EE-9C89C46A37C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621739" y="1669960"/>
              <a:ext cx="2028840" cy="2314592"/>
            </a:xfrm>
            <a:prstGeom prst="rect">
              <a:avLst/>
            </a:prstGeom>
          </p:spPr>
        </p:pic>
        <p:pic>
          <p:nvPicPr>
            <p:cNvPr id="31" name="図 30">
              <a:extLst>
                <a:ext uri="{FF2B5EF4-FFF2-40B4-BE49-F238E27FC236}">
                  <a16:creationId xmlns:a16="http://schemas.microsoft.com/office/drawing/2014/main" id="{9571C029-4026-410B-B6BC-150431E5B8D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793477" y="1617195"/>
              <a:ext cx="2257442" cy="2209816"/>
            </a:xfrm>
            <a:prstGeom prst="rect">
              <a:avLst/>
            </a:prstGeom>
          </p:spPr>
        </p:pic>
        <p:pic>
          <p:nvPicPr>
            <p:cNvPr id="33" name="図 32">
              <a:extLst>
                <a:ext uri="{FF2B5EF4-FFF2-40B4-BE49-F238E27FC236}">
                  <a16:creationId xmlns:a16="http://schemas.microsoft.com/office/drawing/2014/main" id="{50F325EB-2EA2-4AAF-9D27-C9F635C651C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98434" y="4163385"/>
              <a:ext cx="1362085" cy="1847864"/>
            </a:xfrm>
            <a:prstGeom prst="rect">
              <a:avLst/>
            </a:prstGeom>
          </p:spPr>
        </p:pic>
        <p:pic>
          <p:nvPicPr>
            <p:cNvPr id="35" name="図 34">
              <a:extLst>
                <a:ext uri="{FF2B5EF4-FFF2-40B4-BE49-F238E27FC236}">
                  <a16:creationId xmlns:a16="http://schemas.microsoft.com/office/drawing/2014/main" id="{805944A5-F952-4798-80F7-A35A5ECF645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745047" y="4163385"/>
              <a:ext cx="1352560" cy="1781188"/>
            </a:xfrm>
            <a:prstGeom prst="rect">
              <a:avLst/>
            </a:prstGeom>
          </p:spPr>
        </p:pic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52024C11-E014-4B3A-91A5-BC5D82DA00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l="1209" t="1757"/>
            <a:stretch/>
          </p:blipFill>
          <p:spPr>
            <a:xfrm>
              <a:off x="3282135" y="4163385"/>
              <a:ext cx="8807703" cy="2582726"/>
            </a:xfrm>
            <a:prstGeom prst="rect">
              <a:avLst/>
            </a:prstGeom>
          </p:spPr>
        </p:pic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D0EA0ED9-8109-43A4-AF7B-F960D7A6FF0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555" y="1496329"/>
              <a:ext cx="1632034" cy="514376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D45FA020-4CA7-F46C-79AC-1D24108120C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964" y="0"/>
            <a:ext cx="3210373" cy="7335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703606C-B348-A18F-51CB-20E52C58E33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756922"/>
            <a:ext cx="4667847" cy="753554"/>
          </a:xfrm>
          <a:prstGeom prst="rect">
            <a:avLst/>
          </a:prstGeom>
        </p:spPr>
      </p:pic>
      <p:pic>
        <p:nvPicPr>
          <p:cNvPr id="17" name="Y_[09-08]_kotoba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694662" y="1003959"/>
            <a:ext cx="425935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152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73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6B09236B-5B32-4AED-B450-313C143C8194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3200" dirty="0"/>
              <a:t>1L9-4</a:t>
            </a: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1C08A69F-F471-42BB-B744-332993EF7E45}"/>
              </a:ext>
            </a:extLst>
          </p:cNvPr>
          <p:cNvGrpSpPr/>
          <p:nvPr/>
        </p:nvGrpSpPr>
        <p:grpSpPr>
          <a:xfrm>
            <a:off x="81555" y="1542375"/>
            <a:ext cx="12008283" cy="5249782"/>
            <a:chOff x="81555" y="1496329"/>
            <a:chExt cx="12008283" cy="5249782"/>
          </a:xfrm>
        </p:grpSpPr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629105E8-EE2E-407A-AE1E-54660E9502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1081" y="2031536"/>
              <a:ext cx="2686070" cy="1381135"/>
            </a:xfrm>
            <a:prstGeom prst="rect">
              <a:avLst/>
            </a:prstGeom>
          </p:spPr>
        </p:pic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2D8B9761-AEE4-4807-AA62-AE3ED61EA5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001322" y="2417678"/>
              <a:ext cx="1504961" cy="409578"/>
            </a:xfrm>
            <a:prstGeom prst="rect">
              <a:avLst/>
            </a:prstGeom>
          </p:spPr>
        </p:pic>
        <p:pic>
          <p:nvPicPr>
            <p:cNvPr id="27" name="図 26">
              <a:extLst>
                <a:ext uri="{FF2B5EF4-FFF2-40B4-BE49-F238E27FC236}">
                  <a16:creationId xmlns:a16="http://schemas.microsoft.com/office/drawing/2014/main" id="{907E345B-9806-48A5-990C-9FC9ACFD46B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680454" y="2031536"/>
              <a:ext cx="2628919" cy="1314460"/>
            </a:xfrm>
            <a:prstGeom prst="rect">
              <a:avLst/>
            </a:prstGeom>
          </p:spPr>
        </p:pic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750CBFEB-DD78-4449-87EE-9C89C46A37C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621739" y="1669960"/>
              <a:ext cx="2028840" cy="2314592"/>
            </a:xfrm>
            <a:prstGeom prst="rect">
              <a:avLst/>
            </a:prstGeom>
          </p:spPr>
        </p:pic>
        <p:pic>
          <p:nvPicPr>
            <p:cNvPr id="31" name="図 30">
              <a:extLst>
                <a:ext uri="{FF2B5EF4-FFF2-40B4-BE49-F238E27FC236}">
                  <a16:creationId xmlns:a16="http://schemas.microsoft.com/office/drawing/2014/main" id="{9571C029-4026-410B-B6BC-150431E5B8D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793477" y="1617195"/>
              <a:ext cx="2257442" cy="2209816"/>
            </a:xfrm>
            <a:prstGeom prst="rect">
              <a:avLst/>
            </a:prstGeom>
          </p:spPr>
        </p:pic>
        <p:pic>
          <p:nvPicPr>
            <p:cNvPr id="33" name="図 32">
              <a:extLst>
                <a:ext uri="{FF2B5EF4-FFF2-40B4-BE49-F238E27FC236}">
                  <a16:creationId xmlns:a16="http://schemas.microsoft.com/office/drawing/2014/main" id="{50F325EB-2EA2-4AAF-9D27-C9F635C651C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98434" y="4163385"/>
              <a:ext cx="1362085" cy="1847864"/>
            </a:xfrm>
            <a:prstGeom prst="rect">
              <a:avLst/>
            </a:prstGeom>
          </p:spPr>
        </p:pic>
        <p:pic>
          <p:nvPicPr>
            <p:cNvPr id="35" name="図 34">
              <a:extLst>
                <a:ext uri="{FF2B5EF4-FFF2-40B4-BE49-F238E27FC236}">
                  <a16:creationId xmlns:a16="http://schemas.microsoft.com/office/drawing/2014/main" id="{805944A5-F952-4798-80F7-A35A5ECF645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745047" y="4163385"/>
              <a:ext cx="1352560" cy="1781188"/>
            </a:xfrm>
            <a:prstGeom prst="rect">
              <a:avLst/>
            </a:prstGeom>
          </p:spPr>
        </p:pic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52024C11-E014-4B3A-91A5-BC5D82DA00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l="1209" t="1757"/>
            <a:stretch/>
          </p:blipFill>
          <p:spPr>
            <a:xfrm>
              <a:off x="3282135" y="4163385"/>
              <a:ext cx="8807703" cy="2582726"/>
            </a:xfrm>
            <a:prstGeom prst="rect">
              <a:avLst/>
            </a:prstGeom>
          </p:spPr>
        </p:pic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D0EA0ED9-8109-43A4-AF7B-F960D7A6FF0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555" y="1496329"/>
              <a:ext cx="1632034" cy="514376"/>
            </a:xfrm>
            <a:prstGeom prst="rect">
              <a:avLst/>
            </a:prstGeom>
          </p:spPr>
        </p:pic>
      </p:grpSp>
      <p:sp>
        <p:nvSpPr>
          <p:cNvPr id="24" name="TextBox 41">
            <a:extLst>
              <a:ext uri="{FF2B5EF4-FFF2-40B4-BE49-F238E27FC236}">
                <a16:creationId xmlns:a16="http://schemas.microsoft.com/office/drawing/2014/main" id="{082637BB-2F65-40AD-9089-D9B0F5CA69FD}"/>
              </a:ext>
            </a:extLst>
          </p:cNvPr>
          <p:cNvSpPr txBox="1"/>
          <p:nvPr/>
        </p:nvSpPr>
        <p:spPr>
          <a:xfrm>
            <a:off x="458200" y="2259989"/>
            <a:ext cx="508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①</a:t>
            </a:r>
            <a:endParaRPr lang="en-US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5" name="TextBox 45">
            <a:extLst>
              <a:ext uri="{FF2B5EF4-FFF2-40B4-BE49-F238E27FC236}">
                <a16:creationId xmlns:a16="http://schemas.microsoft.com/office/drawing/2014/main" id="{22B6A82F-294F-49BB-B99C-20AB8515F996}"/>
              </a:ext>
            </a:extLst>
          </p:cNvPr>
          <p:cNvSpPr txBox="1"/>
          <p:nvPr/>
        </p:nvSpPr>
        <p:spPr>
          <a:xfrm>
            <a:off x="4949307" y="2187922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②</a:t>
            </a:r>
            <a:endParaRPr lang="en-US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8" name="TextBox 46">
            <a:extLst>
              <a:ext uri="{FF2B5EF4-FFF2-40B4-BE49-F238E27FC236}">
                <a16:creationId xmlns:a16="http://schemas.microsoft.com/office/drawing/2014/main" id="{F73B8FE3-F973-42C3-8D61-7159D39B29F2}"/>
              </a:ext>
            </a:extLst>
          </p:cNvPr>
          <p:cNvSpPr txBox="1"/>
          <p:nvPr/>
        </p:nvSpPr>
        <p:spPr>
          <a:xfrm>
            <a:off x="7775945" y="1693937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③</a:t>
            </a:r>
            <a:endParaRPr lang="en-US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9" name="TextBox 47">
            <a:extLst>
              <a:ext uri="{FF2B5EF4-FFF2-40B4-BE49-F238E27FC236}">
                <a16:creationId xmlns:a16="http://schemas.microsoft.com/office/drawing/2014/main" id="{80467870-2B3B-40E0-8BB1-62F2D449D12D}"/>
              </a:ext>
            </a:extLst>
          </p:cNvPr>
          <p:cNvSpPr txBox="1"/>
          <p:nvPr/>
        </p:nvSpPr>
        <p:spPr>
          <a:xfrm>
            <a:off x="4949306" y="2668513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④</a:t>
            </a:r>
            <a:endParaRPr lang="en-US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6" name="TextBox 48">
            <a:extLst>
              <a:ext uri="{FF2B5EF4-FFF2-40B4-BE49-F238E27FC236}">
                <a16:creationId xmlns:a16="http://schemas.microsoft.com/office/drawing/2014/main" id="{F48AD398-F93A-4E46-AF17-96DF4309BA51}"/>
              </a:ext>
            </a:extLst>
          </p:cNvPr>
          <p:cNvSpPr txBox="1"/>
          <p:nvPr/>
        </p:nvSpPr>
        <p:spPr>
          <a:xfrm>
            <a:off x="13906" y="4209431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⑤</a:t>
            </a:r>
            <a:endParaRPr lang="en-US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8" name="TextBox 49">
            <a:extLst>
              <a:ext uri="{FF2B5EF4-FFF2-40B4-BE49-F238E27FC236}">
                <a16:creationId xmlns:a16="http://schemas.microsoft.com/office/drawing/2014/main" id="{36480F33-E999-47AD-A1DB-601C4241A39A}"/>
              </a:ext>
            </a:extLst>
          </p:cNvPr>
          <p:cNvSpPr txBox="1"/>
          <p:nvPr/>
        </p:nvSpPr>
        <p:spPr>
          <a:xfrm>
            <a:off x="10240095" y="1693936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⑥</a:t>
            </a:r>
            <a:endParaRPr lang="en-US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30" name="TextBox 50">
            <a:extLst>
              <a:ext uri="{FF2B5EF4-FFF2-40B4-BE49-F238E27FC236}">
                <a16:creationId xmlns:a16="http://schemas.microsoft.com/office/drawing/2014/main" id="{000E54BF-74BD-47B5-96EB-C0A4B38C1486}"/>
              </a:ext>
            </a:extLst>
          </p:cNvPr>
          <p:cNvSpPr txBox="1"/>
          <p:nvPr/>
        </p:nvSpPr>
        <p:spPr>
          <a:xfrm>
            <a:off x="1609890" y="4259893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⑦</a:t>
            </a:r>
            <a:endParaRPr lang="en-US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32" name="TextBox 51">
            <a:extLst>
              <a:ext uri="{FF2B5EF4-FFF2-40B4-BE49-F238E27FC236}">
                <a16:creationId xmlns:a16="http://schemas.microsoft.com/office/drawing/2014/main" id="{1B332AFA-3225-403F-8D33-772471697EA9}"/>
              </a:ext>
            </a:extLst>
          </p:cNvPr>
          <p:cNvSpPr txBox="1"/>
          <p:nvPr/>
        </p:nvSpPr>
        <p:spPr>
          <a:xfrm>
            <a:off x="2686143" y="2440460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⑧</a:t>
            </a:r>
            <a:endParaRPr lang="en-US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34" name="TextBox 52">
            <a:extLst>
              <a:ext uri="{FF2B5EF4-FFF2-40B4-BE49-F238E27FC236}">
                <a16:creationId xmlns:a16="http://schemas.microsoft.com/office/drawing/2014/main" id="{9FDE7F4B-60EA-472F-850B-770866461151}"/>
              </a:ext>
            </a:extLst>
          </p:cNvPr>
          <p:cNvSpPr txBox="1"/>
          <p:nvPr/>
        </p:nvSpPr>
        <p:spPr>
          <a:xfrm>
            <a:off x="458200" y="2689395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⑨</a:t>
            </a:r>
            <a:endParaRPr lang="en-US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FD4E9C7-6BA9-5080-3B9D-67294A79471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964" y="0"/>
            <a:ext cx="3210373" cy="7335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AA1BF27-C69B-955B-997F-A970B3082AA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749245"/>
            <a:ext cx="4667847" cy="753554"/>
          </a:xfrm>
          <a:prstGeom prst="rect">
            <a:avLst/>
          </a:prstGeom>
        </p:spPr>
      </p:pic>
      <p:pic>
        <p:nvPicPr>
          <p:cNvPr id="4" name="Y_[09-08]_kotoba2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673398" y="1055598"/>
            <a:ext cx="425935" cy="425935"/>
          </a:xfrm>
        </p:spPr>
      </p:pic>
    </p:spTree>
    <p:extLst>
      <p:ext uri="{BB962C8B-B14F-4D97-AF65-F5344CB8AC3E}">
        <p14:creationId xmlns:p14="http://schemas.microsoft.com/office/powerpoint/2010/main" val="3187192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4873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4" grpId="0"/>
      <p:bldP spid="25" grpId="0"/>
      <p:bldP spid="18" grpId="0"/>
      <p:bldP spid="19" grpId="0"/>
      <p:bldP spid="26" grpId="0"/>
      <p:bldP spid="28" grpId="0"/>
      <p:bldP spid="30" grpId="0"/>
      <p:bldP spid="32" grpId="0"/>
      <p:bldP spid="3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3B33737-C5E3-49C7-842A-9D5262BFAEC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5519650"/>
          </a:xfrm>
          <a:prstGeom prst="rect">
            <a:avLst/>
          </a:prstGeom>
        </p:spPr>
      </p:pic>
      <p:pic>
        <p:nvPicPr>
          <p:cNvPr id="6" name="Y_[09-09]_kiku1">
            <a:hlinkClick r:id="" action="ppaction://media"/>
            <a:extLst>
              <a:ext uri="{FF2B5EF4-FFF2-40B4-BE49-F238E27FC236}">
                <a16:creationId xmlns:a16="http://schemas.microsoft.com/office/drawing/2014/main" id="{4EACD7AC-C1A4-4ED1-96C8-B2C54156C603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961943" y="4200828"/>
            <a:ext cx="458988" cy="443056"/>
          </a:xfrm>
        </p:spPr>
      </p:pic>
      <p:pic>
        <p:nvPicPr>
          <p:cNvPr id="7" name="Y_[09-10]_kiku2">
            <a:hlinkClick r:id="" action="ppaction://media"/>
            <a:extLst>
              <a:ext uri="{FF2B5EF4-FFF2-40B4-BE49-F238E27FC236}">
                <a16:creationId xmlns:a16="http://schemas.microsoft.com/office/drawing/2014/main" id="{CF7D295E-F9D4-4679-999B-0366DF1C578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530880" y="4200828"/>
            <a:ext cx="443057" cy="443057"/>
          </a:xfrm>
          <a:prstGeom prst="rect">
            <a:avLst/>
          </a:prstGeom>
        </p:spPr>
      </p:pic>
      <p:pic>
        <p:nvPicPr>
          <p:cNvPr id="8" name="Y_[09-11]_kiku3">
            <a:hlinkClick r:id="" action="ppaction://media"/>
            <a:extLst>
              <a:ext uri="{FF2B5EF4-FFF2-40B4-BE49-F238E27FC236}">
                <a16:creationId xmlns:a16="http://schemas.microsoft.com/office/drawing/2014/main" id="{C4A9122C-6842-47F2-9280-429C69C8515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880564" y="4171850"/>
            <a:ext cx="443057" cy="443057"/>
          </a:xfrm>
          <a:prstGeom prst="rect">
            <a:avLst/>
          </a:prstGeom>
        </p:spPr>
      </p:pic>
      <p:pic>
        <p:nvPicPr>
          <p:cNvPr id="9" name="Y_[09-12]_kiku4">
            <a:hlinkClick r:id="" action="ppaction://media"/>
            <a:extLst>
              <a:ext uri="{FF2B5EF4-FFF2-40B4-BE49-F238E27FC236}">
                <a16:creationId xmlns:a16="http://schemas.microsoft.com/office/drawing/2014/main" id="{53B4447E-AF64-42B4-BDD3-3BAD24B69BDF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452417" y="4195142"/>
            <a:ext cx="443057" cy="443057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2DF7D29F-0D67-4B48-B79F-A3744C72A79F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3200" dirty="0"/>
              <a:t>1L9-5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0C68BA9-F4AA-3CBF-5E7C-28427F8185D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-13385" y="-24194"/>
            <a:ext cx="8862844" cy="3001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378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1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923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778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554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A9254A3E-7A4F-494A-878D-4DDDD69EE0CB}"/>
              </a:ext>
            </a:extLst>
          </p:cNvPr>
          <p:cNvGrpSpPr/>
          <p:nvPr/>
        </p:nvGrpSpPr>
        <p:grpSpPr>
          <a:xfrm>
            <a:off x="0" y="-118412"/>
            <a:ext cx="12192000" cy="5519650"/>
            <a:chOff x="0" y="-118412"/>
            <a:chExt cx="12192000" cy="551965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3B33737-C5E3-49C7-842A-9D5262BFAEC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0" y="-118412"/>
              <a:ext cx="12192000" cy="551965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2588904-9140-4074-BB20-2CB879B79E72}"/>
                </a:ext>
              </a:extLst>
            </p:cNvPr>
            <p:cNvSpPr txBox="1"/>
            <p:nvPr/>
          </p:nvSpPr>
          <p:spPr>
            <a:xfrm>
              <a:off x="3111611" y="4718882"/>
              <a:ext cx="40107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d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7F85EA7-CD34-4F64-A375-13774BAEAEDB}"/>
                </a:ext>
              </a:extLst>
            </p:cNvPr>
            <p:cNvSpPr txBox="1"/>
            <p:nvPr/>
          </p:nvSpPr>
          <p:spPr>
            <a:xfrm>
              <a:off x="5602916" y="4705065"/>
              <a:ext cx="38664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a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FC28FCF-0815-4D55-AF4E-1AEAA441E340}"/>
                </a:ext>
              </a:extLst>
            </p:cNvPr>
            <p:cNvSpPr txBox="1"/>
            <p:nvPr/>
          </p:nvSpPr>
          <p:spPr>
            <a:xfrm>
              <a:off x="8079793" y="4722822"/>
              <a:ext cx="4042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b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FFFBAFF-A542-4DF2-BE55-0E95E77FE422}"/>
                </a:ext>
              </a:extLst>
            </p:cNvPr>
            <p:cNvSpPr txBox="1"/>
            <p:nvPr/>
          </p:nvSpPr>
          <p:spPr>
            <a:xfrm>
              <a:off x="10574304" y="4705064"/>
              <a:ext cx="38985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c</a:t>
              </a:r>
            </a:p>
          </p:txBody>
        </p:sp>
      </p:grpSp>
      <p:pic>
        <p:nvPicPr>
          <p:cNvPr id="6" name="Y_[09-09]_kiku1">
            <a:hlinkClick r:id="" action="ppaction://media"/>
            <a:extLst>
              <a:ext uri="{FF2B5EF4-FFF2-40B4-BE49-F238E27FC236}">
                <a16:creationId xmlns:a16="http://schemas.microsoft.com/office/drawing/2014/main" id="{4EACD7AC-C1A4-4ED1-96C8-B2C54156C603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961943" y="4200828"/>
            <a:ext cx="458988" cy="443056"/>
          </a:xfrm>
        </p:spPr>
      </p:pic>
      <p:pic>
        <p:nvPicPr>
          <p:cNvPr id="7" name="Y_[09-10]_kiku2">
            <a:hlinkClick r:id="" action="ppaction://media"/>
            <a:extLst>
              <a:ext uri="{FF2B5EF4-FFF2-40B4-BE49-F238E27FC236}">
                <a16:creationId xmlns:a16="http://schemas.microsoft.com/office/drawing/2014/main" id="{CF7D295E-F9D4-4679-999B-0366DF1C578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530880" y="4200828"/>
            <a:ext cx="443057" cy="443057"/>
          </a:xfrm>
          <a:prstGeom prst="rect">
            <a:avLst/>
          </a:prstGeom>
        </p:spPr>
      </p:pic>
      <p:pic>
        <p:nvPicPr>
          <p:cNvPr id="8" name="Y_[09-11]_kiku3">
            <a:hlinkClick r:id="" action="ppaction://media"/>
            <a:extLst>
              <a:ext uri="{FF2B5EF4-FFF2-40B4-BE49-F238E27FC236}">
                <a16:creationId xmlns:a16="http://schemas.microsoft.com/office/drawing/2014/main" id="{C4A9122C-6842-47F2-9280-429C69C8515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880564" y="4171850"/>
            <a:ext cx="443057" cy="443057"/>
          </a:xfrm>
          <a:prstGeom prst="rect">
            <a:avLst/>
          </a:prstGeom>
        </p:spPr>
      </p:pic>
      <p:pic>
        <p:nvPicPr>
          <p:cNvPr id="9" name="Y_[09-12]_kiku4">
            <a:hlinkClick r:id="" action="ppaction://media"/>
            <a:extLst>
              <a:ext uri="{FF2B5EF4-FFF2-40B4-BE49-F238E27FC236}">
                <a16:creationId xmlns:a16="http://schemas.microsoft.com/office/drawing/2014/main" id="{53B4447E-AF64-42B4-BDD3-3BAD24B69BDF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452417" y="4195142"/>
            <a:ext cx="443057" cy="443057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2DF7D29F-0D67-4B48-B79F-A3744C72A79F}"/>
              </a:ext>
            </a:extLst>
          </p:cNvPr>
          <p:cNvSpPr txBox="1"/>
          <p:nvPr/>
        </p:nvSpPr>
        <p:spPr>
          <a:xfrm>
            <a:off x="11084004" y="-11084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3200" dirty="0"/>
              <a:t>1L9-5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9AC3DE-2E94-9E2B-75B0-B561A50B1AD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-13385" y="-24194"/>
            <a:ext cx="8862844" cy="3001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070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1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923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778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554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96A8EF4-057B-4B31-99FC-16487BE4D4E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41102"/>
            <a:ext cx="12192000" cy="3773714"/>
          </a:xfrm>
          <a:prstGeom prst="rect">
            <a:avLst/>
          </a:prstGeom>
        </p:spPr>
      </p:pic>
      <p:pic>
        <p:nvPicPr>
          <p:cNvPr id="6" name="Y_[09-09]_kiku1">
            <a:hlinkClick r:id="" action="ppaction://media"/>
            <a:extLst>
              <a:ext uri="{FF2B5EF4-FFF2-40B4-BE49-F238E27FC236}">
                <a16:creationId xmlns:a16="http://schemas.microsoft.com/office/drawing/2014/main" id="{A3570C26-A761-499F-A3B3-B565F69F1B70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934757" y="1209942"/>
            <a:ext cx="487363" cy="487362"/>
          </a:xfrm>
        </p:spPr>
      </p:pic>
      <p:pic>
        <p:nvPicPr>
          <p:cNvPr id="7" name="Y_[09-10]_kiku2">
            <a:hlinkClick r:id="" action="ppaction://media"/>
            <a:extLst>
              <a:ext uri="{FF2B5EF4-FFF2-40B4-BE49-F238E27FC236}">
                <a16:creationId xmlns:a16="http://schemas.microsoft.com/office/drawing/2014/main" id="{1604D1BF-B95B-479E-99E5-8ED54067762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411627" y="1236255"/>
            <a:ext cx="487363" cy="487363"/>
          </a:xfrm>
          <a:prstGeom prst="rect">
            <a:avLst/>
          </a:prstGeom>
        </p:spPr>
      </p:pic>
      <p:pic>
        <p:nvPicPr>
          <p:cNvPr id="8" name="Y_[09-11]_kiku3">
            <a:hlinkClick r:id="" action="ppaction://media"/>
            <a:extLst>
              <a:ext uri="{FF2B5EF4-FFF2-40B4-BE49-F238E27FC236}">
                <a16:creationId xmlns:a16="http://schemas.microsoft.com/office/drawing/2014/main" id="{7C8777D6-D297-4E31-A86D-30958715AE5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944676" y="1284065"/>
            <a:ext cx="487363" cy="487363"/>
          </a:xfrm>
          <a:prstGeom prst="rect">
            <a:avLst/>
          </a:prstGeom>
        </p:spPr>
      </p:pic>
      <p:pic>
        <p:nvPicPr>
          <p:cNvPr id="9" name="Y_[09-12]_kiku4">
            <a:hlinkClick r:id="" action="ppaction://media"/>
            <a:extLst>
              <a:ext uri="{FF2B5EF4-FFF2-40B4-BE49-F238E27FC236}">
                <a16:creationId xmlns:a16="http://schemas.microsoft.com/office/drawing/2014/main" id="{C7D8B0B1-96D0-4170-B408-5617963D04F7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477725" y="1284065"/>
            <a:ext cx="487363" cy="487363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2D94C5CC-55E8-41E6-AE10-B1C2C6B7608F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3200" dirty="0"/>
              <a:t>1L9-5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F14309-24AB-86AC-6B15-C354DCA6EB1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10440904" cy="1031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775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1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923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778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554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760EE75B-FBDE-4B1B-B96C-7F4CCEE2B271}"/>
              </a:ext>
            </a:extLst>
          </p:cNvPr>
          <p:cNvGrpSpPr/>
          <p:nvPr/>
        </p:nvGrpSpPr>
        <p:grpSpPr>
          <a:xfrm>
            <a:off x="0" y="62144"/>
            <a:ext cx="12192000" cy="3773714"/>
            <a:chOff x="0" y="62144"/>
            <a:chExt cx="12192000" cy="377371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96A8EF4-057B-4B31-99FC-16487BE4D4E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0" y="62144"/>
              <a:ext cx="12192000" cy="3773714"/>
            </a:xfrm>
            <a:prstGeom prst="rect">
              <a:avLst/>
            </a:prstGeom>
          </p:spPr>
        </p:pic>
        <p:sp>
          <p:nvSpPr>
            <p:cNvPr id="45" name="TextBox 43">
              <a:extLst>
                <a:ext uri="{FF2B5EF4-FFF2-40B4-BE49-F238E27FC236}">
                  <a16:creationId xmlns:a16="http://schemas.microsoft.com/office/drawing/2014/main" id="{0843870E-1204-4DF4-95DA-81E59F3B878A}"/>
                </a:ext>
              </a:extLst>
            </p:cNvPr>
            <p:cNvSpPr txBox="1"/>
            <p:nvPr/>
          </p:nvSpPr>
          <p:spPr>
            <a:xfrm>
              <a:off x="10818435" y="2832548"/>
              <a:ext cx="121058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6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おもしろい</a:t>
              </a:r>
              <a:endParaRPr lang="en-US" sz="1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D8562F4D-A342-479A-841C-2B31AB191ABA}"/>
                </a:ext>
              </a:extLst>
            </p:cNvPr>
            <p:cNvSpPr txBox="1"/>
            <p:nvPr/>
          </p:nvSpPr>
          <p:spPr>
            <a:xfrm>
              <a:off x="1956081" y="2587854"/>
              <a:ext cx="1325116" cy="759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600"/>
                </a:lnSpc>
              </a:pPr>
              <a:r>
                <a:rPr kumimoji="1" lang="ja-JP" altLang="en-US" sz="1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むずか</a:t>
              </a:r>
              <a:endParaRPr kumimoji="1" lang="en-US" altLang="ja-JP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pPr>
                <a:lnSpc>
                  <a:spcPts val="2600"/>
                </a:lnSpc>
              </a:pPr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難しい</a:t>
              </a:r>
              <a:endParaRPr kumimoji="1" lang="ja-JP" altLang="en-US" sz="1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5A0C6346-A241-4D20-95CF-E418F0B97FDD}"/>
                </a:ext>
              </a:extLst>
            </p:cNvPr>
            <p:cNvSpPr txBox="1"/>
            <p:nvPr/>
          </p:nvSpPr>
          <p:spPr>
            <a:xfrm>
              <a:off x="3287696" y="2437973"/>
              <a:ext cx="1225102" cy="10413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kumimoji="1" lang="ja-JP" altLang="en-US" sz="1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す</a:t>
              </a:r>
              <a:endParaRPr kumimoji="1" lang="en-US" altLang="ja-JP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pPr>
                <a:lnSpc>
                  <a:spcPts val="2500"/>
                </a:lnSpc>
              </a:pPr>
              <a:r>
                <a:rPr kumimoji="1" lang="ja-JP" altLang="en-US" sz="20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好き</a:t>
              </a:r>
              <a:endParaRPr kumimoji="1" lang="en-US" altLang="ja-JP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kumimoji="1" lang="ja-JP" altLang="en-US" sz="20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かわいい</a:t>
              </a:r>
              <a:endPara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55C04669-8064-476E-9547-2C5EDC774FDA}"/>
                </a:ext>
              </a:extLst>
            </p:cNvPr>
            <p:cNvSpPr txBox="1"/>
            <p:nvPr/>
          </p:nvSpPr>
          <p:spPr>
            <a:xfrm>
              <a:off x="5901770" y="2561268"/>
              <a:ext cx="992598" cy="759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600"/>
                </a:lnSpc>
              </a:pPr>
              <a:r>
                <a:rPr kumimoji="1" lang="ja-JP" altLang="en-US" sz="1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 とくい</a:t>
              </a:r>
              <a:endParaRPr kumimoji="1" lang="en-US" altLang="ja-JP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pPr>
                <a:lnSpc>
                  <a:spcPts val="2600"/>
                </a:lnSpc>
              </a:pPr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得意</a:t>
              </a:r>
              <a:endParaRPr kumimoji="1" lang="ja-JP" altLang="en-US" sz="1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CBD8DEEE-D7E1-4A2B-93AB-BFF348A2385B}"/>
                </a:ext>
              </a:extLst>
            </p:cNvPr>
            <p:cNvSpPr txBox="1"/>
            <p:nvPr/>
          </p:nvSpPr>
          <p:spPr>
            <a:xfrm>
              <a:off x="7132480" y="2561268"/>
              <a:ext cx="992598" cy="759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600"/>
                </a:lnSpc>
              </a:pPr>
              <a:r>
                <a:rPr kumimoji="1" lang="ja-JP" altLang="en-US" sz="1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かんたん</a:t>
              </a:r>
              <a:endParaRPr kumimoji="1" lang="en-US" altLang="ja-JP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pPr>
                <a:lnSpc>
                  <a:spcPts val="2600"/>
                </a:lnSpc>
              </a:pPr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簡単</a:t>
              </a:r>
              <a:endPara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2A0C1558-3D82-43B9-A1E9-B34D609C3076}"/>
                </a:ext>
              </a:extLst>
            </p:cNvPr>
            <p:cNvSpPr txBox="1"/>
            <p:nvPr/>
          </p:nvSpPr>
          <p:spPr>
            <a:xfrm>
              <a:off x="8409637" y="2536629"/>
              <a:ext cx="992598" cy="759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600"/>
                </a:lnSpc>
              </a:pPr>
              <a:r>
                <a:rPr kumimoji="1" lang="ja-JP" altLang="en-US" sz="1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たいへん</a:t>
              </a:r>
              <a:endParaRPr kumimoji="1" lang="en-US" altLang="ja-JP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pPr>
                <a:lnSpc>
                  <a:spcPts val="2600"/>
                </a:lnSpc>
              </a:pPr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大変</a:t>
              </a:r>
              <a:endPara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97AFAB34-D287-46AB-BE1A-82024890C06A}"/>
                </a:ext>
              </a:extLst>
            </p:cNvPr>
            <p:cNvSpPr txBox="1"/>
            <p:nvPr/>
          </p:nvSpPr>
          <p:spPr>
            <a:xfrm>
              <a:off x="9700244" y="2536629"/>
              <a:ext cx="992598" cy="759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600"/>
                </a:lnSpc>
              </a:pPr>
              <a:r>
                <a:rPr kumimoji="1" lang="ja-JP" altLang="en-US" sz="1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 にがて</a:t>
              </a:r>
              <a:endParaRPr kumimoji="1" lang="en-US" altLang="ja-JP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pPr>
                <a:lnSpc>
                  <a:spcPts val="2600"/>
                </a:lnSpc>
              </a:pPr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苦手</a:t>
              </a:r>
              <a:endPara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DF3FBE92-67CB-4359-815D-81DF1844D5C9}"/>
                </a:ext>
              </a:extLst>
            </p:cNvPr>
            <p:cNvSpPr txBox="1"/>
            <p:nvPr/>
          </p:nvSpPr>
          <p:spPr>
            <a:xfrm>
              <a:off x="4447299" y="2581300"/>
              <a:ext cx="1335415" cy="689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kumimoji="1" lang="ja-JP" altLang="en-US" sz="1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すこ　むずか</a:t>
              </a:r>
              <a:endParaRPr kumimoji="1" lang="en-US" altLang="ja-JP" sz="1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kumimoji="1" lang="ja-JP" altLang="en-US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少し難しい</a:t>
              </a:r>
              <a:endPara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pic>
        <p:nvPicPr>
          <p:cNvPr id="6" name="Y_[09-09]_kiku1">
            <a:hlinkClick r:id="" action="ppaction://media"/>
            <a:extLst>
              <a:ext uri="{FF2B5EF4-FFF2-40B4-BE49-F238E27FC236}">
                <a16:creationId xmlns:a16="http://schemas.microsoft.com/office/drawing/2014/main" id="{A3570C26-A761-499F-A3B3-B565F69F1B70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850874" y="1234625"/>
            <a:ext cx="487363" cy="487362"/>
          </a:xfrm>
        </p:spPr>
      </p:pic>
      <p:pic>
        <p:nvPicPr>
          <p:cNvPr id="7" name="Y_[09-10]_kiku2">
            <a:hlinkClick r:id="" action="ppaction://media"/>
            <a:extLst>
              <a:ext uri="{FF2B5EF4-FFF2-40B4-BE49-F238E27FC236}">
                <a16:creationId xmlns:a16="http://schemas.microsoft.com/office/drawing/2014/main" id="{1604D1BF-B95B-479E-99E5-8ED54067762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407642" y="1234624"/>
            <a:ext cx="487363" cy="487363"/>
          </a:xfrm>
          <a:prstGeom prst="rect">
            <a:avLst/>
          </a:prstGeom>
        </p:spPr>
      </p:pic>
      <p:pic>
        <p:nvPicPr>
          <p:cNvPr id="8" name="Y_[09-11]_kiku3">
            <a:hlinkClick r:id="" action="ppaction://media"/>
            <a:extLst>
              <a:ext uri="{FF2B5EF4-FFF2-40B4-BE49-F238E27FC236}">
                <a16:creationId xmlns:a16="http://schemas.microsoft.com/office/drawing/2014/main" id="{7C8777D6-D297-4E31-A86D-30958715AE5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892393" y="1207753"/>
            <a:ext cx="487363" cy="487363"/>
          </a:xfrm>
          <a:prstGeom prst="rect">
            <a:avLst/>
          </a:prstGeom>
        </p:spPr>
      </p:pic>
      <p:pic>
        <p:nvPicPr>
          <p:cNvPr id="9" name="Y_[09-12]_kiku4">
            <a:hlinkClick r:id="" action="ppaction://media"/>
            <a:extLst>
              <a:ext uri="{FF2B5EF4-FFF2-40B4-BE49-F238E27FC236}">
                <a16:creationId xmlns:a16="http://schemas.microsoft.com/office/drawing/2014/main" id="{C7D8B0B1-96D0-4170-B408-5617963D04F7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449161" y="1288303"/>
            <a:ext cx="487363" cy="487363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2D94C5CC-55E8-41E6-AE10-B1C2C6B7608F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3200" dirty="0"/>
              <a:t>1L9-5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3C0E40C-E4DC-4773-B61E-ADEE1C0C301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10440904" cy="1031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052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1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923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778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554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307839DF-2A77-4B0E-8F2A-5E9306D5999A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b="48601"/>
          <a:stretch/>
        </p:blipFill>
        <p:spPr>
          <a:xfrm>
            <a:off x="519862" y="2881466"/>
            <a:ext cx="11443419" cy="607125"/>
          </a:xfrm>
          <a:prstGeom prst="rect">
            <a:avLst/>
          </a:prstGeom>
        </p:spPr>
      </p:pic>
      <p:pic>
        <p:nvPicPr>
          <p:cNvPr id="13" name="Y_[09-09]_kiku1">
            <a:hlinkClick r:id="" action="ppaction://media"/>
            <a:extLst>
              <a:ext uri="{FF2B5EF4-FFF2-40B4-BE49-F238E27FC236}">
                <a16:creationId xmlns:a16="http://schemas.microsoft.com/office/drawing/2014/main" id="{A62CBA94-3526-4AE1-B835-D2D6587B18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535572" y="3344160"/>
            <a:ext cx="487363" cy="487362"/>
          </a:xfrm>
          <a:prstGeom prst="rect">
            <a:avLst/>
          </a:prstGeom>
        </p:spPr>
      </p:pic>
      <p:pic>
        <p:nvPicPr>
          <p:cNvPr id="14" name="Y_[09-10]_kiku2">
            <a:hlinkClick r:id="" action="ppaction://media"/>
            <a:extLst>
              <a:ext uri="{FF2B5EF4-FFF2-40B4-BE49-F238E27FC236}">
                <a16:creationId xmlns:a16="http://schemas.microsoft.com/office/drawing/2014/main" id="{6D073C1A-50D0-416C-A703-F4F35442CD2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394228" y="3344159"/>
            <a:ext cx="487363" cy="487363"/>
          </a:xfrm>
          <a:prstGeom prst="rect">
            <a:avLst/>
          </a:prstGeom>
        </p:spPr>
      </p:pic>
      <p:pic>
        <p:nvPicPr>
          <p:cNvPr id="15" name="Y_[09-11]_kiku3">
            <a:hlinkClick r:id="" action="ppaction://media"/>
            <a:extLst>
              <a:ext uri="{FF2B5EF4-FFF2-40B4-BE49-F238E27FC236}">
                <a16:creationId xmlns:a16="http://schemas.microsoft.com/office/drawing/2014/main" id="{A6C3A7CB-D2F4-470E-9289-5AC04D9788E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220591" y="3344159"/>
            <a:ext cx="487363" cy="487363"/>
          </a:xfrm>
          <a:prstGeom prst="rect">
            <a:avLst/>
          </a:prstGeom>
        </p:spPr>
      </p:pic>
      <p:pic>
        <p:nvPicPr>
          <p:cNvPr id="16" name="Y_[09-12]_kiku4">
            <a:hlinkClick r:id="" action="ppaction://media"/>
            <a:extLst>
              <a:ext uri="{FF2B5EF4-FFF2-40B4-BE49-F238E27FC236}">
                <a16:creationId xmlns:a16="http://schemas.microsoft.com/office/drawing/2014/main" id="{18BF3ED8-77BC-4A13-B7A9-6BDE63BCB55B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046954" y="3344159"/>
            <a:ext cx="487363" cy="487363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A29E71B8-7651-4B33-BDE9-C54AE72EC08C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3200" dirty="0"/>
              <a:t>1L9-5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FC49572-451E-BCAB-93FD-FB2583DC6D4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7262" y="202998"/>
            <a:ext cx="10086750" cy="110480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CF1C84E-31D4-E672-B5FE-2257471D645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881591" y="1542108"/>
            <a:ext cx="2599424" cy="871483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</p:spTree>
    <p:extLst>
      <p:ext uri="{BB962C8B-B14F-4D97-AF65-F5344CB8AC3E}">
        <p14:creationId xmlns:p14="http://schemas.microsoft.com/office/powerpoint/2010/main" val="1149384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1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923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7782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554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802576" cy="1445875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7443875F-4CE2-4A26-BD8B-E5DCF95B2688}"/>
              </a:ext>
            </a:extLst>
          </p:cNvPr>
          <p:cNvGrpSpPr/>
          <p:nvPr/>
        </p:nvGrpSpPr>
        <p:grpSpPr>
          <a:xfrm>
            <a:off x="1186175" y="1019158"/>
            <a:ext cx="9819650" cy="4469560"/>
            <a:chOff x="1186175" y="1019158"/>
            <a:chExt cx="9819650" cy="4469560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C618734A-115B-4FB6-9957-F8EE24F9777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86175" y="1019158"/>
              <a:ext cx="9819650" cy="4469560"/>
            </a:xfrm>
            <a:prstGeom prst="rect">
              <a:avLst/>
            </a:prstGeom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B9E12C8-A8F1-42A8-90F2-988C085DD5BF}"/>
                </a:ext>
              </a:extLst>
            </p:cNvPr>
            <p:cNvSpPr/>
            <p:nvPr/>
          </p:nvSpPr>
          <p:spPr>
            <a:xfrm>
              <a:off x="9583455" y="1066426"/>
              <a:ext cx="1376188" cy="5452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5">
            <a:extLst>
              <a:ext uri="{FF2B5EF4-FFF2-40B4-BE49-F238E27FC236}">
                <a16:creationId xmlns:a16="http://schemas.microsoft.com/office/drawing/2014/main" id="{DBFE0B0D-250F-48A0-8D79-3F46CBB9CD3A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3200" dirty="0"/>
              <a:t>1L9-6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647C7EE-2D03-71BF-8196-FFD18BC0FF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6175" y="1019157"/>
            <a:ext cx="8397280" cy="1170447"/>
          </a:xfrm>
          <a:prstGeom prst="rect">
            <a:avLst/>
          </a:prstGeom>
        </p:spPr>
      </p:pic>
      <p:pic>
        <p:nvPicPr>
          <p:cNvPr id="15" name="Y_[09-13]_katachi1">
            <a:hlinkClick r:id="" action="ppaction://media"/>
            <a:extLst>
              <a:ext uri="{FF2B5EF4-FFF2-40B4-BE49-F238E27FC236}">
                <a16:creationId xmlns:a16="http://schemas.microsoft.com/office/drawing/2014/main" id="{0C2E80AD-01D5-4B8C-9F39-8D13271D69B3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77771" y="1445875"/>
            <a:ext cx="487363" cy="487362"/>
          </a:xfrm>
        </p:spPr>
      </p:pic>
    </p:spTree>
    <p:extLst>
      <p:ext uri="{BB962C8B-B14F-4D97-AF65-F5344CB8AC3E}">
        <p14:creationId xmlns:p14="http://schemas.microsoft.com/office/powerpoint/2010/main" val="2669017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5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802576" cy="1445875"/>
          </a:xfrm>
          <a:prstGeom prst="rect">
            <a:avLst/>
          </a:prstGeom>
        </p:spPr>
      </p:pic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F291C188-0982-4A78-8A45-7BC55CA4D044}"/>
              </a:ext>
            </a:extLst>
          </p:cNvPr>
          <p:cNvGrpSpPr/>
          <p:nvPr/>
        </p:nvGrpSpPr>
        <p:grpSpPr>
          <a:xfrm>
            <a:off x="1186175" y="1019158"/>
            <a:ext cx="9819650" cy="4470568"/>
            <a:chOff x="1186175" y="1019158"/>
            <a:chExt cx="9819650" cy="4470568"/>
          </a:xfrm>
        </p:grpSpPr>
        <p:grpSp>
          <p:nvGrpSpPr>
            <p:cNvPr id="7" name="グループ化 6">
              <a:extLst>
                <a:ext uri="{FF2B5EF4-FFF2-40B4-BE49-F238E27FC236}">
                  <a16:creationId xmlns:a16="http://schemas.microsoft.com/office/drawing/2014/main" id="{7443875F-4CE2-4A26-BD8B-E5DCF95B2688}"/>
                </a:ext>
              </a:extLst>
            </p:cNvPr>
            <p:cNvGrpSpPr/>
            <p:nvPr/>
          </p:nvGrpSpPr>
          <p:grpSpPr>
            <a:xfrm>
              <a:off x="1186175" y="1019158"/>
              <a:ext cx="9819650" cy="4469560"/>
              <a:chOff x="1186175" y="1019158"/>
              <a:chExt cx="9819650" cy="4469560"/>
            </a:xfrm>
          </p:grpSpPr>
          <p:pic>
            <p:nvPicPr>
              <p:cNvPr id="4" name="図 3">
                <a:extLst>
                  <a:ext uri="{FF2B5EF4-FFF2-40B4-BE49-F238E27FC236}">
                    <a16:creationId xmlns:a16="http://schemas.microsoft.com/office/drawing/2014/main" id="{C618734A-115B-4FB6-9957-F8EE24F977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86175" y="1019158"/>
                <a:ext cx="9819650" cy="4469560"/>
              </a:xfrm>
              <a:prstGeom prst="rect">
                <a:avLst/>
              </a:prstGeom>
            </p:spPr>
          </p:pic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8B9E12C8-A8F1-42A8-90F2-988C085DD5BF}"/>
                  </a:ext>
                </a:extLst>
              </p:cNvPr>
              <p:cNvSpPr/>
              <p:nvPr/>
            </p:nvSpPr>
            <p:spPr>
              <a:xfrm>
                <a:off x="9583455" y="1066426"/>
                <a:ext cx="1376188" cy="54528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" name="TextBox 16">
              <a:extLst>
                <a:ext uri="{FF2B5EF4-FFF2-40B4-BE49-F238E27FC236}">
                  <a16:creationId xmlns:a16="http://schemas.microsoft.com/office/drawing/2014/main" id="{B3A9DCD7-0CD8-44F2-A888-2F46BDEC8D31}"/>
                </a:ext>
              </a:extLst>
            </p:cNvPr>
            <p:cNvSpPr txBox="1"/>
            <p:nvPr/>
          </p:nvSpPr>
          <p:spPr>
            <a:xfrm>
              <a:off x="2933110" y="2374576"/>
              <a:ext cx="5437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は</a:t>
              </a:r>
              <a:endParaRPr 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0" name="TextBox 17">
              <a:extLst>
                <a:ext uri="{FF2B5EF4-FFF2-40B4-BE49-F238E27FC236}">
                  <a16:creationId xmlns:a16="http://schemas.microsoft.com/office/drawing/2014/main" id="{61753C19-9CFA-431C-AEF6-CA088D2F4D42}"/>
                </a:ext>
              </a:extLst>
            </p:cNvPr>
            <p:cNvSpPr txBox="1"/>
            <p:nvPr/>
          </p:nvSpPr>
          <p:spPr>
            <a:xfrm>
              <a:off x="4370066" y="2397718"/>
              <a:ext cx="5437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が</a:t>
              </a:r>
              <a:endParaRPr 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1" name="TextBox 18">
              <a:extLst>
                <a:ext uri="{FF2B5EF4-FFF2-40B4-BE49-F238E27FC236}">
                  <a16:creationId xmlns:a16="http://schemas.microsoft.com/office/drawing/2014/main" id="{5386C612-F0C2-40DD-BB5E-5081EE146DD7}"/>
                </a:ext>
              </a:extLst>
            </p:cNvPr>
            <p:cNvSpPr txBox="1"/>
            <p:nvPr/>
          </p:nvSpPr>
          <p:spPr>
            <a:xfrm>
              <a:off x="4446863" y="3044572"/>
              <a:ext cx="5437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が</a:t>
              </a:r>
              <a:endParaRPr 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2" name="TextBox 19">
              <a:extLst>
                <a:ext uri="{FF2B5EF4-FFF2-40B4-BE49-F238E27FC236}">
                  <a16:creationId xmlns:a16="http://schemas.microsoft.com/office/drawing/2014/main" id="{5957746B-E1F0-4F92-94D8-E79F5BE5A464}"/>
                </a:ext>
              </a:extLst>
            </p:cNvPr>
            <p:cNvSpPr txBox="1"/>
            <p:nvPr/>
          </p:nvSpPr>
          <p:spPr>
            <a:xfrm>
              <a:off x="2921724" y="4280261"/>
              <a:ext cx="5437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は</a:t>
              </a:r>
              <a:endParaRPr 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3" name="TextBox 20">
              <a:extLst>
                <a:ext uri="{FF2B5EF4-FFF2-40B4-BE49-F238E27FC236}">
                  <a16:creationId xmlns:a16="http://schemas.microsoft.com/office/drawing/2014/main" id="{86F2163D-B654-4E10-B034-BDD7FB401306}"/>
                </a:ext>
              </a:extLst>
            </p:cNvPr>
            <p:cNvSpPr txBox="1"/>
            <p:nvPr/>
          </p:nvSpPr>
          <p:spPr>
            <a:xfrm>
              <a:off x="4343626" y="4286663"/>
              <a:ext cx="5437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が</a:t>
              </a:r>
              <a:endParaRPr 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4" name="TextBox 21">
              <a:extLst>
                <a:ext uri="{FF2B5EF4-FFF2-40B4-BE49-F238E27FC236}">
                  <a16:creationId xmlns:a16="http://schemas.microsoft.com/office/drawing/2014/main" id="{7309028D-EE68-4241-869F-7A7A190DFB26}"/>
                </a:ext>
              </a:extLst>
            </p:cNvPr>
            <p:cNvSpPr txBox="1"/>
            <p:nvPr/>
          </p:nvSpPr>
          <p:spPr>
            <a:xfrm>
              <a:off x="2933110" y="4966506"/>
              <a:ext cx="5437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は</a:t>
              </a:r>
              <a:endParaRPr 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6" name="TextBox 22">
              <a:extLst>
                <a:ext uri="{FF2B5EF4-FFF2-40B4-BE49-F238E27FC236}">
                  <a16:creationId xmlns:a16="http://schemas.microsoft.com/office/drawing/2014/main" id="{0C15657E-0D51-4ECE-A57B-A15DCB9B8D5D}"/>
                </a:ext>
              </a:extLst>
            </p:cNvPr>
            <p:cNvSpPr txBox="1"/>
            <p:nvPr/>
          </p:nvSpPr>
          <p:spPr>
            <a:xfrm>
              <a:off x="4343626" y="4964022"/>
              <a:ext cx="5437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が</a:t>
              </a:r>
              <a:endParaRPr 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7" name="TextBox 23">
              <a:extLst>
                <a:ext uri="{FF2B5EF4-FFF2-40B4-BE49-F238E27FC236}">
                  <a16:creationId xmlns:a16="http://schemas.microsoft.com/office/drawing/2014/main" id="{09424B6F-23C2-472A-80F0-3EC3DD28C8C1}"/>
                </a:ext>
              </a:extLst>
            </p:cNvPr>
            <p:cNvSpPr txBox="1"/>
            <p:nvPr/>
          </p:nvSpPr>
          <p:spPr>
            <a:xfrm>
              <a:off x="7156375" y="4086768"/>
              <a:ext cx="1980029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に</a:t>
              </a:r>
              <a:endParaRPr lang="en-US" altLang="ja-JP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似ています</a:t>
              </a:r>
              <a:endParaRPr 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8" name="TextBox 24">
              <a:extLst>
                <a:ext uri="{FF2B5EF4-FFF2-40B4-BE49-F238E27FC236}">
                  <a16:creationId xmlns:a16="http://schemas.microsoft.com/office/drawing/2014/main" id="{200980A0-4816-4596-9177-F11A403C360E}"/>
                </a:ext>
              </a:extLst>
            </p:cNvPr>
            <p:cNvSpPr txBox="1"/>
            <p:nvPr/>
          </p:nvSpPr>
          <p:spPr>
            <a:xfrm>
              <a:off x="8388075" y="4723609"/>
              <a:ext cx="1620957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ちが</a:t>
              </a:r>
              <a:endParaRPr lang="en-US" altLang="ja-JP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違います</a:t>
              </a:r>
              <a:endParaRPr 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sp>
        <p:nvSpPr>
          <p:cNvPr id="2" name="TextBox 5">
            <a:extLst>
              <a:ext uri="{FF2B5EF4-FFF2-40B4-BE49-F238E27FC236}">
                <a16:creationId xmlns:a16="http://schemas.microsoft.com/office/drawing/2014/main" id="{DBFE0B0D-250F-48A0-8D79-3F46CBB9CD3A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3200" dirty="0"/>
              <a:t>1L9-6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C1AAB181-90C8-B698-C3C2-D6C53886AF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6175" y="1008527"/>
            <a:ext cx="8397280" cy="1170447"/>
          </a:xfrm>
          <a:prstGeom prst="rect">
            <a:avLst/>
          </a:prstGeom>
        </p:spPr>
      </p:pic>
      <p:pic>
        <p:nvPicPr>
          <p:cNvPr id="15" name="Y_[09-13]_katachi1">
            <a:hlinkClick r:id="" action="ppaction://media"/>
            <a:extLst>
              <a:ext uri="{FF2B5EF4-FFF2-40B4-BE49-F238E27FC236}">
                <a16:creationId xmlns:a16="http://schemas.microsoft.com/office/drawing/2014/main" id="{0C2E80AD-01D5-4B8C-9F39-8D13271D69B3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77771" y="1445875"/>
            <a:ext cx="487363" cy="487362"/>
          </a:xfr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5361ED9-B877-7883-40A5-B557CFD471B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01288" y="5621767"/>
            <a:ext cx="9728328" cy="1116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492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5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F3CEAEE8-E76A-4590-A4B3-DC8461D144E1}"/>
              </a:ext>
            </a:extLst>
          </p:cNvPr>
          <p:cNvSpPr txBox="1"/>
          <p:nvPr/>
        </p:nvSpPr>
        <p:spPr>
          <a:xfrm>
            <a:off x="10871643" y="24984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3200" dirty="0"/>
              <a:t>1L9-18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420505-65AB-2184-5D1F-B1F171EC02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9888" y="21269"/>
            <a:ext cx="7263034" cy="332798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7D88910-14B7-29E5-7774-10AC9DF27E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1540" y="3305711"/>
            <a:ext cx="9901285" cy="183635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9FEC34A-C4B6-4A80-F463-7C22304D2B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0142" y="5062693"/>
            <a:ext cx="5298018" cy="1741479"/>
          </a:xfrm>
          <a:prstGeom prst="rect">
            <a:avLst/>
          </a:prstGeom>
        </p:spPr>
      </p:pic>
      <p:pic>
        <p:nvPicPr>
          <p:cNvPr id="3" name="図 4">
            <a:extLst>
              <a:ext uri="{FF2B5EF4-FFF2-40B4-BE49-F238E27FC236}">
                <a16:creationId xmlns:a16="http://schemas.microsoft.com/office/drawing/2014/main" id="{476B38F9-CE9C-94BB-7058-110E8B2DE2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750741" cy="909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133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5F3DE145-5A07-459C-824C-95471495E01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638"/>
          <a:stretch/>
        </p:blipFill>
        <p:spPr>
          <a:xfrm>
            <a:off x="0" y="3569"/>
            <a:ext cx="2851582" cy="1424055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419F6FC7-E81F-43B6-85A6-16C32C2E46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5791" y="2295768"/>
            <a:ext cx="9487719" cy="959001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A51E45DF-754A-42E5-8BDD-6C1AAB9711F6}"/>
              </a:ext>
            </a:extLst>
          </p:cNvPr>
          <p:cNvSpPr/>
          <p:nvPr/>
        </p:nvSpPr>
        <p:spPr>
          <a:xfrm>
            <a:off x="8135153" y="1214026"/>
            <a:ext cx="1285140" cy="578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3A21D7AD-A935-4FF2-BF78-6E41E9AEA439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3200" dirty="0"/>
              <a:t>1L9-6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2447E3-1DD6-59F1-5BBC-EAE36017AA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1690" y="1027584"/>
            <a:ext cx="7133120" cy="10899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A9C39C0-F008-6630-1351-DE0DDFCFD0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15747" y="1063680"/>
            <a:ext cx="1334316" cy="552596"/>
          </a:xfrm>
          <a:prstGeom prst="rect">
            <a:avLst/>
          </a:prstGeom>
        </p:spPr>
      </p:pic>
      <p:pic>
        <p:nvPicPr>
          <p:cNvPr id="16" name="Y_[09-14]_katachi2">
            <a:hlinkClick r:id="" action="ppaction://media"/>
            <a:extLst>
              <a:ext uri="{FF2B5EF4-FFF2-40B4-BE49-F238E27FC236}">
                <a16:creationId xmlns:a16="http://schemas.microsoft.com/office/drawing/2014/main" id="{AE4AC186-0555-474F-8B8A-3BBF575384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634517" y="1476180"/>
            <a:ext cx="552596" cy="55259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D9784E9-C065-BBD3-DBB1-069896AABAF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23276" y="4110430"/>
            <a:ext cx="9953235" cy="1307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653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93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5F3DE145-5A07-459C-824C-95471495E01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638"/>
          <a:stretch/>
        </p:blipFill>
        <p:spPr>
          <a:xfrm>
            <a:off x="0" y="3569"/>
            <a:ext cx="2851582" cy="1424055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A51E45DF-754A-42E5-8BDD-6C1AAB9711F6}"/>
              </a:ext>
            </a:extLst>
          </p:cNvPr>
          <p:cNvSpPr/>
          <p:nvPr/>
        </p:nvSpPr>
        <p:spPr>
          <a:xfrm>
            <a:off x="8135153" y="1214026"/>
            <a:ext cx="1285140" cy="578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3A21D7AD-A935-4FF2-BF78-6E41E9AEA439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3200" dirty="0"/>
              <a:t>1L9-6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8B532AA1-1998-405D-ACC7-AA7304DBF17E}"/>
              </a:ext>
            </a:extLst>
          </p:cNvPr>
          <p:cNvGrpSpPr/>
          <p:nvPr/>
        </p:nvGrpSpPr>
        <p:grpSpPr>
          <a:xfrm>
            <a:off x="1425791" y="2295768"/>
            <a:ext cx="9487719" cy="959001"/>
            <a:chOff x="1425791" y="2295768"/>
            <a:chExt cx="9487719" cy="959001"/>
          </a:xfrm>
        </p:grpSpPr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419F6FC7-E81F-43B6-85A6-16C32C2E46F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25791" y="2295768"/>
              <a:ext cx="9487719" cy="959001"/>
            </a:xfrm>
            <a:prstGeom prst="rect">
              <a:avLst/>
            </a:prstGeom>
          </p:spPr>
        </p:pic>
        <p:sp>
          <p:nvSpPr>
            <p:cNvPr id="9" name="TextBox 29">
              <a:extLst>
                <a:ext uri="{FF2B5EF4-FFF2-40B4-BE49-F238E27FC236}">
                  <a16:creationId xmlns:a16="http://schemas.microsoft.com/office/drawing/2014/main" id="{12B9F033-BFDC-409C-8486-B003FDDE4CA8}"/>
                </a:ext>
              </a:extLst>
            </p:cNvPr>
            <p:cNvSpPr txBox="1"/>
            <p:nvPr/>
          </p:nvSpPr>
          <p:spPr>
            <a:xfrm>
              <a:off x="2745851" y="2486532"/>
              <a:ext cx="5950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は</a:t>
              </a:r>
              <a:endParaRPr 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1" name="TextBox 29">
              <a:extLst>
                <a:ext uri="{FF2B5EF4-FFF2-40B4-BE49-F238E27FC236}">
                  <a16:creationId xmlns:a16="http://schemas.microsoft.com/office/drawing/2014/main" id="{291CEEE3-960E-4B27-9647-D615FFBFFDA9}"/>
                </a:ext>
              </a:extLst>
            </p:cNvPr>
            <p:cNvSpPr txBox="1"/>
            <p:nvPr/>
          </p:nvSpPr>
          <p:spPr>
            <a:xfrm>
              <a:off x="8344580" y="2486532"/>
              <a:ext cx="5950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は</a:t>
              </a:r>
              <a:endParaRPr 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7F4C0D40-A1F5-EB87-6CB0-0A110FB7CE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1690" y="1027584"/>
            <a:ext cx="7133120" cy="10899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9B3E39E-1444-7FCE-D86A-3B552A23F2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24810" y="1056875"/>
            <a:ext cx="1334316" cy="552596"/>
          </a:xfrm>
          <a:prstGeom prst="rect">
            <a:avLst/>
          </a:prstGeom>
        </p:spPr>
      </p:pic>
      <p:pic>
        <p:nvPicPr>
          <p:cNvPr id="16" name="Y_[09-14]_katachi2">
            <a:hlinkClick r:id="" action="ppaction://media"/>
            <a:extLst>
              <a:ext uri="{FF2B5EF4-FFF2-40B4-BE49-F238E27FC236}">
                <a16:creationId xmlns:a16="http://schemas.microsoft.com/office/drawing/2014/main" id="{AE4AC186-0555-474F-8B8A-3BBF575384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650855" y="1503996"/>
            <a:ext cx="552596" cy="5525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7F4A03A-BC45-9F6C-3EE7-D4AD40BAD50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23276" y="4110430"/>
            <a:ext cx="9953235" cy="1307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168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93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DF73F78-0402-516D-842C-097AB40331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062" y="535255"/>
            <a:ext cx="10968482" cy="3880628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5E4CD04E-94C7-461F-B004-49E9D5AC02A6}"/>
              </a:ext>
            </a:extLst>
          </p:cNvPr>
          <p:cNvSpPr txBox="1"/>
          <p:nvPr/>
        </p:nvSpPr>
        <p:spPr>
          <a:xfrm>
            <a:off x="10871643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3200" dirty="0"/>
              <a:t>1L9-19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04D07A4-5A90-6370-0D31-52C3DFD143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4962" y="4547498"/>
            <a:ext cx="9042580" cy="2004722"/>
          </a:xfrm>
          <a:prstGeom prst="rect">
            <a:avLst/>
          </a:prstGeom>
        </p:spPr>
      </p:pic>
      <p:pic>
        <p:nvPicPr>
          <p:cNvPr id="3" name="図 4">
            <a:extLst>
              <a:ext uri="{FF2B5EF4-FFF2-40B4-BE49-F238E27FC236}">
                <a16:creationId xmlns:a16="http://schemas.microsoft.com/office/drawing/2014/main" id="{C3577965-847F-4667-1E8E-176C2E5A4E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750741" cy="909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5364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E0D478DB-41BF-4944-8624-002CEBD39B0F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b="49540"/>
          <a:stretch/>
        </p:blipFill>
        <p:spPr>
          <a:xfrm>
            <a:off x="457716" y="1425526"/>
            <a:ext cx="11443419" cy="596028"/>
          </a:xfrm>
          <a:prstGeom prst="rect">
            <a:avLst/>
          </a:prstGeom>
        </p:spPr>
      </p:pic>
      <p:pic>
        <p:nvPicPr>
          <p:cNvPr id="15" name="Y_[09-09]_kiku1">
            <a:hlinkClick r:id="" action="ppaction://media"/>
            <a:extLst>
              <a:ext uri="{FF2B5EF4-FFF2-40B4-BE49-F238E27FC236}">
                <a16:creationId xmlns:a16="http://schemas.microsoft.com/office/drawing/2014/main" id="{935B997C-FCDB-410B-8D0E-3C85EF85B4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523512" y="1865700"/>
            <a:ext cx="487363" cy="487362"/>
          </a:xfrm>
          <a:prstGeom prst="rect">
            <a:avLst/>
          </a:prstGeom>
        </p:spPr>
      </p:pic>
      <p:pic>
        <p:nvPicPr>
          <p:cNvPr id="16" name="Y_[09-10]_kiku2">
            <a:hlinkClick r:id="" action="ppaction://media"/>
            <a:extLst>
              <a:ext uri="{FF2B5EF4-FFF2-40B4-BE49-F238E27FC236}">
                <a16:creationId xmlns:a16="http://schemas.microsoft.com/office/drawing/2014/main" id="{38991A0F-C52D-462B-923E-1601F170A5A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296205" y="1865699"/>
            <a:ext cx="487363" cy="487363"/>
          </a:xfrm>
          <a:prstGeom prst="rect">
            <a:avLst/>
          </a:prstGeom>
        </p:spPr>
      </p:pic>
      <p:pic>
        <p:nvPicPr>
          <p:cNvPr id="17" name="Y_[09-11]_kiku3">
            <a:hlinkClick r:id="" action="ppaction://media"/>
            <a:extLst>
              <a:ext uri="{FF2B5EF4-FFF2-40B4-BE49-F238E27FC236}">
                <a16:creationId xmlns:a16="http://schemas.microsoft.com/office/drawing/2014/main" id="{E86FDCB8-B4F1-4459-B74E-DF699261F56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164752" y="1865699"/>
            <a:ext cx="487363" cy="487363"/>
          </a:xfrm>
          <a:prstGeom prst="rect">
            <a:avLst/>
          </a:prstGeom>
        </p:spPr>
      </p:pic>
      <p:pic>
        <p:nvPicPr>
          <p:cNvPr id="18" name="Y_[09-12]_kiku4">
            <a:hlinkClick r:id="" action="ppaction://media"/>
            <a:extLst>
              <a:ext uri="{FF2B5EF4-FFF2-40B4-BE49-F238E27FC236}">
                <a16:creationId xmlns:a16="http://schemas.microsoft.com/office/drawing/2014/main" id="{D59894CE-816D-40AF-91F0-EEC8C3A9E58C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033299" y="1865699"/>
            <a:ext cx="487363" cy="487363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C8B9ED76-FCC2-44CA-8369-35E51D1F700E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3200" dirty="0"/>
              <a:t>1L9-6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0AB8CB-B437-E113-4080-91D9C0B8ED5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7716" y="239222"/>
            <a:ext cx="9594238" cy="102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194768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" fill="hold">
                      <p:stCondLst>
                        <p:cond delay="0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991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42A081A3-E954-4EFE-950A-02C02D01EB4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787" t="18479"/>
          <a:stretch/>
        </p:blipFill>
        <p:spPr>
          <a:xfrm>
            <a:off x="302607" y="1762265"/>
            <a:ext cx="11720732" cy="4829034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6409BFB3-EC8E-405F-89A2-B3576AD15320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3200" dirty="0"/>
              <a:t>1L9-7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7E2E1E6-6CD5-8CFE-8481-2007C685EF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12421"/>
            <a:ext cx="5390664" cy="83189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329AC64-0640-32E7-E70C-F4235FFAAA0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367" y="812954"/>
            <a:ext cx="5603715" cy="831892"/>
          </a:xfrm>
          <a:prstGeom prst="rect">
            <a:avLst/>
          </a:prstGeom>
        </p:spPr>
      </p:pic>
      <p:pic>
        <p:nvPicPr>
          <p:cNvPr id="11" name="Y_[09-15]_hanasu1">
            <a:hlinkClick r:id="" action="ppaction://media"/>
            <a:extLst>
              <a:ext uri="{FF2B5EF4-FFF2-40B4-BE49-F238E27FC236}">
                <a16:creationId xmlns:a16="http://schemas.microsoft.com/office/drawing/2014/main" id="{80EAF6EB-C38F-4B0D-9416-4ABDD6EE4FF2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665293" y="1255169"/>
            <a:ext cx="487363" cy="487362"/>
          </a:xfrm>
        </p:spPr>
      </p:pic>
      <p:pic>
        <p:nvPicPr>
          <p:cNvPr id="12" name="Y_[09-16]_hanasu2">
            <a:hlinkClick r:id="" action="ppaction://media"/>
            <a:extLst>
              <a:ext uri="{FF2B5EF4-FFF2-40B4-BE49-F238E27FC236}">
                <a16:creationId xmlns:a16="http://schemas.microsoft.com/office/drawing/2014/main" id="{16F24B91-ECAD-4251-9CEF-3DEF87D138D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231749" y="121227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745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8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308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0632E70-4739-4DF7-8526-76A64AF4678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2410"/>
          <a:stretch/>
        </p:blipFill>
        <p:spPr>
          <a:xfrm>
            <a:off x="300440" y="1001052"/>
            <a:ext cx="11591119" cy="5727337"/>
          </a:xfrm>
          <a:prstGeom prst="rect">
            <a:avLst/>
          </a:prstGeom>
        </p:spPr>
      </p:pic>
      <p:sp>
        <p:nvSpPr>
          <p:cNvPr id="3" name="TextBox 5">
            <a:extLst>
              <a:ext uri="{FF2B5EF4-FFF2-40B4-BE49-F238E27FC236}">
                <a16:creationId xmlns:a16="http://schemas.microsoft.com/office/drawing/2014/main" id="{660F3AF9-C1E5-40DA-BAA7-44C508E5C7D7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3200" dirty="0"/>
              <a:t>1L9-7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04E579-1DAA-ACD2-4025-4A2EDDEEC7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3859616" cy="87387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768DD0A-923C-727D-CB66-391D80ADDEE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56183" y="55183"/>
            <a:ext cx="2553975" cy="455164"/>
          </a:xfrm>
          <a:prstGeom prst="rect">
            <a:avLst/>
          </a:prstGeom>
        </p:spPr>
      </p:pic>
      <p:pic>
        <p:nvPicPr>
          <p:cNvPr id="13" name="Y_[09-17]_hanasu3-1">
            <a:hlinkClick r:id="" action="ppaction://media"/>
            <a:extLst>
              <a:ext uri="{FF2B5EF4-FFF2-40B4-BE49-F238E27FC236}">
                <a16:creationId xmlns:a16="http://schemas.microsoft.com/office/drawing/2014/main" id="{4F9302A0-36BB-4EF3-AF00-E662E8EFEBBA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156183" y="22985"/>
            <a:ext cx="487363" cy="487362"/>
          </a:xfrm>
        </p:spPr>
      </p:pic>
      <p:pic>
        <p:nvPicPr>
          <p:cNvPr id="14" name="Y_[09-18]_hanasu3-2">
            <a:hlinkClick r:id="" action="ppaction://media"/>
            <a:extLst>
              <a:ext uri="{FF2B5EF4-FFF2-40B4-BE49-F238E27FC236}">
                <a16:creationId xmlns:a16="http://schemas.microsoft.com/office/drawing/2014/main" id="{38E0E724-E533-45AC-960E-6A2D9A15394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466476" y="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763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7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566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42A081A3-E954-4EFE-950A-02C02D01EB4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787" t="18479"/>
          <a:stretch/>
        </p:blipFill>
        <p:spPr>
          <a:xfrm>
            <a:off x="302607" y="1762265"/>
            <a:ext cx="11720732" cy="4829034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6409BFB3-EC8E-405F-89A2-B3576AD15320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3200" dirty="0"/>
              <a:t>1L9-7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6254116-A812-B7B6-2978-2189E5502D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5390664" cy="83189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021C21E-16D5-1E29-C9BE-4E3E01B2EEE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939863"/>
            <a:ext cx="5439057" cy="707684"/>
          </a:xfrm>
          <a:prstGeom prst="rect">
            <a:avLst/>
          </a:prstGeom>
        </p:spPr>
      </p:pic>
      <p:pic>
        <p:nvPicPr>
          <p:cNvPr id="11" name="Y_[09-15]_hanasu1">
            <a:hlinkClick r:id="" action="ppaction://media"/>
            <a:extLst>
              <a:ext uri="{FF2B5EF4-FFF2-40B4-BE49-F238E27FC236}">
                <a16:creationId xmlns:a16="http://schemas.microsoft.com/office/drawing/2014/main" id="{116F2BE9-E5BE-42DB-92F6-E4C6D878B4D1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320840" y="973863"/>
            <a:ext cx="487363" cy="487362"/>
          </a:xfrm>
        </p:spPr>
      </p:pic>
      <p:pic>
        <p:nvPicPr>
          <p:cNvPr id="12" name="Y_[09-16]_hanasu2">
            <a:hlinkClick r:id="" action="ppaction://media"/>
            <a:extLst>
              <a:ext uri="{FF2B5EF4-FFF2-40B4-BE49-F238E27FC236}">
                <a16:creationId xmlns:a16="http://schemas.microsoft.com/office/drawing/2014/main" id="{4AB4CF68-A113-47C8-9356-523840DB662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390664" y="94763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736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8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308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0632E70-4739-4DF7-8526-76A64AF4678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2410"/>
          <a:stretch/>
        </p:blipFill>
        <p:spPr>
          <a:xfrm>
            <a:off x="300440" y="1001052"/>
            <a:ext cx="11591119" cy="5727337"/>
          </a:xfrm>
          <a:prstGeom prst="rect">
            <a:avLst/>
          </a:prstGeom>
        </p:spPr>
      </p:pic>
      <p:sp>
        <p:nvSpPr>
          <p:cNvPr id="3" name="TextBox 5">
            <a:extLst>
              <a:ext uri="{FF2B5EF4-FFF2-40B4-BE49-F238E27FC236}">
                <a16:creationId xmlns:a16="http://schemas.microsoft.com/office/drawing/2014/main" id="{660F3AF9-C1E5-40DA-BAA7-44C508E5C7D7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3200" dirty="0"/>
              <a:t>1L9-7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C1C826-3C05-0695-9D23-A75B0D711C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" y="50692"/>
            <a:ext cx="4096003" cy="79315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AA5A7A5-1CC8-7FC3-9BD3-67FB2982F7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8640" y="24063"/>
            <a:ext cx="2639446" cy="560712"/>
          </a:xfrm>
          <a:prstGeom prst="rect">
            <a:avLst/>
          </a:prstGeom>
        </p:spPr>
      </p:pic>
      <p:pic>
        <p:nvPicPr>
          <p:cNvPr id="15" name="Y_[09-18]_hanasu3-2">
            <a:hlinkClick r:id="" action="ppaction://media"/>
            <a:extLst>
              <a:ext uri="{FF2B5EF4-FFF2-40B4-BE49-F238E27FC236}">
                <a16:creationId xmlns:a16="http://schemas.microsoft.com/office/drawing/2014/main" id="{C47C4226-CDDD-43E9-AE3F-5FE366D76A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225324" y="85738"/>
            <a:ext cx="487363" cy="487363"/>
          </a:xfrm>
          <a:prstGeom prst="rect">
            <a:avLst/>
          </a:prstGeom>
        </p:spPr>
      </p:pic>
      <p:pic>
        <p:nvPicPr>
          <p:cNvPr id="14" name="Y_[09-17]_hanasu3-1">
            <a:hlinkClick r:id="" action="ppaction://media"/>
            <a:extLst>
              <a:ext uri="{FF2B5EF4-FFF2-40B4-BE49-F238E27FC236}">
                <a16:creationId xmlns:a16="http://schemas.microsoft.com/office/drawing/2014/main" id="{8556E670-397B-47ED-B3D2-3443F96328F6}"/>
              </a:ext>
            </a:extLst>
          </p:cNvPr>
          <p:cNvPicPr>
            <a:picLocks noGrp="1" noChangeAspect="1"/>
          </p:cNvPicPr>
          <p:nvPr>
            <p:ph idx="1"/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608640" y="97413"/>
            <a:ext cx="487363" cy="487362"/>
          </a:xfrm>
        </p:spPr>
      </p:pic>
    </p:spTree>
    <p:extLst>
      <p:ext uri="{BB962C8B-B14F-4D97-AF65-F5344CB8AC3E}">
        <p14:creationId xmlns:p14="http://schemas.microsoft.com/office/powerpoint/2010/main" val="4218404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7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5663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42A081A3-E954-4EFE-950A-02C02D01EB4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787" t="18479"/>
          <a:stretch/>
        </p:blipFill>
        <p:spPr>
          <a:xfrm>
            <a:off x="302607" y="1762265"/>
            <a:ext cx="11720732" cy="4829034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6409BFB3-EC8E-405F-89A2-B3576AD15320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3200" dirty="0"/>
              <a:t>1L9-7</a:t>
            </a:r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4D906149-2C36-48B5-BA24-9A30D88614AA}"/>
              </a:ext>
            </a:extLst>
          </p:cNvPr>
          <p:cNvSpPr/>
          <p:nvPr/>
        </p:nvSpPr>
        <p:spPr>
          <a:xfrm>
            <a:off x="928031" y="2095138"/>
            <a:ext cx="3597919" cy="58885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B7EF70DB-8A3D-48CF-8C93-74BF1E6074E1}"/>
              </a:ext>
            </a:extLst>
          </p:cNvPr>
          <p:cNvSpPr/>
          <p:nvPr/>
        </p:nvSpPr>
        <p:spPr>
          <a:xfrm>
            <a:off x="6928644" y="2095138"/>
            <a:ext cx="3550775" cy="58885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0E6FC808-61D5-4D42-BB2C-DDA35B5B9F66}"/>
              </a:ext>
            </a:extLst>
          </p:cNvPr>
          <p:cNvSpPr/>
          <p:nvPr/>
        </p:nvSpPr>
        <p:spPr>
          <a:xfrm>
            <a:off x="1841956" y="3076419"/>
            <a:ext cx="1611713" cy="58885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9867EA5C-09A5-4460-8A33-5254F342196D}"/>
              </a:ext>
            </a:extLst>
          </p:cNvPr>
          <p:cNvSpPr/>
          <p:nvPr/>
        </p:nvSpPr>
        <p:spPr>
          <a:xfrm>
            <a:off x="941187" y="4026452"/>
            <a:ext cx="1611713" cy="58885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2CD979B1-C1C7-4E0F-9038-86C70A04C34A}"/>
              </a:ext>
            </a:extLst>
          </p:cNvPr>
          <p:cNvSpPr/>
          <p:nvPr/>
        </p:nvSpPr>
        <p:spPr>
          <a:xfrm>
            <a:off x="1841956" y="5143138"/>
            <a:ext cx="3683915" cy="58885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A3BB2F3E-7A17-4673-9CA7-D7B794C3242C}"/>
              </a:ext>
            </a:extLst>
          </p:cNvPr>
          <p:cNvSpPr/>
          <p:nvPr/>
        </p:nvSpPr>
        <p:spPr>
          <a:xfrm>
            <a:off x="7242838" y="3076419"/>
            <a:ext cx="4183874" cy="225209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C82147AA-1C97-4FE1-8CAC-EC93FD56B537}"/>
              </a:ext>
            </a:extLst>
          </p:cNvPr>
          <p:cNvSpPr/>
          <p:nvPr/>
        </p:nvSpPr>
        <p:spPr>
          <a:xfrm>
            <a:off x="6933652" y="5884496"/>
            <a:ext cx="1605134" cy="58885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553E511-85BE-2AE5-96E2-9C28807004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28" y="0"/>
            <a:ext cx="5390664" cy="8318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FDA0765-9114-8BC5-DDA9-EA83DD11FCC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" y="907964"/>
            <a:ext cx="6096000" cy="793160"/>
          </a:xfrm>
          <a:prstGeom prst="rect">
            <a:avLst/>
          </a:prstGeom>
        </p:spPr>
      </p:pic>
      <p:pic>
        <p:nvPicPr>
          <p:cNvPr id="11" name="Y_[09-15]_hanasu1">
            <a:hlinkClick r:id="" action="ppaction://media"/>
            <a:extLst>
              <a:ext uri="{FF2B5EF4-FFF2-40B4-BE49-F238E27FC236}">
                <a16:creationId xmlns:a16="http://schemas.microsoft.com/office/drawing/2014/main" id="{116F2BE9-E5BE-42DB-92F6-E4C6D878B4D1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683913" y="929839"/>
            <a:ext cx="487363" cy="487362"/>
          </a:xfrm>
        </p:spPr>
      </p:pic>
      <p:pic>
        <p:nvPicPr>
          <p:cNvPr id="12" name="Y_[09-16]_hanasu2">
            <a:hlinkClick r:id="" action="ppaction://media"/>
            <a:extLst>
              <a:ext uri="{FF2B5EF4-FFF2-40B4-BE49-F238E27FC236}">
                <a16:creationId xmlns:a16="http://schemas.microsoft.com/office/drawing/2014/main" id="{4AB4CF68-A113-47C8-9356-523840DB662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096000" y="92983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01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8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308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0632E70-4739-4DF7-8526-76A64AF4678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2410"/>
          <a:stretch/>
        </p:blipFill>
        <p:spPr>
          <a:xfrm>
            <a:off x="300440" y="1001052"/>
            <a:ext cx="11591119" cy="5727337"/>
          </a:xfrm>
          <a:prstGeom prst="rect">
            <a:avLst/>
          </a:prstGeom>
        </p:spPr>
      </p:pic>
      <p:sp>
        <p:nvSpPr>
          <p:cNvPr id="3" name="TextBox 5">
            <a:extLst>
              <a:ext uri="{FF2B5EF4-FFF2-40B4-BE49-F238E27FC236}">
                <a16:creationId xmlns:a16="http://schemas.microsoft.com/office/drawing/2014/main" id="{660F3AF9-C1E5-40DA-BAA7-44C508E5C7D7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3200" dirty="0"/>
              <a:t>1L9-7</a:t>
            </a:r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7C2B4CCE-51AE-4FB9-896C-0B6C97632505}"/>
              </a:ext>
            </a:extLst>
          </p:cNvPr>
          <p:cNvSpPr/>
          <p:nvPr/>
        </p:nvSpPr>
        <p:spPr>
          <a:xfrm>
            <a:off x="4440907" y="1328839"/>
            <a:ext cx="3532136" cy="54877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6A32F49C-FE4C-4802-B59F-2E91EF15EDFD}"/>
              </a:ext>
            </a:extLst>
          </p:cNvPr>
          <p:cNvSpPr/>
          <p:nvPr/>
        </p:nvSpPr>
        <p:spPr>
          <a:xfrm>
            <a:off x="1915416" y="4419514"/>
            <a:ext cx="3604973" cy="108333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4FC890A7-18D8-4868-AFB3-3AC50EDE75BC}"/>
              </a:ext>
            </a:extLst>
          </p:cNvPr>
          <p:cNvSpPr/>
          <p:nvPr/>
        </p:nvSpPr>
        <p:spPr>
          <a:xfrm>
            <a:off x="1230163" y="6018067"/>
            <a:ext cx="2026153" cy="58885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DF2F5B40-8D7F-4BFB-B31E-22AFDF12E61D}"/>
              </a:ext>
            </a:extLst>
          </p:cNvPr>
          <p:cNvSpPr/>
          <p:nvPr/>
        </p:nvSpPr>
        <p:spPr>
          <a:xfrm>
            <a:off x="1230163" y="3371326"/>
            <a:ext cx="1565664" cy="58885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81974FB3-D5A0-43FB-9C8A-ACFE1E4A738B}"/>
              </a:ext>
            </a:extLst>
          </p:cNvPr>
          <p:cNvSpPr/>
          <p:nvPr/>
        </p:nvSpPr>
        <p:spPr>
          <a:xfrm>
            <a:off x="1915416" y="2487555"/>
            <a:ext cx="1565664" cy="58885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11352EF8-027F-4700-B3A4-489D37EA2496}"/>
              </a:ext>
            </a:extLst>
          </p:cNvPr>
          <p:cNvSpPr/>
          <p:nvPr/>
        </p:nvSpPr>
        <p:spPr>
          <a:xfrm>
            <a:off x="8329355" y="2487555"/>
            <a:ext cx="2150063" cy="58885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64E4969B-5906-4C47-8EF6-431BFD8D6F77}"/>
              </a:ext>
            </a:extLst>
          </p:cNvPr>
          <p:cNvSpPr/>
          <p:nvPr/>
        </p:nvSpPr>
        <p:spPr>
          <a:xfrm>
            <a:off x="8329355" y="3371325"/>
            <a:ext cx="1565664" cy="58885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794E1F98-730F-47CF-952F-736CA55EC652}"/>
              </a:ext>
            </a:extLst>
          </p:cNvPr>
          <p:cNvSpPr/>
          <p:nvPr/>
        </p:nvSpPr>
        <p:spPr>
          <a:xfrm>
            <a:off x="7414970" y="4419514"/>
            <a:ext cx="3932799" cy="108333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9197D195-6BDA-4936-95FE-3F94468620E1}"/>
              </a:ext>
            </a:extLst>
          </p:cNvPr>
          <p:cNvSpPr/>
          <p:nvPr/>
        </p:nvSpPr>
        <p:spPr>
          <a:xfrm>
            <a:off x="8250429" y="6005720"/>
            <a:ext cx="2026152" cy="58885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8B119C2-3C36-BE71-0653-11EFAEF94F8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16005"/>
            <a:ext cx="4096003" cy="7931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AB4E1D0-9D60-F113-77FD-DE4D4AE1C3E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8640" y="24063"/>
            <a:ext cx="2639446" cy="560712"/>
          </a:xfrm>
          <a:prstGeom prst="rect">
            <a:avLst/>
          </a:prstGeom>
        </p:spPr>
      </p:pic>
      <p:pic>
        <p:nvPicPr>
          <p:cNvPr id="14" name="Y_[09-17]_hanasu3-1">
            <a:hlinkClick r:id="" action="ppaction://media"/>
            <a:extLst>
              <a:ext uri="{FF2B5EF4-FFF2-40B4-BE49-F238E27FC236}">
                <a16:creationId xmlns:a16="http://schemas.microsoft.com/office/drawing/2014/main" id="{8556E670-397B-47ED-B3D2-3443F96328F6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717902" y="61871"/>
            <a:ext cx="487363" cy="487362"/>
          </a:xfrm>
        </p:spPr>
      </p:pic>
      <p:pic>
        <p:nvPicPr>
          <p:cNvPr id="15" name="Y_[09-18]_hanasu3-2">
            <a:hlinkClick r:id="" action="ppaction://media"/>
            <a:extLst>
              <a:ext uri="{FF2B5EF4-FFF2-40B4-BE49-F238E27FC236}">
                <a16:creationId xmlns:a16="http://schemas.microsoft.com/office/drawing/2014/main" id="{C47C4226-CDDD-43E9-AE3F-5FE366D76A7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196342" y="9771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655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7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5663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8E928481-02D7-42FF-BFFA-A726C2A34710}"/>
              </a:ext>
            </a:extLst>
          </p:cNvPr>
          <p:cNvGrpSpPr/>
          <p:nvPr/>
        </p:nvGrpSpPr>
        <p:grpSpPr>
          <a:xfrm>
            <a:off x="3404507" y="1691454"/>
            <a:ext cx="4762500" cy="4992375"/>
            <a:chOff x="3295650" y="1571711"/>
            <a:chExt cx="4762500" cy="4992375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961D83E4-CBB9-4535-A4CD-581ECB65E4B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029"/>
            <a:stretch/>
          </p:blipFill>
          <p:spPr bwMode="auto">
            <a:xfrm>
              <a:off x="3295650" y="2136322"/>
              <a:ext cx="4762500" cy="44277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グループ化 3">
              <a:extLst>
                <a:ext uri="{FF2B5EF4-FFF2-40B4-BE49-F238E27FC236}">
                  <a16:creationId xmlns:a16="http://schemas.microsoft.com/office/drawing/2014/main" id="{C88DC881-4210-4847-B82B-4FEBDC29361A}"/>
                </a:ext>
              </a:extLst>
            </p:cNvPr>
            <p:cNvGrpSpPr/>
            <p:nvPr/>
          </p:nvGrpSpPr>
          <p:grpSpPr>
            <a:xfrm>
              <a:off x="4381498" y="1571711"/>
              <a:ext cx="3048279" cy="2042346"/>
              <a:chOff x="4381498" y="1571711"/>
              <a:chExt cx="3048279" cy="2042346"/>
            </a:xfrm>
          </p:grpSpPr>
          <p:sp>
            <p:nvSpPr>
              <p:cNvPr id="3" name="吹き出し: 円形 2">
                <a:extLst>
                  <a:ext uri="{FF2B5EF4-FFF2-40B4-BE49-F238E27FC236}">
                    <a16:creationId xmlns:a16="http://schemas.microsoft.com/office/drawing/2014/main" id="{6959EADD-8A81-4EE5-8539-BEC06F49170A}"/>
                  </a:ext>
                </a:extLst>
              </p:cNvPr>
              <p:cNvSpPr/>
              <p:nvPr/>
            </p:nvSpPr>
            <p:spPr>
              <a:xfrm>
                <a:off x="4381498" y="1571711"/>
                <a:ext cx="3048279" cy="2042346"/>
              </a:xfrm>
              <a:prstGeom prst="wedgeEllipseCallout">
                <a:avLst>
                  <a:gd name="adj1" fmla="val -31007"/>
                  <a:gd name="adj2" fmla="val 52357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pic>
            <p:nvPicPr>
              <p:cNvPr id="1028" name="Picture 4" descr="日本語を勉強する外国人のイラスト">
                <a:extLst>
                  <a:ext uri="{FF2B5EF4-FFF2-40B4-BE49-F238E27FC236}">
                    <a16:creationId xmlns:a16="http://schemas.microsoft.com/office/drawing/2014/main" id="{D5F8F795-D2CA-493A-A067-96F0D808E75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2060" y="1618178"/>
                <a:ext cx="1826871" cy="19179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3AD41F42-4BC1-39DE-699E-F065858D34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842" y="292387"/>
            <a:ext cx="10805829" cy="1116419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12E32250-E269-48FC-8D52-80EA2A1A9547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3200" dirty="0"/>
              <a:t>1L9-7</a:t>
            </a:r>
          </a:p>
        </p:txBody>
      </p:sp>
    </p:spTree>
    <p:extLst>
      <p:ext uri="{BB962C8B-B14F-4D97-AF65-F5344CB8AC3E}">
        <p14:creationId xmlns:p14="http://schemas.microsoft.com/office/powerpoint/2010/main" val="354686876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computer&#10;&#10;Description automatically generated">
            <a:extLst>
              <a:ext uri="{FF2B5EF4-FFF2-40B4-BE49-F238E27FC236}">
                <a16:creationId xmlns:a16="http://schemas.microsoft.com/office/drawing/2014/main" id="{6CB59CA7-5E39-3313-0786-B55EDA9CA7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1359" y="-912"/>
            <a:ext cx="9728558" cy="6866376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B46AD85-DBF1-C224-4D5A-7C77D7A89CD6}"/>
              </a:ext>
            </a:extLst>
          </p:cNvPr>
          <p:cNvSpPr/>
          <p:nvPr/>
        </p:nvSpPr>
        <p:spPr>
          <a:xfrm>
            <a:off x="1307787" y="3298593"/>
            <a:ext cx="9576179" cy="875731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77233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画面の領域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2309813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3A824A30-C1D6-4F10-A896-C4D2BA33F296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3200" dirty="0"/>
              <a:t>1L9-8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B88757-24AB-BE07-9A90-859BAB8C24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365022"/>
            <a:ext cx="10930270" cy="909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61544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5">
            <a:extLst>
              <a:ext uri="{FF2B5EF4-FFF2-40B4-BE49-F238E27FC236}">
                <a16:creationId xmlns:a16="http://schemas.microsoft.com/office/drawing/2014/main" id="{3A824A30-C1D6-4F10-A896-C4D2BA33F296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3200" dirty="0"/>
              <a:t>1L9-8</a:t>
            </a: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5E706892-B47C-46EC-8F9B-A8E8AF458D05}"/>
              </a:ext>
            </a:extLst>
          </p:cNvPr>
          <p:cNvGrpSpPr/>
          <p:nvPr/>
        </p:nvGrpSpPr>
        <p:grpSpPr>
          <a:xfrm>
            <a:off x="1310883" y="1618303"/>
            <a:ext cx="9254286" cy="5197118"/>
            <a:chOff x="1310883" y="1657771"/>
            <a:chExt cx="9254286" cy="5197118"/>
          </a:xfrm>
        </p:grpSpPr>
        <p:grpSp>
          <p:nvGrpSpPr>
            <p:cNvPr id="22" name="グループ化 21">
              <a:extLst>
                <a:ext uri="{FF2B5EF4-FFF2-40B4-BE49-F238E27FC236}">
                  <a16:creationId xmlns:a16="http://schemas.microsoft.com/office/drawing/2014/main" id="{02B0E8DB-F975-4626-92BB-2E75B14055EB}"/>
                </a:ext>
              </a:extLst>
            </p:cNvPr>
            <p:cNvGrpSpPr/>
            <p:nvPr/>
          </p:nvGrpSpPr>
          <p:grpSpPr>
            <a:xfrm>
              <a:off x="1468857" y="1657771"/>
              <a:ext cx="9048816" cy="4269089"/>
              <a:chOff x="1274034" y="974963"/>
              <a:chExt cx="9048816" cy="4269089"/>
            </a:xfrm>
          </p:grpSpPr>
          <p:pic>
            <p:nvPicPr>
              <p:cNvPr id="23" name="図 22">
                <a:extLst>
                  <a:ext uri="{FF2B5EF4-FFF2-40B4-BE49-F238E27FC236}">
                    <a16:creationId xmlns:a16="http://schemas.microsoft.com/office/drawing/2014/main" id="{E667A11B-6A7B-4A12-A3C5-9007106FFB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274034" y="974963"/>
                <a:ext cx="9048816" cy="2171716"/>
              </a:xfrm>
              <a:prstGeom prst="rect">
                <a:avLst/>
              </a:prstGeom>
            </p:spPr>
          </p:pic>
          <p:pic>
            <p:nvPicPr>
              <p:cNvPr id="24" name="図 23">
                <a:extLst>
                  <a:ext uri="{FF2B5EF4-FFF2-40B4-BE49-F238E27FC236}">
                    <a16:creationId xmlns:a16="http://schemas.microsoft.com/office/drawing/2014/main" id="{D1DF63E9-DBDF-40DA-BB91-64A46A5ED1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356909" y="3119961"/>
                <a:ext cx="8772589" cy="2124091"/>
              </a:xfrm>
              <a:prstGeom prst="rect">
                <a:avLst/>
              </a:prstGeom>
            </p:spPr>
          </p:pic>
        </p:grpSp>
        <p:pic>
          <p:nvPicPr>
            <p:cNvPr id="25" name="図 24">
              <a:extLst>
                <a:ext uri="{FF2B5EF4-FFF2-40B4-BE49-F238E27FC236}">
                  <a16:creationId xmlns:a16="http://schemas.microsoft.com/office/drawing/2014/main" id="{915A94D0-79F6-4EFA-B77B-B50E477A9E0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t="4835" b="6394"/>
            <a:stretch/>
          </p:blipFill>
          <p:spPr>
            <a:xfrm>
              <a:off x="1310883" y="5904009"/>
              <a:ext cx="9254286" cy="950880"/>
            </a:xfrm>
            <a:prstGeom prst="rect">
              <a:avLst/>
            </a:prstGeom>
          </p:spPr>
        </p:pic>
      </p:grpSp>
      <p:pic>
        <p:nvPicPr>
          <p:cNvPr id="27" name="Y_[09-19]_kiku1">
            <a:hlinkClick r:id="" action="ppaction://media"/>
            <a:extLst>
              <a:ext uri="{FF2B5EF4-FFF2-40B4-BE49-F238E27FC236}">
                <a16:creationId xmlns:a16="http://schemas.microsoft.com/office/drawing/2014/main" id="{B0B777F8-3D4A-4033-A7EC-730ACCC5C6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161560" y="5846680"/>
            <a:ext cx="487363" cy="487363"/>
          </a:xfrm>
          <a:prstGeom prst="rect">
            <a:avLst/>
          </a:prstGeom>
        </p:spPr>
      </p:pic>
      <p:pic>
        <p:nvPicPr>
          <p:cNvPr id="28" name="Y_[09-20]_kiku2">
            <a:hlinkClick r:id="" action="ppaction://media"/>
            <a:extLst>
              <a:ext uri="{FF2B5EF4-FFF2-40B4-BE49-F238E27FC236}">
                <a16:creationId xmlns:a16="http://schemas.microsoft.com/office/drawing/2014/main" id="{FCAB5AA2-606D-4818-A261-BED7ECBB90F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518039" y="5846679"/>
            <a:ext cx="487363" cy="487363"/>
          </a:xfrm>
          <a:prstGeom prst="rect">
            <a:avLst/>
          </a:prstGeom>
        </p:spPr>
      </p:pic>
      <p:pic>
        <p:nvPicPr>
          <p:cNvPr id="29" name="Y_[09-21]_kiku3">
            <a:hlinkClick r:id="" action="ppaction://media"/>
            <a:extLst>
              <a:ext uri="{FF2B5EF4-FFF2-40B4-BE49-F238E27FC236}">
                <a16:creationId xmlns:a16="http://schemas.microsoft.com/office/drawing/2014/main" id="{2BB5A3D0-A27C-49D9-925A-5877127C0EA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750397" y="5846678"/>
            <a:ext cx="487363" cy="487363"/>
          </a:xfrm>
          <a:prstGeom prst="rect">
            <a:avLst/>
          </a:prstGeom>
        </p:spPr>
      </p:pic>
      <p:pic>
        <p:nvPicPr>
          <p:cNvPr id="30" name="Y_[09-22]_kiku4">
            <a:hlinkClick r:id="" action="ppaction://media"/>
            <a:extLst>
              <a:ext uri="{FF2B5EF4-FFF2-40B4-BE49-F238E27FC236}">
                <a16:creationId xmlns:a16="http://schemas.microsoft.com/office/drawing/2014/main" id="{99BB43FC-6900-4D07-9B53-0BED98FA116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995424" y="5858580"/>
            <a:ext cx="487363" cy="48736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6055DBE-E173-3071-E18C-914B9358F47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-1" y="0"/>
            <a:ext cx="3315915" cy="7636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C9BDC2B-3CAB-5A17-A467-614265E0426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364391" y="0"/>
            <a:ext cx="4265865" cy="85077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ED36332-293D-93E8-1F03-D6681948B14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9013" y="763602"/>
            <a:ext cx="6469696" cy="822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479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19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647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9155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2179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2A83E57-AF83-4451-8C87-E2E0CECB18C1}"/>
              </a:ext>
            </a:extLst>
          </p:cNvPr>
          <p:cNvGrpSpPr/>
          <p:nvPr/>
        </p:nvGrpSpPr>
        <p:grpSpPr>
          <a:xfrm>
            <a:off x="1310883" y="1618303"/>
            <a:ext cx="9254286" cy="5197118"/>
            <a:chOff x="1310883" y="1618303"/>
            <a:chExt cx="9254286" cy="5197118"/>
          </a:xfrm>
        </p:grpSpPr>
        <p:grpSp>
          <p:nvGrpSpPr>
            <p:cNvPr id="12" name="グループ化 11">
              <a:extLst>
                <a:ext uri="{FF2B5EF4-FFF2-40B4-BE49-F238E27FC236}">
                  <a16:creationId xmlns:a16="http://schemas.microsoft.com/office/drawing/2014/main" id="{5E706892-B47C-46EC-8F9B-A8E8AF458D05}"/>
                </a:ext>
              </a:extLst>
            </p:cNvPr>
            <p:cNvGrpSpPr/>
            <p:nvPr/>
          </p:nvGrpSpPr>
          <p:grpSpPr>
            <a:xfrm>
              <a:off x="1310883" y="1618303"/>
              <a:ext cx="9254286" cy="5197118"/>
              <a:chOff x="1310883" y="1657771"/>
              <a:chExt cx="9254286" cy="5197118"/>
            </a:xfrm>
          </p:grpSpPr>
          <p:grpSp>
            <p:nvGrpSpPr>
              <p:cNvPr id="22" name="グループ化 21">
                <a:extLst>
                  <a:ext uri="{FF2B5EF4-FFF2-40B4-BE49-F238E27FC236}">
                    <a16:creationId xmlns:a16="http://schemas.microsoft.com/office/drawing/2014/main" id="{02B0E8DB-F975-4626-92BB-2E75B14055EB}"/>
                  </a:ext>
                </a:extLst>
              </p:cNvPr>
              <p:cNvGrpSpPr/>
              <p:nvPr/>
            </p:nvGrpSpPr>
            <p:grpSpPr>
              <a:xfrm>
                <a:off x="1468857" y="1657771"/>
                <a:ext cx="9048816" cy="4269089"/>
                <a:chOff x="1274034" y="974963"/>
                <a:chExt cx="9048816" cy="4269089"/>
              </a:xfrm>
            </p:grpSpPr>
            <p:pic>
              <p:nvPicPr>
                <p:cNvPr id="23" name="図 22">
                  <a:extLst>
                    <a:ext uri="{FF2B5EF4-FFF2-40B4-BE49-F238E27FC236}">
                      <a16:creationId xmlns:a16="http://schemas.microsoft.com/office/drawing/2014/main" id="{E667A11B-6A7B-4A12-A3C5-9007106FFBF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274034" y="974963"/>
                  <a:ext cx="9048816" cy="2171716"/>
                </a:xfrm>
                <a:prstGeom prst="rect">
                  <a:avLst/>
                </a:prstGeom>
              </p:spPr>
            </p:pic>
            <p:pic>
              <p:nvPicPr>
                <p:cNvPr id="24" name="図 23">
                  <a:extLst>
                    <a:ext uri="{FF2B5EF4-FFF2-40B4-BE49-F238E27FC236}">
                      <a16:creationId xmlns:a16="http://schemas.microsoft.com/office/drawing/2014/main" id="{D1DF63E9-DBDF-40DA-BB91-64A46A5ED1B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356909" y="3119961"/>
                  <a:ext cx="8772589" cy="2124091"/>
                </a:xfrm>
                <a:prstGeom prst="rect">
                  <a:avLst/>
                </a:prstGeom>
              </p:spPr>
            </p:pic>
          </p:grpSp>
          <p:pic>
            <p:nvPicPr>
              <p:cNvPr id="25" name="図 24">
                <a:extLst>
                  <a:ext uri="{FF2B5EF4-FFF2-40B4-BE49-F238E27FC236}">
                    <a16:creationId xmlns:a16="http://schemas.microsoft.com/office/drawing/2014/main" id="{915A94D0-79F6-4EFA-B77B-B50E477A9E0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/>
              <a:srcRect t="4835" b="6394"/>
              <a:stretch/>
            </p:blipFill>
            <p:spPr>
              <a:xfrm>
                <a:off x="1310883" y="5904009"/>
                <a:ext cx="9254286" cy="950880"/>
              </a:xfrm>
              <a:prstGeom prst="rect">
                <a:avLst/>
              </a:prstGeom>
            </p:spPr>
          </p:pic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AA18611-8DCA-4638-B697-8BD1FFFE80D1}"/>
                </a:ext>
              </a:extLst>
            </p:cNvPr>
            <p:cNvSpPr txBox="1"/>
            <p:nvPr/>
          </p:nvSpPr>
          <p:spPr>
            <a:xfrm>
              <a:off x="2316878" y="6230645"/>
              <a:ext cx="38985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a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7268376-AF61-4236-9B8B-EACC2FD6245C}"/>
                </a:ext>
              </a:extLst>
            </p:cNvPr>
            <p:cNvSpPr txBox="1"/>
            <p:nvPr/>
          </p:nvSpPr>
          <p:spPr>
            <a:xfrm>
              <a:off x="4647279" y="6230646"/>
              <a:ext cx="3898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d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6A2F7A2-50BC-4FC7-A2B2-2476B115B669}"/>
                </a:ext>
              </a:extLst>
            </p:cNvPr>
            <p:cNvSpPr txBox="1"/>
            <p:nvPr/>
          </p:nvSpPr>
          <p:spPr>
            <a:xfrm>
              <a:off x="9178311" y="6196671"/>
              <a:ext cx="38985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c</a:t>
              </a:r>
            </a:p>
          </p:txBody>
        </p:sp>
        <p:sp>
          <p:nvSpPr>
            <p:cNvPr id="19" name="TextBox 17">
              <a:extLst>
                <a:ext uri="{FF2B5EF4-FFF2-40B4-BE49-F238E27FC236}">
                  <a16:creationId xmlns:a16="http://schemas.microsoft.com/office/drawing/2014/main" id="{CC8904DD-D2CE-4DC2-B10C-E3120AE7DC4A}"/>
                </a:ext>
              </a:extLst>
            </p:cNvPr>
            <p:cNvSpPr txBox="1"/>
            <p:nvPr/>
          </p:nvSpPr>
          <p:spPr>
            <a:xfrm>
              <a:off x="6977680" y="6196672"/>
              <a:ext cx="38985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e</a:t>
              </a:r>
            </a:p>
          </p:txBody>
        </p:sp>
      </p:grpSp>
      <p:sp>
        <p:nvSpPr>
          <p:cNvPr id="18" name="TextBox 5">
            <a:extLst>
              <a:ext uri="{FF2B5EF4-FFF2-40B4-BE49-F238E27FC236}">
                <a16:creationId xmlns:a16="http://schemas.microsoft.com/office/drawing/2014/main" id="{3A824A30-C1D6-4F10-A896-C4D2BA33F296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3200" dirty="0"/>
              <a:t>1L9-8</a:t>
            </a:r>
          </a:p>
        </p:txBody>
      </p:sp>
      <p:pic>
        <p:nvPicPr>
          <p:cNvPr id="27" name="Y_[09-19]_kiku1">
            <a:hlinkClick r:id="" action="ppaction://media"/>
            <a:extLst>
              <a:ext uri="{FF2B5EF4-FFF2-40B4-BE49-F238E27FC236}">
                <a16:creationId xmlns:a16="http://schemas.microsoft.com/office/drawing/2014/main" id="{B0B777F8-3D4A-4033-A7EC-730ACCC5C6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161560" y="5846680"/>
            <a:ext cx="487363" cy="487363"/>
          </a:xfrm>
          <a:prstGeom prst="rect">
            <a:avLst/>
          </a:prstGeom>
        </p:spPr>
      </p:pic>
      <p:pic>
        <p:nvPicPr>
          <p:cNvPr id="28" name="Y_[09-20]_kiku2">
            <a:hlinkClick r:id="" action="ppaction://media"/>
            <a:extLst>
              <a:ext uri="{FF2B5EF4-FFF2-40B4-BE49-F238E27FC236}">
                <a16:creationId xmlns:a16="http://schemas.microsoft.com/office/drawing/2014/main" id="{FCAB5AA2-606D-4818-A261-BED7ECBB90F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518039" y="5846679"/>
            <a:ext cx="487363" cy="487363"/>
          </a:xfrm>
          <a:prstGeom prst="rect">
            <a:avLst/>
          </a:prstGeom>
        </p:spPr>
      </p:pic>
      <p:pic>
        <p:nvPicPr>
          <p:cNvPr id="29" name="Y_[09-21]_kiku3">
            <a:hlinkClick r:id="" action="ppaction://media"/>
            <a:extLst>
              <a:ext uri="{FF2B5EF4-FFF2-40B4-BE49-F238E27FC236}">
                <a16:creationId xmlns:a16="http://schemas.microsoft.com/office/drawing/2014/main" id="{2BB5A3D0-A27C-49D9-925A-5877127C0EA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750397" y="5846678"/>
            <a:ext cx="487363" cy="487363"/>
          </a:xfrm>
          <a:prstGeom prst="rect">
            <a:avLst/>
          </a:prstGeom>
        </p:spPr>
      </p:pic>
      <p:pic>
        <p:nvPicPr>
          <p:cNvPr id="30" name="Y_[09-22]_kiku4">
            <a:hlinkClick r:id="" action="ppaction://media"/>
            <a:extLst>
              <a:ext uri="{FF2B5EF4-FFF2-40B4-BE49-F238E27FC236}">
                <a16:creationId xmlns:a16="http://schemas.microsoft.com/office/drawing/2014/main" id="{99BB43FC-6900-4D07-9B53-0BED98FA116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995424" y="5858580"/>
            <a:ext cx="487363" cy="48736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92812C6-F9AE-441B-F688-6FC4F414143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-1" y="0"/>
            <a:ext cx="3315915" cy="76360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2EB86CA-745C-CD27-1287-CDBDE39F426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364391" y="0"/>
            <a:ext cx="4265865" cy="8507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34A8D38-4292-B2A7-DD22-CE6033033B3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9013" y="763602"/>
            <a:ext cx="6469696" cy="822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689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19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647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9155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2179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1692C88-350D-4839-8460-A0F81B2C4D3E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b="49323"/>
          <a:stretch/>
        </p:blipFill>
        <p:spPr>
          <a:xfrm>
            <a:off x="384921" y="3835970"/>
            <a:ext cx="11422157" cy="584775"/>
          </a:xfrm>
          <a:prstGeom prst="rect">
            <a:avLst/>
          </a:prstGeom>
        </p:spPr>
      </p:pic>
      <p:pic>
        <p:nvPicPr>
          <p:cNvPr id="12" name="Y_[09-19]_kiku1">
            <a:hlinkClick r:id="" action="ppaction://media"/>
            <a:extLst>
              <a:ext uri="{FF2B5EF4-FFF2-40B4-BE49-F238E27FC236}">
                <a16:creationId xmlns:a16="http://schemas.microsoft.com/office/drawing/2014/main" id="{A880ABE5-96D6-4A37-9FF8-D3CE0BF0BE7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440471" y="4248094"/>
            <a:ext cx="487363" cy="487363"/>
          </a:xfrm>
          <a:prstGeom prst="rect">
            <a:avLst/>
          </a:prstGeom>
        </p:spPr>
      </p:pic>
      <p:pic>
        <p:nvPicPr>
          <p:cNvPr id="13" name="Y_[09-20]_kiku2">
            <a:hlinkClick r:id="" action="ppaction://media"/>
            <a:extLst>
              <a:ext uri="{FF2B5EF4-FFF2-40B4-BE49-F238E27FC236}">
                <a16:creationId xmlns:a16="http://schemas.microsoft.com/office/drawing/2014/main" id="{3D6D15D4-7074-4D39-83AD-4B525EDC371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284456" y="4248093"/>
            <a:ext cx="487363" cy="487363"/>
          </a:xfrm>
          <a:prstGeom prst="rect">
            <a:avLst/>
          </a:prstGeom>
        </p:spPr>
      </p:pic>
      <p:pic>
        <p:nvPicPr>
          <p:cNvPr id="14" name="Y_[09-21]_kiku3">
            <a:hlinkClick r:id="" action="ppaction://media"/>
            <a:extLst>
              <a:ext uri="{FF2B5EF4-FFF2-40B4-BE49-F238E27FC236}">
                <a16:creationId xmlns:a16="http://schemas.microsoft.com/office/drawing/2014/main" id="{86FAE22D-30E7-4186-A8E2-703A6AB48BE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128441" y="4259199"/>
            <a:ext cx="487363" cy="487363"/>
          </a:xfrm>
          <a:prstGeom prst="rect">
            <a:avLst/>
          </a:prstGeom>
        </p:spPr>
      </p:pic>
      <p:pic>
        <p:nvPicPr>
          <p:cNvPr id="15" name="Y_[09-22]_kiku4">
            <a:hlinkClick r:id="" action="ppaction://media"/>
            <a:extLst>
              <a:ext uri="{FF2B5EF4-FFF2-40B4-BE49-F238E27FC236}">
                <a16:creationId xmlns:a16="http://schemas.microsoft.com/office/drawing/2014/main" id="{890AEBF4-1E9B-4D8A-A16F-68760559531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962004" y="4259199"/>
            <a:ext cx="487363" cy="487363"/>
          </a:xfrm>
          <a:prstGeom prst="rect">
            <a:avLst/>
          </a:prstGeom>
        </p:spPr>
      </p:pic>
      <p:pic>
        <p:nvPicPr>
          <p:cNvPr id="2" name="図 1" descr="画面の領域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321" y="1370789"/>
            <a:ext cx="9735355" cy="1729490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sp>
        <p:nvSpPr>
          <p:cNvPr id="10" name="TextBox 5">
            <a:extLst>
              <a:ext uri="{FF2B5EF4-FFF2-40B4-BE49-F238E27FC236}">
                <a16:creationId xmlns:a16="http://schemas.microsoft.com/office/drawing/2014/main" id="{3A824A30-C1D6-4F10-A896-C4D2BA33F296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3200" dirty="0"/>
              <a:t>1L9-8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6A97B9-8C41-1806-5937-85E826C6340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7470" y="87551"/>
            <a:ext cx="9969618" cy="10950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185708F-E23E-1373-D6D6-A400A66095C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247096" y="1465834"/>
            <a:ext cx="8757188" cy="1634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622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17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915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647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581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10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30F304B-897B-4442-BB50-91D6482B0F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383056" cy="1252357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1B5DABB7-ACD2-4D7C-A1FF-9D1518EA55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7126" y="947649"/>
            <a:ext cx="10408344" cy="4521272"/>
          </a:xfrm>
          <a:prstGeom prst="rect">
            <a:avLst/>
          </a:prstGeom>
        </p:spPr>
      </p:pic>
      <p:sp>
        <p:nvSpPr>
          <p:cNvPr id="14" name="TextBox 5">
            <a:extLst>
              <a:ext uri="{FF2B5EF4-FFF2-40B4-BE49-F238E27FC236}">
                <a16:creationId xmlns:a16="http://schemas.microsoft.com/office/drawing/2014/main" id="{3A824A30-C1D6-4F10-A896-C4D2BA33F296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3200" dirty="0"/>
              <a:t>1L9-9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2B626E-ECAB-376F-0F83-AF59001D8F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1356" y="947649"/>
            <a:ext cx="8514272" cy="1088085"/>
          </a:xfrm>
          <a:prstGeom prst="rect">
            <a:avLst/>
          </a:prstGeom>
        </p:spPr>
      </p:pic>
      <p:pic>
        <p:nvPicPr>
          <p:cNvPr id="7" name="Y_[09-23]_katachi">
            <a:hlinkClick r:id="" action="ppaction://media"/>
            <a:extLst>
              <a:ext uri="{FF2B5EF4-FFF2-40B4-BE49-F238E27FC236}">
                <a16:creationId xmlns:a16="http://schemas.microsoft.com/office/drawing/2014/main" id="{AD8E0F5F-55B6-4470-97BB-AE140459D6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0325" y="133316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343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79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7C36531D-A29C-4DCF-82BA-BFAD8A99A8D5}"/>
              </a:ext>
            </a:extLst>
          </p:cNvPr>
          <p:cNvGrpSpPr/>
          <p:nvPr/>
        </p:nvGrpSpPr>
        <p:grpSpPr>
          <a:xfrm>
            <a:off x="1072958" y="895456"/>
            <a:ext cx="10408344" cy="4289626"/>
            <a:chOff x="1072958" y="895456"/>
            <a:chExt cx="10408344" cy="4289626"/>
          </a:xfrm>
        </p:grpSpPr>
        <p:grpSp>
          <p:nvGrpSpPr>
            <p:cNvPr id="6" name="グループ化 5">
              <a:extLst>
                <a:ext uri="{FF2B5EF4-FFF2-40B4-BE49-F238E27FC236}">
                  <a16:creationId xmlns:a16="http://schemas.microsoft.com/office/drawing/2014/main" id="{32E7D040-FCDD-4D72-985D-8650257A38B9}"/>
                </a:ext>
              </a:extLst>
            </p:cNvPr>
            <p:cNvGrpSpPr/>
            <p:nvPr/>
          </p:nvGrpSpPr>
          <p:grpSpPr>
            <a:xfrm>
              <a:off x="1072958" y="895456"/>
              <a:ext cx="10408344" cy="4289626"/>
              <a:chOff x="1033440" y="909579"/>
              <a:chExt cx="10408344" cy="4289626"/>
            </a:xfrm>
          </p:grpSpPr>
          <p:pic>
            <p:nvPicPr>
              <p:cNvPr id="5" name="図 4">
                <a:extLst>
                  <a:ext uri="{FF2B5EF4-FFF2-40B4-BE49-F238E27FC236}">
                    <a16:creationId xmlns:a16="http://schemas.microsoft.com/office/drawing/2014/main" id="{1B5DABB7-ACD2-4D7C-A1FF-9D1518EA55E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t="29965"/>
              <a:stretch/>
            </p:blipFill>
            <p:spPr>
              <a:xfrm>
                <a:off x="1033440" y="2032730"/>
                <a:ext cx="10408344" cy="3166475"/>
              </a:xfrm>
              <a:prstGeom prst="rect">
                <a:avLst/>
              </a:prstGeom>
            </p:spPr>
          </p:pic>
          <p:pic>
            <p:nvPicPr>
              <p:cNvPr id="4" name="図 3">
                <a:extLst>
                  <a:ext uri="{FF2B5EF4-FFF2-40B4-BE49-F238E27FC236}">
                    <a16:creationId xmlns:a16="http://schemas.microsoft.com/office/drawing/2014/main" id="{3D60B5E1-9D82-4107-A34C-3B06EB749A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81915" y="909579"/>
                <a:ext cx="8751956" cy="1068062"/>
              </a:xfrm>
              <a:prstGeom prst="rect">
                <a:avLst/>
              </a:prstGeom>
            </p:spPr>
          </p:pic>
        </p:grp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722E8862-339A-4689-A626-C4EC23F0D2E9}"/>
                </a:ext>
              </a:extLst>
            </p:cNvPr>
            <p:cNvSpPr txBox="1"/>
            <p:nvPr/>
          </p:nvSpPr>
          <p:spPr>
            <a:xfrm>
              <a:off x="5178199" y="2048083"/>
              <a:ext cx="90281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よみ</a:t>
              </a:r>
              <a:endParaRPr 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3" name="TextBox 10">
              <a:extLst>
                <a:ext uri="{FF2B5EF4-FFF2-40B4-BE49-F238E27FC236}">
                  <a16:creationId xmlns:a16="http://schemas.microsoft.com/office/drawing/2014/main" id="{18B277E9-9431-4C9B-98B3-B218E34AB8FE}"/>
                </a:ext>
              </a:extLst>
            </p:cNvPr>
            <p:cNvSpPr txBox="1"/>
            <p:nvPr/>
          </p:nvSpPr>
          <p:spPr>
            <a:xfrm>
              <a:off x="8016438" y="2018607"/>
              <a:ext cx="269817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もらえませんか</a:t>
              </a:r>
              <a:endParaRPr 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5" name="TextBox 11">
              <a:extLst>
                <a:ext uri="{FF2B5EF4-FFF2-40B4-BE49-F238E27FC236}">
                  <a16:creationId xmlns:a16="http://schemas.microsoft.com/office/drawing/2014/main" id="{4D4DF11E-D1B7-4BF9-A341-33A2104286A7}"/>
                </a:ext>
              </a:extLst>
            </p:cNvPr>
            <p:cNvSpPr txBox="1"/>
            <p:nvPr/>
          </p:nvSpPr>
          <p:spPr>
            <a:xfrm>
              <a:off x="6564185" y="2707337"/>
              <a:ext cx="269817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もらえませんか</a:t>
              </a:r>
              <a:endParaRPr 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6" name="TextBox 12">
              <a:extLst>
                <a:ext uri="{FF2B5EF4-FFF2-40B4-BE49-F238E27FC236}">
                  <a16:creationId xmlns:a16="http://schemas.microsoft.com/office/drawing/2014/main" id="{1668E281-4D0A-4327-94C6-662376999743}"/>
                </a:ext>
              </a:extLst>
            </p:cNvPr>
            <p:cNvSpPr txBox="1"/>
            <p:nvPr/>
          </p:nvSpPr>
          <p:spPr>
            <a:xfrm>
              <a:off x="4481450" y="3976893"/>
              <a:ext cx="269817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もらえませんか</a:t>
              </a:r>
              <a:endParaRPr 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7" name="TextBox 13">
              <a:extLst>
                <a:ext uri="{FF2B5EF4-FFF2-40B4-BE49-F238E27FC236}">
                  <a16:creationId xmlns:a16="http://schemas.microsoft.com/office/drawing/2014/main" id="{7F6604B6-DC80-4A29-9B2B-ADE90C416B84}"/>
                </a:ext>
              </a:extLst>
            </p:cNvPr>
            <p:cNvSpPr txBox="1"/>
            <p:nvPr/>
          </p:nvSpPr>
          <p:spPr>
            <a:xfrm>
              <a:off x="6316648" y="4647739"/>
              <a:ext cx="269817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もらえませんか</a:t>
              </a:r>
              <a:endParaRPr 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8" name="TextBox 14">
              <a:extLst>
                <a:ext uri="{FF2B5EF4-FFF2-40B4-BE49-F238E27FC236}">
                  <a16:creationId xmlns:a16="http://schemas.microsoft.com/office/drawing/2014/main" id="{5F8FCDF5-3357-49F5-B9EA-D2780E7572C0}"/>
                </a:ext>
              </a:extLst>
            </p:cNvPr>
            <p:cNvSpPr txBox="1"/>
            <p:nvPr/>
          </p:nvSpPr>
          <p:spPr>
            <a:xfrm>
              <a:off x="3378489" y="3358849"/>
              <a:ext cx="90281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かき</a:t>
              </a:r>
              <a:endParaRPr 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730F304B-897B-4442-BB50-91D6482B0F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2383056" cy="1252357"/>
          </a:xfrm>
          <a:prstGeom prst="rect">
            <a:avLst/>
          </a:prstGeom>
        </p:spPr>
      </p:pic>
      <p:sp>
        <p:nvSpPr>
          <p:cNvPr id="14" name="TextBox 5">
            <a:extLst>
              <a:ext uri="{FF2B5EF4-FFF2-40B4-BE49-F238E27FC236}">
                <a16:creationId xmlns:a16="http://schemas.microsoft.com/office/drawing/2014/main" id="{3A824A30-C1D6-4F10-A896-C4D2BA33F296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3200" dirty="0"/>
              <a:t>1L9-9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AD5AA41-D858-892F-4617-8B3491B5A7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71989" y="926388"/>
            <a:ext cx="8514272" cy="1088085"/>
          </a:xfrm>
          <a:prstGeom prst="rect">
            <a:avLst/>
          </a:prstGeom>
        </p:spPr>
      </p:pic>
      <p:pic>
        <p:nvPicPr>
          <p:cNvPr id="7" name="Y_[09-23]_katachi">
            <a:hlinkClick r:id="" action="ppaction://media"/>
            <a:extLst>
              <a:ext uri="{FF2B5EF4-FFF2-40B4-BE49-F238E27FC236}">
                <a16:creationId xmlns:a16="http://schemas.microsoft.com/office/drawing/2014/main" id="{AD8E0F5F-55B6-4470-97BB-AE140459D6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487942" y="1410046"/>
            <a:ext cx="487363" cy="48736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3D32CDE-C628-1569-1253-13EF17AC96E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55907" y="5185082"/>
            <a:ext cx="6947393" cy="1601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450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79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F3146F-BE4E-9D3E-6353-B1650616C6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764" y="522763"/>
            <a:ext cx="11219521" cy="4049237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3A824A30-C1D6-4F10-A896-C4D2BA33F296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3200" dirty="0"/>
              <a:t>1L9-20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FE410CF-37CB-D9F3-0920-F3D1511E97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4104" y="4584925"/>
            <a:ext cx="6806548" cy="1992845"/>
          </a:xfrm>
          <a:prstGeom prst="rect">
            <a:avLst/>
          </a:prstGeom>
        </p:spPr>
      </p:pic>
      <p:pic>
        <p:nvPicPr>
          <p:cNvPr id="2" name="図 4">
            <a:extLst>
              <a:ext uri="{FF2B5EF4-FFF2-40B4-BE49-F238E27FC236}">
                <a16:creationId xmlns:a16="http://schemas.microsoft.com/office/drawing/2014/main" id="{D72598B0-3003-E529-FAD2-D0DA8BA4E0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750741" cy="909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05710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B5FFACC-4850-148E-91F7-F975334099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6633" y="614203"/>
            <a:ext cx="10963429" cy="360095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A824A30-C1D6-4F10-A896-C4D2BA33F296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3200" dirty="0"/>
              <a:t>1L9-20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0ACAA4A-A49E-5507-5DD1-25A0516196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8253" y="4170923"/>
            <a:ext cx="7124458" cy="2128648"/>
          </a:xfrm>
          <a:prstGeom prst="rect">
            <a:avLst/>
          </a:prstGeom>
        </p:spPr>
      </p:pic>
      <p:pic>
        <p:nvPicPr>
          <p:cNvPr id="2" name="図 4">
            <a:extLst>
              <a:ext uri="{FF2B5EF4-FFF2-40B4-BE49-F238E27FC236}">
                <a16:creationId xmlns:a16="http://schemas.microsoft.com/office/drawing/2014/main" id="{E5788A3D-A6CC-D1BB-9D69-04CC992A93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750741" cy="909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54938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A62357E5-025F-4B2A-A870-F6B1352F33A5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b="49323"/>
          <a:stretch/>
        </p:blipFill>
        <p:spPr>
          <a:xfrm>
            <a:off x="571352" y="1992350"/>
            <a:ext cx="11422157" cy="584775"/>
          </a:xfrm>
          <a:prstGeom prst="rect">
            <a:avLst/>
          </a:prstGeom>
        </p:spPr>
      </p:pic>
      <p:pic>
        <p:nvPicPr>
          <p:cNvPr id="17" name="Y_[09-19]_kiku1">
            <a:hlinkClick r:id="" action="ppaction://media"/>
            <a:extLst>
              <a:ext uri="{FF2B5EF4-FFF2-40B4-BE49-F238E27FC236}">
                <a16:creationId xmlns:a16="http://schemas.microsoft.com/office/drawing/2014/main" id="{1FBC3240-6634-4304-BBEA-EAECC7D780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515070" y="2470258"/>
            <a:ext cx="487363" cy="487363"/>
          </a:xfrm>
          <a:prstGeom prst="rect">
            <a:avLst/>
          </a:prstGeom>
        </p:spPr>
      </p:pic>
      <p:pic>
        <p:nvPicPr>
          <p:cNvPr id="18" name="Y_[09-20]_kiku2">
            <a:hlinkClick r:id="" action="ppaction://media"/>
            <a:extLst>
              <a:ext uri="{FF2B5EF4-FFF2-40B4-BE49-F238E27FC236}">
                <a16:creationId xmlns:a16="http://schemas.microsoft.com/office/drawing/2014/main" id="{86B2E876-FE73-4742-95E6-4DEBB1515E1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444573" y="2470258"/>
            <a:ext cx="487363" cy="487363"/>
          </a:xfrm>
          <a:prstGeom prst="rect">
            <a:avLst/>
          </a:prstGeom>
        </p:spPr>
      </p:pic>
      <p:pic>
        <p:nvPicPr>
          <p:cNvPr id="19" name="Y_[09-21]_kiku3">
            <a:hlinkClick r:id="" action="ppaction://media"/>
            <a:extLst>
              <a:ext uri="{FF2B5EF4-FFF2-40B4-BE49-F238E27FC236}">
                <a16:creationId xmlns:a16="http://schemas.microsoft.com/office/drawing/2014/main" id="{750719B8-06C6-48A9-AEAF-855066FD401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260066" y="2473889"/>
            <a:ext cx="487363" cy="487363"/>
          </a:xfrm>
          <a:prstGeom prst="rect">
            <a:avLst/>
          </a:prstGeom>
        </p:spPr>
      </p:pic>
      <p:pic>
        <p:nvPicPr>
          <p:cNvPr id="20" name="Y_[09-22]_kiku4">
            <a:hlinkClick r:id="" action="ppaction://media"/>
            <a:extLst>
              <a:ext uri="{FF2B5EF4-FFF2-40B4-BE49-F238E27FC236}">
                <a16:creationId xmlns:a16="http://schemas.microsoft.com/office/drawing/2014/main" id="{85F233E4-E066-4080-B652-97DF8B63CBF1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075559" y="2470258"/>
            <a:ext cx="487363" cy="48736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3827309-323E-639E-5FCA-5058A7FA573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1352" y="286783"/>
            <a:ext cx="10882546" cy="1268884"/>
          </a:xfrm>
          <a:prstGeom prst="rect">
            <a:avLst/>
          </a:prstGeom>
        </p:spPr>
      </p:pic>
      <p:sp>
        <p:nvSpPr>
          <p:cNvPr id="10" name="TextBox 5">
            <a:extLst>
              <a:ext uri="{FF2B5EF4-FFF2-40B4-BE49-F238E27FC236}">
                <a16:creationId xmlns:a16="http://schemas.microsoft.com/office/drawing/2014/main" id="{3A824A30-C1D6-4F10-A896-C4D2BA33F296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3200" dirty="0"/>
              <a:t>1L9-9</a:t>
            </a:r>
          </a:p>
        </p:txBody>
      </p:sp>
    </p:spTree>
    <p:extLst>
      <p:ext uri="{BB962C8B-B14F-4D97-AF65-F5344CB8AC3E}">
        <p14:creationId xmlns:p14="http://schemas.microsoft.com/office/powerpoint/2010/main" val="2051921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179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9155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647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5819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10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4306BB5-2513-4BA9-AED3-4C8E7517D66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944" t="22515"/>
          <a:stretch/>
        </p:blipFill>
        <p:spPr>
          <a:xfrm>
            <a:off x="4633006" y="1092017"/>
            <a:ext cx="7474432" cy="5718330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3A824A30-C1D6-4F10-A896-C4D2BA33F296}"/>
              </a:ext>
            </a:extLst>
          </p:cNvPr>
          <p:cNvSpPr txBox="1"/>
          <p:nvPr/>
        </p:nvSpPr>
        <p:spPr>
          <a:xfrm>
            <a:off x="10875614" y="-6585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3200" dirty="0"/>
              <a:t>1L9-10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5B9D54-CCBC-0F7A-BAA0-32D206A829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3896"/>
            <a:ext cx="6111780" cy="84300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933AD50-12DC-624F-1B5F-8E9D722568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875556"/>
            <a:ext cx="4773881" cy="946993"/>
          </a:xfrm>
          <a:prstGeom prst="rect">
            <a:avLst/>
          </a:prstGeom>
        </p:spPr>
      </p:pic>
      <p:pic>
        <p:nvPicPr>
          <p:cNvPr id="9" name="Y_[09-24]_hanasu">
            <a:hlinkClick r:id="" action="ppaction://media"/>
            <a:extLst>
              <a:ext uri="{FF2B5EF4-FFF2-40B4-BE49-F238E27FC236}">
                <a16:creationId xmlns:a16="http://schemas.microsoft.com/office/drawing/2014/main" id="{7CF57CBC-1F1F-49F6-8798-78FDDC3A21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395572" y="103830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699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7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4306BB5-2513-4BA9-AED3-4C8E7517D66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944" t="22515"/>
          <a:stretch/>
        </p:blipFill>
        <p:spPr>
          <a:xfrm>
            <a:off x="4682682" y="1115774"/>
            <a:ext cx="7474432" cy="5718330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3A824A30-C1D6-4F10-A896-C4D2BA33F296}"/>
              </a:ext>
            </a:extLst>
          </p:cNvPr>
          <p:cNvSpPr txBox="1"/>
          <p:nvPr/>
        </p:nvSpPr>
        <p:spPr>
          <a:xfrm>
            <a:off x="10875614" y="-6585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3200" dirty="0"/>
              <a:t>1L9-10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AAA8044-69A2-6EE2-1B46-B4F681380B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3896"/>
            <a:ext cx="6111780" cy="8430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BCDBA75-E03E-7EE9-8975-D441266378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886" y="1162944"/>
            <a:ext cx="5246750" cy="843003"/>
          </a:xfrm>
          <a:prstGeom prst="rect">
            <a:avLst/>
          </a:prstGeom>
        </p:spPr>
      </p:pic>
      <p:pic>
        <p:nvPicPr>
          <p:cNvPr id="9" name="Y_[09-24]_hanasu">
            <a:hlinkClick r:id="" action="ppaction://media"/>
            <a:extLst>
              <a:ext uri="{FF2B5EF4-FFF2-40B4-BE49-F238E27FC236}">
                <a16:creationId xmlns:a16="http://schemas.microsoft.com/office/drawing/2014/main" id="{7CF57CBC-1F1F-49F6-8798-78FDDC3A21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007365" y="122232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285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7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4306BB5-2513-4BA9-AED3-4C8E7517D66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944" t="22515"/>
          <a:stretch/>
        </p:blipFill>
        <p:spPr>
          <a:xfrm>
            <a:off x="4633006" y="1092017"/>
            <a:ext cx="7474432" cy="5718330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3A824A30-C1D6-4F10-A896-C4D2BA33F296}"/>
              </a:ext>
            </a:extLst>
          </p:cNvPr>
          <p:cNvSpPr txBox="1"/>
          <p:nvPr/>
        </p:nvSpPr>
        <p:spPr>
          <a:xfrm>
            <a:off x="10875614" y="-6585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3200" dirty="0"/>
              <a:t>1L9-10</a:t>
            </a:r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61468098-FC21-499B-B901-6B999BEAFD6A}"/>
              </a:ext>
            </a:extLst>
          </p:cNvPr>
          <p:cNvSpPr/>
          <p:nvPr/>
        </p:nvSpPr>
        <p:spPr>
          <a:xfrm>
            <a:off x="5770225" y="1223585"/>
            <a:ext cx="3242204" cy="73020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124F44BF-EDBD-45DC-8675-13C4BE5708EC}"/>
              </a:ext>
            </a:extLst>
          </p:cNvPr>
          <p:cNvSpPr/>
          <p:nvPr/>
        </p:nvSpPr>
        <p:spPr>
          <a:xfrm>
            <a:off x="7606699" y="2533787"/>
            <a:ext cx="2912189" cy="73020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E3E5A57A-9137-4412-A238-6A7530B7BDEB}"/>
              </a:ext>
            </a:extLst>
          </p:cNvPr>
          <p:cNvSpPr/>
          <p:nvPr/>
        </p:nvSpPr>
        <p:spPr>
          <a:xfrm>
            <a:off x="5770225" y="3843989"/>
            <a:ext cx="5105389" cy="137927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35351ABF-C7A5-4976-A242-3705C72371CD}"/>
              </a:ext>
            </a:extLst>
          </p:cNvPr>
          <p:cNvSpPr/>
          <p:nvPr/>
        </p:nvSpPr>
        <p:spPr>
          <a:xfrm>
            <a:off x="7606699" y="5907418"/>
            <a:ext cx="1991212" cy="71046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041FD24-5244-B374-5759-4E0B43971F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3896"/>
            <a:ext cx="6111780" cy="84300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25D1DBE-08BC-2CD4-E4C0-C4415E5CFC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164351"/>
            <a:ext cx="5246750" cy="843003"/>
          </a:xfrm>
          <a:prstGeom prst="rect">
            <a:avLst/>
          </a:prstGeom>
        </p:spPr>
      </p:pic>
      <p:pic>
        <p:nvPicPr>
          <p:cNvPr id="9" name="Y_[09-24]_hanasu">
            <a:hlinkClick r:id="" action="ppaction://media"/>
            <a:extLst>
              <a:ext uri="{FF2B5EF4-FFF2-40B4-BE49-F238E27FC236}">
                <a16:creationId xmlns:a16="http://schemas.microsoft.com/office/drawing/2014/main" id="{7CF57CBC-1F1F-49F6-8798-78FDDC3A21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972346" y="114598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774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7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4306BB5-2513-4BA9-AED3-4C8E7517D6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674" t="22515" r="7057"/>
          <a:stretch/>
        </p:blipFill>
        <p:spPr>
          <a:xfrm>
            <a:off x="6271425" y="1132364"/>
            <a:ext cx="5920575" cy="5198482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3A824A30-C1D6-4F10-A896-C4D2BA33F296}"/>
              </a:ext>
            </a:extLst>
          </p:cNvPr>
          <p:cNvSpPr txBox="1"/>
          <p:nvPr/>
        </p:nvSpPr>
        <p:spPr>
          <a:xfrm>
            <a:off x="10875614" y="-6585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3200" dirty="0"/>
              <a:t>1L9-10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8803B3FC-801B-4286-BDA3-9B74DEB1A2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62" y="2150441"/>
            <a:ext cx="3118955" cy="1581165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3714E093-6F39-45DC-87A7-BAB9A1C4A93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3688" y="2150440"/>
            <a:ext cx="3331880" cy="1581165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4718705C-B4B6-4414-B8F4-E61322089B9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32" y="4085458"/>
            <a:ext cx="3146556" cy="1581165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C617BF53-A481-4F13-B2C4-C2F21A59FA6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084" y="4095315"/>
            <a:ext cx="3174159" cy="156144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B0FBF2A-89C0-513F-0F74-D773D58E91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23896"/>
            <a:ext cx="6111780" cy="8430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299C4F5-EC9F-D9DC-110E-46452742D55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929662"/>
            <a:ext cx="5411399" cy="987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70972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computer&#10;&#10;Description automatically generated">
            <a:extLst>
              <a:ext uri="{FF2B5EF4-FFF2-40B4-BE49-F238E27FC236}">
                <a16:creationId xmlns:a16="http://schemas.microsoft.com/office/drawing/2014/main" id="{6CB59CA7-5E39-3313-0786-B55EDA9CA7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1359" y="-912"/>
            <a:ext cx="9728558" cy="6866376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B46AD85-DBF1-C224-4D5A-7C77D7A89CD6}"/>
              </a:ext>
            </a:extLst>
          </p:cNvPr>
          <p:cNvSpPr/>
          <p:nvPr/>
        </p:nvSpPr>
        <p:spPr>
          <a:xfrm>
            <a:off x="1262295" y="4128832"/>
            <a:ext cx="9678536" cy="784746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40504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C2D5729-1F93-E3A3-3E76-009E728C05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725"/>
            <a:ext cx="12192000" cy="2430432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3A824A30-C1D6-4F10-A896-C4D2BA33F296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3200" dirty="0"/>
              <a:t>1L9-11</a:t>
            </a:r>
          </a:p>
        </p:txBody>
      </p:sp>
    </p:spTree>
    <p:extLst>
      <p:ext uri="{BB962C8B-B14F-4D97-AF65-F5344CB8AC3E}">
        <p14:creationId xmlns:p14="http://schemas.microsoft.com/office/powerpoint/2010/main" val="402950641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31F3521-5BFD-4D69-A5D5-EEC2794082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760" y="681037"/>
            <a:ext cx="6216458" cy="617696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F87DE67-7E1D-BEF8-A785-1504015E18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7" y="-20152"/>
            <a:ext cx="3924848" cy="69542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519A540-C5BA-4A11-88FB-4F650E4B20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5130" y="51928"/>
            <a:ext cx="7136168" cy="63960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A824A30-C1D6-4F10-A896-C4D2BA33F296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3200" dirty="0"/>
              <a:t>1L9-11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42B3888-1F1E-3158-ECC2-B51033E6AB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81" y="893880"/>
            <a:ext cx="5448619" cy="804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14565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B00F8CB-1689-4C22-B3AF-493BDC0806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944" y="0"/>
            <a:ext cx="6970284" cy="356090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4B9263B-004D-4597-8B1D-680C7213E9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944" y="3175034"/>
            <a:ext cx="7387534" cy="368296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1750ABA-0761-41E6-846C-E1127E8611C9}"/>
              </a:ext>
            </a:extLst>
          </p:cNvPr>
          <p:cNvSpPr txBox="1"/>
          <p:nvPr/>
        </p:nvSpPr>
        <p:spPr>
          <a:xfrm>
            <a:off x="7821228" y="1928535"/>
            <a:ext cx="44153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にほんご　 べんきょう</a:t>
            </a:r>
            <a:endParaRPr lang="en-US" altLang="ja-JP" sz="1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日本語を勉強していて、</a:t>
            </a:r>
            <a:endParaRPr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き　　 　　　むずか</a:t>
            </a:r>
            <a:endParaRPr lang="en-US" altLang="ja-JP" sz="1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聞くのが難しい。</a:t>
            </a:r>
            <a:endParaRPr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b="1" dirty="0">
                <a:solidFill>
                  <a:srgbClr val="FF0000"/>
                </a:solidFill>
              </a:rPr>
              <a:t>　　</a:t>
            </a:r>
            <a:r>
              <a:rPr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れんしゅう　　 かた　  し</a:t>
            </a:r>
            <a:endParaRPr lang="en-US" altLang="ja-JP" sz="1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いい練習のし方を知りたい。</a:t>
            </a:r>
            <a:endParaRPr lang="en-US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AE8E8D6C-D094-47C0-B439-EAE101831A48}"/>
              </a:ext>
            </a:extLst>
          </p:cNvPr>
          <p:cNvSpPr/>
          <p:nvPr/>
        </p:nvSpPr>
        <p:spPr>
          <a:xfrm>
            <a:off x="1522207" y="2856155"/>
            <a:ext cx="5879053" cy="36191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3A824A30-C1D6-4F10-A896-C4D2BA33F296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3200" dirty="0"/>
              <a:t>1L9-11</a:t>
            </a:r>
          </a:p>
        </p:txBody>
      </p:sp>
    </p:spTree>
    <p:extLst>
      <p:ext uri="{BB962C8B-B14F-4D97-AF65-F5344CB8AC3E}">
        <p14:creationId xmlns:p14="http://schemas.microsoft.com/office/powerpoint/2010/main" val="1912966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1A01AFAD-06D7-417E-9102-9D74785497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5448" y="914602"/>
            <a:ext cx="8461104" cy="5849385"/>
          </a:xfrm>
          <a:prstGeom prst="rect">
            <a:avLst/>
          </a:prstGeom>
        </p:spPr>
      </p:pic>
      <p:sp>
        <p:nvSpPr>
          <p:cNvPr id="10" name="TextBox 5">
            <a:extLst>
              <a:ext uri="{FF2B5EF4-FFF2-40B4-BE49-F238E27FC236}">
                <a16:creationId xmlns:a16="http://schemas.microsoft.com/office/drawing/2014/main" id="{3A824A30-C1D6-4F10-A896-C4D2BA33F296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3200" dirty="0"/>
              <a:t>1L9-12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AF90B5-99FD-F1EE-7823-F8CA34D7B3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4569"/>
            <a:ext cx="8461104" cy="873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25683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02B7E5F-0813-4AA9-A123-D047B101DFD1}"/>
              </a:ext>
            </a:extLst>
          </p:cNvPr>
          <p:cNvGrpSpPr/>
          <p:nvPr/>
        </p:nvGrpSpPr>
        <p:grpSpPr>
          <a:xfrm>
            <a:off x="1865448" y="914602"/>
            <a:ext cx="8461104" cy="5849385"/>
            <a:chOff x="1865448" y="914602"/>
            <a:chExt cx="8461104" cy="5849385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1A01AFAD-06D7-417E-9102-9D74785497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65448" y="914602"/>
              <a:ext cx="8461104" cy="5849385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3C0F697-10A8-41FD-82B3-43DCCC87DB27}"/>
                </a:ext>
              </a:extLst>
            </p:cNvPr>
            <p:cNvSpPr txBox="1"/>
            <p:nvPr/>
          </p:nvSpPr>
          <p:spPr>
            <a:xfrm>
              <a:off x="3111209" y="6117239"/>
              <a:ext cx="38985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g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0B5A4F6-A28F-42F3-9DD2-E4B12234FCF3}"/>
                </a:ext>
              </a:extLst>
            </p:cNvPr>
            <p:cNvSpPr txBox="1"/>
            <p:nvPr/>
          </p:nvSpPr>
          <p:spPr>
            <a:xfrm>
              <a:off x="5006577" y="6117239"/>
              <a:ext cx="38985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e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25311C3-E7D2-4381-98C9-1106B6A2B6C7}"/>
                </a:ext>
              </a:extLst>
            </p:cNvPr>
            <p:cNvSpPr txBox="1"/>
            <p:nvPr/>
          </p:nvSpPr>
          <p:spPr>
            <a:xfrm>
              <a:off x="6901945" y="6117239"/>
              <a:ext cx="38985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a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3A92D60-4E8D-4FCF-A146-DB2DD71CFBCE}"/>
                </a:ext>
              </a:extLst>
            </p:cNvPr>
            <p:cNvSpPr txBox="1"/>
            <p:nvPr/>
          </p:nvSpPr>
          <p:spPr>
            <a:xfrm>
              <a:off x="8743570" y="6179212"/>
              <a:ext cx="38985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d</a:t>
              </a:r>
            </a:p>
          </p:txBody>
        </p:sp>
      </p:grpSp>
      <p:sp>
        <p:nvSpPr>
          <p:cNvPr id="10" name="TextBox 5">
            <a:extLst>
              <a:ext uri="{FF2B5EF4-FFF2-40B4-BE49-F238E27FC236}">
                <a16:creationId xmlns:a16="http://schemas.microsoft.com/office/drawing/2014/main" id="{3A824A30-C1D6-4F10-A896-C4D2BA33F296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3200" dirty="0"/>
              <a:t>1L9-12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CC6697-E7AE-B47A-DD82-E21CD77161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4569"/>
            <a:ext cx="8461104" cy="873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17596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3A824A30-C1D6-4F10-A896-C4D2BA33F296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3200" dirty="0"/>
              <a:t>1L9-12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CE0B943-7C31-2115-4268-A7E2F29426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515" y="339396"/>
            <a:ext cx="6285138" cy="10500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568A058-1C85-565F-C3D7-D3FEA7F20A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213" y="1577194"/>
            <a:ext cx="11367272" cy="2353440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</p:spTree>
    <p:extLst>
      <p:ext uri="{BB962C8B-B14F-4D97-AF65-F5344CB8AC3E}">
        <p14:creationId xmlns:p14="http://schemas.microsoft.com/office/powerpoint/2010/main" val="237267559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2" descr="テキス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845EC2A0-5D14-4EF9-9C9F-122CA67D0E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9875" y="1994941"/>
            <a:ext cx="4192249" cy="417975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6E418BF-97C7-284E-D062-4F96483493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41" y="415640"/>
            <a:ext cx="11424313" cy="1330036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3A824A30-C1D6-4F10-A896-C4D2BA33F296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3200" dirty="0"/>
              <a:t>1L9-12</a:t>
            </a:r>
          </a:p>
        </p:txBody>
      </p:sp>
    </p:spTree>
    <p:extLst>
      <p:ext uri="{BB962C8B-B14F-4D97-AF65-F5344CB8AC3E}">
        <p14:creationId xmlns:p14="http://schemas.microsoft.com/office/powerpoint/2010/main" val="408628184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computer&#10;&#10;Description automatically generated">
            <a:extLst>
              <a:ext uri="{FF2B5EF4-FFF2-40B4-BE49-F238E27FC236}">
                <a16:creationId xmlns:a16="http://schemas.microsoft.com/office/drawing/2014/main" id="{6CB59CA7-5E39-3313-0786-B55EDA9CA7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1359" y="-912"/>
            <a:ext cx="9728558" cy="6866376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B46AD85-DBF1-C224-4D5A-7C77D7A89CD6}"/>
              </a:ext>
            </a:extLst>
          </p:cNvPr>
          <p:cNvSpPr/>
          <p:nvPr/>
        </p:nvSpPr>
        <p:spPr>
          <a:xfrm>
            <a:off x="1259407" y="4890832"/>
            <a:ext cx="9672939" cy="1020873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96322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05BEC36-98CD-4B42-8809-336FBE7214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41" t="16031" r="9524" b="2581"/>
          <a:stretch/>
        </p:blipFill>
        <p:spPr>
          <a:xfrm>
            <a:off x="1425126" y="772227"/>
            <a:ext cx="9341748" cy="6085773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3A824A30-C1D6-4F10-A896-C4D2BA33F296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3200" dirty="0"/>
              <a:t>1L9-17</a:t>
            </a:r>
          </a:p>
        </p:txBody>
      </p:sp>
      <p:pic>
        <p:nvPicPr>
          <p:cNvPr id="2" name="図 1" descr="画面の領域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3"/>
            <a:ext cx="3826277" cy="7715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6AFD0C8-4674-7A06-140C-BAD5A055BA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0056" y="800727"/>
            <a:ext cx="4035819" cy="771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75245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2C7A485-CF7B-4748-BB5F-CDD175B00F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3801" y="51246"/>
            <a:ext cx="9683589" cy="6518000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AAD4787A-19F9-469F-B9BC-B907EB0F13B6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3200" dirty="0"/>
              <a:t>1L9-17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6346F9-8A3F-E030-29C4-86898FFB86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4610" y="181017"/>
            <a:ext cx="7227499" cy="1132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83022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C712E15A-60DF-4CD2-93D2-36AAF4230924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3200" dirty="0"/>
              <a:t>1L9-17</a:t>
            </a:r>
          </a:p>
        </p:txBody>
      </p:sp>
      <p:pic>
        <p:nvPicPr>
          <p:cNvPr id="4" name="Picture 9">
            <a:extLst>
              <a:ext uri="{FF2B5EF4-FFF2-40B4-BE49-F238E27FC236}">
                <a16:creationId xmlns:a16="http://schemas.microsoft.com/office/drawing/2014/main" id="{8838719C-3B04-4C89-939C-447CCA2092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200" b="3701"/>
          <a:stretch/>
        </p:blipFill>
        <p:spPr>
          <a:xfrm>
            <a:off x="1173801" y="39470"/>
            <a:ext cx="9683589" cy="49601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F5E9225-8AA8-2983-F3E2-278344F1AD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314" y="5250973"/>
            <a:ext cx="10840191" cy="1126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50694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B22FCF0-D627-D81F-C8B2-8EF8F6BEADD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3200" dirty="0"/>
              <a:t>1L9-21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BD10FF2-522C-7A1B-E577-70B84A3FF9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92" y="905238"/>
            <a:ext cx="11938397" cy="57805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81DE205-6A1D-8AA1-65B9-4FF0522E41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782"/>
            <a:ext cx="1620803" cy="1083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05931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1DE205-6A1D-8AA1-65B9-4FF0522E41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782"/>
            <a:ext cx="1620803" cy="108362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46EDCA8-A87B-86E2-5EDA-A9C9005DAD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3371" y="247923"/>
            <a:ext cx="9415055" cy="661103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B22FCF0-D627-D81F-C8B2-8EF8F6BEADD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3200" dirty="0"/>
              <a:t>1L9-21</a:t>
            </a:r>
          </a:p>
        </p:txBody>
      </p:sp>
    </p:spTree>
    <p:extLst>
      <p:ext uri="{BB962C8B-B14F-4D97-AF65-F5344CB8AC3E}">
        <p14:creationId xmlns:p14="http://schemas.microsoft.com/office/powerpoint/2010/main" val="38949395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831380-f772-4d0a-86be-ca519d40c5a8" xsi:nil="true"/>
    <lcf76f155ced4ddcb4097134ff3c332f xmlns="3e344923-98a3-4cbb-98eb-7a7235193b6b">
      <Terms xmlns="http://schemas.microsoft.com/office/infopath/2007/PartnerControls"/>
    </lcf76f155ced4ddcb4097134ff3c332f>
    <MediaLengthInSeconds xmlns="3e344923-98a3-4cbb-98eb-7a7235193b6b" xsi:nil="true"/>
    <SharedWithUsers xmlns="dd831380-f772-4d0a-86be-ca519d40c5a8">
      <UserInfo>
        <DisplayName/>
        <AccountId xsi:nil="true"/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9889E05DF03C7846A02E35782AD45B3A" ma:contentTypeVersion="15" ma:contentTypeDescription="新しいドキュメントを作成します。" ma:contentTypeScope="" ma:versionID="aa7bddd21146560fd2ee50f98c80ef58">
  <xsd:schema xmlns:xsd="http://www.w3.org/2001/XMLSchema" xmlns:xs="http://www.w3.org/2001/XMLSchema" xmlns:p="http://schemas.microsoft.com/office/2006/metadata/properties" xmlns:ns2="dd831380-f772-4d0a-86be-ca519d40c5a8" xmlns:ns3="3e344923-98a3-4cbb-98eb-7a7235193b6b" targetNamespace="http://schemas.microsoft.com/office/2006/metadata/properties" ma:root="true" ma:fieldsID="021049ff2ef63684f6e11c5b9311a2cd" ns2:_="" ns3:_="">
    <xsd:import namespace="dd831380-f772-4d0a-86be-ca519d40c5a8"/>
    <xsd:import namespace="3e344923-98a3-4cbb-98eb-7a7235193b6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831380-f772-4d0a-86be-ca519d40c5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86f0b00a-0317-4a17-8bc2-da71efb0ea54}" ma:internalName="TaxCatchAll" ma:showField="CatchAllData" ma:web="dd831380-f772-4d0a-86be-ca519d40c5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344923-98a3-4cbb-98eb-7a7235193b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a9872b46-498f-4fc2-91d4-a744c164aa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F1C54A6-B271-4403-98F7-FD0C667FABA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D847EBD-91A3-4DC0-9CF1-A98FDB9917F0}">
  <ds:schemaRefs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3e344923-98a3-4cbb-98eb-7a7235193b6b"/>
    <ds:schemaRef ds:uri="http://purl.org/dc/dcmitype/"/>
    <ds:schemaRef ds:uri="http://purl.org/dc/terms/"/>
    <ds:schemaRef ds:uri="http://purl.org/dc/elements/1.1/"/>
    <ds:schemaRef ds:uri="http://schemas.microsoft.com/office/2006/metadata/properties"/>
    <ds:schemaRef ds:uri="dd831380-f772-4d0a-86be-ca519d40c5a8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D456E93-5361-4228-B57D-A1E034FE2F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831380-f772-4d0a-86be-ca519d40c5a8"/>
    <ds:schemaRef ds:uri="3e344923-98a3-4cbb-98eb-7a7235193b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1611</TotalTime>
  <Words>897</Words>
  <Application>Microsoft Office PowerPoint</Application>
  <PresentationFormat>Widescreen</PresentationFormat>
  <Paragraphs>163</Paragraphs>
  <Slides>69</Slides>
  <Notes>7</Notes>
  <HiddenSlides>0</HiddenSlides>
  <MMClips>94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69</vt:i4>
      </vt:variant>
    </vt:vector>
  </HeadingPairs>
  <TitlesOfParts>
    <vt:vector size="70" baseType="lpstr">
      <vt:lpstr>Office テーマ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Yukari Akagi</dc:creator>
  <cp:lastModifiedBy>Myat Min Htut</cp:lastModifiedBy>
  <cp:revision>295</cp:revision>
  <dcterms:created xsi:type="dcterms:W3CDTF">2020-07-29T03:44:45Z</dcterms:created>
  <dcterms:modified xsi:type="dcterms:W3CDTF">2024-07-02T02:44:38Z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0x0101009889E05DF03C7846A02E35782AD45B3A</vt:lpwstr>
  </property>
  <property fmtid="{D5CDD505-2E9C-101B-9397-08002B2CF9AE}" pid="3" name="MediaServiceImageTags">
    <vt:lpwstr/>
  </property>
  <property fmtid="{D5CDD505-2E9C-101B-9397-08002B2CF9AE}" pid="4" name="_dlc_policyId">
    <vt:lpwstr>/sites/share/Document/12107JFYG</vt:lpwstr>
  </property>
  <property fmtid="{D5CDD505-2E9C-101B-9397-08002B2CF9AE}" pid="5" name="ItemRetentionFormula">
    <vt:lpwstr>&lt;formula id="Microsoft.Office.RecordsManagement.PolicyFeatures.Expiration.Formula.BuiltIn"&gt;&lt;number&gt;1&lt;/number&gt;&lt;property&gt;Modified&lt;/property&gt;&lt;propertyId&gt;28cf69c5-fa48-462a-b5cd-27b6f9d2bd5f&lt;/propertyId&gt;&lt;period&gt;years&lt;/period&gt;&lt;/formula&gt;</vt:lpwstr>
  </property>
  <property fmtid="{D5CDD505-2E9C-101B-9397-08002B2CF9AE}" pid="6" name="Order">
    <vt:lpwstr>189402900.000000</vt:lpwstr>
  </property>
  <property fmtid="{D5CDD505-2E9C-101B-9397-08002B2CF9AE}" pid="7" name="xd_ProgID">
    <vt:lpwstr/>
  </property>
  <property fmtid="{D5CDD505-2E9C-101B-9397-08002B2CF9AE}" pid="8" name="_SourceUrl">
    <vt:lpwstr/>
  </property>
  <property fmtid="{D5CDD505-2E9C-101B-9397-08002B2CF9AE}" pid="9" name="_SharedFileIndex">
    <vt:lpwstr/>
  </property>
  <property fmtid="{D5CDD505-2E9C-101B-9397-08002B2CF9AE}" pid="10" name="ComplianceAssetId">
    <vt:lpwstr/>
  </property>
  <property fmtid="{D5CDD505-2E9C-101B-9397-08002B2CF9AE}" pid="11" name="TemplateUrl">
    <vt:lpwstr/>
  </property>
  <property fmtid="{D5CDD505-2E9C-101B-9397-08002B2CF9AE}" pid="12" name="_ExtendedDescription">
    <vt:lpwstr/>
  </property>
  <property fmtid="{D5CDD505-2E9C-101B-9397-08002B2CF9AE}" pid="13" name="TriggerFlowInfo">
    <vt:lpwstr/>
  </property>
  <property fmtid="{D5CDD505-2E9C-101B-9397-08002B2CF9AE}" pid="14" name="xd_Signature">
    <vt:lpwstr/>
  </property>
</Properties>
</file>