
<file path=[Content_Types].xml><?xml version="1.0" encoding="utf-8"?>
<Types xmlns="http://schemas.openxmlformats.org/package/2006/content-types">
  <Default Extension="emf" ContentType="image/x-emf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4"/>
  </p:notesMasterIdLst>
  <p:sldIdLst>
    <p:sldId id="256" r:id="rId5"/>
    <p:sldId id="257" r:id="rId6"/>
    <p:sldId id="258" r:id="rId7"/>
    <p:sldId id="328" r:id="rId8"/>
    <p:sldId id="260" r:id="rId9"/>
    <p:sldId id="262" r:id="rId10"/>
    <p:sldId id="263" r:id="rId11"/>
    <p:sldId id="264" r:id="rId12"/>
    <p:sldId id="329" r:id="rId13"/>
    <p:sldId id="268" r:id="rId14"/>
    <p:sldId id="265" r:id="rId15"/>
    <p:sldId id="272" r:id="rId16"/>
    <p:sldId id="323" r:id="rId17"/>
    <p:sldId id="330" r:id="rId18"/>
    <p:sldId id="277" r:id="rId19"/>
    <p:sldId id="267" r:id="rId20"/>
    <p:sldId id="331" r:id="rId21"/>
    <p:sldId id="279" r:id="rId22"/>
    <p:sldId id="271" r:id="rId23"/>
    <p:sldId id="273" r:id="rId24"/>
    <p:sldId id="326" r:id="rId25"/>
    <p:sldId id="327" r:id="rId26"/>
    <p:sldId id="291" r:id="rId27"/>
    <p:sldId id="343" r:id="rId28"/>
    <p:sldId id="292" r:id="rId29"/>
    <p:sldId id="293" r:id="rId30"/>
    <p:sldId id="294" r:id="rId31"/>
    <p:sldId id="295" r:id="rId32"/>
    <p:sldId id="332" r:id="rId33"/>
    <p:sldId id="298" r:id="rId34"/>
    <p:sldId id="299" r:id="rId35"/>
    <p:sldId id="333" r:id="rId36"/>
    <p:sldId id="302" r:id="rId37"/>
    <p:sldId id="303" r:id="rId38"/>
    <p:sldId id="304" r:id="rId39"/>
    <p:sldId id="305" r:id="rId40"/>
    <p:sldId id="334" r:id="rId41"/>
    <p:sldId id="335" r:id="rId42"/>
    <p:sldId id="307" r:id="rId43"/>
    <p:sldId id="344" r:id="rId44"/>
    <p:sldId id="309" r:id="rId45"/>
    <p:sldId id="311" r:id="rId46"/>
    <p:sldId id="336" r:id="rId47"/>
    <p:sldId id="312" r:id="rId48"/>
    <p:sldId id="313" r:id="rId49"/>
    <p:sldId id="337" r:id="rId50"/>
    <p:sldId id="315" r:id="rId51"/>
    <p:sldId id="316" r:id="rId52"/>
    <p:sldId id="338" r:id="rId53"/>
    <p:sldId id="339" r:id="rId54"/>
    <p:sldId id="319" r:id="rId55"/>
    <p:sldId id="318" r:id="rId56"/>
    <p:sldId id="345" r:id="rId57"/>
    <p:sldId id="320" r:id="rId58"/>
    <p:sldId id="321" r:id="rId59"/>
    <p:sldId id="322" r:id="rId60"/>
    <p:sldId id="341" r:id="rId61"/>
    <p:sldId id="342" r:id="rId62"/>
    <p:sldId id="340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7E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5C31F0-449C-A792-DC6E-1F21E7EECB7E}" v="4" dt="2024-07-23T13:22:56.9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572" autoAdjust="0"/>
  </p:normalViewPr>
  <p:slideViewPr>
    <p:cSldViewPr snapToGrid="0">
      <p:cViewPr varScale="1">
        <p:scale>
          <a:sx n="56" d="100"/>
          <a:sy n="56" d="100"/>
        </p:scale>
        <p:origin x="3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69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sae Koizumi" userId="56daf4ee-0553-4efe-a59d-f3ef39271f03" providerId="ADAL" clId="{AF34F7D6-38A9-49C1-BF7A-854A5F58126A}"/>
    <pc:docChg chg="modSld">
      <pc:chgData name="Chisae Koizumi" userId="56daf4ee-0553-4efe-a59d-f3ef39271f03" providerId="ADAL" clId="{AF34F7D6-38A9-49C1-BF7A-854A5F58126A}" dt="2022-03-23T07:07:33.684" v="0" actId="20577"/>
      <pc:docMkLst>
        <pc:docMk/>
      </pc:docMkLst>
      <pc:sldChg chg="modSp mod">
        <pc:chgData name="Chisae Koizumi" userId="56daf4ee-0553-4efe-a59d-f3ef39271f03" providerId="ADAL" clId="{AF34F7D6-38A9-49C1-BF7A-854A5F58126A}" dt="2022-03-23T07:07:33.684" v="0" actId="20577"/>
        <pc:sldMkLst>
          <pc:docMk/>
          <pc:sldMk cId="228903534" sldId="333"/>
        </pc:sldMkLst>
        <pc:spChg chg="mod">
          <ac:chgData name="Chisae Koizumi" userId="56daf4ee-0553-4efe-a59d-f3ef39271f03" providerId="ADAL" clId="{AF34F7D6-38A9-49C1-BF7A-854A5F58126A}" dt="2022-03-23T07:07:33.684" v="0" actId="20577"/>
          <ac:spMkLst>
            <pc:docMk/>
            <pc:sldMk cId="228903534" sldId="333"/>
            <ac:spMk id="11" creationId="{FD96A0E2-07B1-461F-BB4B-7A5DCB10A43F}"/>
          </ac:spMkLst>
        </pc:spChg>
      </pc:sldChg>
    </pc:docChg>
  </pc:docChgLst>
  <pc:docChgLst>
    <pc:chgData name="Shoko Kakuda" userId="S::kakuda@jfbkk.or.th::40706642-bbdd-4be4-a46a-1d3174691c72" providerId="AD" clId="Web-{EB5CC81F-6ACA-4A21-9A10-F52E60EDD848}"/>
    <pc:docChg chg="delSld modSld">
      <pc:chgData name="Shoko Kakuda" userId="S::kakuda@jfbkk.or.th::40706642-bbdd-4be4-a46a-1d3174691c72" providerId="AD" clId="Web-{EB5CC81F-6ACA-4A21-9A10-F52E60EDD848}" dt="2022-03-22T07:43:12.529" v="1"/>
      <pc:docMkLst>
        <pc:docMk/>
      </pc:docMkLst>
      <pc:sldChg chg="delSp del">
        <pc:chgData name="Shoko Kakuda" userId="S::kakuda@jfbkk.or.th::40706642-bbdd-4be4-a46a-1d3174691c72" providerId="AD" clId="Web-{EB5CC81F-6ACA-4A21-9A10-F52E60EDD848}" dt="2022-03-22T07:43:12.529" v="1"/>
        <pc:sldMkLst>
          <pc:docMk/>
          <pc:sldMk cId="3746948794" sldId="308"/>
        </pc:sldMkLst>
        <pc:picChg chg="del">
          <ac:chgData name="Shoko Kakuda" userId="S::kakuda@jfbkk.or.th::40706642-bbdd-4be4-a46a-1d3174691c72" providerId="AD" clId="Web-{EB5CC81F-6ACA-4A21-9A10-F52E60EDD848}" dt="2022-03-22T07:42:54.560" v="0"/>
          <ac:picMkLst>
            <pc:docMk/>
            <pc:sldMk cId="3746948794" sldId="308"/>
            <ac:picMk id="4" creationId="{00000000-0000-0000-0000-000000000000}"/>
          </ac:picMkLst>
        </pc:picChg>
      </pc:sldChg>
    </pc:docChg>
  </pc:docChgLst>
  <pc:docChgLst>
    <pc:chgData name="Shoko Kakuda" userId="40706642-bbdd-4be4-a46a-1d3174691c72" providerId="ADAL" clId="{44548482-C847-4E19-9F4F-2EFF99E0E9E6}"/>
    <pc:docChg chg="undo custSel modSld">
      <pc:chgData name="Shoko Kakuda" userId="40706642-bbdd-4be4-a46a-1d3174691c72" providerId="ADAL" clId="{44548482-C847-4E19-9F4F-2EFF99E0E9E6}" dt="2022-01-27T02:25:16.437" v="225" actId="167"/>
      <pc:docMkLst>
        <pc:docMk/>
      </pc:docMkLst>
      <pc:sldChg chg="modSp mod modAnim">
        <pc:chgData name="Shoko Kakuda" userId="40706642-bbdd-4be4-a46a-1d3174691c72" providerId="ADAL" clId="{44548482-C847-4E19-9F4F-2EFF99E0E9E6}" dt="2022-01-27T02:15:07.540" v="2"/>
        <pc:sldMkLst>
          <pc:docMk/>
          <pc:sldMk cId="61575379" sldId="258"/>
        </pc:sldMkLst>
        <pc:picChg chg="mod">
          <ac:chgData name="Shoko Kakuda" userId="40706642-bbdd-4be4-a46a-1d3174691c72" providerId="ADAL" clId="{44548482-C847-4E19-9F4F-2EFF99E0E9E6}" dt="2022-01-27T02:14:55.790" v="1" actId="1076"/>
          <ac:picMkLst>
            <pc:docMk/>
            <pc:sldMk cId="61575379" sldId="258"/>
            <ac:picMk id="18" creationId="{00000000-0000-0000-0000-000000000000}"/>
          </ac:picMkLst>
        </pc:picChg>
        <pc:picChg chg="mod">
          <ac:chgData name="Shoko Kakuda" userId="40706642-bbdd-4be4-a46a-1d3174691c72" providerId="ADAL" clId="{44548482-C847-4E19-9F4F-2EFF99E0E9E6}" dt="2022-01-27T02:14:52.381" v="0" actId="1076"/>
          <ac:picMkLst>
            <pc:docMk/>
            <pc:sldMk cId="61575379" sldId="258"/>
            <ac:picMk id="19" creationId="{00000000-0000-0000-0000-000000000000}"/>
          </ac:picMkLst>
        </pc:picChg>
      </pc:sldChg>
      <pc:sldChg chg="modAnim">
        <pc:chgData name="Shoko Kakuda" userId="40706642-bbdd-4be4-a46a-1d3174691c72" providerId="ADAL" clId="{44548482-C847-4E19-9F4F-2EFF99E0E9E6}" dt="2022-01-27T02:15:36.722" v="4"/>
        <pc:sldMkLst>
          <pc:docMk/>
          <pc:sldMk cId="3748704525" sldId="260"/>
        </pc:sldMkLst>
      </pc:sldChg>
      <pc:sldChg chg="addSp modSp mod modAnim">
        <pc:chgData name="Shoko Kakuda" userId="40706642-bbdd-4be4-a46a-1d3174691c72" providerId="ADAL" clId="{44548482-C847-4E19-9F4F-2EFF99E0E9E6}" dt="2022-01-27T02:24:54.402" v="221" actId="167"/>
        <pc:sldMkLst>
          <pc:docMk/>
          <pc:sldMk cId="2500891622" sldId="262"/>
        </pc:sldMkLst>
        <pc:spChg chg="mod">
          <ac:chgData name="Shoko Kakuda" userId="40706642-bbdd-4be4-a46a-1d3174691c72" providerId="ADAL" clId="{44548482-C847-4E19-9F4F-2EFF99E0E9E6}" dt="2022-01-27T02:24:50.776" v="220" actId="164"/>
          <ac:spMkLst>
            <pc:docMk/>
            <pc:sldMk cId="2500891622" sldId="262"/>
            <ac:spMk id="2" creationId="{10DC5D7B-AB89-4243-A468-F4E0311934F3}"/>
          </ac:spMkLst>
        </pc:spChg>
        <pc:spChg chg="mod">
          <ac:chgData name="Shoko Kakuda" userId="40706642-bbdd-4be4-a46a-1d3174691c72" providerId="ADAL" clId="{44548482-C847-4E19-9F4F-2EFF99E0E9E6}" dt="2022-01-27T02:24:50.776" v="220" actId="164"/>
          <ac:spMkLst>
            <pc:docMk/>
            <pc:sldMk cId="2500891622" sldId="262"/>
            <ac:spMk id="19" creationId="{B396F8C1-18F7-437E-B1BB-F8E67FA3EC24}"/>
          </ac:spMkLst>
        </pc:spChg>
        <pc:spChg chg="mod">
          <ac:chgData name="Shoko Kakuda" userId="40706642-bbdd-4be4-a46a-1d3174691c72" providerId="ADAL" clId="{44548482-C847-4E19-9F4F-2EFF99E0E9E6}" dt="2022-01-27T02:24:50.776" v="220" actId="164"/>
          <ac:spMkLst>
            <pc:docMk/>
            <pc:sldMk cId="2500891622" sldId="262"/>
            <ac:spMk id="20" creationId="{51383EA1-8CCA-488C-84D9-0B6ED7260AB8}"/>
          </ac:spMkLst>
        </pc:spChg>
        <pc:spChg chg="mod">
          <ac:chgData name="Shoko Kakuda" userId="40706642-bbdd-4be4-a46a-1d3174691c72" providerId="ADAL" clId="{44548482-C847-4E19-9F4F-2EFF99E0E9E6}" dt="2022-01-27T02:24:50.776" v="220" actId="164"/>
          <ac:spMkLst>
            <pc:docMk/>
            <pc:sldMk cId="2500891622" sldId="262"/>
            <ac:spMk id="21" creationId="{B8449581-7EF0-4D6F-A1A0-A918BB3D8A4C}"/>
          </ac:spMkLst>
        </pc:spChg>
        <pc:spChg chg="mod">
          <ac:chgData name="Shoko Kakuda" userId="40706642-bbdd-4be4-a46a-1d3174691c72" providerId="ADAL" clId="{44548482-C847-4E19-9F4F-2EFF99E0E9E6}" dt="2022-01-27T02:24:50.776" v="220" actId="164"/>
          <ac:spMkLst>
            <pc:docMk/>
            <pc:sldMk cId="2500891622" sldId="262"/>
            <ac:spMk id="22" creationId="{555F0199-6D65-45FC-8973-62488FC8ECC8}"/>
          </ac:spMkLst>
        </pc:spChg>
        <pc:spChg chg="mod">
          <ac:chgData name="Shoko Kakuda" userId="40706642-bbdd-4be4-a46a-1d3174691c72" providerId="ADAL" clId="{44548482-C847-4E19-9F4F-2EFF99E0E9E6}" dt="2022-01-27T02:24:50.776" v="220" actId="164"/>
          <ac:spMkLst>
            <pc:docMk/>
            <pc:sldMk cId="2500891622" sldId="262"/>
            <ac:spMk id="23" creationId="{FD49D47F-50AD-4321-904E-65B03CCEC7FD}"/>
          </ac:spMkLst>
        </pc:spChg>
        <pc:grpChg chg="add mod ord">
          <ac:chgData name="Shoko Kakuda" userId="40706642-bbdd-4be4-a46a-1d3174691c72" providerId="ADAL" clId="{44548482-C847-4E19-9F4F-2EFF99E0E9E6}" dt="2022-01-27T02:24:54.402" v="221" actId="167"/>
          <ac:grpSpMkLst>
            <pc:docMk/>
            <pc:sldMk cId="2500891622" sldId="262"/>
            <ac:grpSpMk id="3" creationId="{A5D792E2-C3E0-4D5F-B3AF-6D2B1F8BF941}"/>
          </ac:grpSpMkLst>
        </pc:grpChg>
        <pc:picChg chg="mod">
          <ac:chgData name="Shoko Kakuda" userId="40706642-bbdd-4be4-a46a-1d3174691c72" providerId="ADAL" clId="{44548482-C847-4E19-9F4F-2EFF99E0E9E6}" dt="2022-01-27T02:16:05.315" v="32" actId="1037"/>
          <ac:picMkLst>
            <pc:docMk/>
            <pc:sldMk cId="2500891622" sldId="262"/>
            <ac:picMk id="5" creationId="{00000000-0000-0000-0000-000000000000}"/>
          </ac:picMkLst>
        </pc:picChg>
        <pc:picChg chg="mod">
          <ac:chgData name="Shoko Kakuda" userId="40706642-bbdd-4be4-a46a-1d3174691c72" providerId="ADAL" clId="{44548482-C847-4E19-9F4F-2EFF99E0E9E6}" dt="2022-01-27T02:15:57.199" v="21" actId="1037"/>
          <ac:picMkLst>
            <pc:docMk/>
            <pc:sldMk cId="2500891622" sldId="262"/>
            <ac:picMk id="7" creationId="{00000000-0000-0000-0000-000000000000}"/>
          </ac:picMkLst>
        </pc:picChg>
        <pc:picChg chg="mod">
          <ac:chgData name="Shoko Kakuda" userId="40706642-bbdd-4be4-a46a-1d3174691c72" providerId="ADAL" clId="{44548482-C847-4E19-9F4F-2EFF99E0E9E6}" dt="2022-01-27T02:16:00.580" v="28" actId="1038"/>
          <ac:picMkLst>
            <pc:docMk/>
            <pc:sldMk cId="2500891622" sldId="262"/>
            <ac:picMk id="10" creationId="{00000000-0000-0000-0000-000000000000}"/>
          </ac:picMkLst>
        </pc:picChg>
        <pc:picChg chg="mod">
          <ac:chgData name="Shoko Kakuda" userId="40706642-bbdd-4be4-a46a-1d3174691c72" providerId="ADAL" clId="{44548482-C847-4E19-9F4F-2EFF99E0E9E6}" dt="2022-01-27T02:24:50.776" v="220" actId="164"/>
          <ac:picMkLst>
            <pc:docMk/>
            <pc:sldMk cId="2500891622" sldId="262"/>
            <ac:picMk id="16" creationId="{00000000-0000-0000-0000-000000000000}"/>
          </ac:picMkLst>
        </pc:picChg>
      </pc:sldChg>
      <pc:sldChg chg="modAnim">
        <pc:chgData name="Shoko Kakuda" userId="40706642-bbdd-4be4-a46a-1d3174691c72" providerId="ADAL" clId="{44548482-C847-4E19-9F4F-2EFF99E0E9E6}" dt="2022-01-27T02:16:19.649" v="33"/>
        <pc:sldMkLst>
          <pc:docMk/>
          <pc:sldMk cId="3338540280" sldId="263"/>
        </pc:sldMkLst>
      </pc:sldChg>
      <pc:sldChg chg="addSp modSp mod">
        <pc:chgData name="Shoko Kakuda" userId="40706642-bbdd-4be4-a46a-1d3174691c72" providerId="ADAL" clId="{44548482-C847-4E19-9F4F-2EFF99E0E9E6}" dt="2022-01-27T02:24:11.248" v="215" actId="171"/>
        <pc:sldMkLst>
          <pc:docMk/>
          <pc:sldMk cId="706762243" sldId="265"/>
        </pc:sldMkLst>
        <pc:spChg chg="mod">
          <ac:chgData name="Shoko Kakuda" userId="40706642-bbdd-4be4-a46a-1d3174691c72" providerId="ADAL" clId="{44548482-C847-4E19-9F4F-2EFF99E0E9E6}" dt="2022-01-27T02:23:56.793" v="211" actId="164"/>
          <ac:spMkLst>
            <pc:docMk/>
            <pc:sldMk cId="706762243" sldId="265"/>
            <ac:spMk id="20" creationId="{00000000-0000-0000-0000-000000000000}"/>
          </ac:spMkLst>
        </pc:spChg>
        <pc:spChg chg="mod">
          <ac:chgData name="Shoko Kakuda" userId="40706642-bbdd-4be4-a46a-1d3174691c72" providerId="ADAL" clId="{44548482-C847-4E19-9F4F-2EFF99E0E9E6}" dt="2022-01-27T02:23:56.793" v="211" actId="164"/>
          <ac:spMkLst>
            <pc:docMk/>
            <pc:sldMk cId="706762243" sldId="265"/>
            <ac:spMk id="21" creationId="{00000000-0000-0000-0000-000000000000}"/>
          </ac:spMkLst>
        </pc:spChg>
        <pc:spChg chg="mod">
          <ac:chgData name="Shoko Kakuda" userId="40706642-bbdd-4be4-a46a-1d3174691c72" providerId="ADAL" clId="{44548482-C847-4E19-9F4F-2EFF99E0E9E6}" dt="2022-01-27T02:23:56.793" v="211" actId="164"/>
          <ac:spMkLst>
            <pc:docMk/>
            <pc:sldMk cId="706762243" sldId="265"/>
            <ac:spMk id="22" creationId="{00000000-0000-0000-0000-000000000000}"/>
          </ac:spMkLst>
        </pc:spChg>
        <pc:spChg chg="mod">
          <ac:chgData name="Shoko Kakuda" userId="40706642-bbdd-4be4-a46a-1d3174691c72" providerId="ADAL" clId="{44548482-C847-4E19-9F4F-2EFF99E0E9E6}" dt="2022-01-27T02:23:56.793" v="211" actId="164"/>
          <ac:spMkLst>
            <pc:docMk/>
            <pc:sldMk cId="706762243" sldId="265"/>
            <ac:spMk id="23" creationId="{00000000-0000-0000-0000-000000000000}"/>
          </ac:spMkLst>
        </pc:spChg>
        <pc:spChg chg="mod">
          <ac:chgData name="Shoko Kakuda" userId="40706642-bbdd-4be4-a46a-1d3174691c72" providerId="ADAL" clId="{44548482-C847-4E19-9F4F-2EFF99E0E9E6}" dt="2022-01-27T02:24:05.632" v="212" actId="164"/>
          <ac:spMkLst>
            <pc:docMk/>
            <pc:sldMk cId="706762243" sldId="265"/>
            <ac:spMk id="24" creationId="{00000000-0000-0000-0000-000000000000}"/>
          </ac:spMkLst>
        </pc:spChg>
        <pc:spChg chg="mod">
          <ac:chgData name="Shoko Kakuda" userId="40706642-bbdd-4be4-a46a-1d3174691c72" providerId="ADAL" clId="{44548482-C847-4E19-9F4F-2EFF99E0E9E6}" dt="2022-01-27T02:24:05.632" v="212" actId="164"/>
          <ac:spMkLst>
            <pc:docMk/>
            <pc:sldMk cId="706762243" sldId="265"/>
            <ac:spMk id="25" creationId="{00000000-0000-0000-0000-000000000000}"/>
          </ac:spMkLst>
        </pc:spChg>
        <pc:grpChg chg="add mod">
          <ac:chgData name="Shoko Kakuda" userId="40706642-bbdd-4be4-a46a-1d3174691c72" providerId="ADAL" clId="{44548482-C847-4E19-9F4F-2EFF99E0E9E6}" dt="2022-01-27T02:23:56.793" v="211" actId="164"/>
          <ac:grpSpMkLst>
            <pc:docMk/>
            <pc:sldMk cId="706762243" sldId="265"/>
            <ac:grpSpMk id="2" creationId="{7986F049-673E-4D22-A395-B63D96F39F00}"/>
          </ac:grpSpMkLst>
        </pc:grpChg>
        <pc:grpChg chg="add mod ord">
          <ac:chgData name="Shoko Kakuda" userId="40706642-bbdd-4be4-a46a-1d3174691c72" providerId="ADAL" clId="{44548482-C847-4E19-9F4F-2EFF99E0E9E6}" dt="2022-01-27T02:24:11.248" v="215" actId="171"/>
          <ac:grpSpMkLst>
            <pc:docMk/>
            <pc:sldMk cId="706762243" sldId="265"/>
            <ac:grpSpMk id="3" creationId="{9275CD48-3EFF-4E27-81D4-0EBFC6B2934C}"/>
          </ac:grpSpMkLst>
        </pc:grpChg>
        <pc:picChg chg="mod">
          <ac:chgData name="Shoko Kakuda" userId="40706642-bbdd-4be4-a46a-1d3174691c72" providerId="ADAL" clId="{44548482-C847-4E19-9F4F-2EFF99E0E9E6}" dt="2022-01-27T02:23:56.793" v="211" actId="164"/>
          <ac:picMkLst>
            <pc:docMk/>
            <pc:sldMk cId="706762243" sldId="265"/>
            <ac:picMk id="4" creationId="{00000000-0000-0000-0000-000000000000}"/>
          </ac:picMkLst>
        </pc:picChg>
        <pc:picChg chg="mod">
          <ac:chgData name="Shoko Kakuda" userId="40706642-bbdd-4be4-a46a-1d3174691c72" providerId="ADAL" clId="{44548482-C847-4E19-9F4F-2EFF99E0E9E6}" dt="2022-01-27T02:24:05.632" v="212" actId="164"/>
          <ac:picMkLst>
            <pc:docMk/>
            <pc:sldMk cId="706762243" sldId="265"/>
            <ac:picMk id="6" creationId="{00000000-0000-0000-0000-000000000000}"/>
          </ac:picMkLst>
        </pc:picChg>
      </pc:sldChg>
      <pc:sldChg chg="modSp mod">
        <pc:chgData name="Shoko Kakuda" userId="40706642-bbdd-4be4-a46a-1d3174691c72" providerId="ADAL" clId="{44548482-C847-4E19-9F4F-2EFF99E0E9E6}" dt="2022-01-27T02:16:49.890" v="47" actId="1038"/>
        <pc:sldMkLst>
          <pc:docMk/>
          <pc:sldMk cId="286424772" sldId="267"/>
        </pc:sldMkLst>
        <pc:picChg chg="mod">
          <ac:chgData name="Shoko Kakuda" userId="40706642-bbdd-4be4-a46a-1d3174691c72" providerId="ADAL" clId="{44548482-C847-4E19-9F4F-2EFF99E0E9E6}" dt="2022-01-27T02:16:49.890" v="47" actId="1038"/>
          <ac:picMkLst>
            <pc:docMk/>
            <pc:sldMk cId="286424772" sldId="267"/>
            <ac:picMk id="4" creationId="{00000000-0000-0000-0000-000000000000}"/>
          </ac:picMkLst>
        </pc:picChg>
      </pc:sldChg>
      <pc:sldChg chg="modSp mod modAnim">
        <pc:chgData name="Shoko Kakuda" userId="40706642-bbdd-4be4-a46a-1d3174691c72" providerId="ADAL" clId="{44548482-C847-4E19-9F4F-2EFF99E0E9E6}" dt="2022-01-27T02:17:21.961" v="95" actId="1076"/>
        <pc:sldMkLst>
          <pc:docMk/>
          <pc:sldMk cId="3215194768" sldId="271"/>
        </pc:sldMkLst>
        <pc:picChg chg="mod">
          <ac:chgData name="Shoko Kakuda" userId="40706642-bbdd-4be4-a46a-1d3174691c72" providerId="ADAL" clId="{44548482-C847-4E19-9F4F-2EFF99E0E9E6}" dt="2022-01-27T02:17:16.539" v="94" actId="1037"/>
          <ac:picMkLst>
            <pc:docMk/>
            <pc:sldMk cId="3215194768" sldId="271"/>
            <ac:picMk id="7" creationId="{00000000-0000-0000-0000-000000000000}"/>
          </ac:picMkLst>
        </pc:picChg>
        <pc:picChg chg="mod">
          <ac:chgData name="Shoko Kakuda" userId="40706642-bbdd-4be4-a46a-1d3174691c72" providerId="ADAL" clId="{44548482-C847-4E19-9F4F-2EFF99E0E9E6}" dt="2022-01-27T02:17:16.539" v="94" actId="1037"/>
          <ac:picMkLst>
            <pc:docMk/>
            <pc:sldMk cId="3215194768" sldId="271"/>
            <ac:picMk id="8" creationId="{00000000-0000-0000-0000-000000000000}"/>
          </ac:picMkLst>
        </pc:picChg>
        <pc:picChg chg="mod">
          <ac:chgData name="Shoko Kakuda" userId="40706642-bbdd-4be4-a46a-1d3174691c72" providerId="ADAL" clId="{44548482-C847-4E19-9F4F-2EFF99E0E9E6}" dt="2022-01-27T02:17:16.539" v="94" actId="1037"/>
          <ac:picMkLst>
            <pc:docMk/>
            <pc:sldMk cId="3215194768" sldId="271"/>
            <ac:picMk id="9" creationId="{00000000-0000-0000-0000-000000000000}"/>
          </ac:picMkLst>
        </pc:picChg>
        <pc:picChg chg="mod">
          <ac:chgData name="Shoko Kakuda" userId="40706642-bbdd-4be4-a46a-1d3174691c72" providerId="ADAL" clId="{44548482-C847-4E19-9F4F-2EFF99E0E9E6}" dt="2022-01-27T02:17:16.539" v="94" actId="1037"/>
          <ac:picMkLst>
            <pc:docMk/>
            <pc:sldMk cId="3215194768" sldId="271"/>
            <ac:picMk id="10" creationId="{00000000-0000-0000-0000-000000000000}"/>
          </ac:picMkLst>
        </pc:picChg>
        <pc:picChg chg="mod">
          <ac:chgData name="Shoko Kakuda" userId="40706642-bbdd-4be4-a46a-1d3174691c72" providerId="ADAL" clId="{44548482-C847-4E19-9F4F-2EFF99E0E9E6}" dt="2022-01-27T02:17:21.961" v="95" actId="1076"/>
          <ac:picMkLst>
            <pc:docMk/>
            <pc:sldMk cId="3215194768" sldId="271"/>
            <ac:picMk id="11" creationId="{00000000-0000-0000-0000-000000000000}"/>
          </ac:picMkLst>
        </pc:picChg>
        <pc:picChg chg="mod">
          <ac:chgData name="Shoko Kakuda" userId="40706642-bbdd-4be4-a46a-1d3174691c72" providerId="ADAL" clId="{44548482-C847-4E19-9F4F-2EFF99E0E9E6}" dt="2022-01-27T02:17:16.539" v="94" actId="1037"/>
          <ac:picMkLst>
            <pc:docMk/>
            <pc:sldMk cId="3215194768" sldId="271"/>
            <ac:picMk id="12" creationId="{00000000-0000-0000-0000-000000000000}"/>
          </ac:picMkLst>
        </pc:picChg>
      </pc:sldChg>
      <pc:sldChg chg="modAnim">
        <pc:chgData name="Shoko Kakuda" userId="40706642-bbdd-4be4-a46a-1d3174691c72" providerId="ADAL" clId="{44548482-C847-4E19-9F4F-2EFF99E0E9E6}" dt="2022-01-27T02:17:35.725" v="96"/>
        <pc:sldMkLst>
          <pc:docMk/>
          <pc:sldMk cId="3481745866" sldId="273"/>
        </pc:sldMkLst>
      </pc:sldChg>
      <pc:sldChg chg="modSp mod modAnim">
        <pc:chgData name="Shoko Kakuda" userId="40706642-bbdd-4be4-a46a-1d3174691c72" providerId="ADAL" clId="{44548482-C847-4E19-9F4F-2EFF99E0E9E6}" dt="2022-01-27T02:18:04.573" v="100"/>
        <pc:sldMkLst>
          <pc:docMk/>
          <pc:sldMk cId="2314145659" sldId="293"/>
        </pc:sldMkLst>
        <pc:picChg chg="mod">
          <ac:chgData name="Shoko Kakuda" userId="40706642-bbdd-4be4-a46a-1d3174691c72" providerId="ADAL" clId="{44548482-C847-4E19-9F4F-2EFF99E0E9E6}" dt="2022-01-27T02:18:00.591" v="99" actId="1076"/>
          <ac:picMkLst>
            <pc:docMk/>
            <pc:sldMk cId="2314145659" sldId="293"/>
            <ac:picMk id="10" creationId="{92679A80-37CC-47B2-9C4D-53434C7C108F}"/>
          </ac:picMkLst>
        </pc:picChg>
      </pc:sldChg>
      <pc:sldChg chg="modSp mod modAnim">
        <pc:chgData name="Shoko Kakuda" userId="40706642-bbdd-4be4-a46a-1d3174691c72" providerId="ADAL" clId="{44548482-C847-4E19-9F4F-2EFF99E0E9E6}" dt="2022-01-27T02:18:12.360" v="103"/>
        <pc:sldMkLst>
          <pc:docMk/>
          <pc:sldMk cId="4263175960" sldId="294"/>
        </pc:sldMkLst>
        <pc:picChg chg="mod">
          <ac:chgData name="Shoko Kakuda" userId="40706642-bbdd-4be4-a46a-1d3174691c72" providerId="ADAL" clId="{44548482-C847-4E19-9F4F-2EFF99E0E9E6}" dt="2022-01-27T02:18:08.630" v="102" actId="1035"/>
          <ac:picMkLst>
            <pc:docMk/>
            <pc:sldMk cId="4263175960" sldId="294"/>
            <ac:picMk id="13" creationId="{00000000-0000-0000-0000-000000000000}"/>
          </ac:picMkLst>
        </pc:picChg>
      </pc:sldChg>
      <pc:sldChg chg="modAnim">
        <pc:chgData name="Shoko Kakuda" userId="40706642-bbdd-4be4-a46a-1d3174691c72" providerId="ADAL" clId="{44548482-C847-4E19-9F4F-2EFF99E0E9E6}" dt="2022-01-27T02:18:19.547" v="104"/>
        <pc:sldMkLst>
          <pc:docMk/>
          <pc:sldMk cId="2372675593" sldId="295"/>
        </pc:sldMkLst>
      </pc:sldChg>
      <pc:sldChg chg="modAnim">
        <pc:chgData name="Shoko Kakuda" userId="40706642-bbdd-4be4-a46a-1d3174691c72" providerId="ADAL" clId="{44548482-C847-4E19-9F4F-2EFF99E0E9E6}" dt="2022-01-27T02:18:36.665" v="106"/>
        <pc:sldMkLst>
          <pc:docMk/>
          <pc:sldMk cId="3855752456" sldId="298"/>
        </pc:sldMkLst>
      </pc:sldChg>
      <pc:sldChg chg="modAnim">
        <pc:chgData name="Shoko Kakuda" userId="40706642-bbdd-4be4-a46a-1d3174691c72" providerId="ADAL" clId="{44548482-C847-4E19-9F4F-2EFF99E0E9E6}" dt="2022-01-27T02:18:42.768" v="107"/>
        <pc:sldMkLst>
          <pc:docMk/>
          <pc:sldMk cId="3190830226" sldId="299"/>
        </pc:sldMkLst>
      </pc:sldChg>
      <pc:sldChg chg="modAnim">
        <pc:chgData name="Shoko Kakuda" userId="40706642-bbdd-4be4-a46a-1d3174691c72" providerId="ADAL" clId="{44548482-C847-4E19-9F4F-2EFF99E0E9E6}" dt="2022-01-27T02:18:57.720" v="109"/>
        <pc:sldMkLst>
          <pc:docMk/>
          <pc:sldMk cId="564126501" sldId="304"/>
        </pc:sldMkLst>
      </pc:sldChg>
      <pc:sldChg chg="modAnim">
        <pc:chgData name="Shoko Kakuda" userId="40706642-bbdd-4be4-a46a-1d3174691c72" providerId="ADAL" clId="{44548482-C847-4E19-9F4F-2EFF99E0E9E6}" dt="2022-01-27T02:19:06.483" v="110"/>
        <pc:sldMkLst>
          <pc:docMk/>
          <pc:sldMk cId="1359445148" sldId="305"/>
        </pc:sldMkLst>
      </pc:sldChg>
      <pc:sldChg chg="modAnim">
        <pc:chgData name="Shoko Kakuda" userId="40706642-bbdd-4be4-a46a-1d3174691c72" providerId="ADAL" clId="{44548482-C847-4E19-9F4F-2EFF99E0E9E6}" dt="2022-01-27T02:19:58.589" v="143"/>
        <pc:sldMkLst>
          <pc:docMk/>
          <pc:sldMk cId="2245527654" sldId="313"/>
        </pc:sldMkLst>
      </pc:sldChg>
      <pc:sldChg chg="modSp mod">
        <pc:chgData name="Shoko Kakuda" userId="40706642-bbdd-4be4-a46a-1d3174691c72" providerId="ADAL" clId="{44548482-C847-4E19-9F4F-2EFF99E0E9E6}" dt="2022-01-27T02:20:16.983" v="170" actId="1036"/>
        <pc:sldMkLst>
          <pc:docMk/>
          <pc:sldMk cId="143244992" sldId="315"/>
        </pc:sldMkLst>
        <pc:picChg chg="mod">
          <ac:chgData name="Shoko Kakuda" userId="40706642-bbdd-4be4-a46a-1d3174691c72" providerId="ADAL" clId="{44548482-C847-4E19-9F4F-2EFF99E0E9E6}" dt="2022-01-27T02:20:16.983" v="170" actId="1036"/>
          <ac:picMkLst>
            <pc:docMk/>
            <pc:sldMk cId="143244992" sldId="315"/>
            <ac:picMk id="6" creationId="{00000000-0000-0000-0000-000000000000}"/>
          </ac:picMkLst>
        </pc:picChg>
        <pc:picChg chg="mod">
          <ac:chgData name="Shoko Kakuda" userId="40706642-bbdd-4be4-a46a-1d3174691c72" providerId="ADAL" clId="{44548482-C847-4E19-9F4F-2EFF99E0E9E6}" dt="2022-01-27T02:20:16.983" v="170" actId="1036"/>
          <ac:picMkLst>
            <pc:docMk/>
            <pc:sldMk cId="143244992" sldId="315"/>
            <ac:picMk id="7" creationId="{00000000-0000-0000-0000-000000000000}"/>
          </ac:picMkLst>
        </pc:picChg>
        <pc:picChg chg="mod">
          <ac:chgData name="Shoko Kakuda" userId="40706642-bbdd-4be4-a46a-1d3174691c72" providerId="ADAL" clId="{44548482-C847-4E19-9F4F-2EFF99E0E9E6}" dt="2022-01-27T02:20:16.983" v="170" actId="1036"/>
          <ac:picMkLst>
            <pc:docMk/>
            <pc:sldMk cId="143244992" sldId="315"/>
            <ac:picMk id="8" creationId="{00000000-0000-0000-0000-000000000000}"/>
          </ac:picMkLst>
        </pc:picChg>
        <pc:picChg chg="mod">
          <ac:chgData name="Shoko Kakuda" userId="40706642-bbdd-4be4-a46a-1d3174691c72" providerId="ADAL" clId="{44548482-C847-4E19-9F4F-2EFF99E0E9E6}" dt="2022-01-27T02:20:16.983" v="170" actId="1036"/>
          <ac:picMkLst>
            <pc:docMk/>
            <pc:sldMk cId="143244992" sldId="315"/>
            <ac:picMk id="9" creationId="{00000000-0000-0000-0000-000000000000}"/>
          </ac:picMkLst>
        </pc:picChg>
      </pc:sldChg>
      <pc:sldChg chg="modAnim">
        <pc:chgData name="Shoko Kakuda" userId="40706642-bbdd-4be4-a46a-1d3174691c72" providerId="ADAL" clId="{44548482-C847-4E19-9F4F-2EFF99E0E9E6}" dt="2022-01-27T02:20:26.245" v="171"/>
        <pc:sldMkLst>
          <pc:docMk/>
          <pc:sldMk cId="3733316177" sldId="316"/>
        </pc:sldMkLst>
      </pc:sldChg>
      <pc:sldChg chg="modAnim">
        <pc:chgData name="Shoko Kakuda" userId="40706642-bbdd-4be4-a46a-1d3174691c72" providerId="ADAL" clId="{44548482-C847-4E19-9F4F-2EFF99E0E9E6}" dt="2022-01-27T02:17:44.968" v="97"/>
        <pc:sldMkLst>
          <pc:docMk/>
          <pc:sldMk cId="3033610881" sldId="326"/>
        </pc:sldMkLst>
      </pc:sldChg>
      <pc:sldChg chg="modAnim">
        <pc:chgData name="Shoko Kakuda" userId="40706642-bbdd-4be4-a46a-1d3174691c72" providerId="ADAL" clId="{44548482-C847-4E19-9F4F-2EFF99E0E9E6}" dt="2022-01-27T02:17:53.259" v="98"/>
        <pc:sldMkLst>
          <pc:docMk/>
          <pc:sldMk cId="1414787735" sldId="327"/>
        </pc:sldMkLst>
      </pc:sldChg>
      <pc:sldChg chg="addSp modSp mod modAnim">
        <pc:chgData name="Shoko Kakuda" userId="40706642-bbdd-4be4-a46a-1d3174691c72" providerId="ADAL" clId="{44548482-C847-4E19-9F4F-2EFF99E0E9E6}" dt="2022-01-27T02:25:16.437" v="225" actId="167"/>
        <pc:sldMkLst>
          <pc:docMk/>
          <pc:sldMk cId="4150487100" sldId="328"/>
        </pc:sldMkLst>
        <pc:spChg chg="mod">
          <ac:chgData name="Shoko Kakuda" userId="40706642-bbdd-4be4-a46a-1d3174691c72" providerId="ADAL" clId="{44548482-C847-4E19-9F4F-2EFF99E0E9E6}" dt="2022-01-27T02:25:01.830" v="222" actId="1076"/>
          <ac:spMkLst>
            <pc:docMk/>
            <pc:sldMk cId="4150487100" sldId="328"/>
            <ac:spMk id="15" creationId="{00000000-0000-0000-0000-000000000000}"/>
          </ac:spMkLst>
        </pc:spChg>
        <pc:spChg chg="add mod">
          <ac:chgData name="Shoko Kakuda" userId="40706642-bbdd-4be4-a46a-1d3174691c72" providerId="ADAL" clId="{44548482-C847-4E19-9F4F-2EFF99E0E9E6}" dt="2022-01-27T02:25:12.740" v="224" actId="164"/>
          <ac:spMkLst>
            <pc:docMk/>
            <pc:sldMk cId="4150487100" sldId="328"/>
            <ac:spMk id="25" creationId="{6B2BDB20-EDE5-4233-8439-DA2FD8F71DE8}"/>
          </ac:spMkLst>
        </pc:spChg>
        <pc:spChg chg="add mod">
          <ac:chgData name="Shoko Kakuda" userId="40706642-bbdd-4be4-a46a-1d3174691c72" providerId="ADAL" clId="{44548482-C847-4E19-9F4F-2EFF99E0E9E6}" dt="2022-01-27T02:25:12.740" v="224" actId="164"/>
          <ac:spMkLst>
            <pc:docMk/>
            <pc:sldMk cId="4150487100" sldId="328"/>
            <ac:spMk id="26" creationId="{2423BBAE-AE5F-4D3D-AC2E-2FBF2B36484F}"/>
          </ac:spMkLst>
        </pc:spChg>
        <pc:spChg chg="add mod">
          <ac:chgData name="Shoko Kakuda" userId="40706642-bbdd-4be4-a46a-1d3174691c72" providerId="ADAL" clId="{44548482-C847-4E19-9F4F-2EFF99E0E9E6}" dt="2022-01-27T02:25:12.740" v="224" actId="164"/>
          <ac:spMkLst>
            <pc:docMk/>
            <pc:sldMk cId="4150487100" sldId="328"/>
            <ac:spMk id="27" creationId="{A24AC0E9-523D-40C1-B142-6138F5D03D22}"/>
          </ac:spMkLst>
        </pc:spChg>
        <pc:spChg chg="add mod">
          <ac:chgData name="Shoko Kakuda" userId="40706642-bbdd-4be4-a46a-1d3174691c72" providerId="ADAL" clId="{44548482-C847-4E19-9F4F-2EFF99E0E9E6}" dt="2022-01-27T02:25:12.740" v="224" actId="164"/>
          <ac:spMkLst>
            <pc:docMk/>
            <pc:sldMk cId="4150487100" sldId="328"/>
            <ac:spMk id="28" creationId="{6EF3DE91-CF1C-400D-A3F0-02D6405459F6}"/>
          </ac:spMkLst>
        </pc:spChg>
        <pc:spChg chg="add mod">
          <ac:chgData name="Shoko Kakuda" userId="40706642-bbdd-4be4-a46a-1d3174691c72" providerId="ADAL" clId="{44548482-C847-4E19-9F4F-2EFF99E0E9E6}" dt="2022-01-27T02:25:12.740" v="224" actId="164"/>
          <ac:spMkLst>
            <pc:docMk/>
            <pc:sldMk cId="4150487100" sldId="328"/>
            <ac:spMk id="29" creationId="{6889CD3C-6979-49D1-8AB4-0B1D137162D4}"/>
          </ac:spMkLst>
        </pc:spChg>
        <pc:spChg chg="add mod">
          <ac:chgData name="Shoko Kakuda" userId="40706642-bbdd-4be4-a46a-1d3174691c72" providerId="ADAL" clId="{44548482-C847-4E19-9F4F-2EFF99E0E9E6}" dt="2022-01-27T02:25:12.740" v="224" actId="164"/>
          <ac:spMkLst>
            <pc:docMk/>
            <pc:sldMk cId="4150487100" sldId="328"/>
            <ac:spMk id="30" creationId="{E894420C-9988-449D-91B9-18CA147E6D13}"/>
          </ac:spMkLst>
        </pc:spChg>
        <pc:grpChg chg="add mod ord">
          <ac:chgData name="Shoko Kakuda" userId="40706642-bbdd-4be4-a46a-1d3174691c72" providerId="ADAL" clId="{44548482-C847-4E19-9F4F-2EFF99E0E9E6}" dt="2022-01-27T02:25:16.437" v="225" actId="167"/>
          <ac:grpSpMkLst>
            <pc:docMk/>
            <pc:sldMk cId="4150487100" sldId="328"/>
            <ac:grpSpMk id="3" creationId="{EDE45D71-91C9-4582-A406-3F9F4F03300C}"/>
          </ac:grpSpMkLst>
        </pc:grpChg>
        <pc:picChg chg="add mod">
          <ac:chgData name="Shoko Kakuda" userId="40706642-bbdd-4be4-a46a-1d3174691c72" providerId="ADAL" clId="{44548482-C847-4E19-9F4F-2EFF99E0E9E6}" dt="2022-01-27T02:25:12.740" v="224" actId="164"/>
          <ac:picMkLst>
            <pc:docMk/>
            <pc:sldMk cId="4150487100" sldId="328"/>
            <ac:picMk id="24" creationId="{8E42A1E6-3064-46EC-859E-9A1F7DC579C3}"/>
          </ac:picMkLst>
        </pc:picChg>
      </pc:sldChg>
      <pc:sldChg chg="addSp modSp mod">
        <pc:chgData name="Shoko Kakuda" userId="40706642-bbdd-4be4-a46a-1d3174691c72" providerId="ADAL" clId="{44548482-C847-4E19-9F4F-2EFF99E0E9E6}" dt="2022-01-27T02:24:33.943" v="218" actId="170"/>
        <pc:sldMkLst>
          <pc:docMk/>
          <pc:sldMk cId="80134872" sldId="329"/>
        </pc:sldMkLst>
        <pc:spChg chg="mod">
          <ac:chgData name="Shoko Kakuda" userId="40706642-bbdd-4be4-a46a-1d3174691c72" providerId="ADAL" clId="{44548482-C847-4E19-9F4F-2EFF99E0E9E6}" dt="2022-01-27T02:24:24.778" v="216" actId="164"/>
          <ac:spMkLst>
            <pc:docMk/>
            <pc:sldMk cId="80134872" sldId="329"/>
            <ac:spMk id="11" creationId="{7DB14AC8-493F-4C4A-B852-6AE78E5E9BF1}"/>
          </ac:spMkLst>
        </pc:spChg>
        <pc:spChg chg="mod">
          <ac:chgData name="Shoko Kakuda" userId="40706642-bbdd-4be4-a46a-1d3174691c72" providerId="ADAL" clId="{44548482-C847-4E19-9F4F-2EFF99E0E9E6}" dt="2022-01-27T02:24:24.778" v="216" actId="164"/>
          <ac:spMkLst>
            <pc:docMk/>
            <pc:sldMk cId="80134872" sldId="329"/>
            <ac:spMk id="12" creationId="{5E5F8674-3C1A-44A2-A1FB-F9D6B3B06542}"/>
          </ac:spMkLst>
        </pc:spChg>
        <pc:spChg chg="mod">
          <ac:chgData name="Shoko Kakuda" userId="40706642-bbdd-4be4-a46a-1d3174691c72" providerId="ADAL" clId="{44548482-C847-4E19-9F4F-2EFF99E0E9E6}" dt="2022-01-27T02:24:24.778" v="216" actId="164"/>
          <ac:spMkLst>
            <pc:docMk/>
            <pc:sldMk cId="80134872" sldId="329"/>
            <ac:spMk id="13" creationId="{ADC63EA3-96D4-4BF9-8F97-A524D8984B33}"/>
          </ac:spMkLst>
        </pc:spChg>
        <pc:grpChg chg="add mod ord">
          <ac:chgData name="Shoko Kakuda" userId="40706642-bbdd-4be4-a46a-1d3174691c72" providerId="ADAL" clId="{44548482-C847-4E19-9F4F-2EFF99E0E9E6}" dt="2022-01-27T02:24:33.943" v="218" actId="170"/>
          <ac:grpSpMkLst>
            <pc:docMk/>
            <pc:sldMk cId="80134872" sldId="329"/>
            <ac:grpSpMk id="3" creationId="{FE1316A7-BF1A-4CB5-8709-86599D223D78}"/>
          </ac:grpSpMkLst>
        </pc:grpChg>
        <pc:grpChg chg="mod">
          <ac:chgData name="Shoko Kakuda" userId="40706642-bbdd-4be4-a46a-1d3174691c72" providerId="ADAL" clId="{44548482-C847-4E19-9F4F-2EFF99E0E9E6}" dt="2022-01-27T02:24:24.778" v="216" actId="164"/>
          <ac:grpSpMkLst>
            <pc:docMk/>
            <pc:sldMk cId="80134872" sldId="329"/>
            <ac:grpSpMk id="10" creationId="{89CE6ED4-9034-441C-817B-B718E5865EEA}"/>
          </ac:grpSpMkLst>
        </pc:grpChg>
      </pc:sldChg>
      <pc:sldChg chg="addSp modSp mod">
        <pc:chgData name="Shoko Kakuda" userId="40706642-bbdd-4be4-a46a-1d3174691c72" providerId="ADAL" clId="{44548482-C847-4E19-9F4F-2EFF99E0E9E6}" dt="2022-01-27T02:23:32.689" v="210" actId="171"/>
        <pc:sldMkLst>
          <pc:docMk/>
          <pc:sldMk cId="1386841260" sldId="331"/>
        </pc:sldMkLst>
        <pc:spChg chg="mod">
          <ac:chgData name="Shoko Kakuda" userId="40706642-bbdd-4be4-a46a-1d3174691c72" providerId="ADAL" clId="{44548482-C847-4E19-9F4F-2EFF99E0E9E6}" dt="2022-01-27T02:23:24.228" v="205" actId="164"/>
          <ac:spMkLst>
            <pc:docMk/>
            <pc:sldMk cId="1386841260" sldId="331"/>
            <ac:spMk id="12" creationId="{7C31B9D8-07BE-4CE2-958C-A9A2AA7D3B2C}"/>
          </ac:spMkLst>
        </pc:spChg>
        <pc:spChg chg="mod">
          <ac:chgData name="Shoko Kakuda" userId="40706642-bbdd-4be4-a46a-1d3174691c72" providerId="ADAL" clId="{44548482-C847-4E19-9F4F-2EFF99E0E9E6}" dt="2022-01-27T02:23:24.228" v="205" actId="164"/>
          <ac:spMkLst>
            <pc:docMk/>
            <pc:sldMk cId="1386841260" sldId="331"/>
            <ac:spMk id="13" creationId="{231558D7-3758-47C2-8E01-BDB91FCD8FC6}"/>
          </ac:spMkLst>
        </pc:spChg>
        <pc:spChg chg="mod">
          <ac:chgData name="Shoko Kakuda" userId="40706642-bbdd-4be4-a46a-1d3174691c72" providerId="ADAL" clId="{44548482-C847-4E19-9F4F-2EFF99E0E9E6}" dt="2022-01-27T02:23:24.228" v="205" actId="164"/>
          <ac:spMkLst>
            <pc:docMk/>
            <pc:sldMk cId="1386841260" sldId="331"/>
            <ac:spMk id="14" creationId="{D8017A59-C4A1-42B4-B5B1-FEAD5D58BC6C}"/>
          </ac:spMkLst>
        </pc:spChg>
        <pc:spChg chg="mod">
          <ac:chgData name="Shoko Kakuda" userId="40706642-bbdd-4be4-a46a-1d3174691c72" providerId="ADAL" clId="{44548482-C847-4E19-9F4F-2EFF99E0E9E6}" dt="2022-01-27T02:23:24.228" v="205" actId="164"/>
          <ac:spMkLst>
            <pc:docMk/>
            <pc:sldMk cId="1386841260" sldId="331"/>
            <ac:spMk id="15" creationId="{0857BC24-9AB7-4728-AA58-9AE9AB22DD7E}"/>
          </ac:spMkLst>
        </pc:spChg>
        <pc:grpChg chg="add mod ord">
          <ac:chgData name="Shoko Kakuda" userId="40706642-bbdd-4be4-a46a-1d3174691c72" providerId="ADAL" clId="{44548482-C847-4E19-9F4F-2EFF99E0E9E6}" dt="2022-01-27T02:23:32.689" v="210" actId="171"/>
          <ac:grpSpMkLst>
            <pc:docMk/>
            <pc:sldMk cId="1386841260" sldId="331"/>
            <ac:grpSpMk id="2" creationId="{1808F240-89CD-42E3-8055-83405ED07111}"/>
          </ac:grpSpMkLst>
        </pc:grpChg>
        <pc:picChg chg="mod">
          <ac:chgData name="Shoko Kakuda" userId="40706642-bbdd-4be4-a46a-1d3174691c72" providerId="ADAL" clId="{44548482-C847-4E19-9F4F-2EFF99E0E9E6}" dt="2022-01-27T02:23:24.228" v="205" actId="164"/>
          <ac:picMkLst>
            <pc:docMk/>
            <pc:sldMk cId="1386841260" sldId="331"/>
            <ac:picMk id="5" creationId="{00000000-0000-0000-0000-000000000000}"/>
          </ac:picMkLst>
        </pc:picChg>
      </pc:sldChg>
      <pc:sldChg chg="addSp modSp mod modAnim">
        <pc:chgData name="Shoko Kakuda" userId="40706642-bbdd-4be4-a46a-1d3174691c72" providerId="ADAL" clId="{44548482-C847-4E19-9F4F-2EFF99E0E9E6}" dt="2022-01-27T02:23:01.608" v="204" actId="1076"/>
        <pc:sldMkLst>
          <pc:docMk/>
          <pc:sldMk cId="4022633605" sldId="332"/>
        </pc:sldMkLst>
        <pc:spChg chg="mod">
          <ac:chgData name="Shoko Kakuda" userId="40706642-bbdd-4be4-a46a-1d3174691c72" providerId="ADAL" clId="{44548482-C847-4E19-9F4F-2EFF99E0E9E6}" dt="2022-01-27T02:22:54.468" v="202" actId="164"/>
          <ac:spMkLst>
            <pc:docMk/>
            <pc:sldMk cId="4022633605" sldId="332"/>
            <ac:spMk id="6" creationId="{1E09F6B1-5380-403E-A776-1C12A1835881}"/>
          </ac:spMkLst>
        </pc:spChg>
        <pc:spChg chg="mod">
          <ac:chgData name="Shoko Kakuda" userId="40706642-bbdd-4be4-a46a-1d3174691c72" providerId="ADAL" clId="{44548482-C847-4E19-9F4F-2EFF99E0E9E6}" dt="2022-01-27T02:22:54.468" v="202" actId="164"/>
          <ac:spMkLst>
            <pc:docMk/>
            <pc:sldMk cId="4022633605" sldId="332"/>
            <ac:spMk id="7" creationId="{078DAEF4-1921-49C2-81DD-CF78FD6B7AB1}"/>
          </ac:spMkLst>
        </pc:spChg>
        <pc:spChg chg="mod">
          <ac:chgData name="Shoko Kakuda" userId="40706642-bbdd-4be4-a46a-1d3174691c72" providerId="ADAL" clId="{44548482-C847-4E19-9F4F-2EFF99E0E9E6}" dt="2022-01-27T02:22:54.468" v="202" actId="164"/>
          <ac:spMkLst>
            <pc:docMk/>
            <pc:sldMk cId="4022633605" sldId="332"/>
            <ac:spMk id="8" creationId="{73848003-7C17-4DC9-9012-232A3F836E12}"/>
          </ac:spMkLst>
        </pc:spChg>
        <pc:spChg chg="mod">
          <ac:chgData name="Shoko Kakuda" userId="40706642-bbdd-4be4-a46a-1d3174691c72" providerId="ADAL" clId="{44548482-C847-4E19-9F4F-2EFF99E0E9E6}" dt="2022-01-27T02:22:54.468" v="202" actId="164"/>
          <ac:spMkLst>
            <pc:docMk/>
            <pc:sldMk cId="4022633605" sldId="332"/>
            <ac:spMk id="9" creationId="{65BDC7AD-293E-4206-9951-EE36C28FA473}"/>
          </ac:spMkLst>
        </pc:spChg>
        <pc:spChg chg="mod">
          <ac:chgData name="Shoko Kakuda" userId="40706642-bbdd-4be4-a46a-1d3174691c72" providerId="ADAL" clId="{44548482-C847-4E19-9F4F-2EFF99E0E9E6}" dt="2022-01-27T02:22:54.468" v="202" actId="164"/>
          <ac:spMkLst>
            <pc:docMk/>
            <pc:sldMk cId="4022633605" sldId="332"/>
            <ac:spMk id="10" creationId="{8B604FE9-23CB-472D-9CE6-5C6362FB6A8E}"/>
          </ac:spMkLst>
        </pc:spChg>
        <pc:grpChg chg="add mod ord">
          <ac:chgData name="Shoko Kakuda" userId="40706642-bbdd-4be4-a46a-1d3174691c72" providerId="ADAL" clId="{44548482-C847-4E19-9F4F-2EFF99E0E9E6}" dt="2022-01-27T02:23:01.608" v="204" actId="1076"/>
          <ac:grpSpMkLst>
            <pc:docMk/>
            <pc:sldMk cId="4022633605" sldId="332"/>
            <ac:grpSpMk id="2" creationId="{98E4697C-5A4A-40A6-B015-8B1975F94EC9}"/>
          </ac:grpSpMkLst>
        </pc:grpChg>
        <pc:picChg chg="mod">
          <ac:chgData name="Shoko Kakuda" userId="40706642-bbdd-4be4-a46a-1d3174691c72" providerId="ADAL" clId="{44548482-C847-4E19-9F4F-2EFF99E0E9E6}" dt="2022-01-27T02:22:54.468" v="202" actId="164"/>
          <ac:picMkLst>
            <pc:docMk/>
            <pc:sldMk cId="4022633605" sldId="332"/>
            <ac:picMk id="5" creationId="{00000000-0000-0000-0000-000000000000}"/>
          </ac:picMkLst>
        </pc:picChg>
      </pc:sldChg>
      <pc:sldChg chg="addSp modSp mod modAnim">
        <pc:chgData name="Shoko Kakuda" userId="40706642-bbdd-4be4-a46a-1d3174691c72" providerId="ADAL" clId="{44548482-C847-4E19-9F4F-2EFF99E0E9E6}" dt="2022-01-27T02:22:23.216" v="199" actId="1035"/>
        <pc:sldMkLst>
          <pc:docMk/>
          <pc:sldMk cId="228903534" sldId="333"/>
        </pc:sldMkLst>
        <pc:spChg chg="mod">
          <ac:chgData name="Shoko Kakuda" userId="40706642-bbdd-4be4-a46a-1d3174691c72" providerId="ADAL" clId="{44548482-C847-4E19-9F4F-2EFF99E0E9E6}" dt="2022-01-27T02:22:10.407" v="185" actId="164"/>
          <ac:spMkLst>
            <pc:docMk/>
            <pc:sldMk cId="228903534" sldId="333"/>
            <ac:spMk id="10" creationId="{AC52A5D4-2505-4B5D-9850-5078BB9105B6}"/>
          </ac:spMkLst>
        </pc:spChg>
        <pc:spChg chg="mod">
          <ac:chgData name="Shoko Kakuda" userId="40706642-bbdd-4be4-a46a-1d3174691c72" providerId="ADAL" clId="{44548482-C847-4E19-9F4F-2EFF99E0E9E6}" dt="2022-01-27T02:22:10.407" v="185" actId="164"/>
          <ac:spMkLst>
            <pc:docMk/>
            <pc:sldMk cId="228903534" sldId="333"/>
            <ac:spMk id="11" creationId="{FD96A0E2-07B1-461F-BB4B-7A5DCB10A43F}"/>
          </ac:spMkLst>
        </pc:spChg>
        <pc:spChg chg="mod">
          <ac:chgData name="Shoko Kakuda" userId="40706642-bbdd-4be4-a46a-1d3174691c72" providerId="ADAL" clId="{44548482-C847-4E19-9F4F-2EFF99E0E9E6}" dt="2022-01-27T02:22:10.407" v="185" actId="164"/>
          <ac:spMkLst>
            <pc:docMk/>
            <pc:sldMk cId="228903534" sldId="333"/>
            <ac:spMk id="12" creationId="{61E43FE3-45FB-4C93-AEA3-4CB6CB7D3D8C}"/>
          </ac:spMkLst>
        </pc:spChg>
        <pc:spChg chg="mod">
          <ac:chgData name="Shoko Kakuda" userId="40706642-bbdd-4be4-a46a-1d3174691c72" providerId="ADAL" clId="{44548482-C847-4E19-9F4F-2EFF99E0E9E6}" dt="2022-01-27T02:22:10.407" v="185" actId="164"/>
          <ac:spMkLst>
            <pc:docMk/>
            <pc:sldMk cId="228903534" sldId="333"/>
            <ac:spMk id="13" creationId="{2683218E-12DD-4F7E-B772-136C74473944}"/>
          </ac:spMkLst>
        </pc:spChg>
        <pc:grpChg chg="add mod ord">
          <ac:chgData name="Shoko Kakuda" userId="40706642-bbdd-4be4-a46a-1d3174691c72" providerId="ADAL" clId="{44548482-C847-4E19-9F4F-2EFF99E0E9E6}" dt="2022-01-27T02:22:14.346" v="186" actId="167"/>
          <ac:grpSpMkLst>
            <pc:docMk/>
            <pc:sldMk cId="228903534" sldId="333"/>
            <ac:grpSpMk id="2" creationId="{62ADA53E-F587-4344-B05D-3E27840BAEB4}"/>
          </ac:grpSpMkLst>
        </pc:grpChg>
        <pc:picChg chg="mod ord">
          <ac:chgData name="Shoko Kakuda" userId="40706642-bbdd-4be4-a46a-1d3174691c72" providerId="ADAL" clId="{44548482-C847-4E19-9F4F-2EFF99E0E9E6}" dt="2022-01-27T02:22:23.216" v="199" actId="1035"/>
          <ac:picMkLst>
            <pc:docMk/>
            <pc:sldMk cId="228903534" sldId="333"/>
            <ac:picMk id="5" creationId="{00000000-0000-0000-0000-000000000000}"/>
          </ac:picMkLst>
        </pc:picChg>
        <pc:picChg chg="mod">
          <ac:chgData name="Shoko Kakuda" userId="40706642-bbdd-4be4-a46a-1d3174691c72" providerId="ADAL" clId="{44548482-C847-4E19-9F4F-2EFF99E0E9E6}" dt="2022-01-27T02:22:10.407" v="185" actId="164"/>
          <ac:picMkLst>
            <pc:docMk/>
            <pc:sldMk cId="228903534" sldId="333"/>
            <ac:picMk id="7" creationId="{00000000-0000-0000-0000-000000000000}"/>
          </ac:picMkLst>
        </pc:picChg>
      </pc:sldChg>
      <pc:sldChg chg="modSp mod modAnim">
        <pc:chgData name="Shoko Kakuda" userId="40706642-bbdd-4be4-a46a-1d3174691c72" providerId="ADAL" clId="{44548482-C847-4E19-9F4F-2EFF99E0E9E6}" dt="2022-01-27T02:19:17.513" v="125"/>
        <pc:sldMkLst>
          <pc:docMk/>
          <pc:sldMk cId="2492884177" sldId="334"/>
        </pc:sldMkLst>
        <pc:picChg chg="mod">
          <ac:chgData name="Shoko Kakuda" userId="40706642-bbdd-4be4-a46a-1d3174691c72" providerId="ADAL" clId="{44548482-C847-4E19-9F4F-2EFF99E0E9E6}" dt="2022-01-27T02:19:13.860" v="124" actId="1038"/>
          <ac:picMkLst>
            <pc:docMk/>
            <pc:sldMk cId="2492884177" sldId="334"/>
            <ac:picMk id="6" creationId="{00000000-0000-0000-0000-000000000000}"/>
          </ac:picMkLst>
        </pc:picChg>
        <pc:picChg chg="mod">
          <ac:chgData name="Shoko Kakuda" userId="40706642-bbdd-4be4-a46a-1d3174691c72" providerId="ADAL" clId="{44548482-C847-4E19-9F4F-2EFF99E0E9E6}" dt="2022-01-27T02:19:13.860" v="124" actId="1038"/>
          <ac:picMkLst>
            <pc:docMk/>
            <pc:sldMk cId="2492884177" sldId="334"/>
            <ac:picMk id="8" creationId="{00000000-0000-0000-0000-000000000000}"/>
          </ac:picMkLst>
        </pc:picChg>
      </pc:sldChg>
      <pc:sldChg chg="modSp mod modAnim">
        <pc:chgData name="Shoko Kakuda" userId="40706642-bbdd-4be4-a46a-1d3174691c72" providerId="ADAL" clId="{44548482-C847-4E19-9F4F-2EFF99E0E9E6}" dt="2022-01-27T02:19:28.758" v="142"/>
        <pc:sldMkLst>
          <pc:docMk/>
          <pc:sldMk cId="2021645484" sldId="335"/>
        </pc:sldMkLst>
        <pc:picChg chg="mod">
          <ac:chgData name="Shoko Kakuda" userId="40706642-bbdd-4be4-a46a-1d3174691c72" providerId="ADAL" clId="{44548482-C847-4E19-9F4F-2EFF99E0E9E6}" dt="2022-01-27T02:19:25.893" v="141" actId="1038"/>
          <ac:picMkLst>
            <pc:docMk/>
            <pc:sldMk cId="2021645484" sldId="335"/>
            <ac:picMk id="6" creationId="{00000000-0000-0000-0000-000000000000}"/>
          </ac:picMkLst>
        </pc:picChg>
        <pc:picChg chg="mod">
          <ac:chgData name="Shoko Kakuda" userId="40706642-bbdd-4be4-a46a-1d3174691c72" providerId="ADAL" clId="{44548482-C847-4E19-9F4F-2EFF99E0E9E6}" dt="2022-01-27T02:19:25.893" v="141" actId="1038"/>
          <ac:picMkLst>
            <pc:docMk/>
            <pc:sldMk cId="2021645484" sldId="335"/>
            <ac:picMk id="8" creationId="{00000000-0000-0000-0000-000000000000}"/>
          </ac:picMkLst>
        </pc:picChg>
      </pc:sldChg>
      <pc:sldChg chg="addSp modSp mod">
        <pc:chgData name="Shoko Kakuda" userId="40706642-bbdd-4be4-a46a-1d3174691c72" providerId="ADAL" clId="{44548482-C847-4E19-9F4F-2EFF99E0E9E6}" dt="2022-01-27T02:21:53.900" v="184" actId="167"/>
        <pc:sldMkLst>
          <pc:docMk/>
          <pc:sldMk cId="3922227394" sldId="336"/>
        </pc:sldMkLst>
        <pc:spChg chg="mod">
          <ac:chgData name="Shoko Kakuda" userId="40706642-bbdd-4be4-a46a-1d3174691c72" providerId="ADAL" clId="{44548482-C847-4E19-9F4F-2EFF99E0E9E6}" dt="2022-01-27T02:21:49.814" v="183" actId="164"/>
          <ac:spMkLst>
            <pc:docMk/>
            <pc:sldMk cId="3922227394" sldId="336"/>
            <ac:spMk id="2" creationId="{680595CF-456F-4932-8FF9-2CCF9E66601C}"/>
          </ac:spMkLst>
        </pc:spChg>
        <pc:spChg chg="mod">
          <ac:chgData name="Shoko Kakuda" userId="40706642-bbdd-4be4-a46a-1d3174691c72" providerId="ADAL" clId="{44548482-C847-4E19-9F4F-2EFF99E0E9E6}" dt="2022-01-27T02:21:49.814" v="183" actId="164"/>
          <ac:spMkLst>
            <pc:docMk/>
            <pc:sldMk cId="3922227394" sldId="336"/>
            <ac:spMk id="15" creationId="{74444F0E-97A4-4436-A7E6-02CC89DC813A}"/>
          </ac:spMkLst>
        </pc:spChg>
        <pc:spChg chg="mod">
          <ac:chgData name="Shoko Kakuda" userId="40706642-bbdd-4be4-a46a-1d3174691c72" providerId="ADAL" clId="{44548482-C847-4E19-9F4F-2EFF99E0E9E6}" dt="2022-01-27T02:21:49.814" v="183" actId="164"/>
          <ac:spMkLst>
            <pc:docMk/>
            <pc:sldMk cId="3922227394" sldId="336"/>
            <ac:spMk id="16" creationId="{B3E30458-5C9B-4220-A1CD-D276A9BB094A}"/>
          </ac:spMkLst>
        </pc:spChg>
        <pc:spChg chg="mod">
          <ac:chgData name="Shoko Kakuda" userId="40706642-bbdd-4be4-a46a-1d3174691c72" providerId="ADAL" clId="{44548482-C847-4E19-9F4F-2EFF99E0E9E6}" dt="2022-01-27T02:21:49.814" v="183" actId="164"/>
          <ac:spMkLst>
            <pc:docMk/>
            <pc:sldMk cId="3922227394" sldId="336"/>
            <ac:spMk id="17" creationId="{5E3C8736-B136-40B7-8DE8-66260FFF22AC}"/>
          </ac:spMkLst>
        </pc:spChg>
        <pc:grpChg chg="add mod ord">
          <ac:chgData name="Shoko Kakuda" userId="40706642-bbdd-4be4-a46a-1d3174691c72" providerId="ADAL" clId="{44548482-C847-4E19-9F4F-2EFF99E0E9E6}" dt="2022-01-27T02:21:53.900" v="184" actId="167"/>
          <ac:grpSpMkLst>
            <pc:docMk/>
            <pc:sldMk cId="3922227394" sldId="336"/>
            <ac:grpSpMk id="3" creationId="{6F6C0D1B-1CF9-45BB-9980-F7077379196E}"/>
          </ac:grpSpMkLst>
        </pc:grpChg>
        <pc:picChg chg="mod">
          <ac:chgData name="Shoko Kakuda" userId="40706642-bbdd-4be4-a46a-1d3174691c72" providerId="ADAL" clId="{44548482-C847-4E19-9F4F-2EFF99E0E9E6}" dt="2022-01-27T02:21:49.814" v="183" actId="164"/>
          <ac:picMkLst>
            <pc:docMk/>
            <pc:sldMk cId="3922227394" sldId="336"/>
            <ac:picMk id="4" creationId="{00000000-0000-0000-0000-000000000000}"/>
          </ac:picMkLst>
        </pc:picChg>
      </pc:sldChg>
      <pc:sldChg chg="addSp modSp mod modAnim">
        <pc:chgData name="Shoko Kakuda" userId="40706642-bbdd-4be4-a46a-1d3174691c72" providerId="ADAL" clId="{44548482-C847-4E19-9F4F-2EFF99E0E9E6}" dt="2022-01-27T02:21:30.774" v="182" actId="1076"/>
        <pc:sldMkLst>
          <pc:docMk/>
          <pc:sldMk cId="2808290448" sldId="337"/>
        </pc:sldMkLst>
        <pc:spChg chg="mod">
          <ac:chgData name="Shoko Kakuda" userId="40706642-bbdd-4be4-a46a-1d3174691c72" providerId="ADAL" clId="{44548482-C847-4E19-9F4F-2EFF99E0E9E6}" dt="2022-01-27T02:21:14.921" v="175" actId="164"/>
          <ac:spMkLst>
            <pc:docMk/>
            <pc:sldMk cId="2808290448" sldId="337"/>
            <ac:spMk id="7" creationId="{DDA26B75-84B7-40E0-9CBF-06DB7CDF8171}"/>
          </ac:spMkLst>
        </pc:spChg>
        <pc:spChg chg="mod">
          <ac:chgData name="Shoko Kakuda" userId="40706642-bbdd-4be4-a46a-1d3174691c72" providerId="ADAL" clId="{44548482-C847-4E19-9F4F-2EFF99E0E9E6}" dt="2022-01-27T02:21:14.921" v="175" actId="164"/>
          <ac:spMkLst>
            <pc:docMk/>
            <pc:sldMk cId="2808290448" sldId="337"/>
            <ac:spMk id="9" creationId="{08C904C7-23DE-4A26-81D5-6B5E1021FE96}"/>
          </ac:spMkLst>
        </pc:spChg>
        <pc:spChg chg="mod">
          <ac:chgData name="Shoko Kakuda" userId="40706642-bbdd-4be4-a46a-1d3174691c72" providerId="ADAL" clId="{44548482-C847-4E19-9F4F-2EFF99E0E9E6}" dt="2022-01-27T02:21:14.921" v="175" actId="164"/>
          <ac:spMkLst>
            <pc:docMk/>
            <pc:sldMk cId="2808290448" sldId="337"/>
            <ac:spMk id="10" creationId="{31F95259-E705-4F4D-AED0-9BCB28728423}"/>
          </ac:spMkLst>
        </pc:spChg>
        <pc:spChg chg="mod">
          <ac:chgData name="Shoko Kakuda" userId="40706642-bbdd-4be4-a46a-1d3174691c72" providerId="ADAL" clId="{44548482-C847-4E19-9F4F-2EFF99E0E9E6}" dt="2022-01-27T02:21:14.921" v="175" actId="164"/>
          <ac:spMkLst>
            <pc:docMk/>
            <pc:sldMk cId="2808290448" sldId="337"/>
            <ac:spMk id="11" creationId="{9B63CBFE-8C5F-432C-B53A-390C0362E1B9}"/>
          </ac:spMkLst>
        </pc:spChg>
        <pc:spChg chg="mod">
          <ac:chgData name="Shoko Kakuda" userId="40706642-bbdd-4be4-a46a-1d3174691c72" providerId="ADAL" clId="{44548482-C847-4E19-9F4F-2EFF99E0E9E6}" dt="2022-01-27T02:21:14.921" v="175" actId="164"/>
          <ac:spMkLst>
            <pc:docMk/>
            <pc:sldMk cId="2808290448" sldId="337"/>
            <ac:spMk id="12" creationId="{825144CB-CEFB-4F38-91A5-71BDE0EDE71C}"/>
          </ac:spMkLst>
        </pc:spChg>
        <pc:grpChg chg="add mod ord">
          <ac:chgData name="Shoko Kakuda" userId="40706642-bbdd-4be4-a46a-1d3174691c72" providerId="ADAL" clId="{44548482-C847-4E19-9F4F-2EFF99E0E9E6}" dt="2022-01-27T02:21:19.237" v="176" actId="167"/>
          <ac:grpSpMkLst>
            <pc:docMk/>
            <pc:sldMk cId="2808290448" sldId="337"/>
            <ac:grpSpMk id="2" creationId="{46473679-0B61-4551-9079-9B071098EBC8}"/>
          </ac:grpSpMkLst>
        </pc:grpChg>
        <pc:picChg chg="mod">
          <ac:chgData name="Shoko Kakuda" userId="40706642-bbdd-4be4-a46a-1d3174691c72" providerId="ADAL" clId="{44548482-C847-4E19-9F4F-2EFF99E0E9E6}" dt="2022-01-27T02:21:14.921" v="175" actId="164"/>
          <ac:picMkLst>
            <pc:docMk/>
            <pc:sldMk cId="2808290448" sldId="337"/>
            <ac:picMk id="3" creationId="{00000000-0000-0000-0000-000000000000}"/>
          </ac:picMkLst>
        </pc:picChg>
        <pc:picChg chg="mod ord">
          <ac:chgData name="Shoko Kakuda" userId="40706642-bbdd-4be4-a46a-1d3174691c72" providerId="ADAL" clId="{44548482-C847-4E19-9F4F-2EFF99E0E9E6}" dt="2022-01-27T02:21:30.774" v="182" actId="1076"/>
          <ac:picMkLst>
            <pc:docMk/>
            <pc:sldMk cId="2808290448" sldId="337"/>
            <ac:picMk id="5" creationId="{00000000-0000-0000-0000-000000000000}"/>
          </ac:picMkLst>
        </pc:picChg>
      </pc:sldChg>
      <pc:sldChg chg="modAnim">
        <pc:chgData name="Shoko Kakuda" userId="40706642-bbdd-4be4-a46a-1d3174691c72" providerId="ADAL" clId="{44548482-C847-4E19-9F4F-2EFF99E0E9E6}" dt="2022-01-27T02:20:35.733" v="172"/>
        <pc:sldMkLst>
          <pc:docMk/>
          <pc:sldMk cId="3827785537" sldId="338"/>
        </pc:sldMkLst>
      </pc:sldChg>
      <pc:sldChg chg="modAnim">
        <pc:chgData name="Shoko Kakuda" userId="40706642-bbdd-4be4-a46a-1d3174691c72" providerId="ADAL" clId="{44548482-C847-4E19-9F4F-2EFF99E0E9E6}" dt="2022-01-27T02:20:43.909" v="173"/>
        <pc:sldMkLst>
          <pc:docMk/>
          <pc:sldMk cId="514203990" sldId="339"/>
        </pc:sldMkLst>
      </pc:sldChg>
    </pc:docChg>
  </pc:docChgLst>
  <pc:docChgLst>
    <pc:chgData name="Keiko Kojima" userId="6899f029-7342-413a-b38b-6a9d55270ecb" providerId="ADAL" clId="{38471128-0B49-4076-89C7-4DB5A607F71B}"/>
    <pc:docChg chg="undo custSel modSld">
      <pc:chgData name="Keiko Kojima" userId="6899f029-7342-413a-b38b-6a9d55270ecb" providerId="ADAL" clId="{38471128-0B49-4076-89C7-4DB5A607F71B}" dt="2022-03-27T13:11:05.964" v="6" actId="1582"/>
      <pc:docMkLst>
        <pc:docMk/>
      </pc:docMkLst>
      <pc:sldChg chg="modSp mod">
        <pc:chgData name="Keiko Kojima" userId="6899f029-7342-413a-b38b-6a9d55270ecb" providerId="ADAL" clId="{38471128-0B49-4076-89C7-4DB5A607F71B}" dt="2022-03-27T13:08:53.631" v="3" actId="14100"/>
        <pc:sldMkLst>
          <pc:docMk/>
          <pc:sldMk cId="3064373672" sldId="257"/>
        </pc:sldMkLst>
        <pc:picChg chg="mod modCrop">
          <ac:chgData name="Keiko Kojima" userId="6899f029-7342-413a-b38b-6a9d55270ecb" providerId="ADAL" clId="{38471128-0B49-4076-89C7-4DB5A607F71B}" dt="2022-03-27T13:08:53.631" v="3" actId="14100"/>
          <ac:picMkLst>
            <pc:docMk/>
            <pc:sldMk cId="3064373672" sldId="257"/>
            <ac:picMk id="5" creationId="{00000000-0000-0000-0000-000000000000}"/>
          </ac:picMkLst>
        </pc:picChg>
      </pc:sldChg>
      <pc:sldChg chg="modSp mod">
        <pc:chgData name="Keiko Kojima" userId="6899f029-7342-413a-b38b-6a9d55270ecb" providerId="ADAL" clId="{38471128-0B49-4076-89C7-4DB5A607F71B}" dt="2022-03-27T13:09:17.730" v="4" actId="1582"/>
        <pc:sldMkLst>
          <pc:docMk/>
          <pc:sldMk cId="3338540280" sldId="263"/>
        </pc:sldMkLst>
        <pc:picChg chg="mod">
          <ac:chgData name="Keiko Kojima" userId="6899f029-7342-413a-b38b-6a9d55270ecb" providerId="ADAL" clId="{38471128-0B49-4076-89C7-4DB5A607F71B}" dt="2022-03-27T13:09:17.730" v="4" actId="1582"/>
          <ac:picMkLst>
            <pc:docMk/>
            <pc:sldMk cId="3338540280" sldId="263"/>
            <ac:picMk id="15" creationId="{9A448EC8-E618-4D1F-9088-2BC8D44B7497}"/>
          </ac:picMkLst>
        </pc:picChg>
      </pc:sldChg>
      <pc:sldChg chg="modSp mod">
        <pc:chgData name="Keiko Kojima" userId="6899f029-7342-413a-b38b-6a9d55270ecb" providerId="ADAL" clId="{38471128-0B49-4076-89C7-4DB5A607F71B}" dt="2022-03-27T13:10:27.069" v="5" actId="1582"/>
        <pc:sldMkLst>
          <pc:docMk/>
          <pc:sldMk cId="3855752456" sldId="298"/>
        </pc:sldMkLst>
        <pc:picChg chg="mod">
          <ac:chgData name="Keiko Kojima" userId="6899f029-7342-413a-b38b-6a9d55270ecb" providerId="ADAL" clId="{38471128-0B49-4076-89C7-4DB5A607F71B}" dt="2022-03-27T13:10:27.069" v="5" actId="1582"/>
          <ac:picMkLst>
            <pc:docMk/>
            <pc:sldMk cId="3855752456" sldId="298"/>
            <ac:picMk id="7" creationId="{00000000-0000-0000-0000-000000000000}"/>
          </ac:picMkLst>
        </pc:picChg>
      </pc:sldChg>
      <pc:sldChg chg="modSp mod">
        <pc:chgData name="Keiko Kojima" userId="6899f029-7342-413a-b38b-6a9d55270ecb" providerId="ADAL" clId="{38471128-0B49-4076-89C7-4DB5A607F71B}" dt="2022-03-27T13:11:05.964" v="6" actId="1582"/>
        <pc:sldMkLst>
          <pc:docMk/>
          <pc:sldMk cId="3784871015" sldId="312"/>
        </pc:sldMkLst>
        <pc:picChg chg="mod">
          <ac:chgData name="Keiko Kojima" userId="6899f029-7342-413a-b38b-6a9d55270ecb" providerId="ADAL" clId="{38471128-0B49-4076-89C7-4DB5A607F71B}" dt="2022-03-27T13:11:05.964" v="6" actId="1582"/>
          <ac:picMkLst>
            <pc:docMk/>
            <pc:sldMk cId="3784871015" sldId="312"/>
            <ac:picMk id="15" creationId="{B7DFEE65-45BB-41B4-922B-170E12246339}"/>
          </ac:picMkLst>
        </pc:picChg>
      </pc:sldChg>
    </pc:docChg>
  </pc:docChgLst>
  <pc:docChgLst>
    <pc:chgData name="Mayumi Oya" userId="S::mayumi_oya@jpf.go.jp::81482dfe-07c9-4ece-b186-9b7c75a9add2" providerId="AD" clId="Web-{4D5C31F0-449C-A792-DC6E-1F21E7EECB7E}"/>
    <pc:docChg chg="modSld">
      <pc:chgData name="Mayumi Oya" userId="S::mayumi_oya@jpf.go.jp::81482dfe-07c9-4ece-b186-9b7c75a9add2" providerId="AD" clId="Web-{4D5C31F0-449C-A792-DC6E-1F21E7EECB7E}" dt="2024-07-23T13:22:56.995" v="3" actId="1076"/>
      <pc:docMkLst>
        <pc:docMk/>
      </pc:docMkLst>
      <pc:sldChg chg="modSp">
        <pc:chgData name="Mayumi Oya" userId="S::mayumi_oya@jpf.go.jp::81482dfe-07c9-4ece-b186-9b7c75a9add2" providerId="AD" clId="Web-{4D5C31F0-449C-A792-DC6E-1F21E7EECB7E}" dt="2024-07-23T13:22:56.995" v="3" actId="1076"/>
        <pc:sldMkLst>
          <pc:docMk/>
          <pc:sldMk cId="3668955539" sldId="344"/>
        </pc:sldMkLst>
        <pc:spChg chg="mod">
          <ac:chgData name="Mayumi Oya" userId="S::mayumi_oya@jpf.go.jp::81482dfe-07c9-4ece-b186-9b7c75a9add2" providerId="AD" clId="Web-{4D5C31F0-449C-A792-DC6E-1F21E7EECB7E}" dt="2024-07-23T13:22:56.995" v="3" actId="1076"/>
          <ac:spMkLst>
            <pc:docMk/>
            <pc:sldMk cId="3668955539" sldId="344"/>
            <ac:spMk id="7" creationId="{5A9C6BE1-71A6-FAFE-B2E9-D4ECAE0CD58B}"/>
          </ac:spMkLst>
        </pc:spChg>
      </pc:sldChg>
    </pc:docChg>
  </pc:docChgLst>
  <pc:docChgLst>
    <pc:chgData name="Shoko Kakuda" userId="S::kakuda@jfbkk.or.th::40706642-bbdd-4be4-a46a-1d3174691c72" providerId="AD" clId="Web-{42F08A7D-0435-4D25-95F6-515E7FCAEB16}"/>
    <pc:docChg chg="modSld">
      <pc:chgData name="Shoko Kakuda" userId="S::kakuda@jfbkk.or.th::40706642-bbdd-4be4-a46a-1d3174691c72" providerId="AD" clId="Web-{42F08A7D-0435-4D25-95F6-515E7FCAEB16}" dt="2022-01-20T04:34:02.255" v="59"/>
      <pc:docMkLst>
        <pc:docMk/>
      </pc:docMkLst>
      <pc:sldChg chg="delSp">
        <pc:chgData name="Shoko Kakuda" userId="S::kakuda@jfbkk.or.th::40706642-bbdd-4be4-a46a-1d3174691c72" providerId="AD" clId="Web-{42F08A7D-0435-4D25-95F6-515E7FCAEB16}" dt="2022-01-20T04:27:16.840" v="0"/>
        <pc:sldMkLst>
          <pc:docMk/>
          <pc:sldMk cId="4232107413" sldId="256"/>
        </pc:sldMkLst>
        <pc:spChg chg="del">
          <ac:chgData name="Shoko Kakuda" userId="S::kakuda@jfbkk.or.th::40706642-bbdd-4be4-a46a-1d3174691c72" providerId="AD" clId="Web-{42F08A7D-0435-4D25-95F6-515E7FCAEB16}" dt="2022-01-20T04:27:16.840" v="0"/>
          <ac:spMkLst>
            <pc:docMk/>
            <pc:sldMk cId="4232107413" sldId="256"/>
            <ac:spMk id="3" creationId="{00000000-0000-0000-0000-000000000000}"/>
          </ac:spMkLst>
        </pc:spChg>
      </pc:sldChg>
      <pc:sldChg chg="delSp modSp">
        <pc:chgData name="Shoko Kakuda" userId="S::kakuda@jfbkk.or.th::40706642-bbdd-4be4-a46a-1d3174691c72" providerId="AD" clId="Web-{42F08A7D-0435-4D25-95F6-515E7FCAEB16}" dt="2022-01-20T04:27:37.371" v="4" actId="1076"/>
        <pc:sldMkLst>
          <pc:docMk/>
          <pc:sldMk cId="3064373672" sldId="257"/>
        </pc:sldMkLst>
        <pc:spChg chg="del">
          <ac:chgData name="Shoko Kakuda" userId="S::kakuda@jfbkk.or.th::40706642-bbdd-4be4-a46a-1d3174691c72" providerId="AD" clId="Web-{42F08A7D-0435-4D25-95F6-515E7FCAEB16}" dt="2022-01-20T04:27:34.106" v="3"/>
          <ac:spMkLst>
            <pc:docMk/>
            <pc:sldMk cId="3064373672" sldId="257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27:24.105" v="1"/>
          <ac:spMkLst>
            <pc:docMk/>
            <pc:sldMk cId="3064373672" sldId="257"/>
            <ac:spMk id="3" creationId="{00000000-0000-0000-0000-000000000000}"/>
          </ac:spMkLst>
        </pc:spChg>
        <pc:picChg chg="mod">
          <ac:chgData name="Shoko Kakuda" userId="S::kakuda@jfbkk.or.th::40706642-bbdd-4be4-a46a-1d3174691c72" providerId="AD" clId="Web-{42F08A7D-0435-4D25-95F6-515E7FCAEB16}" dt="2022-01-20T04:27:37.371" v="4" actId="1076"/>
          <ac:picMkLst>
            <pc:docMk/>
            <pc:sldMk cId="3064373672" sldId="257"/>
            <ac:picMk id="5" creationId="{00000000-0000-0000-0000-000000000000}"/>
          </ac:picMkLst>
        </pc:picChg>
      </pc:sldChg>
      <pc:sldChg chg="delSp">
        <pc:chgData name="Shoko Kakuda" userId="S::kakuda@jfbkk.or.th::40706642-bbdd-4be4-a46a-1d3174691c72" providerId="AD" clId="Web-{42F08A7D-0435-4D25-95F6-515E7FCAEB16}" dt="2022-01-20T04:27:48.934" v="6"/>
        <pc:sldMkLst>
          <pc:docMk/>
          <pc:sldMk cId="61575379" sldId="258"/>
        </pc:sldMkLst>
        <pc:spChg chg="del">
          <ac:chgData name="Shoko Kakuda" userId="S::kakuda@jfbkk.or.th::40706642-bbdd-4be4-a46a-1d3174691c72" providerId="AD" clId="Web-{42F08A7D-0435-4D25-95F6-515E7FCAEB16}" dt="2022-01-20T04:27:48.934" v="6"/>
          <ac:spMkLst>
            <pc:docMk/>
            <pc:sldMk cId="61575379" sldId="258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27:42.184" v="5"/>
          <ac:spMkLst>
            <pc:docMk/>
            <pc:sldMk cId="61575379" sldId="258"/>
            <ac:spMk id="3" creationId="{00000000-0000-0000-0000-000000000000}"/>
          </ac:spMkLst>
        </pc:spChg>
      </pc:sldChg>
      <pc:sldChg chg="delSp modSp">
        <pc:chgData name="Shoko Kakuda" userId="S::kakuda@jfbkk.or.th::40706642-bbdd-4be4-a46a-1d3174691c72" providerId="AD" clId="Web-{42F08A7D-0435-4D25-95F6-515E7FCAEB16}" dt="2022-01-20T04:28:13.997" v="9" actId="1076"/>
        <pc:sldMkLst>
          <pc:docMk/>
          <pc:sldMk cId="3748704525" sldId="260"/>
        </pc:sldMkLst>
        <pc:spChg chg="del">
          <ac:chgData name="Shoko Kakuda" userId="S::kakuda@jfbkk.or.th::40706642-bbdd-4be4-a46a-1d3174691c72" providerId="AD" clId="Web-{42F08A7D-0435-4D25-95F6-515E7FCAEB16}" dt="2022-01-20T04:28:06.153" v="8"/>
          <ac:spMkLst>
            <pc:docMk/>
            <pc:sldMk cId="3748704525" sldId="260"/>
            <ac:spMk id="2" creationId="{00000000-0000-0000-0000-000000000000}"/>
          </ac:spMkLst>
        </pc:spChg>
        <pc:picChg chg="mod">
          <ac:chgData name="Shoko Kakuda" userId="S::kakuda@jfbkk.or.th::40706642-bbdd-4be4-a46a-1d3174691c72" providerId="AD" clId="Web-{42F08A7D-0435-4D25-95F6-515E7FCAEB16}" dt="2022-01-20T04:28:13.997" v="9" actId="1076"/>
          <ac:picMkLst>
            <pc:docMk/>
            <pc:sldMk cId="3748704525" sldId="260"/>
            <ac:picMk id="11" creationId="{00000000-0000-0000-0000-000000000000}"/>
          </ac:picMkLst>
        </pc:picChg>
      </pc:sldChg>
      <pc:sldChg chg="delSp modSp">
        <pc:chgData name="Shoko Kakuda" userId="S::kakuda@jfbkk.or.th::40706642-bbdd-4be4-a46a-1d3174691c72" providerId="AD" clId="Web-{42F08A7D-0435-4D25-95F6-515E7FCAEB16}" dt="2022-01-20T04:28:32.982" v="12" actId="1076"/>
        <pc:sldMkLst>
          <pc:docMk/>
          <pc:sldMk cId="2500891622" sldId="262"/>
        </pc:sldMkLst>
        <pc:spChg chg="del">
          <ac:chgData name="Shoko Kakuda" userId="S::kakuda@jfbkk.or.th::40706642-bbdd-4be4-a46a-1d3174691c72" providerId="AD" clId="Web-{42F08A7D-0435-4D25-95F6-515E7FCAEB16}" dt="2022-01-20T04:28:28.919" v="11"/>
          <ac:spMkLst>
            <pc:docMk/>
            <pc:sldMk cId="2500891622" sldId="262"/>
            <ac:spMk id="2" creationId="{00000000-0000-0000-0000-000000000000}"/>
          </ac:spMkLst>
        </pc:spChg>
        <pc:picChg chg="mod">
          <ac:chgData name="Shoko Kakuda" userId="S::kakuda@jfbkk.or.th::40706642-bbdd-4be4-a46a-1d3174691c72" providerId="AD" clId="Web-{42F08A7D-0435-4D25-95F6-515E7FCAEB16}" dt="2022-01-20T04:28:32.982" v="12" actId="1076"/>
          <ac:picMkLst>
            <pc:docMk/>
            <pc:sldMk cId="2500891622" sldId="262"/>
            <ac:picMk id="16" creationId="{00000000-0000-0000-0000-000000000000}"/>
          </ac:picMkLst>
        </pc:picChg>
      </pc:sldChg>
      <pc:sldChg chg="delSp modSp">
        <pc:chgData name="Shoko Kakuda" userId="S::kakuda@jfbkk.or.th::40706642-bbdd-4be4-a46a-1d3174691c72" providerId="AD" clId="Web-{42F08A7D-0435-4D25-95F6-515E7FCAEB16}" dt="2022-01-20T04:28:48.217" v="16" actId="1076"/>
        <pc:sldMkLst>
          <pc:docMk/>
          <pc:sldMk cId="3338540280" sldId="263"/>
        </pc:sldMkLst>
        <pc:spChg chg="del">
          <ac:chgData name="Shoko Kakuda" userId="S::kakuda@jfbkk.or.th::40706642-bbdd-4be4-a46a-1d3174691c72" providerId="AD" clId="Web-{42F08A7D-0435-4D25-95F6-515E7FCAEB16}" dt="2022-01-20T04:28:45.639" v="15"/>
          <ac:spMkLst>
            <pc:docMk/>
            <pc:sldMk cId="3338540280" sldId="263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28:37.826" v="13"/>
          <ac:spMkLst>
            <pc:docMk/>
            <pc:sldMk cId="3338540280" sldId="263"/>
            <ac:spMk id="3" creationId="{00000000-0000-0000-0000-000000000000}"/>
          </ac:spMkLst>
        </pc:spChg>
        <pc:picChg chg="mod">
          <ac:chgData name="Shoko Kakuda" userId="S::kakuda@jfbkk.or.th::40706642-bbdd-4be4-a46a-1d3174691c72" providerId="AD" clId="Web-{42F08A7D-0435-4D25-95F6-515E7FCAEB16}" dt="2022-01-20T04:28:48.217" v="16" actId="1076"/>
          <ac:picMkLst>
            <pc:docMk/>
            <pc:sldMk cId="3338540280" sldId="263"/>
            <ac:picMk id="12" creationId="{00000000-0000-0000-0000-000000000000}"/>
          </ac:picMkLst>
        </pc:picChg>
      </pc:sldChg>
      <pc:sldChg chg="delSp">
        <pc:chgData name="Shoko Kakuda" userId="S::kakuda@jfbkk.or.th::40706642-bbdd-4be4-a46a-1d3174691c72" providerId="AD" clId="Web-{42F08A7D-0435-4D25-95F6-515E7FCAEB16}" dt="2022-01-20T04:28:58.998" v="17"/>
        <pc:sldMkLst>
          <pc:docMk/>
          <pc:sldMk cId="2978306336" sldId="266"/>
        </pc:sldMkLst>
        <pc:spChg chg="del">
          <ac:chgData name="Shoko Kakuda" userId="S::kakuda@jfbkk.or.th::40706642-bbdd-4be4-a46a-1d3174691c72" providerId="AD" clId="Web-{42F08A7D-0435-4D25-95F6-515E7FCAEB16}" dt="2022-01-20T04:28:58.998" v="17"/>
          <ac:spMkLst>
            <pc:docMk/>
            <pc:sldMk cId="2978306336" sldId="266"/>
            <ac:spMk id="2" creationId="{00000000-0000-0000-0000-000000000000}"/>
          </ac:spMkLst>
        </pc:spChg>
      </pc:sldChg>
      <pc:sldChg chg="delSp">
        <pc:chgData name="Shoko Kakuda" userId="S::kakuda@jfbkk.or.th::40706642-bbdd-4be4-a46a-1d3174691c72" providerId="AD" clId="Web-{42F08A7D-0435-4D25-95F6-515E7FCAEB16}" dt="2022-01-20T04:29:08.108" v="18"/>
        <pc:sldMkLst>
          <pc:docMk/>
          <pc:sldMk cId="1467974720" sldId="268"/>
        </pc:sldMkLst>
        <pc:spChg chg="del">
          <ac:chgData name="Shoko Kakuda" userId="S::kakuda@jfbkk.or.th::40706642-bbdd-4be4-a46a-1d3174691c72" providerId="AD" clId="Web-{42F08A7D-0435-4D25-95F6-515E7FCAEB16}" dt="2022-01-20T04:29:08.108" v="18"/>
          <ac:spMkLst>
            <pc:docMk/>
            <pc:sldMk cId="1467974720" sldId="268"/>
            <ac:spMk id="2" creationId="{00000000-0000-0000-0000-000000000000}"/>
          </ac:spMkLst>
        </pc:spChg>
      </pc:sldChg>
      <pc:sldChg chg="delSp">
        <pc:chgData name="Shoko Kakuda" userId="S::kakuda@jfbkk.or.th::40706642-bbdd-4be4-a46a-1d3174691c72" providerId="AD" clId="Web-{42F08A7D-0435-4D25-95F6-515E7FCAEB16}" dt="2022-01-20T04:29:51.124" v="22"/>
        <pc:sldMkLst>
          <pc:docMk/>
          <pc:sldMk cId="4065615446" sldId="284"/>
        </pc:sldMkLst>
        <pc:spChg chg="del">
          <ac:chgData name="Shoko Kakuda" userId="S::kakuda@jfbkk.or.th::40706642-bbdd-4be4-a46a-1d3174691c72" providerId="AD" clId="Web-{42F08A7D-0435-4D25-95F6-515E7FCAEB16}" dt="2022-01-20T04:29:51.124" v="22"/>
          <ac:spMkLst>
            <pc:docMk/>
            <pc:sldMk cId="4065615446" sldId="284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29:45.796" v="21"/>
          <ac:spMkLst>
            <pc:docMk/>
            <pc:sldMk cId="4065615446" sldId="284"/>
            <ac:spMk id="3" creationId="{00000000-0000-0000-0000-000000000000}"/>
          </ac:spMkLst>
        </pc:spChg>
      </pc:sldChg>
      <pc:sldChg chg="delSp">
        <pc:chgData name="Shoko Kakuda" userId="S::kakuda@jfbkk.or.th::40706642-bbdd-4be4-a46a-1d3174691c72" providerId="AD" clId="Web-{42F08A7D-0435-4D25-95F6-515E7FCAEB16}" dt="2022-01-20T04:29:36.952" v="20"/>
        <pc:sldMkLst>
          <pc:docMk/>
          <pc:sldMk cId="3546868761" sldId="286"/>
        </pc:sldMkLst>
        <pc:spChg chg="del">
          <ac:chgData name="Shoko Kakuda" userId="S::kakuda@jfbkk.or.th::40706642-bbdd-4be4-a46a-1d3174691c72" providerId="AD" clId="Web-{42F08A7D-0435-4D25-95F6-515E7FCAEB16}" dt="2022-01-20T04:29:36.952" v="20"/>
          <ac:spMkLst>
            <pc:docMk/>
            <pc:sldMk cId="3546868761" sldId="286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29:33.874" v="19"/>
          <ac:spMkLst>
            <pc:docMk/>
            <pc:sldMk cId="3546868761" sldId="286"/>
            <ac:spMk id="3" creationId="{00000000-0000-0000-0000-000000000000}"/>
          </ac:spMkLst>
        </pc:spChg>
      </pc:sldChg>
      <pc:sldChg chg="delSp">
        <pc:chgData name="Shoko Kakuda" userId="S::kakuda@jfbkk.or.th::40706642-bbdd-4be4-a46a-1d3174691c72" providerId="AD" clId="Web-{42F08A7D-0435-4D25-95F6-515E7FCAEB16}" dt="2022-01-20T04:30:05.781" v="24"/>
        <pc:sldMkLst>
          <pc:docMk/>
          <pc:sldMk cId="3994214618" sldId="287"/>
        </pc:sldMkLst>
        <pc:spChg chg="del">
          <ac:chgData name="Shoko Kakuda" userId="S::kakuda@jfbkk.or.th::40706642-bbdd-4be4-a46a-1d3174691c72" providerId="AD" clId="Web-{42F08A7D-0435-4D25-95F6-515E7FCAEB16}" dt="2022-01-20T04:29:58.921" v="23"/>
          <ac:spMkLst>
            <pc:docMk/>
            <pc:sldMk cId="3994214618" sldId="287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30:05.781" v="24"/>
          <ac:spMkLst>
            <pc:docMk/>
            <pc:sldMk cId="3994214618" sldId="287"/>
            <ac:spMk id="3" creationId="{00000000-0000-0000-0000-000000000000}"/>
          </ac:spMkLst>
        </pc:spChg>
      </pc:sldChg>
      <pc:sldChg chg="delSp">
        <pc:chgData name="Shoko Kakuda" userId="S::kakuda@jfbkk.or.th::40706642-bbdd-4be4-a46a-1d3174691c72" providerId="AD" clId="Web-{42F08A7D-0435-4D25-95F6-515E7FCAEB16}" dt="2022-01-20T04:30:18.109" v="26"/>
        <pc:sldMkLst>
          <pc:docMk/>
          <pc:sldMk cId="2076622772" sldId="288"/>
        </pc:sldMkLst>
        <pc:spChg chg="del">
          <ac:chgData name="Shoko Kakuda" userId="S::kakuda@jfbkk.or.th::40706642-bbdd-4be4-a46a-1d3174691c72" providerId="AD" clId="Web-{42F08A7D-0435-4D25-95F6-515E7FCAEB16}" dt="2022-01-20T04:30:18.109" v="26"/>
          <ac:spMkLst>
            <pc:docMk/>
            <pc:sldMk cId="2076622772" sldId="288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30:14.250" v="25"/>
          <ac:spMkLst>
            <pc:docMk/>
            <pc:sldMk cId="2076622772" sldId="288"/>
            <ac:spMk id="3" creationId="{00000000-0000-0000-0000-000000000000}"/>
          </ac:spMkLst>
        </pc:spChg>
      </pc:sldChg>
      <pc:sldChg chg="delSp">
        <pc:chgData name="Shoko Kakuda" userId="S::kakuda@jfbkk.or.th::40706642-bbdd-4be4-a46a-1d3174691c72" providerId="AD" clId="Web-{42F08A7D-0435-4D25-95F6-515E7FCAEB16}" dt="2022-01-20T04:30:30.594" v="28"/>
        <pc:sldMkLst>
          <pc:docMk/>
          <pc:sldMk cId="3817175847" sldId="289"/>
        </pc:sldMkLst>
        <pc:spChg chg="del">
          <ac:chgData name="Shoko Kakuda" userId="S::kakuda@jfbkk.or.th::40706642-bbdd-4be4-a46a-1d3174691c72" providerId="AD" clId="Web-{42F08A7D-0435-4D25-95F6-515E7FCAEB16}" dt="2022-01-20T04:30:26.875" v="27"/>
          <ac:spMkLst>
            <pc:docMk/>
            <pc:sldMk cId="3817175847" sldId="289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30:30.594" v="28"/>
          <ac:spMkLst>
            <pc:docMk/>
            <pc:sldMk cId="3817175847" sldId="289"/>
            <ac:spMk id="3" creationId="{00000000-0000-0000-0000-000000000000}"/>
          </ac:spMkLst>
        </pc:spChg>
      </pc:sldChg>
      <pc:sldChg chg="delSp">
        <pc:chgData name="Shoko Kakuda" userId="S::kakuda@jfbkk.or.th::40706642-bbdd-4be4-a46a-1d3174691c72" providerId="AD" clId="Web-{42F08A7D-0435-4D25-95F6-515E7FCAEB16}" dt="2022-01-20T04:30:42.813" v="30"/>
        <pc:sldMkLst>
          <pc:docMk/>
          <pc:sldMk cId="3461699440" sldId="290"/>
        </pc:sldMkLst>
        <pc:spChg chg="del">
          <ac:chgData name="Shoko Kakuda" userId="S::kakuda@jfbkk.or.th::40706642-bbdd-4be4-a46a-1d3174691c72" providerId="AD" clId="Web-{42F08A7D-0435-4D25-95F6-515E7FCAEB16}" dt="2022-01-20T04:30:38.907" v="29"/>
          <ac:spMkLst>
            <pc:docMk/>
            <pc:sldMk cId="3461699440" sldId="290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30:42.813" v="30"/>
          <ac:spMkLst>
            <pc:docMk/>
            <pc:sldMk cId="3461699440" sldId="290"/>
            <ac:spMk id="3" creationId="{00000000-0000-0000-0000-000000000000}"/>
          </ac:spMkLst>
        </pc:spChg>
      </pc:sldChg>
      <pc:sldChg chg="delSp modSp">
        <pc:chgData name="Shoko Kakuda" userId="S::kakuda@jfbkk.or.th::40706642-bbdd-4be4-a46a-1d3174691c72" providerId="AD" clId="Web-{42F08A7D-0435-4D25-95F6-515E7FCAEB16}" dt="2022-01-20T04:30:54.938" v="33"/>
        <pc:sldMkLst>
          <pc:docMk/>
          <pc:sldMk cId="4029506414" sldId="291"/>
        </pc:sldMkLst>
        <pc:spChg chg="del">
          <ac:chgData name="Shoko Kakuda" userId="S::kakuda@jfbkk.or.th::40706642-bbdd-4be4-a46a-1d3174691c72" providerId="AD" clId="Web-{42F08A7D-0435-4D25-95F6-515E7FCAEB16}" dt="2022-01-20T04:30:54.938" v="33"/>
          <ac:spMkLst>
            <pc:docMk/>
            <pc:sldMk cId="4029506414" sldId="291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30:49.735" v="31"/>
          <ac:spMkLst>
            <pc:docMk/>
            <pc:sldMk cId="4029506414" sldId="291"/>
            <ac:spMk id="3" creationId="{00000000-0000-0000-0000-000000000000}"/>
          </ac:spMkLst>
        </pc:spChg>
        <pc:picChg chg="mod">
          <ac:chgData name="Shoko Kakuda" userId="S::kakuda@jfbkk.or.th::40706642-bbdd-4be4-a46a-1d3174691c72" providerId="AD" clId="Web-{42F08A7D-0435-4D25-95F6-515E7FCAEB16}" dt="2022-01-20T04:30:52.876" v="32" actId="1076"/>
          <ac:picMkLst>
            <pc:docMk/>
            <pc:sldMk cId="4029506414" sldId="291"/>
            <ac:picMk id="5" creationId="{00000000-0000-0000-0000-000000000000}"/>
          </ac:picMkLst>
        </pc:picChg>
      </pc:sldChg>
      <pc:sldChg chg="delSp modSp">
        <pc:chgData name="Shoko Kakuda" userId="S::kakuda@jfbkk.or.th::40706642-bbdd-4be4-a46a-1d3174691c72" providerId="AD" clId="Web-{42F08A7D-0435-4D25-95F6-515E7FCAEB16}" dt="2022-01-20T04:31:10.048" v="37" actId="1076"/>
        <pc:sldMkLst>
          <pc:docMk/>
          <pc:sldMk cId="774098477" sldId="292"/>
        </pc:sldMkLst>
        <pc:spChg chg="del">
          <ac:chgData name="Shoko Kakuda" userId="S::kakuda@jfbkk.or.th::40706642-bbdd-4be4-a46a-1d3174691c72" providerId="AD" clId="Web-{42F08A7D-0435-4D25-95F6-515E7FCAEB16}" dt="2022-01-20T04:31:07.423" v="36"/>
          <ac:spMkLst>
            <pc:docMk/>
            <pc:sldMk cId="774098477" sldId="292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31:02.673" v="34"/>
          <ac:spMkLst>
            <pc:docMk/>
            <pc:sldMk cId="774098477" sldId="292"/>
            <ac:spMk id="3" creationId="{00000000-0000-0000-0000-000000000000}"/>
          </ac:spMkLst>
        </pc:spChg>
        <pc:picChg chg="mod">
          <ac:chgData name="Shoko Kakuda" userId="S::kakuda@jfbkk.or.th::40706642-bbdd-4be4-a46a-1d3174691c72" providerId="AD" clId="Web-{42F08A7D-0435-4D25-95F6-515E7FCAEB16}" dt="2022-01-20T04:31:10.048" v="37" actId="1076"/>
          <ac:picMkLst>
            <pc:docMk/>
            <pc:sldMk cId="774098477" sldId="292"/>
            <ac:picMk id="5" creationId="{00000000-0000-0000-0000-000000000000}"/>
          </ac:picMkLst>
        </pc:picChg>
      </pc:sldChg>
      <pc:sldChg chg="delSp">
        <pc:chgData name="Shoko Kakuda" userId="S::kakuda@jfbkk.or.th::40706642-bbdd-4be4-a46a-1d3174691c72" providerId="AD" clId="Web-{42F08A7D-0435-4D25-95F6-515E7FCAEB16}" dt="2022-01-20T04:31:27.377" v="39"/>
        <pc:sldMkLst>
          <pc:docMk/>
          <pc:sldMk cId="2372675593" sldId="295"/>
        </pc:sldMkLst>
        <pc:spChg chg="del">
          <ac:chgData name="Shoko Kakuda" userId="S::kakuda@jfbkk.or.th::40706642-bbdd-4be4-a46a-1d3174691c72" providerId="AD" clId="Web-{42F08A7D-0435-4D25-95F6-515E7FCAEB16}" dt="2022-01-20T04:31:24.267" v="38"/>
          <ac:spMkLst>
            <pc:docMk/>
            <pc:sldMk cId="2372675593" sldId="295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31:27.377" v="39"/>
          <ac:spMkLst>
            <pc:docMk/>
            <pc:sldMk cId="2372675593" sldId="295"/>
            <ac:spMk id="3" creationId="{00000000-0000-0000-0000-000000000000}"/>
          </ac:spMkLst>
        </pc:spChg>
      </pc:sldChg>
      <pc:sldChg chg="delSp">
        <pc:chgData name="Shoko Kakuda" userId="S::kakuda@jfbkk.or.th::40706642-bbdd-4be4-a46a-1d3174691c72" providerId="AD" clId="Web-{42F08A7D-0435-4D25-95F6-515E7FCAEB16}" dt="2022-01-20T04:31:39.408" v="41"/>
        <pc:sldMkLst>
          <pc:docMk/>
          <pc:sldMk cId="3855752456" sldId="298"/>
        </pc:sldMkLst>
        <pc:spChg chg="del">
          <ac:chgData name="Shoko Kakuda" userId="S::kakuda@jfbkk.or.th::40706642-bbdd-4be4-a46a-1d3174691c72" providerId="AD" clId="Web-{42F08A7D-0435-4D25-95F6-515E7FCAEB16}" dt="2022-01-20T04:31:36.814" v="40"/>
          <ac:spMkLst>
            <pc:docMk/>
            <pc:sldMk cId="3855752456" sldId="298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31:39.408" v="41"/>
          <ac:spMkLst>
            <pc:docMk/>
            <pc:sldMk cId="3855752456" sldId="298"/>
            <ac:spMk id="3" creationId="{00000000-0000-0000-0000-000000000000}"/>
          </ac:spMkLst>
        </pc:spChg>
      </pc:sldChg>
      <pc:sldChg chg="addSp delSp">
        <pc:chgData name="Shoko Kakuda" userId="S::kakuda@jfbkk.or.th::40706642-bbdd-4be4-a46a-1d3174691c72" providerId="AD" clId="Web-{42F08A7D-0435-4D25-95F6-515E7FCAEB16}" dt="2022-01-20T04:32:02.706" v="45"/>
        <pc:sldMkLst>
          <pc:docMk/>
          <pc:sldMk cId="3190830226" sldId="299"/>
        </pc:sldMkLst>
        <pc:spChg chg="del">
          <ac:chgData name="Shoko Kakuda" userId="S::kakuda@jfbkk.or.th::40706642-bbdd-4be4-a46a-1d3174691c72" providerId="AD" clId="Web-{42F08A7D-0435-4D25-95F6-515E7FCAEB16}" dt="2022-01-20T04:31:46.127" v="42"/>
          <ac:spMkLst>
            <pc:docMk/>
            <pc:sldMk cId="3190830226" sldId="299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32:02.706" v="45"/>
          <ac:spMkLst>
            <pc:docMk/>
            <pc:sldMk cId="3190830226" sldId="299"/>
            <ac:spMk id="3" creationId="{00000000-0000-0000-0000-000000000000}"/>
          </ac:spMkLst>
        </pc:spChg>
        <pc:picChg chg="add del">
          <ac:chgData name="Shoko Kakuda" userId="S::kakuda@jfbkk.or.th::40706642-bbdd-4be4-a46a-1d3174691c72" providerId="AD" clId="Web-{42F08A7D-0435-4D25-95F6-515E7FCAEB16}" dt="2022-01-20T04:31:56.002" v="44"/>
          <ac:picMkLst>
            <pc:docMk/>
            <pc:sldMk cId="3190830226" sldId="299"/>
            <ac:picMk id="7" creationId="{00000000-0000-0000-0000-000000000000}"/>
          </ac:picMkLst>
        </pc:picChg>
      </pc:sldChg>
      <pc:sldChg chg="delSp modSp">
        <pc:chgData name="Shoko Kakuda" userId="S::kakuda@jfbkk.or.th::40706642-bbdd-4be4-a46a-1d3174691c72" providerId="AD" clId="Web-{42F08A7D-0435-4D25-95F6-515E7FCAEB16}" dt="2022-01-20T04:32:30.222" v="49" actId="1076"/>
        <pc:sldMkLst>
          <pc:docMk/>
          <pc:sldMk cId="3441692239" sldId="309"/>
        </pc:sldMkLst>
        <pc:spChg chg="del">
          <ac:chgData name="Shoko Kakuda" userId="S::kakuda@jfbkk.or.th::40706642-bbdd-4be4-a46a-1d3174691c72" providerId="AD" clId="Web-{42F08A7D-0435-4D25-95F6-515E7FCAEB16}" dt="2022-01-20T04:32:25.019" v="48"/>
          <ac:spMkLst>
            <pc:docMk/>
            <pc:sldMk cId="3441692239" sldId="309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32:19.331" v="46"/>
          <ac:spMkLst>
            <pc:docMk/>
            <pc:sldMk cId="3441692239" sldId="309"/>
            <ac:spMk id="3" creationId="{00000000-0000-0000-0000-000000000000}"/>
          </ac:spMkLst>
        </pc:spChg>
        <pc:picChg chg="mod">
          <ac:chgData name="Shoko Kakuda" userId="S::kakuda@jfbkk.or.th::40706642-bbdd-4be4-a46a-1d3174691c72" providerId="AD" clId="Web-{42F08A7D-0435-4D25-95F6-515E7FCAEB16}" dt="2022-01-20T04:32:30.222" v="49" actId="1076"/>
          <ac:picMkLst>
            <pc:docMk/>
            <pc:sldMk cId="3441692239" sldId="309"/>
            <ac:picMk id="5" creationId="{00000000-0000-0000-0000-000000000000}"/>
          </ac:picMkLst>
        </pc:picChg>
      </pc:sldChg>
      <pc:sldChg chg="delSp">
        <pc:chgData name="Shoko Kakuda" userId="S::kakuda@jfbkk.or.th::40706642-bbdd-4be4-a46a-1d3174691c72" providerId="AD" clId="Web-{42F08A7D-0435-4D25-95F6-515E7FCAEB16}" dt="2022-01-20T04:32:46.050" v="51"/>
        <pc:sldMkLst>
          <pc:docMk/>
          <pc:sldMk cId="1702501493" sldId="310"/>
        </pc:sldMkLst>
        <pc:spChg chg="del">
          <ac:chgData name="Shoko Kakuda" userId="S::kakuda@jfbkk.or.th::40706642-bbdd-4be4-a46a-1d3174691c72" providerId="AD" clId="Web-{42F08A7D-0435-4D25-95F6-515E7FCAEB16}" dt="2022-01-20T04:32:43.113" v="50"/>
          <ac:spMkLst>
            <pc:docMk/>
            <pc:sldMk cId="1702501493" sldId="310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32:46.050" v="51"/>
          <ac:spMkLst>
            <pc:docMk/>
            <pc:sldMk cId="1702501493" sldId="310"/>
            <ac:spMk id="3" creationId="{00000000-0000-0000-0000-000000000000}"/>
          </ac:spMkLst>
        </pc:spChg>
      </pc:sldChg>
      <pc:sldChg chg="delSp modSp">
        <pc:chgData name="Shoko Kakuda" userId="S::kakuda@jfbkk.or.th::40706642-bbdd-4be4-a46a-1d3174691c72" providerId="AD" clId="Web-{42F08A7D-0435-4D25-95F6-515E7FCAEB16}" dt="2022-01-20T04:33:10.535" v="54"/>
        <pc:sldMkLst>
          <pc:docMk/>
          <pc:sldMk cId="3784871015" sldId="312"/>
        </pc:sldMkLst>
        <pc:spChg chg="del">
          <ac:chgData name="Shoko Kakuda" userId="S::kakuda@jfbkk.or.th::40706642-bbdd-4be4-a46a-1d3174691c72" providerId="AD" clId="Web-{42F08A7D-0435-4D25-95F6-515E7FCAEB16}" dt="2022-01-20T04:33:10.535" v="54"/>
          <ac:spMkLst>
            <pc:docMk/>
            <pc:sldMk cId="3784871015" sldId="312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32:59.379" v="52"/>
          <ac:spMkLst>
            <pc:docMk/>
            <pc:sldMk cId="3784871015" sldId="312"/>
            <ac:spMk id="3" creationId="{00000000-0000-0000-0000-000000000000}"/>
          </ac:spMkLst>
        </pc:spChg>
        <pc:picChg chg="mod">
          <ac:chgData name="Shoko Kakuda" userId="S::kakuda@jfbkk.or.th::40706642-bbdd-4be4-a46a-1d3174691c72" providerId="AD" clId="Web-{42F08A7D-0435-4D25-95F6-515E7FCAEB16}" dt="2022-01-20T04:33:06.426" v="53" actId="1076"/>
          <ac:picMkLst>
            <pc:docMk/>
            <pc:sldMk cId="3784871015" sldId="312"/>
            <ac:picMk id="10" creationId="{00000000-0000-0000-0000-000000000000}"/>
          </ac:picMkLst>
        </pc:picChg>
      </pc:sldChg>
      <pc:sldChg chg="delSp">
        <pc:chgData name="Shoko Kakuda" userId="S::kakuda@jfbkk.or.th::40706642-bbdd-4be4-a46a-1d3174691c72" providerId="AD" clId="Web-{42F08A7D-0435-4D25-95F6-515E7FCAEB16}" dt="2022-01-20T04:33:30.192" v="55"/>
        <pc:sldMkLst>
          <pc:docMk/>
          <pc:sldMk cId="2121800171" sldId="319"/>
        </pc:sldMkLst>
        <pc:spChg chg="del">
          <ac:chgData name="Shoko Kakuda" userId="S::kakuda@jfbkk.or.th::40706642-bbdd-4be4-a46a-1d3174691c72" providerId="AD" clId="Web-{42F08A7D-0435-4D25-95F6-515E7FCAEB16}" dt="2022-01-20T04:33:30.192" v="55"/>
          <ac:spMkLst>
            <pc:docMk/>
            <pc:sldMk cId="2121800171" sldId="319"/>
            <ac:spMk id="3" creationId="{00000000-0000-0000-0000-000000000000}"/>
          </ac:spMkLst>
        </pc:spChg>
      </pc:sldChg>
      <pc:sldChg chg="delSp">
        <pc:chgData name="Shoko Kakuda" userId="S::kakuda@jfbkk.or.th::40706642-bbdd-4be4-a46a-1d3174691c72" providerId="AD" clId="Web-{42F08A7D-0435-4D25-95F6-515E7FCAEB16}" dt="2022-01-20T04:33:48.895" v="57"/>
        <pc:sldMkLst>
          <pc:docMk/>
          <pc:sldMk cId="66488720" sldId="321"/>
        </pc:sldMkLst>
        <pc:spChg chg="del">
          <ac:chgData name="Shoko Kakuda" userId="S::kakuda@jfbkk.or.th::40706642-bbdd-4be4-a46a-1d3174691c72" providerId="AD" clId="Web-{42F08A7D-0435-4D25-95F6-515E7FCAEB16}" dt="2022-01-20T04:33:48.895" v="57"/>
          <ac:spMkLst>
            <pc:docMk/>
            <pc:sldMk cId="66488720" sldId="321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33:42.895" v="56"/>
          <ac:spMkLst>
            <pc:docMk/>
            <pc:sldMk cId="66488720" sldId="321"/>
            <ac:spMk id="3" creationId="{00000000-0000-0000-0000-000000000000}"/>
          </ac:spMkLst>
        </pc:spChg>
      </pc:sldChg>
      <pc:sldChg chg="delSp">
        <pc:chgData name="Shoko Kakuda" userId="S::kakuda@jfbkk.or.th::40706642-bbdd-4be4-a46a-1d3174691c72" providerId="AD" clId="Web-{42F08A7D-0435-4D25-95F6-515E7FCAEB16}" dt="2022-01-20T04:34:02.255" v="59"/>
        <pc:sldMkLst>
          <pc:docMk/>
          <pc:sldMk cId="1177115967" sldId="322"/>
        </pc:sldMkLst>
        <pc:spChg chg="del">
          <ac:chgData name="Shoko Kakuda" userId="S::kakuda@jfbkk.or.th::40706642-bbdd-4be4-a46a-1d3174691c72" providerId="AD" clId="Web-{42F08A7D-0435-4D25-95F6-515E7FCAEB16}" dt="2022-01-20T04:34:02.255" v="59"/>
          <ac:spMkLst>
            <pc:docMk/>
            <pc:sldMk cId="1177115967" sldId="322"/>
            <ac:spMk id="2" creationId="{00000000-0000-0000-0000-000000000000}"/>
          </ac:spMkLst>
        </pc:spChg>
        <pc:spChg chg="del">
          <ac:chgData name="Shoko Kakuda" userId="S::kakuda@jfbkk.or.th::40706642-bbdd-4be4-a46a-1d3174691c72" providerId="AD" clId="Web-{42F08A7D-0435-4D25-95F6-515E7FCAEB16}" dt="2022-01-20T04:33:57.224" v="58"/>
          <ac:spMkLst>
            <pc:docMk/>
            <pc:sldMk cId="1177115967" sldId="322"/>
            <ac:spMk id="3" creationId="{00000000-0000-0000-0000-000000000000}"/>
          </ac:spMkLst>
        </pc:spChg>
      </pc:sldChg>
    </pc:docChg>
  </pc:docChgLst>
  <pc:docChgLst>
    <pc:chgData name="Chompoonut  Harnrak" userId="S::chompoonut@jfbkk.or.th::c41eb19b-53e6-48b6-9180-4ba73ffac470" providerId="AD" clId="Web-{EDDBB379-ED48-4551-9FA6-B1CDD0B19F5E}"/>
    <pc:docChg chg="modSld">
      <pc:chgData name="Chompoonut  Harnrak" userId="S::chompoonut@jfbkk.or.th::c41eb19b-53e6-48b6-9180-4ba73ffac470" providerId="AD" clId="Web-{EDDBB379-ED48-4551-9FA6-B1CDD0B19F5E}" dt="2020-12-17T10:15:14.381" v="0"/>
      <pc:docMkLst>
        <pc:docMk/>
      </pc:docMkLst>
      <pc:sldChg chg="delSp">
        <pc:chgData name="Chompoonut  Harnrak" userId="S::chompoonut@jfbkk.or.th::c41eb19b-53e6-48b6-9180-4ba73ffac470" providerId="AD" clId="Web-{EDDBB379-ED48-4551-9FA6-B1CDD0B19F5E}" dt="2020-12-17T10:15:14.381" v="0"/>
        <pc:sldMkLst>
          <pc:docMk/>
          <pc:sldMk cId="3215194768" sldId="271"/>
        </pc:sldMkLst>
        <pc:spChg chg="del">
          <ac:chgData name="Chompoonut  Harnrak" userId="S::chompoonut@jfbkk.or.th::c41eb19b-53e6-48b6-9180-4ba73ffac470" providerId="AD" clId="Web-{EDDBB379-ED48-4551-9FA6-B1CDD0B19F5E}" dt="2020-12-17T10:15:14.381" v="0"/>
          <ac:spMkLst>
            <pc:docMk/>
            <pc:sldMk cId="3215194768" sldId="271"/>
            <ac:spMk id="2" creationId="{00000000-0000-0000-0000-000000000000}"/>
          </ac:spMkLst>
        </pc:spChg>
      </pc:sldChg>
    </pc:docChg>
  </pc:docChgLst>
  <pc:docChgLst>
    <pc:chgData name="Shoko Kakuda" userId="S::kakuda@jfbkk.or.th::40706642-bbdd-4be4-a46a-1d3174691c72" providerId="AD" clId="Web-{6A6CE2E3-0C91-47A2-9D39-FB8A3C476049}"/>
    <pc:docChg chg="modSld">
      <pc:chgData name="Shoko Kakuda" userId="S::kakuda@jfbkk.or.th::40706642-bbdd-4be4-a46a-1d3174691c72" providerId="AD" clId="Web-{6A6CE2E3-0C91-47A2-9D39-FB8A3C476049}" dt="2022-01-21T04:42:07.634" v="0"/>
      <pc:docMkLst>
        <pc:docMk/>
      </pc:docMkLst>
      <pc:sldChg chg="delSp">
        <pc:chgData name="Shoko Kakuda" userId="S::kakuda@jfbkk.or.th::40706642-bbdd-4be4-a46a-1d3174691c72" providerId="AD" clId="Web-{6A6CE2E3-0C91-47A2-9D39-FB8A3C476049}" dt="2022-01-21T04:42:07.634" v="0"/>
        <pc:sldMkLst>
          <pc:docMk/>
          <pc:sldMk cId="4219319795" sldId="318"/>
        </pc:sldMkLst>
        <pc:picChg chg="del">
          <ac:chgData name="Shoko Kakuda" userId="S::kakuda@jfbkk.or.th::40706642-bbdd-4be4-a46a-1d3174691c72" providerId="AD" clId="Web-{6A6CE2E3-0C91-47A2-9D39-FB8A3C476049}" dt="2022-01-21T04:42:07.634" v="0"/>
          <ac:picMkLst>
            <pc:docMk/>
            <pc:sldMk cId="4219319795" sldId="318"/>
            <ac:picMk id="1026" creationId="{00000000-0000-0000-0000-000000000000}"/>
          </ac:picMkLst>
        </pc:picChg>
      </pc:sldChg>
    </pc:docChg>
  </pc:docChgLst>
  <pc:docChgLst>
    <pc:chgData name="Myat Min Htut" userId="dfff3e71-de70-432f-b631-d8cca54eab50" providerId="ADAL" clId="{74608C90-E2B2-47F8-9E1F-88065A8158C0}"/>
    <pc:docChg chg="custSel modSld">
      <pc:chgData name="Myat Min Htut" userId="dfff3e71-de70-432f-b631-d8cca54eab50" providerId="ADAL" clId="{74608C90-E2B2-47F8-9E1F-88065A8158C0}" dt="2024-02-22T08:48:14.669" v="4" actId="14100"/>
      <pc:docMkLst>
        <pc:docMk/>
      </pc:docMkLst>
      <pc:sldChg chg="addSp delSp modSp mod">
        <pc:chgData name="Myat Min Htut" userId="dfff3e71-de70-432f-b631-d8cca54eab50" providerId="ADAL" clId="{74608C90-E2B2-47F8-9E1F-88065A8158C0}" dt="2024-02-22T08:48:14.669" v="4" actId="14100"/>
        <pc:sldMkLst>
          <pc:docMk/>
          <pc:sldMk cId="1839396669" sldId="277"/>
        </pc:sldMkLst>
        <pc:picChg chg="del">
          <ac:chgData name="Myat Min Htut" userId="dfff3e71-de70-432f-b631-d8cca54eab50" providerId="ADAL" clId="{74608C90-E2B2-47F8-9E1F-88065A8158C0}" dt="2024-02-22T08:47:57.207" v="0" actId="478"/>
          <ac:picMkLst>
            <pc:docMk/>
            <pc:sldMk cId="1839396669" sldId="277"/>
            <ac:picMk id="2" creationId="{00000000-0000-0000-0000-000000000000}"/>
          </ac:picMkLst>
        </pc:picChg>
        <pc:picChg chg="del">
          <ac:chgData name="Myat Min Htut" userId="dfff3e71-de70-432f-b631-d8cca54eab50" providerId="ADAL" clId="{74608C90-E2B2-47F8-9E1F-88065A8158C0}" dt="2024-02-22T08:47:59.438" v="1" actId="478"/>
          <ac:picMkLst>
            <pc:docMk/>
            <pc:sldMk cId="1839396669" sldId="277"/>
            <ac:picMk id="4" creationId="{C9E6C585-2BA6-745F-505D-533A9D526FC5}"/>
          </ac:picMkLst>
        </pc:picChg>
        <pc:picChg chg="add mod">
          <ac:chgData name="Myat Min Htut" userId="dfff3e71-de70-432f-b631-d8cca54eab50" providerId="ADAL" clId="{74608C90-E2B2-47F8-9E1F-88065A8158C0}" dt="2024-02-22T08:48:14.669" v="4" actId="14100"/>
          <ac:picMkLst>
            <pc:docMk/>
            <pc:sldMk cId="1839396669" sldId="277"/>
            <ac:picMk id="7" creationId="{FAC10FFC-83D5-40B2-B2E4-25481070E026}"/>
          </ac:picMkLst>
        </pc:picChg>
      </pc:sldChg>
    </pc:docChg>
  </pc:docChgLst>
  <pc:docChgLst>
    <pc:chgData name="KD Sunday Seng Htoi Khawn Taung" userId="S::kd_sunday@jpf.go.jp::465ab89b-06cf-4cf8-9989-b2ccd32ee155" providerId="AD" clId="Web-{0F1D6A85-99C7-B6D3-E165-38D021C055D0}"/>
    <pc:docChg chg="addSld modSld sldOrd">
      <pc:chgData name="KD Sunday Seng Htoi Khawn Taung" userId="S::kd_sunday@jpf.go.jp::465ab89b-06cf-4cf8-9989-b2ccd32ee155" providerId="AD" clId="Web-{0F1D6A85-99C7-B6D3-E165-38D021C055D0}" dt="2024-07-01T10:21:48.650" v="42" actId="14100"/>
      <pc:docMkLst>
        <pc:docMk/>
      </pc:docMkLst>
      <pc:sldChg chg="addSp delSp modSp new">
        <pc:chgData name="KD Sunday Seng Htoi Khawn Taung" userId="S::kd_sunday@jpf.go.jp::465ab89b-06cf-4cf8-9989-b2ccd32ee155" providerId="AD" clId="Web-{0F1D6A85-99C7-B6D3-E165-38D021C055D0}" dt="2024-07-01T10:19:40.381" v="29" actId="14100"/>
        <pc:sldMkLst>
          <pc:docMk/>
          <pc:sldMk cId="1807589712" sldId="343"/>
        </pc:sldMkLst>
        <pc:spChg chg="del">
          <ac:chgData name="KD Sunday Seng Htoi Khawn Taung" userId="S::kd_sunday@jpf.go.jp::465ab89b-06cf-4cf8-9989-b2ccd32ee155" providerId="AD" clId="Web-{0F1D6A85-99C7-B6D3-E165-38D021C055D0}" dt="2024-07-01T10:16:50.689" v="1"/>
          <ac:spMkLst>
            <pc:docMk/>
            <pc:sldMk cId="1807589712" sldId="343"/>
            <ac:spMk id="2" creationId="{0BC53F00-5516-FB0B-F5C9-3B8C3E5E7C2E}"/>
          </ac:spMkLst>
        </pc:spChg>
        <pc:spChg chg="del">
          <ac:chgData name="KD Sunday Seng Htoi Khawn Taung" userId="S::kd_sunday@jpf.go.jp::465ab89b-06cf-4cf8-9989-b2ccd32ee155" providerId="AD" clId="Web-{0F1D6A85-99C7-B6D3-E165-38D021C055D0}" dt="2024-07-01T10:17:03.001" v="2"/>
          <ac:spMkLst>
            <pc:docMk/>
            <pc:sldMk cId="1807589712" sldId="343"/>
            <ac:spMk id="3" creationId="{3897E693-F34B-8FD4-258B-DE01321E2572}"/>
          </ac:spMkLst>
        </pc:spChg>
        <pc:spChg chg="add del">
          <ac:chgData name="KD Sunday Seng Htoi Khawn Taung" userId="S::kd_sunday@jpf.go.jp::465ab89b-06cf-4cf8-9989-b2ccd32ee155" providerId="AD" clId="Web-{0F1D6A85-99C7-B6D3-E165-38D021C055D0}" dt="2024-07-01T10:18:40.207" v="20"/>
          <ac:spMkLst>
            <pc:docMk/>
            <pc:sldMk cId="1807589712" sldId="343"/>
            <ac:spMk id="6" creationId="{4822EC45-638A-A983-FB45-83C6599E7F1E}"/>
          </ac:spMkLst>
        </pc:spChg>
        <pc:spChg chg="add mod">
          <ac:chgData name="KD Sunday Seng Htoi Khawn Taung" userId="S::kd_sunday@jpf.go.jp::465ab89b-06cf-4cf8-9989-b2ccd32ee155" providerId="AD" clId="Web-{0F1D6A85-99C7-B6D3-E165-38D021C055D0}" dt="2024-07-01T10:19:40.381" v="29" actId="14100"/>
          <ac:spMkLst>
            <pc:docMk/>
            <pc:sldMk cId="1807589712" sldId="343"/>
            <ac:spMk id="7" creationId="{5A9C6BE1-71A6-FAFE-B2E9-D4ECAE0CD58B}"/>
          </ac:spMkLst>
        </pc:spChg>
        <pc:picChg chg="add mod ord modCrop">
          <ac:chgData name="KD Sunday Seng Htoi Khawn Taung" userId="S::kd_sunday@jpf.go.jp::465ab89b-06cf-4cf8-9989-b2ccd32ee155" providerId="AD" clId="Web-{0F1D6A85-99C7-B6D3-E165-38D021C055D0}" dt="2024-07-01T10:18:14.581" v="18" actId="1076"/>
          <ac:picMkLst>
            <pc:docMk/>
            <pc:sldMk cId="1807589712" sldId="343"/>
            <ac:picMk id="4" creationId="{DC193C9B-AA5F-30E5-BE58-9E682D647A13}"/>
          </ac:picMkLst>
        </pc:picChg>
        <pc:picChg chg="add mod">
          <ac:chgData name="KD Sunday Seng Htoi Khawn Taung" userId="S::kd_sunday@jpf.go.jp::465ab89b-06cf-4cf8-9989-b2ccd32ee155" providerId="AD" clId="Web-{0F1D6A85-99C7-B6D3-E165-38D021C055D0}" dt="2024-07-01T10:19:30.334" v="28" actId="1076"/>
          <ac:picMkLst>
            <pc:docMk/>
            <pc:sldMk cId="1807589712" sldId="343"/>
            <ac:picMk id="5" creationId="{D220978E-470C-C09A-B658-D5573DC948B7}"/>
          </ac:picMkLst>
        </pc:picChg>
      </pc:sldChg>
      <pc:sldChg chg="modSp add ord replId">
        <pc:chgData name="KD Sunday Seng Htoi Khawn Taung" userId="S::kd_sunday@jpf.go.jp::465ab89b-06cf-4cf8-9989-b2ccd32ee155" providerId="AD" clId="Web-{0F1D6A85-99C7-B6D3-E165-38D021C055D0}" dt="2024-07-01T10:20:55.289" v="36" actId="14100"/>
        <pc:sldMkLst>
          <pc:docMk/>
          <pc:sldMk cId="3668955539" sldId="344"/>
        </pc:sldMkLst>
        <pc:spChg chg="mod">
          <ac:chgData name="KD Sunday Seng Htoi Khawn Taung" userId="S::kd_sunday@jpf.go.jp::465ab89b-06cf-4cf8-9989-b2ccd32ee155" providerId="AD" clId="Web-{0F1D6A85-99C7-B6D3-E165-38D021C055D0}" dt="2024-07-01T10:20:55.289" v="36" actId="14100"/>
          <ac:spMkLst>
            <pc:docMk/>
            <pc:sldMk cId="3668955539" sldId="344"/>
            <ac:spMk id="7" creationId="{5A9C6BE1-71A6-FAFE-B2E9-D4ECAE0CD58B}"/>
          </ac:spMkLst>
        </pc:spChg>
        <pc:picChg chg="mod">
          <ac:chgData name="KD Sunday Seng Htoi Khawn Taung" userId="S::kd_sunday@jpf.go.jp::465ab89b-06cf-4cf8-9989-b2ccd32ee155" providerId="AD" clId="Web-{0F1D6A85-99C7-B6D3-E165-38D021C055D0}" dt="2024-07-01T10:20:17.866" v="33" actId="1076"/>
          <ac:picMkLst>
            <pc:docMk/>
            <pc:sldMk cId="3668955539" sldId="344"/>
            <ac:picMk id="5" creationId="{D220978E-470C-C09A-B658-D5573DC948B7}"/>
          </ac:picMkLst>
        </pc:picChg>
      </pc:sldChg>
      <pc:sldChg chg="modSp add ord replId">
        <pc:chgData name="KD Sunday Seng Htoi Khawn Taung" userId="S::kd_sunday@jpf.go.jp::465ab89b-06cf-4cf8-9989-b2ccd32ee155" providerId="AD" clId="Web-{0F1D6A85-99C7-B6D3-E165-38D021C055D0}" dt="2024-07-01T10:21:48.650" v="42" actId="14100"/>
        <pc:sldMkLst>
          <pc:docMk/>
          <pc:sldMk cId="1501503105" sldId="345"/>
        </pc:sldMkLst>
        <pc:spChg chg="mod">
          <ac:chgData name="KD Sunday Seng Htoi Khawn Taung" userId="S::kd_sunday@jpf.go.jp::465ab89b-06cf-4cf8-9989-b2ccd32ee155" providerId="AD" clId="Web-{0F1D6A85-99C7-B6D3-E165-38D021C055D0}" dt="2024-07-01T10:21:48.650" v="42" actId="14100"/>
          <ac:spMkLst>
            <pc:docMk/>
            <pc:sldMk cId="1501503105" sldId="345"/>
            <ac:spMk id="7" creationId="{5A9C6BE1-71A6-FAFE-B2E9-D4ECAE0CD58B}"/>
          </ac:spMkLst>
        </pc:spChg>
        <pc:picChg chg="mod">
          <ac:chgData name="KD Sunday Seng Htoi Khawn Taung" userId="S::kd_sunday@jpf.go.jp::465ab89b-06cf-4cf8-9989-b2ccd32ee155" providerId="AD" clId="Web-{0F1D6A85-99C7-B6D3-E165-38D021C055D0}" dt="2024-07-01T10:21:29.618" v="40" actId="1076"/>
          <ac:picMkLst>
            <pc:docMk/>
            <pc:sldMk cId="1501503105" sldId="345"/>
            <ac:picMk id="5" creationId="{D220978E-470C-C09A-B658-D5573DC948B7}"/>
          </ac:picMkLst>
        </pc:picChg>
      </pc:sldChg>
    </pc:docChg>
  </pc:docChgLst>
  <pc:docChgLst>
    <pc:chgData name="Shoko Kakuda" userId="40706642-bbdd-4be4-a46a-1d3174691c72" providerId="ADAL" clId="{5C59F655-1EA0-47EE-8232-DFF13D16946C}"/>
    <pc:docChg chg="undo custSel addSld delSld modSld">
      <pc:chgData name="Shoko Kakuda" userId="40706642-bbdd-4be4-a46a-1d3174691c72" providerId="ADAL" clId="{5C59F655-1EA0-47EE-8232-DFF13D16946C}" dt="2022-01-24T08:50:14.858" v="2383" actId="1036"/>
      <pc:docMkLst>
        <pc:docMk/>
      </pc:docMkLst>
      <pc:sldChg chg="addSp delSp modSp mod">
        <pc:chgData name="Shoko Kakuda" userId="40706642-bbdd-4be4-a46a-1d3174691c72" providerId="ADAL" clId="{5C59F655-1EA0-47EE-8232-DFF13D16946C}" dt="2022-01-20T04:36:32.327" v="18" actId="1076"/>
        <pc:sldMkLst>
          <pc:docMk/>
          <pc:sldMk cId="4232107413" sldId="256"/>
        </pc:sldMkLst>
        <pc:spChg chg="add del mod">
          <ac:chgData name="Shoko Kakuda" userId="40706642-bbdd-4be4-a46a-1d3174691c72" providerId="ADAL" clId="{5C59F655-1EA0-47EE-8232-DFF13D16946C}" dt="2022-01-20T04:36:32.327" v="18" actId="1076"/>
          <ac:spMkLst>
            <pc:docMk/>
            <pc:sldMk cId="4232107413" sldId="256"/>
            <ac:spMk id="5" creationId="{0E540BEA-9145-4878-A903-02A79C575D55}"/>
          </ac:spMkLst>
        </pc:spChg>
        <pc:spChg chg="del">
          <ac:chgData name="Shoko Kakuda" userId="40706642-bbdd-4be4-a46a-1d3174691c72" providerId="ADAL" clId="{5C59F655-1EA0-47EE-8232-DFF13D16946C}" dt="2022-01-20T04:35:42.656" v="10" actId="478"/>
          <ac:spMkLst>
            <pc:docMk/>
            <pc:sldMk cId="4232107413" sldId="256"/>
            <ac:spMk id="6" creationId="{00000000-0000-0000-0000-000000000000}"/>
          </ac:spMkLst>
        </pc:spChg>
        <pc:picChg chg="mod modCrop">
          <ac:chgData name="Shoko Kakuda" userId="40706642-bbdd-4be4-a46a-1d3174691c72" providerId="ADAL" clId="{5C59F655-1EA0-47EE-8232-DFF13D16946C}" dt="2022-01-20T04:36:13.712" v="15" actId="14100"/>
          <ac:picMkLst>
            <pc:docMk/>
            <pc:sldMk cId="4232107413" sldId="256"/>
            <ac:picMk id="4" creationId="{00000000-0000-0000-0000-000000000000}"/>
          </ac:picMkLst>
        </pc:picChg>
      </pc:sldChg>
      <pc:sldChg chg="addSp delSp modSp mod">
        <pc:chgData name="Shoko Kakuda" userId="40706642-bbdd-4be4-a46a-1d3174691c72" providerId="ADAL" clId="{5C59F655-1EA0-47EE-8232-DFF13D16946C}" dt="2022-01-20T04:36:35.304" v="19"/>
        <pc:sldMkLst>
          <pc:docMk/>
          <pc:sldMk cId="3064373672" sldId="257"/>
        </pc:sldMkLst>
        <pc:spChg chg="add mod">
          <ac:chgData name="Shoko Kakuda" userId="40706642-bbdd-4be4-a46a-1d3174691c72" providerId="ADAL" clId="{5C59F655-1EA0-47EE-8232-DFF13D16946C}" dt="2022-01-20T04:36:35.304" v="19"/>
          <ac:spMkLst>
            <pc:docMk/>
            <pc:sldMk cId="3064373672" sldId="257"/>
            <ac:spMk id="4" creationId="{33F03A69-EAED-4ED0-9BF4-1B75417540BC}"/>
          </ac:spMkLst>
        </pc:spChg>
        <pc:spChg chg="del">
          <ac:chgData name="Shoko Kakuda" userId="40706642-bbdd-4be4-a46a-1d3174691c72" providerId="ADAL" clId="{5C59F655-1EA0-47EE-8232-DFF13D16946C}" dt="2022-01-20T04:36:24.320" v="16" actId="478"/>
          <ac:spMkLst>
            <pc:docMk/>
            <pc:sldMk cId="3064373672" sldId="257"/>
            <ac:spMk id="6" creationId="{00000000-0000-0000-0000-000000000000}"/>
          </ac:spMkLst>
        </pc:spChg>
      </pc:sldChg>
      <pc:sldChg chg="addSp delSp modSp mod modAnim">
        <pc:chgData name="Shoko Kakuda" userId="40706642-bbdd-4be4-a46a-1d3174691c72" providerId="ADAL" clId="{5C59F655-1EA0-47EE-8232-DFF13D16946C}" dt="2022-01-24T04:21:40.455" v="266" actId="1076"/>
        <pc:sldMkLst>
          <pc:docMk/>
          <pc:sldMk cId="61575379" sldId="258"/>
        </pc:sldMkLst>
        <pc:spChg chg="add mod">
          <ac:chgData name="Shoko Kakuda" userId="40706642-bbdd-4be4-a46a-1d3174691c72" providerId="ADAL" clId="{5C59F655-1EA0-47EE-8232-DFF13D16946C}" dt="2022-01-20T04:36:39.341" v="20"/>
          <ac:spMkLst>
            <pc:docMk/>
            <pc:sldMk cId="61575379" sldId="258"/>
            <ac:spMk id="5" creationId="{D3B721A8-7E31-40C6-94D2-455C209E4B02}"/>
          </ac:spMkLst>
        </pc:spChg>
        <pc:spChg chg="del mod">
          <ac:chgData name="Shoko Kakuda" userId="40706642-bbdd-4be4-a46a-1d3174691c72" providerId="ADAL" clId="{5C59F655-1EA0-47EE-8232-DFF13D16946C}" dt="2022-01-20T04:36:42.329" v="22" actId="478"/>
          <ac:spMkLst>
            <pc:docMk/>
            <pc:sldMk cId="61575379" sldId="258"/>
            <ac:spMk id="7" creationId="{00000000-0000-0000-0000-000000000000}"/>
          </ac:spMkLst>
        </pc:spChg>
        <pc:picChg chg="add mod">
          <ac:chgData name="Shoko Kakuda" userId="40706642-bbdd-4be4-a46a-1d3174691c72" providerId="ADAL" clId="{5C59F655-1EA0-47EE-8232-DFF13D16946C}" dt="2022-01-24T04:20:36.555" v="172" actId="1076"/>
          <ac:picMkLst>
            <pc:docMk/>
            <pc:sldMk cId="61575379" sldId="258"/>
            <ac:picMk id="3" creationId="{0C5C9B49-9DF1-4BFD-9226-C4C885A4A112}"/>
          </ac:picMkLst>
        </pc:picChg>
        <pc:picChg chg="del mod">
          <ac:chgData name="Shoko Kakuda" userId="40706642-bbdd-4be4-a46a-1d3174691c72" providerId="ADAL" clId="{5C59F655-1EA0-47EE-8232-DFF13D16946C}" dt="2022-01-24T04:15:45.353" v="26" actId="478"/>
          <ac:picMkLst>
            <pc:docMk/>
            <pc:sldMk cId="61575379" sldId="258"/>
            <ac:picMk id="4" creationId="{00000000-0000-0000-0000-000000000000}"/>
          </ac:picMkLst>
        </pc:picChg>
        <pc:picChg chg="add mod">
          <ac:chgData name="Shoko Kakuda" userId="40706642-bbdd-4be4-a46a-1d3174691c72" providerId="ADAL" clId="{5C59F655-1EA0-47EE-8232-DFF13D16946C}" dt="2022-01-24T04:20:40.632" v="173" actId="1076"/>
          <ac:picMkLst>
            <pc:docMk/>
            <pc:sldMk cId="61575379" sldId="258"/>
            <ac:picMk id="7" creationId="{30A6661A-8BCD-488F-9A24-43725AF1EDDD}"/>
          </ac:picMkLst>
        </pc:picChg>
        <pc:picChg chg="add del mod">
          <ac:chgData name="Shoko Kakuda" userId="40706642-bbdd-4be4-a46a-1d3174691c72" providerId="ADAL" clId="{5C59F655-1EA0-47EE-8232-DFF13D16946C}" dt="2022-01-24T04:16:47.740" v="131" actId="478"/>
          <ac:picMkLst>
            <pc:docMk/>
            <pc:sldMk cId="61575379" sldId="258"/>
            <ac:picMk id="9" creationId="{924025E2-198A-4B7C-9502-65CF6C3F0DAB}"/>
          </ac:picMkLst>
        </pc:picChg>
        <pc:picChg chg="add del mod">
          <ac:chgData name="Shoko Kakuda" userId="40706642-bbdd-4be4-a46a-1d3174691c72" providerId="ADAL" clId="{5C59F655-1EA0-47EE-8232-DFF13D16946C}" dt="2022-01-24T04:16:45.715" v="130" actId="478"/>
          <ac:picMkLst>
            <pc:docMk/>
            <pc:sldMk cId="61575379" sldId="258"/>
            <ac:picMk id="10" creationId="{7BC21B7F-381D-4624-B428-B735B8BB894F}"/>
          </ac:picMkLst>
        </pc:picChg>
        <pc:picChg chg="add mod ord modCrop">
          <ac:chgData name="Shoko Kakuda" userId="40706642-bbdd-4be4-a46a-1d3174691c72" providerId="ADAL" clId="{5C59F655-1EA0-47EE-8232-DFF13D16946C}" dt="2022-01-24T04:20:24.761" v="168" actId="171"/>
          <ac:picMkLst>
            <pc:docMk/>
            <pc:sldMk cId="61575379" sldId="258"/>
            <ac:picMk id="11" creationId="{9FBE7750-79EF-4779-8F99-3AADB85D0441}"/>
          </ac:picMkLst>
        </pc:picChg>
        <pc:picChg chg="add del mod ord">
          <ac:chgData name="Shoko Kakuda" userId="40706642-bbdd-4be4-a46a-1d3174691c72" providerId="ADAL" clId="{5C59F655-1EA0-47EE-8232-DFF13D16946C}" dt="2022-01-24T04:19:58.235" v="163" actId="478"/>
          <ac:picMkLst>
            <pc:docMk/>
            <pc:sldMk cId="61575379" sldId="258"/>
            <ac:picMk id="13" creationId="{CDE8328D-A86C-4F92-A1D1-1F0C50D09636}"/>
          </ac:picMkLst>
        </pc:picChg>
        <pc:picChg chg="add mod">
          <ac:chgData name="Shoko Kakuda" userId="40706642-bbdd-4be4-a46a-1d3174691c72" providerId="ADAL" clId="{5C59F655-1EA0-47EE-8232-DFF13D16946C}" dt="2022-01-24T04:21:23.472" v="261" actId="1036"/>
          <ac:picMkLst>
            <pc:docMk/>
            <pc:sldMk cId="61575379" sldId="258"/>
            <ac:picMk id="14" creationId="{C49616FE-54FB-47C3-BF33-8E8F247A603B}"/>
          </ac:picMkLst>
        </pc:picChg>
        <pc:picChg chg="add mod">
          <ac:chgData name="Shoko Kakuda" userId="40706642-bbdd-4be4-a46a-1d3174691c72" providerId="ADAL" clId="{5C59F655-1EA0-47EE-8232-DFF13D16946C}" dt="2022-01-24T04:21:29.528" v="262" actId="1076"/>
          <ac:picMkLst>
            <pc:docMk/>
            <pc:sldMk cId="61575379" sldId="258"/>
            <ac:picMk id="15" creationId="{7D72B968-A6FC-43B1-AA76-BDA5D00CE92B}"/>
          </ac:picMkLst>
        </pc:picChg>
        <pc:picChg chg="add mod">
          <ac:chgData name="Shoko Kakuda" userId="40706642-bbdd-4be4-a46a-1d3174691c72" providerId="ADAL" clId="{5C59F655-1EA0-47EE-8232-DFF13D16946C}" dt="2022-01-24T04:21:31.962" v="263" actId="1076"/>
          <ac:picMkLst>
            <pc:docMk/>
            <pc:sldMk cId="61575379" sldId="258"/>
            <ac:picMk id="16" creationId="{E42D0A26-5952-4523-B9A6-6B97FDDFB049}"/>
          </ac:picMkLst>
        </pc:picChg>
        <pc:picChg chg="add mod">
          <ac:chgData name="Shoko Kakuda" userId="40706642-bbdd-4be4-a46a-1d3174691c72" providerId="ADAL" clId="{5C59F655-1EA0-47EE-8232-DFF13D16946C}" dt="2022-01-24T04:21:34.461" v="264" actId="1076"/>
          <ac:picMkLst>
            <pc:docMk/>
            <pc:sldMk cId="61575379" sldId="258"/>
            <ac:picMk id="17" creationId="{FF193C4D-6AB1-41B8-BAB0-B5B6F50574CB}"/>
          </ac:picMkLst>
        </pc:picChg>
        <pc:picChg chg="add mod">
          <ac:chgData name="Shoko Kakuda" userId="40706642-bbdd-4be4-a46a-1d3174691c72" providerId="ADAL" clId="{5C59F655-1EA0-47EE-8232-DFF13D16946C}" dt="2022-01-24T04:21:37.059" v="265" actId="1076"/>
          <ac:picMkLst>
            <pc:docMk/>
            <pc:sldMk cId="61575379" sldId="258"/>
            <ac:picMk id="18" creationId="{F7A5107A-6898-4236-88B2-871DA81C83DF}"/>
          </ac:picMkLst>
        </pc:picChg>
        <pc:picChg chg="add mod">
          <ac:chgData name="Shoko Kakuda" userId="40706642-bbdd-4be4-a46a-1d3174691c72" providerId="ADAL" clId="{5C59F655-1EA0-47EE-8232-DFF13D16946C}" dt="2022-01-24T04:21:40.455" v="266" actId="1076"/>
          <ac:picMkLst>
            <pc:docMk/>
            <pc:sldMk cId="61575379" sldId="258"/>
            <ac:picMk id="19" creationId="{0E808E05-2980-4FEA-BC7A-5D6AA736C87B}"/>
          </ac:picMkLst>
        </pc:picChg>
        <pc:picChg chg="del">
          <ac:chgData name="Shoko Kakuda" userId="40706642-bbdd-4be4-a46a-1d3174691c72" providerId="ADAL" clId="{5C59F655-1EA0-47EE-8232-DFF13D16946C}" dt="2022-01-24T04:08:36.754" v="23" actId="478"/>
          <ac:picMkLst>
            <pc:docMk/>
            <pc:sldMk cId="61575379" sldId="258"/>
            <ac:picMk id="1026" creationId="{00000000-0000-0000-0000-000000000000}"/>
          </ac:picMkLst>
        </pc:picChg>
      </pc:sldChg>
      <pc:sldChg chg="addSp delSp modSp del mod delAnim">
        <pc:chgData name="Shoko Kakuda" userId="40706642-bbdd-4be4-a46a-1d3174691c72" providerId="ADAL" clId="{5C59F655-1EA0-47EE-8232-DFF13D16946C}" dt="2022-01-24T04:21:43.635" v="267" actId="47"/>
        <pc:sldMkLst>
          <pc:docMk/>
          <pc:sldMk cId="824769993" sldId="259"/>
        </pc:sldMkLst>
        <pc:spChg chg="add mod">
          <ac:chgData name="Shoko Kakuda" userId="40706642-bbdd-4be4-a46a-1d3174691c72" providerId="ADAL" clId="{5C59F655-1EA0-47EE-8232-DFF13D16946C}" dt="2022-01-24T04:21:12.190" v="174" actId="21"/>
          <ac:spMkLst>
            <pc:docMk/>
            <pc:sldMk cId="824769993" sldId="259"/>
            <ac:spMk id="12" creationId="{FCDDEC0E-D27D-42E4-A60C-2A3FCCDD1046}"/>
          </ac:spMkLst>
        </pc:spChg>
        <pc:picChg chg="del mod">
          <ac:chgData name="Shoko Kakuda" userId="40706642-bbdd-4be4-a46a-1d3174691c72" providerId="ADAL" clId="{5C59F655-1EA0-47EE-8232-DFF13D16946C}" dt="2022-01-24T04:16:17.790" v="125" actId="21"/>
          <ac:picMkLst>
            <pc:docMk/>
            <pc:sldMk cId="824769993" sldId="259"/>
            <ac:picMk id="3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4:16:25.939" v="128" actId="21"/>
          <ac:picMkLst>
            <pc:docMk/>
            <pc:sldMk cId="824769993" sldId="259"/>
            <ac:picMk id="4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4:21:12.190" v="174" actId="21"/>
          <ac:picMkLst>
            <pc:docMk/>
            <pc:sldMk cId="824769993" sldId="259"/>
            <ac:picMk id="5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4:21:12.190" v="174" actId="21"/>
          <ac:picMkLst>
            <pc:docMk/>
            <pc:sldMk cId="824769993" sldId="259"/>
            <ac:picMk id="6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4:21:12.190" v="174" actId="21"/>
          <ac:picMkLst>
            <pc:docMk/>
            <pc:sldMk cId="824769993" sldId="259"/>
            <ac:picMk id="7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4:21:12.190" v="174" actId="21"/>
          <ac:picMkLst>
            <pc:docMk/>
            <pc:sldMk cId="824769993" sldId="259"/>
            <ac:picMk id="8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4:21:12.190" v="174" actId="21"/>
          <ac:picMkLst>
            <pc:docMk/>
            <pc:sldMk cId="824769993" sldId="259"/>
            <ac:picMk id="9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4:21:12.190" v="174" actId="21"/>
          <ac:picMkLst>
            <pc:docMk/>
            <pc:sldMk cId="824769993" sldId="259"/>
            <ac:picMk id="10" creationId="{00000000-0000-0000-0000-000000000000}"/>
          </ac:picMkLst>
        </pc:picChg>
      </pc:sldChg>
      <pc:sldChg chg="addSp delSp modSp mod">
        <pc:chgData name="Shoko Kakuda" userId="40706642-bbdd-4be4-a46a-1d3174691c72" providerId="ADAL" clId="{5C59F655-1EA0-47EE-8232-DFF13D16946C}" dt="2022-01-24T04:24:47.658" v="311" actId="1076"/>
        <pc:sldMkLst>
          <pc:docMk/>
          <pc:sldMk cId="3748704525" sldId="260"/>
        </pc:sldMkLst>
        <pc:spChg chg="del">
          <ac:chgData name="Shoko Kakuda" userId="40706642-bbdd-4be4-a46a-1d3174691c72" providerId="ADAL" clId="{5C59F655-1EA0-47EE-8232-DFF13D16946C}" dt="2022-01-24T04:24:30.851" v="307" actId="478"/>
          <ac:spMkLst>
            <pc:docMk/>
            <pc:sldMk cId="3748704525" sldId="260"/>
            <ac:spMk id="12" creationId="{00000000-0000-0000-0000-000000000000}"/>
          </ac:spMkLst>
        </pc:spChg>
        <pc:spChg chg="add mod">
          <ac:chgData name="Shoko Kakuda" userId="40706642-bbdd-4be4-a46a-1d3174691c72" providerId="ADAL" clId="{5C59F655-1EA0-47EE-8232-DFF13D16946C}" dt="2022-01-24T04:24:41.273" v="310" actId="20577"/>
          <ac:spMkLst>
            <pc:docMk/>
            <pc:sldMk cId="3748704525" sldId="260"/>
            <ac:spMk id="13" creationId="{B55EB01D-7022-4931-9A12-531766237B74}"/>
          </ac:spMkLst>
        </pc:spChg>
        <pc:picChg chg="mod">
          <ac:chgData name="Shoko Kakuda" userId="40706642-bbdd-4be4-a46a-1d3174691c72" providerId="ADAL" clId="{5C59F655-1EA0-47EE-8232-DFF13D16946C}" dt="2022-01-24T04:24:47.658" v="311" actId="1076"/>
          <ac:picMkLst>
            <pc:docMk/>
            <pc:sldMk cId="3748704525" sldId="260"/>
            <ac:picMk id="11" creationId="{00000000-0000-0000-0000-000000000000}"/>
          </ac:picMkLst>
        </pc:picChg>
      </pc:sldChg>
      <pc:sldChg chg="delSp modSp del mod">
        <pc:chgData name="Shoko Kakuda" userId="40706642-bbdd-4be4-a46a-1d3174691c72" providerId="ADAL" clId="{5C59F655-1EA0-47EE-8232-DFF13D16946C}" dt="2022-01-24T04:24:16.384" v="305" actId="47"/>
        <pc:sldMkLst>
          <pc:docMk/>
          <pc:sldMk cId="809238362" sldId="261"/>
        </pc:sldMkLst>
        <pc:picChg chg="mod">
          <ac:chgData name="Shoko Kakuda" userId="40706642-bbdd-4be4-a46a-1d3174691c72" providerId="ADAL" clId="{5C59F655-1EA0-47EE-8232-DFF13D16946C}" dt="2022-01-24T04:21:50.862" v="269" actId="1076"/>
          <ac:picMkLst>
            <pc:docMk/>
            <pc:sldMk cId="809238362" sldId="261"/>
            <ac:picMk id="14" creationId="{00000000-0000-0000-0000-000000000000}"/>
          </ac:picMkLst>
        </pc:picChg>
        <pc:picChg chg="del mod">
          <ac:chgData name="Shoko Kakuda" userId="40706642-bbdd-4be4-a46a-1d3174691c72" providerId="ADAL" clId="{5C59F655-1EA0-47EE-8232-DFF13D16946C}" dt="2022-01-24T04:18:45.761" v="148" actId="21"/>
          <ac:picMkLst>
            <pc:docMk/>
            <pc:sldMk cId="809238362" sldId="261"/>
            <ac:picMk id="16" creationId="{00000000-0000-0000-0000-000000000000}"/>
          </ac:picMkLst>
        </pc:picChg>
      </pc:sldChg>
      <pc:sldChg chg="addSp delSp modSp mod">
        <pc:chgData name="Shoko Kakuda" userId="40706642-bbdd-4be4-a46a-1d3174691c72" providerId="ADAL" clId="{5C59F655-1EA0-47EE-8232-DFF13D16946C}" dt="2022-01-24T04:27:21.535" v="703" actId="1076"/>
        <pc:sldMkLst>
          <pc:docMk/>
          <pc:sldMk cId="2500891622" sldId="262"/>
        </pc:sldMkLst>
        <pc:spChg chg="add mod">
          <ac:chgData name="Shoko Kakuda" userId="40706642-bbdd-4be4-a46a-1d3174691c72" providerId="ADAL" clId="{5C59F655-1EA0-47EE-8232-DFF13D16946C}" dt="2022-01-24T04:25:55.280" v="416" actId="14100"/>
          <ac:spMkLst>
            <pc:docMk/>
            <pc:sldMk cId="2500891622" sldId="262"/>
            <ac:spMk id="2" creationId="{10DC5D7B-AB89-4243-A468-F4E0311934F3}"/>
          </ac:spMkLst>
        </pc:spChg>
        <pc:spChg chg="del mod">
          <ac:chgData name="Shoko Kakuda" userId="40706642-bbdd-4be4-a46a-1d3174691c72" providerId="ADAL" clId="{5C59F655-1EA0-47EE-8232-DFF13D16946C}" dt="2022-01-24T04:25:44.018" v="342" actId="478"/>
          <ac:spMkLst>
            <pc:docMk/>
            <pc:sldMk cId="2500891622" sldId="262"/>
            <ac:spMk id="3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4:25:58.217" v="417" actId="478"/>
          <ac:spMkLst>
            <pc:docMk/>
            <pc:sldMk cId="2500891622" sldId="262"/>
            <ac:spMk id="11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4:26:11.792" v="420" actId="478"/>
          <ac:spMkLst>
            <pc:docMk/>
            <pc:sldMk cId="2500891622" sldId="262"/>
            <ac:spMk id="12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4:26:22.497" v="423" actId="478"/>
          <ac:spMkLst>
            <pc:docMk/>
            <pc:sldMk cId="2500891622" sldId="262"/>
            <ac:spMk id="13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4:26:53.927" v="563" actId="478"/>
          <ac:spMkLst>
            <pc:docMk/>
            <pc:sldMk cId="2500891622" sldId="262"/>
            <ac:spMk id="14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4:27:09.570" v="647" actId="478"/>
          <ac:spMkLst>
            <pc:docMk/>
            <pc:sldMk cId="2500891622" sldId="262"/>
            <ac:spMk id="15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4:24:57.267" v="312" actId="478"/>
          <ac:spMkLst>
            <pc:docMk/>
            <pc:sldMk cId="2500891622" sldId="262"/>
            <ac:spMk id="17" creationId="{00000000-0000-0000-0000-000000000000}"/>
          </ac:spMkLst>
        </pc:spChg>
        <pc:spChg chg="add mod">
          <ac:chgData name="Shoko Kakuda" userId="40706642-bbdd-4be4-a46a-1d3174691c72" providerId="ADAL" clId="{5C59F655-1EA0-47EE-8232-DFF13D16946C}" dt="2022-01-24T04:25:00.362" v="315" actId="20577"/>
          <ac:spMkLst>
            <pc:docMk/>
            <pc:sldMk cId="2500891622" sldId="262"/>
            <ac:spMk id="18" creationId="{46192E38-E383-4CB6-8B4A-374C8ADE74B6}"/>
          </ac:spMkLst>
        </pc:spChg>
        <pc:spChg chg="add mod">
          <ac:chgData name="Shoko Kakuda" userId="40706642-bbdd-4be4-a46a-1d3174691c72" providerId="ADAL" clId="{5C59F655-1EA0-47EE-8232-DFF13D16946C}" dt="2022-01-24T04:26:10.124" v="419" actId="1076"/>
          <ac:spMkLst>
            <pc:docMk/>
            <pc:sldMk cId="2500891622" sldId="262"/>
            <ac:spMk id="19" creationId="{B396F8C1-18F7-437E-B1BB-F8E67FA3EC24}"/>
          </ac:spMkLst>
        </pc:spChg>
        <pc:spChg chg="add mod">
          <ac:chgData name="Shoko Kakuda" userId="40706642-bbdd-4be4-a46a-1d3174691c72" providerId="ADAL" clId="{5C59F655-1EA0-47EE-8232-DFF13D16946C}" dt="2022-01-24T04:26:17.661" v="422" actId="1076"/>
          <ac:spMkLst>
            <pc:docMk/>
            <pc:sldMk cId="2500891622" sldId="262"/>
            <ac:spMk id="20" creationId="{51383EA1-8CCA-488C-84D9-0B6ED7260AB8}"/>
          </ac:spMkLst>
        </pc:spChg>
        <pc:spChg chg="add mod">
          <ac:chgData name="Shoko Kakuda" userId="40706642-bbdd-4be4-a46a-1d3174691c72" providerId="ADAL" clId="{5C59F655-1EA0-47EE-8232-DFF13D16946C}" dt="2022-01-24T04:26:41.142" v="554" actId="1076"/>
          <ac:spMkLst>
            <pc:docMk/>
            <pc:sldMk cId="2500891622" sldId="262"/>
            <ac:spMk id="21" creationId="{B8449581-7EF0-4D6F-A1A0-A918BB3D8A4C}"/>
          </ac:spMkLst>
        </pc:spChg>
        <pc:spChg chg="add mod">
          <ac:chgData name="Shoko Kakuda" userId="40706642-bbdd-4be4-a46a-1d3174691c72" providerId="ADAL" clId="{5C59F655-1EA0-47EE-8232-DFF13D16946C}" dt="2022-01-24T04:27:06.175" v="645" actId="1076"/>
          <ac:spMkLst>
            <pc:docMk/>
            <pc:sldMk cId="2500891622" sldId="262"/>
            <ac:spMk id="22" creationId="{555F0199-6D65-45FC-8973-62488FC8ECC8}"/>
          </ac:spMkLst>
        </pc:spChg>
        <pc:spChg chg="add mod">
          <ac:chgData name="Shoko Kakuda" userId="40706642-bbdd-4be4-a46a-1d3174691c72" providerId="ADAL" clId="{5C59F655-1EA0-47EE-8232-DFF13D16946C}" dt="2022-01-24T04:27:21.535" v="703" actId="1076"/>
          <ac:spMkLst>
            <pc:docMk/>
            <pc:sldMk cId="2500891622" sldId="262"/>
            <ac:spMk id="23" creationId="{FD49D47F-50AD-4321-904E-65B03CCEC7FD}"/>
          </ac:spMkLst>
        </pc:spChg>
      </pc:sldChg>
      <pc:sldChg chg="addSp delSp modSp mod">
        <pc:chgData name="Shoko Kakuda" userId="40706642-bbdd-4be4-a46a-1d3174691c72" providerId="ADAL" clId="{5C59F655-1EA0-47EE-8232-DFF13D16946C}" dt="2022-01-24T04:33:28.372" v="851" actId="1076"/>
        <pc:sldMkLst>
          <pc:docMk/>
          <pc:sldMk cId="3338540280" sldId="263"/>
        </pc:sldMkLst>
        <pc:spChg chg="del">
          <ac:chgData name="Shoko Kakuda" userId="40706642-bbdd-4be4-a46a-1d3174691c72" providerId="ADAL" clId="{5C59F655-1EA0-47EE-8232-DFF13D16946C}" dt="2022-01-24T04:28:06.668" v="781" actId="478"/>
          <ac:spMkLst>
            <pc:docMk/>
            <pc:sldMk cId="3338540280" sldId="263"/>
            <ac:spMk id="13" creationId="{00000000-0000-0000-0000-000000000000}"/>
          </ac:spMkLst>
        </pc:spChg>
        <pc:spChg chg="add mod">
          <ac:chgData name="Shoko Kakuda" userId="40706642-bbdd-4be4-a46a-1d3174691c72" providerId="ADAL" clId="{5C59F655-1EA0-47EE-8232-DFF13D16946C}" dt="2022-01-24T04:28:15.191" v="782"/>
          <ac:spMkLst>
            <pc:docMk/>
            <pc:sldMk cId="3338540280" sldId="263"/>
            <ac:spMk id="14" creationId="{9B750A11-6085-42C7-B919-36D6CB9F3900}"/>
          </ac:spMkLst>
        </pc:spChg>
        <pc:picChg chg="del">
          <ac:chgData name="Shoko Kakuda" userId="40706642-bbdd-4be4-a46a-1d3174691c72" providerId="ADAL" clId="{5C59F655-1EA0-47EE-8232-DFF13D16946C}" dt="2022-01-24T04:33:24.745" v="850" actId="478"/>
          <ac:picMkLst>
            <pc:docMk/>
            <pc:sldMk cId="3338540280" sldId="263"/>
            <ac:picMk id="2" creationId="{00000000-0000-0000-0000-000000000000}"/>
          </ac:picMkLst>
        </pc:picChg>
        <pc:picChg chg="add mod">
          <ac:chgData name="Shoko Kakuda" userId="40706642-bbdd-4be4-a46a-1d3174691c72" providerId="ADAL" clId="{5C59F655-1EA0-47EE-8232-DFF13D16946C}" dt="2022-01-24T04:28:18.985" v="797" actId="1036"/>
          <ac:picMkLst>
            <pc:docMk/>
            <pc:sldMk cId="3338540280" sldId="263"/>
            <ac:picMk id="3" creationId="{90B2B99E-6083-41DD-99F9-A4A9E8C14522}"/>
          </ac:picMkLst>
        </pc:picChg>
        <pc:picChg chg="mod">
          <ac:chgData name="Shoko Kakuda" userId="40706642-bbdd-4be4-a46a-1d3174691c72" providerId="ADAL" clId="{5C59F655-1EA0-47EE-8232-DFF13D16946C}" dt="2022-01-24T04:28:42.331" v="835" actId="14100"/>
          <ac:picMkLst>
            <pc:docMk/>
            <pc:sldMk cId="3338540280" sldId="263"/>
            <ac:picMk id="5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4:28:47.792" v="836" actId="1076"/>
          <ac:picMkLst>
            <pc:docMk/>
            <pc:sldMk cId="3338540280" sldId="263"/>
            <ac:picMk id="6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4:28:51.467" v="837" actId="1076"/>
          <ac:picMkLst>
            <pc:docMk/>
            <pc:sldMk cId="3338540280" sldId="263"/>
            <ac:picMk id="7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4:28:59.841" v="839" actId="1076"/>
          <ac:picMkLst>
            <pc:docMk/>
            <pc:sldMk cId="3338540280" sldId="263"/>
            <ac:picMk id="8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4:29:03.551" v="840" actId="1076"/>
          <ac:picMkLst>
            <pc:docMk/>
            <pc:sldMk cId="3338540280" sldId="263"/>
            <ac:picMk id="9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4:29:07.233" v="841" actId="1076"/>
          <ac:picMkLst>
            <pc:docMk/>
            <pc:sldMk cId="3338540280" sldId="263"/>
            <ac:picMk id="10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4:29:11.274" v="842" actId="1076"/>
          <ac:picMkLst>
            <pc:docMk/>
            <pc:sldMk cId="3338540280" sldId="263"/>
            <ac:picMk id="11" creationId="{00000000-0000-0000-0000-000000000000}"/>
          </ac:picMkLst>
        </pc:picChg>
        <pc:picChg chg="del mod">
          <ac:chgData name="Shoko Kakuda" userId="40706642-bbdd-4be4-a46a-1d3174691c72" providerId="ADAL" clId="{5C59F655-1EA0-47EE-8232-DFF13D16946C}" dt="2022-01-24T04:27:38.820" v="705" actId="478"/>
          <ac:picMkLst>
            <pc:docMk/>
            <pc:sldMk cId="3338540280" sldId="263"/>
            <ac:picMk id="12" creationId="{00000000-0000-0000-0000-000000000000}"/>
          </ac:picMkLst>
        </pc:picChg>
        <pc:picChg chg="add mod">
          <ac:chgData name="Shoko Kakuda" userId="40706642-bbdd-4be4-a46a-1d3174691c72" providerId="ADAL" clId="{5C59F655-1EA0-47EE-8232-DFF13D16946C}" dt="2022-01-24T04:33:28.372" v="851" actId="1076"/>
          <ac:picMkLst>
            <pc:docMk/>
            <pc:sldMk cId="3338540280" sldId="263"/>
            <ac:picMk id="15" creationId="{9A448EC8-E618-4D1F-9088-2BC8D44B7497}"/>
          </ac:picMkLst>
        </pc:picChg>
      </pc:sldChg>
      <pc:sldChg chg="addSp delSp modSp mod">
        <pc:chgData name="Shoko Kakuda" userId="40706642-bbdd-4be4-a46a-1d3174691c72" providerId="ADAL" clId="{5C59F655-1EA0-47EE-8232-DFF13D16946C}" dt="2022-01-24T04:36:32.511" v="880" actId="171"/>
        <pc:sldMkLst>
          <pc:docMk/>
          <pc:sldMk cId="3597634185" sldId="264"/>
        </pc:sldMkLst>
        <pc:spChg chg="del">
          <ac:chgData name="Shoko Kakuda" userId="40706642-bbdd-4be4-a46a-1d3174691c72" providerId="ADAL" clId="{5C59F655-1EA0-47EE-8232-DFF13D16946C}" dt="2022-01-24T04:29:30.261" v="847" actId="478"/>
          <ac:spMkLst>
            <pc:docMk/>
            <pc:sldMk cId="3597634185" sldId="264"/>
            <ac:spMk id="8" creationId="{00000000-0000-0000-0000-000000000000}"/>
          </ac:spMkLst>
        </pc:spChg>
        <pc:spChg chg="add mod">
          <ac:chgData name="Shoko Kakuda" userId="40706642-bbdd-4be4-a46a-1d3174691c72" providerId="ADAL" clId="{5C59F655-1EA0-47EE-8232-DFF13D16946C}" dt="2022-01-24T04:36:28.813" v="877" actId="164"/>
          <ac:spMkLst>
            <pc:docMk/>
            <pc:sldMk cId="3597634185" sldId="264"/>
            <ac:spMk id="8" creationId="{D5689070-6126-4683-9C1F-A4A814614315}"/>
          </ac:spMkLst>
        </pc:spChg>
        <pc:spChg chg="add mod">
          <ac:chgData name="Shoko Kakuda" userId="40706642-bbdd-4be4-a46a-1d3174691c72" providerId="ADAL" clId="{5C59F655-1EA0-47EE-8232-DFF13D16946C}" dt="2022-01-24T04:29:31.053" v="848"/>
          <ac:spMkLst>
            <pc:docMk/>
            <pc:sldMk cId="3597634185" sldId="264"/>
            <ac:spMk id="9" creationId="{FDE52118-39A7-4B23-ADD1-84030CDB1B4F}"/>
          </ac:spMkLst>
        </pc:spChg>
        <pc:grpChg chg="add mod ord">
          <ac:chgData name="Shoko Kakuda" userId="40706642-bbdd-4be4-a46a-1d3174691c72" providerId="ADAL" clId="{5C59F655-1EA0-47EE-8232-DFF13D16946C}" dt="2022-01-24T04:36:32.511" v="880" actId="171"/>
          <ac:grpSpMkLst>
            <pc:docMk/>
            <pc:sldMk cId="3597634185" sldId="264"/>
            <ac:grpSpMk id="10" creationId="{89CE6ED4-9034-441C-817B-B718E5865EEA}"/>
          </ac:grpSpMkLst>
        </pc:grpChg>
        <pc:picChg chg="add mod ord">
          <ac:chgData name="Shoko Kakuda" userId="40706642-bbdd-4be4-a46a-1d3174691c72" providerId="ADAL" clId="{5C59F655-1EA0-47EE-8232-DFF13D16946C}" dt="2022-01-24T04:36:28.813" v="877" actId="164"/>
          <ac:picMkLst>
            <pc:docMk/>
            <pc:sldMk cId="3597634185" sldId="264"/>
            <ac:picMk id="4" creationId="{F2869A99-7D50-46B5-BE5F-B6BF776CB859}"/>
          </ac:picMkLst>
        </pc:picChg>
        <pc:picChg chg="mod">
          <ac:chgData name="Shoko Kakuda" userId="40706642-bbdd-4be4-a46a-1d3174691c72" providerId="ADAL" clId="{5C59F655-1EA0-47EE-8232-DFF13D16946C}" dt="2022-01-24T04:29:21.416" v="845" actId="1076"/>
          <ac:picMkLst>
            <pc:docMk/>
            <pc:sldMk cId="3597634185" sldId="264"/>
            <ac:picMk id="5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4:36:00.699" v="873" actId="14100"/>
          <ac:picMkLst>
            <pc:docMk/>
            <pc:sldMk cId="3597634185" sldId="264"/>
            <ac:picMk id="6" creationId="{00000000-0000-0000-0000-000000000000}"/>
          </ac:picMkLst>
        </pc:picChg>
        <pc:picChg chg="del mod">
          <ac:chgData name="Shoko Kakuda" userId="40706642-bbdd-4be4-a46a-1d3174691c72" providerId="ADAL" clId="{5C59F655-1EA0-47EE-8232-DFF13D16946C}" dt="2022-01-24T04:35:42.454" v="866" actId="478"/>
          <ac:picMkLst>
            <pc:docMk/>
            <pc:sldMk cId="3597634185" sldId="264"/>
            <ac:picMk id="7" creationId="{00000000-0000-0000-0000-000000000000}"/>
          </ac:picMkLst>
        </pc:picChg>
      </pc:sldChg>
      <pc:sldChg chg="delSp modSp del mod">
        <pc:chgData name="Shoko Kakuda" userId="40706642-bbdd-4be4-a46a-1d3174691c72" providerId="ADAL" clId="{5C59F655-1EA0-47EE-8232-DFF13D16946C}" dt="2022-01-24T04:36:59.791" v="950" actId="47"/>
        <pc:sldMkLst>
          <pc:docMk/>
          <pc:sldMk cId="2978306336" sldId="266"/>
        </pc:sldMkLst>
        <pc:spChg chg="del mod">
          <ac:chgData name="Shoko Kakuda" userId="40706642-bbdd-4be4-a46a-1d3174691c72" providerId="ADAL" clId="{5C59F655-1EA0-47EE-8232-DFF13D16946C}" dt="2022-01-24T04:36:46.507" v="883" actId="21"/>
          <ac:spMkLst>
            <pc:docMk/>
            <pc:sldMk cId="2978306336" sldId="266"/>
            <ac:spMk id="2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4:36:46.507" v="883" actId="21"/>
          <ac:spMkLst>
            <pc:docMk/>
            <pc:sldMk cId="2978306336" sldId="266"/>
            <ac:spMk id="13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4:36:46.507" v="883" actId="21"/>
          <ac:spMkLst>
            <pc:docMk/>
            <pc:sldMk cId="2978306336" sldId="266"/>
            <ac:spMk id="15" creationId="{00000000-0000-0000-0000-000000000000}"/>
          </ac:spMkLst>
        </pc:spChg>
      </pc:sldChg>
      <pc:sldChg chg="addSp delSp modSp mod">
        <pc:chgData name="Shoko Kakuda" userId="40706642-bbdd-4be4-a46a-1d3174691c72" providerId="ADAL" clId="{5C59F655-1EA0-47EE-8232-DFF13D16946C}" dt="2022-01-24T04:43:52.252" v="1024" actId="1076"/>
        <pc:sldMkLst>
          <pc:docMk/>
          <pc:sldMk cId="286424772" sldId="267"/>
        </pc:sldMkLst>
        <pc:grpChg chg="add mod">
          <ac:chgData name="Shoko Kakuda" userId="40706642-bbdd-4be4-a46a-1d3174691c72" providerId="ADAL" clId="{5C59F655-1EA0-47EE-8232-DFF13D16946C}" dt="2022-01-24T04:43:40.082" v="1021" actId="14100"/>
          <ac:grpSpMkLst>
            <pc:docMk/>
            <pc:sldMk cId="286424772" sldId="267"/>
            <ac:grpSpMk id="11" creationId="{8611BD48-4DC6-43E4-8705-2AB137F5EFAC}"/>
          </ac:grpSpMkLst>
        </pc:grpChg>
        <pc:picChg chg="add mod">
          <ac:chgData name="Shoko Kakuda" userId="40706642-bbdd-4be4-a46a-1d3174691c72" providerId="ADAL" clId="{5C59F655-1EA0-47EE-8232-DFF13D16946C}" dt="2022-01-24T04:42:59.467" v="1008" actId="164"/>
          <ac:picMkLst>
            <pc:docMk/>
            <pc:sldMk cId="286424772" sldId="267"/>
            <ac:picMk id="3" creationId="{D69BBB6F-3FE9-43C4-94E7-811CC70806EB}"/>
          </ac:picMkLst>
        </pc:picChg>
        <pc:picChg chg="mod ord">
          <ac:chgData name="Shoko Kakuda" userId="40706642-bbdd-4be4-a46a-1d3174691c72" providerId="ADAL" clId="{5C59F655-1EA0-47EE-8232-DFF13D16946C}" dt="2022-01-24T04:43:46.033" v="1023" actId="170"/>
          <ac:picMkLst>
            <pc:docMk/>
            <pc:sldMk cId="286424772" sldId="267"/>
            <ac:picMk id="4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4:43:52.252" v="1024" actId="1076"/>
          <ac:picMkLst>
            <pc:docMk/>
            <pc:sldMk cId="286424772" sldId="267"/>
            <ac:picMk id="5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4:43:20.648" v="1015" actId="1076"/>
          <ac:picMkLst>
            <pc:docMk/>
            <pc:sldMk cId="286424772" sldId="267"/>
            <ac:picMk id="6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4:43:01.679" v="1009" actId="478"/>
          <ac:picMkLst>
            <pc:docMk/>
            <pc:sldMk cId="286424772" sldId="267"/>
            <ac:picMk id="8" creationId="{00000000-0000-0000-0000-000000000000}"/>
          </ac:picMkLst>
        </pc:picChg>
        <pc:picChg chg="add mod">
          <ac:chgData name="Shoko Kakuda" userId="40706642-bbdd-4be4-a46a-1d3174691c72" providerId="ADAL" clId="{5C59F655-1EA0-47EE-8232-DFF13D16946C}" dt="2022-01-24T04:42:59.467" v="1008" actId="164"/>
          <ac:picMkLst>
            <pc:docMk/>
            <pc:sldMk cId="286424772" sldId="267"/>
            <ac:picMk id="10" creationId="{7BE3E741-325F-4754-B939-D619526FCC2B}"/>
          </ac:picMkLst>
        </pc:picChg>
      </pc:sldChg>
      <pc:sldChg chg="modSp mod">
        <pc:chgData name="Shoko Kakuda" userId="40706642-bbdd-4be4-a46a-1d3174691c72" providerId="ADAL" clId="{5C59F655-1EA0-47EE-8232-DFF13D16946C}" dt="2022-01-24T04:34:56.442" v="860" actId="1036"/>
        <pc:sldMkLst>
          <pc:docMk/>
          <pc:sldMk cId="1467974720" sldId="268"/>
        </pc:sldMkLst>
        <pc:picChg chg="mod">
          <ac:chgData name="Shoko Kakuda" userId="40706642-bbdd-4be4-a46a-1d3174691c72" providerId="ADAL" clId="{5C59F655-1EA0-47EE-8232-DFF13D16946C}" dt="2022-01-24T04:34:56.442" v="860" actId="1036"/>
          <ac:picMkLst>
            <pc:docMk/>
            <pc:sldMk cId="1467974720" sldId="268"/>
            <ac:picMk id="6" creationId="{00000000-0000-0000-0000-000000000000}"/>
          </ac:picMkLst>
        </pc:picChg>
      </pc:sldChg>
      <pc:sldChg chg="delSp del mod">
        <pc:chgData name="Shoko Kakuda" userId="40706642-bbdd-4be4-a46a-1d3174691c72" providerId="ADAL" clId="{5C59F655-1EA0-47EE-8232-DFF13D16946C}" dt="2022-01-24T04:45:41.994" v="1123" actId="47"/>
        <pc:sldMkLst>
          <pc:docMk/>
          <pc:sldMk cId="1094132470" sldId="269"/>
        </pc:sldMkLst>
        <pc:spChg chg="del">
          <ac:chgData name="Shoko Kakuda" userId="40706642-bbdd-4be4-a46a-1d3174691c72" providerId="ADAL" clId="{5C59F655-1EA0-47EE-8232-DFF13D16946C}" dt="2022-01-24T04:44:15.217" v="1026" actId="21"/>
          <ac:spMkLst>
            <pc:docMk/>
            <pc:sldMk cId="1094132470" sldId="269"/>
            <ac:spMk id="12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4:44:15.217" v="1026" actId="21"/>
          <ac:spMkLst>
            <pc:docMk/>
            <pc:sldMk cId="1094132470" sldId="269"/>
            <ac:spMk id="14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4:44:15.217" v="1026" actId="21"/>
          <ac:spMkLst>
            <pc:docMk/>
            <pc:sldMk cId="1094132470" sldId="269"/>
            <ac:spMk id="15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4:44:15.217" v="1026" actId="21"/>
          <ac:spMkLst>
            <pc:docMk/>
            <pc:sldMk cId="1094132470" sldId="269"/>
            <ac:spMk id="17" creationId="{00000000-0000-0000-0000-000000000000}"/>
          </ac:spMkLst>
        </pc:spChg>
        <pc:picChg chg="del">
          <ac:chgData name="Shoko Kakuda" userId="40706642-bbdd-4be4-a46a-1d3174691c72" providerId="ADAL" clId="{5C59F655-1EA0-47EE-8232-DFF13D16946C}" dt="2022-01-24T04:45:30.792" v="1117" actId="21"/>
          <ac:picMkLst>
            <pc:docMk/>
            <pc:sldMk cId="1094132470" sldId="269"/>
            <ac:picMk id="7" creationId="{00000000-0000-0000-0000-000000000000}"/>
          </ac:picMkLst>
        </pc:picChg>
      </pc:sldChg>
      <pc:sldChg chg="setBg">
        <pc:chgData name="Shoko Kakuda" userId="40706642-bbdd-4be4-a46a-1d3174691c72" providerId="ADAL" clId="{5C59F655-1EA0-47EE-8232-DFF13D16946C}" dt="2022-01-24T04:37:31.781" v="956"/>
        <pc:sldMkLst>
          <pc:docMk/>
          <pc:sldMk cId="2125845235" sldId="272"/>
        </pc:sldMkLst>
      </pc:sldChg>
      <pc:sldChg chg="addSp modSp mod modAnim">
        <pc:chgData name="Shoko Kakuda" userId="40706642-bbdd-4be4-a46a-1d3174691c72" providerId="ADAL" clId="{5C59F655-1EA0-47EE-8232-DFF13D16946C}" dt="2022-01-24T08:32:54.952" v="1169" actId="1076"/>
        <pc:sldMkLst>
          <pc:docMk/>
          <pc:sldMk cId="2314145659" sldId="293"/>
        </pc:sldMkLst>
        <pc:picChg chg="mod modCrop">
          <ac:chgData name="Shoko Kakuda" userId="40706642-bbdd-4be4-a46a-1d3174691c72" providerId="ADAL" clId="{5C59F655-1EA0-47EE-8232-DFF13D16946C}" dt="2022-01-24T08:32:42.158" v="1164" actId="14100"/>
          <ac:picMkLst>
            <pc:docMk/>
            <pc:sldMk cId="2314145659" sldId="293"/>
            <ac:picMk id="4" creationId="{00000000-0000-0000-0000-000000000000}"/>
          </ac:picMkLst>
        </pc:picChg>
        <pc:picChg chg="mod modCrop">
          <ac:chgData name="Shoko Kakuda" userId="40706642-bbdd-4be4-a46a-1d3174691c72" providerId="ADAL" clId="{5C59F655-1EA0-47EE-8232-DFF13D16946C}" dt="2022-01-24T08:31:37.880" v="1147" actId="1076"/>
          <ac:picMkLst>
            <pc:docMk/>
            <pc:sldMk cId="2314145659" sldId="293"/>
            <ac:picMk id="5" creationId="{00000000-0000-0000-0000-000000000000}"/>
          </ac:picMkLst>
        </pc:picChg>
        <pc:picChg chg="add mod modCrop">
          <ac:chgData name="Shoko Kakuda" userId="40706642-bbdd-4be4-a46a-1d3174691c72" providerId="ADAL" clId="{5C59F655-1EA0-47EE-8232-DFF13D16946C}" dt="2022-01-24T08:32:00.957" v="1152" actId="1076"/>
          <ac:picMkLst>
            <pc:docMk/>
            <pc:sldMk cId="2314145659" sldId="293"/>
            <ac:picMk id="6" creationId="{43DC1924-80A2-4BAD-A14F-84BE70B0D5A8}"/>
          </ac:picMkLst>
        </pc:picChg>
        <pc:picChg chg="add mod">
          <ac:chgData name="Shoko Kakuda" userId="40706642-bbdd-4be4-a46a-1d3174691c72" providerId="ADAL" clId="{5C59F655-1EA0-47EE-8232-DFF13D16946C}" dt="2022-01-24T08:32:16.282" v="1157" actId="1076"/>
          <ac:picMkLst>
            <pc:docMk/>
            <pc:sldMk cId="2314145659" sldId="293"/>
            <ac:picMk id="8" creationId="{44421503-1D97-4F3C-8A9B-C3AA8805D476}"/>
          </ac:picMkLst>
        </pc:picChg>
        <pc:picChg chg="add mod">
          <ac:chgData name="Shoko Kakuda" userId="40706642-bbdd-4be4-a46a-1d3174691c72" providerId="ADAL" clId="{5C59F655-1EA0-47EE-8232-DFF13D16946C}" dt="2022-01-24T08:32:32.302" v="1162" actId="14100"/>
          <ac:picMkLst>
            <pc:docMk/>
            <pc:sldMk cId="2314145659" sldId="293"/>
            <ac:picMk id="9" creationId="{400932C8-D771-4BD3-BE03-A8ED0439E863}"/>
          </ac:picMkLst>
        </pc:picChg>
        <pc:picChg chg="add mod">
          <ac:chgData name="Shoko Kakuda" userId="40706642-bbdd-4be4-a46a-1d3174691c72" providerId="ADAL" clId="{5C59F655-1EA0-47EE-8232-DFF13D16946C}" dt="2022-01-24T08:32:54.952" v="1169" actId="1076"/>
          <ac:picMkLst>
            <pc:docMk/>
            <pc:sldMk cId="2314145659" sldId="293"/>
            <ac:picMk id="10" creationId="{92679A80-37CC-47B2-9C4D-53434C7C108F}"/>
          </ac:picMkLst>
        </pc:picChg>
      </pc:sldChg>
      <pc:sldChg chg="addSp delSp modSp mod">
        <pc:chgData name="Shoko Kakuda" userId="40706642-bbdd-4be4-a46a-1d3174691c72" providerId="ADAL" clId="{5C59F655-1EA0-47EE-8232-DFF13D16946C}" dt="2022-01-24T08:34:32.258" v="1334" actId="1076"/>
        <pc:sldMkLst>
          <pc:docMk/>
          <pc:sldMk cId="2372675593" sldId="295"/>
        </pc:sldMkLst>
        <pc:picChg chg="mod">
          <ac:chgData name="Shoko Kakuda" userId="40706642-bbdd-4be4-a46a-1d3174691c72" providerId="ADAL" clId="{5C59F655-1EA0-47EE-8232-DFF13D16946C}" dt="2022-01-24T08:34:03.264" v="1245" actId="1076"/>
          <ac:picMkLst>
            <pc:docMk/>
            <pc:sldMk cId="2372675593" sldId="295"/>
            <ac:picMk id="5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8:33:49.703" v="1172" actId="478"/>
          <ac:picMkLst>
            <pc:docMk/>
            <pc:sldMk cId="2372675593" sldId="295"/>
            <ac:picMk id="6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8:33:49.703" v="1172" actId="478"/>
          <ac:picMkLst>
            <pc:docMk/>
            <pc:sldMk cId="2372675593" sldId="295"/>
            <ac:picMk id="7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8:33:49.703" v="1172" actId="478"/>
          <ac:picMkLst>
            <pc:docMk/>
            <pc:sldMk cId="2372675593" sldId="295"/>
            <ac:picMk id="8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8:33:49.703" v="1172" actId="478"/>
          <ac:picMkLst>
            <pc:docMk/>
            <pc:sldMk cId="2372675593" sldId="295"/>
            <ac:picMk id="9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8:33:49.703" v="1172" actId="478"/>
          <ac:picMkLst>
            <pc:docMk/>
            <pc:sldMk cId="2372675593" sldId="295"/>
            <ac:picMk id="10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8:33:49.703" v="1172" actId="478"/>
          <ac:picMkLst>
            <pc:docMk/>
            <pc:sldMk cId="2372675593" sldId="295"/>
            <ac:picMk id="11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8:33:49.703" v="1172" actId="478"/>
          <ac:picMkLst>
            <pc:docMk/>
            <pc:sldMk cId="2372675593" sldId="295"/>
            <ac:picMk id="12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8:34:11.790" v="1326" actId="1035"/>
          <ac:picMkLst>
            <pc:docMk/>
            <pc:sldMk cId="2372675593" sldId="295"/>
            <ac:picMk id="13" creationId="{00000000-0000-0000-0000-000000000000}"/>
          </ac:picMkLst>
        </pc:picChg>
        <pc:picChg chg="add mod">
          <ac:chgData name="Shoko Kakuda" userId="40706642-bbdd-4be4-a46a-1d3174691c72" providerId="ADAL" clId="{5C59F655-1EA0-47EE-8232-DFF13D16946C}" dt="2022-01-24T08:34:32.258" v="1334" actId="1076"/>
          <ac:picMkLst>
            <pc:docMk/>
            <pc:sldMk cId="2372675593" sldId="295"/>
            <ac:picMk id="14" creationId="{882B13B9-F950-4C7A-9C66-A10064B006CF}"/>
          </ac:picMkLst>
        </pc:picChg>
      </pc:sldChg>
      <pc:sldChg chg="addSp delSp modSp del mod delAnim">
        <pc:chgData name="Shoko Kakuda" userId="40706642-bbdd-4be4-a46a-1d3174691c72" providerId="ADAL" clId="{5C59F655-1EA0-47EE-8232-DFF13D16946C}" dt="2022-01-24T08:32:57.829" v="1170" actId="47"/>
        <pc:sldMkLst>
          <pc:docMk/>
          <pc:sldMk cId="1912966082" sldId="296"/>
        </pc:sldMkLst>
        <pc:spChg chg="add mod">
          <ac:chgData name="Shoko Kakuda" userId="40706642-bbdd-4be4-a46a-1d3174691c72" providerId="ADAL" clId="{5C59F655-1EA0-47EE-8232-DFF13D16946C}" dt="2022-01-24T08:32:48.569" v="1167" actId="21"/>
          <ac:spMkLst>
            <pc:docMk/>
            <pc:sldMk cId="1912966082" sldId="296"/>
            <ac:spMk id="6" creationId="{427307BC-79BE-4F46-8D4A-82C4390B4D8E}"/>
          </ac:spMkLst>
        </pc:spChg>
        <pc:picChg chg="del mod">
          <ac:chgData name="Shoko Kakuda" userId="40706642-bbdd-4be4-a46a-1d3174691c72" providerId="ADAL" clId="{5C59F655-1EA0-47EE-8232-DFF13D16946C}" dt="2022-01-24T08:32:07.389" v="1154" actId="21"/>
          <ac:picMkLst>
            <pc:docMk/>
            <pc:sldMk cId="1912966082" sldId="296"/>
            <ac:picMk id="3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8:32:19.225" v="1158" actId="21"/>
          <ac:picMkLst>
            <pc:docMk/>
            <pc:sldMk cId="1912966082" sldId="296"/>
            <ac:picMk id="4" creationId="{00000000-0000-0000-0000-000000000000}"/>
          </ac:picMkLst>
        </pc:picChg>
        <pc:picChg chg="del mod">
          <ac:chgData name="Shoko Kakuda" userId="40706642-bbdd-4be4-a46a-1d3174691c72" providerId="ADAL" clId="{5C59F655-1EA0-47EE-8232-DFF13D16946C}" dt="2022-01-24T08:32:48.569" v="1167" actId="21"/>
          <ac:picMkLst>
            <pc:docMk/>
            <pc:sldMk cId="1912966082" sldId="296"/>
            <ac:picMk id="5" creationId="{00000000-0000-0000-0000-000000000000}"/>
          </ac:picMkLst>
        </pc:picChg>
      </pc:sldChg>
      <pc:sldChg chg="delSp del mod">
        <pc:chgData name="Shoko Kakuda" userId="40706642-bbdd-4be4-a46a-1d3174691c72" providerId="ADAL" clId="{5C59F655-1EA0-47EE-8232-DFF13D16946C}" dt="2022-01-24T08:35:36.454" v="1565" actId="47"/>
        <pc:sldMkLst>
          <pc:docMk/>
          <pc:sldMk cId="4086281841" sldId="297"/>
        </pc:sldMkLst>
        <pc:spChg chg="del">
          <ac:chgData name="Shoko Kakuda" userId="40706642-bbdd-4be4-a46a-1d3174691c72" providerId="ADAL" clId="{5C59F655-1EA0-47EE-8232-DFF13D16946C}" dt="2022-01-24T08:34:56.197" v="1337" actId="21"/>
          <ac:spMkLst>
            <pc:docMk/>
            <pc:sldMk cId="4086281841" sldId="297"/>
            <ac:spMk id="2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8:34:56.197" v="1337" actId="21"/>
          <ac:spMkLst>
            <pc:docMk/>
            <pc:sldMk cId="4086281841" sldId="297"/>
            <ac:spMk id="20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8:34:56.197" v="1337" actId="21"/>
          <ac:spMkLst>
            <pc:docMk/>
            <pc:sldMk cId="4086281841" sldId="297"/>
            <ac:spMk id="22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8:34:56.197" v="1337" actId="21"/>
          <ac:spMkLst>
            <pc:docMk/>
            <pc:sldMk cId="4086281841" sldId="297"/>
            <ac:spMk id="25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8:34:56.197" v="1337" actId="21"/>
          <ac:spMkLst>
            <pc:docMk/>
            <pc:sldMk cId="4086281841" sldId="297"/>
            <ac:spMk id="26" creationId="{00000000-0000-0000-0000-000000000000}"/>
          </ac:spMkLst>
        </pc:spChg>
      </pc:sldChg>
      <pc:sldChg chg="modSp mod">
        <pc:chgData name="Shoko Kakuda" userId="40706642-bbdd-4be4-a46a-1d3174691c72" providerId="ADAL" clId="{5C59F655-1EA0-47EE-8232-DFF13D16946C}" dt="2022-01-24T08:36:09.700" v="1570" actId="1076"/>
        <pc:sldMkLst>
          <pc:docMk/>
          <pc:sldMk cId="3190830226" sldId="299"/>
        </pc:sldMkLst>
        <pc:picChg chg="mod">
          <ac:chgData name="Shoko Kakuda" userId="40706642-bbdd-4be4-a46a-1d3174691c72" providerId="ADAL" clId="{5C59F655-1EA0-47EE-8232-DFF13D16946C}" dt="2022-01-24T08:36:09.700" v="1570" actId="1076"/>
          <ac:picMkLst>
            <pc:docMk/>
            <pc:sldMk cId="3190830226" sldId="299"/>
            <ac:picMk id="6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8:36:06.942" v="1569" actId="1076"/>
          <ac:picMkLst>
            <pc:docMk/>
            <pc:sldMk cId="3190830226" sldId="299"/>
            <ac:picMk id="7" creationId="{00000000-0000-0000-0000-000000000000}"/>
          </ac:picMkLst>
        </pc:picChg>
      </pc:sldChg>
      <pc:sldChg chg="delSp modSp del mod">
        <pc:chgData name="Shoko Kakuda" userId="40706642-bbdd-4be4-a46a-1d3174691c72" providerId="ADAL" clId="{5C59F655-1EA0-47EE-8232-DFF13D16946C}" dt="2022-01-24T08:36:50.717" v="1647" actId="47"/>
        <pc:sldMkLst>
          <pc:docMk/>
          <pc:sldMk cId="2407998437" sldId="300"/>
        </pc:sldMkLst>
        <pc:spChg chg="del">
          <ac:chgData name="Shoko Kakuda" userId="40706642-bbdd-4be4-a46a-1d3174691c72" providerId="ADAL" clId="{5C59F655-1EA0-47EE-8232-DFF13D16946C}" dt="2022-01-24T08:36:40.642" v="1579" actId="21"/>
          <ac:spMkLst>
            <pc:docMk/>
            <pc:sldMk cId="2407998437" sldId="300"/>
            <ac:spMk id="15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8:36:40.642" v="1579" actId="21"/>
          <ac:spMkLst>
            <pc:docMk/>
            <pc:sldMk cId="2407998437" sldId="300"/>
            <ac:spMk id="17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8:36:40.642" v="1579" actId="21"/>
          <ac:spMkLst>
            <pc:docMk/>
            <pc:sldMk cId="2407998437" sldId="300"/>
            <ac:spMk id="18" creationId="{00000000-0000-0000-0000-000000000000}"/>
          </ac:spMkLst>
        </pc:spChg>
        <pc:spChg chg="del">
          <ac:chgData name="Shoko Kakuda" userId="40706642-bbdd-4be4-a46a-1d3174691c72" providerId="ADAL" clId="{5C59F655-1EA0-47EE-8232-DFF13D16946C}" dt="2022-01-24T08:36:40.642" v="1579" actId="21"/>
          <ac:spMkLst>
            <pc:docMk/>
            <pc:sldMk cId="2407998437" sldId="300"/>
            <ac:spMk id="19" creationId="{00000000-0000-0000-0000-000000000000}"/>
          </ac:spMkLst>
        </pc:spChg>
        <pc:picChg chg="del mod">
          <ac:chgData name="Shoko Kakuda" userId="40706642-bbdd-4be4-a46a-1d3174691c72" providerId="ADAL" clId="{5C59F655-1EA0-47EE-8232-DFF13D16946C}" dt="2022-01-24T08:36:28.512" v="1576" actId="21"/>
          <ac:picMkLst>
            <pc:docMk/>
            <pc:sldMk cId="2407998437" sldId="300"/>
            <ac:picMk id="2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8:36:21.400" v="1574" actId="14100"/>
          <ac:picMkLst>
            <pc:docMk/>
            <pc:sldMk cId="2407998437" sldId="300"/>
            <ac:picMk id="13" creationId="{00000000-0000-0000-0000-000000000000}"/>
          </ac:picMkLst>
        </pc:picChg>
      </pc:sldChg>
      <pc:sldChg chg="modSp mod">
        <pc:chgData name="Shoko Kakuda" userId="40706642-bbdd-4be4-a46a-1d3174691c72" providerId="ADAL" clId="{5C59F655-1EA0-47EE-8232-DFF13D16946C}" dt="2022-01-24T08:39:01.995" v="1826" actId="1038"/>
        <pc:sldMkLst>
          <pc:docMk/>
          <pc:sldMk cId="1359445148" sldId="305"/>
        </pc:sldMkLst>
        <pc:picChg chg="mod modCrop">
          <ac:chgData name="Shoko Kakuda" userId="40706642-bbdd-4be4-a46a-1d3174691c72" providerId="ADAL" clId="{5C59F655-1EA0-47EE-8232-DFF13D16946C}" dt="2022-01-24T08:37:53.682" v="1682" actId="732"/>
          <ac:picMkLst>
            <pc:docMk/>
            <pc:sldMk cId="1359445148" sldId="305"/>
            <ac:picMk id="3" creationId="{00000000-0000-0000-0000-000000000000}"/>
          </ac:picMkLst>
        </pc:picChg>
        <pc:picChg chg="mod modCrop">
          <ac:chgData name="Shoko Kakuda" userId="40706642-bbdd-4be4-a46a-1d3174691c72" providerId="ADAL" clId="{5C59F655-1EA0-47EE-8232-DFF13D16946C}" dt="2022-01-24T08:38:43.794" v="1690" actId="14100"/>
          <ac:picMkLst>
            <pc:docMk/>
            <pc:sldMk cId="1359445148" sldId="305"/>
            <ac:picMk id="4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8:39:01.995" v="1826" actId="1038"/>
          <ac:picMkLst>
            <pc:docMk/>
            <pc:sldMk cId="1359445148" sldId="305"/>
            <ac:picMk id="6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8:38:19.274" v="1686"/>
          <ac:picMkLst>
            <pc:docMk/>
            <pc:sldMk cId="1359445148" sldId="305"/>
            <ac:picMk id="7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8:38:59.917" v="1823" actId="1038"/>
          <ac:picMkLst>
            <pc:docMk/>
            <pc:sldMk cId="1359445148" sldId="305"/>
            <ac:picMk id="8" creationId="{00000000-0000-0000-0000-000000000000}"/>
          </ac:picMkLst>
        </pc:picChg>
      </pc:sldChg>
      <pc:sldChg chg="delSp del mod">
        <pc:chgData name="Shoko Kakuda" userId="40706642-bbdd-4be4-a46a-1d3174691c72" providerId="ADAL" clId="{5C59F655-1EA0-47EE-8232-DFF13D16946C}" dt="2022-01-24T08:39:40.773" v="1838" actId="47"/>
        <pc:sldMkLst>
          <pc:docMk/>
          <pc:sldMk cId="69264634" sldId="306"/>
        </pc:sldMkLst>
        <pc:picChg chg="del">
          <ac:chgData name="Shoko Kakuda" userId="40706642-bbdd-4be4-a46a-1d3174691c72" providerId="ADAL" clId="{5C59F655-1EA0-47EE-8232-DFF13D16946C}" dt="2022-01-24T08:39:13.476" v="1828" actId="21"/>
          <ac:picMkLst>
            <pc:docMk/>
            <pc:sldMk cId="69264634" sldId="306"/>
            <ac:picMk id="9" creationId="{00000000-0000-0000-0000-000000000000}"/>
          </ac:picMkLst>
        </pc:picChg>
      </pc:sldChg>
      <pc:sldChg chg="modSp mod">
        <pc:chgData name="Shoko Kakuda" userId="40706642-bbdd-4be4-a46a-1d3174691c72" providerId="ADAL" clId="{5C59F655-1EA0-47EE-8232-DFF13D16946C}" dt="2022-01-24T08:41:30.099" v="1958" actId="14100"/>
        <pc:sldMkLst>
          <pc:docMk/>
          <pc:sldMk cId="3441692239" sldId="309"/>
        </pc:sldMkLst>
        <pc:picChg chg="mod">
          <ac:chgData name="Shoko Kakuda" userId="40706642-bbdd-4be4-a46a-1d3174691c72" providerId="ADAL" clId="{5C59F655-1EA0-47EE-8232-DFF13D16946C}" dt="2022-01-24T08:41:30.099" v="1958" actId="14100"/>
          <ac:picMkLst>
            <pc:docMk/>
            <pc:sldMk cId="3441692239" sldId="309"/>
            <ac:picMk id="5" creationId="{00000000-0000-0000-0000-000000000000}"/>
          </ac:picMkLst>
        </pc:picChg>
      </pc:sldChg>
      <pc:sldChg chg="modSp del mod">
        <pc:chgData name="Shoko Kakuda" userId="40706642-bbdd-4be4-a46a-1d3174691c72" providerId="ADAL" clId="{5C59F655-1EA0-47EE-8232-DFF13D16946C}" dt="2022-01-24T08:46:36.047" v="2015" actId="47"/>
        <pc:sldMkLst>
          <pc:docMk/>
          <pc:sldMk cId="1702501493" sldId="310"/>
        </pc:sldMkLst>
        <pc:picChg chg="mod">
          <ac:chgData name="Shoko Kakuda" userId="40706642-bbdd-4be4-a46a-1d3174691c72" providerId="ADAL" clId="{5C59F655-1EA0-47EE-8232-DFF13D16946C}" dt="2022-01-24T08:45:05.900" v="1981" actId="14100"/>
          <ac:picMkLst>
            <pc:docMk/>
            <pc:sldMk cId="1702501493" sldId="310"/>
            <ac:picMk id="11" creationId="{00000000-0000-0000-0000-000000000000}"/>
          </ac:picMkLst>
        </pc:picChg>
      </pc:sldChg>
      <pc:sldChg chg="addSp delSp modSp mod">
        <pc:chgData name="Shoko Kakuda" userId="40706642-bbdd-4be4-a46a-1d3174691c72" providerId="ADAL" clId="{5C59F655-1EA0-47EE-8232-DFF13D16946C}" dt="2022-01-24T08:44:45.892" v="1978" actId="1076"/>
        <pc:sldMkLst>
          <pc:docMk/>
          <pc:sldMk cId="4049158920" sldId="311"/>
        </pc:sldMkLst>
        <pc:picChg chg="del mod">
          <ac:chgData name="Shoko Kakuda" userId="40706642-bbdd-4be4-a46a-1d3174691c72" providerId="ADAL" clId="{5C59F655-1EA0-47EE-8232-DFF13D16946C}" dt="2022-01-24T08:43:30.249" v="1961" actId="478"/>
          <ac:picMkLst>
            <pc:docMk/>
            <pc:sldMk cId="4049158920" sldId="311"/>
            <ac:picMk id="3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8:44:24.015" v="1973" actId="1076"/>
          <ac:picMkLst>
            <pc:docMk/>
            <pc:sldMk cId="4049158920" sldId="311"/>
            <ac:picMk id="4" creationId="{00000000-0000-0000-0000-000000000000}"/>
          </ac:picMkLst>
        </pc:picChg>
        <pc:picChg chg="add mod">
          <ac:chgData name="Shoko Kakuda" userId="40706642-bbdd-4be4-a46a-1d3174691c72" providerId="ADAL" clId="{5C59F655-1EA0-47EE-8232-DFF13D16946C}" dt="2022-01-24T08:43:34.791" v="1964" actId="1076"/>
          <ac:picMkLst>
            <pc:docMk/>
            <pc:sldMk cId="4049158920" sldId="311"/>
            <ac:picMk id="5" creationId="{F19577CF-B9B6-40B5-8736-80A684363407}"/>
          </ac:picMkLst>
        </pc:picChg>
        <pc:picChg chg="mod">
          <ac:chgData name="Shoko Kakuda" userId="40706642-bbdd-4be4-a46a-1d3174691c72" providerId="ADAL" clId="{5C59F655-1EA0-47EE-8232-DFF13D16946C}" dt="2022-01-24T08:44:38.367" v="1975" actId="1076"/>
          <ac:picMkLst>
            <pc:docMk/>
            <pc:sldMk cId="4049158920" sldId="311"/>
            <ac:picMk id="7" creationId="{00000000-0000-0000-0000-000000000000}"/>
          </ac:picMkLst>
        </pc:picChg>
        <pc:picChg chg="add mod">
          <ac:chgData name="Shoko Kakuda" userId="40706642-bbdd-4be4-a46a-1d3174691c72" providerId="ADAL" clId="{5C59F655-1EA0-47EE-8232-DFF13D16946C}" dt="2022-01-24T08:43:53.447" v="1967" actId="1076"/>
          <ac:picMkLst>
            <pc:docMk/>
            <pc:sldMk cId="4049158920" sldId="311"/>
            <ac:picMk id="8" creationId="{90306F96-76C9-4470-B4CB-8BF150639CF6}"/>
          </ac:picMkLst>
        </pc:picChg>
        <pc:picChg chg="mod">
          <ac:chgData name="Shoko Kakuda" userId="40706642-bbdd-4be4-a46a-1d3174691c72" providerId="ADAL" clId="{5C59F655-1EA0-47EE-8232-DFF13D16946C}" dt="2022-01-24T08:44:40.435" v="1976" actId="1076"/>
          <ac:picMkLst>
            <pc:docMk/>
            <pc:sldMk cId="4049158920" sldId="311"/>
            <ac:picMk id="10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8:44:42.918" v="1977" actId="1076"/>
          <ac:picMkLst>
            <pc:docMk/>
            <pc:sldMk cId="4049158920" sldId="311"/>
            <ac:picMk id="12" creationId="{00000000-0000-0000-0000-000000000000}"/>
          </ac:picMkLst>
        </pc:picChg>
        <pc:picChg chg="add mod">
          <ac:chgData name="Shoko Kakuda" userId="40706642-bbdd-4be4-a46a-1d3174691c72" providerId="ADAL" clId="{5C59F655-1EA0-47EE-8232-DFF13D16946C}" dt="2022-01-24T08:44:13.326" v="1971" actId="1076"/>
          <ac:picMkLst>
            <pc:docMk/>
            <pc:sldMk cId="4049158920" sldId="311"/>
            <ac:picMk id="13" creationId="{C98221CB-787F-440E-BA42-A636CD4D4E03}"/>
          </ac:picMkLst>
        </pc:picChg>
        <pc:picChg chg="mod">
          <ac:chgData name="Shoko Kakuda" userId="40706642-bbdd-4be4-a46a-1d3174691c72" providerId="ADAL" clId="{5C59F655-1EA0-47EE-8232-DFF13D16946C}" dt="2022-01-24T08:44:45.892" v="1978" actId="1076"/>
          <ac:picMkLst>
            <pc:docMk/>
            <pc:sldMk cId="4049158920" sldId="311"/>
            <ac:picMk id="14" creationId="{00000000-0000-0000-0000-000000000000}"/>
          </ac:picMkLst>
        </pc:picChg>
      </pc:sldChg>
      <pc:sldChg chg="addSp delSp modSp mod addAnim delAnim modAnim">
        <pc:chgData name="Shoko Kakuda" userId="40706642-bbdd-4be4-a46a-1d3174691c72" providerId="ADAL" clId="{5C59F655-1EA0-47EE-8232-DFF13D16946C}" dt="2022-01-24T08:48:35.446" v="2297" actId="1582"/>
        <pc:sldMkLst>
          <pc:docMk/>
          <pc:sldMk cId="3784871015" sldId="312"/>
        </pc:sldMkLst>
        <pc:picChg chg="add mod">
          <ac:chgData name="Shoko Kakuda" userId="40706642-bbdd-4be4-a46a-1d3174691c72" providerId="ADAL" clId="{5C59F655-1EA0-47EE-8232-DFF13D16946C}" dt="2022-01-24T08:48:13.478" v="2242" actId="1035"/>
          <ac:picMkLst>
            <pc:docMk/>
            <pc:sldMk cId="3784871015" sldId="312"/>
            <ac:picMk id="3" creationId="{D21AB739-5F67-434F-BE36-7FBB527EC1BF}"/>
          </ac:picMkLst>
        </pc:picChg>
        <pc:picChg chg="mod">
          <ac:chgData name="Shoko Kakuda" userId="40706642-bbdd-4be4-a46a-1d3174691c72" providerId="ADAL" clId="{5C59F655-1EA0-47EE-8232-DFF13D16946C}" dt="2022-01-24T08:47:04.659" v="2093" actId="1036"/>
          <ac:picMkLst>
            <pc:docMk/>
            <pc:sldMk cId="3784871015" sldId="312"/>
            <ac:picMk id="5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8:47:25.718" v="2157" actId="478"/>
          <ac:picMkLst>
            <pc:docMk/>
            <pc:sldMk cId="3784871015" sldId="312"/>
            <ac:picMk id="6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8:47:27.472" v="2158" actId="478"/>
          <ac:picMkLst>
            <pc:docMk/>
            <pc:sldMk cId="3784871015" sldId="312"/>
            <ac:picMk id="7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8:47:29.346" v="2159" actId="478"/>
          <ac:picMkLst>
            <pc:docMk/>
            <pc:sldMk cId="3784871015" sldId="312"/>
            <ac:picMk id="8" creationId="{00000000-0000-0000-0000-000000000000}"/>
          </ac:picMkLst>
        </pc:picChg>
        <pc:picChg chg="add del mod">
          <ac:chgData name="Shoko Kakuda" userId="40706642-bbdd-4be4-a46a-1d3174691c72" providerId="ADAL" clId="{5C59F655-1EA0-47EE-8232-DFF13D16946C}" dt="2022-01-24T08:47:43.347" v="2163" actId="1076"/>
          <ac:picMkLst>
            <pc:docMk/>
            <pc:sldMk cId="3784871015" sldId="312"/>
            <ac:picMk id="9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8:48:05.691" v="2165" actId="478"/>
          <ac:picMkLst>
            <pc:docMk/>
            <pc:sldMk cId="3784871015" sldId="312"/>
            <ac:picMk id="10" creationId="{00000000-0000-0000-0000-000000000000}"/>
          </ac:picMkLst>
        </pc:picChg>
        <pc:picChg chg="add del mod">
          <ac:chgData name="Shoko Kakuda" userId="40706642-bbdd-4be4-a46a-1d3174691c72" providerId="ADAL" clId="{5C59F655-1EA0-47EE-8232-DFF13D16946C}" dt="2022-01-24T08:47:33.125" v="2160" actId="1076"/>
          <ac:picMkLst>
            <pc:docMk/>
            <pc:sldMk cId="3784871015" sldId="312"/>
            <ac:picMk id="11" creationId="{9A2C9CEB-F346-4A41-BA0F-6F9E3C4287ED}"/>
          </ac:picMkLst>
        </pc:picChg>
        <pc:picChg chg="add del mod">
          <ac:chgData name="Shoko Kakuda" userId="40706642-bbdd-4be4-a46a-1d3174691c72" providerId="ADAL" clId="{5C59F655-1EA0-47EE-8232-DFF13D16946C}" dt="2022-01-24T08:47:36.336" v="2161" actId="1076"/>
          <ac:picMkLst>
            <pc:docMk/>
            <pc:sldMk cId="3784871015" sldId="312"/>
            <ac:picMk id="12" creationId="{D90FC2F2-6550-4D0D-8A6B-F0E780939326}"/>
          </ac:picMkLst>
        </pc:picChg>
        <pc:picChg chg="add del mod">
          <ac:chgData name="Shoko Kakuda" userId="40706642-bbdd-4be4-a46a-1d3174691c72" providerId="ADAL" clId="{5C59F655-1EA0-47EE-8232-DFF13D16946C}" dt="2022-01-24T08:47:40.091" v="2162" actId="1076"/>
          <ac:picMkLst>
            <pc:docMk/>
            <pc:sldMk cId="3784871015" sldId="312"/>
            <ac:picMk id="14" creationId="{6D184F25-E3BB-4BE9-8BB6-146913DEDC3A}"/>
          </ac:picMkLst>
        </pc:picChg>
        <pc:picChg chg="add mod">
          <ac:chgData name="Shoko Kakuda" userId="40706642-bbdd-4be4-a46a-1d3174691c72" providerId="ADAL" clId="{5C59F655-1EA0-47EE-8232-DFF13D16946C}" dt="2022-01-24T08:48:35.446" v="2297" actId="1582"/>
          <ac:picMkLst>
            <pc:docMk/>
            <pc:sldMk cId="3784871015" sldId="312"/>
            <ac:picMk id="15" creationId="{B7DFEE65-45BB-41B4-922B-170E12246339}"/>
          </ac:picMkLst>
        </pc:picChg>
      </pc:sldChg>
      <pc:sldChg chg="addSp delSp modSp mod">
        <pc:chgData name="Shoko Kakuda" userId="40706642-bbdd-4be4-a46a-1d3174691c72" providerId="ADAL" clId="{5C59F655-1EA0-47EE-8232-DFF13D16946C}" dt="2022-01-24T08:50:14.858" v="2383" actId="1036"/>
        <pc:sldMkLst>
          <pc:docMk/>
          <pc:sldMk cId="3632728932" sldId="314"/>
        </pc:sldMkLst>
        <pc:spChg chg="add mod">
          <ac:chgData name="Shoko Kakuda" userId="40706642-bbdd-4be4-a46a-1d3174691c72" providerId="ADAL" clId="{5C59F655-1EA0-47EE-8232-DFF13D16946C}" dt="2022-01-24T08:49:10.974" v="2314" actId="403"/>
          <ac:spMkLst>
            <pc:docMk/>
            <pc:sldMk cId="3632728932" sldId="314"/>
            <ac:spMk id="2" creationId="{DDA26B75-84B7-40E0-9CBF-06DB7CDF8171}"/>
          </ac:spMkLst>
        </pc:spChg>
        <pc:spChg chg="add mod">
          <ac:chgData name="Shoko Kakuda" userId="40706642-bbdd-4be4-a46a-1d3174691c72" providerId="ADAL" clId="{5C59F655-1EA0-47EE-8232-DFF13D16946C}" dt="2022-01-24T08:49:30.807" v="2331" actId="1076"/>
          <ac:spMkLst>
            <pc:docMk/>
            <pc:sldMk cId="3632728932" sldId="314"/>
            <ac:spMk id="16" creationId="{08C904C7-23DE-4A26-81D5-6B5E1021FE96}"/>
          </ac:spMkLst>
        </pc:spChg>
        <pc:spChg chg="add mod">
          <ac:chgData name="Shoko Kakuda" userId="40706642-bbdd-4be4-a46a-1d3174691c72" providerId="ADAL" clId="{5C59F655-1EA0-47EE-8232-DFF13D16946C}" dt="2022-01-24T08:49:45.405" v="2350" actId="1076"/>
          <ac:spMkLst>
            <pc:docMk/>
            <pc:sldMk cId="3632728932" sldId="314"/>
            <ac:spMk id="17" creationId="{31F95259-E705-4F4D-AED0-9BCB28728423}"/>
          </ac:spMkLst>
        </pc:spChg>
        <pc:spChg chg="add mod">
          <ac:chgData name="Shoko Kakuda" userId="40706642-bbdd-4be4-a46a-1d3174691c72" providerId="ADAL" clId="{5C59F655-1EA0-47EE-8232-DFF13D16946C}" dt="2022-01-24T08:49:59.155" v="2363" actId="1076"/>
          <ac:spMkLst>
            <pc:docMk/>
            <pc:sldMk cId="3632728932" sldId="314"/>
            <ac:spMk id="18" creationId="{9B63CBFE-8C5F-432C-B53A-390C0362E1B9}"/>
          </ac:spMkLst>
        </pc:spChg>
        <pc:spChg chg="add mod">
          <ac:chgData name="Shoko Kakuda" userId="40706642-bbdd-4be4-a46a-1d3174691c72" providerId="ADAL" clId="{5C59F655-1EA0-47EE-8232-DFF13D16946C}" dt="2022-01-24T08:50:14.858" v="2383" actId="1036"/>
          <ac:spMkLst>
            <pc:docMk/>
            <pc:sldMk cId="3632728932" sldId="314"/>
            <ac:spMk id="19" creationId="{825144CB-CEFB-4F38-91A5-71BDE0EDE71C}"/>
          </ac:spMkLst>
        </pc:spChg>
        <pc:picChg chg="del">
          <ac:chgData name="Shoko Kakuda" userId="40706642-bbdd-4be4-a46a-1d3174691c72" providerId="ADAL" clId="{5C59F655-1EA0-47EE-8232-DFF13D16946C}" dt="2022-01-24T08:49:14.411" v="2315" actId="478"/>
          <ac:picMkLst>
            <pc:docMk/>
            <pc:sldMk cId="3632728932" sldId="314"/>
            <ac:picMk id="9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8:49:26.244" v="2330" actId="478"/>
          <ac:picMkLst>
            <pc:docMk/>
            <pc:sldMk cId="3632728932" sldId="314"/>
            <ac:picMk id="10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8:49:40.974" v="2349" actId="478"/>
          <ac:picMkLst>
            <pc:docMk/>
            <pc:sldMk cId="3632728932" sldId="314"/>
            <ac:picMk id="11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8:49:49.161" v="2351" actId="478"/>
          <ac:picMkLst>
            <pc:docMk/>
            <pc:sldMk cId="3632728932" sldId="314"/>
            <ac:picMk id="12" creationId="{00000000-0000-0000-0000-000000000000}"/>
          </ac:picMkLst>
        </pc:picChg>
        <pc:picChg chg="del">
          <ac:chgData name="Shoko Kakuda" userId="40706642-bbdd-4be4-a46a-1d3174691c72" providerId="ADAL" clId="{5C59F655-1EA0-47EE-8232-DFF13D16946C}" dt="2022-01-24T08:50:03.193" v="2365" actId="478"/>
          <ac:picMkLst>
            <pc:docMk/>
            <pc:sldMk cId="3632728932" sldId="314"/>
            <ac:picMk id="13" creationId="{00000000-0000-0000-0000-000000000000}"/>
          </ac:picMkLst>
        </pc:picChg>
      </pc:sldChg>
      <pc:sldChg chg="addSp delSp modSp mod setBg">
        <pc:chgData name="Shoko Kakuda" userId="40706642-bbdd-4be4-a46a-1d3174691c72" providerId="ADAL" clId="{5C59F655-1EA0-47EE-8232-DFF13D16946C}" dt="2022-01-24T04:40:33.430" v="989" actId="170"/>
        <pc:sldMkLst>
          <pc:docMk/>
          <pc:sldMk cId="2729550245" sldId="323"/>
        </pc:sldMkLst>
        <pc:spChg chg="ord">
          <ac:chgData name="Shoko Kakuda" userId="40706642-bbdd-4be4-a46a-1d3174691c72" providerId="ADAL" clId="{5C59F655-1EA0-47EE-8232-DFF13D16946C}" dt="2022-01-24T04:40:33.430" v="989" actId="170"/>
          <ac:spMkLst>
            <pc:docMk/>
            <pc:sldMk cId="2729550245" sldId="323"/>
            <ac:spMk id="8" creationId="{D3B721A8-7E31-40C6-94D2-455C209E4B02}"/>
          </ac:spMkLst>
        </pc:spChg>
        <pc:picChg chg="add mod">
          <ac:chgData name="Shoko Kakuda" userId="40706642-bbdd-4be4-a46a-1d3174691c72" providerId="ADAL" clId="{5C59F655-1EA0-47EE-8232-DFF13D16946C}" dt="2022-01-24T04:40:08.013" v="980" actId="1076"/>
          <ac:picMkLst>
            <pc:docMk/>
            <pc:sldMk cId="2729550245" sldId="323"/>
            <ac:picMk id="3" creationId="{FCD0E60C-1C79-4C81-B051-4386DEF56CA4}"/>
          </ac:picMkLst>
        </pc:picChg>
        <pc:picChg chg="del mod">
          <ac:chgData name="Shoko Kakuda" userId="40706642-bbdd-4be4-a46a-1d3174691c72" providerId="ADAL" clId="{5C59F655-1EA0-47EE-8232-DFF13D16946C}" dt="2022-01-24T04:38:47.967" v="971" actId="478"/>
          <ac:picMkLst>
            <pc:docMk/>
            <pc:sldMk cId="2729550245" sldId="323"/>
            <ac:picMk id="4" creationId="{00000000-0000-0000-0000-000000000000}"/>
          </ac:picMkLst>
        </pc:picChg>
        <pc:picChg chg="del mod">
          <ac:chgData name="Shoko Kakuda" userId="40706642-bbdd-4be4-a46a-1d3174691c72" providerId="ADAL" clId="{5C59F655-1EA0-47EE-8232-DFF13D16946C}" dt="2022-01-24T04:38:49.607" v="972" actId="478"/>
          <ac:picMkLst>
            <pc:docMk/>
            <pc:sldMk cId="2729550245" sldId="323"/>
            <ac:picMk id="6" creationId="{00000000-0000-0000-0000-000000000000}"/>
          </ac:picMkLst>
        </pc:picChg>
        <pc:picChg chg="del mod">
          <ac:chgData name="Shoko Kakuda" userId="40706642-bbdd-4be4-a46a-1d3174691c72" providerId="ADAL" clId="{5C59F655-1EA0-47EE-8232-DFF13D16946C}" dt="2022-01-24T04:38:50.927" v="973" actId="478"/>
          <ac:picMkLst>
            <pc:docMk/>
            <pc:sldMk cId="2729550245" sldId="323"/>
            <ac:picMk id="7" creationId="{00000000-0000-0000-0000-000000000000}"/>
          </ac:picMkLst>
        </pc:picChg>
        <pc:picChg chg="add mod">
          <ac:chgData name="Shoko Kakuda" userId="40706642-bbdd-4be4-a46a-1d3174691c72" providerId="ADAL" clId="{5C59F655-1EA0-47EE-8232-DFF13D16946C}" dt="2022-01-24T04:40:15.121" v="986" actId="1038"/>
          <ac:picMkLst>
            <pc:docMk/>
            <pc:sldMk cId="2729550245" sldId="323"/>
            <ac:picMk id="9" creationId="{AAC2FB9F-20C1-4969-A347-3DF1DD965B14}"/>
          </ac:picMkLst>
        </pc:picChg>
      </pc:sldChg>
      <pc:sldChg chg="addSp modSp add del mod">
        <pc:chgData name="Shoko Kakuda" userId="40706642-bbdd-4be4-a46a-1d3174691c72" providerId="ADAL" clId="{5C59F655-1EA0-47EE-8232-DFF13D16946C}" dt="2022-01-24T04:33:36.168" v="852" actId="47"/>
        <pc:sldMkLst>
          <pc:docMk/>
          <pc:sldMk cId="760425765" sldId="324"/>
        </pc:sldMkLst>
        <pc:spChg chg="add mod">
          <ac:chgData name="Shoko Kakuda" userId="40706642-bbdd-4be4-a46a-1d3174691c72" providerId="ADAL" clId="{5C59F655-1EA0-47EE-8232-DFF13D16946C}" dt="2022-01-24T04:22:41.626" v="280" actId="1037"/>
          <ac:spMkLst>
            <pc:docMk/>
            <pc:sldMk cId="760425765" sldId="324"/>
            <ac:spMk id="2" creationId="{3F54A93E-E723-44E6-B2E8-BFD92912C89F}"/>
          </ac:spMkLst>
        </pc:spChg>
        <pc:spChg chg="add mod">
          <ac:chgData name="Shoko Kakuda" userId="40706642-bbdd-4be4-a46a-1d3174691c72" providerId="ADAL" clId="{5C59F655-1EA0-47EE-8232-DFF13D16946C}" dt="2022-01-24T04:24:04.289" v="304" actId="1076"/>
          <ac:spMkLst>
            <pc:docMk/>
            <pc:sldMk cId="760425765" sldId="324"/>
            <ac:spMk id="13" creationId="{AEA53943-3E49-409D-BC56-47A26FC7871F}"/>
          </ac:spMkLst>
        </pc:spChg>
        <pc:spChg chg="add mod">
          <ac:chgData name="Shoko Kakuda" userId="40706642-bbdd-4be4-a46a-1d3174691c72" providerId="ADAL" clId="{5C59F655-1EA0-47EE-8232-DFF13D16946C}" dt="2022-01-24T04:23:57.852" v="303" actId="1076"/>
          <ac:spMkLst>
            <pc:docMk/>
            <pc:sldMk cId="760425765" sldId="324"/>
            <ac:spMk id="20" creationId="{DBAD39E1-8231-42BD-874E-0D47171AD4C4}"/>
          </ac:spMkLst>
        </pc:spChg>
        <pc:spChg chg="add mod">
          <ac:chgData name="Shoko Kakuda" userId="40706642-bbdd-4be4-a46a-1d3174691c72" providerId="ADAL" clId="{5C59F655-1EA0-47EE-8232-DFF13D16946C}" dt="2022-01-24T04:23:52.037" v="302" actId="1076"/>
          <ac:spMkLst>
            <pc:docMk/>
            <pc:sldMk cId="760425765" sldId="324"/>
            <ac:spMk id="21" creationId="{E59D2310-315E-43D0-9C67-CA2E5E9AFC59}"/>
          </ac:spMkLst>
        </pc:spChg>
        <pc:spChg chg="add mod">
          <ac:chgData name="Shoko Kakuda" userId="40706642-bbdd-4be4-a46a-1d3174691c72" providerId="ADAL" clId="{5C59F655-1EA0-47EE-8232-DFF13D16946C}" dt="2022-01-24T04:23:46.253" v="301" actId="1076"/>
          <ac:spMkLst>
            <pc:docMk/>
            <pc:sldMk cId="760425765" sldId="324"/>
            <ac:spMk id="22" creationId="{68FAC78B-86D3-4DB7-9784-831417663C0D}"/>
          </ac:spMkLst>
        </pc:spChg>
        <pc:spChg chg="add mod">
          <ac:chgData name="Shoko Kakuda" userId="40706642-bbdd-4be4-a46a-1d3174691c72" providerId="ADAL" clId="{5C59F655-1EA0-47EE-8232-DFF13D16946C}" dt="2022-01-24T04:23:39.131" v="300" actId="1076"/>
          <ac:spMkLst>
            <pc:docMk/>
            <pc:sldMk cId="760425765" sldId="324"/>
            <ac:spMk id="23" creationId="{B8092041-A230-46AE-9F08-09A43E9012FE}"/>
          </ac:spMkLst>
        </pc:spChg>
      </pc:sldChg>
      <pc:sldChg chg="addSp modSp add mod">
        <pc:chgData name="Shoko Kakuda" userId="40706642-bbdd-4be4-a46a-1d3174691c72" providerId="ADAL" clId="{5C59F655-1EA0-47EE-8232-DFF13D16946C}" dt="2022-01-24T04:37:12.116" v="955" actId="1036"/>
        <pc:sldMkLst>
          <pc:docMk/>
          <pc:sldMk cId="80134872" sldId="329"/>
        </pc:sldMkLst>
        <pc:spChg chg="add mod">
          <ac:chgData name="Shoko Kakuda" userId="40706642-bbdd-4be4-a46a-1d3174691c72" providerId="ADAL" clId="{5C59F655-1EA0-47EE-8232-DFF13D16946C}" dt="2022-01-24T04:37:05.536" v="951" actId="1076"/>
          <ac:spMkLst>
            <pc:docMk/>
            <pc:sldMk cId="80134872" sldId="329"/>
            <ac:spMk id="11" creationId="{7DB14AC8-493F-4C4A-B852-6AE78E5E9BF1}"/>
          </ac:spMkLst>
        </pc:spChg>
        <pc:spChg chg="add mod">
          <ac:chgData name="Shoko Kakuda" userId="40706642-bbdd-4be4-a46a-1d3174691c72" providerId="ADAL" clId="{5C59F655-1EA0-47EE-8232-DFF13D16946C}" dt="2022-01-24T04:36:55.971" v="949" actId="1035"/>
          <ac:spMkLst>
            <pc:docMk/>
            <pc:sldMk cId="80134872" sldId="329"/>
            <ac:spMk id="12" creationId="{5E5F8674-3C1A-44A2-A1FB-F9D6B3B06542}"/>
          </ac:spMkLst>
        </pc:spChg>
        <pc:spChg chg="add mod">
          <ac:chgData name="Shoko Kakuda" userId="40706642-bbdd-4be4-a46a-1d3174691c72" providerId="ADAL" clId="{5C59F655-1EA0-47EE-8232-DFF13D16946C}" dt="2022-01-24T04:37:12.116" v="955" actId="1036"/>
          <ac:spMkLst>
            <pc:docMk/>
            <pc:sldMk cId="80134872" sldId="329"/>
            <ac:spMk id="13" creationId="{ADC63EA3-96D4-4BF9-8F97-A524D8984B33}"/>
          </ac:spMkLst>
        </pc:spChg>
      </pc:sldChg>
      <pc:sldChg chg="addSp delSp modSp add mod setBg">
        <pc:chgData name="Shoko Kakuda" userId="40706642-bbdd-4be4-a46a-1d3174691c72" providerId="ADAL" clId="{5C59F655-1EA0-47EE-8232-DFF13D16946C}" dt="2022-01-24T04:41:29.124" v="996"/>
        <pc:sldMkLst>
          <pc:docMk/>
          <pc:sldMk cId="4038791290" sldId="330"/>
        </pc:sldMkLst>
        <pc:picChg chg="del">
          <ac:chgData name="Shoko Kakuda" userId="40706642-bbdd-4be4-a46a-1d3174691c72" providerId="ADAL" clId="{5C59F655-1EA0-47EE-8232-DFF13D16946C}" dt="2022-01-24T04:40:38.404" v="991" actId="478"/>
          <ac:picMkLst>
            <pc:docMk/>
            <pc:sldMk cId="4038791290" sldId="330"/>
            <ac:picMk id="3" creationId="{FCD0E60C-1C79-4C81-B051-4386DEF56CA4}"/>
          </ac:picMkLst>
        </pc:picChg>
        <pc:picChg chg="add mod">
          <ac:chgData name="Shoko Kakuda" userId="40706642-bbdd-4be4-a46a-1d3174691c72" providerId="ADAL" clId="{5C59F655-1EA0-47EE-8232-DFF13D16946C}" dt="2022-01-24T04:41:20.482" v="995" actId="1076"/>
          <ac:picMkLst>
            <pc:docMk/>
            <pc:sldMk cId="4038791290" sldId="330"/>
            <ac:picMk id="4" creationId="{7F7D5219-9107-41D1-9CE0-42F8272E02D4}"/>
          </ac:picMkLst>
        </pc:picChg>
        <pc:picChg chg="del">
          <ac:chgData name="Shoko Kakuda" userId="40706642-bbdd-4be4-a46a-1d3174691c72" providerId="ADAL" clId="{5C59F655-1EA0-47EE-8232-DFF13D16946C}" dt="2022-01-24T04:40:39.803" v="992" actId="478"/>
          <ac:picMkLst>
            <pc:docMk/>
            <pc:sldMk cId="4038791290" sldId="330"/>
            <ac:picMk id="9" creationId="{AAC2FB9F-20C1-4969-A347-3DF1DD965B14}"/>
          </ac:picMkLst>
        </pc:picChg>
      </pc:sldChg>
      <pc:sldChg chg="addSp modSp add mod">
        <pc:chgData name="Shoko Kakuda" userId="40706642-bbdd-4be4-a46a-1d3174691c72" providerId="ADAL" clId="{5C59F655-1EA0-47EE-8232-DFF13D16946C}" dt="2022-01-24T04:45:38.886" v="1122" actId="1076"/>
        <pc:sldMkLst>
          <pc:docMk/>
          <pc:sldMk cId="1386841260" sldId="331"/>
        </pc:sldMkLst>
        <pc:spChg chg="add mod">
          <ac:chgData name="Shoko Kakuda" userId="40706642-bbdd-4be4-a46a-1d3174691c72" providerId="ADAL" clId="{5C59F655-1EA0-47EE-8232-DFF13D16946C}" dt="2022-01-24T04:45:12.857" v="1091" actId="1037"/>
          <ac:spMkLst>
            <pc:docMk/>
            <pc:sldMk cId="1386841260" sldId="331"/>
            <ac:spMk id="12" creationId="{7C31B9D8-07BE-4CE2-958C-A9A2AA7D3B2C}"/>
          </ac:spMkLst>
        </pc:spChg>
        <pc:spChg chg="add mod">
          <ac:chgData name="Shoko Kakuda" userId="40706642-bbdd-4be4-a46a-1d3174691c72" providerId="ADAL" clId="{5C59F655-1EA0-47EE-8232-DFF13D16946C}" dt="2022-01-24T04:45:19.641" v="1116" actId="1035"/>
          <ac:spMkLst>
            <pc:docMk/>
            <pc:sldMk cId="1386841260" sldId="331"/>
            <ac:spMk id="13" creationId="{231558D7-3758-47C2-8E01-BDB91FCD8FC6}"/>
          </ac:spMkLst>
        </pc:spChg>
        <pc:spChg chg="add mod">
          <ac:chgData name="Shoko Kakuda" userId="40706642-bbdd-4be4-a46a-1d3174691c72" providerId="ADAL" clId="{5C59F655-1EA0-47EE-8232-DFF13D16946C}" dt="2022-01-24T04:45:12.857" v="1091" actId="1037"/>
          <ac:spMkLst>
            <pc:docMk/>
            <pc:sldMk cId="1386841260" sldId="331"/>
            <ac:spMk id="14" creationId="{D8017A59-C4A1-42B4-B5B1-FEAD5D58BC6C}"/>
          </ac:spMkLst>
        </pc:spChg>
        <pc:spChg chg="add mod">
          <ac:chgData name="Shoko Kakuda" userId="40706642-bbdd-4be4-a46a-1d3174691c72" providerId="ADAL" clId="{5C59F655-1EA0-47EE-8232-DFF13D16946C}" dt="2022-01-24T04:45:19.641" v="1116" actId="1035"/>
          <ac:spMkLst>
            <pc:docMk/>
            <pc:sldMk cId="1386841260" sldId="331"/>
            <ac:spMk id="15" creationId="{0857BC24-9AB7-4728-AA58-9AE9AB22DD7E}"/>
          </ac:spMkLst>
        </pc:spChg>
        <pc:grpChg chg="mod">
          <ac:chgData name="Shoko Kakuda" userId="40706642-bbdd-4be4-a46a-1d3174691c72" providerId="ADAL" clId="{5C59F655-1EA0-47EE-8232-DFF13D16946C}" dt="2022-01-24T04:44:59.242" v="1069" actId="1076"/>
          <ac:grpSpMkLst>
            <pc:docMk/>
            <pc:sldMk cId="1386841260" sldId="331"/>
            <ac:grpSpMk id="11" creationId="{8611BD48-4DC6-43E4-8705-2AB137F5EFAC}"/>
          </ac:grpSpMkLst>
        </pc:grpChg>
        <pc:picChg chg="mod">
          <ac:chgData name="Shoko Kakuda" userId="40706642-bbdd-4be4-a46a-1d3174691c72" providerId="ADAL" clId="{5C59F655-1EA0-47EE-8232-DFF13D16946C}" dt="2022-01-24T04:45:05.488" v="1071" actId="1076"/>
          <ac:picMkLst>
            <pc:docMk/>
            <pc:sldMk cId="1386841260" sldId="331"/>
            <ac:picMk id="4" creationId="{00000000-0000-0000-0000-000000000000}"/>
          </ac:picMkLst>
        </pc:picChg>
        <pc:picChg chg="mod">
          <ac:chgData name="Shoko Kakuda" userId="40706642-bbdd-4be4-a46a-1d3174691c72" providerId="ADAL" clId="{5C59F655-1EA0-47EE-8232-DFF13D16946C}" dt="2022-01-24T04:45:01.850" v="1070" actId="1076"/>
          <ac:picMkLst>
            <pc:docMk/>
            <pc:sldMk cId="1386841260" sldId="331"/>
            <ac:picMk id="5" creationId="{00000000-0000-0000-0000-000000000000}"/>
          </ac:picMkLst>
        </pc:picChg>
        <pc:picChg chg="add mod">
          <ac:chgData name="Shoko Kakuda" userId="40706642-bbdd-4be4-a46a-1d3174691c72" providerId="ADAL" clId="{5C59F655-1EA0-47EE-8232-DFF13D16946C}" dt="2022-01-24T04:45:38.886" v="1122" actId="1076"/>
          <ac:picMkLst>
            <pc:docMk/>
            <pc:sldMk cId="1386841260" sldId="331"/>
            <ac:picMk id="16" creationId="{269F8C11-4DCC-40EE-9AFF-BFF0B015C336}"/>
          </ac:picMkLst>
        </pc:picChg>
      </pc:sldChg>
      <pc:sldChg chg="add del">
        <pc:chgData name="Shoko Kakuda" userId="40706642-bbdd-4be4-a46a-1d3174691c72" providerId="ADAL" clId="{5C59F655-1EA0-47EE-8232-DFF13D16946C}" dt="2022-01-24T08:34:41.543" v="1335" actId="47"/>
        <pc:sldMkLst>
          <pc:docMk/>
          <pc:sldMk cId="2536577592" sldId="332"/>
        </pc:sldMkLst>
      </pc:sldChg>
      <pc:sldChg chg="addSp modSp add mod">
        <pc:chgData name="Shoko Kakuda" userId="40706642-bbdd-4be4-a46a-1d3174691c72" providerId="ADAL" clId="{5C59F655-1EA0-47EE-8232-DFF13D16946C}" dt="2022-01-24T08:35:44.824" v="1567" actId="1037"/>
        <pc:sldMkLst>
          <pc:docMk/>
          <pc:sldMk cId="4022633605" sldId="332"/>
        </pc:sldMkLst>
        <pc:spChg chg="add mod">
          <ac:chgData name="Shoko Kakuda" userId="40706642-bbdd-4be4-a46a-1d3174691c72" providerId="ADAL" clId="{5C59F655-1EA0-47EE-8232-DFF13D16946C}" dt="2022-01-24T08:35:05.970" v="1441" actId="1037"/>
          <ac:spMkLst>
            <pc:docMk/>
            <pc:sldMk cId="4022633605" sldId="332"/>
            <ac:spMk id="6" creationId="{1E09F6B1-5380-403E-A776-1C12A1835881}"/>
          </ac:spMkLst>
        </pc:spChg>
        <pc:spChg chg="add mod">
          <ac:chgData name="Shoko Kakuda" userId="40706642-bbdd-4be4-a46a-1d3174691c72" providerId="ADAL" clId="{5C59F655-1EA0-47EE-8232-DFF13D16946C}" dt="2022-01-24T08:35:44.824" v="1567" actId="1037"/>
          <ac:spMkLst>
            <pc:docMk/>
            <pc:sldMk cId="4022633605" sldId="332"/>
            <ac:spMk id="7" creationId="{078DAEF4-1921-49C2-81DD-CF78FD6B7AB1}"/>
          </ac:spMkLst>
        </pc:spChg>
        <pc:spChg chg="add mod">
          <ac:chgData name="Shoko Kakuda" userId="40706642-bbdd-4be4-a46a-1d3174691c72" providerId="ADAL" clId="{5C59F655-1EA0-47EE-8232-DFF13D16946C}" dt="2022-01-24T08:35:23.018" v="1546" actId="1038"/>
          <ac:spMkLst>
            <pc:docMk/>
            <pc:sldMk cId="4022633605" sldId="332"/>
            <ac:spMk id="8" creationId="{73848003-7C17-4DC9-9012-232A3F836E12}"/>
          </ac:spMkLst>
        </pc:spChg>
        <pc:spChg chg="add mod">
          <ac:chgData name="Shoko Kakuda" userId="40706642-bbdd-4be4-a46a-1d3174691c72" providerId="ADAL" clId="{5C59F655-1EA0-47EE-8232-DFF13D16946C}" dt="2022-01-24T08:35:17.721" v="1514" actId="1038"/>
          <ac:spMkLst>
            <pc:docMk/>
            <pc:sldMk cId="4022633605" sldId="332"/>
            <ac:spMk id="9" creationId="{65BDC7AD-293E-4206-9951-EE36C28FA473}"/>
          </ac:spMkLst>
        </pc:spChg>
        <pc:spChg chg="add mod">
          <ac:chgData name="Shoko Kakuda" userId="40706642-bbdd-4be4-a46a-1d3174691c72" providerId="ADAL" clId="{5C59F655-1EA0-47EE-8232-DFF13D16946C}" dt="2022-01-24T08:35:13.188" v="1481" actId="1037"/>
          <ac:spMkLst>
            <pc:docMk/>
            <pc:sldMk cId="4022633605" sldId="332"/>
            <ac:spMk id="10" creationId="{8B604FE9-23CB-472D-9CE6-5C6362FB6A8E}"/>
          </ac:spMkLst>
        </pc:spChg>
      </pc:sldChg>
      <pc:sldChg chg="addSp modSp add mod">
        <pc:chgData name="Shoko Kakuda" userId="40706642-bbdd-4be4-a46a-1d3174691c72" providerId="ADAL" clId="{5C59F655-1EA0-47EE-8232-DFF13D16946C}" dt="2022-01-24T08:36:47.379" v="1646" actId="1038"/>
        <pc:sldMkLst>
          <pc:docMk/>
          <pc:sldMk cId="228903534" sldId="333"/>
        </pc:sldMkLst>
        <pc:spChg chg="add mod">
          <ac:chgData name="Shoko Kakuda" userId="40706642-bbdd-4be4-a46a-1d3174691c72" providerId="ADAL" clId="{5C59F655-1EA0-47EE-8232-DFF13D16946C}" dt="2022-01-24T08:36:47.379" v="1646" actId="1038"/>
          <ac:spMkLst>
            <pc:docMk/>
            <pc:sldMk cId="228903534" sldId="333"/>
            <ac:spMk id="10" creationId="{AC52A5D4-2505-4B5D-9850-5078BB9105B6}"/>
          </ac:spMkLst>
        </pc:spChg>
        <pc:spChg chg="add mod">
          <ac:chgData name="Shoko Kakuda" userId="40706642-bbdd-4be4-a46a-1d3174691c72" providerId="ADAL" clId="{5C59F655-1EA0-47EE-8232-DFF13D16946C}" dt="2022-01-24T08:36:47.379" v="1646" actId="1038"/>
          <ac:spMkLst>
            <pc:docMk/>
            <pc:sldMk cId="228903534" sldId="333"/>
            <ac:spMk id="11" creationId="{FD96A0E2-07B1-461F-BB4B-7A5DCB10A43F}"/>
          </ac:spMkLst>
        </pc:spChg>
        <pc:spChg chg="add mod">
          <ac:chgData name="Shoko Kakuda" userId="40706642-bbdd-4be4-a46a-1d3174691c72" providerId="ADAL" clId="{5C59F655-1EA0-47EE-8232-DFF13D16946C}" dt="2022-01-24T08:36:47.379" v="1646" actId="1038"/>
          <ac:spMkLst>
            <pc:docMk/>
            <pc:sldMk cId="228903534" sldId="333"/>
            <ac:spMk id="12" creationId="{61E43FE3-45FB-4C93-AEA3-4CB6CB7D3D8C}"/>
          </ac:spMkLst>
        </pc:spChg>
        <pc:spChg chg="add mod">
          <ac:chgData name="Shoko Kakuda" userId="40706642-bbdd-4be4-a46a-1d3174691c72" providerId="ADAL" clId="{5C59F655-1EA0-47EE-8232-DFF13D16946C}" dt="2022-01-24T08:36:47.379" v="1646" actId="1038"/>
          <ac:spMkLst>
            <pc:docMk/>
            <pc:sldMk cId="228903534" sldId="333"/>
            <ac:spMk id="13" creationId="{2683218E-12DD-4F7E-B772-136C74473944}"/>
          </ac:spMkLst>
        </pc:spChg>
        <pc:picChg chg="add mod">
          <ac:chgData name="Shoko Kakuda" userId="40706642-bbdd-4be4-a46a-1d3174691c72" providerId="ADAL" clId="{5C59F655-1EA0-47EE-8232-DFF13D16946C}" dt="2022-01-24T08:36:33.940" v="1578" actId="1076"/>
          <ac:picMkLst>
            <pc:docMk/>
            <pc:sldMk cId="228903534" sldId="333"/>
            <ac:picMk id="8" creationId="{09946084-4040-4F86-8903-076A8ED9ACA0}"/>
          </ac:picMkLst>
        </pc:picChg>
      </pc:sldChg>
      <pc:sldChg chg="addSp delSp modSp add mod">
        <pc:chgData name="Shoko Kakuda" userId="40706642-bbdd-4be4-a46a-1d3174691c72" providerId="ADAL" clId="{5C59F655-1EA0-47EE-8232-DFF13D16946C}" dt="2022-01-24T08:39:32.811" v="1837" actId="171"/>
        <pc:sldMkLst>
          <pc:docMk/>
          <pc:sldMk cId="2492884177" sldId="334"/>
        </pc:sldMkLst>
        <pc:picChg chg="del">
          <ac:chgData name="Shoko Kakuda" userId="40706642-bbdd-4be4-a46a-1d3174691c72" providerId="ADAL" clId="{5C59F655-1EA0-47EE-8232-DFF13D16946C}" dt="2022-01-24T08:39:16.911" v="1830" actId="478"/>
          <ac:picMkLst>
            <pc:docMk/>
            <pc:sldMk cId="2492884177" sldId="334"/>
            <ac:picMk id="7" creationId="{00000000-0000-0000-0000-000000000000}"/>
          </ac:picMkLst>
        </pc:picChg>
        <pc:picChg chg="add mod ord">
          <ac:chgData name="Shoko Kakuda" userId="40706642-bbdd-4be4-a46a-1d3174691c72" providerId="ADAL" clId="{5C59F655-1EA0-47EE-8232-DFF13D16946C}" dt="2022-01-24T08:39:32.811" v="1837" actId="171"/>
          <ac:picMkLst>
            <pc:docMk/>
            <pc:sldMk cId="2492884177" sldId="334"/>
            <ac:picMk id="9" creationId="{D79E8D0A-628E-4BC1-BEE7-907FE1F384E2}"/>
          </ac:picMkLst>
        </pc:picChg>
      </pc:sldChg>
      <pc:sldChg chg="addSp modSp add mod">
        <pc:chgData name="Shoko Kakuda" userId="40706642-bbdd-4be4-a46a-1d3174691c72" providerId="ADAL" clId="{5C59F655-1EA0-47EE-8232-DFF13D16946C}" dt="2022-01-24T08:41:14.392" v="1957" actId="1038"/>
        <pc:sldMkLst>
          <pc:docMk/>
          <pc:sldMk cId="2021645484" sldId="335"/>
        </pc:sldMkLst>
        <pc:spChg chg="add mod">
          <ac:chgData name="Shoko Kakuda" userId="40706642-bbdd-4be4-a46a-1d3174691c72" providerId="ADAL" clId="{5C59F655-1EA0-47EE-8232-DFF13D16946C}" dt="2022-01-24T08:40:11.091" v="1849" actId="1037"/>
          <ac:spMkLst>
            <pc:docMk/>
            <pc:sldMk cId="2021645484" sldId="335"/>
            <ac:spMk id="11" creationId="{80694F31-4856-40E6-BCD8-8BB7832536E0}"/>
          </ac:spMkLst>
        </pc:spChg>
        <pc:spChg chg="add mod">
          <ac:chgData name="Shoko Kakuda" userId="40706642-bbdd-4be4-a46a-1d3174691c72" providerId="ADAL" clId="{5C59F655-1EA0-47EE-8232-DFF13D16946C}" dt="2022-01-24T08:40:22.609" v="1859" actId="1037"/>
          <ac:spMkLst>
            <pc:docMk/>
            <pc:sldMk cId="2021645484" sldId="335"/>
            <ac:spMk id="12" creationId="{D3E2FF48-69A5-4A76-ABB7-0FF94DD44550}"/>
          </ac:spMkLst>
        </pc:spChg>
        <pc:spChg chg="add mod">
          <ac:chgData name="Shoko Kakuda" userId="40706642-bbdd-4be4-a46a-1d3174691c72" providerId="ADAL" clId="{5C59F655-1EA0-47EE-8232-DFF13D16946C}" dt="2022-01-24T08:40:30.769" v="1862" actId="14100"/>
          <ac:spMkLst>
            <pc:docMk/>
            <pc:sldMk cId="2021645484" sldId="335"/>
            <ac:spMk id="13" creationId="{F99F5B2D-B427-4BA3-8D25-576B006EAA3A}"/>
          </ac:spMkLst>
        </pc:spChg>
        <pc:spChg chg="add mod">
          <ac:chgData name="Shoko Kakuda" userId="40706642-bbdd-4be4-a46a-1d3174691c72" providerId="ADAL" clId="{5C59F655-1EA0-47EE-8232-DFF13D16946C}" dt="2022-01-24T08:40:39.599" v="1866" actId="1035"/>
          <ac:spMkLst>
            <pc:docMk/>
            <pc:sldMk cId="2021645484" sldId="335"/>
            <ac:spMk id="14" creationId="{9DFC0F95-62B0-4315-9BD2-EB0DFF4FB578}"/>
          </ac:spMkLst>
        </pc:spChg>
        <pc:spChg chg="add mod">
          <ac:chgData name="Shoko Kakuda" userId="40706642-bbdd-4be4-a46a-1d3174691c72" providerId="ADAL" clId="{5C59F655-1EA0-47EE-8232-DFF13D16946C}" dt="2022-01-24T08:40:50.897" v="1871" actId="1038"/>
          <ac:spMkLst>
            <pc:docMk/>
            <pc:sldMk cId="2021645484" sldId="335"/>
            <ac:spMk id="15" creationId="{D338A4F2-5958-477F-948A-6D7CE386BFE4}"/>
          </ac:spMkLst>
        </pc:spChg>
        <pc:spChg chg="add mod">
          <ac:chgData name="Shoko Kakuda" userId="40706642-bbdd-4be4-a46a-1d3174691c72" providerId="ADAL" clId="{5C59F655-1EA0-47EE-8232-DFF13D16946C}" dt="2022-01-24T08:41:14.392" v="1957" actId="1038"/>
          <ac:spMkLst>
            <pc:docMk/>
            <pc:sldMk cId="2021645484" sldId="335"/>
            <ac:spMk id="16" creationId="{6BA68487-C2F2-4074-9284-AC4621AE88A6}"/>
          </ac:spMkLst>
        </pc:spChg>
      </pc:sldChg>
      <pc:sldChg chg="addSp modSp add mod">
        <pc:chgData name="Shoko Kakuda" userId="40706642-bbdd-4be4-a46a-1d3174691c72" providerId="ADAL" clId="{5C59F655-1EA0-47EE-8232-DFF13D16946C}" dt="2022-01-24T08:46:51.709" v="2081" actId="1038"/>
        <pc:sldMkLst>
          <pc:docMk/>
          <pc:sldMk cId="3922227394" sldId="336"/>
        </pc:sldMkLst>
        <pc:spChg chg="add mod">
          <ac:chgData name="Shoko Kakuda" userId="40706642-bbdd-4be4-a46a-1d3174691c72" providerId="ADAL" clId="{5C59F655-1EA0-47EE-8232-DFF13D16946C}" dt="2022-01-24T08:46:01.375" v="2000" actId="1076"/>
          <ac:spMkLst>
            <pc:docMk/>
            <pc:sldMk cId="3922227394" sldId="336"/>
            <ac:spMk id="2" creationId="{680595CF-456F-4932-8FF9-2CCF9E66601C}"/>
          </ac:spMkLst>
        </pc:spChg>
        <pc:spChg chg="add mod">
          <ac:chgData name="Shoko Kakuda" userId="40706642-bbdd-4be4-a46a-1d3174691c72" providerId="ADAL" clId="{5C59F655-1EA0-47EE-8232-DFF13D16946C}" dt="2022-01-24T08:46:15.285" v="2006" actId="1076"/>
          <ac:spMkLst>
            <pc:docMk/>
            <pc:sldMk cId="3922227394" sldId="336"/>
            <ac:spMk id="15" creationId="{74444F0E-97A4-4436-A7E6-02CC89DC813A}"/>
          </ac:spMkLst>
        </pc:spChg>
        <pc:spChg chg="add mod">
          <ac:chgData name="Shoko Kakuda" userId="40706642-bbdd-4be4-a46a-1d3174691c72" providerId="ADAL" clId="{5C59F655-1EA0-47EE-8232-DFF13D16946C}" dt="2022-01-24T08:46:29.443" v="2014" actId="1037"/>
          <ac:spMkLst>
            <pc:docMk/>
            <pc:sldMk cId="3922227394" sldId="336"/>
            <ac:spMk id="16" creationId="{B3E30458-5C9B-4220-A1CD-D276A9BB094A}"/>
          </ac:spMkLst>
        </pc:spChg>
        <pc:spChg chg="add mod">
          <ac:chgData name="Shoko Kakuda" userId="40706642-bbdd-4be4-a46a-1d3174691c72" providerId="ADAL" clId="{5C59F655-1EA0-47EE-8232-DFF13D16946C}" dt="2022-01-24T08:46:51.709" v="2081" actId="1038"/>
          <ac:spMkLst>
            <pc:docMk/>
            <pc:sldMk cId="3922227394" sldId="336"/>
            <ac:spMk id="17" creationId="{5E3C8736-B136-40B7-8DE8-66260FFF22AC}"/>
          </ac:spMkLst>
        </pc:spChg>
      </pc:sldChg>
    </pc:docChg>
  </pc:docChgLst>
  <pc:docChgLst>
    <pc:chgData name="Chompoonut  Harnrak" userId="c41eb19b-53e6-48b6-9180-4ba73ffac470" providerId="ADAL" clId="{9C0E758A-24C8-410D-9237-D41725363C56}"/>
    <pc:docChg chg="undo custSel modSld">
      <pc:chgData name="Chompoonut  Harnrak" userId="c41eb19b-53e6-48b6-9180-4ba73ffac470" providerId="ADAL" clId="{9C0E758A-24C8-410D-9237-D41725363C56}" dt="2021-05-05T13:19:43.663" v="308" actId="1076"/>
      <pc:docMkLst>
        <pc:docMk/>
      </pc:docMkLst>
      <pc:sldChg chg="modSp mod">
        <pc:chgData name="Chompoonut  Harnrak" userId="c41eb19b-53e6-48b6-9180-4ba73ffac470" providerId="ADAL" clId="{9C0E758A-24C8-410D-9237-D41725363C56}" dt="2021-05-05T12:08:01.171" v="1" actId="20577"/>
        <pc:sldMkLst>
          <pc:docMk/>
          <pc:sldMk cId="4232107413" sldId="256"/>
        </pc:sldMkLst>
        <pc:spChg chg="mod">
          <ac:chgData name="Chompoonut  Harnrak" userId="c41eb19b-53e6-48b6-9180-4ba73ffac470" providerId="ADAL" clId="{9C0E758A-24C8-410D-9237-D41725363C56}" dt="2021-05-05T12:08:01.171" v="1" actId="20577"/>
          <ac:spMkLst>
            <pc:docMk/>
            <pc:sldMk cId="4232107413" sldId="256"/>
            <ac:spMk id="2" creationId="{00000000-0000-0000-0000-000000000000}"/>
          </ac:spMkLst>
        </pc:spChg>
      </pc:sldChg>
      <pc:sldChg chg="delSp mod">
        <pc:chgData name="Chompoonut  Harnrak" userId="c41eb19b-53e6-48b6-9180-4ba73ffac470" providerId="ADAL" clId="{9C0E758A-24C8-410D-9237-D41725363C56}" dt="2021-05-05T12:09:53.607" v="3" actId="478"/>
        <pc:sldMkLst>
          <pc:docMk/>
          <pc:sldMk cId="3597634185" sldId="264"/>
        </pc:sldMkLst>
        <pc:spChg chg="del">
          <ac:chgData name="Chompoonut  Harnrak" userId="c41eb19b-53e6-48b6-9180-4ba73ffac470" providerId="ADAL" clId="{9C0E758A-24C8-410D-9237-D41725363C56}" dt="2021-05-05T12:09:53.607" v="3" actId="478"/>
          <ac:spMkLst>
            <pc:docMk/>
            <pc:sldMk cId="3597634185" sldId="264"/>
            <ac:spMk id="2" creationId="{00000000-0000-0000-0000-000000000000}"/>
          </ac:spMkLst>
        </pc:spChg>
        <pc:spChg chg="del">
          <ac:chgData name="Chompoonut  Harnrak" userId="c41eb19b-53e6-48b6-9180-4ba73ffac470" providerId="ADAL" clId="{9C0E758A-24C8-410D-9237-D41725363C56}" dt="2021-05-05T12:09:51.888" v="2" actId="478"/>
          <ac:spMkLst>
            <pc:docMk/>
            <pc:sldMk cId="3597634185" sldId="264"/>
            <ac:spMk id="3" creationId="{00000000-0000-0000-0000-000000000000}"/>
          </ac:spMkLst>
        </pc:spChg>
      </pc:sldChg>
      <pc:sldChg chg="delSp mod">
        <pc:chgData name="Chompoonut  Harnrak" userId="c41eb19b-53e6-48b6-9180-4ba73ffac470" providerId="ADAL" clId="{9C0E758A-24C8-410D-9237-D41725363C56}" dt="2021-05-05T12:27:08.451" v="6" actId="478"/>
        <pc:sldMkLst>
          <pc:docMk/>
          <pc:sldMk cId="706762243" sldId="265"/>
        </pc:sldMkLst>
        <pc:spChg chg="del">
          <ac:chgData name="Chompoonut  Harnrak" userId="c41eb19b-53e6-48b6-9180-4ba73ffac470" providerId="ADAL" clId="{9C0E758A-24C8-410D-9237-D41725363C56}" dt="2021-05-05T12:27:08.451" v="6" actId="478"/>
          <ac:spMkLst>
            <pc:docMk/>
            <pc:sldMk cId="706762243" sldId="265"/>
            <ac:spMk id="2" creationId="{00000000-0000-0000-0000-000000000000}"/>
          </ac:spMkLst>
        </pc:spChg>
        <pc:spChg chg="del">
          <ac:chgData name="Chompoonut  Harnrak" userId="c41eb19b-53e6-48b6-9180-4ba73ffac470" providerId="ADAL" clId="{9C0E758A-24C8-410D-9237-D41725363C56}" dt="2021-05-05T12:26:55.653" v="5" actId="478"/>
          <ac:spMkLst>
            <pc:docMk/>
            <pc:sldMk cId="706762243" sldId="265"/>
            <ac:spMk id="3" creationId="{00000000-0000-0000-0000-000000000000}"/>
          </ac:spMkLst>
        </pc:spChg>
      </pc:sldChg>
      <pc:sldChg chg="delSp mod">
        <pc:chgData name="Chompoonut  Harnrak" userId="c41eb19b-53e6-48b6-9180-4ba73ffac470" providerId="ADAL" clId="{9C0E758A-24C8-410D-9237-D41725363C56}" dt="2021-05-05T12:26:49.953" v="4" actId="478"/>
        <pc:sldMkLst>
          <pc:docMk/>
          <pc:sldMk cId="1467974720" sldId="268"/>
        </pc:sldMkLst>
        <pc:spChg chg="del">
          <ac:chgData name="Chompoonut  Harnrak" userId="c41eb19b-53e6-48b6-9180-4ba73ffac470" providerId="ADAL" clId="{9C0E758A-24C8-410D-9237-D41725363C56}" dt="2021-05-05T12:26:49.953" v="4" actId="478"/>
          <ac:spMkLst>
            <pc:docMk/>
            <pc:sldMk cId="1467974720" sldId="268"/>
            <ac:spMk id="3" creationId="{00000000-0000-0000-0000-000000000000}"/>
          </ac:spMkLst>
        </pc:spChg>
      </pc:sldChg>
      <pc:sldChg chg="delSp modSp mod">
        <pc:chgData name="Chompoonut  Harnrak" userId="c41eb19b-53e6-48b6-9180-4ba73ffac470" providerId="ADAL" clId="{9C0E758A-24C8-410D-9237-D41725363C56}" dt="2021-05-05T12:28:42.840" v="56" actId="14100"/>
        <pc:sldMkLst>
          <pc:docMk/>
          <pc:sldMk cId="1094132470" sldId="269"/>
        </pc:sldMkLst>
        <pc:spChg chg="del">
          <ac:chgData name="Chompoonut  Harnrak" userId="c41eb19b-53e6-48b6-9180-4ba73ffac470" providerId="ADAL" clId="{9C0E758A-24C8-410D-9237-D41725363C56}" dt="2021-05-05T12:28:14.913" v="7" actId="478"/>
          <ac:spMkLst>
            <pc:docMk/>
            <pc:sldMk cId="1094132470" sldId="269"/>
            <ac:spMk id="2" creationId="{00000000-0000-0000-0000-000000000000}"/>
          </ac:spMkLst>
        </pc:spChg>
        <pc:spChg chg="del">
          <ac:chgData name="Chompoonut  Harnrak" userId="c41eb19b-53e6-48b6-9180-4ba73ffac470" providerId="ADAL" clId="{9C0E758A-24C8-410D-9237-D41725363C56}" dt="2021-05-05T12:28:17.042" v="8" actId="478"/>
          <ac:spMkLst>
            <pc:docMk/>
            <pc:sldMk cId="1094132470" sldId="269"/>
            <ac:spMk id="3" creationId="{00000000-0000-0000-0000-000000000000}"/>
          </ac:spMkLst>
        </pc:spChg>
        <pc:picChg chg="mod">
          <ac:chgData name="Chompoonut  Harnrak" userId="c41eb19b-53e6-48b6-9180-4ba73ffac470" providerId="ADAL" clId="{9C0E758A-24C8-410D-9237-D41725363C56}" dt="2021-05-05T12:28:36.304" v="54" actId="1035"/>
          <ac:picMkLst>
            <pc:docMk/>
            <pc:sldMk cId="1094132470" sldId="269"/>
            <ac:picMk id="5" creationId="{00000000-0000-0000-0000-000000000000}"/>
          </ac:picMkLst>
        </pc:picChg>
        <pc:picChg chg="mod">
          <ac:chgData name="Chompoonut  Harnrak" userId="c41eb19b-53e6-48b6-9180-4ba73ffac470" providerId="ADAL" clId="{9C0E758A-24C8-410D-9237-D41725363C56}" dt="2021-05-05T12:28:42.840" v="56" actId="14100"/>
          <ac:picMkLst>
            <pc:docMk/>
            <pc:sldMk cId="1094132470" sldId="269"/>
            <ac:picMk id="7" creationId="{00000000-0000-0000-0000-000000000000}"/>
          </ac:picMkLst>
        </pc:picChg>
        <pc:picChg chg="mod">
          <ac:chgData name="Chompoonut  Harnrak" userId="c41eb19b-53e6-48b6-9180-4ba73ffac470" providerId="ADAL" clId="{9C0E758A-24C8-410D-9237-D41725363C56}" dt="2021-05-05T12:28:36.304" v="54" actId="1035"/>
          <ac:picMkLst>
            <pc:docMk/>
            <pc:sldMk cId="1094132470" sldId="269"/>
            <ac:picMk id="8" creationId="{00000000-0000-0000-0000-000000000000}"/>
          </ac:picMkLst>
        </pc:picChg>
        <pc:picChg chg="mod">
          <ac:chgData name="Chompoonut  Harnrak" userId="c41eb19b-53e6-48b6-9180-4ba73ffac470" providerId="ADAL" clId="{9C0E758A-24C8-410D-9237-D41725363C56}" dt="2021-05-05T12:28:36.304" v="54" actId="1035"/>
          <ac:picMkLst>
            <pc:docMk/>
            <pc:sldMk cId="1094132470" sldId="269"/>
            <ac:picMk id="9" creationId="{00000000-0000-0000-0000-000000000000}"/>
          </ac:picMkLst>
        </pc:picChg>
        <pc:picChg chg="mod">
          <ac:chgData name="Chompoonut  Harnrak" userId="c41eb19b-53e6-48b6-9180-4ba73ffac470" providerId="ADAL" clId="{9C0E758A-24C8-410D-9237-D41725363C56}" dt="2021-05-05T12:28:36.304" v="54" actId="1035"/>
          <ac:picMkLst>
            <pc:docMk/>
            <pc:sldMk cId="1094132470" sldId="269"/>
            <ac:picMk id="10" creationId="{00000000-0000-0000-0000-000000000000}"/>
          </ac:picMkLst>
        </pc:picChg>
        <pc:picChg chg="mod">
          <ac:chgData name="Chompoonut  Harnrak" userId="c41eb19b-53e6-48b6-9180-4ba73ffac470" providerId="ADAL" clId="{9C0E758A-24C8-410D-9237-D41725363C56}" dt="2021-05-05T12:28:36.304" v="54" actId="1035"/>
          <ac:picMkLst>
            <pc:docMk/>
            <pc:sldMk cId="1094132470" sldId="269"/>
            <ac:picMk id="11" creationId="{00000000-0000-0000-0000-000000000000}"/>
          </ac:picMkLst>
        </pc:picChg>
      </pc:sldChg>
      <pc:sldChg chg="delSp mod">
        <pc:chgData name="Chompoonut  Harnrak" userId="c41eb19b-53e6-48b6-9180-4ba73ffac470" providerId="ADAL" clId="{9C0E758A-24C8-410D-9237-D41725363C56}" dt="2021-05-05T12:28:49.905" v="57" actId="478"/>
        <pc:sldMkLst>
          <pc:docMk/>
          <pc:sldMk cId="3215194768" sldId="271"/>
        </pc:sldMkLst>
        <pc:spChg chg="del">
          <ac:chgData name="Chompoonut  Harnrak" userId="c41eb19b-53e6-48b6-9180-4ba73ffac470" providerId="ADAL" clId="{9C0E758A-24C8-410D-9237-D41725363C56}" dt="2021-05-05T12:28:49.905" v="57" actId="478"/>
          <ac:spMkLst>
            <pc:docMk/>
            <pc:sldMk cId="3215194768" sldId="271"/>
            <ac:spMk id="3" creationId="{00000000-0000-0000-0000-000000000000}"/>
          </ac:spMkLst>
        </pc:spChg>
      </pc:sldChg>
      <pc:sldChg chg="delSp modSp mod">
        <pc:chgData name="Chompoonut  Harnrak" userId="c41eb19b-53e6-48b6-9180-4ba73ffac470" providerId="ADAL" clId="{9C0E758A-24C8-410D-9237-D41725363C56}" dt="2021-05-05T12:28:55.355" v="59" actId="478"/>
        <pc:sldMkLst>
          <pc:docMk/>
          <pc:sldMk cId="3481745866" sldId="273"/>
        </pc:sldMkLst>
        <pc:spChg chg="del mod">
          <ac:chgData name="Chompoonut  Harnrak" userId="c41eb19b-53e6-48b6-9180-4ba73ffac470" providerId="ADAL" clId="{9C0E758A-24C8-410D-9237-D41725363C56}" dt="2021-05-05T12:28:55.355" v="59" actId="478"/>
          <ac:spMkLst>
            <pc:docMk/>
            <pc:sldMk cId="3481745866" sldId="273"/>
            <ac:spMk id="2" creationId="{00000000-0000-0000-0000-000000000000}"/>
          </ac:spMkLst>
        </pc:spChg>
      </pc:sldChg>
      <pc:sldChg chg="delSp mod">
        <pc:chgData name="Chompoonut  Harnrak" userId="c41eb19b-53e6-48b6-9180-4ba73ffac470" providerId="ADAL" clId="{9C0E758A-24C8-410D-9237-D41725363C56}" dt="2021-05-05T12:29:04.087" v="61" actId="478"/>
        <pc:sldMkLst>
          <pc:docMk/>
          <pc:sldMk cId="3298763904" sldId="285"/>
        </pc:sldMkLst>
        <pc:spChg chg="del">
          <ac:chgData name="Chompoonut  Harnrak" userId="c41eb19b-53e6-48b6-9180-4ba73ffac470" providerId="ADAL" clId="{9C0E758A-24C8-410D-9237-D41725363C56}" dt="2021-05-05T12:29:02.031" v="60" actId="478"/>
          <ac:spMkLst>
            <pc:docMk/>
            <pc:sldMk cId="3298763904" sldId="285"/>
            <ac:spMk id="2" creationId="{00000000-0000-0000-0000-000000000000}"/>
          </ac:spMkLst>
        </pc:spChg>
        <pc:spChg chg="del">
          <ac:chgData name="Chompoonut  Harnrak" userId="c41eb19b-53e6-48b6-9180-4ba73ffac470" providerId="ADAL" clId="{9C0E758A-24C8-410D-9237-D41725363C56}" dt="2021-05-05T12:29:04.087" v="61" actId="478"/>
          <ac:spMkLst>
            <pc:docMk/>
            <pc:sldMk cId="3298763904" sldId="285"/>
            <ac:spMk id="3" creationId="{00000000-0000-0000-0000-000000000000}"/>
          </ac:spMkLst>
        </pc:spChg>
      </pc:sldChg>
      <pc:sldChg chg="delSp mod">
        <pc:chgData name="Chompoonut  Harnrak" userId="c41eb19b-53e6-48b6-9180-4ba73ffac470" providerId="ADAL" clId="{9C0E758A-24C8-410D-9237-D41725363C56}" dt="2021-05-05T12:29:28.482" v="62" actId="478"/>
        <pc:sldMkLst>
          <pc:docMk/>
          <pc:sldMk cId="2314145659" sldId="293"/>
        </pc:sldMkLst>
        <pc:spChg chg="del">
          <ac:chgData name="Chompoonut  Harnrak" userId="c41eb19b-53e6-48b6-9180-4ba73ffac470" providerId="ADAL" clId="{9C0E758A-24C8-410D-9237-D41725363C56}" dt="2021-05-05T12:29:28.482" v="62" actId="478"/>
          <ac:spMkLst>
            <pc:docMk/>
            <pc:sldMk cId="2314145659" sldId="293"/>
            <ac:spMk id="3" creationId="{00000000-0000-0000-0000-000000000000}"/>
          </ac:spMkLst>
        </pc:spChg>
      </pc:sldChg>
      <pc:sldChg chg="delSp modSp mod">
        <pc:chgData name="Chompoonut  Harnrak" userId="c41eb19b-53e6-48b6-9180-4ba73ffac470" providerId="ADAL" clId="{9C0E758A-24C8-410D-9237-D41725363C56}" dt="2021-05-05T12:29:56.082" v="114" actId="1038"/>
        <pc:sldMkLst>
          <pc:docMk/>
          <pc:sldMk cId="4263175960" sldId="294"/>
        </pc:sldMkLst>
        <pc:spChg chg="del">
          <ac:chgData name="Chompoonut  Harnrak" userId="c41eb19b-53e6-48b6-9180-4ba73ffac470" providerId="ADAL" clId="{9C0E758A-24C8-410D-9237-D41725363C56}" dt="2021-05-05T12:29:39.014" v="64" actId="478"/>
          <ac:spMkLst>
            <pc:docMk/>
            <pc:sldMk cId="4263175960" sldId="294"/>
            <ac:spMk id="2" creationId="{00000000-0000-0000-0000-000000000000}"/>
          </ac:spMkLst>
        </pc:spChg>
        <pc:spChg chg="del">
          <ac:chgData name="Chompoonut  Harnrak" userId="c41eb19b-53e6-48b6-9180-4ba73ffac470" providerId="ADAL" clId="{9C0E758A-24C8-410D-9237-D41725363C56}" dt="2021-05-05T12:29:41.743" v="65" actId="478"/>
          <ac:spMkLst>
            <pc:docMk/>
            <pc:sldMk cId="4263175960" sldId="294"/>
            <ac:spMk id="3" creationId="{00000000-0000-0000-0000-000000000000}"/>
          </ac:spMkLst>
        </pc:spChg>
        <pc:spChg chg="mod">
          <ac:chgData name="Chompoonut  Harnrak" userId="c41eb19b-53e6-48b6-9180-4ba73ffac470" providerId="ADAL" clId="{9C0E758A-24C8-410D-9237-D41725363C56}" dt="2021-05-05T12:29:56.082" v="114" actId="1038"/>
          <ac:spMkLst>
            <pc:docMk/>
            <pc:sldMk cId="4263175960" sldId="294"/>
            <ac:spMk id="6" creationId="{00000000-0000-0000-0000-000000000000}"/>
          </ac:spMkLst>
        </pc:spChg>
        <pc:spChg chg="mod">
          <ac:chgData name="Chompoonut  Harnrak" userId="c41eb19b-53e6-48b6-9180-4ba73ffac470" providerId="ADAL" clId="{9C0E758A-24C8-410D-9237-D41725363C56}" dt="2021-05-05T12:29:56.082" v="114" actId="1038"/>
          <ac:spMkLst>
            <pc:docMk/>
            <pc:sldMk cId="4263175960" sldId="294"/>
            <ac:spMk id="7" creationId="{00000000-0000-0000-0000-000000000000}"/>
          </ac:spMkLst>
        </pc:spChg>
        <pc:spChg chg="mod">
          <ac:chgData name="Chompoonut  Harnrak" userId="c41eb19b-53e6-48b6-9180-4ba73ffac470" providerId="ADAL" clId="{9C0E758A-24C8-410D-9237-D41725363C56}" dt="2021-05-05T12:29:56.082" v="114" actId="1038"/>
          <ac:spMkLst>
            <pc:docMk/>
            <pc:sldMk cId="4263175960" sldId="294"/>
            <ac:spMk id="8" creationId="{00000000-0000-0000-0000-000000000000}"/>
          </ac:spMkLst>
        </pc:spChg>
        <pc:spChg chg="mod">
          <ac:chgData name="Chompoonut  Harnrak" userId="c41eb19b-53e6-48b6-9180-4ba73ffac470" providerId="ADAL" clId="{9C0E758A-24C8-410D-9237-D41725363C56}" dt="2021-05-05T12:29:56.082" v="114" actId="1038"/>
          <ac:spMkLst>
            <pc:docMk/>
            <pc:sldMk cId="4263175960" sldId="294"/>
            <ac:spMk id="9" creationId="{00000000-0000-0000-0000-000000000000}"/>
          </ac:spMkLst>
        </pc:spChg>
        <pc:spChg chg="mod">
          <ac:chgData name="Chompoonut  Harnrak" userId="c41eb19b-53e6-48b6-9180-4ba73ffac470" providerId="ADAL" clId="{9C0E758A-24C8-410D-9237-D41725363C56}" dt="2021-05-05T12:29:56.082" v="114" actId="1038"/>
          <ac:spMkLst>
            <pc:docMk/>
            <pc:sldMk cId="4263175960" sldId="294"/>
            <ac:spMk id="10" creationId="{00000000-0000-0000-0000-000000000000}"/>
          </ac:spMkLst>
        </pc:spChg>
        <pc:picChg chg="mod">
          <ac:chgData name="Chompoonut  Harnrak" userId="c41eb19b-53e6-48b6-9180-4ba73ffac470" providerId="ADAL" clId="{9C0E758A-24C8-410D-9237-D41725363C56}" dt="2021-05-05T12:29:56.082" v="114" actId="1038"/>
          <ac:picMkLst>
            <pc:docMk/>
            <pc:sldMk cId="4263175960" sldId="294"/>
            <ac:picMk id="4" creationId="{00000000-0000-0000-0000-000000000000}"/>
          </ac:picMkLst>
        </pc:picChg>
      </pc:sldChg>
      <pc:sldChg chg="delSp mod">
        <pc:chgData name="Chompoonut  Harnrak" userId="c41eb19b-53e6-48b6-9180-4ba73ffac470" providerId="ADAL" clId="{9C0E758A-24C8-410D-9237-D41725363C56}" dt="2021-05-05T12:29:34.254" v="63" actId="478"/>
        <pc:sldMkLst>
          <pc:docMk/>
          <pc:sldMk cId="1912966082" sldId="296"/>
        </pc:sldMkLst>
        <pc:spChg chg="del">
          <ac:chgData name="Chompoonut  Harnrak" userId="c41eb19b-53e6-48b6-9180-4ba73ffac470" providerId="ADAL" clId="{9C0E758A-24C8-410D-9237-D41725363C56}" dt="2021-05-05T12:29:34.254" v="63" actId="478"/>
          <ac:spMkLst>
            <pc:docMk/>
            <pc:sldMk cId="1912966082" sldId="296"/>
            <ac:spMk id="2" creationId="{00000000-0000-0000-0000-000000000000}"/>
          </ac:spMkLst>
        </pc:spChg>
      </pc:sldChg>
      <pc:sldChg chg="modSp mod">
        <pc:chgData name="Chompoonut  Harnrak" userId="c41eb19b-53e6-48b6-9180-4ba73ffac470" providerId="ADAL" clId="{9C0E758A-24C8-410D-9237-D41725363C56}" dt="2021-05-05T12:31:19.065" v="169" actId="732"/>
        <pc:sldMkLst>
          <pc:docMk/>
          <pc:sldMk cId="2407998437" sldId="300"/>
        </pc:sldMkLst>
        <pc:picChg chg="mod">
          <ac:chgData name="Chompoonut  Harnrak" userId="c41eb19b-53e6-48b6-9180-4ba73ffac470" providerId="ADAL" clId="{9C0E758A-24C8-410D-9237-D41725363C56}" dt="2021-05-05T12:31:12.285" v="168" actId="14100"/>
          <ac:picMkLst>
            <pc:docMk/>
            <pc:sldMk cId="2407998437" sldId="300"/>
            <ac:picMk id="2" creationId="{00000000-0000-0000-0000-000000000000}"/>
          </ac:picMkLst>
        </pc:picChg>
        <pc:picChg chg="mod">
          <ac:chgData name="Chompoonut  Harnrak" userId="c41eb19b-53e6-48b6-9180-4ba73ffac470" providerId="ADAL" clId="{9C0E758A-24C8-410D-9237-D41725363C56}" dt="2021-05-05T12:31:06.183" v="166" actId="1035"/>
          <ac:picMkLst>
            <pc:docMk/>
            <pc:sldMk cId="2407998437" sldId="300"/>
            <ac:picMk id="7" creationId="{00000000-0000-0000-0000-000000000000}"/>
          </ac:picMkLst>
        </pc:picChg>
        <pc:picChg chg="mod">
          <ac:chgData name="Chompoonut  Harnrak" userId="c41eb19b-53e6-48b6-9180-4ba73ffac470" providerId="ADAL" clId="{9C0E758A-24C8-410D-9237-D41725363C56}" dt="2021-05-05T12:31:06.183" v="166" actId="1035"/>
          <ac:picMkLst>
            <pc:docMk/>
            <pc:sldMk cId="2407998437" sldId="300"/>
            <ac:picMk id="10" creationId="{00000000-0000-0000-0000-000000000000}"/>
          </ac:picMkLst>
        </pc:picChg>
        <pc:picChg chg="mod">
          <ac:chgData name="Chompoonut  Harnrak" userId="c41eb19b-53e6-48b6-9180-4ba73ffac470" providerId="ADAL" clId="{9C0E758A-24C8-410D-9237-D41725363C56}" dt="2021-05-05T12:31:06.183" v="166" actId="1035"/>
          <ac:picMkLst>
            <pc:docMk/>
            <pc:sldMk cId="2407998437" sldId="300"/>
            <ac:picMk id="11" creationId="{00000000-0000-0000-0000-000000000000}"/>
          </ac:picMkLst>
        </pc:picChg>
        <pc:picChg chg="mod">
          <ac:chgData name="Chompoonut  Harnrak" userId="c41eb19b-53e6-48b6-9180-4ba73ffac470" providerId="ADAL" clId="{9C0E758A-24C8-410D-9237-D41725363C56}" dt="2021-05-05T12:31:06.183" v="166" actId="1035"/>
          <ac:picMkLst>
            <pc:docMk/>
            <pc:sldMk cId="2407998437" sldId="300"/>
            <ac:picMk id="12" creationId="{00000000-0000-0000-0000-000000000000}"/>
          </ac:picMkLst>
        </pc:picChg>
        <pc:picChg chg="mod modCrop">
          <ac:chgData name="Chompoonut  Harnrak" userId="c41eb19b-53e6-48b6-9180-4ba73ffac470" providerId="ADAL" clId="{9C0E758A-24C8-410D-9237-D41725363C56}" dt="2021-05-05T12:31:19.065" v="169" actId="732"/>
          <ac:picMkLst>
            <pc:docMk/>
            <pc:sldMk cId="2407998437" sldId="300"/>
            <ac:picMk id="13" creationId="{00000000-0000-0000-0000-000000000000}"/>
          </ac:picMkLst>
        </pc:picChg>
        <pc:picChg chg="mod">
          <ac:chgData name="Chompoonut  Harnrak" userId="c41eb19b-53e6-48b6-9180-4ba73ffac470" providerId="ADAL" clId="{9C0E758A-24C8-410D-9237-D41725363C56}" dt="2021-05-05T12:31:06.183" v="166" actId="1035"/>
          <ac:picMkLst>
            <pc:docMk/>
            <pc:sldMk cId="2407998437" sldId="300"/>
            <ac:picMk id="14" creationId="{00000000-0000-0000-0000-000000000000}"/>
          </ac:picMkLst>
        </pc:picChg>
      </pc:sldChg>
      <pc:sldChg chg="delSp modSp mod">
        <pc:chgData name="Chompoonut  Harnrak" userId="c41eb19b-53e6-48b6-9180-4ba73ffac470" providerId="ADAL" clId="{9C0E758A-24C8-410D-9237-D41725363C56}" dt="2021-05-05T12:32:07.799" v="173" actId="478"/>
        <pc:sldMkLst>
          <pc:docMk/>
          <pc:sldMk cId="564126501" sldId="304"/>
        </pc:sldMkLst>
        <pc:spChg chg="del">
          <ac:chgData name="Chompoonut  Harnrak" userId="c41eb19b-53e6-48b6-9180-4ba73ffac470" providerId="ADAL" clId="{9C0E758A-24C8-410D-9237-D41725363C56}" dt="2021-05-05T12:32:07.799" v="173" actId="478"/>
          <ac:spMkLst>
            <pc:docMk/>
            <pc:sldMk cId="564126501" sldId="304"/>
            <ac:spMk id="2" creationId="{00000000-0000-0000-0000-000000000000}"/>
          </ac:spMkLst>
        </pc:spChg>
        <pc:spChg chg="del">
          <ac:chgData name="Chompoonut  Harnrak" userId="c41eb19b-53e6-48b6-9180-4ba73ffac470" providerId="ADAL" clId="{9C0E758A-24C8-410D-9237-D41725363C56}" dt="2021-05-05T12:32:04.028" v="172" actId="478"/>
          <ac:spMkLst>
            <pc:docMk/>
            <pc:sldMk cId="564126501" sldId="304"/>
            <ac:spMk id="3" creationId="{00000000-0000-0000-0000-000000000000}"/>
          </ac:spMkLst>
        </pc:spChg>
        <pc:picChg chg="mod">
          <ac:chgData name="Chompoonut  Harnrak" userId="c41eb19b-53e6-48b6-9180-4ba73ffac470" providerId="ADAL" clId="{9C0E758A-24C8-410D-9237-D41725363C56}" dt="2021-05-05T12:31:58.763" v="171" actId="14100"/>
          <ac:picMkLst>
            <pc:docMk/>
            <pc:sldMk cId="564126501" sldId="304"/>
            <ac:picMk id="7" creationId="{00000000-0000-0000-0000-000000000000}"/>
          </ac:picMkLst>
        </pc:picChg>
      </pc:sldChg>
      <pc:sldChg chg="delSp mod">
        <pc:chgData name="Chompoonut  Harnrak" userId="c41eb19b-53e6-48b6-9180-4ba73ffac470" providerId="ADAL" clId="{9C0E758A-24C8-410D-9237-D41725363C56}" dt="2021-05-05T12:32:17.237" v="174" actId="478"/>
        <pc:sldMkLst>
          <pc:docMk/>
          <pc:sldMk cId="69264634" sldId="306"/>
        </pc:sldMkLst>
        <pc:spChg chg="del">
          <ac:chgData name="Chompoonut  Harnrak" userId="c41eb19b-53e6-48b6-9180-4ba73ffac470" providerId="ADAL" clId="{9C0E758A-24C8-410D-9237-D41725363C56}" dt="2021-05-05T12:32:17.237" v="174" actId="478"/>
          <ac:spMkLst>
            <pc:docMk/>
            <pc:sldMk cId="69264634" sldId="306"/>
            <ac:spMk id="3" creationId="{00000000-0000-0000-0000-000000000000}"/>
          </ac:spMkLst>
        </pc:spChg>
      </pc:sldChg>
      <pc:sldChg chg="delSp mod">
        <pc:chgData name="Chompoonut  Harnrak" userId="c41eb19b-53e6-48b6-9180-4ba73ffac470" providerId="ADAL" clId="{9C0E758A-24C8-410D-9237-D41725363C56}" dt="2021-05-05T12:32:36.959" v="178" actId="478"/>
        <pc:sldMkLst>
          <pc:docMk/>
          <pc:sldMk cId="3512591680" sldId="307"/>
        </pc:sldMkLst>
        <pc:spChg chg="del">
          <ac:chgData name="Chompoonut  Harnrak" userId="c41eb19b-53e6-48b6-9180-4ba73ffac470" providerId="ADAL" clId="{9C0E758A-24C8-410D-9237-D41725363C56}" dt="2021-05-05T12:32:36.959" v="178" actId="478"/>
          <ac:spMkLst>
            <pc:docMk/>
            <pc:sldMk cId="3512591680" sldId="307"/>
            <ac:spMk id="2" creationId="{00000000-0000-0000-0000-000000000000}"/>
          </ac:spMkLst>
        </pc:spChg>
        <pc:spChg chg="del">
          <ac:chgData name="Chompoonut  Harnrak" userId="c41eb19b-53e6-48b6-9180-4ba73ffac470" providerId="ADAL" clId="{9C0E758A-24C8-410D-9237-D41725363C56}" dt="2021-05-05T12:32:33.346" v="177" actId="478"/>
          <ac:spMkLst>
            <pc:docMk/>
            <pc:sldMk cId="3512591680" sldId="307"/>
            <ac:spMk id="3" creationId="{00000000-0000-0000-0000-000000000000}"/>
          </ac:spMkLst>
        </pc:spChg>
      </pc:sldChg>
      <pc:sldChg chg="delSp mod">
        <pc:chgData name="Chompoonut  Harnrak" userId="c41eb19b-53e6-48b6-9180-4ba73ffac470" providerId="ADAL" clId="{9C0E758A-24C8-410D-9237-D41725363C56}" dt="2021-05-05T12:32:26.648" v="176" actId="478"/>
        <pc:sldMkLst>
          <pc:docMk/>
          <pc:sldMk cId="3746948794" sldId="308"/>
        </pc:sldMkLst>
        <pc:spChg chg="del">
          <ac:chgData name="Chompoonut  Harnrak" userId="c41eb19b-53e6-48b6-9180-4ba73ffac470" providerId="ADAL" clId="{9C0E758A-24C8-410D-9237-D41725363C56}" dt="2021-05-05T12:32:26.648" v="176" actId="478"/>
          <ac:spMkLst>
            <pc:docMk/>
            <pc:sldMk cId="3746948794" sldId="308"/>
            <ac:spMk id="2" creationId="{00000000-0000-0000-0000-000000000000}"/>
          </ac:spMkLst>
        </pc:spChg>
        <pc:spChg chg="del">
          <ac:chgData name="Chompoonut  Harnrak" userId="c41eb19b-53e6-48b6-9180-4ba73ffac470" providerId="ADAL" clId="{9C0E758A-24C8-410D-9237-D41725363C56}" dt="2021-05-05T12:32:24.680" v="175" actId="478"/>
          <ac:spMkLst>
            <pc:docMk/>
            <pc:sldMk cId="3746948794" sldId="308"/>
            <ac:spMk id="3" creationId="{00000000-0000-0000-0000-000000000000}"/>
          </ac:spMkLst>
        </pc:spChg>
      </pc:sldChg>
      <pc:sldChg chg="addSp delSp modSp mod">
        <pc:chgData name="Chompoonut  Harnrak" userId="c41eb19b-53e6-48b6-9180-4ba73ffac470" providerId="ADAL" clId="{9C0E758A-24C8-410D-9237-D41725363C56}" dt="2021-05-05T12:47:21.986" v="207" actId="20577"/>
        <pc:sldMkLst>
          <pc:docMk/>
          <pc:sldMk cId="3733316177" sldId="316"/>
        </pc:sldMkLst>
        <pc:spChg chg="del">
          <ac:chgData name="Chompoonut  Harnrak" userId="c41eb19b-53e6-48b6-9180-4ba73ffac470" providerId="ADAL" clId="{9C0E758A-24C8-410D-9237-D41725363C56}" dt="2021-05-05T12:41:07.628" v="179" actId="478"/>
          <ac:spMkLst>
            <pc:docMk/>
            <pc:sldMk cId="3733316177" sldId="316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9C0E758A-24C8-410D-9237-D41725363C56}" dt="2021-05-05T12:47:21.986" v="207" actId="20577"/>
          <ac:spMkLst>
            <pc:docMk/>
            <pc:sldMk cId="3733316177" sldId="316"/>
            <ac:spMk id="11" creationId="{032D5DF8-C9D4-40FC-829C-FC2712C57CFA}"/>
          </ac:spMkLst>
        </pc:spChg>
        <pc:picChg chg="mod modCrop">
          <ac:chgData name="Chompoonut  Harnrak" userId="c41eb19b-53e6-48b6-9180-4ba73ffac470" providerId="ADAL" clId="{9C0E758A-24C8-410D-9237-D41725363C56}" dt="2021-05-05T12:43:53.205" v="190" actId="1076"/>
          <ac:picMkLst>
            <pc:docMk/>
            <pc:sldMk cId="3733316177" sldId="316"/>
            <ac:picMk id="4" creationId="{00000000-0000-0000-0000-000000000000}"/>
          </ac:picMkLst>
        </pc:picChg>
        <pc:picChg chg="del mod">
          <ac:chgData name="Chompoonut  Harnrak" userId="c41eb19b-53e6-48b6-9180-4ba73ffac470" providerId="ADAL" clId="{9C0E758A-24C8-410D-9237-D41725363C56}" dt="2021-05-05T12:43:21.153" v="185" actId="478"/>
          <ac:picMkLst>
            <pc:docMk/>
            <pc:sldMk cId="3733316177" sldId="316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9C0E758A-24C8-410D-9237-D41725363C56}" dt="2021-05-05T12:46:35.068" v="204" actId="166"/>
          <ac:picMkLst>
            <pc:docMk/>
            <pc:sldMk cId="3733316177" sldId="316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9C0E758A-24C8-410D-9237-D41725363C56}" dt="2021-05-05T12:46:35.068" v="204" actId="166"/>
          <ac:picMkLst>
            <pc:docMk/>
            <pc:sldMk cId="3733316177" sldId="316"/>
            <ac:picMk id="7" creationId="{00000000-0000-0000-0000-000000000000}"/>
          </ac:picMkLst>
        </pc:picChg>
        <pc:picChg chg="add del mod">
          <ac:chgData name="Chompoonut  Harnrak" userId="c41eb19b-53e6-48b6-9180-4ba73ffac470" providerId="ADAL" clId="{9C0E758A-24C8-410D-9237-D41725363C56}" dt="2021-05-05T12:46:02.992" v="199" actId="478"/>
          <ac:picMkLst>
            <pc:docMk/>
            <pc:sldMk cId="3733316177" sldId="316"/>
            <ac:picMk id="8" creationId="{F165752F-1BEF-4DEE-96E7-8B01BC498259}"/>
          </ac:picMkLst>
        </pc:picChg>
        <pc:picChg chg="add mod ord">
          <ac:chgData name="Chompoonut  Harnrak" userId="c41eb19b-53e6-48b6-9180-4ba73ffac470" providerId="ADAL" clId="{9C0E758A-24C8-410D-9237-D41725363C56}" dt="2021-05-05T12:46:16.550" v="203" actId="166"/>
          <ac:picMkLst>
            <pc:docMk/>
            <pc:sldMk cId="3733316177" sldId="316"/>
            <ac:picMk id="10" creationId="{308C090C-AEF1-4C69-8806-98A2F418143A}"/>
          </ac:picMkLst>
        </pc:picChg>
        <pc:picChg chg="add mod">
          <ac:chgData name="Chompoonut  Harnrak" userId="c41eb19b-53e6-48b6-9180-4ba73ffac470" providerId="ADAL" clId="{9C0E758A-24C8-410D-9237-D41725363C56}" dt="2021-05-05T12:46:10.996" v="202" actId="1076"/>
          <ac:picMkLst>
            <pc:docMk/>
            <pc:sldMk cId="3733316177" sldId="316"/>
            <ac:picMk id="13" creationId="{BD5B2302-8D81-45BA-A9A8-8B4899BDDE28}"/>
          </ac:picMkLst>
        </pc:picChg>
      </pc:sldChg>
      <pc:sldChg chg="addSp delSp modSp mod">
        <pc:chgData name="Chompoonut  Harnrak" userId="c41eb19b-53e6-48b6-9180-4ba73ffac470" providerId="ADAL" clId="{9C0E758A-24C8-410D-9237-D41725363C56}" dt="2021-05-05T12:51:15.296" v="259" actId="1035"/>
        <pc:sldMkLst>
          <pc:docMk/>
          <pc:sldMk cId="3715270853" sldId="317"/>
        </pc:sldMkLst>
        <pc:spChg chg="del">
          <ac:chgData name="Chompoonut  Harnrak" userId="c41eb19b-53e6-48b6-9180-4ba73ffac470" providerId="ADAL" clId="{9C0E758A-24C8-410D-9237-D41725363C56}" dt="2021-05-05T12:47:27.243" v="208" actId="478"/>
          <ac:spMkLst>
            <pc:docMk/>
            <pc:sldMk cId="3715270853" sldId="317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9C0E758A-24C8-410D-9237-D41725363C56}" dt="2021-05-05T12:51:15.296" v="259" actId="1035"/>
          <ac:spMkLst>
            <pc:docMk/>
            <pc:sldMk cId="3715270853" sldId="317"/>
            <ac:spMk id="10" creationId="{D6046753-C535-4E47-ABA9-4FC516A97506}"/>
          </ac:spMkLst>
        </pc:spChg>
        <pc:picChg chg="del">
          <ac:chgData name="Chompoonut  Harnrak" userId="c41eb19b-53e6-48b6-9180-4ba73ffac470" providerId="ADAL" clId="{9C0E758A-24C8-410D-9237-D41725363C56}" dt="2021-05-05T12:47:59.553" v="212" actId="478"/>
          <ac:picMkLst>
            <pc:docMk/>
            <pc:sldMk cId="3715270853" sldId="317"/>
            <ac:picMk id="3" creationId="{00000000-0000-0000-0000-000000000000}"/>
          </ac:picMkLst>
        </pc:picChg>
        <pc:picChg chg="mod modCrop">
          <ac:chgData name="Chompoonut  Harnrak" userId="c41eb19b-53e6-48b6-9180-4ba73ffac470" providerId="ADAL" clId="{9C0E758A-24C8-410D-9237-D41725363C56}" dt="2021-05-05T12:47:32.895" v="209" actId="732"/>
          <ac:picMkLst>
            <pc:docMk/>
            <pc:sldMk cId="3715270853" sldId="317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9C0E758A-24C8-410D-9237-D41725363C56}" dt="2021-05-05T12:50:58.581" v="252" actId="1036"/>
          <ac:picMkLst>
            <pc:docMk/>
            <pc:sldMk cId="3715270853" sldId="317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9C0E758A-24C8-410D-9237-D41725363C56}" dt="2021-05-05T12:50:58.581" v="252" actId="1036"/>
          <ac:picMkLst>
            <pc:docMk/>
            <pc:sldMk cId="3715270853" sldId="317"/>
            <ac:picMk id="7" creationId="{00000000-0000-0000-0000-000000000000}"/>
          </ac:picMkLst>
        </pc:picChg>
        <pc:picChg chg="add mod ord">
          <ac:chgData name="Chompoonut  Harnrak" userId="c41eb19b-53e6-48b6-9180-4ba73ffac470" providerId="ADAL" clId="{9C0E758A-24C8-410D-9237-D41725363C56}" dt="2021-05-05T12:50:51.749" v="245" actId="167"/>
          <ac:picMkLst>
            <pc:docMk/>
            <pc:sldMk cId="3715270853" sldId="317"/>
            <ac:picMk id="8" creationId="{D88DD6AA-02CE-4AFE-A8DD-E564F91D5660}"/>
          </ac:picMkLst>
        </pc:picChg>
        <pc:picChg chg="add mod ord">
          <ac:chgData name="Chompoonut  Harnrak" userId="c41eb19b-53e6-48b6-9180-4ba73ffac470" providerId="ADAL" clId="{9C0E758A-24C8-410D-9237-D41725363C56}" dt="2021-05-05T12:51:03.863" v="253" actId="167"/>
          <ac:picMkLst>
            <pc:docMk/>
            <pc:sldMk cId="3715270853" sldId="317"/>
            <ac:picMk id="9" creationId="{9E71F8F8-2AA5-439C-8BE4-D4B99C1DE9D4}"/>
          </ac:picMkLst>
        </pc:picChg>
      </pc:sldChg>
      <pc:sldChg chg="addSp delSp modSp mod">
        <pc:chgData name="Chompoonut  Harnrak" userId="c41eb19b-53e6-48b6-9180-4ba73ffac470" providerId="ADAL" clId="{9C0E758A-24C8-410D-9237-D41725363C56}" dt="2021-05-05T13:16:56.603" v="285"/>
        <pc:sldMkLst>
          <pc:docMk/>
          <pc:sldMk cId="4219319795" sldId="318"/>
        </pc:sldMkLst>
        <pc:spChg chg="del">
          <ac:chgData name="Chompoonut  Harnrak" userId="c41eb19b-53e6-48b6-9180-4ba73ffac470" providerId="ADAL" clId="{9C0E758A-24C8-410D-9237-D41725363C56}" dt="2021-05-05T13:16:50.280" v="284" actId="478"/>
          <ac:spMkLst>
            <pc:docMk/>
            <pc:sldMk cId="4219319795" sldId="318"/>
            <ac:spMk id="2" creationId="{00000000-0000-0000-0000-000000000000}"/>
          </ac:spMkLst>
        </pc:spChg>
        <pc:spChg chg="del">
          <ac:chgData name="Chompoonut  Harnrak" userId="c41eb19b-53e6-48b6-9180-4ba73ffac470" providerId="ADAL" clId="{9C0E758A-24C8-410D-9237-D41725363C56}" dt="2021-05-05T13:16:47.683" v="283" actId="478"/>
          <ac:spMkLst>
            <pc:docMk/>
            <pc:sldMk cId="4219319795" sldId="318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9C0E758A-24C8-410D-9237-D41725363C56}" dt="2021-05-05T13:16:56.603" v="285"/>
          <ac:spMkLst>
            <pc:docMk/>
            <pc:sldMk cId="4219319795" sldId="318"/>
            <ac:spMk id="8" creationId="{00AA6634-9F13-41AA-B91B-891C52071ACD}"/>
          </ac:spMkLst>
        </pc:spChg>
        <pc:picChg chg="del">
          <ac:chgData name="Chompoonut  Harnrak" userId="c41eb19b-53e6-48b6-9180-4ba73ffac470" providerId="ADAL" clId="{9C0E758A-24C8-410D-9237-D41725363C56}" dt="2021-05-05T13:16:30.381" v="278" actId="478"/>
          <ac:picMkLst>
            <pc:docMk/>
            <pc:sldMk cId="4219319795" sldId="318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9C0E758A-24C8-410D-9237-D41725363C56}" dt="2021-05-05T13:16:40.156" v="282" actId="14100"/>
          <ac:picMkLst>
            <pc:docMk/>
            <pc:sldMk cId="4219319795" sldId="318"/>
            <ac:picMk id="6" creationId="{43214261-9B43-4D31-97CB-FA06A4FB998F}"/>
          </ac:picMkLst>
        </pc:picChg>
      </pc:sldChg>
      <pc:sldChg chg="addSp delSp modSp mod">
        <pc:chgData name="Chompoonut  Harnrak" userId="c41eb19b-53e6-48b6-9180-4ba73ffac470" providerId="ADAL" clId="{9C0E758A-24C8-410D-9237-D41725363C56}" dt="2021-05-05T12:53:01.925" v="277" actId="1076"/>
        <pc:sldMkLst>
          <pc:docMk/>
          <pc:sldMk cId="2121800171" sldId="319"/>
        </pc:sldMkLst>
        <pc:spChg chg="del">
          <ac:chgData name="Chompoonut  Harnrak" userId="c41eb19b-53e6-48b6-9180-4ba73ffac470" providerId="ADAL" clId="{9C0E758A-24C8-410D-9237-D41725363C56}" dt="2021-05-05T12:51:37.999" v="261" actId="478"/>
          <ac:spMkLst>
            <pc:docMk/>
            <pc:sldMk cId="2121800171" sldId="319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9C0E758A-24C8-410D-9237-D41725363C56}" dt="2021-05-05T12:52:37.082" v="271"/>
          <ac:spMkLst>
            <pc:docMk/>
            <pc:sldMk cId="2121800171" sldId="319"/>
            <ac:spMk id="10" creationId="{5443A314-57B6-4FA0-A92E-C0B220D59E4B}"/>
          </ac:spMkLst>
        </pc:spChg>
        <pc:picChg chg="mod ord modCrop">
          <ac:chgData name="Chompoonut  Harnrak" userId="c41eb19b-53e6-48b6-9180-4ba73ffac470" providerId="ADAL" clId="{9C0E758A-24C8-410D-9237-D41725363C56}" dt="2021-05-05T12:52:50.953" v="273" actId="166"/>
          <ac:picMkLst>
            <pc:docMk/>
            <pc:sldMk cId="2121800171" sldId="319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9C0E758A-24C8-410D-9237-D41725363C56}" dt="2021-05-05T12:52:15.008" v="265" actId="478"/>
          <ac:picMkLst>
            <pc:docMk/>
            <pc:sldMk cId="2121800171" sldId="319"/>
            <ac:picMk id="5" creationId="{00000000-0000-0000-0000-000000000000}"/>
          </ac:picMkLst>
        </pc:picChg>
        <pc:picChg chg="mod">
          <ac:chgData name="Chompoonut  Harnrak" userId="c41eb19b-53e6-48b6-9180-4ba73ffac470" providerId="ADAL" clId="{9C0E758A-24C8-410D-9237-D41725363C56}" dt="2021-05-05T12:53:01.925" v="277" actId="1076"/>
          <ac:picMkLst>
            <pc:docMk/>
            <pc:sldMk cId="2121800171" sldId="319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9C0E758A-24C8-410D-9237-D41725363C56}" dt="2021-05-05T12:52:25.123" v="269" actId="14100"/>
          <ac:picMkLst>
            <pc:docMk/>
            <pc:sldMk cId="2121800171" sldId="319"/>
            <ac:picMk id="7" creationId="{E2882405-7B2F-4719-83A2-080441EA0A02}"/>
          </ac:picMkLst>
        </pc:picChg>
        <pc:picChg chg="add mod ord">
          <ac:chgData name="Chompoonut  Harnrak" userId="c41eb19b-53e6-48b6-9180-4ba73ffac470" providerId="ADAL" clId="{9C0E758A-24C8-410D-9237-D41725363C56}" dt="2021-05-05T12:52:55.141" v="274" actId="166"/>
          <ac:picMkLst>
            <pc:docMk/>
            <pc:sldMk cId="2121800171" sldId="319"/>
            <ac:picMk id="9" creationId="{9B3308E9-708F-41C0-BBE4-19C4BB9A1783}"/>
          </ac:picMkLst>
        </pc:picChg>
      </pc:sldChg>
      <pc:sldChg chg="addSp delSp modSp mod">
        <pc:chgData name="Chompoonut  Harnrak" userId="c41eb19b-53e6-48b6-9180-4ba73ffac470" providerId="ADAL" clId="{9C0E758A-24C8-410D-9237-D41725363C56}" dt="2021-05-05T13:18:21.865" v="295" actId="20577"/>
        <pc:sldMkLst>
          <pc:docMk/>
          <pc:sldMk cId="2880280290" sldId="320"/>
        </pc:sldMkLst>
        <pc:spChg chg="del">
          <ac:chgData name="Chompoonut  Harnrak" userId="c41eb19b-53e6-48b6-9180-4ba73ffac470" providerId="ADAL" clId="{9C0E758A-24C8-410D-9237-D41725363C56}" dt="2021-05-05T13:17:53.102" v="291" actId="478"/>
          <ac:spMkLst>
            <pc:docMk/>
            <pc:sldMk cId="2880280290" sldId="320"/>
            <ac:spMk id="2" creationId="{00000000-0000-0000-0000-000000000000}"/>
          </ac:spMkLst>
        </pc:spChg>
        <pc:spChg chg="del">
          <ac:chgData name="Chompoonut  Harnrak" userId="c41eb19b-53e6-48b6-9180-4ba73ffac470" providerId="ADAL" clId="{9C0E758A-24C8-410D-9237-D41725363C56}" dt="2021-05-05T13:17:55.747" v="292" actId="478"/>
          <ac:spMkLst>
            <pc:docMk/>
            <pc:sldMk cId="2880280290" sldId="320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9C0E758A-24C8-410D-9237-D41725363C56}" dt="2021-05-05T13:18:21.865" v="295" actId="20577"/>
          <ac:spMkLst>
            <pc:docMk/>
            <pc:sldMk cId="2880280290" sldId="320"/>
            <ac:spMk id="8" creationId="{17AD19D3-488D-479F-8908-62F2E558CFB4}"/>
          </ac:spMkLst>
        </pc:spChg>
        <pc:picChg chg="mod modCrop">
          <ac:chgData name="Chompoonut  Harnrak" userId="c41eb19b-53e6-48b6-9180-4ba73ffac470" providerId="ADAL" clId="{9C0E758A-24C8-410D-9237-D41725363C56}" dt="2021-05-05T13:17:14.500" v="288" actId="732"/>
          <ac:picMkLst>
            <pc:docMk/>
            <pc:sldMk cId="2880280290" sldId="320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9C0E758A-24C8-410D-9237-D41725363C56}" dt="2021-05-05T13:17:47.561" v="290" actId="1076"/>
          <ac:picMkLst>
            <pc:docMk/>
            <pc:sldMk cId="2880280290" sldId="320"/>
            <ac:picMk id="7" creationId="{7CDD76EF-ECDF-43B6-A330-F5EFBF8B759D}"/>
          </ac:picMkLst>
        </pc:picChg>
      </pc:sldChg>
      <pc:sldChg chg="addSp delSp modSp mod">
        <pc:chgData name="Chompoonut  Harnrak" userId="c41eb19b-53e6-48b6-9180-4ba73ffac470" providerId="ADAL" clId="{9C0E758A-24C8-410D-9237-D41725363C56}" dt="2021-05-05T13:18:55.311" v="301"/>
        <pc:sldMkLst>
          <pc:docMk/>
          <pc:sldMk cId="66488720" sldId="321"/>
        </pc:sldMkLst>
        <pc:spChg chg="add mod">
          <ac:chgData name="Chompoonut  Harnrak" userId="c41eb19b-53e6-48b6-9180-4ba73ffac470" providerId="ADAL" clId="{9C0E758A-24C8-410D-9237-D41725363C56}" dt="2021-05-05T13:18:55.311" v="301"/>
          <ac:spMkLst>
            <pc:docMk/>
            <pc:sldMk cId="66488720" sldId="321"/>
            <ac:spMk id="7" creationId="{EE18AB93-7E31-4C5A-B20B-04EB335E7004}"/>
          </ac:spMkLst>
        </pc:spChg>
        <pc:picChg chg="del mod">
          <ac:chgData name="Chompoonut  Harnrak" userId="c41eb19b-53e6-48b6-9180-4ba73ffac470" providerId="ADAL" clId="{9C0E758A-24C8-410D-9237-D41725363C56}" dt="2021-05-05T13:18:25.809" v="297" actId="478"/>
          <ac:picMkLst>
            <pc:docMk/>
            <pc:sldMk cId="66488720" sldId="321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9C0E758A-24C8-410D-9237-D41725363C56}" dt="2021-05-05T13:18:47.935" v="300" actId="14100"/>
          <ac:picMkLst>
            <pc:docMk/>
            <pc:sldMk cId="66488720" sldId="321"/>
            <ac:picMk id="6" creationId="{A735A1E2-4F4E-421E-B2CA-8C9BAA365CBE}"/>
          </ac:picMkLst>
        </pc:picChg>
      </pc:sldChg>
      <pc:sldChg chg="addSp delSp modSp mod">
        <pc:chgData name="Chompoonut  Harnrak" userId="c41eb19b-53e6-48b6-9180-4ba73ffac470" providerId="ADAL" clId="{9C0E758A-24C8-410D-9237-D41725363C56}" dt="2021-05-05T13:19:43.663" v="308" actId="1076"/>
        <pc:sldMkLst>
          <pc:docMk/>
          <pc:sldMk cId="1177115967" sldId="322"/>
        </pc:sldMkLst>
        <pc:spChg chg="add mod">
          <ac:chgData name="Chompoonut  Harnrak" userId="c41eb19b-53e6-48b6-9180-4ba73ffac470" providerId="ADAL" clId="{9C0E758A-24C8-410D-9237-D41725363C56}" dt="2021-05-05T13:19:39.227" v="306"/>
          <ac:spMkLst>
            <pc:docMk/>
            <pc:sldMk cId="1177115967" sldId="322"/>
            <ac:spMk id="7" creationId="{E873D5C7-8423-4670-939D-187473826C3B}"/>
          </ac:spMkLst>
        </pc:spChg>
        <pc:picChg chg="del">
          <ac:chgData name="Chompoonut  Harnrak" userId="c41eb19b-53e6-48b6-9180-4ba73ffac470" providerId="ADAL" clId="{9C0E758A-24C8-410D-9237-D41725363C56}" dt="2021-05-05T13:19:21.237" v="302" actId="478"/>
          <ac:picMkLst>
            <pc:docMk/>
            <pc:sldMk cId="1177115967" sldId="322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9C0E758A-24C8-410D-9237-D41725363C56}" dt="2021-05-05T13:19:43.663" v="308" actId="1076"/>
          <ac:picMkLst>
            <pc:docMk/>
            <pc:sldMk cId="1177115967" sldId="322"/>
            <ac:picMk id="6" creationId="{D3122E06-CF08-4129-AF54-A7BC0AD59704}"/>
          </ac:picMkLst>
        </pc:picChg>
      </pc:sldChg>
    </pc:docChg>
  </pc:docChgLst>
  <pc:docChgLst>
    <pc:chgData name="Shoko Kakuda" userId="S::kakuda@jfbkk.or.th::40706642-bbdd-4be4-a46a-1d3174691c72" providerId="AD" clId="Web-{9C419C6A-5155-4496-A02B-F312D437393A}"/>
    <pc:docChg chg="modSld">
      <pc:chgData name="Shoko Kakuda" userId="S::kakuda@jfbkk.or.th::40706642-bbdd-4be4-a46a-1d3174691c72" providerId="AD" clId="Web-{9C419C6A-5155-4496-A02B-F312D437393A}" dt="2022-02-04T04:49:49.933" v="14" actId="1076"/>
      <pc:docMkLst>
        <pc:docMk/>
      </pc:docMkLst>
      <pc:sldChg chg="addSp delSp modSp">
        <pc:chgData name="Shoko Kakuda" userId="S::kakuda@jfbkk.or.th::40706642-bbdd-4be4-a46a-1d3174691c72" providerId="AD" clId="Web-{9C419C6A-5155-4496-A02B-F312D437393A}" dt="2022-02-04T04:46:48.688" v="4" actId="1076"/>
        <pc:sldMkLst>
          <pc:docMk/>
          <pc:sldMk cId="4029506414" sldId="291"/>
        </pc:sldMkLst>
        <pc:picChg chg="add del mod">
          <ac:chgData name="Shoko Kakuda" userId="S::kakuda@jfbkk.or.th::40706642-bbdd-4be4-a46a-1d3174691c72" providerId="AD" clId="Web-{9C419C6A-5155-4496-A02B-F312D437393A}" dt="2022-02-04T04:46:31.906" v="1"/>
          <ac:picMkLst>
            <pc:docMk/>
            <pc:sldMk cId="4029506414" sldId="291"/>
            <ac:picMk id="2" creationId="{192B778D-1E3A-428A-A6BA-95389BFE7FF9}"/>
          </ac:picMkLst>
        </pc:picChg>
        <pc:picChg chg="add mod">
          <ac:chgData name="Shoko Kakuda" userId="S::kakuda@jfbkk.or.th::40706642-bbdd-4be4-a46a-1d3174691c72" providerId="AD" clId="Web-{9C419C6A-5155-4496-A02B-F312D437393A}" dt="2022-02-04T04:46:48.688" v="4" actId="1076"/>
          <ac:picMkLst>
            <pc:docMk/>
            <pc:sldMk cId="4029506414" sldId="291"/>
            <ac:picMk id="3" creationId="{4554127D-358C-41DA-9346-891EA9414DAC}"/>
          </ac:picMkLst>
        </pc:picChg>
      </pc:sldChg>
      <pc:sldChg chg="addSp modSp">
        <pc:chgData name="Shoko Kakuda" userId="S::kakuda@jfbkk.or.th::40706642-bbdd-4be4-a46a-1d3174691c72" providerId="AD" clId="Web-{9C419C6A-5155-4496-A02B-F312D437393A}" dt="2022-02-04T04:49:11.431" v="7" actId="1076"/>
        <pc:sldMkLst>
          <pc:docMk/>
          <pc:sldMk cId="3512591680" sldId="307"/>
        </pc:sldMkLst>
        <pc:picChg chg="add mod">
          <ac:chgData name="Shoko Kakuda" userId="S::kakuda@jfbkk.or.th::40706642-bbdd-4be4-a46a-1d3174691c72" providerId="AD" clId="Web-{9C419C6A-5155-4496-A02B-F312D437393A}" dt="2022-02-04T04:49:11.431" v="7" actId="1076"/>
          <ac:picMkLst>
            <pc:docMk/>
            <pc:sldMk cId="3512591680" sldId="307"/>
            <ac:picMk id="2" creationId="{26903236-23B5-4276-8B7E-2636F0584CBE}"/>
          </ac:picMkLst>
        </pc:picChg>
      </pc:sldChg>
      <pc:sldChg chg="addSp delSp modSp">
        <pc:chgData name="Shoko Kakuda" userId="S::kakuda@jfbkk.or.th::40706642-bbdd-4be4-a46a-1d3174691c72" providerId="AD" clId="Web-{9C419C6A-5155-4496-A02B-F312D437393A}" dt="2022-02-04T04:49:49.933" v="14" actId="1076"/>
        <pc:sldMkLst>
          <pc:docMk/>
          <pc:sldMk cId="4219319795" sldId="318"/>
        </pc:sldMkLst>
        <pc:picChg chg="add del mod">
          <ac:chgData name="Shoko Kakuda" userId="S::kakuda@jfbkk.or.th::40706642-bbdd-4be4-a46a-1d3174691c72" providerId="AD" clId="Web-{9C419C6A-5155-4496-A02B-F312D437393A}" dt="2022-02-04T04:49:40.682" v="9"/>
          <ac:picMkLst>
            <pc:docMk/>
            <pc:sldMk cId="4219319795" sldId="318"/>
            <ac:picMk id="2" creationId="{D14CAB9A-714C-41C1-91EA-795D40FBEE05}"/>
          </ac:picMkLst>
        </pc:picChg>
        <pc:picChg chg="add mod">
          <ac:chgData name="Shoko Kakuda" userId="S::kakuda@jfbkk.or.th::40706642-bbdd-4be4-a46a-1d3174691c72" providerId="AD" clId="Web-{9C419C6A-5155-4496-A02B-F312D437393A}" dt="2022-02-04T04:49:49.933" v="14" actId="1076"/>
          <ac:picMkLst>
            <pc:docMk/>
            <pc:sldMk cId="4219319795" sldId="318"/>
            <ac:picMk id="3" creationId="{E12EDE65-5C71-4FE7-9402-26CD119CD72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C3E49-FB5B-48C1-9558-DEAE47C008B8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31BCC-E8ED-43C9-ACF4-72920C9684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0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altLang="ja-JP" dirty="0">
              <a:ea typeface="游ゴシック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810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小さくて見にくい場合、</a:t>
            </a:r>
            <a:endParaRPr lang="en-US" altLang="ja-JP" dirty="0"/>
          </a:p>
          <a:p>
            <a:r>
              <a:rPr lang="en-US" altLang="ja-JP" dirty="0"/>
              <a:t>23</a:t>
            </a:r>
            <a:r>
              <a:rPr lang="ja-JP" altLang="en-US"/>
              <a:t>～</a:t>
            </a:r>
            <a:r>
              <a:rPr lang="en-US" altLang="ja-JP" dirty="0"/>
              <a:t>24</a:t>
            </a:r>
            <a:r>
              <a:rPr lang="ja-JP" altLang="en-US"/>
              <a:t>ページの大きい画像を使って、練習してください。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049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小さくて見にくい場合、</a:t>
            </a:r>
            <a:endParaRPr lang="en-US" altLang="ja-JP" dirty="0"/>
          </a:p>
          <a:p>
            <a:r>
              <a:rPr lang="en-US" altLang="ja-JP" dirty="0"/>
              <a:t>23</a:t>
            </a:r>
            <a:r>
              <a:rPr lang="ja-JP" altLang="en-US"/>
              <a:t>～</a:t>
            </a:r>
            <a:r>
              <a:rPr lang="en-US" altLang="ja-JP" dirty="0"/>
              <a:t>24</a:t>
            </a:r>
            <a:r>
              <a:rPr lang="ja-JP" altLang="en-US"/>
              <a:t>ページの大きい画像を使って、練習してください。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343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小さくて見にくい場合、</a:t>
            </a:r>
            <a:endParaRPr lang="en-US" altLang="ja-JP" dirty="0"/>
          </a:p>
          <a:p>
            <a:r>
              <a:rPr lang="en-US" altLang="ja-JP" dirty="0"/>
              <a:t>23</a:t>
            </a:r>
            <a:r>
              <a:rPr lang="ja-JP" altLang="en-US"/>
              <a:t>～</a:t>
            </a:r>
            <a:r>
              <a:rPr lang="en-US" altLang="ja-JP" dirty="0"/>
              <a:t>24</a:t>
            </a:r>
            <a:r>
              <a:rPr lang="ja-JP" altLang="en-US"/>
              <a:t>ページの大きい画像を使って、練習してください。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883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508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88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09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98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569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605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84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660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68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43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552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8F573-AEAC-43B8-A94A-DADCB353748F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284BD-43CC-4A93-B010-78C2A1CEB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57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8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7.png"/><Relationship Id="rId2" Type="http://schemas.openxmlformats.org/officeDocument/2006/relationships/audio" Target="../media/media1.mp3"/><Relationship Id="rId16" Type="http://schemas.openxmlformats.org/officeDocument/2006/relationships/image" Target="../media/image6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5.tmp"/><Relationship Id="rId10" Type="http://schemas.openxmlformats.org/officeDocument/2006/relationships/audio" Target="../media/media5.mp3"/><Relationship Id="rId19" Type="http://schemas.openxmlformats.org/officeDocument/2006/relationships/image" Target="../media/image9.pn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8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7.png"/><Relationship Id="rId2" Type="http://schemas.openxmlformats.org/officeDocument/2006/relationships/audio" Target="../media/media1.mp3"/><Relationship Id="rId16" Type="http://schemas.openxmlformats.org/officeDocument/2006/relationships/image" Target="../media/image6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4.png"/><Relationship Id="rId10" Type="http://schemas.openxmlformats.org/officeDocument/2006/relationships/audio" Target="../media/media5.mp3"/><Relationship Id="rId19" Type="http://schemas.openxmlformats.org/officeDocument/2006/relationships/image" Target="../media/image9.pn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5.tm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.mp3"/><Relationship Id="rId13" Type="http://schemas.openxmlformats.org/officeDocument/2006/relationships/slideLayout" Target="../slideLayouts/slideLayout2.xml"/><Relationship Id="rId3" Type="http://schemas.microsoft.com/office/2007/relationships/media" Target="../media/media6.mp3"/><Relationship Id="rId7" Type="http://schemas.microsoft.com/office/2007/relationships/media" Target="../media/media1.mp3"/><Relationship Id="rId12" Type="http://schemas.openxmlformats.org/officeDocument/2006/relationships/audio" Target="../media/media3.mp3"/><Relationship Id="rId2" Type="http://schemas.openxmlformats.org/officeDocument/2006/relationships/audio" Target="../media/media5.mp3"/><Relationship Id="rId16" Type="http://schemas.openxmlformats.org/officeDocument/2006/relationships/image" Target="../media/image11.png"/><Relationship Id="rId1" Type="http://schemas.microsoft.com/office/2007/relationships/media" Target="../media/media5.mp3"/><Relationship Id="rId6" Type="http://schemas.openxmlformats.org/officeDocument/2006/relationships/audio" Target="../media/media4.mp3"/><Relationship Id="rId11" Type="http://schemas.microsoft.com/office/2007/relationships/media" Target="../media/media3.mp3"/><Relationship Id="rId5" Type="http://schemas.microsoft.com/office/2007/relationships/media" Target="../media/media4.mp3"/><Relationship Id="rId15" Type="http://schemas.openxmlformats.org/officeDocument/2006/relationships/image" Target="../media/image6.png"/><Relationship Id="rId10" Type="http://schemas.openxmlformats.org/officeDocument/2006/relationships/audio" Target="../media/media2.mp3"/><Relationship Id="rId4" Type="http://schemas.openxmlformats.org/officeDocument/2006/relationships/audio" Target="../media/media6.mp3"/><Relationship Id="rId9" Type="http://schemas.microsoft.com/office/2007/relationships/media" Target="../media/media2.mp3"/><Relationship Id="rId1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.mp3"/><Relationship Id="rId13" Type="http://schemas.openxmlformats.org/officeDocument/2006/relationships/slideLayout" Target="../slideLayouts/slideLayout2.xml"/><Relationship Id="rId3" Type="http://schemas.microsoft.com/office/2007/relationships/media" Target="../media/media6.mp3"/><Relationship Id="rId7" Type="http://schemas.microsoft.com/office/2007/relationships/media" Target="../media/media1.mp3"/><Relationship Id="rId12" Type="http://schemas.openxmlformats.org/officeDocument/2006/relationships/audio" Target="../media/media3.mp3"/><Relationship Id="rId2" Type="http://schemas.openxmlformats.org/officeDocument/2006/relationships/audio" Target="../media/media5.mp3"/><Relationship Id="rId16" Type="http://schemas.openxmlformats.org/officeDocument/2006/relationships/image" Target="../media/image11.png"/><Relationship Id="rId1" Type="http://schemas.microsoft.com/office/2007/relationships/media" Target="../media/media5.mp3"/><Relationship Id="rId6" Type="http://schemas.openxmlformats.org/officeDocument/2006/relationships/audio" Target="../media/media4.mp3"/><Relationship Id="rId11" Type="http://schemas.microsoft.com/office/2007/relationships/media" Target="../media/media3.mp3"/><Relationship Id="rId5" Type="http://schemas.microsoft.com/office/2007/relationships/media" Target="../media/media4.mp3"/><Relationship Id="rId15" Type="http://schemas.openxmlformats.org/officeDocument/2006/relationships/image" Target="../media/image6.png"/><Relationship Id="rId10" Type="http://schemas.openxmlformats.org/officeDocument/2006/relationships/audio" Target="../media/media2.mp3"/><Relationship Id="rId4" Type="http://schemas.openxmlformats.org/officeDocument/2006/relationships/audio" Target="../media/media6.mp3"/><Relationship Id="rId9" Type="http://schemas.microsoft.com/office/2007/relationships/media" Target="../media/media2.mp3"/><Relationship Id="rId1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.mp3"/><Relationship Id="rId13" Type="http://schemas.openxmlformats.org/officeDocument/2006/relationships/slideLayout" Target="../slideLayouts/slideLayout2.xml"/><Relationship Id="rId3" Type="http://schemas.microsoft.com/office/2007/relationships/media" Target="../media/media6.mp3"/><Relationship Id="rId7" Type="http://schemas.microsoft.com/office/2007/relationships/media" Target="../media/media1.mp3"/><Relationship Id="rId12" Type="http://schemas.openxmlformats.org/officeDocument/2006/relationships/audio" Target="../media/media3.mp3"/><Relationship Id="rId17" Type="http://schemas.openxmlformats.org/officeDocument/2006/relationships/image" Target="../media/image14.png"/><Relationship Id="rId2" Type="http://schemas.openxmlformats.org/officeDocument/2006/relationships/audio" Target="../media/media5.mp3"/><Relationship Id="rId16" Type="http://schemas.openxmlformats.org/officeDocument/2006/relationships/image" Target="../media/image13.png"/><Relationship Id="rId1" Type="http://schemas.microsoft.com/office/2007/relationships/media" Target="../media/media5.mp3"/><Relationship Id="rId6" Type="http://schemas.openxmlformats.org/officeDocument/2006/relationships/audio" Target="../media/media4.mp3"/><Relationship Id="rId11" Type="http://schemas.microsoft.com/office/2007/relationships/media" Target="../media/media3.mp3"/><Relationship Id="rId5" Type="http://schemas.microsoft.com/office/2007/relationships/media" Target="../media/media4.mp3"/><Relationship Id="rId15" Type="http://schemas.openxmlformats.org/officeDocument/2006/relationships/image" Target="../media/image6.png"/><Relationship Id="rId10" Type="http://schemas.openxmlformats.org/officeDocument/2006/relationships/audio" Target="../media/media2.mp3"/><Relationship Id="rId4" Type="http://schemas.openxmlformats.org/officeDocument/2006/relationships/audio" Target="../media/media6.mp3"/><Relationship Id="rId9" Type="http://schemas.microsoft.com/office/2007/relationships/media" Target="../media/media2.mp3"/><Relationship Id="rId1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16.tmp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16.tmp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m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15.png"/><Relationship Id="rId10" Type="http://schemas.openxmlformats.org/officeDocument/2006/relationships/image" Target="../media/image6.png"/><Relationship Id="rId4" Type="http://schemas.openxmlformats.org/officeDocument/2006/relationships/image" Target="../media/image18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m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0" Type="http://schemas.openxmlformats.org/officeDocument/2006/relationships/image" Target="../media/image6.png"/><Relationship Id="rId4" Type="http://schemas.openxmlformats.org/officeDocument/2006/relationships/image" Target="../media/image15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2.tmp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1.tmp"/><Relationship Id="rId5" Type="http://schemas.openxmlformats.org/officeDocument/2006/relationships/image" Target="../media/image15.png"/><Relationship Id="rId10" Type="http://schemas.openxmlformats.org/officeDocument/2006/relationships/image" Target="../media/image6.png"/><Relationship Id="rId4" Type="http://schemas.openxmlformats.org/officeDocument/2006/relationships/image" Target="../media/image31.png"/><Relationship Id="rId9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2.tmp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1.tmp"/><Relationship Id="rId11" Type="http://schemas.openxmlformats.org/officeDocument/2006/relationships/image" Target="../media/image34.png"/><Relationship Id="rId5" Type="http://schemas.openxmlformats.org/officeDocument/2006/relationships/image" Target="../media/image15.png"/><Relationship Id="rId10" Type="http://schemas.openxmlformats.org/officeDocument/2006/relationships/image" Target="../media/image6.png"/><Relationship Id="rId4" Type="http://schemas.openxmlformats.org/officeDocument/2006/relationships/image" Target="../media/image31.png"/><Relationship Id="rId9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.mp3"/><Relationship Id="rId13" Type="http://schemas.openxmlformats.org/officeDocument/2006/relationships/slideLayout" Target="../slideLayouts/slideLayout2.xml"/><Relationship Id="rId3" Type="http://schemas.microsoft.com/office/2007/relationships/media" Target="../media/media6.mp3"/><Relationship Id="rId7" Type="http://schemas.microsoft.com/office/2007/relationships/media" Target="../media/media1.mp3"/><Relationship Id="rId12" Type="http://schemas.openxmlformats.org/officeDocument/2006/relationships/audio" Target="../media/media3.mp3"/><Relationship Id="rId2" Type="http://schemas.openxmlformats.org/officeDocument/2006/relationships/audio" Target="../media/media5.mp3"/><Relationship Id="rId16" Type="http://schemas.openxmlformats.org/officeDocument/2006/relationships/image" Target="../media/image37.png"/><Relationship Id="rId1" Type="http://schemas.microsoft.com/office/2007/relationships/media" Target="../media/media5.mp3"/><Relationship Id="rId6" Type="http://schemas.openxmlformats.org/officeDocument/2006/relationships/audio" Target="../media/media4.mp3"/><Relationship Id="rId11" Type="http://schemas.microsoft.com/office/2007/relationships/media" Target="../media/media3.mp3"/><Relationship Id="rId5" Type="http://schemas.microsoft.com/office/2007/relationships/media" Target="../media/media4.mp3"/><Relationship Id="rId15" Type="http://schemas.openxmlformats.org/officeDocument/2006/relationships/image" Target="../media/image6.png"/><Relationship Id="rId10" Type="http://schemas.openxmlformats.org/officeDocument/2006/relationships/audio" Target="../media/media2.mp3"/><Relationship Id="rId4" Type="http://schemas.openxmlformats.org/officeDocument/2006/relationships/audio" Target="../media/media6.mp3"/><Relationship Id="rId9" Type="http://schemas.microsoft.com/office/2007/relationships/media" Target="../media/media2.mp3"/><Relationship Id="rId1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microsoft.com/office/2007/relationships/media" Target="../media/media10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40.png"/><Relationship Id="rId5" Type="http://schemas.microsoft.com/office/2007/relationships/media" Target="../media/media11.mp3"/><Relationship Id="rId10" Type="http://schemas.openxmlformats.org/officeDocument/2006/relationships/image" Target="../media/image39.png"/><Relationship Id="rId4" Type="http://schemas.openxmlformats.org/officeDocument/2006/relationships/audio" Target="../media/media10.mp3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microsoft.com/office/2007/relationships/media" Target="../media/media10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41.png"/><Relationship Id="rId5" Type="http://schemas.microsoft.com/office/2007/relationships/media" Target="../media/media11.mp3"/><Relationship Id="rId10" Type="http://schemas.openxmlformats.org/officeDocument/2006/relationships/image" Target="../media/image39.png"/><Relationship Id="rId4" Type="http://schemas.openxmlformats.org/officeDocument/2006/relationships/audio" Target="../media/media10.mp3"/><Relationship Id="rId9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microsoft.com/office/2007/relationships/media" Target="../media/media10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41.png"/><Relationship Id="rId5" Type="http://schemas.microsoft.com/office/2007/relationships/media" Target="../media/media11.mp3"/><Relationship Id="rId10" Type="http://schemas.openxmlformats.org/officeDocument/2006/relationships/image" Target="../media/image39.png"/><Relationship Id="rId4" Type="http://schemas.openxmlformats.org/officeDocument/2006/relationships/audio" Target="../media/media10.mp3"/><Relationship Id="rId9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.png"/><Relationship Id="rId5" Type="http://schemas.openxmlformats.org/officeDocument/2006/relationships/image" Target="../media/image51.pn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.png"/><Relationship Id="rId5" Type="http://schemas.openxmlformats.org/officeDocument/2006/relationships/image" Target="../media/image52.png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4.png"/><Relationship Id="rId5" Type="http://schemas.openxmlformats.org/officeDocument/2006/relationships/image" Target="../media/image48.pn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7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.png"/><Relationship Id="rId5" Type="http://schemas.openxmlformats.org/officeDocument/2006/relationships/image" Target="../media/image56.emf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microsoft.com/office/2007/relationships/media" Target="../media/media15.mp3"/><Relationship Id="rId7" Type="http://schemas.openxmlformats.org/officeDocument/2006/relationships/image" Target="../media/image6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8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p3"/><Relationship Id="rId9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microsoft.com/office/2007/relationships/media" Target="../media/media15.mp3"/><Relationship Id="rId7" Type="http://schemas.openxmlformats.org/officeDocument/2006/relationships/image" Target="../media/image6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8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p3"/><Relationship Id="rId9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microsoft.com/office/2007/relationships/media" Target="../media/media15.mp3"/><Relationship Id="rId7" Type="http://schemas.openxmlformats.org/officeDocument/2006/relationships/image" Target="../media/image6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8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p3"/><Relationship Id="rId9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9.mp3"/><Relationship Id="rId13" Type="http://schemas.openxmlformats.org/officeDocument/2006/relationships/image" Target="../media/image78.png"/><Relationship Id="rId3" Type="http://schemas.microsoft.com/office/2007/relationships/media" Target="../media/media17.mp3"/><Relationship Id="rId7" Type="http://schemas.microsoft.com/office/2007/relationships/media" Target="../media/media19.mp3"/><Relationship Id="rId12" Type="http://schemas.openxmlformats.org/officeDocument/2006/relationships/image" Target="../media/image77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audio" Target="../media/media18.mp3"/><Relationship Id="rId11" Type="http://schemas.openxmlformats.org/officeDocument/2006/relationships/image" Target="../media/image6.png"/><Relationship Id="rId5" Type="http://schemas.microsoft.com/office/2007/relationships/media" Target="../media/media18.mp3"/><Relationship Id="rId10" Type="http://schemas.openxmlformats.org/officeDocument/2006/relationships/image" Target="../media/image76.png"/><Relationship Id="rId4" Type="http://schemas.openxmlformats.org/officeDocument/2006/relationships/audio" Target="../media/media17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9.mp3"/><Relationship Id="rId13" Type="http://schemas.openxmlformats.org/officeDocument/2006/relationships/image" Target="../media/image78.png"/><Relationship Id="rId3" Type="http://schemas.microsoft.com/office/2007/relationships/media" Target="../media/media17.mp3"/><Relationship Id="rId7" Type="http://schemas.microsoft.com/office/2007/relationships/media" Target="../media/media19.mp3"/><Relationship Id="rId12" Type="http://schemas.openxmlformats.org/officeDocument/2006/relationships/image" Target="../media/image77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audio" Target="../media/media18.mp3"/><Relationship Id="rId11" Type="http://schemas.openxmlformats.org/officeDocument/2006/relationships/image" Target="../media/image6.png"/><Relationship Id="rId5" Type="http://schemas.microsoft.com/office/2007/relationships/media" Target="../media/media18.mp3"/><Relationship Id="rId10" Type="http://schemas.openxmlformats.org/officeDocument/2006/relationships/image" Target="../media/image76.png"/><Relationship Id="rId4" Type="http://schemas.openxmlformats.org/officeDocument/2006/relationships/audio" Target="../media/media17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13" Type="http://schemas.openxmlformats.org/officeDocument/2006/relationships/image" Target="../media/image82.png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81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audio" Target="../media/media17.mp3"/><Relationship Id="rId11" Type="http://schemas.openxmlformats.org/officeDocument/2006/relationships/image" Target="../media/image6.png"/><Relationship Id="rId5" Type="http://schemas.microsoft.com/office/2007/relationships/media" Target="../media/media17.mp3"/><Relationship Id="rId10" Type="http://schemas.openxmlformats.org/officeDocument/2006/relationships/image" Target="../media/image80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58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58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9.mp3"/><Relationship Id="rId3" Type="http://schemas.microsoft.com/office/2007/relationships/media" Target="../media/media17.mp3"/><Relationship Id="rId7" Type="http://schemas.microsoft.com/office/2007/relationships/media" Target="../media/media19.mp3"/><Relationship Id="rId12" Type="http://schemas.openxmlformats.org/officeDocument/2006/relationships/image" Target="../media/image86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audio" Target="../media/media18.mp3"/><Relationship Id="rId11" Type="http://schemas.openxmlformats.org/officeDocument/2006/relationships/image" Target="../media/image6.png"/><Relationship Id="rId5" Type="http://schemas.microsoft.com/office/2007/relationships/media" Target="../media/media18.mp3"/><Relationship Id="rId10" Type="http://schemas.openxmlformats.org/officeDocument/2006/relationships/image" Target="../media/image80.png"/><Relationship Id="rId4" Type="http://schemas.openxmlformats.org/officeDocument/2006/relationships/audio" Target="../media/media17.mp3"/><Relationship Id="rId9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microsoft.com/office/2007/relationships/media" Target="../media/media22.mp3"/><Relationship Id="rId7" Type="http://schemas.openxmlformats.org/officeDocument/2006/relationships/image" Target="../media/image88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8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2.mp3"/><Relationship Id="rId9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microsoft.com/office/2007/relationships/media" Target="../media/media21.mp3"/><Relationship Id="rId7" Type="http://schemas.openxmlformats.org/officeDocument/2006/relationships/image" Target="../media/image88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8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1.mp3"/><Relationship Id="rId9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microsoft.com/office/2007/relationships/media" Target="../media/media21.mp3"/><Relationship Id="rId7" Type="http://schemas.openxmlformats.org/officeDocument/2006/relationships/image" Target="../media/image88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8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1.mp3"/><Relationship Id="rId9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8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-+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496" b="1228"/>
          <a:stretch/>
        </p:blipFill>
        <p:spPr>
          <a:xfrm>
            <a:off x="0" y="12675"/>
            <a:ext cx="12145194" cy="432741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E540BEA-9145-4878-A903-02A79C575D5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775946-83DA-699A-026B-3FF8C7178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71" y="2999208"/>
            <a:ext cx="6571691" cy="117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107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AF776B-54AD-98C4-FA62-0D60BEBEC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29"/>
            <a:ext cx="12192725" cy="2094614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33F03A69-EAED-4ED0-9BF4-1B75417540B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</a:t>
            </a:r>
          </a:p>
        </p:txBody>
      </p:sp>
    </p:spTree>
    <p:extLst>
      <p:ext uri="{BB962C8B-B14F-4D97-AF65-F5344CB8AC3E}">
        <p14:creationId xmlns:p14="http://schemas.microsoft.com/office/powerpoint/2010/main" val="3064373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14"/>
          <a:srcRect t="10388" b="16856"/>
          <a:stretch/>
        </p:blipFill>
        <p:spPr>
          <a:xfrm>
            <a:off x="2593795" y="1540561"/>
            <a:ext cx="7555728" cy="4160735"/>
          </a:xfrm>
          <a:prstGeom prst="rect">
            <a:avLst/>
          </a:prstGeom>
        </p:spPr>
      </p:pic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8" y="5645176"/>
            <a:ext cx="11991796" cy="1212824"/>
          </a:xfrm>
          <a:prstGeom prst="rect">
            <a:avLst/>
          </a:prstGeom>
        </p:spPr>
      </p:pic>
      <p:pic>
        <p:nvPicPr>
          <p:cNvPr id="12" name="Y_[08-04]_kiku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181639" y="5566472"/>
            <a:ext cx="417580" cy="417580"/>
          </a:xfrm>
          <a:prstGeom prst="rect">
            <a:avLst/>
          </a:prstGeom>
        </p:spPr>
      </p:pic>
      <p:pic>
        <p:nvPicPr>
          <p:cNvPr id="13" name="Y_[08-05]_kiku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087060" y="5543021"/>
            <a:ext cx="429922" cy="429922"/>
          </a:xfrm>
          <a:prstGeom prst="rect">
            <a:avLst/>
          </a:prstGeom>
        </p:spPr>
      </p:pic>
      <p:pic>
        <p:nvPicPr>
          <p:cNvPr id="14" name="Y_[08-06]_kiku6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781054" y="5535616"/>
            <a:ext cx="429922" cy="429922"/>
          </a:xfrm>
          <a:prstGeom prst="rect">
            <a:avLst/>
          </a:prstGeom>
        </p:spPr>
      </p:pic>
      <p:pic>
        <p:nvPicPr>
          <p:cNvPr id="17" name="Y_[08-03]_kiku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394539" y="5535906"/>
            <a:ext cx="380551" cy="380551"/>
          </a:xfrm>
          <a:prstGeom prst="rect">
            <a:avLst/>
          </a:prstGeom>
        </p:spPr>
      </p:pic>
      <p:pic>
        <p:nvPicPr>
          <p:cNvPr id="18" name="Y_[08-01]_kiku1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874199" y="5538962"/>
            <a:ext cx="389810" cy="389810"/>
          </a:xfrm>
          <a:prstGeom prst="rect">
            <a:avLst/>
          </a:prstGeom>
        </p:spPr>
      </p:pic>
      <p:pic>
        <p:nvPicPr>
          <p:cNvPr id="19" name="Y_[08-02]_kiku2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630980" y="5560300"/>
            <a:ext cx="380553" cy="3805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C218D4-1DE4-D26C-A7AE-A849C3CB28D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19258" y="0"/>
            <a:ext cx="2953162" cy="6668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6C53DB-C550-6489-12CB-6E5C96E1FE7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933904" y="-1"/>
            <a:ext cx="3477110" cy="66684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67E49C3-3A72-528C-24E6-CD8B6CEF7C9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19258" y="768997"/>
            <a:ext cx="4791744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7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3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64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91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5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202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970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/>
          <p:cNvGrpSpPr/>
          <p:nvPr/>
        </p:nvGrpSpPr>
        <p:grpSpPr>
          <a:xfrm>
            <a:off x="102658" y="5645176"/>
            <a:ext cx="11991796" cy="1212824"/>
            <a:chOff x="102658" y="5645176"/>
            <a:chExt cx="11991796" cy="1212824"/>
          </a:xfrm>
        </p:grpSpPr>
        <p:pic>
          <p:nvPicPr>
            <p:cNvPr id="2" name="図 1" descr="画面の領域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58" y="5645176"/>
              <a:ext cx="11991796" cy="1212824"/>
            </a:xfrm>
            <a:prstGeom prst="rect">
              <a:avLst/>
            </a:prstGeom>
          </p:spPr>
        </p:pic>
        <p:sp>
          <p:nvSpPr>
            <p:cNvPr id="15" name="テキスト ボックス 14"/>
            <p:cNvSpPr txBox="1"/>
            <p:nvPr/>
          </p:nvSpPr>
          <p:spPr>
            <a:xfrm>
              <a:off x="2074503" y="6231678"/>
              <a:ext cx="346944" cy="519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e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3826018" y="6231678"/>
              <a:ext cx="4424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c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5649328" y="6231678"/>
              <a:ext cx="4424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f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7377993" y="6183752"/>
              <a:ext cx="4424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g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9201303" y="6231678"/>
              <a:ext cx="4424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a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10996015" y="6251588"/>
              <a:ext cx="4424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h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DE45D71-91C9-4582-A406-3F9F4F03300C}"/>
              </a:ext>
            </a:extLst>
          </p:cNvPr>
          <p:cNvGrpSpPr/>
          <p:nvPr/>
        </p:nvGrpSpPr>
        <p:grpSpPr>
          <a:xfrm>
            <a:off x="97546" y="5645176"/>
            <a:ext cx="11991796" cy="1212824"/>
            <a:chOff x="97546" y="5645176"/>
            <a:chExt cx="11991796" cy="1212824"/>
          </a:xfrm>
        </p:grpSpPr>
        <p:pic>
          <p:nvPicPr>
            <p:cNvPr id="24" name="図 23" descr="画面の領域">
              <a:extLst>
                <a:ext uri="{FF2B5EF4-FFF2-40B4-BE49-F238E27FC236}">
                  <a16:creationId xmlns:a16="http://schemas.microsoft.com/office/drawing/2014/main" id="{8E42A1E6-3064-46EC-859E-9A1F7DC57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6" y="5645176"/>
              <a:ext cx="11991796" cy="1212824"/>
            </a:xfrm>
            <a:prstGeom prst="rect">
              <a:avLst/>
            </a:prstGeom>
          </p:spPr>
        </p:pic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B2BDB20-EDE5-4233-8439-DA2FD8F71DE8}"/>
                </a:ext>
              </a:extLst>
            </p:cNvPr>
            <p:cNvSpPr txBox="1"/>
            <p:nvPr/>
          </p:nvSpPr>
          <p:spPr>
            <a:xfrm>
              <a:off x="2069391" y="6231678"/>
              <a:ext cx="346944" cy="519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e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423BBAE-AE5F-4D3D-AC2E-2FBF2B36484F}"/>
                </a:ext>
              </a:extLst>
            </p:cNvPr>
            <p:cNvSpPr txBox="1"/>
            <p:nvPr/>
          </p:nvSpPr>
          <p:spPr>
            <a:xfrm>
              <a:off x="3820906" y="6231678"/>
              <a:ext cx="4424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c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A24AC0E9-523D-40C1-B142-6138F5D03D22}"/>
                </a:ext>
              </a:extLst>
            </p:cNvPr>
            <p:cNvSpPr txBox="1"/>
            <p:nvPr/>
          </p:nvSpPr>
          <p:spPr>
            <a:xfrm>
              <a:off x="5644216" y="6231678"/>
              <a:ext cx="4424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f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6EF3DE91-CF1C-400D-A3F0-02D6405459F6}"/>
                </a:ext>
              </a:extLst>
            </p:cNvPr>
            <p:cNvSpPr txBox="1"/>
            <p:nvPr/>
          </p:nvSpPr>
          <p:spPr>
            <a:xfrm>
              <a:off x="7372881" y="6183752"/>
              <a:ext cx="4424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g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889CD3C-6979-49D1-8AB4-0B1D137162D4}"/>
                </a:ext>
              </a:extLst>
            </p:cNvPr>
            <p:cNvSpPr txBox="1"/>
            <p:nvPr/>
          </p:nvSpPr>
          <p:spPr>
            <a:xfrm>
              <a:off x="9196191" y="6231678"/>
              <a:ext cx="4424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a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E894420C-9988-449D-91B9-18CA147E6D13}"/>
                </a:ext>
              </a:extLst>
            </p:cNvPr>
            <p:cNvSpPr txBox="1"/>
            <p:nvPr/>
          </p:nvSpPr>
          <p:spPr>
            <a:xfrm>
              <a:off x="10990903" y="6251588"/>
              <a:ext cx="4424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h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15"/>
          <a:srcRect t="10388" b="16856"/>
          <a:stretch/>
        </p:blipFill>
        <p:spPr>
          <a:xfrm>
            <a:off x="2593795" y="1540561"/>
            <a:ext cx="7555728" cy="4160735"/>
          </a:xfrm>
          <a:prstGeom prst="rect">
            <a:avLst/>
          </a:prstGeom>
        </p:spPr>
      </p:pic>
      <p:pic>
        <p:nvPicPr>
          <p:cNvPr id="12" name="Y_[08-04]_kiku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181639" y="5566472"/>
            <a:ext cx="417580" cy="417580"/>
          </a:xfrm>
          <a:prstGeom prst="rect">
            <a:avLst/>
          </a:prstGeom>
        </p:spPr>
      </p:pic>
      <p:pic>
        <p:nvPicPr>
          <p:cNvPr id="13" name="Y_[08-05]_kiku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087060" y="5543021"/>
            <a:ext cx="429922" cy="429922"/>
          </a:xfrm>
          <a:prstGeom prst="rect">
            <a:avLst/>
          </a:prstGeom>
        </p:spPr>
      </p:pic>
      <p:pic>
        <p:nvPicPr>
          <p:cNvPr id="14" name="Y_[08-06]_kiku6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781054" y="5535616"/>
            <a:ext cx="429922" cy="429922"/>
          </a:xfrm>
          <a:prstGeom prst="rect">
            <a:avLst/>
          </a:prstGeom>
        </p:spPr>
      </p:pic>
      <p:pic>
        <p:nvPicPr>
          <p:cNvPr id="17" name="Y_[08-03]_kiku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394539" y="5535906"/>
            <a:ext cx="380551" cy="380551"/>
          </a:xfrm>
          <a:prstGeom prst="rect">
            <a:avLst/>
          </a:prstGeom>
        </p:spPr>
      </p:pic>
      <p:pic>
        <p:nvPicPr>
          <p:cNvPr id="18" name="Y_[08-01]_kiku1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858165" y="5577611"/>
            <a:ext cx="389810" cy="389810"/>
          </a:xfrm>
          <a:prstGeom prst="rect">
            <a:avLst/>
          </a:prstGeom>
        </p:spPr>
      </p:pic>
      <p:pic>
        <p:nvPicPr>
          <p:cNvPr id="19" name="Y_[08-02]_kiku2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635742" y="5509111"/>
            <a:ext cx="380553" cy="3805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E249A8-4F66-5E04-EAC2-2BCF6E88C91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19258" y="0"/>
            <a:ext cx="2953162" cy="6668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FAF40D-ABC8-6865-2770-DB5036C539B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933904" y="-1"/>
            <a:ext cx="3477110" cy="66684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1FEC3A1-6BAB-0970-0D0C-71B67D87539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19258" y="768997"/>
            <a:ext cx="4791744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8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3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64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91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5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202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970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083" y="0"/>
            <a:ext cx="12123833" cy="3002335"/>
          </a:xfrm>
          <a:prstGeom prst="rect">
            <a:avLst/>
          </a:prstGeom>
        </p:spPr>
      </p:pic>
      <p:pic>
        <p:nvPicPr>
          <p:cNvPr id="5" name="Y_[08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955526" y="1941535"/>
            <a:ext cx="412569" cy="412569"/>
          </a:xfrm>
          <a:prstGeom prst="rect">
            <a:avLst/>
          </a:prstGeom>
        </p:spPr>
      </p:pic>
      <p:pic>
        <p:nvPicPr>
          <p:cNvPr id="6" name="Y_[08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641997" y="1971607"/>
            <a:ext cx="402771" cy="402771"/>
          </a:xfrm>
          <a:prstGeom prst="rect">
            <a:avLst/>
          </a:prstGeom>
        </p:spPr>
      </p:pic>
      <p:pic>
        <p:nvPicPr>
          <p:cNvPr id="7" name="Y_[08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483316" y="1980635"/>
            <a:ext cx="402769" cy="402769"/>
          </a:xfrm>
          <a:prstGeom prst="rect">
            <a:avLst/>
          </a:prstGeom>
        </p:spPr>
      </p:pic>
      <p:pic>
        <p:nvPicPr>
          <p:cNvPr id="8" name="Y_[08-04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201319" y="1952013"/>
            <a:ext cx="441960" cy="441960"/>
          </a:xfrm>
          <a:prstGeom prst="rect">
            <a:avLst/>
          </a:prstGeom>
        </p:spPr>
      </p:pic>
      <p:pic>
        <p:nvPicPr>
          <p:cNvPr id="9" name="Y_[08-05]_kiku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985216" y="1935051"/>
            <a:ext cx="455023" cy="455023"/>
          </a:xfrm>
          <a:prstGeom prst="rect">
            <a:avLst/>
          </a:prstGeom>
        </p:spPr>
      </p:pic>
      <p:pic>
        <p:nvPicPr>
          <p:cNvPr id="10" name="Y_[08-06]_kiku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755473" y="1881666"/>
            <a:ext cx="455023" cy="455023"/>
          </a:xfrm>
          <a:prstGeom prst="rect">
            <a:avLst/>
          </a:prstGeom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DF0785-6336-89ED-EA21-F29A292AE33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083" y="81031"/>
            <a:ext cx="11417714" cy="1460689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B55EB01D-7022-4931-9A12-531766237B7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1L8-2</a:t>
            </a:r>
          </a:p>
        </p:txBody>
      </p:sp>
    </p:spTree>
    <p:extLst>
      <p:ext uri="{BB962C8B-B14F-4D97-AF65-F5344CB8AC3E}">
        <p14:creationId xmlns:p14="http://schemas.microsoft.com/office/powerpoint/2010/main" val="374870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6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9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5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20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970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5D792E2-C3E0-4D5F-B3AF-6D2B1F8BF941}"/>
              </a:ext>
            </a:extLst>
          </p:cNvPr>
          <p:cNvGrpSpPr/>
          <p:nvPr/>
        </p:nvGrpSpPr>
        <p:grpSpPr>
          <a:xfrm>
            <a:off x="31532" y="40244"/>
            <a:ext cx="12123833" cy="3002335"/>
            <a:chOff x="31532" y="40244"/>
            <a:chExt cx="12123833" cy="300233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1532" y="40244"/>
              <a:ext cx="12123833" cy="3002335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10DC5D7B-AB89-4243-A468-F4E0311934F3}"/>
                </a:ext>
              </a:extLst>
            </p:cNvPr>
            <p:cNvSpPr txBox="1"/>
            <p:nvPr/>
          </p:nvSpPr>
          <p:spPr>
            <a:xfrm>
              <a:off x="1958997" y="2333217"/>
              <a:ext cx="594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○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396F8C1-18F7-437E-B1BB-F8E67FA3EC24}"/>
                </a:ext>
              </a:extLst>
            </p:cNvPr>
            <p:cNvSpPr txBox="1"/>
            <p:nvPr/>
          </p:nvSpPr>
          <p:spPr>
            <a:xfrm>
              <a:off x="3720915" y="2334114"/>
              <a:ext cx="594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○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51383EA1-8CCA-488C-84D9-0B6ED7260AB8}"/>
                </a:ext>
              </a:extLst>
            </p:cNvPr>
            <p:cNvSpPr txBox="1"/>
            <p:nvPr/>
          </p:nvSpPr>
          <p:spPr>
            <a:xfrm>
              <a:off x="5470006" y="2334114"/>
              <a:ext cx="594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○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8449581-7EF0-4D6F-A1A0-A918BB3D8A4C}"/>
                </a:ext>
              </a:extLst>
            </p:cNvPr>
            <p:cNvSpPr txBox="1"/>
            <p:nvPr/>
          </p:nvSpPr>
          <p:spPr>
            <a:xfrm>
              <a:off x="9044593" y="2333218"/>
              <a:ext cx="594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○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55F0199-6D65-45FC-8973-62488FC8ECC8}"/>
                </a:ext>
              </a:extLst>
            </p:cNvPr>
            <p:cNvSpPr txBox="1"/>
            <p:nvPr/>
          </p:nvSpPr>
          <p:spPr>
            <a:xfrm>
              <a:off x="7257299" y="2333217"/>
              <a:ext cx="594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✕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D49D47F-50AD-4321-904E-65B03CCEC7FD}"/>
                </a:ext>
              </a:extLst>
            </p:cNvPr>
            <p:cNvSpPr txBox="1"/>
            <p:nvPr/>
          </p:nvSpPr>
          <p:spPr>
            <a:xfrm>
              <a:off x="10859207" y="2333217"/>
              <a:ext cx="594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✕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5" name="Y_[08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946323" y="1943701"/>
            <a:ext cx="412569" cy="412569"/>
          </a:xfrm>
          <a:prstGeom prst="rect">
            <a:avLst/>
          </a:prstGeom>
        </p:spPr>
      </p:pic>
      <p:pic>
        <p:nvPicPr>
          <p:cNvPr id="6" name="Y_[08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701374" y="1973773"/>
            <a:ext cx="402771" cy="402771"/>
          </a:xfrm>
          <a:prstGeom prst="rect">
            <a:avLst/>
          </a:prstGeom>
        </p:spPr>
      </p:pic>
      <p:pic>
        <p:nvPicPr>
          <p:cNvPr id="7" name="Y_[08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474113" y="1967561"/>
            <a:ext cx="402769" cy="402769"/>
          </a:xfrm>
          <a:prstGeom prst="rect">
            <a:avLst/>
          </a:prstGeom>
        </p:spPr>
      </p:pic>
      <p:pic>
        <p:nvPicPr>
          <p:cNvPr id="8" name="Y_[08-04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260696" y="1954179"/>
            <a:ext cx="441960" cy="441960"/>
          </a:xfrm>
          <a:prstGeom prst="rect">
            <a:avLst/>
          </a:prstGeom>
        </p:spPr>
      </p:pic>
      <p:pic>
        <p:nvPicPr>
          <p:cNvPr id="9" name="Y_[08-05]_kiku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044593" y="1937217"/>
            <a:ext cx="455023" cy="455023"/>
          </a:xfrm>
          <a:prstGeom prst="rect">
            <a:avLst/>
          </a:prstGeom>
        </p:spPr>
      </p:pic>
      <p:pic>
        <p:nvPicPr>
          <p:cNvPr id="10" name="Y_[08-06]_kiku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830090" y="1921932"/>
            <a:ext cx="455023" cy="455023"/>
          </a:xfrm>
          <a:prstGeom prst="rect">
            <a:avLst/>
          </a:prstGeom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383632-244B-998E-2697-32C276D59FE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083" y="112930"/>
            <a:ext cx="11417714" cy="1460689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46192E38-E383-4CB6-8B4A-374C8ADE74B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1L8-2</a:t>
            </a:r>
          </a:p>
        </p:txBody>
      </p:sp>
    </p:spTree>
    <p:extLst>
      <p:ext uri="{BB962C8B-B14F-4D97-AF65-F5344CB8AC3E}">
        <p14:creationId xmlns:p14="http://schemas.microsoft.com/office/powerpoint/2010/main" val="250089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6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9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5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20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970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497" y="3421360"/>
            <a:ext cx="12021468" cy="635041"/>
          </a:xfrm>
          <a:prstGeom prst="rect">
            <a:avLst/>
          </a:prstGeom>
        </p:spPr>
      </p:pic>
      <p:pic>
        <p:nvPicPr>
          <p:cNvPr id="6" name="Y_[08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42322" y="3917465"/>
            <a:ext cx="412569" cy="412569"/>
          </a:xfrm>
          <a:prstGeom prst="rect">
            <a:avLst/>
          </a:prstGeom>
        </p:spPr>
      </p:pic>
      <p:pic>
        <p:nvPicPr>
          <p:cNvPr id="7" name="Y_[08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710847" y="3929983"/>
            <a:ext cx="402771" cy="402771"/>
          </a:xfrm>
          <a:prstGeom prst="rect">
            <a:avLst/>
          </a:prstGeom>
        </p:spPr>
      </p:pic>
      <p:pic>
        <p:nvPicPr>
          <p:cNvPr id="8" name="Y_[08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669574" y="3917465"/>
            <a:ext cx="402769" cy="402769"/>
          </a:xfrm>
          <a:prstGeom prst="rect">
            <a:avLst/>
          </a:prstGeom>
        </p:spPr>
      </p:pic>
      <p:pic>
        <p:nvPicPr>
          <p:cNvPr id="9" name="Y_[08-04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677699" y="3901804"/>
            <a:ext cx="441960" cy="441960"/>
          </a:xfrm>
          <a:prstGeom prst="rect">
            <a:avLst/>
          </a:prstGeom>
        </p:spPr>
      </p:pic>
      <p:pic>
        <p:nvPicPr>
          <p:cNvPr id="10" name="Y_[08-05]_kiku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725015" y="3891521"/>
            <a:ext cx="455023" cy="455023"/>
          </a:xfrm>
          <a:prstGeom prst="rect">
            <a:avLst/>
          </a:prstGeom>
        </p:spPr>
      </p:pic>
      <p:pic>
        <p:nvPicPr>
          <p:cNvPr id="11" name="Y_[08-06]_kiku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683740" y="3917465"/>
            <a:ext cx="455023" cy="455023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1L8-2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9B750A11-6085-42C7-B919-36D6CB9F390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CD9FC9B-9C8E-B111-B801-D7DE622914A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8806" y="332594"/>
            <a:ext cx="10599565" cy="100666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CEB8846-E25D-E50C-0B49-D5F2B1C3081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35094" y="1592978"/>
            <a:ext cx="11678562" cy="150153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333854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6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9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5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202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970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52916" cy="1420255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89CE6ED4-9034-441C-817B-B718E5865EEA}"/>
              </a:ext>
            </a:extLst>
          </p:cNvPr>
          <p:cNvGrpSpPr/>
          <p:nvPr/>
        </p:nvGrpSpPr>
        <p:grpSpPr>
          <a:xfrm>
            <a:off x="1574699" y="1176466"/>
            <a:ext cx="9255252" cy="4505068"/>
            <a:chOff x="1468374" y="982465"/>
            <a:chExt cx="9255252" cy="4505068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F2869A99-7D50-46B5-BE5F-B6BF776CB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8374" y="982465"/>
              <a:ext cx="9255252" cy="4505068"/>
            </a:xfrm>
            <a:prstGeom prst="rect">
              <a:avLst/>
            </a:prstGeom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D5689070-6126-4683-9C1F-A4A814614315}"/>
                </a:ext>
              </a:extLst>
            </p:cNvPr>
            <p:cNvSpPr/>
            <p:nvPr/>
          </p:nvSpPr>
          <p:spPr>
            <a:xfrm>
              <a:off x="9471660" y="1104900"/>
              <a:ext cx="1251966" cy="449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1L8-2</a:t>
            </a: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FDE52118-39A7-4B23-ADD1-84030CDB1B4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CCC5D8-F5E6-5DAC-354F-0D630B99FF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2049" y="1114058"/>
            <a:ext cx="8215936" cy="1135965"/>
          </a:xfrm>
          <a:prstGeom prst="rect">
            <a:avLst/>
          </a:prstGeom>
        </p:spPr>
      </p:pic>
      <p:pic>
        <p:nvPicPr>
          <p:cNvPr id="6" name="Y_[08-07]_katachi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088.68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20029" y="1385746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3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52916" cy="142025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E1316A7-BF1A-4CB5-8709-86599D223D78}"/>
              </a:ext>
            </a:extLst>
          </p:cNvPr>
          <p:cNvGrpSpPr/>
          <p:nvPr/>
        </p:nvGrpSpPr>
        <p:grpSpPr>
          <a:xfrm>
            <a:off x="1468374" y="982465"/>
            <a:ext cx="9255252" cy="4505068"/>
            <a:chOff x="1468374" y="982465"/>
            <a:chExt cx="9255252" cy="4505068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9CE6ED4-9034-441C-817B-B718E5865EEA}"/>
                </a:ext>
              </a:extLst>
            </p:cNvPr>
            <p:cNvGrpSpPr/>
            <p:nvPr/>
          </p:nvGrpSpPr>
          <p:grpSpPr>
            <a:xfrm>
              <a:off x="1468374" y="982465"/>
              <a:ext cx="9255252" cy="4505068"/>
              <a:chOff x="1468374" y="982465"/>
              <a:chExt cx="9255252" cy="4505068"/>
            </a:xfrm>
          </p:grpSpPr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F2869A99-7D50-46B5-BE5F-B6BF776CB8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68374" y="982465"/>
                <a:ext cx="9255252" cy="4505068"/>
              </a:xfrm>
              <a:prstGeom prst="rect">
                <a:avLst/>
              </a:prstGeom>
            </p:spPr>
          </p:pic>
          <p:sp>
            <p:nvSpPr>
              <p:cNvPr id="8" name="正方形/長方形 7">
                <a:extLst>
                  <a:ext uri="{FF2B5EF4-FFF2-40B4-BE49-F238E27FC236}">
                    <a16:creationId xmlns:a16="http://schemas.microsoft.com/office/drawing/2014/main" id="{D5689070-6126-4683-9C1F-A4A814614315}"/>
                  </a:ext>
                </a:extLst>
              </p:cNvPr>
              <p:cNvSpPr/>
              <p:nvPr/>
            </p:nvSpPr>
            <p:spPr>
              <a:xfrm>
                <a:off x="9471660" y="1104900"/>
                <a:ext cx="1251966" cy="4495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DB14AC8-493F-4C4A-B852-6AE78E5E9BF1}"/>
                </a:ext>
              </a:extLst>
            </p:cNvPr>
            <p:cNvSpPr txBox="1"/>
            <p:nvPr/>
          </p:nvSpPr>
          <p:spPr>
            <a:xfrm>
              <a:off x="6851809" y="2249805"/>
              <a:ext cx="10746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もう</a:t>
              </a:r>
              <a:endParaRPr lang="en-US" sz="20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5E5F8674-3C1A-44A2-A1FB-F9D6B3B06542}"/>
                </a:ext>
              </a:extLst>
            </p:cNvPr>
            <p:cNvSpPr txBox="1"/>
            <p:nvPr/>
          </p:nvSpPr>
          <p:spPr>
            <a:xfrm>
              <a:off x="4265585" y="2834580"/>
              <a:ext cx="10746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まだ</a:t>
              </a:r>
              <a:endParaRPr lang="en-US" sz="20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DC63EA3-96D4-4BF9-8F97-A524D8984B33}"/>
                </a:ext>
              </a:extLst>
            </p:cNvPr>
            <p:cNvSpPr txBox="1"/>
            <p:nvPr/>
          </p:nvSpPr>
          <p:spPr>
            <a:xfrm>
              <a:off x="5399678" y="4074227"/>
              <a:ext cx="10746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もう</a:t>
              </a:r>
              <a:endParaRPr lang="en-US" sz="20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</p:grpSp>
      <p:sp>
        <p:nvSpPr>
          <p:cNvPr id="9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1L8-2</a:t>
            </a: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FDE52118-39A7-4B23-ADD1-84030CDB1B4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037B4D-E23B-8C62-A8E4-0A073C0684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763" y="1059021"/>
            <a:ext cx="8215936" cy="1135965"/>
          </a:xfrm>
          <a:prstGeom prst="rect">
            <a:avLst/>
          </a:prstGeom>
        </p:spPr>
      </p:pic>
      <p:pic>
        <p:nvPicPr>
          <p:cNvPr id="6" name="Y_[08-07]_katachi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088.68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82697" y="1395657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3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201494"/>
            <a:ext cx="10866120" cy="3549236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713"/>
            <a:ext cx="3108960" cy="1603941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9846" y="4676566"/>
            <a:ext cx="6381188" cy="1492260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1L8-2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3108960" y="540531"/>
            <a:ext cx="7063208" cy="929149"/>
            <a:chOff x="3526134" y="1885418"/>
            <a:chExt cx="7816155" cy="1002015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078062" y="1997054"/>
              <a:ext cx="1264227" cy="562841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D69BBB6F-3FE9-43C4-94E7-811CC7080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6134" y="1885418"/>
              <a:ext cx="6551928" cy="1002015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7E9F35E-35DE-4B4A-DAE4-805A5F8D9C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54790" y="553416"/>
            <a:ext cx="7117378" cy="984074"/>
          </a:xfrm>
          <a:prstGeom prst="rect">
            <a:avLst/>
          </a:prstGeom>
        </p:spPr>
      </p:pic>
      <p:pic>
        <p:nvPicPr>
          <p:cNvPr id="8" name="Y_[08-07]_katachi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4495" end="2510.687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043044" y="947229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97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1" y="23946"/>
            <a:ext cx="2756263" cy="1421981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275CD48-3EFF-4E27-81D4-0EBFC6B2934C}"/>
              </a:ext>
            </a:extLst>
          </p:cNvPr>
          <p:cNvGrpSpPr/>
          <p:nvPr/>
        </p:nvGrpSpPr>
        <p:grpSpPr>
          <a:xfrm>
            <a:off x="1489846" y="4120039"/>
            <a:ext cx="6381188" cy="1492260"/>
            <a:chOff x="1489846" y="4120039"/>
            <a:chExt cx="6381188" cy="1492260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89846" y="4120039"/>
              <a:ext cx="6381188" cy="1492260"/>
            </a:xfrm>
            <a:prstGeom prst="rect">
              <a:avLst/>
            </a:prstGeom>
          </p:spPr>
        </p:pic>
        <p:sp>
          <p:nvSpPr>
            <p:cNvPr id="24" name="テキスト ボックス 23"/>
            <p:cNvSpPr txBox="1"/>
            <p:nvPr/>
          </p:nvSpPr>
          <p:spPr>
            <a:xfrm>
              <a:off x="4266102" y="4233134"/>
              <a:ext cx="18220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ことある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3611454" y="4831329"/>
              <a:ext cx="10689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ない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</p:grpSp>
      <p:sp>
        <p:nvSpPr>
          <p:cNvPr id="19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1L8-2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986F049-673E-4D22-A395-B63D96F39F00}"/>
              </a:ext>
            </a:extLst>
          </p:cNvPr>
          <p:cNvGrpSpPr/>
          <p:nvPr/>
        </p:nvGrpSpPr>
        <p:grpSpPr>
          <a:xfrm>
            <a:off x="838200" y="1008830"/>
            <a:ext cx="10146475" cy="3314176"/>
            <a:chOff x="838200" y="1008830"/>
            <a:chExt cx="10146475" cy="3314176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8200" y="1008830"/>
              <a:ext cx="10146475" cy="3314176"/>
            </a:xfrm>
            <a:prstGeom prst="rect">
              <a:avLst/>
            </a:prstGeom>
          </p:spPr>
        </p:pic>
        <p:sp>
          <p:nvSpPr>
            <p:cNvPr id="20" name="テキスト ボックス 19"/>
            <p:cNvSpPr txBox="1"/>
            <p:nvPr/>
          </p:nvSpPr>
          <p:spPr>
            <a:xfrm>
              <a:off x="3248463" y="1707537"/>
              <a:ext cx="20352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ありません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7291454" y="1184317"/>
              <a:ext cx="31326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こと</a:t>
              </a:r>
              <a:r>
                <a:rPr lang="en-US" altLang="ja-JP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(</a:t>
              </a:r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が</a:t>
              </a:r>
              <a:r>
                <a:rPr lang="en-US" altLang="ja-JP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)</a:t>
              </a:r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あります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3534650" y="2867063"/>
              <a:ext cx="31326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こと</a:t>
              </a:r>
              <a:r>
                <a:rPr lang="en-US" altLang="ja-JP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(</a:t>
              </a:r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が</a:t>
              </a:r>
              <a:r>
                <a:rPr lang="en-US" altLang="ja-JP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)</a:t>
              </a:r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あります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4062355" y="3444118"/>
              <a:ext cx="18220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ことない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</p:grpSp>
      <p:grpSp>
        <p:nvGrpSpPr>
          <p:cNvPr id="15" name="グループ化 14"/>
          <p:cNvGrpSpPr/>
          <p:nvPr/>
        </p:nvGrpSpPr>
        <p:grpSpPr>
          <a:xfrm>
            <a:off x="2805034" y="376645"/>
            <a:ext cx="7063208" cy="929149"/>
            <a:chOff x="3526134" y="1885418"/>
            <a:chExt cx="7816155" cy="1002015"/>
          </a:xfrm>
        </p:grpSpPr>
        <p:pic>
          <p:nvPicPr>
            <p:cNvPr id="16" name="図 1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078062" y="1997054"/>
              <a:ext cx="1264227" cy="562841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D69BBB6F-3FE9-43C4-94E7-811CC7080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6134" y="1885418"/>
              <a:ext cx="6551928" cy="1002015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8E86538-7142-C5EF-F999-D804BE7B43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50864" y="344256"/>
            <a:ext cx="7117378" cy="984074"/>
          </a:xfrm>
          <a:prstGeom prst="rect">
            <a:avLst/>
          </a:prstGeom>
        </p:spPr>
      </p:pic>
      <p:pic>
        <p:nvPicPr>
          <p:cNvPr id="8" name="Y_[08-07]_katachi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4495" end="2510.687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758998" y="775916"/>
            <a:ext cx="503802" cy="503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1A63C9-5306-CD4A-E6F7-8DBAF44408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89846" y="5443914"/>
            <a:ext cx="8950810" cy="119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6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" y="0"/>
            <a:ext cx="2639027" cy="137160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5E21FD-EF35-0E41-C1FC-5B7371CA6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019" y="767472"/>
            <a:ext cx="9211961" cy="41534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944609-665E-FD45-CA6E-0737652D6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367" y="4846884"/>
            <a:ext cx="6880594" cy="193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45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331927-0955-AB06-64C9-D13331ED2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596" y="0"/>
            <a:ext cx="10006527" cy="4402872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2A5E3E-3301-AAC3-B3D5-990C3B159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4686" y="4335899"/>
            <a:ext cx="10093231" cy="2199949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DCB6CEFC-EEE1-6217-3D71-5974093C5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45107" cy="85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50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6A172C-4938-F829-BB3D-940896F66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669" y="127592"/>
            <a:ext cx="7795897" cy="3301408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D41BBC3C-C4E1-69DA-AD8D-31EBA755F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45107" cy="85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91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425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1L8-17</a:t>
            </a:r>
          </a:p>
        </p:txBody>
      </p:sp>
      <p:pic>
        <p:nvPicPr>
          <p:cNvPr id="3" name="図 4">
            <a:extLst>
              <a:ext uri="{FF2B5EF4-FFF2-40B4-BE49-F238E27FC236}">
                <a16:creationId xmlns:a16="http://schemas.microsoft.com/office/drawing/2014/main" id="{3DCEA995-89D3-5570-2E2F-AAD7DC34A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45107" cy="8550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C10FFC-83D5-40B2-B2E4-25481070E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2322" y="0"/>
            <a:ext cx="9213308" cy="694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396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130" y="1502406"/>
            <a:ext cx="8982075" cy="481965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912154" cy="1502406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1L8-3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611BD48-4DC6-43E4-8705-2AB137F5EFAC}"/>
              </a:ext>
            </a:extLst>
          </p:cNvPr>
          <p:cNvGrpSpPr/>
          <p:nvPr/>
        </p:nvGrpSpPr>
        <p:grpSpPr>
          <a:xfrm>
            <a:off x="2857130" y="376337"/>
            <a:ext cx="7772769" cy="1002015"/>
            <a:chOff x="2761189" y="2925704"/>
            <a:chExt cx="7912391" cy="100659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D69BBB6F-3FE9-43C4-94E7-811CC7080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1189" y="2925704"/>
              <a:ext cx="6669620" cy="1006590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7BE3E741-325F-4754-B939-D619526FC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44266" y="3053714"/>
              <a:ext cx="1329314" cy="522504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8ADA11D-FE48-A888-8866-F6AF24356E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0863" y="413704"/>
            <a:ext cx="7874107" cy="10887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FAB490-27F2-B55D-B782-C62FB01625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52709" y="584775"/>
            <a:ext cx="1288434" cy="468521"/>
          </a:xfrm>
          <a:prstGeom prst="rect">
            <a:avLst/>
          </a:prstGeom>
        </p:spPr>
      </p:pic>
      <p:pic>
        <p:nvPicPr>
          <p:cNvPr id="4" name="Y_[08-08]_katachi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11764" y="817515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808F240-89CD-42E3-8055-83405ED07111}"/>
              </a:ext>
            </a:extLst>
          </p:cNvPr>
          <p:cNvGrpSpPr/>
          <p:nvPr/>
        </p:nvGrpSpPr>
        <p:grpSpPr>
          <a:xfrm>
            <a:off x="2857131" y="1273516"/>
            <a:ext cx="8489050" cy="4555100"/>
            <a:chOff x="2857131" y="1273516"/>
            <a:chExt cx="8489050" cy="4555100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57131" y="1273516"/>
              <a:ext cx="8489050" cy="4555100"/>
            </a:xfrm>
            <a:prstGeom prst="rect">
              <a:avLst/>
            </a:prstGeom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C31B9D8-07BE-4CE2-958C-A9A2AA7D3B2C}"/>
                </a:ext>
              </a:extLst>
            </p:cNvPr>
            <p:cNvSpPr txBox="1"/>
            <p:nvPr/>
          </p:nvSpPr>
          <p:spPr>
            <a:xfrm>
              <a:off x="5496638" y="1779241"/>
              <a:ext cx="99634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 </a:t>
              </a:r>
              <a:r>
                <a:rPr lang="ja-JP" altLang="en-US" sz="14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み</a:t>
              </a:r>
              <a:endParaRPr lang="en-US" altLang="ja-JP" sz="14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見に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231558D7-3758-47C2-8E01-BDB91FCD8FC6}"/>
                </a:ext>
              </a:extLst>
            </p:cNvPr>
            <p:cNvSpPr txBox="1"/>
            <p:nvPr/>
          </p:nvSpPr>
          <p:spPr>
            <a:xfrm>
              <a:off x="6062078" y="4358515"/>
              <a:ext cx="134386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 </a:t>
              </a:r>
              <a:r>
                <a:rPr lang="ja-JP" altLang="en-US" sz="14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た</a:t>
              </a:r>
              <a:endParaRPr lang="en-US" altLang="ja-JP" sz="14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食べに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D8017A59-C4A1-42B4-B5B1-FEAD5D58BC6C}"/>
                </a:ext>
              </a:extLst>
            </p:cNvPr>
            <p:cNvSpPr txBox="1"/>
            <p:nvPr/>
          </p:nvSpPr>
          <p:spPr>
            <a:xfrm>
              <a:off x="7815359" y="1979937"/>
              <a:ext cx="16471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ませんか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857BC24-9AB7-4728-AA58-9AE9AB22DD7E}"/>
                </a:ext>
              </a:extLst>
            </p:cNvPr>
            <p:cNvSpPr txBox="1"/>
            <p:nvPr/>
          </p:nvSpPr>
          <p:spPr>
            <a:xfrm>
              <a:off x="8593195" y="4573959"/>
              <a:ext cx="16471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ませんか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</p:grpSp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912154" cy="1502406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1L8-3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611BD48-4DC6-43E4-8705-2AB137F5EFAC}"/>
              </a:ext>
            </a:extLst>
          </p:cNvPr>
          <p:cNvGrpSpPr/>
          <p:nvPr/>
        </p:nvGrpSpPr>
        <p:grpSpPr>
          <a:xfrm>
            <a:off x="2857131" y="298407"/>
            <a:ext cx="7559409" cy="975109"/>
            <a:chOff x="2761189" y="2925704"/>
            <a:chExt cx="7912391" cy="100659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D69BBB6F-3FE9-43C4-94E7-811CC7080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1189" y="2925704"/>
              <a:ext cx="6669620" cy="1006590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7BE3E741-325F-4754-B939-D619526FC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44266" y="3053714"/>
              <a:ext cx="1329314" cy="522504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DBEF18BA-33B9-4EBE-2086-232C5EC135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0863" y="309531"/>
            <a:ext cx="7874107" cy="10887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8E9E4B-D1C4-F8D0-AEF5-06FCE143BE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41137" y="484528"/>
            <a:ext cx="1251727" cy="455173"/>
          </a:xfrm>
          <a:prstGeom prst="rect">
            <a:avLst/>
          </a:prstGeom>
        </p:spPr>
      </p:pic>
      <p:pic>
        <p:nvPicPr>
          <p:cNvPr id="4" name="Y_[08-08]_katachi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00904" y="525582"/>
            <a:ext cx="503802" cy="50380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7EC464D-7EB7-98A9-1FFF-05525A009A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10266" y="5808518"/>
            <a:ext cx="6341866" cy="98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84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3489D5-B4EF-5586-BA48-FE49253F7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855" y="461694"/>
            <a:ext cx="10829332" cy="342153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ACE35E-6F1D-EAD6-4267-26287567D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351" y="3810720"/>
            <a:ext cx="5249515" cy="3001305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32BF6E8A-9A81-BBE2-C2C0-3E273BE091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45107" cy="85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36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73809" y="1682127"/>
            <a:ext cx="9935097" cy="524827"/>
          </a:xfrm>
          <a:prstGeom prst="rect">
            <a:avLst/>
          </a:prstGeom>
        </p:spPr>
      </p:pic>
      <p:pic>
        <p:nvPicPr>
          <p:cNvPr id="7" name="Y_[08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713476" y="1412137"/>
            <a:ext cx="412569" cy="412569"/>
          </a:xfrm>
          <a:prstGeom prst="rect">
            <a:avLst/>
          </a:prstGeom>
        </p:spPr>
      </p:pic>
      <p:pic>
        <p:nvPicPr>
          <p:cNvPr id="8" name="Y_[08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239893" y="1451235"/>
            <a:ext cx="402771" cy="402771"/>
          </a:xfrm>
          <a:prstGeom prst="rect">
            <a:avLst/>
          </a:prstGeom>
        </p:spPr>
      </p:pic>
      <p:pic>
        <p:nvPicPr>
          <p:cNvPr id="9" name="Y_[08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920139" y="1451237"/>
            <a:ext cx="402769" cy="402769"/>
          </a:xfrm>
          <a:prstGeom prst="rect">
            <a:avLst/>
          </a:prstGeom>
        </p:spPr>
      </p:pic>
      <p:pic>
        <p:nvPicPr>
          <p:cNvPr id="10" name="Y_[08-04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608474" y="1431640"/>
            <a:ext cx="441960" cy="441960"/>
          </a:xfrm>
          <a:prstGeom prst="rect">
            <a:avLst/>
          </a:prstGeom>
        </p:spPr>
      </p:pic>
      <p:pic>
        <p:nvPicPr>
          <p:cNvPr id="11" name="Y_[08-05]_kiku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288718" y="1425108"/>
            <a:ext cx="455023" cy="455023"/>
          </a:xfrm>
          <a:prstGeom prst="rect">
            <a:avLst/>
          </a:prstGeom>
        </p:spPr>
      </p:pic>
      <p:pic>
        <p:nvPicPr>
          <p:cNvPr id="12" name="Y_[08-06]_kiku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882860" y="1418577"/>
            <a:ext cx="455023" cy="455023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238ADC-1EC1-C1F1-092D-07524A5B449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5720" y="170626"/>
            <a:ext cx="9962820" cy="95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19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64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91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5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202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970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9"/>
          <a:srcRect l="13998" t="10201" r="21319" b="58469"/>
          <a:stretch/>
        </p:blipFill>
        <p:spPr>
          <a:xfrm>
            <a:off x="82625" y="1902174"/>
            <a:ext cx="5626266" cy="3001221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1L8-4</a:t>
            </a: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9"/>
          <a:srcRect l="13950" t="48315" r="9591" b="1"/>
          <a:stretch/>
        </p:blipFill>
        <p:spPr>
          <a:xfrm>
            <a:off x="5616290" y="1902174"/>
            <a:ext cx="6518340" cy="48525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A34C21-F313-0017-6B63-0C75D2AE7F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7999"/>
            <a:ext cx="4592010" cy="7945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AA8392-482C-D318-BEF3-6C1386CD66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" y="958824"/>
            <a:ext cx="5903089" cy="742839"/>
          </a:xfrm>
          <a:prstGeom prst="rect">
            <a:avLst/>
          </a:prstGeom>
        </p:spPr>
      </p:pic>
      <p:pic>
        <p:nvPicPr>
          <p:cNvPr id="6" name="Y_[08-09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643857" y="958824"/>
            <a:ext cx="503802" cy="503802"/>
          </a:xfrm>
        </p:spPr>
      </p:pic>
      <p:pic>
        <p:nvPicPr>
          <p:cNvPr id="7" name="Y_[08-10]_hanasu2-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20105" y="1142139"/>
            <a:ext cx="503802" cy="503802"/>
          </a:xfrm>
          <a:prstGeom prst="rect">
            <a:avLst/>
          </a:prstGeom>
        </p:spPr>
      </p:pic>
      <p:pic>
        <p:nvPicPr>
          <p:cNvPr id="8" name="Y_[08-11]_hanasu2-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75325" y="820599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4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0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6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9"/>
          <a:srcRect l="13998" t="10201" r="21319" b="58469"/>
          <a:stretch/>
        </p:blipFill>
        <p:spPr>
          <a:xfrm>
            <a:off x="82625" y="1902174"/>
            <a:ext cx="5626266" cy="3001221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1L8-4</a:t>
            </a: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9"/>
          <a:srcRect l="13950" t="48315" r="9591" b="1"/>
          <a:stretch/>
        </p:blipFill>
        <p:spPr>
          <a:xfrm>
            <a:off x="5616290" y="1902174"/>
            <a:ext cx="6518340" cy="485258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DE4EC52-DE4A-016C-F03F-3F1642F383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8001"/>
            <a:ext cx="4592010" cy="794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134F18-C9ED-279B-32BD-9DEA45B33A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952" y="933869"/>
            <a:ext cx="7010959" cy="712050"/>
          </a:xfrm>
          <a:prstGeom prst="rect">
            <a:avLst/>
          </a:prstGeom>
        </p:spPr>
      </p:pic>
      <p:pic>
        <p:nvPicPr>
          <p:cNvPr id="6" name="Y_[08-09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579602" y="910622"/>
            <a:ext cx="503802" cy="503802"/>
          </a:xfrm>
        </p:spPr>
      </p:pic>
      <p:pic>
        <p:nvPicPr>
          <p:cNvPr id="7" name="Y_[08-10]_hanasu2-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895067" y="1125164"/>
            <a:ext cx="503802" cy="503802"/>
          </a:xfrm>
          <a:prstGeom prst="rect">
            <a:avLst/>
          </a:prstGeom>
        </p:spPr>
      </p:pic>
      <p:pic>
        <p:nvPicPr>
          <p:cNvPr id="8" name="Y_[08-11]_hanasu2-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195240" y="772397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61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0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6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9"/>
          <a:srcRect l="13998" t="10201" r="21319" b="58469"/>
          <a:stretch/>
        </p:blipFill>
        <p:spPr>
          <a:xfrm>
            <a:off x="82625" y="1902174"/>
            <a:ext cx="5626266" cy="3001221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1L8-4</a:t>
            </a: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9"/>
          <a:srcRect l="13950" t="48315" r="9591" b="1"/>
          <a:stretch/>
        </p:blipFill>
        <p:spPr>
          <a:xfrm>
            <a:off x="5616290" y="1902174"/>
            <a:ext cx="6518340" cy="4852588"/>
          </a:xfrm>
          <a:prstGeom prst="rect">
            <a:avLst/>
          </a:prstGeom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7DB42705-A718-4B89-A2EA-6C7858DD6850}"/>
              </a:ext>
            </a:extLst>
          </p:cNvPr>
          <p:cNvSpPr/>
          <p:nvPr/>
        </p:nvSpPr>
        <p:spPr>
          <a:xfrm>
            <a:off x="1197046" y="2029297"/>
            <a:ext cx="4142538" cy="4280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3">
            <a:extLst>
              <a:ext uri="{FF2B5EF4-FFF2-40B4-BE49-F238E27FC236}">
                <a16:creationId xmlns:a16="http://schemas.microsoft.com/office/drawing/2014/main" id="{7DB42705-A718-4B89-A2EA-6C7858DD6850}"/>
              </a:ext>
            </a:extLst>
          </p:cNvPr>
          <p:cNvSpPr/>
          <p:nvPr/>
        </p:nvSpPr>
        <p:spPr>
          <a:xfrm>
            <a:off x="1197046" y="3568427"/>
            <a:ext cx="3638736" cy="4280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3">
            <a:extLst>
              <a:ext uri="{FF2B5EF4-FFF2-40B4-BE49-F238E27FC236}">
                <a16:creationId xmlns:a16="http://schemas.microsoft.com/office/drawing/2014/main" id="{7DB42705-A718-4B89-A2EA-6C7858DD6850}"/>
              </a:ext>
            </a:extLst>
          </p:cNvPr>
          <p:cNvSpPr/>
          <p:nvPr/>
        </p:nvSpPr>
        <p:spPr>
          <a:xfrm>
            <a:off x="2407964" y="2776346"/>
            <a:ext cx="1935436" cy="4280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3">
            <a:extLst>
              <a:ext uri="{FF2B5EF4-FFF2-40B4-BE49-F238E27FC236}">
                <a16:creationId xmlns:a16="http://schemas.microsoft.com/office/drawing/2014/main" id="{7DB42705-A718-4B89-A2EA-6C7858DD6850}"/>
              </a:ext>
            </a:extLst>
          </p:cNvPr>
          <p:cNvSpPr/>
          <p:nvPr/>
        </p:nvSpPr>
        <p:spPr>
          <a:xfrm>
            <a:off x="2407964" y="4325829"/>
            <a:ext cx="2682196" cy="4280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3">
            <a:extLst>
              <a:ext uri="{FF2B5EF4-FFF2-40B4-BE49-F238E27FC236}">
                <a16:creationId xmlns:a16="http://schemas.microsoft.com/office/drawing/2014/main" id="{7DB42705-A718-4B89-A2EA-6C7858DD6850}"/>
              </a:ext>
            </a:extLst>
          </p:cNvPr>
          <p:cNvSpPr/>
          <p:nvPr/>
        </p:nvSpPr>
        <p:spPr>
          <a:xfrm>
            <a:off x="6777592" y="2228058"/>
            <a:ext cx="2682196" cy="4280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四角形: 角を丸くする 13">
            <a:extLst>
              <a:ext uri="{FF2B5EF4-FFF2-40B4-BE49-F238E27FC236}">
                <a16:creationId xmlns:a16="http://schemas.microsoft.com/office/drawing/2014/main" id="{7DB42705-A718-4B89-A2EA-6C7858DD6850}"/>
              </a:ext>
            </a:extLst>
          </p:cNvPr>
          <p:cNvSpPr/>
          <p:nvPr/>
        </p:nvSpPr>
        <p:spPr>
          <a:xfrm>
            <a:off x="6693132" y="4111827"/>
            <a:ext cx="4264428" cy="7915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四角形: 角を丸くする 13">
            <a:extLst>
              <a:ext uri="{FF2B5EF4-FFF2-40B4-BE49-F238E27FC236}">
                <a16:creationId xmlns:a16="http://schemas.microsoft.com/office/drawing/2014/main" id="{7DB42705-A718-4B89-A2EA-6C7858DD6850}"/>
              </a:ext>
            </a:extLst>
          </p:cNvPr>
          <p:cNvSpPr/>
          <p:nvPr/>
        </p:nvSpPr>
        <p:spPr>
          <a:xfrm>
            <a:off x="7958052" y="2981944"/>
            <a:ext cx="1949493" cy="7915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1" name="四角形: 角を丸くする 13">
            <a:extLst>
              <a:ext uri="{FF2B5EF4-FFF2-40B4-BE49-F238E27FC236}">
                <a16:creationId xmlns:a16="http://schemas.microsoft.com/office/drawing/2014/main" id="{7DB42705-A718-4B89-A2EA-6C7858DD6850}"/>
              </a:ext>
            </a:extLst>
          </p:cNvPr>
          <p:cNvSpPr/>
          <p:nvPr/>
        </p:nvSpPr>
        <p:spPr>
          <a:xfrm>
            <a:off x="6294120" y="5791200"/>
            <a:ext cx="1813560" cy="7307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2" name="四角形: 角を丸くする 13">
            <a:extLst>
              <a:ext uri="{FF2B5EF4-FFF2-40B4-BE49-F238E27FC236}">
                <a16:creationId xmlns:a16="http://schemas.microsoft.com/office/drawing/2014/main" id="{7DB42705-A718-4B89-A2EA-6C7858DD6850}"/>
              </a:ext>
            </a:extLst>
          </p:cNvPr>
          <p:cNvSpPr/>
          <p:nvPr/>
        </p:nvSpPr>
        <p:spPr>
          <a:xfrm>
            <a:off x="9214374" y="5821623"/>
            <a:ext cx="2489945" cy="7307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DA159B-D83D-D71A-399D-B821D1F3CC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9576"/>
            <a:ext cx="4592010" cy="7945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E4DDFE-C834-2DB9-2891-9E2F284824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968160"/>
            <a:ext cx="7010959" cy="712050"/>
          </a:xfrm>
          <a:prstGeom prst="rect">
            <a:avLst/>
          </a:prstGeom>
        </p:spPr>
      </p:pic>
      <p:pic>
        <p:nvPicPr>
          <p:cNvPr id="6" name="Y_[08-09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421982" y="958953"/>
            <a:ext cx="503802" cy="503802"/>
          </a:xfrm>
        </p:spPr>
      </p:pic>
      <p:pic>
        <p:nvPicPr>
          <p:cNvPr id="7" name="Y_[08-10]_hanasu2-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04911" y="1098707"/>
            <a:ext cx="503802" cy="503802"/>
          </a:xfrm>
          <a:prstGeom prst="rect">
            <a:avLst/>
          </a:prstGeom>
        </p:spPr>
      </p:pic>
      <p:pic>
        <p:nvPicPr>
          <p:cNvPr id="8" name="Y_[08-11]_hanasu2-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152222" y="765534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8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0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6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1L8-4</a:t>
            </a:r>
          </a:p>
        </p:txBody>
      </p:sp>
      <p:pic>
        <p:nvPicPr>
          <p:cNvPr id="3" name="図 5">
            <a:extLst>
              <a:ext uri="{FF2B5EF4-FFF2-40B4-BE49-F238E27FC236}">
                <a16:creationId xmlns:a16="http://schemas.microsoft.com/office/drawing/2014/main" id="{4554127D-358C-41DA-9346-891EA9414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761" y="2182318"/>
            <a:ext cx="3842478" cy="38424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ED89C2-5DE4-B039-863D-438005AFC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13" y="419972"/>
            <a:ext cx="10021606" cy="155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506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DC193C9B-AA5F-30E5-BE58-9E682D647A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23" b="83980"/>
          <a:stretch/>
        </p:blipFill>
        <p:spPr>
          <a:xfrm>
            <a:off x="332837" y="352"/>
            <a:ext cx="11499252" cy="1476649"/>
          </a:xfr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D220978E-470C-C09A-B658-D5573DC94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24" y="1502815"/>
            <a:ext cx="11260666" cy="53763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9C6BE1-71A6-FAFE-B2E9-D4ECAE0CD58B}"/>
              </a:ext>
            </a:extLst>
          </p:cNvPr>
          <p:cNvSpPr/>
          <p:nvPr/>
        </p:nvSpPr>
        <p:spPr>
          <a:xfrm>
            <a:off x="453329" y="2321153"/>
            <a:ext cx="11248570" cy="1233714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89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92201A4-59D2-F479-755E-C487AE484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69"/>
            <a:ext cx="12192000" cy="2135541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1L8-5</a:t>
            </a:r>
          </a:p>
        </p:txBody>
      </p:sp>
    </p:spTree>
    <p:extLst>
      <p:ext uri="{BB962C8B-B14F-4D97-AF65-F5344CB8AC3E}">
        <p14:creationId xmlns:p14="http://schemas.microsoft.com/office/powerpoint/2010/main" val="774098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l="26509" t="35051" r="11276"/>
          <a:stretch/>
        </p:blipFill>
        <p:spPr>
          <a:xfrm>
            <a:off x="8115301" y="730179"/>
            <a:ext cx="4012380" cy="238734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1L8-5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400932C8-D771-4BD3-BE03-A8ED0439E86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143"/>
          <a:stretch/>
        </p:blipFill>
        <p:spPr>
          <a:xfrm>
            <a:off x="186489" y="1834252"/>
            <a:ext cx="8035492" cy="50237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0BB9E2-24E2-553E-FC46-D432A64D23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2943636" cy="6287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D65FADA-5D01-EF39-B820-16F7CD1F47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3636" y="7919"/>
            <a:ext cx="7906853" cy="6287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7F7D9A-3BBC-80EB-7CD1-4FE7D1B1DD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732717"/>
            <a:ext cx="9059539" cy="1057423"/>
          </a:xfrm>
          <a:prstGeom prst="rect">
            <a:avLst/>
          </a:prstGeom>
        </p:spPr>
      </p:pic>
      <p:pic>
        <p:nvPicPr>
          <p:cNvPr id="10" name="Y_[08-12]_kaiwa">
            <a:hlinkClick r:id="" action="ppaction://media"/>
            <a:extLst>
              <a:ext uri="{FF2B5EF4-FFF2-40B4-BE49-F238E27FC236}">
                <a16:creationId xmlns:a16="http://schemas.microsoft.com/office/drawing/2014/main" id="{92679A80-37CC-47B2-9C4D-53434C7C108F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57962" y="740636"/>
            <a:ext cx="503802" cy="503802"/>
          </a:xfrm>
        </p:spPr>
      </p:pic>
    </p:spTree>
    <p:extLst>
      <p:ext uri="{BB962C8B-B14F-4D97-AF65-F5344CB8AC3E}">
        <p14:creationId xmlns:p14="http://schemas.microsoft.com/office/powerpoint/2010/main" val="231414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t="17663"/>
          <a:stretch/>
        </p:blipFill>
        <p:spPr>
          <a:xfrm>
            <a:off x="1091463" y="1201855"/>
            <a:ext cx="9088915" cy="5646717"/>
          </a:xfrm>
          <a:prstGeom prst="rect">
            <a:avLst/>
          </a:prstGeom>
        </p:spPr>
      </p:pic>
      <p:sp>
        <p:nvSpPr>
          <p:cNvPr id="6" name="ドーナツ 5"/>
          <p:cNvSpPr/>
          <p:nvPr/>
        </p:nvSpPr>
        <p:spPr>
          <a:xfrm>
            <a:off x="5603836" y="1280438"/>
            <a:ext cx="352697" cy="352697"/>
          </a:xfrm>
          <a:prstGeom prst="donut">
            <a:avLst>
              <a:gd name="adj" fmla="val 608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ドーナツ 6"/>
          <p:cNvSpPr/>
          <p:nvPr/>
        </p:nvSpPr>
        <p:spPr>
          <a:xfrm>
            <a:off x="1155516" y="1254621"/>
            <a:ext cx="352697" cy="352697"/>
          </a:xfrm>
          <a:prstGeom prst="donut">
            <a:avLst>
              <a:gd name="adj" fmla="val 608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ドーナツ 7"/>
          <p:cNvSpPr/>
          <p:nvPr/>
        </p:nvSpPr>
        <p:spPr>
          <a:xfrm>
            <a:off x="5602131" y="4168778"/>
            <a:ext cx="352697" cy="352697"/>
          </a:xfrm>
          <a:prstGeom prst="donut">
            <a:avLst>
              <a:gd name="adj" fmla="val 608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ドーナツ 8"/>
          <p:cNvSpPr/>
          <p:nvPr/>
        </p:nvSpPr>
        <p:spPr>
          <a:xfrm>
            <a:off x="3349090" y="1254621"/>
            <a:ext cx="352697" cy="352697"/>
          </a:xfrm>
          <a:prstGeom prst="donut">
            <a:avLst>
              <a:gd name="adj" fmla="val 608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ドーナツ 9"/>
          <p:cNvSpPr/>
          <p:nvPr/>
        </p:nvSpPr>
        <p:spPr>
          <a:xfrm>
            <a:off x="7872655" y="1260886"/>
            <a:ext cx="352697" cy="352697"/>
          </a:xfrm>
          <a:prstGeom prst="donut">
            <a:avLst>
              <a:gd name="adj" fmla="val 608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61B3C3-BE4E-E757-35E1-0CE2D28C2F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6747"/>
            <a:ext cx="9059539" cy="1057423"/>
          </a:xfrm>
          <a:prstGeom prst="rect">
            <a:avLst/>
          </a:prstGeom>
        </p:spPr>
      </p:pic>
      <p:pic>
        <p:nvPicPr>
          <p:cNvPr id="13" name="Y_[08-12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15595" y="450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7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4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1L8-6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882B13B9-F950-4C7A-9C66-A10064B006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143"/>
          <a:stretch/>
        </p:blipFill>
        <p:spPr>
          <a:xfrm>
            <a:off x="2444513" y="2282890"/>
            <a:ext cx="7302974" cy="45657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773BF8-C79C-73F4-61AE-4A0303A31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0838" y="28417"/>
            <a:ext cx="9630772" cy="2129992"/>
          </a:xfrm>
          <a:prstGeom prst="rect">
            <a:avLst/>
          </a:prstGeom>
        </p:spPr>
      </p:pic>
      <p:pic>
        <p:nvPicPr>
          <p:cNvPr id="13" name="Y_[08-12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16711" y="428754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67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4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8E4697C-5A4A-40A6-B015-8B1975F94EC9}"/>
              </a:ext>
            </a:extLst>
          </p:cNvPr>
          <p:cNvGrpSpPr/>
          <p:nvPr/>
        </p:nvGrpSpPr>
        <p:grpSpPr>
          <a:xfrm>
            <a:off x="1076467" y="106680"/>
            <a:ext cx="10039066" cy="2292219"/>
            <a:chOff x="1076467" y="0"/>
            <a:chExt cx="10039066" cy="229221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6467" y="0"/>
              <a:ext cx="10039066" cy="2292219"/>
            </a:xfrm>
            <a:prstGeom prst="rect">
              <a:avLst/>
            </a:prstGeom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E09F6B1-5380-403E-A776-1C12A1835881}"/>
                </a:ext>
              </a:extLst>
            </p:cNvPr>
            <p:cNvSpPr txBox="1"/>
            <p:nvPr/>
          </p:nvSpPr>
          <p:spPr>
            <a:xfrm>
              <a:off x="3205440" y="1594967"/>
              <a:ext cx="4424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a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078DAEF4-1921-49C2-81DD-CF78FD6B7AB1}"/>
                </a:ext>
              </a:extLst>
            </p:cNvPr>
            <p:cNvSpPr txBox="1"/>
            <p:nvPr/>
          </p:nvSpPr>
          <p:spPr>
            <a:xfrm>
              <a:off x="4938378" y="1594967"/>
              <a:ext cx="4424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c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3848003-7C17-4DC9-9012-232A3F836E12}"/>
                </a:ext>
              </a:extLst>
            </p:cNvPr>
            <p:cNvSpPr txBox="1"/>
            <p:nvPr/>
          </p:nvSpPr>
          <p:spPr>
            <a:xfrm>
              <a:off x="6630758" y="1623061"/>
              <a:ext cx="4424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d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5BDC7AD-293E-4206-9951-EE36C28FA473}"/>
                </a:ext>
              </a:extLst>
            </p:cNvPr>
            <p:cNvSpPr txBox="1"/>
            <p:nvPr/>
          </p:nvSpPr>
          <p:spPr>
            <a:xfrm>
              <a:off x="8373283" y="1594967"/>
              <a:ext cx="4424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g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8B604FE9-23CB-472D-9CE6-5C6362FB6A8E}"/>
                </a:ext>
              </a:extLst>
            </p:cNvPr>
            <p:cNvSpPr txBox="1"/>
            <p:nvPr/>
          </p:nvSpPr>
          <p:spPr>
            <a:xfrm>
              <a:off x="10136947" y="1619070"/>
              <a:ext cx="4424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b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</p:grpSp>
      <p:sp>
        <p:nvSpPr>
          <p:cNvPr id="15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1L8-6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882B13B9-F950-4C7A-9C66-A10064B006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143"/>
          <a:stretch/>
        </p:blipFill>
        <p:spPr>
          <a:xfrm>
            <a:off x="2444513" y="2282890"/>
            <a:ext cx="7302974" cy="45657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CE3434-1442-475E-48E6-1C1905EC17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329" y="89905"/>
            <a:ext cx="9902239" cy="962718"/>
          </a:xfrm>
          <a:prstGeom prst="rect">
            <a:avLst/>
          </a:prstGeom>
        </p:spPr>
      </p:pic>
      <p:pic>
        <p:nvPicPr>
          <p:cNvPr id="13" name="Y_[08-12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14073" y="410564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3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4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l="6854" t="1166" r="1706" b="12644"/>
          <a:stretch/>
        </p:blipFill>
        <p:spPr>
          <a:xfrm>
            <a:off x="2252341" y="0"/>
            <a:ext cx="7687318" cy="6799006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5115" y="127575"/>
            <a:ext cx="1233433" cy="646113"/>
          </a:xfrm>
          <a:prstGeom prst="rect">
            <a:avLst/>
          </a:prstGeom>
        </p:spPr>
      </p:pic>
      <p:pic>
        <p:nvPicPr>
          <p:cNvPr id="5" name="Y_[08-12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61785" y="468888"/>
            <a:ext cx="609600" cy="609600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BA94E9-1F78-8FBA-8A8C-BF53599884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5993927"/>
            <a:ext cx="5705937" cy="69396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385575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636486" cy="1369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8243" y="955837"/>
            <a:ext cx="9903186" cy="3590992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82386C-26C0-8642-2792-6C0AD601B5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8243" y="993051"/>
            <a:ext cx="8974073" cy="1100594"/>
          </a:xfrm>
          <a:prstGeom prst="rect">
            <a:avLst/>
          </a:prstGeom>
        </p:spPr>
      </p:pic>
      <p:pic>
        <p:nvPicPr>
          <p:cNvPr id="6" name="Y_[08-13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30519" y="15147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83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497"/>
            <a:ext cx="2636486" cy="136921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2ADA53E-F587-4344-B05D-3E27840BAEB4}"/>
              </a:ext>
            </a:extLst>
          </p:cNvPr>
          <p:cNvGrpSpPr/>
          <p:nvPr/>
        </p:nvGrpSpPr>
        <p:grpSpPr>
          <a:xfrm>
            <a:off x="1318243" y="955837"/>
            <a:ext cx="9903186" cy="3590992"/>
            <a:chOff x="1318243" y="955837"/>
            <a:chExt cx="9903186" cy="359099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18243" y="955837"/>
              <a:ext cx="9903186" cy="3590992"/>
            </a:xfrm>
            <a:prstGeom prst="rect">
              <a:avLst/>
            </a:prstGeom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C52A5D4-2505-4B5D-9850-5078BB9105B6}"/>
                </a:ext>
              </a:extLst>
            </p:cNvPr>
            <p:cNvSpPr txBox="1"/>
            <p:nvPr/>
          </p:nvSpPr>
          <p:spPr>
            <a:xfrm>
              <a:off x="3572304" y="2485905"/>
              <a:ext cx="13126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まえに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D96A0E2-07B1-461F-BB4B-7A5DCB10A43F}"/>
                </a:ext>
              </a:extLst>
            </p:cNvPr>
            <p:cNvSpPr txBox="1"/>
            <p:nvPr/>
          </p:nvSpPr>
          <p:spPr>
            <a:xfrm>
              <a:off x="3882020" y="3843426"/>
              <a:ext cx="12978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あと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1E43FE3-45FB-4C93-AEA3-4CB6CB7D3D8C}"/>
                </a:ext>
              </a:extLst>
            </p:cNvPr>
            <p:cNvSpPr txBox="1"/>
            <p:nvPr/>
          </p:nvSpPr>
          <p:spPr>
            <a:xfrm>
              <a:off x="7560756" y="2485905"/>
              <a:ext cx="27133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たいんですが</a:t>
              </a:r>
              <a:r>
                <a:rPr lang="en-US" altLang="ja-JP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…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2683218E-12DD-4F7E-B772-136C74473944}"/>
                </a:ext>
              </a:extLst>
            </p:cNvPr>
            <p:cNvSpPr txBox="1"/>
            <p:nvPr/>
          </p:nvSpPr>
          <p:spPr>
            <a:xfrm>
              <a:off x="6872497" y="3228388"/>
              <a:ext cx="27133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たいんですが</a:t>
              </a:r>
              <a:r>
                <a:rPr lang="en-US" altLang="ja-JP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…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</p:grpSp>
      <p:sp>
        <p:nvSpPr>
          <p:cNvPr id="9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A71A02-A3B7-AB26-74CD-941B6B6351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8243" y="993053"/>
            <a:ext cx="8974073" cy="1100594"/>
          </a:xfrm>
          <a:prstGeom prst="rect">
            <a:avLst/>
          </a:prstGeom>
        </p:spPr>
      </p:pic>
      <p:pic>
        <p:nvPicPr>
          <p:cNvPr id="6" name="Y_[08-13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30519" y="1514793"/>
            <a:ext cx="609600" cy="609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E39F7A-281C-8099-A727-2A3D91C877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8831" y="4638123"/>
            <a:ext cx="9253152" cy="205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00DFBB-84C5-6C15-9DDD-B3C28C618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895" y="109775"/>
            <a:ext cx="9415077" cy="51204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49FF7E-F39C-C233-A9CE-B3ACD8BC6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972" y="5190340"/>
            <a:ext cx="5379310" cy="1548907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A01E1F35-607C-4D71-8957-87766804F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45107" cy="8550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1L8-18</a:t>
            </a:r>
          </a:p>
        </p:txBody>
      </p:sp>
    </p:spTree>
    <p:extLst>
      <p:ext uri="{BB962C8B-B14F-4D97-AF65-F5344CB8AC3E}">
        <p14:creationId xmlns:p14="http://schemas.microsoft.com/office/powerpoint/2010/main" val="1842434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1DD312-AB7A-E7B9-BC87-7A52BBA93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094" y="306189"/>
            <a:ext cx="10631906" cy="38935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2F0887-0E56-6040-F837-834ECFCD2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792" y="4173405"/>
            <a:ext cx="6877949" cy="2479400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4C77A505-E48D-3BD5-791D-D06549122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576561" cy="81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9187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4666" y="1913806"/>
            <a:ext cx="7661701" cy="4289309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939E85-8481-4289-749A-3C15755B73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2518" y="297647"/>
            <a:ext cx="8179927" cy="1020790"/>
          </a:xfrm>
          <a:prstGeom prst="rect">
            <a:avLst/>
          </a:prstGeom>
        </p:spPr>
      </p:pic>
      <p:pic>
        <p:nvPicPr>
          <p:cNvPr id="5" name="Y_[08-12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64181" y="8294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2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6"/>
          <a:srcRect l="4709" t="17854" r="3483"/>
          <a:stretch/>
        </p:blipFill>
        <p:spPr>
          <a:xfrm>
            <a:off x="2409479" y="1293644"/>
            <a:ext cx="9667998" cy="5564356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A88DDD-0EE6-4898-6584-C114C2936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5815"/>
            <a:ext cx="5756549" cy="8130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7100EE-DE13-578E-E65E-E8FCDE6089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49" y="949583"/>
            <a:ext cx="5057356" cy="751624"/>
          </a:xfrm>
          <a:prstGeom prst="rect">
            <a:avLst/>
          </a:prstGeom>
        </p:spPr>
      </p:pic>
      <p:pic>
        <p:nvPicPr>
          <p:cNvPr id="6" name="Y_[08-14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05326" y="1155419"/>
            <a:ext cx="503802" cy="503802"/>
          </a:xfrm>
        </p:spPr>
      </p:pic>
      <p:pic>
        <p:nvPicPr>
          <p:cNvPr id="8" name="Y_[08-15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22139" y="1289047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44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2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6"/>
          <a:srcRect l="4709" t="17854" r="3483"/>
          <a:stretch/>
        </p:blipFill>
        <p:spPr>
          <a:xfrm>
            <a:off x="2409479" y="1293645"/>
            <a:ext cx="9667998" cy="5564356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738503-7D46-654F-D6CF-B3C9C0AF45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5815"/>
            <a:ext cx="5756549" cy="813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DDF332-732D-0E96-C303-ECA1FB496F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021572"/>
            <a:ext cx="5196556" cy="664676"/>
          </a:xfrm>
          <a:prstGeom prst="rect">
            <a:avLst/>
          </a:prstGeom>
        </p:spPr>
      </p:pic>
      <p:pic>
        <p:nvPicPr>
          <p:cNvPr id="6" name="Y_[08-14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75579" y="1182446"/>
            <a:ext cx="503802" cy="503802"/>
          </a:xfrm>
        </p:spPr>
      </p:pic>
      <p:pic>
        <p:nvPicPr>
          <p:cNvPr id="8" name="Y_[08-15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86067" y="1182446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8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2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6"/>
          <a:srcRect l="4709" t="17854" r="3483"/>
          <a:stretch/>
        </p:blipFill>
        <p:spPr>
          <a:xfrm>
            <a:off x="2409479" y="1293645"/>
            <a:ext cx="9667998" cy="5564356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1L8-8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80694F31-4856-40E6-BCD8-8BB7832536E0}"/>
              </a:ext>
            </a:extLst>
          </p:cNvPr>
          <p:cNvSpPr/>
          <p:nvPr/>
        </p:nvSpPr>
        <p:spPr>
          <a:xfrm>
            <a:off x="5164589" y="1416464"/>
            <a:ext cx="2851651" cy="5038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D3E2FF48-69A5-4A76-ABB7-0FF94DD44550}"/>
              </a:ext>
            </a:extLst>
          </p:cNvPr>
          <p:cNvSpPr/>
          <p:nvPr/>
        </p:nvSpPr>
        <p:spPr>
          <a:xfrm>
            <a:off x="5802412" y="2339134"/>
            <a:ext cx="3151088" cy="9450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F99F5B2D-B427-4BA3-8D25-576B006EAA3A}"/>
              </a:ext>
            </a:extLst>
          </p:cNvPr>
          <p:cNvSpPr/>
          <p:nvPr/>
        </p:nvSpPr>
        <p:spPr>
          <a:xfrm>
            <a:off x="2944912" y="4198414"/>
            <a:ext cx="3493988" cy="9450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9DFC0F95-62B0-4315-9BD2-EB0DFF4FB578}"/>
              </a:ext>
            </a:extLst>
          </p:cNvPr>
          <p:cNvSpPr/>
          <p:nvPr/>
        </p:nvSpPr>
        <p:spPr>
          <a:xfrm>
            <a:off x="8370352" y="4190794"/>
            <a:ext cx="3493988" cy="14480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D338A4F2-5958-477F-948A-6D7CE386BFE4}"/>
              </a:ext>
            </a:extLst>
          </p:cNvPr>
          <p:cNvSpPr/>
          <p:nvPr/>
        </p:nvSpPr>
        <p:spPr>
          <a:xfrm>
            <a:off x="3404369" y="5685188"/>
            <a:ext cx="3255511" cy="5038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6BA68487-C2F2-4074-9284-AC4621AE88A6}"/>
              </a:ext>
            </a:extLst>
          </p:cNvPr>
          <p:cNvSpPr/>
          <p:nvPr/>
        </p:nvSpPr>
        <p:spPr>
          <a:xfrm>
            <a:off x="9875520" y="6211849"/>
            <a:ext cx="1402080" cy="4563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B7F416-725E-1E8F-80FA-A72B8F2394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5815"/>
            <a:ext cx="5756549" cy="8130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93912E-6351-7226-FA39-095E11C0E3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003724"/>
            <a:ext cx="5196556" cy="664676"/>
          </a:xfrm>
          <a:prstGeom prst="rect">
            <a:avLst/>
          </a:prstGeom>
        </p:spPr>
      </p:pic>
      <p:pic>
        <p:nvPicPr>
          <p:cNvPr id="6" name="Y_[08-14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85925" y="962542"/>
            <a:ext cx="503802" cy="503802"/>
          </a:xfrm>
        </p:spPr>
      </p:pic>
      <p:pic>
        <p:nvPicPr>
          <p:cNvPr id="8" name="Y_[08-15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56081" y="1198829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4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2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2" descr="テキス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6903236-23B5-4276-8B7E-2636F0584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192" y="2301815"/>
            <a:ext cx="3763992" cy="37639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331995-2D3B-85EA-E622-76A3EB53E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5211"/>
            <a:ext cx="11674549" cy="164941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1L8-8</a:t>
            </a:r>
          </a:p>
        </p:txBody>
      </p:sp>
    </p:spTree>
    <p:extLst>
      <p:ext uri="{BB962C8B-B14F-4D97-AF65-F5344CB8AC3E}">
        <p14:creationId xmlns:p14="http://schemas.microsoft.com/office/powerpoint/2010/main" val="35125916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DC193C9B-AA5F-30E5-BE58-9E682D647A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23" b="83980"/>
          <a:stretch/>
        </p:blipFill>
        <p:spPr>
          <a:xfrm>
            <a:off x="332837" y="352"/>
            <a:ext cx="11499252" cy="1476649"/>
          </a:xfr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D220978E-470C-C09A-B658-D5573DC94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24" y="1502815"/>
            <a:ext cx="11260666" cy="53763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9C6BE1-71A6-FAFE-B2E9-D4ECAE0CD58B}"/>
              </a:ext>
            </a:extLst>
          </p:cNvPr>
          <p:cNvSpPr/>
          <p:nvPr/>
        </p:nvSpPr>
        <p:spPr>
          <a:xfrm>
            <a:off x="453329" y="3546652"/>
            <a:ext cx="11248570" cy="1197056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9555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39085" cy="259842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FE544B-5FB4-E145-B9D5-3F3297070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9" y="1480871"/>
            <a:ext cx="11621220" cy="92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922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10"/>
          <a:srcRect t="33612"/>
          <a:stretch/>
        </p:blipFill>
        <p:spPr>
          <a:xfrm>
            <a:off x="739325" y="1683472"/>
            <a:ext cx="10704245" cy="5174528"/>
          </a:xfrm>
          <a:prstGeom prst="rect">
            <a:avLst/>
          </a:prstGeom>
        </p:spPr>
      </p:pic>
      <p:pic>
        <p:nvPicPr>
          <p:cNvPr id="7" name="Y_[08-16]_kik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136444" y="3336393"/>
            <a:ext cx="554182" cy="554182"/>
          </a:xfrm>
        </p:spPr>
      </p:pic>
      <p:pic>
        <p:nvPicPr>
          <p:cNvPr id="10" name="Y_[08-17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35432" y="3336393"/>
            <a:ext cx="554182" cy="554182"/>
          </a:xfrm>
          <a:prstGeom prst="rect">
            <a:avLst/>
          </a:prstGeom>
        </p:spPr>
      </p:pic>
      <p:pic>
        <p:nvPicPr>
          <p:cNvPr id="12" name="Y_[08-18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84439" y="3336393"/>
            <a:ext cx="554182" cy="554182"/>
          </a:xfrm>
          <a:prstGeom prst="rect">
            <a:avLst/>
          </a:prstGeom>
        </p:spPr>
      </p:pic>
      <p:pic>
        <p:nvPicPr>
          <p:cNvPr id="14" name="Y_[08-19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49235" y="3336393"/>
            <a:ext cx="554182" cy="554182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1BE44D-418E-B75E-AD0A-C225038FEC6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06" y="0"/>
            <a:ext cx="3315283" cy="7262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407F67-014B-A3A9-E2E0-4395D8760B7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87399" y="11730"/>
            <a:ext cx="5391902" cy="7144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DE34DFB-4435-0544-237B-F81C3285C52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07" y="785243"/>
            <a:ext cx="6085593" cy="80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5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48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20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36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F6C0D1B-1CF9-45BB-9980-F7077379196E}"/>
              </a:ext>
            </a:extLst>
          </p:cNvPr>
          <p:cNvGrpSpPr/>
          <p:nvPr/>
        </p:nvGrpSpPr>
        <p:grpSpPr>
          <a:xfrm>
            <a:off x="743877" y="1683472"/>
            <a:ext cx="10704245" cy="5174528"/>
            <a:chOff x="743877" y="1683472"/>
            <a:chExt cx="10704245" cy="5174528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 rotWithShape="1">
            <a:blip r:embed="rId10"/>
            <a:srcRect t="33612"/>
            <a:stretch/>
          </p:blipFill>
          <p:spPr>
            <a:xfrm>
              <a:off x="743877" y="1683472"/>
              <a:ext cx="10704245" cy="5174528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680595CF-456F-4932-8FF9-2CCF9E66601C}"/>
                </a:ext>
              </a:extLst>
            </p:cNvPr>
            <p:cNvSpPr txBox="1"/>
            <p:nvPr/>
          </p:nvSpPr>
          <p:spPr>
            <a:xfrm>
              <a:off x="1440179" y="6217920"/>
              <a:ext cx="150638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g</a:t>
              </a:r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</a:t>
              </a:r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f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4444F0E-97A4-4436-A7E6-02CC89DC813A}"/>
                </a:ext>
              </a:extLst>
            </p:cNvPr>
            <p:cNvSpPr txBox="1"/>
            <p:nvPr/>
          </p:nvSpPr>
          <p:spPr>
            <a:xfrm>
              <a:off x="6576059" y="6217920"/>
              <a:ext cx="150638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</a:t>
              </a:r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3E30458-5C9B-4220-A1CD-D276A9BB094A}"/>
                </a:ext>
              </a:extLst>
            </p:cNvPr>
            <p:cNvSpPr txBox="1"/>
            <p:nvPr/>
          </p:nvSpPr>
          <p:spPr>
            <a:xfrm>
              <a:off x="9230200" y="6217919"/>
              <a:ext cx="150638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e</a:t>
              </a:r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</a:t>
              </a:r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E3C8736-B136-40B7-8DE8-66260FFF22AC}"/>
                </a:ext>
              </a:extLst>
            </p:cNvPr>
            <p:cNvSpPr txBox="1"/>
            <p:nvPr/>
          </p:nvSpPr>
          <p:spPr>
            <a:xfrm>
              <a:off x="4533899" y="6233160"/>
              <a:ext cx="47244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7" name="Y_[08-16]_kik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136444" y="3336393"/>
            <a:ext cx="554182" cy="554182"/>
          </a:xfrm>
        </p:spPr>
      </p:pic>
      <p:pic>
        <p:nvPicPr>
          <p:cNvPr id="10" name="Y_[08-17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35432" y="3336393"/>
            <a:ext cx="554182" cy="554182"/>
          </a:xfrm>
          <a:prstGeom prst="rect">
            <a:avLst/>
          </a:prstGeom>
        </p:spPr>
      </p:pic>
      <p:pic>
        <p:nvPicPr>
          <p:cNvPr id="12" name="Y_[08-18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84439" y="3336393"/>
            <a:ext cx="554182" cy="554182"/>
          </a:xfrm>
          <a:prstGeom prst="rect">
            <a:avLst/>
          </a:prstGeom>
        </p:spPr>
      </p:pic>
      <p:pic>
        <p:nvPicPr>
          <p:cNvPr id="14" name="Y_[08-19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49235" y="3336393"/>
            <a:ext cx="554182" cy="554182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99CE2F-3B6B-D188-0FFF-0DF914BD659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06" y="0"/>
            <a:ext cx="3315283" cy="7262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CC1215-4405-F544-9503-E68F5B9DCB6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87399" y="11730"/>
            <a:ext cx="5391902" cy="7144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7962CD0-4F3C-E017-4A1C-E565F8FE49B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07" y="785243"/>
            <a:ext cx="6085593" cy="80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22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48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20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36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646" y="3116622"/>
            <a:ext cx="11460709" cy="3308900"/>
          </a:xfrm>
          <a:prstGeom prst="rect">
            <a:avLst/>
          </a:prstGeom>
        </p:spPr>
      </p:pic>
      <p:pic>
        <p:nvPicPr>
          <p:cNvPr id="9" name="Y_[08-19]_kiku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193271" y="3116622"/>
            <a:ext cx="554182" cy="554182"/>
          </a:xfrm>
          <a:prstGeom prst="rect">
            <a:avLst/>
          </a:prstGeom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1L8-9</a:t>
            </a:r>
          </a:p>
        </p:txBody>
      </p:sp>
      <p:pic>
        <p:nvPicPr>
          <p:cNvPr id="11" name="Y_[08-16]_kiku1">
            <a:hlinkClick r:id="" action="ppaction://media"/>
            <a:extLst>
              <a:ext uri="{FF2B5EF4-FFF2-40B4-BE49-F238E27FC236}">
                <a16:creationId xmlns:a16="http://schemas.microsoft.com/office/drawing/2014/main" id="{9A2C9CEB-F346-4A41-BA0F-6F9E3C4287E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22919" y="3151909"/>
            <a:ext cx="554182" cy="554182"/>
          </a:xfrm>
          <a:prstGeom prst="rect">
            <a:avLst/>
          </a:prstGeom>
        </p:spPr>
      </p:pic>
      <p:pic>
        <p:nvPicPr>
          <p:cNvPr id="12" name="Y_[08-17]_kiku2">
            <a:hlinkClick r:id="" action="ppaction://media"/>
            <a:extLst>
              <a:ext uri="{FF2B5EF4-FFF2-40B4-BE49-F238E27FC236}">
                <a16:creationId xmlns:a16="http://schemas.microsoft.com/office/drawing/2014/main" id="{D90FC2F2-6550-4D0D-8A6B-F0E78093932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17904" y="3136836"/>
            <a:ext cx="554182" cy="554182"/>
          </a:xfrm>
          <a:prstGeom prst="rect">
            <a:avLst/>
          </a:prstGeom>
        </p:spPr>
      </p:pic>
      <p:pic>
        <p:nvPicPr>
          <p:cNvPr id="14" name="Y_[08-18]_kiku3">
            <a:hlinkClick r:id="" action="ppaction://media"/>
            <a:extLst>
              <a:ext uri="{FF2B5EF4-FFF2-40B4-BE49-F238E27FC236}">
                <a16:creationId xmlns:a16="http://schemas.microsoft.com/office/drawing/2014/main" id="{6D184F25-E3BB-4BE9-8BB6-146913DEDC3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544133" y="3121763"/>
            <a:ext cx="554182" cy="5541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315937-CB54-0D99-59B4-5B020CCB916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00521" y="127197"/>
            <a:ext cx="9269841" cy="9282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87E641-E568-2B9E-20E3-BA311AEB113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9861" y="1478370"/>
            <a:ext cx="11280095" cy="871424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378487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0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748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92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636486" cy="136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t="2020"/>
          <a:stretch/>
        </p:blipFill>
        <p:spPr>
          <a:xfrm>
            <a:off x="1318243" y="973392"/>
            <a:ext cx="10221034" cy="4720353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57FE5B-9F1B-D1E1-1EA2-EF9B10A9D0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8243" y="978639"/>
            <a:ext cx="8761422" cy="1147662"/>
          </a:xfrm>
          <a:prstGeom prst="rect">
            <a:avLst/>
          </a:prstGeom>
        </p:spPr>
      </p:pic>
      <p:pic>
        <p:nvPicPr>
          <p:cNvPr id="6" name="Y_[08-20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86632" y="1370398"/>
            <a:ext cx="503802" cy="503802"/>
          </a:xfrm>
        </p:spPr>
      </p:pic>
    </p:spTree>
    <p:extLst>
      <p:ext uri="{BB962C8B-B14F-4D97-AF65-F5344CB8AC3E}">
        <p14:creationId xmlns:p14="http://schemas.microsoft.com/office/powerpoint/2010/main" val="224552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79"/>
            <a:ext cx="2636486" cy="136921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6473679-0B61-4551-9079-9B071098EBC8}"/>
              </a:ext>
            </a:extLst>
          </p:cNvPr>
          <p:cNvGrpSpPr/>
          <p:nvPr/>
        </p:nvGrpSpPr>
        <p:grpSpPr>
          <a:xfrm>
            <a:off x="1318243" y="1005642"/>
            <a:ext cx="10221034" cy="4720353"/>
            <a:chOff x="1318243" y="1005642"/>
            <a:chExt cx="10221034" cy="472035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5"/>
            <a:srcRect t="2020"/>
            <a:stretch/>
          </p:blipFill>
          <p:spPr>
            <a:xfrm>
              <a:off x="1318243" y="1005642"/>
              <a:ext cx="10221034" cy="4720353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DDA26B75-84B7-40E0-9CBF-06DB7CDF8171}"/>
                </a:ext>
              </a:extLst>
            </p:cNvPr>
            <p:cNvSpPr txBox="1"/>
            <p:nvPr/>
          </p:nvSpPr>
          <p:spPr>
            <a:xfrm>
              <a:off x="3576426" y="2419962"/>
              <a:ext cx="25903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かわいかった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8C904C7-23DE-4A26-81D5-6B5E1021FE96}"/>
                </a:ext>
              </a:extLst>
            </p:cNvPr>
            <p:cNvSpPr txBox="1"/>
            <p:nvPr/>
          </p:nvSpPr>
          <p:spPr>
            <a:xfrm>
              <a:off x="5021638" y="3083333"/>
              <a:ext cx="28418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むずかしかった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31F95259-E705-4F4D-AED0-9BCB28728423}"/>
                </a:ext>
              </a:extLst>
            </p:cNvPr>
            <p:cNvSpPr txBox="1"/>
            <p:nvPr/>
          </p:nvSpPr>
          <p:spPr>
            <a:xfrm>
              <a:off x="7688638" y="3716942"/>
              <a:ext cx="28418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おもしろかった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B63CBFE-8C5F-432C-B53A-390C0362E1B9}"/>
                </a:ext>
              </a:extLst>
            </p:cNvPr>
            <p:cNvSpPr txBox="1"/>
            <p:nvPr/>
          </p:nvSpPr>
          <p:spPr>
            <a:xfrm>
              <a:off x="3803057" y="4376622"/>
              <a:ext cx="20747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すごかった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825144CB-CEFB-4F38-91A5-71BDE0EDE71C}"/>
                </a:ext>
              </a:extLst>
            </p:cNvPr>
            <p:cNvSpPr txBox="1"/>
            <p:nvPr/>
          </p:nvSpPr>
          <p:spPr>
            <a:xfrm>
              <a:off x="4497863" y="5064104"/>
              <a:ext cx="27599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すばらしかった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8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AEB8F2-4D9C-8AD4-2312-6E3F6E1F08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8243" y="985111"/>
            <a:ext cx="8761422" cy="1147662"/>
          </a:xfrm>
          <a:prstGeom prst="rect">
            <a:avLst/>
          </a:prstGeom>
        </p:spPr>
      </p:pic>
      <p:pic>
        <p:nvPicPr>
          <p:cNvPr id="6" name="Y_[08-20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86632" y="1370398"/>
            <a:ext cx="503802" cy="503802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0B8D698-FD41-50DC-4DA2-2C8C091AFB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8608" y="5696419"/>
            <a:ext cx="7179182" cy="98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29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2574" y="2188004"/>
            <a:ext cx="8610600" cy="2486025"/>
          </a:xfrm>
          <a:prstGeom prst="rect">
            <a:avLst/>
          </a:prstGeom>
        </p:spPr>
      </p:pic>
      <p:pic>
        <p:nvPicPr>
          <p:cNvPr id="6" name="Y_[08-16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12218" y="1769651"/>
            <a:ext cx="554182" cy="554182"/>
          </a:xfrm>
          <a:prstGeom prst="rect">
            <a:avLst/>
          </a:prstGeom>
        </p:spPr>
      </p:pic>
      <p:pic>
        <p:nvPicPr>
          <p:cNvPr id="7" name="Y_[08-17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05223" y="1769651"/>
            <a:ext cx="554182" cy="554182"/>
          </a:xfrm>
          <a:prstGeom prst="rect">
            <a:avLst/>
          </a:prstGeom>
        </p:spPr>
      </p:pic>
      <p:pic>
        <p:nvPicPr>
          <p:cNvPr id="8" name="Y_[08-18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60892" y="1769651"/>
            <a:ext cx="554182" cy="554182"/>
          </a:xfrm>
          <a:prstGeom prst="rect">
            <a:avLst/>
          </a:prstGeom>
        </p:spPr>
      </p:pic>
      <p:pic>
        <p:nvPicPr>
          <p:cNvPr id="9" name="Y_[08-19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59149" y="1769651"/>
            <a:ext cx="554182" cy="554182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B765CB-94DA-02AD-5304-2BEE675B35D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777" y="521187"/>
            <a:ext cx="10472623" cy="106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4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92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93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6"/>
          <a:srcRect t="22694" r="2646" b="4461"/>
          <a:stretch/>
        </p:blipFill>
        <p:spPr>
          <a:xfrm>
            <a:off x="70435" y="1920734"/>
            <a:ext cx="12035185" cy="4826358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59E10B-BBD3-4687-2866-08E5A82387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1347"/>
            <a:ext cx="7804998" cy="8672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96E98C-A1FA-C5A6-778D-569C8BC884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017734"/>
            <a:ext cx="5308451" cy="800212"/>
          </a:xfrm>
          <a:prstGeom prst="rect">
            <a:avLst/>
          </a:prstGeom>
        </p:spPr>
      </p:pic>
      <p:pic>
        <p:nvPicPr>
          <p:cNvPr id="7" name="Y_[08-22]_hanas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183957" y="1039406"/>
            <a:ext cx="471545" cy="523577"/>
          </a:xfrm>
          <a:prstGeom prst="rect">
            <a:avLst/>
          </a:prstGeom>
        </p:spPr>
      </p:pic>
      <p:pic>
        <p:nvPicPr>
          <p:cNvPr id="6" name="Y_[08-21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86108" y="1033346"/>
            <a:ext cx="471545" cy="503802"/>
          </a:xfrm>
        </p:spPr>
      </p:pic>
    </p:spTree>
    <p:extLst>
      <p:ext uri="{BB962C8B-B14F-4D97-AF65-F5344CB8AC3E}">
        <p14:creationId xmlns:p14="http://schemas.microsoft.com/office/powerpoint/2010/main" val="373331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7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6"/>
          <a:srcRect t="22694" r="2646" b="4461"/>
          <a:stretch/>
        </p:blipFill>
        <p:spPr>
          <a:xfrm>
            <a:off x="70435" y="1920734"/>
            <a:ext cx="12035185" cy="4826358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634700-CC72-78D9-ECE5-B1E20CA39F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1347"/>
            <a:ext cx="7804998" cy="8672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E103A7-3E7C-15D8-A6AA-3630C43797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84250"/>
            <a:ext cx="6025565" cy="770712"/>
          </a:xfrm>
          <a:prstGeom prst="rect">
            <a:avLst/>
          </a:prstGeom>
        </p:spPr>
      </p:pic>
      <p:pic>
        <p:nvPicPr>
          <p:cNvPr id="6" name="Y_[08-21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84670" y="1004285"/>
            <a:ext cx="471545" cy="503802"/>
          </a:xfrm>
        </p:spPr>
      </p:pic>
      <p:pic>
        <p:nvPicPr>
          <p:cNvPr id="7" name="Y_[08-22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903234" y="993653"/>
            <a:ext cx="471545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78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7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6"/>
          <a:srcRect t="22694" r="2646" b="4461"/>
          <a:stretch/>
        </p:blipFill>
        <p:spPr>
          <a:xfrm>
            <a:off x="70435" y="1920734"/>
            <a:ext cx="12035185" cy="4826358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1L8-11</a:t>
            </a:r>
          </a:p>
        </p:txBody>
      </p:sp>
      <p:sp>
        <p:nvSpPr>
          <p:cNvPr id="10" name="四角形: 角を丸くする 10">
            <a:extLst>
              <a:ext uri="{FF2B5EF4-FFF2-40B4-BE49-F238E27FC236}">
                <a16:creationId xmlns:a16="http://schemas.microsoft.com/office/drawing/2014/main" id="{80694F31-4856-40E6-BCD8-8BB7832536E0}"/>
              </a:ext>
            </a:extLst>
          </p:cNvPr>
          <p:cNvSpPr/>
          <p:nvPr/>
        </p:nvSpPr>
        <p:spPr>
          <a:xfrm>
            <a:off x="2996576" y="2024763"/>
            <a:ext cx="4097398" cy="5267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80694F31-4856-40E6-BCD8-8BB7832536E0}"/>
              </a:ext>
            </a:extLst>
          </p:cNvPr>
          <p:cNvSpPr/>
          <p:nvPr/>
        </p:nvSpPr>
        <p:spPr>
          <a:xfrm>
            <a:off x="1061675" y="3420890"/>
            <a:ext cx="3407086" cy="11068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0">
            <a:extLst>
              <a:ext uri="{FF2B5EF4-FFF2-40B4-BE49-F238E27FC236}">
                <a16:creationId xmlns:a16="http://schemas.microsoft.com/office/drawing/2014/main" id="{80694F31-4856-40E6-BCD8-8BB7832536E0}"/>
              </a:ext>
            </a:extLst>
          </p:cNvPr>
          <p:cNvSpPr/>
          <p:nvPr/>
        </p:nvSpPr>
        <p:spPr>
          <a:xfrm>
            <a:off x="798843" y="5010073"/>
            <a:ext cx="1841118" cy="5534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0">
            <a:extLst>
              <a:ext uri="{FF2B5EF4-FFF2-40B4-BE49-F238E27FC236}">
                <a16:creationId xmlns:a16="http://schemas.microsoft.com/office/drawing/2014/main" id="{80694F31-4856-40E6-BCD8-8BB7832536E0}"/>
              </a:ext>
            </a:extLst>
          </p:cNvPr>
          <p:cNvSpPr/>
          <p:nvPr/>
        </p:nvSpPr>
        <p:spPr>
          <a:xfrm>
            <a:off x="1061674" y="6042659"/>
            <a:ext cx="2595925" cy="5534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0">
            <a:extLst>
              <a:ext uri="{FF2B5EF4-FFF2-40B4-BE49-F238E27FC236}">
                <a16:creationId xmlns:a16="http://schemas.microsoft.com/office/drawing/2014/main" id="{80694F31-4856-40E6-BCD8-8BB7832536E0}"/>
              </a:ext>
            </a:extLst>
          </p:cNvPr>
          <p:cNvSpPr/>
          <p:nvPr/>
        </p:nvSpPr>
        <p:spPr>
          <a:xfrm>
            <a:off x="6174356" y="6042658"/>
            <a:ext cx="3176121" cy="5534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0">
            <a:extLst>
              <a:ext uri="{FF2B5EF4-FFF2-40B4-BE49-F238E27FC236}">
                <a16:creationId xmlns:a16="http://schemas.microsoft.com/office/drawing/2014/main" id="{80694F31-4856-40E6-BCD8-8BB7832536E0}"/>
              </a:ext>
            </a:extLst>
          </p:cNvPr>
          <p:cNvSpPr/>
          <p:nvPr/>
        </p:nvSpPr>
        <p:spPr>
          <a:xfrm>
            <a:off x="5899053" y="5020014"/>
            <a:ext cx="1799605" cy="5534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0">
            <a:extLst>
              <a:ext uri="{FF2B5EF4-FFF2-40B4-BE49-F238E27FC236}">
                <a16:creationId xmlns:a16="http://schemas.microsoft.com/office/drawing/2014/main" id="{80694F31-4856-40E6-BCD8-8BB7832536E0}"/>
              </a:ext>
            </a:extLst>
          </p:cNvPr>
          <p:cNvSpPr/>
          <p:nvPr/>
        </p:nvSpPr>
        <p:spPr>
          <a:xfrm>
            <a:off x="6149927" y="3420889"/>
            <a:ext cx="3200550" cy="5534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90167C-9629-0A67-080E-235608E9B4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1347"/>
            <a:ext cx="7804998" cy="8672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CD0F3A-4D7B-203C-DCA1-2CF98B5971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016144"/>
            <a:ext cx="6025565" cy="770712"/>
          </a:xfrm>
          <a:prstGeom prst="rect">
            <a:avLst/>
          </a:prstGeom>
        </p:spPr>
      </p:pic>
      <p:pic>
        <p:nvPicPr>
          <p:cNvPr id="6" name="Y_[08-21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05936" y="1046816"/>
            <a:ext cx="471545" cy="503802"/>
          </a:xfrm>
        </p:spPr>
      </p:pic>
      <p:pic>
        <p:nvPicPr>
          <p:cNvPr id="7" name="Y_[08-22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92606" y="1046816"/>
            <a:ext cx="471545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20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7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492" y="5222845"/>
            <a:ext cx="10618055" cy="1446676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t="22291"/>
          <a:stretch/>
        </p:blipFill>
        <p:spPr>
          <a:xfrm>
            <a:off x="31676" y="1160462"/>
            <a:ext cx="9818176" cy="4001624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D37A29-9C8D-FB1A-25AD-E3EEFD0F8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559"/>
            <a:ext cx="8634460" cy="9593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74E9D9-EA88-C8EE-32E6-081BAFCA11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9252" y="1123742"/>
            <a:ext cx="5310868" cy="81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001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4" descr="ダイアグラム&#10;&#10;説明は自動で生成されたものです">
            <a:extLst>
              <a:ext uri="{FF2B5EF4-FFF2-40B4-BE49-F238E27FC236}">
                <a16:creationId xmlns:a16="http://schemas.microsoft.com/office/drawing/2014/main" id="{E12EDE65-5C71-4FE7-9402-26CD119CD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626" y="2255855"/>
            <a:ext cx="4217233" cy="42422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3B4F33-0AA6-7F64-372A-D538E39BB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410" y="508786"/>
            <a:ext cx="11353179" cy="1316132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1L8-11</a:t>
            </a:r>
          </a:p>
        </p:txBody>
      </p:sp>
    </p:spTree>
    <p:extLst>
      <p:ext uri="{BB962C8B-B14F-4D97-AF65-F5344CB8AC3E}">
        <p14:creationId xmlns:p14="http://schemas.microsoft.com/office/powerpoint/2010/main" val="42193197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DC193C9B-AA5F-30E5-BE58-9E682D647A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23" b="83980"/>
          <a:stretch/>
        </p:blipFill>
        <p:spPr>
          <a:xfrm>
            <a:off x="332837" y="352"/>
            <a:ext cx="11499252" cy="1476649"/>
          </a:xfr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D220978E-470C-C09A-B658-D5573DC94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24" y="1502815"/>
            <a:ext cx="11260666" cy="53763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9C6BE1-71A6-FAFE-B2E9-D4ECAE0CD58B}"/>
              </a:ext>
            </a:extLst>
          </p:cNvPr>
          <p:cNvSpPr/>
          <p:nvPr/>
        </p:nvSpPr>
        <p:spPr>
          <a:xfrm>
            <a:off x="453329" y="4703914"/>
            <a:ext cx="11248570" cy="979715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031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/>
          <a:srcRect t="14728"/>
          <a:stretch/>
        </p:blipFill>
        <p:spPr>
          <a:xfrm>
            <a:off x="1719316" y="1690688"/>
            <a:ext cx="9063789" cy="5167312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895725" cy="838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BEC058-3108-7E05-3E3B-6BD50BFD6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4256" y="861131"/>
            <a:ext cx="4305901" cy="7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802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735A1E2-4F4E-421E-B2CA-8C9BAA365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546" y="365125"/>
            <a:ext cx="9800356" cy="5811838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AC32E8-D5B9-D1E2-35ED-490A949EC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546" y="532181"/>
            <a:ext cx="7421487" cy="100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887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D3B721A8-7E31-40C6-94D2-455C209E4B02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1L8-15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A735A1E2-4F4E-421E-B2CA-8C9BAA365C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15" b="3000"/>
          <a:stretch/>
        </p:blipFill>
        <p:spPr>
          <a:xfrm>
            <a:off x="900798" y="471947"/>
            <a:ext cx="9800356" cy="42475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ED8D67-EA56-134A-F8AA-E9263C562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95" y="4951176"/>
            <a:ext cx="11036555" cy="101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159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181F89-DC09-F7B7-FBC1-024997AD2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3" y="-4186"/>
            <a:ext cx="1502512" cy="1078074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ECB188C-98F8-5C66-08E9-4B8E9E42FB43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A2C3FA-BCA6-7FAD-E77D-4DA15B8AC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09559"/>
            <a:ext cx="10468416" cy="48271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C7D626-501F-E070-F982-1376C12A13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536" y="21259"/>
            <a:ext cx="3063510" cy="21422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DEBE7B-492D-664B-744D-8AC3A487A7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5003" y="21259"/>
            <a:ext cx="2198222" cy="20335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E5AB37-505A-D4B3-31CB-F27E6038F4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8462" y="115171"/>
            <a:ext cx="2905530" cy="60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099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181F89-DC09-F7B7-FBC1-024997AD2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3" y="-4186"/>
            <a:ext cx="1502512" cy="1078074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ECB188C-98F8-5C66-08E9-4B8E9E42FB43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EB612F-506F-86A7-EE1C-B2FCC4CC1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2" y="1073887"/>
            <a:ext cx="12190623" cy="466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126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1A31640-C4EA-4FE4-E513-604424B00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284" y="361507"/>
            <a:ext cx="9924826" cy="63582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181F89-DC09-F7B7-FBC1-024997AD2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" y="-4186"/>
            <a:ext cx="1502512" cy="1078074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ECB188C-98F8-5C66-08E9-4B8E9E42FB43}"/>
              </a:ext>
            </a:extLst>
          </p:cNvPr>
          <p:cNvSpPr txBox="1"/>
          <p:nvPr/>
        </p:nvSpPr>
        <p:spPr>
          <a:xfrm>
            <a:off x="1088108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1L8-21</a:t>
            </a:r>
          </a:p>
        </p:txBody>
      </p:sp>
    </p:spTree>
    <p:extLst>
      <p:ext uri="{BB962C8B-B14F-4D97-AF65-F5344CB8AC3E}">
        <p14:creationId xmlns:p14="http://schemas.microsoft.com/office/powerpoint/2010/main" val="4177261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  <MediaLengthInSeconds xmlns="3e344923-98a3-4cbb-98eb-7a7235193b6b" xsi:nil="true"/>
    <SharedWithUsers xmlns="dd831380-f772-4d0a-86be-ca519d40c5a8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847EBD-91A3-4DC0-9CF1-A98FDB9917F0}">
  <ds:schemaRefs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dcmitype/"/>
    <ds:schemaRef ds:uri="dd831380-f772-4d0a-86be-ca519d40c5a8"/>
    <ds:schemaRef ds:uri="http://purl.org/dc/terms/"/>
    <ds:schemaRef ds:uri="http://schemas.microsoft.com/office/infopath/2007/PartnerControls"/>
    <ds:schemaRef ds:uri="3e344923-98a3-4cbb-98eb-7a7235193b6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F1C54A6-B271-4403-98F7-FD0C667FAB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3DA7DB-0C00-456D-9365-FE28393F7D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766</Words>
  <Application>Microsoft Office PowerPoint</Application>
  <PresentationFormat>Widescreen</PresentationFormat>
  <Paragraphs>126</Paragraphs>
  <Slides>59</Slides>
  <Notes>4</Notes>
  <HiddenSlides>0</HiddenSlides>
  <MMClips>89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Office テーマ</vt:lpstr>
      <vt:lpstr>-+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Myat Min Htut</cp:lastModifiedBy>
  <cp:revision>198</cp:revision>
  <dcterms:created xsi:type="dcterms:W3CDTF">2020-07-29T03:44:45Z</dcterms:created>
  <dcterms:modified xsi:type="dcterms:W3CDTF">2024-07-23T13:23:04Z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6" name="Order">
    <vt:lpwstr>189402400.000000</vt:lpwstr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  <property fmtid="{D5CDD505-2E9C-101B-9397-08002B2CF9AE}" pid="14" name="xd_Signature">
    <vt:lpwstr/>
  </property>
</Properties>
</file>