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8"/>
  </p:notesMasterIdLst>
  <p:sldIdLst>
    <p:sldId id="256" r:id="rId5"/>
    <p:sldId id="257" r:id="rId6"/>
    <p:sldId id="258" r:id="rId7"/>
    <p:sldId id="260" r:id="rId8"/>
    <p:sldId id="259" r:id="rId9"/>
    <p:sldId id="261" r:id="rId10"/>
    <p:sldId id="262" r:id="rId11"/>
    <p:sldId id="304" r:id="rId12"/>
    <p:sldId id="263" r:id="rId13"/>
    <p:sldId id="264" r:id="rId14"/>
    <p:sldId id="295" r:id="rId15"/>
    <p:sldId id="266" r:id="rId16"/>
    <p:sldId id="268" r:id="rId17"/>
    <p:sldId id="269" r:id="rId18"/>
    <p:sldId id="296" r:id="rId19"/>
    <p:sldId id="273" r:id="rId20"/>
    <p:sldId id="275" r:id="rId21"/>
    <p:sldId id="276" r:id="rId22"/>
    <p:sldId id="277" r:id="rId23"/>
    <p:sldId id="297" r:id="rId24"/>
    <p:sldId id="298" r:id="rId25"/>
    <p:sldId id="279" r:id="rId26"/>
    <p:sldId id="305" r:id="rId27"/>
    <p:sldId id="281" r:id="rId28"/>
    <p:sldId id="282" r:id="rId29"/>
    <p:sldId id="299" r:id="rId30"/>
    <p:sldId id="283" r:id="rId31"/>
    <p:sldId id="300" r:id="rId32"/>
    <p:sldId id="284" r:id="rId33"/>
    <p:sldId id="301" r:id="rId34"/>
    <p:sldId id="285" r:id="rId35"/>
    <p:sldId id="286" r:id="rId36"/>
    <p:sldId id="287" r:id="rId37"/>
    <p:sldId id="306" r:id="rId38"/>
    <p:sldId id="288" r:id="rId39"/>
    <p:sldId id="289" r:id="rId40"/>
    <p:sldId id="290" r:id="rId41"/>
    <p:sldId id="307" r:id="rId42"/>
    <p:sldId id="292" r:id="rId43"/>
    <p:sldId id="293" r:id="rId44"/>
    <p:sldId id="294" r:id="rId45"/>
    <p:sldId id="302" r:id="rId46"/>
    <p:sldId id="30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ECEBF0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832E0-E9B2-DD44-D8F0-EC31D2F5B586}" v="15" dt="2024-08-01T05:07:24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88780" autoAdjust="0"/>
  </p:normalViewPr>
  <p:slideViewPr>
    <p:cSldViewPr snapToGrid="0">
      <p:cViewPr varScale="1">
        <p:scale>
          <a:sx n="57" d="100"/>
          <a:sy n="57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S::kakuda@jfbkk.or.th::40706642-bbdd-4be4-a46a-1d3174691c72" providerId="AD" clId="Web-{7048D6B6-3FEA-4F77-BB03-1D2AC7ABF55B}"/>
    <pc:docChg chg="modSld">
      <pc:chgData name="Shoko Kakuda" userId="S::kakuda@jfbkk.or.th::40706642-bbdd-4be4-a46a-1d3174691c72" providerId="AD" clId="Web-{7048D6B6-3FEA-4F77-BB03-1D2AC7ABF55B}" dt="2022-02-04T04:34:53.245" v="6"/>
      <pc:docMkLst>
        <pc:docMk/>
      </pc:docMkLst>
      <pc:sldChg chg="delSp modSp">
        <pc:chgData name="Shoko Kakuda" userId="S::kakuda@jfbkk.or.th::40706642-bbdd-4be4-a46a-1d3174691c72" providerId="AD" clId="Web-{7048D6B6-3FEA-4F77-BB03-1D2AC7ABF55B}" dt="2022-02-04T04:34:53.245" v="6"/>
        <pc:sldMkLst>
          <pc:docMk/>
          <pc:sldMk cId="2994488855" sldId="275"/>
        </pc:sldMkLst>
        <pc:spChg chg="ord">
          <ac:chgData name="Shoko Kakuda" userId="S::kakuda@jfbkk.or.th::40706642-bbdd-4be4-a46a-1d3174691c72" providerId="AD" clId="Web-{7048D6B6-3FEA-4F77-BB03-1D2AC7ABF55B}" dt="2022-02-04T04:34:53.245" v="6"/>
          <ac:spMkLst>
            <pc:docMk/>
            <pc:sldMk cId="2994488855" sldId="275"/>
            <ac:spMk id="9" creationId="{3B1B44C9-5C39-4E5B-936B-7D2EC105EE3E}"/>
          </ac:spMkLst>
        </pc:spChg>
        <pc:picChg chg="mod">
          <ac:chgData name="Shoko Kakuda" userId="S::kakuda@jfbkk.or.th::40706642-bbdd-4be4-a46a-1d3174691c72" providerId="AD" clId="Web-{7048D6B6-3FEA-4F77-BB03-1D2AC7ABF55B}" dt="2022-02-04T04:34:36.619" v="1" actId="1076"/>
          <ac:picMkLst>
            <pc:docMk/>
            <pc:sldMk cId="2994488855" sldId="275"/>
            <ac:picMk id="3" creationId="{124AAF82-8C71-4CA5-856F-B59D8188C583}"/>
          </ac:picMkLst>
        </pc:picChg>
        <pc:picChg chg="del">
          <ac:chgData name="Shoko Kakuda" userId="S::kakuda@jfbkk.or.th::40706642-bbdd-4be4-a46a-1d3174691c72" providerId="AD" clId="Web-{7048D6B6-3FEA-4F77-BB03-1D2AC7ABF55B}" dt="2022-02-04T04:34:33.463" v="0"/>
          <ac:picMkLst>
            <pc:docMk/>
            <pc:sldMk cId="2994488855" sldId="275"/>
            <ac:picMk id="5" creationId="{00000000-0000-0000-0000-000000000000}"/>
          </ac:picMkLst>
        </pc:picChg>
        <pc:picChg chg="mod">
          <ac:chgData name="Shoko Kakuda" userId="S::kakuda@jfbkk.or.th::40706642-bbdd-4be4-a46a-1d3174691c72" providerId="AD" clId="Web-{7048D6B6-3FEA-4F77-BB03-1D2AC7ABF55B}" dt="2022-02-04T04:34:45.635" v="5" actId="1076"/>
          <ac:picMkLst>
            <pc:docMk/>
            <pc:sldMk cId="2994488855" sldId="275"/>
            <ac:picMk id="11" creationId="{E0036A0B-68E0-4839-8AD8-E810EE916EF9}"/>
          </ac:picMkLst>
        </pc:picChg>
      </pc:sldChg>
    </pc:docChg>
  </pc:docChgLst>
  <pc:docChgLst>
    <pc:chgData name="sayaka yokoyama" userId="S::sayaka_yokoyama@jpf.go.jp::f77ee311-c58d-49f9-9c03-4c9f5af284ca" providerId="AD" clId="Web-{246832E0-E9B2-DD44-D8F0-EC31D2F5B586}"/>
    <pc:docChg chg="modSld">
      <pc:chgData name="sayaka yokoyama" userId="S::sayaka_yokoyama@jpf.go.jp::f77ee311-c58d-49f9-9c03-4c9f5af284ca" providerId="AD" clId="Web-{246832E0-E9B2-DD44-D8F0-EC31D2F5B586}" dt="2024-08-01T05:07:24.576" v="13" actId="1076"/>
      <pc:docMkLst>
        <pc:docMk/>
      </pc:docMkLst>
      <pc:sldChg chg="modSp">
        <pc:chgData name="sayaka yokoyama" userId="S::sayaka_yokoyama@jpf.go.jp::f77ee311-c58d-49f9-9c03-4c9f5af284ca" providerId="AD" clId="Web-{246832E0-E9B2-DD44-D8F0-EC31D2F5B586}" dt="2024-08-01T05:06:29.512" v="12" actId="14100"/>
        <pc:sldMkLst>
          <pc:docMk/>
          <pc:sldMk cId="2551268477" sldId="273"/>
        </pc:sldMkLst>
        <pc:picChg chg="mod">
          <ac:chgData name="sayaka yokoyama" userId="S::sayaka_yokoyama@jpf.go.jp::f77ee311-c58d-49f9-9c03-4c9f5af284ca" providerId="AD" clId="Web-{246832E0-E9B2-DD44-D8F0-EC31D2F5B586}" dt="2024-08-01T05:06:29.512" v="12" actId="14100"/>
          <ac:picMkLst>
            <pc:docMk/>
            <pc:sldMk cId="2551268477" sldId="273"/>
            <ac:picMk id="5" creationId="{EDC5C837-BAFA-E772-C419-690C1B765D99}"/>
          </ac:picMkLst>
        </pc:picChg>
      </pc:sldChg>
      <pc:sldChg chg="addSp delSp modSp">
        <pc:chgData name="sayaka yokoyama" userId="S::sayaka_yokoyama@jpf.go.jp::f77ee311-c58d-49f9-9c03-4c9f5af284ca" providerId="AD" clId="Web-{246832E0-E9B2-DD44-D8F0-EC31D2F5B586}" dt="2024-08-01T05:07:24.576" v="13" actId="1076"/>
        <pc:sldMkLst>
          <pc:docMk/>
          <pc:sldMk cId="2994488855" sldId="275"/>
        </pc:sldMkLst>
        <pc:picChg chg="add mod">
          <ac:chgData name="sayaka yokoyama" userId="S::sayaka_yokoyama@jpf.go.jp::f77ee311-c58d-49f9-9c03-4c9f5af284ca" providerId="AD" clId="Web-{246832E0-E9B2-DD44-D8F0-EC31D2F5B586}" dt="2024-08-01T05:07:24.576" v="13" actId="1076"/>
          <ac:picMkLst>
            <pc:docMk/>
            <pc:sldMk cId="2994488855" sldId="275"/>
            <ac:picMk id="3" creationId="{F25560AD-0916-DCBB-2FB6-B2DC6CC05E39}"/>
          </ac:picMkLst>
        </pc:picChg>
        <pc:picChg chg="del">
          <ac:chgData name="sayaka yokoyama" userId="S::sayaka_yokoyama@jpf.go.jp::f77ee311-c58d-49f9-9c03-4c9f5af284ca" providerId="AD" clId="Web-{246832E0-E9B2-DD44-D8F0-EC31D2F5B586}" dt="2024-08-01T05:05:52.402" v="1"/>
          <ac:picMkLst>
            <pc:docMk/>
            <pc:sldMk cId="2994488855" sldId="275"/>
            <ac:picMk id="4" creationId="{80FEBE80-004E-A60C-FDFD-8CCD961B39DA}"/>
          </ac:picMkLst>
        </pc:picChg>
      </pc:sldChg>
      <pc:sldChg chg="modSp">
        <pc:chgData name="sayaka yokoyama" userId="S::sayaka_yokoyama@jpf.go.jp::f77ee311-c58d-49f9-9c03-4c9f5af284ca" providerId="AD" clId="Web-{246832E0-E9B2-DD44-D8F0-EC31D2F5B586}" dt="2024-08-01T05:02:26.835" v="0" actId="14100"/>
        <pc:sldMkLst>
          <pc:docMk/>
          <pc:sldMk cId="2169100219" sldId="304"/>
        </pc:sldMkLst>
        <pc:picChg chg="mod">
          <ac:chgData name="sayaka yokoyama" userId="S::sayaka_yokoyama@jpf.go.jp::f77ee311-c58d-49f9-9c03-4c9f5af284ca" providerId="AD" clId="Web-{246832E0-E9B2-DD44-D8F0-EC31D2F5B586}" dt="2024-08-01T05:02:26.835" v="0" actId="14100"/>
          <ac:picMkLst>
            <pc:docMk/>
            <pc:sldMk cId="2169100219" sldId="304"/>
            <ac:picMk id="4" creationId="{D1955CF7-0645-0F35-5196-DEDF2A91534A}"/>
          </ac:picMkLst>
        </pc:picChg>
      </pc:sldChg>
    </pc:docChg>
  </pc:docChgLst>
  <pc:docChgLst>
    <pc:chgData name="Shoko Kakuda" userId="S::kakuda@jfbkk.or.th::40706642-bbdd-4be4-a46a-1d3174691c72" providerId="AD" clId="Web-{690720FB-FABE-48F2-80F4-5274B85CD53E}"/>
    <pc:docChg chg="modSld">
      <pc:chgData name="Shoko Kakuda" userId="S::kakuda@jfbkk.or.th::40706642-bbdd-4be4-a46a-1d3174691c72" providerId="AD" clId="Web-{690720FB-FABE-48F2-80F4-5274B85CD53E}" dt="2022-02-04T04:51:12.630" v="9" actId="1076"/>
      <pc:docMkLst>
        <pc:docMk/>
      </pc:docMkLst>
      <pc:sldChg chg="addSp modSp">
        <pc:chgData name="Shoko Kakuda" userId="S::kakuda@jfbkk.or.th::40706642-bbdd-4be4-a46a-1d3174691c72" providerId="AD" clId="Web-{690720FB-FABE-48F2-80F4-5274B85CD53E}" dt="2022-02-04T04:51:12.630" v="9" actId="1076"/>
        <pc:sldMkLst>
          <pc:docMk/>
          <pc:sldMk cId="2558830859" sldId="279"/>
        </pc:sldMkLst>
        <pc:picChg chg="add mod modCrop">
          <ac:chgData name="Shoko Kakuda" userId="S::kakuda@jfbkk.or.th::40706642-bbdd-4be4-a46a-1d3174691c72" providerId="AD" clId="Web-{690720FB-FABE-48F2-80F4-5274B85CD53E}" dt="2022-02-04T04:51:09.567" v="8" actId="1076"/>
          <ac:picMkLst>
            <pc:docMk/>
            <pc:sldMk cId="2558830859" sldId="279"/>
            <ac:picMk id="2" creationId="{01A2EE3C-4BF4-47B7-903F-114A014A6A4E}"/>
          </ac:picMkLst>
        </pc:picChg>
        <pc:picChg chg="mod">
          <ac:chgData name="Shoko Kakuda" userId="S::kakuda@jfbkk.or.th::40706642-bbdd-4be4-a46a-1d3174691c72" providerId="AD" clId="Web-{690720FB-FABE-48F2-80F4-5274B85CD53E}" dt="2022-02-04T04:51:12.630" v="9" actId="1076"/>
          <ac:picMkLst>
            <pc:docMk/>
            <pc:sldMk cId="2558830859" sldId="279"/>
            <ac:picMk id="5" creationId="{00000000-0000-0000-0000-000000000000}"/>
          </ac:picMkLst>
        </pc:picChg>
      </pc:sldChg>
    </pc:docChg>
  </pc:docChgLst>
  <pc:docChgLst>
    <pc:chgData name="Keiko Kojima" userId="6899f029-7342-413a-b38b-6a9d55270ecb" providerId="ADAL" clId="{A7AC2F21-05AD-4940-8488-E62C42538512}"/>
    <pc:docChg chg="modSld">
      <pc:chgData name="Keiko Kojima" userId="6899f029-7342-413a-b38b-6a9d55270ecb" providerId="ADAL" clId="{A7AC2F21-05AD-4940-8488-E62C42538512}" dt="2022-03-27T13:07:39.038" v="37" actId="1582"/>
      <pc:docMkLst>
        <pc:docMk/>
      </pc:docMkLst>
      <pc:sldChg chg="modSp mod">
        <pc:chgData name="Keiko Kojima" userId="6899f029-7342-413a-b38b-6a9d55270ecb" providerId="ADAL" clId="{A7AC2F21-05AD-4940-8488-E62C42538512}" dt="2022-03-27T13:05:22.399" v="24" actId="1038"/>
        <pc:sldMkLst>
          <pc:docMk/>
          <pc:sldMk cId="3083532369" sldId="257"/>
        </pc:sldMkLst>
        <pc:picChg chg="mod modCrop">
          <ac:chgData name="Keiko Kojima" userId="6899f029-7342-413a-b38b-6a9d55270ecb" providerId="ADAL" clId="{A7AC2F21-05AD-4940-8488-E62C42538512}" dt="2022-03-27T13:05:22.399" v="24" actId="1038"/>
          <ac:picMkLst>
            <pc:docMk/>
            <pc:sldMk cId="3083532369" sldId="257"/>
            <ac:picMk id="5" creationId="{00000000-0000-0000-0000-000000000000}"/>
          </ac:picMkLst>
        </pc:picChg>
      </pc:sldChg>
      <pc:sldChg chg="modSp mod">
        <pc:chgData name="Keiko Kojima" userId="6899f029-7342-413a-b38b-6a9d55270ecb" providerId="ADAL" clId="{A7AC2F21-05AD-4940-8488-E62C42538512}" dt="2022-03-27T13:05:55.945" v="25" actId="1582"/>
        <pc:sldMkLst>
          <pc:docMk/>
          <pc:sldMk cId="1834843271" sldId="262"/>
        </pc:sldMkLst>
        <pc:picChg chg="mod">
          <ac:chgData name="Keiko Kojima" userId="6899f029-7342-413a-b38b-6a9d55270ecb" providerId="ADAL" clId="{A7AC2F21-05AD-4940-8488-E62C42538512}" dt="2022-03-27T13:05:55.945" v="25" actId="1582"/>
          <ac:picMkLst>
            <pc:docMk/>
            <pc:sldMk cId="1834843271" sldId="262"/>
            <ac:picMk id="11" creationId="{9967FE50-63B1-4739-93F2-70FB5EEDB27C}"/>
          </ac:picMkLst>
        </pc:picChg>
      </pc:sldChg>
      <pc:sldChg chg="modSp mod">
        <pc:chgData name="Keiko Kojima" userId="6899f029-7342-413a-b38b-6a9d55270ecb" providerId="ADAL" clId="{A7AC2F21-05AD-4940-8488-E62C42538512}" dt="2022-03-27T13:06:25.755" v="35" actId="732"/>
        <pc:sldMkLst>
          <pc:docMk/>
          <pc:sldMk cId="1331515244" sldId="263"/>
        </pc:sldMkLst>
        <pc:picChg chg="mod modCrop">
          <ac:chgData name="Keiko Kojima" userId="6899f029-7342-413a-b38b-6a9d55270ecb" providerId="ADAL" clId="{A7AC2F21-05AD-4940-8488-E62C42538512}" dt="2022-03-27T13:06:25.755" v="35" actId="732"/>
          <ac:picMkLst>
            <pc:docMk/>
            <pc:sldMk cId="1331515244" sldId="263"/>
            <ac:picMk id="5" creationId="{00000000-0000-0000-0000-000000000000}"/>
          </ac:picMkLst>
        </pc:picChg>
      </pc:sldChg>
      <pc:sldChg chg="modSp mod">
        <pc:chgData name="Keiko Kojima" userId="6899f029-7342-413a-b38b-6a9d55270ecb" providerId="ADAL" clId="{A7AC2F21-05AD-4940-8488-E62C42538512}" dt="2022-03-27T13:06:45.709" v="36" actId="1582"/>
        <pc:sldMkLst>
          <pc:docMk/>
          <pc:sldMk cId="427228279" sldId="266"/>
        </pc:sldMkLst>
        <pc:picChg chg="mod">
          <ac:chgData name="Keiko Kojima" userId="6899f029-7342-413a-b38b-6a9d55270ecb" providerId="ADAL" clId="{A7AC2F21-05AD-4940-8488-E62C42538512}" dt="2022-03-27T13:06:45.709" v="36" actId="1582"/>
          <ac:picMkLst>
            <pc:docMk/>
            <pc:sldMk cId="427228279" sldId="266"/>
            <ac:picMk id="9" creationId="{DBC2F387-CC74-4D64-AC39-19C66DD9B45A}"/>
          </ac:picMkLst>
        </pc:picChg>
      </pc:sldChg>
      <pc:sldChg chg="modSp mod">
        <pc:chgData name="Keiko Kojima" userId="6899f029-7342-413a-b38b-6a9d55270ecb" providerId="ADAL" clId="{A7AC2F21-05AD-4940-8488-E62C42538512}" dt="2022-03-27T13:07:39.038" v="37" actId="1582"/>
        <pc:sldMkLst>
          <pc:docMk/>
          <pc:sldMk cId="1705796935" sldId="284"/>
        </pc:sldMkLst>
        <pc:picChg chg="mod">
          <ac:chgData name="Keiko Kojima" userId="6899f029-7342-413a-b38b-6a9d55270ecb" providerId="ADAL" clId="{A7AC2F21-05AD-4940-8488-E62C42538512}" dt="2022-03-27T13:07:39.038" v="37" actId="1582"/>
          <ac:picMkLst>
            <pc:docMk/>
            <pc:sldMk cId="1705796935" sldId="284"/>
            <ac:picMk id="6" creationId="{1D843C99-D1E5-431E-A909-C09474507FE6}"/>
          </ac:picMkLst>
        </pc:picChg>
      </pc:sldChg>
    </pc:docChg>
  </pc:docChgLst>
  <pc:docChgLst>
    <pc:chgData name="Shoko Kakuda" userId="S::kakuda@jfbkk.or.th::40706642-bbdd-4be4-a46a-1d3174691c72" providerId="AD" clId="Web-{5B8D4F58-137D-428E-B2FB-47F6E78BC4A5}"/>
    <pc:docChg chg="modSld">
      <pc:chgData name="Shoko Kakuda" userId="S::kakuda@jfbkk.or.th::40706642-bbdd-4be4-a46a-1d3174691c72" providerId="AD" clId="Web-{5B8D4F58-137D-428E-B2FB-47F6E78BC4A5}" dt="2022-02-04T05:08:01.858" v="7" actId="1076"/>
      <pc:docMkLst>
        <pc:docMk/>
      </pc:docMkLst>
      <pc:sldChg chg="addSp modSp">
        <pc:chgData name="Shoko Kakuda" userId="S::kakuda@jfbkk.or.th::40706642-bbdd-4be4-a46a-1d3174691c72" providerId="AD" clId="Web-{5B8D4F58-137D-428E-B2FB-47F6E78BC4A5}" dt="2022-02-04T05:08:01.858" v="7" actId="1076"/>
        <pc:sldMkLst>
          <pc:docMk/>
          <pc:sldMk cId="1891701133" sldId="290"/>
        </pc:sldMkLst>
        <pc:picChg chg="add mod modCrop">
          <ac:chgData name="Shoko Kakuda" userId="S::kakuda@jfbkk.or.th::40706642-bbdd-4be4-a46a-1d3174691c72" providerId="AD" clId="Web-{5B8D4F58-137D-428E-B2FB-47F6E78BC4A5}" dt="2022-02-04T05:08:01.858" v="7" actId="1076"/>
          <ac:picMkLst>
            <pc:docMk/>
            <pc:sldMk cId="1891701133" sldId="290"/>
            <ac:picMk id="2" creationId="{D9AF447F-E625-48E6-92D0-0B32A88A074C}"/>
          </ac:picMkLst>
        </pc:picChg>
      </pc:sldChg>
    </pc:docChg>
  </pc:docChgLst>
  <pc:docChgLst>
    <pc:chgData name="Shoko Kakuda" userId="40706642-bbdd-4be4-a46a-1d3174691c72" providerId="ADAL" clId="{02040957-A5F6-4CC2-BB0C-BBC847653C04}"/>
    <pc:docChg chg="modSld">
      <pc:chgData name="Shoko Kakuda" userId="40706642-bbdd-4be4-a46a-1d3174691c72" providerId="ADAL" clId="{02040957-A5F6-4CC2-BB0C-BBC847653C04}" dt="2022-01-27T02:55:08.567" v="125" actId="171"/>
      <pc:docMkLst>
        <pc:docMk/>
      </pc:docMkLst>
      <pc:sldChg chg="modSp mod modAnim">
        <pc:chgData name="Shoko Kakuda" userId="40706642-bbdd-4be4-a46a-1d3174691c72" providerId="ADAL" clId="{02040957-A5F6-4CC2-BB0C-BBC847653C04}" dt="2022-01-27T02:51:32.954" v="62" actId="1036"/>
        <pc:sldMkLst>
          <pc:docMk/>
          <pc:sldMk cId="2605701752" sldId="258"/>
        </pc:sldMkLst>
        <pc:picChg chg="mod">
          <ac:chgData name="Shoko Kakuda" userId="40706642-bbdd-4be4-a46a-1d3174691c72" providerId="ADAL" clId="{02040957-A5F6-4CC2-BB0C-BBC847653C04}" dt="2022-01-27T02:51:32.954" v="62" actId="1036"/>
          <ac:picMkLst>
            <pc:docMk/>
            <pc:sldMk cId="2605701752" sldId="258"/>
            <ac:picMk id="6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1:32.954" v="62" actId="1036"/>
          <ac:picMkLst>
            <pc:docMk/>
            <pc:sldMk cId="2605701752" sldId="258"/>
            <ac:picMk id="7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1:32.954" v="62" actId="1036"/>
          <ac:picMkLst>
            <pc:docMk/>
            <pc:sldMk cId="2605701752" sldId="258"/>
            <ac:picMk id="8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1:32.954" v="62" actId="1036"/>
          <ac:picMkLst>
            <pc:docMk/>
            <pc:sldMk cId="2605701752" sldId="258"/>
            <ac:picMk id="9" creationId="{00000000-0000-0000-0000-000000000000}"/>
          </ac:picMkLst>
        </pc:picChg>
      </pc:sldChg>
      <pc:sldChg chg="modAnim">
        <pc:chgData name="Shoko Kakuda" userId="40706642-bbdd-4be4-a46a-1d3174691c72" providerId="ADAL" clId="{02040957-A5F6-4CC2-BB0C-BBC847653C04}" dt="2022-01-27T02:51:54.661" v="64"/>
        <pc:sldMkLst>
          <pc:docMk/>
          <pc:sldMk cId="1090174777" sldId="259"/>
        </pc:sldMkLst>
      </pc:sldChg>
      <pc:sldChg chg="modAnim">
        <pc:chgData name="Shoko Kakuda" userId="40706642-bbdd-4be4-a46a-1d3174691c72" providerId="ADAL" clId="{02040957-A5F6-4CC2-BB0C-BBC847653C04}" dt="2022-01-27T02:51:44.392" v="63"/>
        <pc:sldMkLst>
          <pc:docMk/>
          <pc:sldMk cId="1477185413" sldId="260"/>
        </pc:sldMkLst>
      </pc:sldChg>
      <pc:sldChg chg="modSp mod modAnim">
        <pc:chgData name="Shoko Kakuda" userId="40706642-bbdd-4be4-a46a-1d3174691c72" providerId="ADAL" clId="{02040957-A5F6-4CC2-BB0C-BBC847653C04}" dt="2022-01-27T02:52:07.300" v="69"/>
        <pc:sldMkLst>
          <pc:docMk/>
          <pc:sldMk cId="2064429563" sldId="261"/>
        </pc:sldMkLst>
        <pc:picChg chg="mod">
          <ac:chgData name="Shoko Kakuda" userId="40706642-bbdd-4be4-a46a-1d3174691c72" providerId="ADAL" clId="{02040957-A5F6-4CC2-BB0C-BBC847653C04}" dt="2022-01-27T02:52:03.289" v="68" actId="1037"/>
          <ac:picMkLst>
            <pc:docMk/>
            <pc:sldMk cId="2064429563" sldId="261"/>
            <ac:picMk id="5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2:03.289" v="68" actId="1037"/>
          <ac:picMkLst>
            <pc:docMk/>
            <pc:sldMk cId="2064429563" sldId="261"/>
            <ac:picMk id="6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2:03.289" v="68" actId="1037"/>
          <ac:picMkLst>
            <pc:docMk/>
            <pc:sldMk cId="2064429563" sldId="261"/>
            <ac:picMk id="7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2:03.289" v="68" actId="1037"/>
          <ac:picMkLst>
            <pc:docMk/>
            <pc:sldMk cId="2064429563" sldId="261"/>
            <ac:picMk id="8" creationId="{00000000-0000-0000-0000-000000000000}"/>
          </ac:picMkLst>
        </pc:picChg>
      </pc:sldChg>
      <pc:sldChg chg="modSp mod modAnim">
        <pc:chgData name="Shoko Kakuda" userId="40706642-bbdd-4be4-a46a-1d3174691c72" providerId="ADAL" clId="{02040957-A5F6-4CC2-BB0C-BBC847653C04}" dt="2022-01-27T02:52:20.435" v="76"/>
        <pc:sldMkLst>
          <pc:docMk/>
          <pc:sldMk cId="1834843271" sldId="262"/>
        </pc:sldMkLst>
        <pc:picChg chg="mod">
          <ac:chgData name="Shoko Kakuda" userId="40706642-bbdd-4be4-a46a-1d3174691c72" providerId="ADAL" clId="{02040957-A5F6-4CC2-BB0C-BBC847653C04}" dt="2022-01-27T02:52:16.225" v="75" actId="1035"/>
          <ac:picMkLst>
            <pc:docMk/>
            <pc:sldMk cId="1834843271" sldId="262"/>
            <ac:picMk id="6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2:16.225" v="75" actId="1035"/>
          <ac:picMkLst>
            <pc:docMk/>
            <pc:sldMk cId="1834843271" sldId="262"/>
            <ac:picMk id="7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2:16.225" v="75" actId="1035"/>
          <ac:picMkLst>
            <pc:docMk/>
            <pc:sldMk cId="1834843271" sldId="262"/>
            <ac:picMk id="8" creationId="{00000000-0000-0000-0000-000000000000}"/>
          </ac:picMkLst>
        </pc:picChg>
        <pc:picChg chg="mod">
          <ac:chgData name="Shoko Kakuda" userId="40706642-bbdd-4be4-a46a-1d3174691c72" providerId="ADAL" clId="{02040957-A5F6-4CC2-BB0C-BBC847653C04}" dt="2022-01-27T02:52:16.225" v="75" actId="1035"/>
          <ac:picMkLst>
            <pc:docMk/>
            <pc:sldMk cId="1834843271" sldId="262"/>
            <ac:picMk id="9" creationId="{00000000-0000-0000-0000-000000000000}"/>
          </ac:picMkLst>
        </pc:picChg>
      </pc:sldChg>
      <pc:sldChg chg="modSp mod modAnim">
        <pc:chgData name="Shoko Kakuda" userId="40706642-bbdd-4be4-a46a-1d3174691c72" providerId="ADAL" clId="{02040957-A5F6-4CC2-BB0C-BBC847653C04}" dt="2022-01-27T02:52:33.153" v="83" actId="1037"/>
        <pc:sldMkLst>
          <pc:docMk/>
          <pc:sldMk cId="2113743098" sldId="264"/>
        </pc:sldMkLst>
        <pc:picChg chg="mod">
          <ac:chgData name="Shoko Kakuda" userId="40706642-bbdd-4be4-a46a-1d3174691c72" providerId="ADAL" clId="{02040957-A5F6-4CC2-BB0C-BBC847653C04}" dt="2022-01-27T02:52:33.153" v="83" actId="1037"/>
          <ac:picMkLst>
            <pc:docMk/>
            <pc:sldMk cId="2113743098" sldId="264"/>
            <ac:picMk id="9" creationId="{557614E2-E6B3-4370-9BFD-D27392227CF0}"/>
          </ac:picMkLst>
        </pc:picChg>
      </pc:sldChg>
      <pc:sldChg chg="modAnim">
        <pc:chgData name="Shoko Kakuda" userId="40706642-bbdd-4be4-a46a-1d3174691c72" providerId="ADAL" clId="{02040957-A5F6-4CC2-BB0C-BBC847653C04}" dt="2022-01-27T02:53:01.763" v="93"/>
        <pc:sldMkLst>
          <pc:docMk/>
          <pc:sldMk cId="427228279" sldId="266"/>
        </pc:sldMkLst>
      </pc:sldChg>
      <pc:sldChg chg="modAnim">
        <pc:chgData name="Shoko Kakuda" userId="40706642-bbdd-4be4-a46a-1d3174691c72" providerId="ADAL" clId="{02040957-A5F6-4CC2-BB0C-BBC847653C04}" dt="2022-01-27T02:53:13.017" v="94"/>
        <pc:sldMkLst>
          <pc:docMk/>
          <pc:sldMk cId="1452745209" sldId="269"/>
        </pc:sldMkLst>
      </pc:sldChg>
      <pc:sldChg chg="modSp mod modAnim">
        <pc:chgData name="Shoko Kakuda" userId="40706642-bbdd-4be4-a46a-1d3174691c72" providerId="ADAL" clId="{02040957-A5F6-4CC2-BB0C-BBC847653C04}" dt="2022-01-27T02:53:30.961" v="106"/>
        <pc:sldMkLst>
          <pc:docMk/>
          <pc:sldMk cId="2267482064" sldId="276"/>
        </pc:sldMkLst>
        <pc:picChg chg="mod">
          <ac:chgData name="Shoko Kakuda" userId="40706642-bbdd-4be4-a46a-1d3174691c72" providerId="ADAL" clId="{02040957-A5F6-4CC2-BB0C-BBC847653C04}" dt="2022-01-27T02:53:28.353" v="105" actId="14100"/>
          <ac:picMkLst>
            <pc:docMk/>
            <pc:sldMk cId="2267482064" sldId="276"/>
            <ac:picMk id="5" creationId="{00000000-0000-0000-0000-000000000000}"/>
          </ac:picMkLst>
        </pc:picChg>
      </pc:sldChg>
      <pc:sldChg chg="modAnim">
        <pc:chgData name="Shoko Kakuda" userId="40706642-bbdd-4be4-a46a-1d3174691c72" providerId="ADAL" clId="{02040957-A5F6-4CC2-BB0C-BBC847653C04}" dt="2022-01-27T02:53:40.081" v="107"/>
        <pc:sldMkLst>
          <pc:docMk/>
          <pc:sldMk cId="2811971883" sldId="277"/>
        </pc:sldMkLst>
      </pc:sldChg>
      <pc:sldChg chg="addSp modSp mod">
        <pc:chgData name="Shoko Kakuda" userId="40706642-bbdd-4be4-a46a-1d3174691c72" providerId="ADAL" clId="{02040957-A5F6-4CC2-BB0C-BBC847653C04}" dt="2022-01-27T02:54:34.250" v="115" actId="171"/>
        <pc:sldMkLst>
          <pc:docMk/>
          <pc:sldMk cId="4116297321" sldId="286"/>
        </pc:sldMkLst>
        <pc:spChg chg="mod">
          <ac:chgData name="Shoko Kakuda" userId="40706642-bbdd-4be4-a46a-1d3174691c72" providerId="ADAL" clId="{02040957-A5F6-4CC2-BB0C-BBC847653C04}" dt="2022-01-27T02:54:30.045" v="113" actId="164"/>
          <ac:spMkLst>
            <pc:docMk/>
            <pc:sldMk cId="4116297321" sldId="286"/>
            <ac:spMk id="2" creationId="{83D31A0B-708D-4045-B4B4-51DD02A0884C}"/>
          </ac:spMkLst>
        </pc:spChg>
        <pc:spChg chg="add mod">
          <ac:chgData name="Shoko Kakuda" userId="40706642-bbdd-4be4-a46a-1d3174691c72" providerId="ADAL" clId="{02040957-A5F6-4CC2-BB0C-BBC847653C04}" dt="2022-01-27T02:54:19.885" v="111" actId="571"/>
          <ac:spMkLst>
            <pc:docMk/>
            <pc:sldMk cId="4116297321" sldId="286"/>
            <ac:spMk id="9" creationId="{1ED7D698-12BF-420A-9ED4-9B0B71C9F47A}"/>
          </ac:spMkLst>
        </pc:spChg>
        <pc:spChg chg="mod">
          <ac:chgData name="Shoko Kakuda" userId="40706642-bbdd-4be4-a46a-1d3174691c72" providerId="ADAL" clId="{02040957-A5F6-4CC2-BB0C-BBC847653C04}" dt="2022-01-27T02:54:30.045" v="113" actId="164"/>
          <ac:spMkLst>
            <pc:docMk/>
            <pc:sldMk cId="4116297321" sldId="286"/>
            <ac:spMk id="12" creationId="{77E13387-F739-4C1D-A210-7F1A374AAD30}"/>
          </ac:spMkLst>
        </pc:spChg>
        <pc:spChg chg="mod">
          <ac:chgData name="Shoko Kakuda" userId="40706642-bbdd-4be4-a46a-1d3174691c72" providerId="ADAL" clId="{02040957-A5F6-4CC2-BB0C-BBC847653C04}" dt="2022-01-27T02:54:30.045" v="113" actId="164"/>
          <ac:spMkLst>
            <pc:docMk/>
            <pc:sldMk cId="4116297321" sldId="286"/>
            <ac:spMk id="13" creationId="{3633AF2D-FC86-4F85-A31F-768849D46750}"/>
          </ac:spMkLst>
        </pc:spChg>
        <pc:grpChg chg="add mod ord">
          <ac:chgData name="Shoko Kakuda" userId="40706642-bbdd-4be4-a46a-1d3174691c72" providerId="ADAL" clId="{02040957-A5F6-4CC2-BB0C-BBC847653C04}" dt="2022-01-27T02:54:34.250" v="115" actId="171"/>
          <ac:grpSpMkLst>
            <pc:docMk/>
            <pc:sldMk cId="4116297321" sldId="286"/>
            <ac:grpSpMk id="3" creationId="{AD1F20CB-1962-49ED-8CE5-1EDD7574FB4D}"/>
          </ac:grpSpMkLst>
        </pc:grpChg>
        <pc:picChg chg="mod">
          <ac:chgData name="Shoko Kakuda" userId="40706642-bbdd-4be4-a46a-1d3174691c72" providerId="ADAL" clId="{02040957-A5F6-4CC2-BB0C-BBC847653C04}" dt="2022-01-27T02:54:30.045" v="113" actId="164"/>
          <ac:picMkLst>
            <pc:docMk/>
            <pc:sldMk cId="4116297321" sldId="286"/>
            <ac:picMk id="10" creationId="{00000000-0000-0000-0000-000000000000}"/>
          </ac:picMkLst>
        </pc:picChg>
      </pc:sldChg>
      <pc:sldChg chg="modSp mod modAnim">
        <pc:chgData name="Shoko Kakuda" userId="40706642-bbdd-4be4-a46a-1d3174691c72" providerId="ADAL" clId="{02040957-A5F6-4CC2-BB0C-BBC847653C04}" dt="2022-01-27T02:52:43.431" v="92"/>
        <pc:sldMkLst>
          <pc:docMk/>
          <pc:sldMk cId="3441282410" sldId="295"/>
        </pc:sldMkLst>
        <pc:picChg chg="mod">
          <ac:chgData name="Shoko Kakuda" userId="40706642-bbdd-4be4-a46a-1d3174691c72" providerId="ADAL" clId="{02040957-A5F6-4CC2-BB0C-BBC847653C04}" dt="2022-01-27T02:52:40.045" v="91" actId="1037"/>
          <ac:picMkLst>
            <pc:docMk/>
            <pc:sldMk cId="3441282410" sldId="295"/>
            <ac:picMk id="9" creationId="{557614E2-E6B3-4370-9BFD-D27392227CF0}"/>
          </ac:picMkLst>
        </pc:picChg>
      </pc:sldChg>
      <pc:sldChg chg="addSp modSp mod modAnim">
        <pc:chgData name="Shoko Kakuda" userId="40706642-bbdd-4be4-a46a-1d3174691c72" providerId="ADAL" clId="{02040957-A5F6-4CC2-BB0C-BBC847653C04}" dt="2022-01-27T02:55:08.567" v="125" actId="171"/>
        <pc:sldMkLst>
          <pc:docMk/>
          <pc:sldMk cId="2174153993" sldId="296"/>
        </pc:sldMkLst>
        <pc:spChg chg="mod">
          <ac:chgData name="Shoko Kakuda" userId="40706642-bbdd-4be4-a46a-1d3174691c72" providerId="ADAL" clId="{02040957-A5F6-4CC2-BB0C-BBC847653C04}" dt="2022-01-27T02:55:01.433" v="122" actId="164"/>
          <ac:spMkLst>
            <pc:docMk/>
            <pc:sldMk cId="2174153993" sldId="296"/>
            <ac:spMk id="2" creationId="{997668D6-A412-459A-A0F6-A3CDF5E8E2BB}"/>
          </ac:spMkLst>
        </pc:spChg>
        <pc:spChg chg="mod">
          <ac:chgData name="Shoko Kakuda" userId="40706642-bbdd-4be4-a46a-1d3174691c72" providerId="ADAL" clId="{02040957-A5F6-4CC2-BB0C-BBC847653C04}" dt="2022-01-27T02:55:01.433" v="122" actId="164"/>
          <ac:spMkLst>
            <pc:docMk/>
            <pc:sldMk cId="2174153993" sldId="296"/>
            <ac:spMk id="8" creationId="{801B142E-37C7-4019-9798-2F8BE1CCC946}"/>
          </ac:spMkLst>
        </pc:spChg>
        <pc:spChg chg="mod">
          <ac:chgData name="Shoko Kakuda" userId="40706642-bbdd-4be4-a46a-1d3174691c72" providerId="ADAL" clId="{02040957-A5F6-4CC2-BB0C-BBC847653C04}" dt="2022-01-27T02:55:01.433" v="122" actId="164"/>
          <ac:spMkLst>
            <pc:docMk/>
            <pc:sldMk cId="2174153993" sldId="296"/>
            <ac:spMk id="9" creationId="{150A5B02-FE6A-428D-A9BD-54E5C352AA5F}"/>
          </ac:spMkLst>
        </pc:spChg>
        <pc:grpChg chg="add mod ord">
          <ac:chgData name="Shoko Kakuda" userId="40706642-bbdd-4be4-a46a-1d3174691c72" providerId="ADAL" clId="{02040957-A5F6-4CC2-BB0C-BBC847653C04}" dt="2022-01-27T02:55:08.567" v="125" actId="171"/>
          <ac:grpSpMkLst>
            <pc:docMk/>
            <pc:sldMk cId="2174153993" sldId="296"/>
            <ac:grpSpMk id="7" creationId="{86B3CF7A-68BC-433F-801F-BA2EAF45F754}"/>
          </ac:grpSpMkLst>
        </pc:grpChg>
        <pc:picChg chg="mod">
          <ac:chgData name="Shoko Kakuda" userId="40706642-bbdd-4be4-a46a-1d3174691c72" providerId="ADAL" clId="{02040957-A5F6-4CC2-BB0C-BBC847653C04}" dt="2022-01-27T02:55:01.433" v="122" actId="164"/>
          <ac:picMkLst>
            <pc:docMk/>
            <pc:sldMk cId="2174153993" sldId="296"/>
            <ac:picMk id="3" creationId="{2ECA7925-8B83-401F-9C36-213F1734B22D}"/>
          </ac:picMkLst>
        </pc:picChg>
        <pc:picChg chg="mod">
          <ac:chgData name="Shoko Kakuda" userId="40706642-bbdd-4be4-a46a-1d3174691c72" providerId="ADAL" clId="{02040957-A5F6-4CC2-BB0C-BBC847653C04}" dt="2022-01-27T02:53:19.916" v="103" actId="1038"/>
          <ac:picMkLst>
            <pc:docMk/>
            <pc:sldMk cId="2174153993" sldId="296"/>
            <ac:picMk id="4" creationId="{00000000-0000-0000-0000-000000000000}"/>
          </ac:picMkLst>
        </pc:picChg>
      </pc:sldChg>
      <pc:sldChg chg="modAnim">
        <pc:chgData name="Shoko Kakuda" userId="40706642-bbdd-4be4-a46a-1d3174691c72" providerId="ADAL" clId="{02040957-A5F6-4CC2-BB0C-BBC847653C04}" dt="2022-01-27T02:53:48.557" v="108"/>
        <pc:sldMkLst>
          <pc:docMk/>
          <pc:sldMk cId="2858746228" sldId="297"/>
        </pc:sldMkLst>
      </pc:sldChg>
      <pc:sldChg chg="modAnim">
        <pc:chgData name="Shoko Kakuda" userId="40706642-bbdd-4be4-a46a-1d3174691c72" providerId="ADAL" clId="{02040957-A5F6-4CC2-BB0C-BBC847653C04}" dt="2022-01-27T02:53:56.439" v="109"/>
        <pc:sldMkLst>
          <pc:docMk/>
          <pc:sldMk cId="3321424110" sldId="298"/>
        </pc:sldMkLst>
      </pc:sldChg>
    </pc:docChg>
  </pc:docChgLst>
  <pc:docChgLst>
    <pc:chgData name="Shoko Kakuda" userId="40706642-bbdd-4be4-a46a-1d3174691c72" providerId="ADAL" clId="{FA36AF44-4DA6-43D3-A3C8-71A310D93B9B}"/>
    <pc:docChg chg="undo redo custSel addSld delSld modSld">
      <pc:chgData name="Shoko Kakuda" userId="40706642-bbdd-4be4-a46a-1d3174691c72" providerId="ADAL" clId="{FA36AF44-4DA6-43D3-A3C8-71A310D93B9B}" dt="2022-01-19T08:14:10.761" v="2360" actId="1076"/>
      <pc:docMkLst>
        <pc:docMk/>
      </pc:docMkLst>
      <pc:sldChg chg="addSp delSp modSp mod">
        <pc:chgData name="Shoko Kakuda" userId="40706642-bbdd-4be4-a46a-1d3174691c72" providerId="ADAL" clId="{FA36AF44-4DA6-43D3-A3C8-71A310D93B9B}" dt="2022-01-19T03:17:56.395" v="16" actId="1076"/>
        <pc:sldMkLst>
          <pc:docMk/>
          <pc:sldMk cId="2769252607" sldId="256"/>
        </pc:sldMkLst>
        <pc:spChg chg="del">
          <ac:chgData name="Shoko Kakuda" userId="40706642-bbdd-4be4-a46a-1d3174691c72" providerId="ADAL" clId="{FA36AF44-4DA6-43D3-A3C8-71A310D93B9B}" dt="2022-01-19T03:17:48.679" v="14" actId="478"/>
          <ac:spMkLst>
            <pc:docMk/>
            <pc:sldMk cId="2769252607" sldId="256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17:44.060" v="12" actId="478"/>
          <ac:spMkLst>
            <pc:docMk/>
            <pc:sldMk cId="2769252607" sldId="256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17:12.568" v="7" actId="478"/>
          <ac:spMkLst>
            <pc:docMk/>
            <pc:sldMk cId="2769252607" sldId="256"/>
            <ac:spMk id="4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17:56.395" v="16" actId="1076"/>
          <ac:spMkLst>
            <pc:docMk/>
            <pc:sldMk cId="2769252607" sldId="256"/>
            <ac:spMk id="7" creationId="{F85A0E52-FFBA-49E6-8A95-D93B72558C99}"/>
          </ac:spMkLst>
        </pc:spChg>
        <pc:picChg chg="mod modCrop">
          <ac:chgData name="Shoko Kakuda" userId="40706642-bbdd-4be4-a46a-1d3174691c72" providerId="ADAL" clId="{FA36AF44-4DA6-43D3-A3C8-71A310D93B9B}" dt="2022-01-19T03:17:51.846" v="15" actId="1076"/>
          <ac:picMkLst>
            <pc:docMk/>
            <pc:sldMk cId="2769252607" sldId="256"/>
            <ac:picMk id="6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18:53.614" v="33" actId="1076"/>
        <pc:sldMkLst>
          <pc:docMk/>
          <pc:sldMk cId="3083532369" sldId="257"/>
        </pc:sldMkLst>
        <pc:spChg chg="del">
          <ac:chgData name="Shoko Kakuda" userId="40706642-bbdd-4be4-a46a-1d3174691c72" providerId="ADAL" clId="{FA36AF44-4DA6-43D3-A3C8-71A310D93B9B}" dt="2022-01-19T03:18:07.354" v="19" actId="478"/>
          <ac:spMkLst>
            <pc:docMk/>
            <pc:sldMk cId="3083532369" sldId="257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18:03.406" v="17" actId="478"/>
          <ac:spMkLst>
            <pc:docMk/>
            <pc:sldMk cId="3083532369" sldId="257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18:11.172" v="20" actId="478"/>
          <ac:spMkLst>
            <pc:docMk/>
            <pc:sldMk cId="3083532369" sldId="257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18:53.614" v="33" actId="1076"/>
          <ac:spMkLst>
            <pc:docMk/>
            <pc:sldMk cId="3083532369" sldId="257"/>
            <ac:spMk id="7" creationId="{02DB03FA-35A6-41FC-AD7B-6A5B2A01BB59}"/>
          </ac:spMkLst>
        </pc:spChg>
        <pc:picChg chg="mod modCrop">
          <ac:chgData name="Shoko Kakuda" userId="40706642-bbdd-4be4-a46a-1d3174691c72" providerId="ADAL" clId="{FA36AF44-4DA6-43D3-A3C8-71A310D93B9B}" dt="2022-01-19T03:18:44.884" v="31" actId="1076"/>
          <ac:picMkLst>
            <pc:docMk/>
            <pc:sldMk cId="3083532369" sldId="257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19:52.015" v="56"/>
        <pc:sldMkLst>
          <pc:docMk/>
          <pc:sldMk cId="2605701752" sldId="258"/>
        </pc:sldMkLst>
        <pc:spChg chg="del mod">
          <ac:chgData name="Shoko Kakuda" userId="40706642-bbdd-4be4-a46a-1d3174691c72" providerId="ADAL" clId="{FA36AF44-4DA6-43D3-A3C8-71A310D93B9B}" dt="2022-01-19T03:19:03.833" v="37" actId="478"/>
          <ac:spMkLst>
            <pc:docMk/>
            <pc:sldMk cId="2605701752" sldId="258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19:00.723" v="34" actId="478"/>
          <ac:spMkLst>
            <pc:docMk/>
            <pc:sldMk cId="2605701752" sldId="258"/>
            <ac:spMk id="11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19:49.247" v="54" actId="1076"/>
          <ac:spMkLst>
            <pc:docMk/>
            <pc:sldMk cId="2605701752" sldId="258"/>
            <ac:spMk id="12" creationId="{FF2D7A31-D4D3-4627-84F9-6828A51F806C}"/>
          </ac:spMkLst>
        </pc:spChg>
        <pc:picChg chg="del mod">
          <ac:chgData name="Shoko Kakuda" userId="40706642-bbdd-4be4-a46a-1d3174691c72" providerId="ADAL" clId="{FA36AF44-4DA6-43D3-A3C8-71A310D93B9B}" dt="2022-01-19T03:19:18.953" v="43" actId="21"/>
          <ac:picMkLst>
            <pc:docMk/>
            <pc:sldMk cId="2605701752" sldId="258"/>
            <ac:picMk id="5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3:19:11.078" v="39" actId="21"/>
          <ac:picMkLst>
            <pc:docMk/>
            <pc:sldMk cId="2605701752" sldId="258"/>
            <ac:picMk id="10" creationId="{00000000-0000-0000-0000-000000000000}"/>
          </ac:picMkLst>
        </pc:picChg>
        <pc:picChg chg="add mod">
          <ac:chgData name="Shoko Kakuda" userId="40706642-bbdd-4be4-a46a-1d3174691c72" providerId="ADAL" clId="{FA36AF44-4DA6-43D3-A3C8-71A310D93B9B}" dt="2022-01-19T03:19:15.423" v="41" actId="1076"/>
          <ac:picMkLst>
            <pc:docMk/>
            <pc:sldMk cId="2605701752" sldId="258"/>
            <ac:picMk id="13" creationId="{C6256B58-C41D-446B-AF5F-42DC6A58AD7C}"/>
          </ac:picMkLst>
        </pc:picChg>
        <pc:picChg chg="add mod ord">
          <ac:chgData name="Shoko Kakuda" userId="40706642-bbdd-4be4-a46a-1d3174691c72" providerId="ADAL" clId="{FA36AF44-4DA6-43D3-A3C8-71A310D93B9B}" dt="2022-01-19T03:19:26.741" v="45" actId="167"/>
          <ac:picMkLst>
            <pc:docMk/>
            <pc:sldMk cId="2605701752" sldId="258"/>
            <ac:picMk id="14" creationId="{A1473487-B351-43CC-96B5-B64885251119}"/>
          </ac:picMkLst>
        </pc:picChg>
        <pc:picChg chg="add del mod">
          <ac:chgData name="Shoko Kakuda" userId="40706642-bbdd-4be4-a46a-1d3174691c72" providerId="ADAL" clId="{FA36AF44-4DA6-43D3-A3C8-71A310D93B9B}" dt="2022-01-19T03:19:52.015" v="56"/>
          <ac:picMkLst>
            <pc:docMk/>
            <pc:sldMk cId="2605701752" sldId="258"/>
            <ac:picMk id="15" creationId="{A9F5A3D6-F1E7-425D-A49B-1B787FF1E171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44:25.600" v="559" actId="1076"/>
        <pc:sldMkLst>
          <pc:docMk/>
          <pc:sldMk cId="1090174777" sldId="259"/>
        </pc:sldMkLst>
        <pc:spChg chg="del mod">
          <ac:chgData name="Shoko Kakuda" userId="40706642-bbdd-4be4-a46a-1d3174691c72" providerId="ADAL" clId="{FA36AF44-4DA6-43D3-A3C8-71A310D93B9B}" dt="2022-01-19T03:20:00.593" v="59" actId="478"/>
          <ac:spMkLst>
            <pc:docMk/>
            <pc:sldMk cId="1090174777" sldId="259"/>
            <ac:spMk id="10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0:01.492" v="60"/>
          <ac:spMkLst>
            <pc:docMk/>
            <pc:sldMk cId="1090174777" sldId="259"/>
            <ac:spMk id="11" creationId="{46506A68-CFF2-4C1A-AE02-8C39E4153F8E}"/>
          </ac:spMkLst>
        </pc:spChg>
        <pc:picChg chg="mod">
          <ac:chgData name="Shoko Kakuda" userId="40706642-bbdd-4be4-a46a-1d3174691c72" providerId="ADAL" clId="{FA36AF44-4DA6-43D3-A3C8-71A310D93B9B}" dt="2022-01-19T03:44:15.777" v="556" actId="1076"/>
          <ac:picMkLst>
            <pc:docMk/>
            <pc:sldMk cId="1090174777" sldId="259"/>
            <ac:picMk id="5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4:18.964" v="557" actId="1076"/>
          <ac:picMkLst>
            <pc:docMk/>
            <pc:sldMk cId="1090174777" sldId="259"/>
            <ac:picMk id="6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4:21.865" v="558" actId="1076"/>
          <ac:picMkLst>
            <pc:docMk/>
            <pc:sldMk cId="1090174777" sldId="259"/>
            <ac:picMk id="7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4:25.600" v="559" actId="1076"/>
          <ac:picMkLst>
            <pc:docMk/>
            <pc:sldMk cId="1090174777" sldId="259"/>
            <ac:picMk id="8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3:20:08.347" v="65" actId="21"/>
          <ac:picMkLst>
            <pc:docMk/>
            <pc:sldMk cId="1090174777" sldId="259"/>
            <ac:picMk id="9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3:20:05.169" v="62" actId="21"/>
          <ac:picMkLst>
            <pc:docMk/>
            <pc:sldMk cId="1090174777" sldId="259"/>
            <ac:picMk id="12" creationId="{00000000-0000-0000-0000-000000000000}"/>
          </ac:picMkLst>
        </pc:picChg>
        <pc:picChg chg="add mod">
          <ac:chgData name="Shoko Kakuda" userId="40706642-bbdd-4be4-a46a-1d3174691c72" providerId="ADAL" clId="{FA36AF44-4DA6-43D3-A3C8-71A310D93B9B}" dt="2022-01-19T03:20:21.759" v="69" actId="1076"/>
          <ac:picMkLst>
            <pc:docMk/>
            <pc:sldMk cId="1090174777" sldId="259"/>
            <ac:picMk id="13" creationId="{7C3B0AF9-F28B-49D3-97B1-865BB49B2538}"/>
          </ac:picMkLst>
        </pc:picChg>
        <pc:picChg chg="add mod ord">
          <ac:chgData name="Shoko Kakuda" userId="40706642-bbdd-4be4-a46a-1d3174691c72" providerId="ADAL" clId="{FA36AF44-4DA6-43D3-A3C8-71A310D93B9B}" dt="2022-01-19T03:20:15.190" v="68" actId="167"/>
          <ac:picMkLst>
            <pc:docMk/>
            <pc:sldMk cId="1090174777" sldId="259"/>
            <ac:picMk id="14" creationId="{8C65877A-5CFB-4C49-B8E1-B3F87CB00BE8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39:45.557" v="1596" actId="167"/>
        <pc:sldMkLst>
          <pc:docMk/>
          <pc:sldMk cId="1477185413" sldId="260"/>
        </pc:sldMkLst>
        <pc:spChg chg="del">
          <ac:chgData name="Shoko Kakuda" userId="40706642-bbdd-4be4-a46a-1d3174691c72" providerId="ADAL" clId="{FA36AF44-4DA6-43D3-A3C8-71A310D93B9B}" dt="2022-01-19T03:19:31.027" v="46" actId="478"/>
          <ac:spMkLst>
            <pc:docMk/>
            <pc:sldMk cId="1477185413" sldId="260"/>
            <ac:spMk id="2" creationId="{00000000-0000-0000-0000-000000000000}"/>
          </ac:spMkLst>
        </pc:spChg>
        <pc:spChg chg="add mod topLvl">
          <ac:chgData name="Shoko Kakuda" userId="40706642-bbdd-4be4-a46a-1d3174691c72" providerId="ADAL" clId="{FA36AF44-4DA6-43D3-A3C8-71A310D93B9B}" dt="2022-01-19T04:39:41.827" v="1595" actId="164"/>
          <ac:spMkLst>
            <pc:docMk/>
            <pc:sldMk cId="1477185413" sldId="260"/>
            <ac:spMk id="2" creationId="{9C7E7C81-C51C-4079-B454-23B4B7D4CEB6}"/>
          </ac:spMkLst>
        </pc:spChg>
        <pc:spChg chg="del">
          <ac:chgData name="Shoko Kakuda" userId="40706642-bbdd-4be4-a46a-1d3174691c72" providerId="ADAL" clId="{FA36AF44-4DA6-43D3-A3C8-71A310D93B9B}" dt="2022-01-19T03:19:33.209" v="47" actId="478"/>
          <ac:spMkLst>
            <pc:docMk/>
            <pc:sldMk cId="1477185413" sldId="260"/>
            <ac:spMk id="3" creationId="{00000000-0000-0000-0000-000000000000}"/>
          </ac:spMkLst>
        </pc:spChg>
        <pc:spChg chg="add del">
          <ac:chgData name="Shoko Kakuda" userId="40706642-bbdd-4be4-a46a-1d3174691c72" providerId="ADAL" clId="{FA36AF44-4DA6-43D3-A3C8-71A310D93B9B}" dt="2022-01-19T03:19:42.597" v="52" actId="478"/>
          <ac:spMkLst>
            <pc:docMk/>
            <pc:sldMk cId="1477185413" sldId="260"/>
            <ac:spMk id="19" creationId="{00000000-0000-0000-0000-000000000000}"/>
          </ac:spMkLst>
        </pc:spChg>
        <pc:spChg chg="add del mod topLvl">
          <ac:chgData name="Shoko Kakuda" userId="40706642-bbdd-4be4-a46a-1d3174691c72" providerId="ADAL" clId="{FA36AF44-4DA6-43D3-A3C8-71A310D93B9B}" dt="2022-01-19T04:38:37.273" v="1486" actId="478"/>
          <ac:spMkLst>
            <pc:docMk/>
            <pc:sldMk cId="1477185413" sldId="260"/>
            <ac:spMk id="19" creationId="{98432E65-E120-4C44-840A-F8720A93429F}"/>
          </ac:spMkLst>
        </pc:spChg>
        <pc:spChg chg="add del mod topLvl">
          <ac:chgData name="Shoko Kakuda" userId="40706642-bbdd-4be4-a46a-1d3174691c72" providerId="ADAL" clId="{FA36AF44-4DA6-43D3-A3C8-71A310D93B9B}" dt="2022-01-19T04:38:51.175" v="1494" actId="478"/>
          <ac:spMkLst>
            <pc:docMk/>
            <pc:sldMk cId="1477185413" sldId="260"/>
            <ac:spMk id="20" creationId="{E49513E1-E19A-42FC-8A7A-5948D71B1877}"/>
          </ac:spMkLst>
        </pc:spChg>
        <pc:spChg chg="add mod">
          <ac:chgData name="Shoko Kakuda" userId="40706642-bbdd-4be4-a46a-1d3174691c72" providerId="ADAL" clId="{FA36AF44-4DA6-43D3-A3C8-71A310D93B9B}" dt="2022-01-19T03:19:55.573" v="57"/>
          <ac:spMkLst>
            <pc:docMk/>
            <pc:sldMk cId="1477185413" sldId="260"/>
            <ac:spMk id="21" creationId="{ACC5D1EF-0FD1-4B60-9660-6604B8C13712}"/>
          </ac:spMkLst>
        </pc:spChg>
        <pc:spChg chg="add del mod topLvl">
          <ac:chgData name="Shoko Kakuda" userId="40706642-bbdd-4be4-a46a-1d3174691c72" providerId="ADAL" clId="{FA36AF44-4DA6-43D3-A3C8-71A310D93B9B}" dt="2022-01-19T04:39:19.426" v="1507" actId="478"/>
          <ac:spMkLst>
            <pc:docMk/>
            <pc:sldMk cId="1477185413" sldId="260"/>
            <ac:spMk id="22" creationId="{4C8216AD-5C46-40D3-B816-E096309BB2C6}"/>
          </ac:spMkLst>
        </pc:spChg>
        <pc:spChg chg="add mod">
          <ac:chgData name="Shoko Kakuda" userId="40706642-bbdd-4be4-a46a-1d3174691c72" providerId="ADAL" clId="{FA36AF44-4DA6-43D3-A3C8-71A310D93B9B}" dt="2022-01-19T04:39:41.827" v="1595" actId="164"/>
          <ac:spMkLst>
            <pc:docMk/>
            <pc:sldMk cId="1477185413" sldId="260"/>
            <ac:spMk id="23" creationId="{4CC7FEFA-EE2E-4845-8BC1-9B62B38E3EA1}"/>
          </ac:spMkLst>
        </pc:spChg>
        <pc:spChg chg="add mod">
          <ac:chgData name="Shoko Kakuda" userId="40706642-bbdd-4be4-a46a-1d3174691c72" providerId="ADAL" clId="{FA36AF44-4DA6-43D3-A3C8-71A310D93B9B}" dt="2022-01-19T04:39:41.827" v="1595" actId="164"/>
          <ac:spMkLst>
            <pc:docMk/>
            <pc:sldMk cId="1477185413" sldId="260"/>
            <ac:spMk id="24" creationId="{BE632B1D-11BF-4B1A-96C7-1299E55D95BA}"/>
          </ac:spMkLst>
        </pc:spChg>
        <pc:spChg chg="add mod">
          <ac:chgData name="Shoko Kakuda" userId="40706642-bbdd-4be4-a46a-1d3174691c72" providerId="ADAL" clId="{FA36AF44-4DA6-43D3-A3C8-71A310D93B9B}" dt="2022-01-19T04:39:41.827" v="1595" actId="164"/>
          <ac:spMkLst>
            <pc:docMk/>
            <pc:sldMk cId="1477185413" sldId="260"/>
            <ac:spMk id="25" creationId="{ACA84B14-EAD8-48E9-BD13-49CE00B6CE02}"/>
          </ac:spMkLst>
        </pc:spChg>
        <pc:grpChg chg="add del mod ord">
          <ac:chgData name="Shoko Kakuda" userId="40706642-bbdd-4be4-a46a-1d3174691c72" providerId="ADAL" clId="{FA36AF44-4DA6-43D3-A3C8-71A310D93B9B}" dt="2022-01-19T04:37:44.913" v="1462" actId="165"/>
          <ac:grpSpMkLst>
            <pc:docMk/>
            <pc:sldMk cId="1477185413" sldId="260"/>
            <ac:grpSpMk id="3" creationId="{C261F17F-1F10-4845-8B97-B3CE5C76D4D1}"/>
          </ac:grpSpMkLst>
        </pc:grpChg>
        <pc:grpChg chg="add mod ord">
          <ac:chgData name="Shoko Kakuda" userId="40706642-bbdd-4be4-a46a-1d3174691c72" providerId="ADAL" clId="{FA36AF44-4DA6-43D3-A3C8-71A310D93B9B}" dt="2022-01-19T04:39:45.557" v="1596" actId="167"/>
          <ac:grpSpMkLst>
            <pc:docMk/>
            <pc:sldMk cId="1477185413" sldId="260"/>
            <ac:grpSpMk id="4" creationId="{76E53928-0F73-4079-9134-A8AC851725D8}"/>
          </ac:grpSpMkLst>
        </pc:grpChg>
        <pc:picChg chg="mod topLvl">
          <ac:chgData name="Shoko Kakuda" userId="40706642-bbdd-4be4-a46a-1d3174691c72" providerId="ADAL" clId="{FA36AF44-4DA6-43D3-A3C8-71A310D93B9B}" dt="2022-01-19T04:39:41.827" v="1595" actId="164"/>
          <ac:picMkLst>
            <pc:docMk/>
            <pc:sldMk cId="1477185413" sldId="260"/>
            <ac:picMk id="5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3:39.799" v="551" actId="1076"/>
          <ac:picMkLst>
            <pc:docMk/>
            <pc:sldMk cId="1477185413" sldId="260"/>
            <ac:picMk id="6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3:30.629" v="548" actId="1076"/>
          <ac:picMkLst>
            <pc:docMk/>
            <pc:sldMk cId="1477185413" sldId="260"/>
            <ac:picMk id="7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3:33.567" v="549" actId="1076"/>
          <ac:picMkLst>
            <pc:docMk/>
            <pc:sldMk cId="1477185413" sldId="260"/>
            <ac:picMk id="8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3:36.493" v="550" actId="1076"/>
          <ac:picMkLst>
            <pc:docMk/>
            <pc:sldMk cId="1477185413" sldId="260"/>
            <ac:picMk id="9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41:49.986" v="504" actId="478"/>
          <ac:picMkLst>
            <pc:docMk/>
            <pc:sldMk cId="1477185413" sldId="260"/>
            <ac:picMk id="15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42:13.848" v="513" actId="478"/>
          <ac:picMkLst>
            <pc:docMk/>
            <pc:sldMk cId="1477185413" sldId="260"/>
            <ac:picMk id="16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42:48.474" v="535" actId="478"/>
          <ac:picMkLst>
            <pc:docMk/>
            <pc:sldMk cId="1477185413" sldId="260"/>
            <ac:picMk id="17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43:00.690" v="537" actId="478"/>
          <ac:picMkLst>
            <pc:docMk/>
            <pc:sldMk cId="1477185413" sldId="260"/>
            <ac:picMk id="18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3:19:39.732" v="50"/>
          <ac:picMkLst>
            <pc:docMk/>
            <pc:sldMk cId="1477185413" sldId="260"/>
            <ac:picMk id="20" creationId="{75C6916A-AC8C-4DF0-9603-1B6C416EEDC1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48:02.833" v="598" actId="167"/>
        <pc:sldMkLst>
          <pc:docMk/>
          <pc:sldMk cId="2064429563" sldId="261"/>
        </pc:sldMkLst>
        <pc:spChg chg="del">
          <ac:chgData name="Shoko Kakuda" userId="40706642-bbdd-4be4-a46a-1d3174691c72" providerId="ADAL" clId="{FA36AF44-4DA6-43D3-A3C8-71A310D93B9B}" dt="2022-01-19T03:20:26.336" v="70" actId="478"/>
          <ac:spMkLst>
            <pc:docMk/>
            <pc:sldMk cId="2064429563" sldId="261"/>
            <ac:spMk id="2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47:58.112" v="597" actId="164"/>
          <ac:spMkLst>
            <pc:docMk/>
            <pc:sldMk cId="2064429563" sldId="261"/>
            <ac:spMk id="2" creationId="{6CD5E5E7-02B0-421F-AA6A-D53196DC39A7}"/>
          </ac:spMkLst>
        </pc:spChg>
        <pc:spChg chg="del">
          <ac:chgData name="Shoko Kakuda" userId="40706642-bbdd-4be4-a46a-1d3174691c72" providerId="ADAL" clId="{FA36AF44-4DA6-43D3-A3C8-71A310D93B9B}" dt="2022-01-19T03:20:31.501" v="71" actId="478"/>
          <ac:spMkLst>
            <pc:docMk/>
            <pc:sldMk cId="2064429563" sldId="261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0:44.336" v="72" actId="478"/>
          <ac:spMkLst>
            <pc:docMk/>
            <pc:sldMk cId="2064429563" sldId="261"/>
            <ac:spMk id="13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0:45.219" v="73"/>
          <ac:spMkLst>
            <pc:docMk/>
            <pc:sldMk cId="2064429563" sldId="261"/>
            <ac:spMk id="15" creationId="{4F863B50-0C78-42E5-B950-99E0B3122D59}"/>
          </ac:spMkLst>
        </pc:spChg>
        <pc:spChg chg="add mod">
          <ac:chgData name="Shoko Kakuda" userId="40706642-bbdd-4be4-a46a-1d3174691c72" providerId="ADAL" clId="{FA36AF44-4DA6-43D3-A3C8-71A310D93B9B}" dt="2022-01-19T03:47:58.112" v="597" actId="164"/>
          <ac:spMkLst>
            <pc:docMk/>
            <pc:sldMk cId="2064429563" sldId="261"/>
            <ac:spMk id="16" creationId="{211785D2-AA8B-4601-AD66-8C28A9510467}"/>
          </ac:spMkLst>
        </pc:spChg>
        <pc:spChg chg="add mod">
          <ac:chgData name="Shoko Kakuda" userId="40706642-bbdd-4be4-a46a-1d3174691c72" providerId="ADAL" clId="{FA36AF44-4DA6-43D3-A3C8-71A310D93B9B}" dt="2022-01-19T03:47:58.112" v="597" actId="164"/>
          <ac:spMkLst>
            <pc:docMk/>
            <pc:sldMk cId="2064429563" sldId="261"/>
            <ac:spMk id="17" creationId="{13FF14B0-AE01-4D59-AE7B-67B5ADDCE2DF}"/>
          </ac:spMkLst>
        </pc:spChg>
        <pc:spChg chg="add mod">
          <ac:chgData name="Shoko Kakuda" userId="40706642-bbdd-4be4-a46a-1d3174691c72" providerId="ADAL" clId="{FA36AF44-4DA6-43D3-A3C8-71A310D93B9B}" dt="2022-01-19T03:47:58.112" v="597" actId="164"/>
          <ac:spMkLst>
            <pc:docMk/>
            <pc:sldMk cId="2064429563" sldId="261"/>
            <ac:spMk id="18" creationId="{F45BD6BB-D11C-49AD-AFE0-4A1E96DAB560}"/>
          </ac:spMkLst>
        </pc:spChg>
        <pc:grpChg chg="add mod ord">
          <ac:chgData name="Shoko Kakuda" userId="40706642-bbdd-4be4-a46a-1d3174691c72" providerId="ADAL" clId="{FA36AF44-4DA6-43D3-A3C8-71A310D93B9B}" dt="2022-01-19T03:48:02.833" v="598" actId="167"/>
          <ac:grpSpMkLst>
            <pc:docMk/>
            <pc:sldMk cId="2064429563" sldId="261"/>
            <ac:grpSpMk id="3" creationId="{78A3A428-49BB-4E0A-8473-A5F62D9CC1DB}"/>
          </ac:grpSpMkLst>
        </pc:grpChg>
        <pc:picChg chg="mod">
          <ac:chgData name="Shoko Kakuda" userId="40706642-bbdd-4be4-a46a-1d3174691c72" providerId="ADAL" clId="{FA36AF44-4DA6-43D3-A3C8-71A310D93B9B}" dt="2022-01-19T03:47:58.112" v="597" actId="164"/>
          <ac:picMkLst>
            <pc:docMk/>
            <pc:sldMk cId="2064429563" sldId="261"/>
            <ac:picMk id="4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4:45.920" v="561" actId="14100"/>
          <ac:picMkLst>
            <pc:docMk/>
            <pc:sldMk cId="2064429563" sldId="261"/>
            <ac:picMk id="5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4:55.064" v="564" actId="1076"/>
          <ac:picMkLst>
            <pc:docMk/>
            <pc:sldMk cId="2064429563" sldId="261"/>
            <ac:picMk id="6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4:49.939" v="562" actId="1076"/>
          <ac:picMkLst>
            <pc:docMk/>
            <pc:sldMk cId="2064429563" sldId="261"/>
            <ac:picMk id="7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44:52.155" v="563" actId="1076"/>
          <ac:picMkLst>
            <pc:docMk/>
            <pc:sldMk cId="2064429563" sldId="261"/>
            <ac:picMk id="8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47:06.227" v="590" actId="478"/>
          <ac:picMkLst>
            <pc:docMk/>
            <pc:sldMk cId="2064429563" sldId="261"/>
            <ac:picMk id="9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3:47:01.953" v="588" actId="478"/>
          <ac:picMkLst>
            <pc:docMk/>
            <pc:sldMk cId="2064429563" sldId="261"/>
            <ac:picMk id="10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3:47:03.584" v="589" actId="478"/>
          <ac:picMkLst>
            <pc:docMk/>
            <pc:sldMk cId="2064429563" sldId="261"/>
            <ac:picMk id="11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3:47:00.159" v="586" actId="478"/>
          <ac:picMkLst>
            <pc:docMk/>
            <pc:sldMk cId="2064429563" sldId="261"/>
            <ac:picMk id="12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49:43.469" v="734" actId="1036"/>
        <pc:sldMkLst>
          <pc:docMk/>
          <pc:sldMk cId="1834843271" sldId="262"/>
        </pc:sldMkLst>
        <pc:spChg chg="del">
          <ac:chgData name="Shoko Kakuda" userId="40706642-bbdd-4be4-a46a-1d3174691c72" providerId="ADAL" clId="{FA36AF44-4DA6-43D3-A3C8-71A310D93B9B}" dt="2022-01-19T03:20:50.989" v="74" actId="478"/>
          <ac:spMkLst>
            <pc:docMk/>
            <pc:sldMk cId="1834843271" sldId="262"/>
            <ac:spMk id="11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0:54.391" v="77" actId="20577"/>
          <ac:spMkLst>
            <pc:docMk/>
            <pc:sldMk cId="1834843271" sldId="262"/>
            <ac:spMk id="12" creationId="{E82D8340-FDF1-43B8-936F-6067D30A4E46}"/>
          </ac:spMkLst>
        </pc:spChg>
        <pc:picChg chg="add mod">
          <ac:chgData name="Shoko Kakuda" userId="40706642-bbdd-4be4-a46a-1d3174691c72" providerId="ADAL" clId="{FA36AF44-4DA6-43D3-A3C8-71A310D93B9B}" dt="2022-01-19T03:49:43.469" v="734" actId="1036"/>
          <ac:picMkLst>
            <pc:docMk/>
            <pc:sldMk cId="1834843271" sldId="262"/>
            <ac:picMk id="3" creationId="{3BA4CF1A-F665-44CC-851E-F45881152809}"/>
          </ac:picMkLst>
        </pc:picChg>
        <pc:picChg chg="del mod">
          <ac:chgData name="Shoko Kakuda" userId="40706642-bbdd-4be4-a46a-1d3174691c72" providerId="ADAL" clId="{FA36AF44-4DA6-43D3-A3C8-71A310D93B9B}" dt="2022-01-19T03:48:24.277" v="599" actId="478"/>
          <ac:picMkLst>
            <pc:docMk/>
            <pc:sldMk cId="1834843271" sldId="262"/>
            <ac:picMk id="10" creationId="{00000000-0000-0000-0000-000000000000}"/>
          </ac:picMkLst>
        </pc:picChg>
        <pc:picChg chg="add mod">
          <ac:chgData name="Shoko Kakuda" userId="40706642-bbdd-4be4-a46a-1d3174691c72" providerId="ADAL" clId="{FA36AF44-4DA6-43D3-A3C8-71A310D93B9B}" dt="2022-01-19T03:49:33.867" v="719" actId="1036"/>
          <ac:picMkLst>
            <pc:docMk/>
            <pc:sldMk cId="1834843271" sldId="262"/>
            <ac:picMk id="11" creationId="{9967FE50-63B1-4739-93F2-70FB5EEDB27C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21:37.983" v="148" actId="1076"/>
        <pc:sldMkLst>
          <pc:docMk/>
          <pc:sldMk cId="1331515244" sldId="263"/>
        </pc:sldMkLst>
        <pc:spChg chg="del">
          <ac:chgData name="Shoko Kakuda" userId="40706642-bbdd-4be4-a46a-1d3174691c72" providerId="ADAL" clId="{FA36AF44-4DA6-43D3-A3C8-71A310D93B9B}" dt="2022-01-19T03:21:09.815" v="132" actId="478"/>
          <ac:spMkLst>
            <pc:docMk/>
            <pc:sldMk cId="1331515244" sldId="263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1:14.470" v="134" actId="478"/>
          <ac:spMkLst>
            <pc:docMk/>
            <pc:sldMk cId="1331515244" sldId="263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1:18.294" v="135" actId="478"/>
          <ac:spMkLst>
            <pc:docMk/>
            <pc:sldMk cId="1331515244" sldId="263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1:21.665" v="138" actId="20577"/>
          <ac:spMkLst>
            <pc:docMk/>
            <pc:sldMk cId="1331515244" sldId="263"/>
            <ac:spMk id="7" creationId="{3280BF04-B5CC-4AAB-833F-EAD65A7A1240}"/>
          </ac:spMkLst>
        </pc:spChg>
        <pc:picChg chg="mod">
          <ac:chgData name="Shoko Kakuda" userId="40706642-bbdd-4be4-a46a-1d3174691c72" providerId="ADAL" clId="{FA36AF44-4DA6-43D3-A3C8-71A310D93B9B}" dt="2022-01-19T03:21:37.983" v="148" actId="1076"/>
          <ac:picMkLst>
            <pc:docMk/>
            <pc:sldMk cId="1331515244" sldId="263"/>
            <ac:picMk id="5" creationId="{00000000-0000-0000-0000-000000000000}"/>
          </ac:picMkLst>
        </pc:picChg>
      </pc:sldChg>
      <pc:sldChg chg="addSp delSp modSp mod modAnim">
        <pc:chgData name="Shoko Kakuda" userId="40706642-bbdd-4be4-a46a-1d3174691c72" providerId="ADAL" clId="{FA36AF44-4DA6-43D3-A3C8-71A310D93B9B}" dt="2022-01-19T04:04:30.677" v="770" actId="14100"/>
        <pc:sldMkLst>
          <pc:docMk/>
          <pc:sldMk cId="2113743098" sldId="264"/>
        </pc:sldMkLst>
        <pc:spChg chg="del">
          <ac:chgData name="Shoko Kakuda" userId="40706642-bbdd-4be4-a46a-1d3174691c72" providerId="ADAL" clId="{FA36AF44-4DA6-43D3-A3C8-71A310D93B9B}" dt="2022-01-19T03:21:46.490" v="150" actId="478"/>
          <ac:spMkLst>
            <pc:docMk/>
            <pc:sldMk cId="2113743098" sldId="264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1:48.685" v="151" actId="478"/>
          <ac:spMkLst>
            <pc:docMk/>
            <pc:sldMk cId="2113743098" sldId="264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1:56.802" v="154" actId="478"/>
          <ac:spMkLst>
            <pc:docMk/>
            <pc:sldMk cId="2113743098" sldId="264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2:05.870" v="155"/>
          <ac:spMkLst>
            <pc:docMk/>
            <pc:sldMk cId="2113743098" sldId="264"/>
            <ac:spMk id="8" creationId="{8DBD666F-32FF-42DA-B757-1B71C3050DC1}"/>
          </ac:spMkLst>
        </pc:spChg>
        <pc:picChg chg="add mod">
          <ac:chgData name="Shoko Kakuda" userId="40706642-bbdd-4be4-a46a-1d3174691c72" providerId="ADAL" clId="{FA36AF44-4DA6-43D3-A3C8-71A310D93B9B}" dt="2022-01-19T04:04:17.019" v="763" actId="1076"/>
          <ac:picMkLst>
            <pc:docMk/>
            <pc:sldMk cId="2113743098" sldId="264"/>
            <ac:picMk id="3" creationId="{C8766DA1-53A2-4591-86E6-60FB00980A0C}"/>
          </ac:picMkLst>
        </pc:picChg>
        <pc:picChg chg="mod ord modCrop">
          <ac:chgData name="Shoko Kakuda" userId="40706642-bbdd-4be4-a46a-1d3174691c72" providerId="ADAL" clId="{FA36AF44-4DA6-43D3-A3C8-71A310D93B9B}" dt="2022-01-19T04:04:30.677" v="770" actId="14100"/>
          <ac:picMkLst>
            <pc:docMk/>
            <pc:sldMk cId="2113743098" sldId="264"/>
            <ac:picMk id="4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21:42.801" v="149" actId="21"/>
          <ac:picMkLst>
            <pc:docMk/>
            <pc:sldMk cId="2113743098" sldId="264"/>
            <ac:picMk id="5" creationId="{00000000-0000-0000-0000-000000000000}"/>
          </ac:picMkLst>
        </pc:picChg>
        <pc:picChg chg="add mod ord">
          <ac:chgData name="Shoko Kakuda" userId="40706642-bbdd-4be4-a46a-1d3174691c72" providerId="ADAL" clId="{FA36AF44-4DA6-43D3-A3C8-71A310D93B9B}" dt="2022-01-19T03:21:53.841" v="153" actId="167"/>
          <ac:picMkLst>
            <pc:docMk/>
            <pc:sldMk cId="2113743098" sldId="264"/>
            <ac:picMk id="7" creationId="{EA1CCE7F-4333-4CC0-8AE9-828F396CCDF9}"/>
          </ac:picMkLst>
        </pc:picChg>
        <pc:picChg chg="add mod">
          <ac:chgData name="Shoko Kakuda" userId="40706642-bbdd-4be4-a46a-1d3174691c72" providerId="ADAL" clId="{FA36AF44-4DA6-43D3-A3C8-71A310D93B9B}" dt="2022-01-19T04:04:23.879" v="768" actId="1076"/>
          <ac:picMkLst>
            <pc:docMk/>
            <pc:sldMk cId="2113743098" sldId="264"/>
            <ac:picMk id="9" creationId="{557614E2-E6B3-4370-9BFD-D27392227CF0}"/>
          </ac:picMkLst>
        </pc:picChg>
      </pc:sldChg>
      <pc:sldChg chg="addSp delSp modSp add del mod delAnim">
        <pc:chgData name="Shoko Kakuda" userId="40706642-bbdd-4be4-a46a-1d3174691c72" providerId="ADAL" clId="{FA36AF44-4DA6-43D3-A3C8-71A310D93B9B}" dt="2022-01-19T04:03:36.097" v="752" actId="47"/>
        <pc:sldMkLst>
          <pc:docMk/>
          <pc:sldMk cId="2721031079" sldId="265"/>
        </pc:sldMkLst>
        <pc:spChg chg="del">
          <ac:chgData name="Shoko Kakuda" userId="40706642-bbdd-4be4-a46a-1d3174691c72" providerId="ADAL" clId="{FA36AF44-4DA6-43D3-A3C8-71A310D93B9B}" dt="2022-01-19T03:22:11.511" v="156" actId="478"/>
          <ac:spMkLst>
            <pc:docMk/>
            <pc:sldMk cId="2721031079" sldId="265"/>
            <ac:spMk id="2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4:03:28.940" v="750" actId="21"/>
          <ac:spMkLst>
            <pc:docMk/>
            <pc:sldMk cId="2721031079" sldId="265"/>
            <ac:spMk id="3" creationId="{A7B3084F-5C88-4C71-853D-DFC8B51A22F0}"/>
          </ac:spMkLst>
        </pc:spChg>
        <pc:spChg chg="add mod">
          <ac:chgData name="Shoko Kakuda" userId="40706642-bbdd-4be4-a46a-1d3174691c72" providerId="ADAL" clId="{FA36AF44-4DA6-43D3-A3C8-71A310D93B9B}" dt="2022-01-19T03:22:16.859" v="158"/>
          <ac:spMkLst>
            <pc:docMk/>
            <pc:sldMk cId="2721031079" sldId="265"/>
            <ac:spMk id="8" creationId="{DE1662A9-6F30-4D08-815F-0349F5F9EA82}"/>
          </ac:spMkLst>
        </pc:spChg>
        <pc:spChg chg="del">
          <ac:chgData name="Shoko Kakuda" userId="40706642-bbdd-4be4-a46a-1d3174691c72" providerId="ADAL" clId="{FA36AF44-4DA6-43D3-A3C8-71A310D93B9B}" dt="2022-01-19T03:22:15.933" v="157" actId="478"/>
          <ac:spMkLst>
            <pc:docMk/>
            <pc:sldMk cId="2721031079" sldId="265"/>
            <ac:spMk id="9" creationId="{00000000-0000-0000-0000-000000000000}"/>
          </ac:spMkLst>
        </pc:spChg>
        <pc:picChg chg="del">
          <ac:chgData name="Shoko Kakuda" userId="40706642-bbdd-4be4-a46a-1d3174691c72" providerId="ADAL" clId="{FA36AF44-4DA6-43D3-A3C8-71A310D93B9B}" dt="2022-01-19T03:22:26.995" v="163" actId="21"/>
          <ac:picMkLst>
            <pc:docMk/>
            <pc:sldMk cId="2721031079" sldId="265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3:22:30.307" v="166" actId="21"/>
          <ac:picMkLst>
            <pc:docMk/>
            <pc:sldMk cId="2721031079" sldId="265"/>
            <ac:picMk id="5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03:28.940" v="750" actId="21"/>
          <ac:picMkLst>
            <pc:docMk/>
            <pc:sldMk cId="2721031079" sldId="265"/>
            <ac:picMk id="6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22:19.356" v="159" actId="21"/>
          <ac:picMkLst>
            <pc:docMk/>
            <pc:sldMk cId="2721031079" sldId="265"/>
            <ac:picMk id="7" creationId="{00000000-0000-0000-0000-000000000000}"/>
          </ac:picMkLst>
        </pc:picChg>
        <pc:picChg chg="add mod ord">
          <ac:chgData name="Shoko Kakuda" userId="40706642-bbdd-4be4-a46a-1d3174691c72" providerId="ADAL" clId="{FA36AF44-4DA6-43D3-A3C8-71A310D93B9B}" dt="2022-01-19T03:22:24.429" v="162" actId="171"/>
          <ac:picMkLst>
            <pc:docMk/>
            <pc:sldMk cId="2721031079" sldId="265"/>
            <ac:picMk id="10" creationId="{DAF07EE7-DEA4-4E56-8483-0B69F5191DA5}"/>
          </ac:picMkLst>
        </pc:picChg>
        <pc:picChg chg="add mod">
          <ac:chgData name="Shoko Kakuda" userId="40706642-bbdd-4be4-a46a-1d3174691c72" providerId="ADAL" clId="{FA36AF44-4DA6-43D3-A3C8-71A310D93B9B}" dt="2022-01-19T03:22:28.343" v="164"/>
          <ac:picMkLst>
            <pc:docMk/>
            <pc:sldMk cId="2721031079" sldId="265"/>
            <ac:picMk id="11" creationId="{A44813E1-BE05-442A-B9F6-9C9E3CA13804}"/>
          </ac:picMkLst>
        </pc:picChg>
        <pc:picChg chg="add del mod">
          <ac:chgData name="Shoko Kakuda" userId="40706642-bbdd-4be4-a46a-1d3174691c72" providerId="ADAL" clId="{FA36AF44-4DA6-43D3-A3C8-71A310D93B9B}" dt="2022-01-19T04:02:19.723" v="735" actId="478"/>
          <ac:picMkLst>
            <pc:docMk/>
            <pc:sldMk cId="2721031079" sldId="265"/>
            <ac:picMk id="12" creationId="{683ACEE2-4FE6-437D-B2FB-B88771D269F9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16:08.608" v="1022" actId="1076"/>
        <pc:sldMkLst>
          <pc:docMk/>
          <pc:sldMk cId="427228279" sldId="266"/>
        </pc:sldMkLst>
        <pc:spChg chg="del">
          <ac:chgData name="Shoko Kakuda" userId="40706642-bbdd-4be4-a46a-1d3174691c72" providerId="ADAL" clId="{FA36AF44-4DA6-43D3-A3C8-71A310D93B9B}" dt="2022-01-19T03:23:03.430" v="185" actId="478"/>
          <ac:spMkLst>
            <pc:docMk/>
            <pc:sldMk cId="427228279" sldId="266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3:06" v="186" actId="478"/>
          <ac:spMkLst>
            <pc:docMk/>
            <pc:sldMk cId="427228279" sldId="266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3:09.037" v="187" actId="478"/>
          <ac:spMkLst>
            <pc:docMk/>
            <pc:sldMk cId="427228279" sldId="266"/>
            <ac:spMk id="7" creationId="{00000000-0000-0000-0000-000000000000}"/>
          </ac:spMkLst>
        </pc:spChg>
        <pc:spChg chg="add mod ord">
          <ac:chgData name="Shoko Kakuda" userId="40706642-bbdd-4be4-a46a-1d3174691c72" providerId="ADAL" clId="{FA36AF44-4DA6-43D3-A3C8-71A310D93B9B}" dt="2022-01-19T04:15:07.864" v="997" actId="170"/>
          <ac:spMkLst>
            <pc:docMk/>
            <pc:sldMk cId="427228279" sldId="266"/>
            <ac:spMk id="8" creationId="{4A58978B-7A45-4CDB-BFA2-41622A322F7C}"/>
          </ac:spMkLst>
        </pc:spChg>
        <pc:picChg chg="add mod">
          <ac:chgData name="Shoko Kakuda" userId="40706642-bbdd-4be4-a46a-1d3174691c72" providerId="ADAL" clId="{FA36AF44-4DA6-43D3-A3C8-71A310D93B9B}" dt="2022-01-19T04:13:58.766" v="977" actId="1036"/>
          <ac:picMkLst>
            <pc:docMk/>
            <pc:sldMk cId="427228279" sldId="266"/>
            <ac:picMk id="3" creationId="{EABDD4EE-1B3C-4D54-B278-09FA82D3AE04}"/>
          </ac:picMkLst>
        </pc:picChg>
        <pc:picChg chg="mod">
          <ac:chgData name="Shoko Kakuda" userId="40706642-bbdd-4be4-a46a-1d3174691c72" providerId="ADAL" clId="{FA36AF44-4DA6-43D3-A3C8-71A310D93B9B}" dt="2022-01-19T04:13:54.616" v="975" actId="1037"/>
          <ac:picMkLst>
            <pc:docMk/>
            <pc:sldMk cId="427228279" sldId="266"/>
            <ac:picMk id="5" creationId="{00000000-0000-0000-0000-000000000000}"/>
          </ac:picMkLst>
        </pc:picChg>
        <pc:picChg chg="add del">
          <ac:chgData name="Shoko Kakuda" userId="40706642-bbdd-4be4-a46a-1d3174691c72" providerId="ADAL" clId="{FA36AF44-4DA6-43D3-A3C8-71A310D93B9B}" dt="2022-01-19T04:13:06.194" v="827" actId="478"/>
          <ac:picMkLst>
            <pc:docMk/>
            <pc:sldMk cId="427228279" sldId="266"/>
            <ac:picMk id="6" creationId="{00000000-0000-0000-0000-000000000000}"/>
          </ac:picMkLst>
        </pc:picChg>
        <pc:picChg chg="add mod ord">
          <ac:chgData name="Shoko Kakuda" userId="40706642-bbdd-4be4-a46a-1d3174691c72" providerId="ADAL" clId="{FA36AF44-4DA6-43D3-A3C8-71A310D93B9B}" dt="2022-01-19T04:15:01.066" v="995" actId="170"/>
          <ac:picMkLst>
            <pc:docMk/>
            <pc:sldMk cId="427228279" sldId="266"/>
            <ac:picMk id="7" creationId="{38F3DCEA-C638-4CDB-B190-047E40237206}"/>
          </ac:picMkLst>
        </pc:picChg>
        <pc:picChg chg="add mod">
          <ac:chgData name="Shoko Kakuda" userId="40706642-bbdd-4be4-a46a-1d3174691c72" providerId="ADAL" clId="{FA36AF44-4DA6-43D3-A3C8-71A310D93B9B}" dt="2022-01-19T04:16:08.608" v="1022" actId="1076"/>
          <ac:picMkLst>
            <pc:docMk/>
            <pc:sldMk cId="427228279" sldId="266"/>
            <ac:picMk id="9" creationId="{DBC2F387-CC74-4D64-AC39-19C66DD9B45A}"/>
          </ac:picMkLst>
        </pc:picChg>
      </pc:sldChg>
      <pc:sldChg chg="addSp delSp modSp del mod">
        <pc:chgData name="Shoko Kakuda" userId="40706642-bbdd-4be4-a46a-1d3174691c72" providerId="ADAL" clId="{FA36AF44-4DA6-43D3-A3C8-71A310D93B9B}" dt="2022-01-19T04:05:50.259" v="820" actId="47"/>
        <pc:sldMkLst>
          <pc:docMk/>
          <pc:sldMk cId="2132585581" sldId="267"/>
        </pc:sldMkLst>
        <pc:spChg chg="del">
          <ac:chgData name="Shoko Kakuda" userId="40706642-bbdd-4be4-a46a-1d3174691c72" providerId="ADAL" clId="{FA36AF44-4DA6-43D3-A3C8-71A310D93B9B}" dt="2022-01-19T03:22:39.057" v="182" actId="478"/>
          <ac:spMkLst>
            <pc:docMk/>
            <pc:sldMk cId="2132585581" sldId="267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2:43.270" v="183" actId="478"/>
          <ac:spMkLst>
            <pc:docMk/>
            <pc:sldMk cId="2132585581" sldId="267"/>
            <ac:spMk id="10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2:54.653" v="184"/>
          <ac:spMkLst>
            <pc:docMk/>
            <pc:sldMk cId="2132585581" sldId="267"/>
            <ac:spMk id="11" creationId="{D0085D52-4EE2-40CF-A6D4-6D06F205B135}"/>
          </ac:spMkLst>
        </pc:spChg>
      </pc:sldChg>
      <pc:sldChg chg="addSp delSp modSp mod setBg modShow">
        <pc:chgData name="Shoko Kakuda" userId="40706642-bbdd-4be4-a46a-1d3174691c72" providerId="ADAL" clId="{FA36AF44-4DA6-43D3-A3C8-71A310D93B9B}" dt="2022-01-19T04:16:43.738" v="1025" actId="170"/>
        <pc:sldMkLst>
          <pc:docMk/>
          <pc:sldMk cId="2100651265" sldId="268"/>
        </pc:sldMkLst>
        <pc:spChg chg="del">
          <ac:chgData name="Shoko Kakuda" userId="40706642-bbdd-4be4-a46a-1d3174691c72" providerId="ADAL" clId="{FA36AF44-4DA6-43D3-A3C8-71A310D93B9B}" dt="2022-01-19T03:23:21.397" v="191" actId="478"/>
          <ac:spMkLst>
            <pc:docMk/>
            <pc:sldMk cId="2100651265" sldId="268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3:24.225" v="192" actId="478"/>
          <ac:spMkLst>
            <pc:docMk/>
            <pc:sldMk cId="2100651265" sldId="268"/>
            <ac:spMk id="3" creationId="{00000000-0000-0000-0000-000000000000}"/>
          </ac:spMkLst>
        </pc:spChg>
        <pc:spChg chg="add mod ord">
          <ac:chgData name="Shoko Kakuda" userId="40706642-bbdd-4be4-a46a-1d3174691c72" providerId="ADAL" clId="{FA36AF44-4DA6-43D3-A3C8-71A310D93B9B}" dt="2022-01-19T04:16:43.738" v="1025" actId="170"/>
          <ac:spMkLst>
            <pc:docMk/>
            <pc:sldMk cId="2100651265" sldId="268"/>
            <ac:spMk id="7" creationId="{CE20F264-9D17-4721-BB25-B15A18978BB2}"/>
          </ac:spMkLst>
        </pc:spChg>
        <pc:spChg chg="del">
          <ac:chgData name="Shoko Kakuda" userId="40706642-bbdd-4be4-a46a-1d3174691c72" providerId="ADAL" clId="{FA36AF44-4DA6-43D3-A3C8-71A310D93B9B}" dt="2022-01-19T03:23:34.462" v="197" actId="478"/>
          <ac:spMkLst>
            <pc:docMk/>
            <pc:sldMk cId="2100651265" sldId="268"/>
            <ac:spMk id="10" creationId="{00000000-0000-0000-0000-000000000000}"/>
          </ac:spMkLst>
        </pc:spChg>
        <pc:picChg chg="add mod">
          <ac:chgData name="Shoko Kakuda" userId="40706642-bbdd-4be4-a46a-1d3174691c72" providerId="ADAL" clId="{FA36AF44-4DA6-43D3-A3C8-71A310D93B9B}" dt="2022-01-19T04:15:52.405" v="1002" actId="14100"/>
          <ac:picMkLst>
            <pc:docMk/>
            <pc:sldMk cId="2100651265" sldId="268"/>
            <ac:picMk id="3" creationId="{1FFDB5D5-7361-4985-B55D-062B4F2A65E1}"/>
          </ac:picMkLst>
        </pc:picChg>
        <pc:picChg chg="del">
          <ac:chgData name="Shoko Kakuda" userId="40706642-bbdd-4be4-a46a-1d3174691c72" providerId="ADAL" clId="{FA36AF44-4DA6-43D3-A3C8-71A310D93B9B}" dt="2022-01-19T04:15:20.625" v="998" actId="478"/>
          <ac:picMkLst>
            <pc:docMk/>
            <pc:sldMk cId="2100651265" sldId="268"/>
            <ac:picMk id="8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4:15:55.662" v="1004" actId="21"/>
          <ac:picMkLst>
            <pc:docMk/>
            <pc:sldMk cId="2100651265" sldId="268"/>
            <ac:picMk id="9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18:05.948" v="1127" actId="1076"/>
        <pc:sldMkLst>
          <pc:docMk/>
          <pc:sldMk cId="1452745209" sldId="269"/>
        </pc:sldMkLst>
        <pc:spChg chg="del">
          <ac:chgData name="Shoko Kakuda" userId="40706642-bbdd-4be4-a46a-1d3174691c72" providerId="ADAL" clId="{FA36AF44-4DA6-43D3-A3C8-71A310D93B9B}" dt="2022-01-19T03:23:45.420" v="199" actId="478"/>
          <ac:spMkLst>
            <pc:docMk/>
            <pc:sldMk cId="1452745209" sldId="269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3:48.588" v="201" actId="478"/>
          <ac:spMkLst>
            <pc:docMk/>
            <pc:sldMk cId="1452745209" sldId="269"/>
            <ac:spMk id="9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3:51.888" v="204" actId="20577"/>
          <ac:spMkLst>
            <pc:docMk/>
            <pc:sldMk cId="1452745209" sldId="269"/>
            <ac:spMk id="10" creationId="{2C890A5F-AC47-4E26-82FA-D2E32ACA5C00}"/>
          </ac:spMkLst>
        </pc:spChg>
        <pc:picChg chg="add mod ord">
          <ac:chgData name="Shoko Kakuda" userId="40706642-bbdd-4be4-a46a-1d3174691c72" providerId="ADAL" clId="{FA36AF44-4DA6-43D3-A3C8-71A310D93B9B}" dt="2022-01-19T04:18:03.044" v="1126" actId="1035"/>
          <ac:picMkLst>
            <pc:docMk/>
            <pc:sldMk cId="1452745209" sldId="269"/>
            <ac:picMk id="3" creationId="{2ECA7925-8B83-401F-9C36-213F1734B22D}"/>
          </ac:picMkLst>
        </pc:picChg>
        <pc:picChg chg="mod">
          <ac:chgData name="Shoko Kakuda" userId="40706642-bbdd-4be4-a46a-1d3174691c72" providerId="ADAL" clId="{FA36AF44-4DA6-43D3-A3C8-71A310D93B9B}" dt="2022-01-19T04:18:05.948" v="1127" actId="1076"/>
          <ac:picMkLst>
            <pc:docMk/>
            <pc:sldMk cId="1452745209" sldId="269"/>
            <ac:picMk id="4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3:24:18.149" v="214" actId="1076"/>
          <ac:picMkLst>
            <pc:docMk/>
            <pc:sldMk cId="1452745209" sldId="269"/>
            <ac:picMk id="5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3:24:08.124" v="209" actId="21"/>
          <ac:picMkLst>
            <pc:docMk/>
            <pc:sldMk cId="1452745209" sldId="269"/>
            <ac:picMk id="7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17:19.350" v="1030" actId="478"/>
          <ac:picMkLst>
            <pc:docMk/>
            <pc:sldMk cId="1452745209" sldId="269"/>
            <ac:picMk id="8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4:17:16.582" v="1029" actId="478"/>
          <ac:picMkLst>
            <pc:docMk/>
            <pc:sldMk cId="1452745209" sldId="269"/>
            <ac:picMk id="11" creationId="{A071CE9F-44E6-4B70-BF89-980E3A882D82}"/>
          </ac:picMkLst>
        </pc:picChg>
      </pc:sldChg>
      <pc:sldChg chg="addSp delSp modSp del mod">
        <pc:chgData name="Shoko Kakuda" userId="40706642-bbdd-4be4-a46a-1d3174691c72" providerId="ADAL" clId="{FA36AF44-4DA6-43D3-A3C8-71A310D93B9B}" dt="2022-01-19T04:19:53.943" v="1265" actId="47"/>
        <pc:sldMkLst>
          <pc:docMk/>
          <pc:sldMk cId="1262249704" sldId="271"/>
        </pc:sldMkLst>
        <pc:spChg chg="del">
          <ac:chgData name="Shoko Kakuda" userId="40706642-bbdd-4be4-a46a-1d3174691c72" providerId="ADAL" clId="{FA36AF44-4DA6-43D3-A3C8-71A310D93B9B}" dt="2022-01-19T03:23:59.168" v="205" actId="478"/>
          <ac:spMkLst>
            <pc:docMk/>
            <pc:sldMk cId="1262249704" sldId="271"/>
            <ac:spMk id="13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4:02.264" v="208" actId="20577"/>
          <ac:spMkLst>
            <pc:docMk/>
            <pc:sldMk cId="1262249704" sldId="271"/>
            <ac:spMk id="15" creationId="{90949E6D-CC24-4577-9E51-9C8BCD5CE272}"/>
          </ac:spMkLst>
        </pc:spChg>
        <pc:picChg chg="mod">
          <ac:chgData name="Shoko Kakuda" userId="40706642-bbdd-4be4-a46a-1d3174691c72" providerId="ADAL" clId="{FA36AF44-4DA6-43D3-A3C8-71A310D93B9B}" dt="2022-01-19T03:25:04.347" v="218" actId="1076"/>
          <ac:picMkLst>
            <pc:docMk/>
            <pc:sldMk cId="1262249704" sldId="271"/>
            <ac:picMk id="8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18:14.783" v="1129" actId="21"/>
          <ac:picMkLst>
            <pc:docMk/>
            <pc:sldMk cId="1262249704" sldId="271"/>
            <ac:picMk id="14" creationId="{00000000-0000-0000-0000-000000000000}"/>
          </ac:picMkLst>
        </pc:picChg>
      </pc:sldChg>
      <pc:sldChg chg="addSp delSp modSp mod setBg">
        <pc:chgData name="Shoko Kakuda" userId="40706642-bbdd-4be4-a46a-1d3174691c72" providerId="ADAL" clId="{FA36AF44-4DA6-43D3-A3C8-71A310D93B9B}" dt="2022-01-19T04:23:09.871" v="1295"/>
        <pc:sldMkLst>
          <pc:docMk/>
          <pc:sldMk cId="2551268477" sldId="273"/>
        </pc:sldMkLst>
        <pc:spChg chg="del">
          <ac:chgData name="Shoko Kakuda" userId="40706642-bbdd-4be4-a46a-1d3174691c72" providerId="ADAL" clId="{FA36AF44-4DA6-43D3-A3C8-71A310D93B9B}" dt="2022-01-19T03:24:57.904" v="216" actId="478"/>
          <ac:spMkLst>
            <pc:docMk/>
            <pc:sldMk cId="2551268477" sldId="273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4:59.955" v="217" actId="478"/>
          <ac:spMkLst>
            <pc:docMk/>
            <pc:sldMk cId="2551268477" sldId="273"/>
            <ac:spMk id="3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5:31.300" v="224" actId="478"/>
          <ac:spMkLst>
            <pc:docMk/>
            <pc:sldMk cId="2551268477" sldId="273"/>
            <ac:spMk id="12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5:54.287" v="232" actId="1076"/>
          <ac:spMkLst>
            <pc:docMk/>
            <pc:sldMk cId="2551268477" sldId="273"/>
            <ac:spMk id="13" creationId="{B95A1E54-F997-4E5B-9EBC-9091A28CA251}"/>
          </ac:spMkLst>
        </pc:spChg>
        <pc:picChg chg="add mod">
          <ac:chgData name="Shoko Kakuda" userId="40706642-bbdd-4be4-a46a-1d3174691c72" providerId="ADAL" clId="{FA36AF44-4DA6-43D3-A3C8-71A310D93B9B}" dt="2022-01-19T04:21:23.161" v="1280" actId="1076"/>
          <ac:picMkLst>
            <pc:docMk/>
            <pc:sldMk cId="2551268477" sldId="273"/>
            <ac:picMk id="3" creationId="{A1E194D8-B4B0-43DB-9063-310519A47AA0}"/>
          </ac:picMkLst>
        </pc:picChg>
        <pc:picChg chg="del">
          <ac:chgData name="Shoko Kakuda" userId="40706642-bbdd-4be4-a46a-1d3174691c72" providerId="ADAL" clId="{FA36AF44-4DA6-43D3-A3C8-71A310D93B9B}" dt="2022-01-19T03:24:55.434" v="215" actId="478"/>
          <ac:picMkLst>
            <pc:docMk/>
            <pc:sldMk cId="2551268477" sldId="273"/>
            <ac:picMk id="4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4:21:17.867" v="1278" actId="478"/>
          <ac:picMkLst>
            <pc:docMk/>
            <pc:sldMk cId="2551268477" sldId="273"/>
            <ac:picMk id="5" creationId="{00000000-0000-0000-0000-000000000000}"/>
          </ac:picMkLst>
        </pc:picChg>
        <pc:picChg chg="add mod">
          <ac:chgData name="Shoko Kakuda" userId="40706642-bbdd-4be4-a46a-1d3174691c72" providerId="ADAL" clId="{FA36AF44-4DA6-43D3-A3C8-71A310D93B9B}" dt="2022-01-19T04:22:20.893" v="1287" actId="1076"/>
          <ac:picMkLst>
            <pc:docMk/>
            <pc:sldMk cId="2551268477" sldId="273"/>
            <ac:picMk id="6" creationId="{52022421-3585-42FC-AAE5-4570755FAAFA}"/>
          </ac:picMkLst>
        </pc:picChg>
        <pc:picChg chg="add mod">
          <ac:chgData name="Shoko Kakuda" userId="40706642-bbdd-4be4-a46a-1d3174691c72" providerId="ADAL" clId="{FA36AF44-4DA6-43D3-A3C8-71A310D93B9B}" dt="2022-01-19T04:23:01.691" v="1294" actId="1076"/>
          <ac:picMkLst>
            <pc:docMk/>
            <pc:sldMk cId="2551268477" sldId="273"/>
            <ac:picMk id="8" creationId="{0483DE5F-4780-4B7D-B1A7-87B8B1FF590B}"/>
          </ac:picMkLst>
        </pc:picChg>
        <pc:picChg chg="del mod">
          <ac:chgData name="Shoko Kakuda" userId="40706642-bbdd-4be4-a46a-1d3174691c72" providerId="ADAL" clId="{FA36AF44-4DA6-43D3-A3C8-71A310D93B9B}" dt="2022-01-19T04:21:45.377" v="1282" actId="478"/>
          <ac:picMkLst>
            <pc:docMk/>
            <pc:sldMk cId="2551268477" sldId="273"/>
            <ac:picMk id="9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3:25:34.015" v="226" actId="478"/>
          <ac:picMkLst>
            <pc:docMk/>
            <pc:sldMk cId="2551268477" sldId="273"/>
            <ac:picMk id="10" creationId="{5C45A8E9-2B03-455E-9D8A-C425D8F17DCC}"/>
          </ac:picMkLst>
        </pc:picChg>
        <pc:picChg chg="del mod">
          <ac:chgData name="Shoko Kakuda" userId="40706642-bbdd-4be4-a46a-1d3174691c72" providerId="ADAL" clId="{FA36AF44-4DA6-43D3-A3C8-71A310D93B9B}" dt="2022-01-19T04:22:32.840" v="1290" actId="478"/>
          <ac:picMkLst>
            <pc:docMk/>
            <pc:sldMk cId="2551268477" sldId="273"/>
            <ac:picMk id="11" creationId="{00000000-0000-0000-0000-000000000000}"/>
          </ac:picMkLst>
        </pc:picChg>
      </pc:sldChg>
      <pc:sldChg chg="addSp delSp modSp add del mod setBg">
        <pc:chgData name="Shoko Kakuda" userId="40706642-bbdd-4be4-a46a-1d3174691c72" providerId="ADAL" clId="{FA36AF44-4DA6-43D3-A3C8-71A310D93B9B}" dt="2022-01-19T04:25:03.866" v="1312" actId="1076"/>
        <pc:sldMkLst>
          <pc:docMk/>
          <pc:sldMk cId="2994488855" sldId="275"/>
        </pc:sldMkLst>
        <pc:spChg chg="del mod">
          <ac:chgData name="Shoko Kakuda" userId="40706642-bbdd-4be4-a46a-1d3174691c72" providerId="ADAL" clId="{FA36AF44-4DA6-43D3-A3C8-71A310D93B9B}" dt="2022-01-19T03:25:20.646" v="222" actId="478"/>
          <ac:spMkLst>
            <pc:docMk/>
            <pc:sldMk cId="2994488855" sldId="275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5:18.766" v="220" actId="478"/>
          <ac:spMkLst>
            <pc:docMk/>
            <pc:sldMk cId="2994488855" sldId="275"/>
            <ac:spMk id="3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6:07.996" v="235"/>
          <ac:spMkLst>
            <pc:docMk/>
            <pc:sldMk cId="2994488855" sldId="275"/>
            <ac:spMk id="9" creationId="{3B1B44C9-5C39-4E5B-936B-7D2EC105EE3E}"/>
          </ac:spMkLst>
        </pc:spChg>
        <pc:spChg chg="del mod">
          <ac:chgData name="Shoko Kakuda" userId="40706642-bbdd-4be4-a46a-1d3174691c72" providerId="ADAL" clId="{FA36AF44-4DA6-43D3-A3C8-71A310D93B9B}" dt="2022-01-19T03:26:07.113" v="234" actId="478"/>
          <ac:spMkLst>
            <pc:docMk/>
            <pc:sldMk cId="2994488855" sldId="275"/>
            <ac:spMk id="11" creationId="{00000000-0000-0000-0000-000000000000}"/>
          </ac:spMkLst>
        </pc:spChg>
        <pc:picChg chg="add mod">
          <ac:chgData name="Shoko Kakuda" userId="40706642-bbdd-4be4-a46a-1d3174691c72" providerId="ADAL" clId="{FA36AF44-4DA6-43D3-A3C8-71A310D93B9B}" dt="2022-01-19T04:24:58.424" v="1310" actId="1076"/>
          <ac:picMkLst>
            <pc:docMk/>
            <pc:sldMk cId="2994488855" sldId="275"/>
            <ac:picMk id="3" creationId="{124AAF82-8C71-4CA5-856F-B59D8188C583}"/>
          </ac:picMkLst>
        </pc:picChg>
        <pc:picChg chg="del">
          <ac:chgData name="Shoko Kakuda" userId="40706642-bbdd-4be4-a46a-1d3174691c72" providerId="ADAL" clId="{FA36AF44-4DA6-43D3-A3C8-71A310D93B9B}" dt="2022-01-19T03:25:08.948" v="219" actId="478"/>
          <ac:picMkLst>
            <pc:docMk/>
            <pc:sldMk cId="2994488855" sldId="275"/>
            <ac:picMk id="4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4:52.484" v="1309" actId="1076"/>
          <ac:picMkLst>
            <pc:docMk/>
            <pc:sldMk cId="2994488855" sldId="275"/>
            <ac:picMk id="5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4:24:14.508" v="1304" actId="478"/>
          <ac:picMkLst>
            <pc:docMk/>
            <pc:sldMk cId="2994488855" sldId="275"/>
            <ac:picMk id="6" creationId="{03A1CE2F-2F4B-4C89-9F17-88CB027BB755}"/>
          </ac:picMkLst>
        </pc:picChg>
        <pc:picChg chg="del">
          <ac:chgData name="Shoko Kakuda" userId="40706642-bbdd-4be4-a46a-1d3174691c72" providerId="ADAL" clId="{FA36AF44-4DA6-43D3-A3C8-71A310D93B9B}" dt="2022-01-19T04:23:27.889" v="1296" actId="478"/>
          <ac:picMkLst>
            <pc:docMk/>
            <pc:sldMk cId="2994488855" sldId="275"/>
            <ac:picMk id="8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23:29.615" v="1297" actId="478"/>
          <ac:picMkLst>
            <pc:docMk/>
            <pc:sldMk cId="2994488855" sldId="275"/>
            <ac:picMk id="10" creationId="{00000000-0000-0000-0000-000000000000}"/>
          </ac:picMkLst>
        </pc:picChg>
        <pc:picChg chg="add mod">
          <ac:chgData name="Shoko Kakuda" userId="40706642-bbdd-4be4-a46a-1d3174691c72" providerId="ADAL" clId="{FA36AF44-4DA6-43D3-A3C8-71A310D93B9B}" dt="2022-01-19T04:25:03.866" v="1312" actId="1076"/>
          <ac:picMkLst>
            <pc:docMk/>
            <pc:sldMk cId="2994488855" sldId="275"/>
            <ac:picMk id="11" creationId="{E0036A0B-68E0-4839-8AD8-E810EE916EF9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25:26.597" v="1321" actId="1038"/>
        <pc:sldMkLst>
          <pc:docMk/>
          <pc:sldMk cId="2267482064" sldId="276"/>
        </pc:sldMkLst>
        <pc:spChg chg="del">
          <ac:chgData name="Shoko Kakuda" userId="40706642-bbdd-4be4-a46a-1d3174691c72" providerId="ADAL" clId="{FA36AF44-4DA6-43D3-A3C8-71A310D93B9B}" dt="2022-01-19T03:26:13.236" v="236" actId="478"/>
          <ac:spMkLst>
            <pc:docMk/>
            <pc:sldMk cId="2267482064" sldId="276"/>
            <ac:spMk id="7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6:20.377" v="241" actId="1076"/>
          <ac:spMkLst>
            <pc:docMk/>
            <pc:sldMk cId="2267482064" sldId="276"/>
            <ac:spMk id="9" creationId="{4BEC8299-87A2-4DEB-BA1E-7B70AB13C6C6}"/>
          </ac:spMkLst>
        </pc:spChg>
        <pc:picChg chg="mod">
          <ac:chgData name="Shoko Kakuda" userId="40706642-bbdd-4be4-a46a-1d3174691c72" providerId="ADAL" clId="{FA36AF44-4DA6-43D3-A3C8-71A310D93B9B}" dt="2022-01-19T04:25:26.597" v="1321" actId="1038"/>
          <ac:picMkLst>
            <pc:docMk/>
            <pc:sldMk cId="2267482064" sldId="276"/>
            <ac:picMk id="5" creationId="{00000000-0000-0000-0000-000000000000}"/>
          </ac:picMkLst>
        </pc:picChg>
        <pc:picChg chg="mod ord">
          <ac:chgData name="Shoko Kakuda" userId="40706642-bbdd-4be4-a46a-1d3174691c72" providerId="ADAL" clId="{FA36AF44-4DA6-43D3-A3C8-71A310D93B9B}" dt="2022-01-19T04:25:21.473" v="1314" actId="167"/>
          <ac:picMkLst>
            <pc:docMk/>
            <pc:sldMk cId="2267482064" sldId="276"/>
            <ac:picMk id="6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26:35.299" v="1351" actId="1035"/>
        <pc:sldMkLst>
          <pc:docMk/>
          <pc:sldMk cId="2811971883" sldId="277"/>
        </pc:sldMkLst>
        <pc:spChg chg="del">
          <ac:chgData name="Shoko Kakuda" userId="40706642-bbdd-4be4-a46a-1d3174691c72" providerId="ADAL" clId="{FA36AF44-4DA6-43D3-A3C8-71A310D93B9B}" dt="2022-01-19T03:26:25.524" v="242" actId="478"/>
          <ac:spMkLst>
            <pc:docMk/>
            <pc:sldMk cId="2811971883" sldId="277"/>
            <ac:spMk id="2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6:41.694" v="249" actId="1076"/>
          <ac:spMkLst>
            <pc:docMk/>
            <pc:sldMk cId="2811971883" sldId="277"/>
            <ac:spMk id="11" creationId="{049E480D-06AC-4AC2-9B92-F3D2D4D08586}"/>
          </ac:spMkLst>
        </pc:spChg>
        <pc:spChg chg="del">
          <ac:chgData name="Shoko Kakuda" userId="40706642-bbdd-4be4-a46a-1d3174691c72" providerId="ADAL" clId="{FA36AF44-4DA6-43D3-A3C8-71A310D93B9B}" dt="2022-01-19T03:26:28.987" v="243" actId="478"/>
          <ac:spMkLst>
            <pc:docMk/>
            <pc:sldMk cId="2811971883" sldId="277"/>
            <ac:spMk id="14" creationId="{00000000-0000-0000-0000-000000000000}"/>
          </ac:spMkLst>
        </pc:spChg>
        <pc:picChg chg="mod">
          <ac:chgData name="Shoko Kakuda" userId="40706642-bbdd-4be4-a46a-1d3174691c72" providerId="ADAL" clId="{FA36AF44-4DA6-43D3-A3C8-71A310D93B9B}" dt="2022-01-19T04:26:08.193" v="1330" actId="1076"/>
          <ac:picMkLst>
            <pc:docMk/>
            <pc:sldMk cId="2811971883" sldId="277"/>
            <ac:picMk id="3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6:16.879" v="1333" actId="1076"/>
          <ac:picMkLst>
            <pc:docMk/>
            <pc:sldMk cId="2811971883" sldId="277"/>
            <ac:picMk id="6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6:35.299" v="1351" actId="1035"/>
          <ac:picMkLst>
            <pc:docMk/>
            <pc:sldMk cId="2811971883" sldId="277"/>
            <ac:picMk id="8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6:35.299" v="1351" actId="1035"/>
          <ac:picMkLst>
            <pc:docMk/>
            <pc:sldMk cId="2811971883" sldId="277"/>
            <ac:picMk id="9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6:35.299" v="1351" actId="1035"/>
          <ac:picMkLst>
            <pc:docMk/>
            <pc:sldMk cId="2811971883" sldId="277"/>
            <ac:picMk id="10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5:45.110" v="1323" actId="1076"/>
          <ac:picMkLst>
            <pc:docMk/>
            <pc:sldMk cId="2811971883" sldId="277"/>
            <ac:picMk id="12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FA36AF44-4DA6-43D3-A3C8-71A310D93B9B}" dt="2022-01-19T04:27:40.992" v="1386" actId="47"/>
        <pc:sldMkLst>
          <pc:docMk/>
          <pc:sldMk cId="105134240" sldId="278"/>
        </pc:sldMkLst>
        <pc:spChg chg="del">
          <ac:chgData name="Shoko Kakuda" userId="40706642-bbdd-4be4-a46a-1d3174691c72" providerId="ADAL" clId="{FA36AF44-4DA6-43D3-A3C8-71A310D93B9B}" dt="2022-01-19T03:26:50.179" v="250" actId="478"/>
          <ac:spMkLst>
            <pc:docMk/>
            <pc:sldMk cId="105134240" sldId="278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6:55.394" v="251" actId="478"/>
          <ac:spMkLst>
            <pc:docMk/>
            <pc:sldMk cId="105134240" sldId="278"/>
            <ac:spMk id="11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6:55.914" v="252"/>
          <ac:spMkLst>
            <pc:docMk/>
            <pc:sldMk cId="105134240" sldId="278"/>
            <ac:spMk id="12" creationId="{12869217-0A67-490A-8052-FE6D673C565E}"/>
          </ac:spMkLst>
        </pc:spChg>
        <pc:picChg chg="del">
          <ac:chgData name="Shoko Kakuda" userId="40706642-bbdd-4be4-a46a-1d3174691c72" providerId="ADAL" clId="{FA36AF44-4DA6-43D3-A3C8-71A310D93B9B}" dt="2022-01-19T04:26:55.291" v="1354" actId="21"/>
          <ac:picMkLst>
            <pc:docMk/>
            <pc:sldMk cId="105134240" sldId="278"/>
            <ac:picMk id="10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27:20.280" v="263"/>
        <pc:sldMkLst>
          <pc:docMk/>
          <pc:sldMk cId="2558830859" sldId="279"/>
        </pc:sldMkLst>
        <pc:spChg chg="del">
          <ac:chgData name="Shoko Kakuda" userId="40706642-bbdd-4be4-a46a-1d3174691c72" providerId="ADAL" clId="{FA36AF44-4DA6-43D3-A3C8-71A310D93B9B}" dt="2022-01-19T03:27:12.950" v="259" actId="478"/>
          <ac:spMkLst>
            <pc:docMk/>
            <pc:sldMk cId="2558830859" sldId="279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7:16.107" v="261" actId="478"/>
          <ac:spMkLst>
            <pc:docMk/>
            <pc:sldMk cId="2558830859" sldId="279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7:19.833" v="262" actId="478"/>
          <ac:spMkLst>
            <pc:docMk/>
            <pc:sldMk cId="2558830859" sldId="279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7:20.280" v="263"/>
          <ac:spMkLst>
            <pc:docMk/>
            <pc:sldMk cId="2558830859" sldId="279"/>
            <ac:spMk id="7" creationId="{4797A73A-17DF-48A1-9F26-9E1F395E92ED}"/>
          </ac:spMkLst>
        </pc:spChg>
      </pc:sldChg>
      <pc:sldChg chg="addSp delSp modSp del mod">
        <pc:chgData name="Shoko Kakuda" userId="40706642-bbdd-4be4-a46a-1d3174691c72" providerId="ADAL" clId="{FA36AF44-4DA6-43D3-A3C8-71A310D93B9B}" dt="2022-01-19T04:28:04.405" v="1388" actId="47"/>
        <pc:sldMkLst>
          <pc:docMk/>
          <pc:sldMk cId="1964062078" sldId="280"/>
        </pc:sldMkLst>
        <pc:spChg chg="del mod">
          <ac:chgData name="Shoko Kakuda" userId="40706642-bbdd-4be4-a46a-1d3174691c72" providerId="ADAL" clId="{FA36AF44-4DA6-43D3-A3C8-71A310D93B9B}" dt="2022-01-19T03:27:04.952" v="256" actId="478"/>
          <ac:spMkLst>
            <pc:docMk/>
            <pc:sldMk cId="1964062078" sldId="280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7:07.663" v="258" actId="478"/>
          <ac:spMkLst>
            <pc:docMk/>
            <pc:sldMk cId="1964062078" sldId="280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7:02.288" v="253" actId="478"/>
          <ac:spMkLst>
            <pc:docMk/>
            <pc:sldMk cId="1964062078" sldId="280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7:02.736" v="254"/>
          <ac:spMkLst>
            <pc:docMk/>
            <pc:sldMk cId="1964062078" sldId="280"/>
            <ac:spMk id="7" creationId="{FDEF7087-B466-498E-AA26-B135A97423D9}"/>
          </ac:spMkLst>
        </pc:spChg>
      </pc:sldChg>
      <pc:sldChg chg="addSp delSp modSp mod">
        <pc:chgData name="Shoko Kakuda" userId="40706642-bbdd-4be4-a46a-1d3174691c72" providerId="ADAL" clId="{FA36AF44-4DA6-43D3-A3C8-71A310D93B9B}" dt="2022-01-19T03:27:41.826" v="272" actId="1076"/>
        <pc:sldMkLst>
          <pc:docMk/>
          <pc:sldMk cId="2429778399" sldId="281"/>
        </pc:sldMkLst>
        <pc:spChg chg="del">
          <ac:chgData name="Shoko Kakuda" userId="40706642-bbdd-4be4-a46a-1d3174691c72" providerId="ADAL" clId="{FA36AF44-4DA6-43D3-A3C8-71A310D93B9B}" dt="2022-01-19T03:27:38.888" v="271" actId="478"/>
          <ac:spMkLst>
            <pc:docMk/>
            <pc:sldMk cId="2429778399" sldId="281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7:26.923" v="264" actId="478"/>
          <ac:spMkLst>
            <pc:docMk/>
            <pc:sldMk cId="2429778399" sldId="281"/>
            <ac:spMk id="3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7:30.173" v="266" actId="478"/>
          <ac:spMkLst>
            <pc:docMk/>
            <pc:sldMk cId="2429778399" sldId="281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7:33.179" v="269" actId="20577"/>
          <ac:spMkLst>
            <pc:docMk/>
            <pc:sldMk cId="2429778399" sldId="281"/>
            <ac:spMk id="7" creationId="{AAB2D741-4BD3-4A1A-BDE7-606C224A7423}"/>
          </ac:spMkLst>
        </pc:spChg>
        <pc:picChg chg="mod">
          <ac:chgData name="Shoko Kakuda" userId="40706642-bbdd-4be4-a46a-1d3174691c72" providerId="ADAL" clId="{FA36AF44-4DA6-43D3-A3C8-71A310D93B9B}" dt="2022-01-19T03:27:41.826" v="272" actId="1076"/>
          <ac:picMkLst>
            <pc:docMk/>
            <pc:sldMk cId="2429778399" sldId="281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34:41.223" v="1449" actId="1076"/>
        <pc:sldMkLst>
          <pc:docMk/>
          <pc:sldMk cId="2227165386" sldId="282"/>
        </pc:sldMkLst>
        <pc:spChg chg="del">
          <ac:chgData name="Shoko Kakuda" userId="40706642-bbdd-4be4-a46a-1d3174691c72" providerId="ADAL" clId="{FA36AF44-4DA6-43D3-A3C8-71A310D93B9B}" dt="2022-01-19T03:27:49.333" v="273" actId="478"/>
          <ac:spMkLst>
            <pc:docMk/>
            <pc:sldMk cId="2227165386" sldId="282"/>
            <ac:spMk id="7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7:51.558" v="276" actId="20577"/>
          <ac:spMkLst>
            <pc:docMk/>
            <pc:sldMk cId="2227165386" sldId="282"/>
            <ac:spMk id="8" creationId="{573DD8B8-146A-4CDA-B703-460E97E1DEDA}"/>
          </ac:spMkLst>
        </pc:spChg>
        <pc:picChg chg="del mod">
          <ac:chgData name="Shoko Kakuda" userId="40706642-bbdd-4be4-a46a-1d3174691c72" providerId="ADAL" clId="{FA36AF44-4DA6-43D3-A3C8-71A310D93B9B}" dt="2022-01-19T03:27:57.258" v="280" actId="21"/>
          <ac:picMkLst>
            <pc:docMk/>
            <pc:sldMk cId="2227165386" sldId="282"/>
            <ac:picMk id="2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4:34:34.472" v="1446" actId="478"/>
          <ac:picMkLst>
            <pc:docMk/>
            <pc:sldMk cId="2227165386" sldId="282"/>
            <ac:picMk id="3" creationId="{421C5F1D-08AF-4CEC-97D2-437D4847C155}"/>
          </ac:picMkLst>
        </pc:picChg>
        <pc:picChg chg="del">
          <ac:chgData name="Shoko Kakuda" userId="40706642-bbdd-4be4-a46a-1d3174691c72" providerId="ADAL" clId="{FA36AF44-4DA6-43D3-A3C8-71A310D93B9B}" dt="2022-01-19T03:27:54.583" v="277" actId="21"/>
          <ac:picMkLst>
            <pc:docMk/>
            <pc:sldMk cId="2227165386" sldId="282"/>
            <ac:picMk id="5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4:34:32.749" v="1445" actId="478"/>
          <ac:picMkLst>
            <pc:docMk/>
            <pc:sldMk cId="2227165386" sldId="282"/>
            <ac:picMk id="5" creationId="{8E1F91FA-BA64-4E11-B062-1CED39A2AEBE}"/>
          </ac:picMkLst>
        </pc:picChg>
        <pc:picChg chg="add mod">
          <ac:chgData name="Shoko Kakuda" userId="40706642-bbdd-4be4-a46a-1d3174691c72" providerId="ADAL" clId="{FA36AF44-4DA6-43D3-A3C8-71A310D93B9B}" dt="2022-01-19T03:27:55.911" v="278"/>
          <ac:picMkLst>
            <pc:docMk/>
            <pc:sldMk cId="2227165386" sldId="282"/>
            <ac:picMk id="9" creationId="{553B0040-57E9-4BD0-9E38-829C5228AC6A}"/>
          </ac:picMkLst>
        </pc:picChg>
        <pc:picChg chg="add del mod">
          <ac:chgData name="Shoko Kakuda" userId="40706642-bbdd-4be4-a46a-1d3174691c72" providerId="ADAL" clId="{FA36AF44-4DA6-43D3-A3C8-71A310D93B9B}" dt="2022-01-19T04:32:52.127" v="1434" actId="478"/>
          <ac:picMkLst>
            <pc:docMk/>
            <pc:sldMk cId="2227165386" sldId="282"/>
            <ac:picMk id="10" creationId="{2FC12E1A-2C89-4B6A-80B7-A0E8D1B82AA5}"/>
          </ac:picMkLst>
        </pc:picChg>
        <pc:picChg chg="add del mod">
          <ac:chgData name="Shoko Kakuda" userId="40706642-bbdd-4be4-a46a-1d3174691c72" providerId="ADAL" clId="{FA36AF44-4DA6-43D3-A3C8-71A310D93B9B}" dt="2022-01-19T04:34:31.394" v="1444" actId="478"/>
          <ac:picMkLst>
            <pc:docMk/>
            <pc:sldMk cId="2227165386" sldId="282"/>
            <ac:picMk id="11" creationId="{60368BED-0876-4E34-8DB8-15E3739DC76D}"/>
          </ac:picMkLst>
        </pc:picChg>
        <pc:picChg chg="add mod">
          <ac:chgData name="Shoko Kakuda" userId="40706642-bbdd-4be4-a46a-1d3174691c72" providerId="ADAL" clId="{FA36AF44-4DA6-43D3-A3C8-71A310D93B9B}" dt="2022-01-19T04:34:41.223" v="1449" actId="1076"/>
          <ac:picMkLst>
            <pc:docMk/>
            <pc:sldMk cId="2227165386" sldId="282"/>
            <ac:picMk id="13" creationId="{29C2AF78-5D66-43E7-A840-F9D75EB07455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35:42.289" v="1459" actId="1076"/>
        <pc:sldMkLst>
          <pc:docMk/>
          <pc:sldMk cId="3397798618" sldId="283"/>
        </pc:sldMkLst>
        <pc:spChg chg="del">
          <ac:chgData name="Shoko Kakuda" userId="40706642-bbdd-4be4-a46a-1d3174691c72" providerId="ADAL" clId="{FA36AF44-4DA6-43D3-A3C8-71A310D93B9B}" dt="2022-01-19T03:28:11.633" v="285" actId="478"/>
          <ac:spMkLst>
            <pc:docMk/>
            <pc:sldMk cId="3397798618" sldId="283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8:06.309" v="283" actId="478"/>
          <ac:spMkLst>
            <pc:docMk/>
            <pc:sldMk cId="3397798618" sldId="283"/>
            <ac:spMk id="3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8:40.897" v="289" actId="478"/>
          <ac:spMkLst>
            <pc:docMk/>
            <pc:sldMk cId="3397798618" sldId="283"/>
            <ac:spMk id="7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4:35:42.289" v="1459" actId="1076"/>
          <ac:spMkLst>
            <pc:docMk/>
            <pc:sldMk cId="3397798618" sldId="283"/>
            <ac:spMk id="8" creationId="{9CC482F7-0905-4E66-8070-991040CB6829}"/>
          </ac:spMkLst>
        </pc:spChg>
        <pc:picChg chg="mod modCrop">
          <ac:chgData name="Shoko Kakuda" userId="40706642-bbdd-4be4-a46a-1d3174691c72" providerId="ADAL" clId="{FA36AF44-4DA6-43D3-A3C8-71A310D93B9B}" dt="2022-01-19T04:35:09.709" v="1451" actId="732"/>
          <ac:picMkLst>
            <pc:docMk/>
            <pc:sldMk cId="3397798618" sldId="283"/>
            <ac:picMk id="5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35:36.908" v="1458" actId="14100"/>
          <ac:picMkLst>
            <pc:docMk/>
            <pc:sldMk cId="3397798618" sldId="283"/>
            <ac:picMk id="6" creationId="{00000000-0000-0000-0000-000000000000}"/>
          </ac:picMkLst>
        </pc:picChg>
      </pc:sldChg>
      <pc:sldChg chg="addSp delSp modSp add del mod">
        <pc:chgData name="Shoko Kakuda" userId="40706642-bbdd-4be4-a46a-1d3174691c72" providerId="ADAL" clId="{FA36AF44-4DA6-43D3-A3C8-71A310D93B9B}" dt="2022-01-19T08:07:12.030" v="2137" actId="14100"/>
        <pc:sldMkLst>
          <pc:docMk/>
          <pc:sldMk cId="1705796935" sldId="284"/>
        </pc:sldMkLst>
        <pc:spChg chg="del">
          <ac:chgData name="Shoko Kakuda" userId="40706642-bbdd-4be4-a46a-1d3174691c72" providerId="ADAL" clId="{FA36AF44-4DA6-43D3-A3C8-71A310D93B9B}" dt="2022-01-19T03:28:58.746" v="297" actId="478"/>
          <ac:spMkLst>
            <pc:docMk/>
            <pc:sldMk cId="1705796935" sldId="284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8:53.946" v="295" actId="478"/>
          <ac:spMkLst>
            <pc:docMk/>
            <pc:sldMk cId="1705796935" sldId="284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8:47.618" v="290" actId="478"/>
          <ac:spMkLst>
            <pc:docMk/>
            <pc:sldMk cId="1705796935" sldId="284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8:49.996" v="293" actId="20577"/>
          <ac:spMkLst>
            <pc:docMk/>
            <pc:sldMk cId="1705796935" sldId="284"/>
            <ac:spMk id="7" creationId="{BB51A3E4-651F-4901-800E-E01CD90993BC}"/>
          </ac:spMkLst>
        </pc:spChg>
        <pc:picChg chg="add mod">
          <ac:chgData name="Shoko Kakuda" userId="40706642-bbdd-4be4-a46a-1d3174691c72" providerId="ADAL" clId="{FA36AF44-4DA6-43D3-A3C8-71A310D93B9B}" dt="2022-01-19T08:06:31.752" v="2130" actId="1076"/>
          <ac:picMkLst>
            <pc:docMk/>
            <pc:sldMk cId="1705796935" sldId="284"/>
            <ac:picMk id="3" creationId="{8642DD45-6D49-4946-B02A-F39985B59920}"/>
          </ac:picMkLst>
        </pc:picChg>
        <pc:picChg chg="del mod">
          <ac:chgData name="Shoko Kakuda" userId="40706642-bbdd-4be4-a46a-1d3174691c72" providerId="ADAL" clId="{FA36AF44-4DA6-43D3-A3C8-71A310D93B9B}" dt="2022-01-19T04:46:15.358" v="1821" actId="478"/>
          <ac:picMkLst>
            <pc:docMk/>
            <pc:sldMk cId="1705796935" sldId="284"/>
            <ac:picMk id="5" creationId="{00000000-0000-0000-0000-000000000000}"/>
          </ac:picMkLst>
        </pc:picChg>
        <pc:picChg chg="add mod modCrop">
          <ac:chgData name="Shoko Kakuda" userId="40706642-bbdd-4be4-a46a-1d3174691c72" providerId="ADAL" clId="{FA36AF44-4DA6-43D3-A3C8-71A310D93B9B}" dt="2022-01-19T08:07:12.030" v="2137" actId="14100"/>
          <ac:picMkLst>
            <pc:docMk/>
            <pc:sldMk cId="1705796935" sldId="284"/>
            <ac:picMk id="6" creationId="{1D843C99-D1E5-431E-A909-C09474507FE6}"/>
          </ac:picMkLst>
        </pc:picChg>
        <pc:picChg chg="add mod">
          <ac:chgData name="Shoko Kakuda" userId="40706642-bbdd-4be4-a46a-1d3174691c72" providerId="ADAL" clId="{FA36AF44-4DA6-43D3-A3C8-71A310D93B9B}" dt="2022-01-19T08:06:24.842" v="2126" actId="1035"/>
          <ac:picMkLst>
            <pc:docMk/>
            <pc:sldMk cId="1705796935" sldId="284"/>
            <ac:picMk id="8" creationId="{5FE9D640-3900-48AF-B758-3066BF31A26E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3:29:27.997" v="313" actId="1076"/>
        <pc:sldMkLst>
          <pc:docMk/>
          <pc:sldMk cId="2846583856" sldId="285"/>
        </pc:sldMkLst>
        <pc:spChg chg="del mod">
          <ac:chgData name="Shoko Kakuda" userId="40706642-bbdd-4be4-a46a-1d3174691c72" providerId="ADAL" clId="{FA36AF44-4DA6-43D3-A3C8-71A310D93B9B}" dt="2022-01-19T03:29:12.032" v="305" actId="478"/>
          <ac:spMkLst>
            <pc:docMk/>
            <pc:sldMk cId="2846583856" sldId="285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9:15.491" v="307" actId="478"/>
          <ac:spMkLst>
            <pc:docMk/>
            <pc:sldMk cId="2846583856" sldId="285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29:07.505" v="300" actId="478"/>
          <ac:spMkLst>
            <pc:docMk/>
            <pc:sldMk cId="2846583856" sldId="285"/>
            <ac:spMk id="8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29:09.697" v="303" actId="20577"/>
          <ac:spMkLst>
            <pc:docMk/>
            <pc:sldMk cId="2846583856" sldId="285"/>
            <ac:spMk id="9" creationId="{97B2BB19-B533-4B7B-8C81-DDA95F70CC0B}"/>
          </ac:spMkLst>
        </pc:spChg>
        <pc:picChg chg="mod">
          <ac:chgData name="Shoko Kakuda" userId="40706642-bbdd-4be4-a46a-1d3174691c72" providerId="ADAL" clId="{FA36AF44-4DA6-43D3-A3C8-71A310D93B9B}" dt="2022-01-19T03:29:27.997" v="313" actId="1076"/>
          <ac:picMkLst>
            <pc:docMk/>
            <pc:sldMk cId="2846583856" sldId="285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4:48:18.431" v="1969" actId="1076"/>
        <pc:sldMkLst>
          <pc:docMk/>
          <pc:sldMk cId="4116297321" sldId="286"/>
        </pc:sldMkLst>
        <pc:spChg chg="add mod">
          <ac:chgData name="Shoko Kakuda" userId="40706642-bbdd-4be4-a46a-1d3174691c72" providerId="ADAL" clId="{FA36AF44-4DA6-43D3-A3C8-71A310D93B9B}" dt="2022-01-19T04:48:18.431" v="1969" actId="1076"/>
          <ac:spMkLst>
            <pc:docMk/>
            <pc:sldMk cId="4116297321" sldId="286"/>
            <ac:spMk id="2" creationId="{83D31A0B-708D-4045-B4B4-51DD02A0884C}"/>
          </ac:spMkLst>
        </pc:spChg>
        <pc:spChg chg="add mod">
          <ac:chgData name="Shoko Kakuda" userId="40706642-bbdd-4be4-a46a-1d3174691c72" providerId="ADAL" clId="{FA36AF44-4DA6-43D3-A3C8-71A310D93B9B}" dt="2022-01-19T03:29:36.611" v="317" actId="20577"/>
          <ac:spMkLst>
            <pc:docMk/>
            <pc:sldMk cId="4116297321" sldId="286"/>
            <ac:spMk id="11" creationId="{039C2CE6-5955-44FF-904F-AC5D4DF8BBB5}"/>
          </ac:spMkLst>
        </pc:spChg>
        <pc:spChg chg="del">
          <ac:chgData name="Shoko Kakuda" userId="40706642-bbdd-4be4-a46a-1d3174691c72" providerId="ADAL" clId="{FA36AF44-4DA6-43D3-A3C8-71A310D93B9B}" dt="2022-01-19T03:29:34.266" v="314" actId="478"/>
          <ac:spMkLst>
            <pc:docMk/>
            <pc:sldMk cId="4116297321" sldId="286"/>
            <ac:spMk id="12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4:48:13.881" v="1968" actId="1076"/>
          <ac:spMkLst>
            <pc:docMk/>
            <pc:sldMk cId="4116297321" sldId="286"/>
            <ac:spMk id="12" creationId="{77E13387-F739-4C1D-A210-7F1A374AAD30}"/>
          </ac:spMkLst>
        </pc:spChg>
        <pc:spChg chg="add mod">
          <ac:chgData name="Shoko Kakuda" userId="40706642-bbdd-4be4-a46a-1d3174691c72" providerId="ADAL" clId="{FA36AF44-4DA6-43D3-A3C8-71A310D93B9B}" dt="2022-01-19T04:48:03.563" v="1965" actId="1076"/>
          <ac:spMkLst>
            <pc:docMk/>
            <pc:sldMk cId="4116297321" sldId="286"/>
            <ac:spMk id="13" creationId="{3633AF2D-FC86-4F85-A31F-768849D46750}"/>
          </ac:spMkLst>
        </pc:spChg>
        <pc:picChg chg="mod">
          <ac:chgData name="Shoko Kakuda" userId="40706642-bbdd-4be4-a46a-1d3174691c72" providerId="ADAL" clId="{FA36AF44-4DA6-43D3-A3C8-71A310D93B9B}" dt="2022-01-19T03:29:47.774" v="322" actId="1076"/>
          <ac:picMkLst>
            <pc:docMk/>
            <pc:sldMk cId="4116297321" sldId="286"/>
            <ac:picMk id="5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47:55.990" v="1962" actId="478"/>
          <ac:picMkLst>
            <pc:docMk/>
            <pc:sldMk cId="4116297321" sldId="286"/>
            <ac:picMk id="6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47:57.967" v="1964" actId="478"/>
          <ac:picMkLst>
            <pc:docMk/>
            <pc:sldMk cId="4116297321" sldId="286"/>
            <ac:picMk id="8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47:57.427" v="1963" actId="478"/>
          <ac:picMkLst>
            <pc:docMk/>
            <pc:sldMk cId="4116297321" sldId="286"/>
            <ac:picMk id="9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4:48:08.014" v="1967" actId="1076"/>
          <ac:picMkLst>
            <pc:docMk/>
            <pc:sldMk cId="4116297321" sldId="286"/>
            <ac:picMk id="10" creationId="{00000000-0000-0000-0000-000000000000}"/>
          </ac:picMkLst>
        </pc:picChg>
      </pc:sldChg>
      <pc:sldChg chg="addSp delSp modSp mod setBg">
        <pc:chgData name="Shoko Kakuda" userId="40706642-bbdd-4be4-a46a-1d3174691c72" providerId="ADAL" clId="{FA36AF44-4DA6-43D3-A3C8-71A310D93B9B}" dt="2022-01-19T04:49:02.881" v="1979"/>
        <pc:sldMkLst>
          <pc:docMk/>
          <pc:sldMk cId="64468158" sldId="287"/>
        </pc:sldMkLst>
        <pc:spChg chg="del">
          <ac:chgData name="Shoko Kakuda" userId="40706642-bbdd-4be4-a46a-1d3174691c72" providerId="ADAL" clId="{FA36AF44-4DA6-43D3-A3C8-71A310D93B9B}" dt="2022-01-19T03:29:53.894" v="324" actId="478"/>
          <ac:spMkLst>
            <pc:docMk/>
            <pc:sldMk cId="64468158" sldId="287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29:57.167" v="326" actId="478"/>
          <ac:spMkLst>
            <pc:docMk/>
            <pc:sldMk cId="64468158" sldId="287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0:14.271" v="332" actId="478"/>
          <ac:spMkLst>
            <pc:docMk/>
            <pc:sldMk cId="64468158" sldId="287"/>
            <ac:spMk id="11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0:32.575" v="339" actId="1076"/>
          <ac:spMkLst>
            <pc:docMk/>
            <pc:sldMk cId="64468158" sldId="287"/>
            <ac:spMk id="13" creationId="{A805D0DB-187E-43DB-9079-CA19FF03A225}"/>
          </ac:spMkLst>
        </pc:spChg>
        <pc:picChg chg="del">
          <ac:chgData name="Shoko Kakuda" userId="40706642-bbdd-4be4-a46a-1d3174691c72" providerId="ADAL" clId="{FA36AF44-4DA6-43D3-A3C8-71A310D93B9B}" dt="2022-01-19T03:29:51.202" v="323" actId="478"/>
          <ac:picMkLst>
            <pc:docMk/>
            <pc:sldMk cId="64468158" sldId="287"/>
            <ac:picMk id="4" creationId="{00000000-0000-0000-0000-000000000000}"/>
          </ac:picMkLst>
        </pc:picChg>
        <pc:picChg chg="del">
          <ac:chgData name="Shoko Kakuda" userId="40706642-bbdd-4be4-a46a-1d3174691c72" providerId="ADAL" clId="{FA36AF44-4DA6-43D3-A3C8-71A310D93B9B}" dt="2022-01-19T04:48:30.451" v="1970" actId="478"/>
          <ac:picMkLst>
            <pc:docMk/>
            <pc:sldMk cId="64468158" sldId="287"/>
            <ac:picMk id="5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48:51.995" v="1978" actId="1038"/>
          <ac:picMkLst>
            <pc:docMk/>
            <pc:sldMk cId="64468158" sldId="287"/>
            <ac:picMk id="9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48:45.269" v="1975" actId="1076"/>
          <ac:picMkLst>
            <pc:docMk/>
            <pc:sldMk cId="64468158" sldId="287"/>
            <ac:picMk id="10" creationId="{00000000-0000-0000-0000-000000000000}"/>
          </ac:picMkLst>
        </pc:picChg>
        <pc:picChg chg="add del mod">
          <ac:chgData name="Shoko Kakuda" userId="40706642-bbdd-4be4-a46a-1d3174691c72" providerId="ADAL" clId="{FA36AF44-4DA6-43D3-A3C8-71A310D93B9B}" dt="2022-01-19T03:30:17.326" v="334"/>
          <ac:picMkLst>
            <pc:docMk/>
            <pc:sldMk cId="64468158" sldId="287"/>
            <ac:picMk id="12" creationId="{6EB3780F-3B6C-4493-B7AB-5AEAF8F49409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8:00:06.442" v="1980" actId="1076"/>
        <pc:sldMkLst>
          <pc:docMk/>
          <pc:sldMk cId="3661620464" sldId="288"/>
        </pc:sldMkLst>
        <pc:spChg chg="del">
          <ac:chgData name="Shoko Kakuda" userId="40706642-bbdd-4be4-a46a-1d3174691c72" providerId="ADAL" clId="{FA36AF44-4DA6-43D3-A3C8-71A310D93B9B}" dt="2022-01-19T03:30:06.196" v="330" actId="478"/>
          <ac:spMkLst>
            <pc:docMk/>
            <pc:sldMk cId="3661620464" sldId="288"/>
            <ac:spMk id="2" creationId="{00000000-0000-0000-0000-000000000000}"/>
          </ac:spMkLst>
        </pc:spChg>
        <pc:spChg chg="del mod">
          <ac:chgData name="Shoko Kakuda" userId="40706642-bbdd-4be4-a46a-1d3174691c72" providerId="ADAL" clId="{FA36AF44-4DA6-43D3-A3C8-71A310D93B9B}" dt="2022-01-19T03:30:01.863" v="328" actId="478"/>
          <ac:spMkLst>
            <pc:docMk/>
            <pc:sldMk cId="3661620464" sldId="288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0:38.042" v="340" actId="478"/>
          <ac:spMkLst>
            <pc:docMk/>
            <pc:sldMk cId="3661620464" sldId="288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0:40.754" v="343" actId="20577"/>
          <ac:spMkLst>
            <pc:docMk/>
            <pc:sldMk cId="3661620464" sldId="288"/>
            <ac:spMk id="7" creationId="{0D85EC52-0F8D-4268-9533-8D95678AD713}"/>
          </ac:spMkLst>
        </pc:spChg>
        <pc:picChg chg="mod">
          <ac:chgData name="Shoko Kakuda" userId="40706642-bbdd-4be4-a46a-1d3174691c72" providerId="ADAL" clId="{FA36AF44-4DA6-43D3-A3C8-71A310D93B9B}" dt="2022-01-19T08:00:06.442" v="1980" actId="1076"/>
          <ac:picMkLst>
            <pc:docMk/>
            <pc:sldMk cId="3661620464" sldId="288"/>
            <ac:picMk id="5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8:03:12.224" v="2026" actId="1076"/>
        <pc:sldMkLst>
          <pc:docMk/>
          <pc:sldMk cId="2200282716" sldId="289"/>
        </pc:sldMkLst>
        <pc:spChg chg="del mod">
          <ac:chgData name="Shoko Kakuda" userId="40706642-bbdd-4be4-a46a-1d3174691c72" providerId="ADAL" clId="{FA36AF44-4DA6-43D3-A3C8-71A310D93B9B}" dt="2022-01-19T03:30:53.662" v="349" actId="478"/>
          <ac:spMkLst>
            <pc:docMk/>
            <pc:sldMk cId="2200282716" sldId="289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0:56.574" v="350" actId="478"/>
          <ac:spMkLst>
            <pc:docMk/>
            <pc:sldMk cId="2200282716" sldId="289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0:46.979" v="344" actId="478"/>
          <ac:spMkLst>
            <pc:docMk/>
            <pc:sldMk cId="2200282716" sldId="289"/>
            <ac:spMk id="9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0:50.859" v="347" actId="20577"/>
          <ac:spMkLst>
            <pc:docMk/>
            <pc:sldMk cId="2200282716" sldId="289"/>
            <ac:spMk id="10" creationId="{0C1B94B0-236E-4126-94AD-5DC179F289BA}"/>
          </ac:spMkLst>
        </pc:spChg>
        <pc:picChg chg="add mod modCrop">
          <ac:chgData name="Shoko Kakuda" userId="40706642-bbdd-4be4-a46a-1d3174691c72" providerId="ADAL" clId="{FA36AF44-4DA6-43D3-A3C8-71A310D93B9B}" dt="2022-01-19T08:03:02.535" v="2023" actId="1076"/>
          <ac:picMkLst>
            <pc:docMk/>
            <pc:sldMk cId="2200282716" sldId="289"/>
            <ac:picMk id="3" creationId="{C3DB4E91-EAE5-4996-8CE9-756B02DF30A0}"/>
          </ac:picMkLst>
        </pc:picChg>
        <pc:picChg chg="add mod">
          <ac:chgData name="Shoko Kakuda" userId="40706642-bbdd-4be4-a46a-1d3174691c72" providerId="ADAL" clId="{FA36AF44-4DA6-43D3-A3C8-71A310D93B9B}" dt="2022-01-19T08:01:45.730" v="2002" actId="14100"/>
          <ac:picMkLst>
            <pc:docMk/>
            <pc:sldMk cId="2200282716" sldId="289"/>
            <ac:picMk id="5" creationId="{2048849C-1717-4BE3-93F4-BFDDC07E6C43}"/>
          </ac:picMkLst>
        </pc:picChg>
        <pc:picChg chg="del">
          <ac:chgData name="Shoko Kakuda" userId="40706642-bbdd-4be4-a46a-1d3174691c72" providerId="ADAL" clId="{FA36AF44-4DA6-43D3-A3C8-71A310D93B9B}" dt="2022-01-19T08:00:23.731" v="1981" actId="478"/>
          <ac:picMkLst>
            <pc:docMk/>
            <pc:sldMk cId="2200282716" sldId="289"/>
            <ac:picMk id="7" creationId="{00000000-0000-0000-0000-000000000000}"/>
          </ac:picMkLst>
        </pc:picChg>
        <pc:picChg chg="del mod">
          <ac:chgData name="Shoko Kakuda" userId="40706642-bbdd-4be4-a46a-1d3174691c72" providerId="ADAL" clId="{FA36AF44-4DA6-43D3-A3C8-71A310D93B9B}" dt="2022-01-19T08:00:52.296" v="1989" actId="478"/>
          <ac:picMkLst>
            <pc:docMk/>
            <pc:sldMk cId="2200282716" sldId="289"/>
            <ac:picMk id="8" creationId="{00000000-0000-0000-0000-000000000000}"/>
          </ac:picMkLst>
        </pc:picChg>
        <pc:picChg chg="add mod modCrop">
          <ac:chgData name="Shoko Kakuda" userId="40706642-bbdd-4be4-a46a-1d3174691c72" providerId="ADAL" clId="{FA36AF44-4DA6-43D3-A3C8-71A310D93B9B}" dt="2022-01-19T08:03:12.224" v="2026" actId="1076"/>
          <ac:picMkLst>
            <pc:docMk/>
            <pc:sldMk cId="2200282716" sldId="289"/>
            <ac:picMk id="9" creationId="{0619CA64-0F52-473A-8764-1BB8953C880F}"/>
          </ac:picMkLst>
        </pc:picChg>
        <pc:picChg chg="add mod modCrop">
          <ac:chgData name="Shoko Kakuda" userId="40706642-bbdd-4be4-a46a-1d3174691c72" providerId="ADAL" clId="{FA36AF44-4DA6-43D3-A3C8-71A310D93B9B}" dt="2022-01-19T08:03:06.097" v="2024" actId="1076"/>
          <ac:picMkLst>
            <pc:docMk/>
            <pc:sldMk cId="2200282716" sldId="289"/>
            <ac:picMk id="11" creationId="{7A907708-E99C-48F9-A603-06AE15D62E0C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8:04:58.670" v="2028" actId="1076"/>
        <pc:sldMkLst>
          <pc:docMk/>
          <pc:sldMk cId="1891701133" sldId="290"/>
        </pc:sldMkLst>
        <pc:spChg chg="del">
          <ac:chgData name="Shoko Kakuda" userId="40706642-bbdd-4be4-a46a-1d3174691c72" providerId="ADAL" clId="{FA36AF44-4DA6-43D3-A3C8-71A310D93B9B}" dt="2022-01-19T03:31:14.675" v="358" actId="478"/>
          <ac:spMkLst>
            <pc:docMk/>
            <pc:sldMk cId="1891701133" sldId="290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1:16.629" v="359" actId="478"/>
          <ac:spMkLst>
            <pc:docMk/>
            <pc:sldMk cId="1891701133" sldId="290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1:20.077" v="360" actId="478"/>
          <ac:spMkLst>
            <pc:docMk/>
            <pc:sldMk cId="1891701133" sldId="290"/>
            <ac:spMk id="7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1:22.451" v="363" actId="20577"/>
          <ac:spMkLst>
            <pc:docMk/>
            <pc:sldMk cId="1891701133" sldId="290"/>
            <ac:spMk id="8" creationId="{67A8609C-E7BF-48F8-B700-4F57D2D97585}"/>
          </ac:spMkLst>
        </pc:spChg>
        <pc:picChg chg="mod">
          <ac:chgData name="Shoko Kakuda" userId="40706642-bbdd-4be4-a46a-1d3174691c72" providerId="ADAL" clId="{FA36AF44-4DA6-43D3-A3C8-71A310D93B9B}" dt="2022-01-19T08:04:58.670" v="2028" actId="1076"/>
          <ac:picMkLst>
            <pc:docMk/>
            <pc:sldMk cId="1891701133" sldId="290"/>
            <ac:picMk id="6" creationId="{00000000-0000-0000-0000-000000000000}"/>
          </ac:picMkLst>
        </pc:picChg>
      </pc:sldChg>
      <pc:sldChg chg="addSp delSp modSp del mod">
        <pc:chgData name="Shoko Kakuda" userId="40706642-bbdd-4be4-a46a-1d3174691c72" providerId="ADAL" clId="{FA36AF44-4DA6-43D3-A3C8-71A310D93B9B}" dt="2022-01-19T08:12:41.478" v="2355" actId="47"/>
        <pc:sldMkLst>
          <pc:docMk/>
          <pc:sldMk cId="786824497" sldId="291"/>
        </pc:sldMkLst>
        <pc:spChg chg="del mod">
          <ac:chgData name="Shoko Kakuda" userId="40706642-bbdd-4be4-a46a-1d3174691c72" providerId="ADAL" clId="{FA36AF44-4DA6-43D3-A3C8-71A310D93B9B}" dt="2022-01-19T03:31:07.391" v="356" actId="478"/>
          <ac:spMkLst>
            <pc:docMk/>
            <pc:sldMk cId="786824497" sldId="291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1:10.373" v="357" actId="478"/>
          <ac:spMkLst>
            <pc:docMk/>
            <pc:sldMk cId="786824497" sldId="291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1:01.665" v="351" actId="478"/>
          <ac:spMkLst>
            <pc:docMk/>
            <pc:sldMk cId="786824497" sldId="291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1:04.226" v="354" actId="20577"/>
          <ac:spMkLst>
            <pc:docMk/>
            <pc:sldMk cId="786824497" sldId="291"/>
            <ac:spMk id="7" creationId="{22D615C5-9021-4D36-ACE5-2C328E32196E}"/>
          </ac:spMkLst>
        </pc:spChg>
      </pc:sldChg>
      <pc:sldChg chg="addSp delSp modSp mod">
        <pc:chgData name="Shoko Kakuda" userId="40706642-bbdd-4be4-a46a-1d3174691c72" providerId="ADAL" clId="{FA36AF44-4DA6-43D3-A3C8-71A310D93B9B}" dt="2022-01-19T03:31:41.715" v="371" actId="1076"/>
        <pc:sldMkLst>
          <pc:docMk/>
          <pc:sldMk cId="167834464" sldId="292"/>
        </pc:sldMkLst>
        <pc:spChg chg="del">
          <ac:chgData name="Shoko Kakuda" userId="40706642-bbdd-4be4-a46a-1d3174691c72" providerId="ADAL" clId="{FA36AF44-4DA6-43D3-A3C8-71A310D93B9B}" dt="2022-01-19T03:31:29.510" v="364" actId="478"/>
          <ac:spMkLst>
            <pc:docMk/>
            <pc:sldMk cId="167834464" sldId="292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1:31.229" v="365" actId="478"/>
          <ac:spMkLst>
            <pc:docMk/>
            <pc:sldMk cId="167834464" sldId="292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1:34.992" v="366" actId="478"/>
          <ac:spMkLst>
            <pc:docMk/>
            <pc:sldMk cId="167834464" sldId="292"/>
            <ac:spMk id="7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1:41.715" v="371" actId="1076"/>
          <ac:spMkLst>
            <pc:docMk/>
            <pc:sldMk cId="167834464" sldId="292"/>
            <ac:spMk id="8" creationId="{A4BE1DDB-F876-471F-9E78-326DEAAE3543}"/>
          </ac:spMkLst>
        </pc:spChg>
      </pc:sldChg>
      <pc:sldChg chg="addSp delSp modSp mod">
        <pc:chgData name="Shoko Kakuda" userId="40706642-bbdd-4be4-a46a-1d3174691c72" providerId="ADAL" clId="{FA36AF44-4DA6-43D3-A3C8-71A310D93B9B}" dt="2022-01-19T08:13:57.520" v="2356" actId="1076"/>
        <pc:sldMkLst>
          <pc:docMk/>
          <pc:sldMk cId="3720816573" sldId="293"/>
        </pc:sldMkLst>
        <pc:spChg chg="del">
          <ac:chgData name="Shoko Kakuda" userId="40706642-bbdd-4be4-a46a-1d3174691c72" providerId="ADAL" clId="{FA36AF44-4DA6-43D3-A3C8-71A310D93B9B}" dt="2022-01-19T03:32:18.148" v="468" actId="478"/>
          <ac:spMkLst>
            <pc:docMk/>
            <pc:sldMk cId="3720816573" sldId="293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2:20.533" v="469" actId="478"/>
          <ac:spMkLst>
            <pc:docMk/>
            <pc:sldMk cId="3720816573" sldId="293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1:48.966" v="372" actId="478"/>
          <ac:spMkLst>
            <pc:docMk/>
            <pc:sldMk cId="3720816573" sldId="293"/>
            <ac:spMk id="5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1:55.172" v="377" actId="1076"/>
          <ac:spMkLst>
            <pc:docMk/>
            <pc:sldMk cId="3720816573" sldId="293"/>
            <ac:spMk id="7" creationId="{8F32930A-4C3F-4721-A0FF-AFFACBBD24AA}"/>
          </ac:spMkLst>
        </pc:spChg>
        <pc:picChg chg="mod">
          <ac:chgData name="Shoko Kakuda" userId="40706642-bbdd-4be4-a46a-1d3174691c72" providerId="ADAL" clId="{FA36AF44-4DA6-43D3-A3C8-71A310D93B9B}" dt="2022-01-19T08:13:57.520" v="2356" actId="1076"/>
          <ac:picMkLst>
            <pc:docMk/>
            <pc:sldMk cId="3720816573" sldId="293"/>
            <ac:picMk id="6" creationId="{00000000-0000-0000-0000-000000000000}"/>
          </ac:picMkLst>
        </pc:picChg>
      </pc:sldChg>
      <pc:sldChg chg="addSp delSp modSp mod">
        <pc:chgData name="Shoko Kakuda" userId="40706642-bbdd-4be4-a46a-1d3174691c72" providerId="ADAL" clId="{FA36AF44-4DA6-43D3-A3C8-71A310D93B9B}" dt="2022-01-19T08:14:10.761" v="2360" actId="1076"/>
        <pc:sldMkLst>
          <pc:docMk/>
          <pc:sldMk cId="1422212256" sldId="294"/>
        </pc:sldMkLst>
        <pc:spChg chg="del mod">
          <ac:chgData name="Shoko Kakuda" userId="40706642-bbdd-4be4-a46a-1d3174691c72" providerId="ADAL" clId="{FA36AF44-4DA6-43D3-A3C8-71A310D93B9B}" dt="2022-01-19T03:32:03.379" v="381" actId="478"/>
          <ac:spMkLst>
            <pc:docMk/>
            <pc:sldMk cId="1422212256" sldId="294"/>
            <ac:spMk id="2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2:06.532" v="382" actId="478"/>
          <ac:spMkLst>
            <pc:docMk/>
            <pc:sldMk cId="1422212256" sldId="294"/>
            <ac:spMk id="3" creationId="{00000000-0000-0000-0000-000000000000}"/>
          </ac:spMkLst>
        </pc:spChg>
        <pc:spChg chg="del">
          <ac:chgData name="Shoko Kakuda" userId="40706642-bbdd-4be4-a46a-1d3174691c72" providerId="ADAL" clId="{FA36AF44-4DA6-43D3-A3C8-71A310D93B9B}" dt="2022-01-19T03:32:01.216" v="378" actId="478"/>
          <ac:spMkLst>
            <pc:docMk/>
            <pc:sldMk cId="1422212256" sldId="294"/>
            <ac:spMk id="6" creationId="{00000000-0000-0000-0000-000000000000}"/>
          </ac:spMkLst>
        </pc:spChg>
        <pc:spChg chg="add mod">
          <ac:chgData name="Shoko Kakuda" userId="40706642-bbdd-4be4-a46a-1d3174691c72" providerId="ADAL" clId="{FA36AF44-4DA6-43D3-A3C8-71A310D93B9B}" dt="2022-01-19T03:32:01.633" v="379"/>
          <ac:spMkLst>
            <pc:docMk/>
            <pc:sldMk cId="1422212256" sldId="294"/>
            <ac:spMk id="7" creationId="{910D819D-50D7-4AD3-8416-B7FE9160119C}"/>
          </ac:spMkLst>
        </pc:spChg>
        <pc:picChg chg="mod">
          <ac:chgData name="Shoko Kakuda" userId="40706642-bbdd-4be4-a46a-1d3174691c72" providerId="ADAL" clId="{FA36AF44-4DA6-43D3-A3C8-71A310D93B9B}" dt="2022-01-19T03:32:13.693" v="467" actId="1076"/>
          <ac:picMkLst>
            <pc:docMk/>
            <pc:sldMk cId="1422212256" sldId="294"/>
            <ac:picMk id="4" creationId="{00000000-0000-0000-0000-000000000000}"/>
          </ac:picMkLst>
        </pc:picChg>
        <pc:picChg chg="add mod modCrop">
          <ac:chgData name="Shoko Kakuda" userId="40706642-bbdd-4be4-a46a-1d3174691c72" providerId="ADAL" clId="{FA36AF44-4DA6-43D3-A3C8-71A310D93B9B}" dt="2022-01-19T08:14:10.761" v="2360" actId="1076"/>
          <ac:picMkLst>
            <pc:docMk/>
            <pc:sldMk cId="1422212256" sldId="294"/>
            <ac:picMk id="5" creationId="{709D8D94-D939-402C-8855-F07FB3F67775}"/>
          </ac:picMkLst>
        </pc:picChg>
      </pc:sldChg>
      <pc:sldChg chg="addSp delSp modSp add mod">
        <pc:chgData name="Shoko Kakuda" userId="40706642-bbdd-4be4-a46a-1d3174691c72" providerId="ADAL" clId="{FA36AF44-4DA6-43D3-A3C8-71A310D93B9B}" dt="2022-01-19T04:41:36.840" v="1615" actId="167"/>
        <pc:sldMkLst>
          <pc:docMk/>
          <pc:sldMk cId="3441282410" sldId="295"/>
        </pc:sldMkLst>
        <pc:spChg chg="add mod">
          <ac:chgData name="Shoko Kakuda" userId="40706642-bbdd-4be4-a46a-1d3174691c72" providerId="ADAL" clId="{FA36AF44-4DA6-43D3-A3C8-71A310D93B9B}" dt="2022-01-19T04:40:42.496" v="1612" actId="164"/>
          <ac:spMkLst>
            <pc:docMk/>
            <pc:sldMk cId="3441282410" sldId="295"/>
            <ac:spMk id="2" creationId="{9A156A80-1A17-4458-86F9-13AEEA0A05EF}"/>
          </ac:spMkLst>
        </pc:spChg>
        <pc:spChg chg="add del mod">
          <ac:chgData name="Shoko Kakuda" userId="40706642-bbdd-4be4-a46a-1d3174691c72" providerId="ADAL" clId="{FA36AF44-4DA6-43D3-A3C8-71A310D93B9B}" dt="2022-01-19T04:40:02.413" v="1597" actId="478"/>
          <ac:spMkLst>
            <pc:docMk/>
            <pc:sldMk cId="3441282410" sldId="295"/>
            <ac:spMk id="10" creationId="{19312352-5119-465B-A8AB-B569F12C4D2D}"/>
          </ac:spMkLst>
        </pc:spChg>
        <pc:spChg chg="add mod">
          <ac:chgData name="Shoko Kakuda" userId="40706642-bbdd-4be4-a46a-1d3174691c72" providerId="ADAL" clId="{FA36AF44-4DA6-43D3-A3C8-71A310D93B9B}" dt="2022-01-19T04:40:42.496" v="1612" actId="164"/>
          <ac:spMkLst>
            <pc:docMk/>
            <pc:sldMk cId="3441282410" sldId="295"/>
            <ac:spMk id="11" creationId="{321DBE29-6222-42F7-9E65-B73BAB9ECF8E}"/>
          </ac:spMkLst>
        </pc:spChg>
        <pc:grpChg chg="add mod ord">
          <ac:chgData name="Shoko Kakuda" userId="40706642-bbdd-4be4-a46a-1d3174691c72" providerId="ADAL" clId="{FA36AF44-4DA6-43D3-A3C8-71A310D93B9B}" dt="2022-01-19T04:41:36.840" v="1615" actId="167"/>
          <ac:grpSpMkLst>
            <pc:docMk/>
            <pc:sldMk cId="3441282410" sldId="295"/>
            <ac:grpSpMk id="5" creationId="{EEFF79C0-96F0-4F3C-B6BD-CCFAA7430502}"/>
          </ac:grpSpMkLst>
        </pc:grpChg>
        <pc:picChg chg="mod">
          <ac:chgData name="Shoko Kakuda" userId="40706642-bbdd-4be4-a46a-1d3174691c72" providerId="ADAL" clId="{FA36AF44-4DA6-43D3-A3C8-71A310D93B9B}" dt="2022-01-19T04:40:42.496" v="1612" actId="164"/>
          <ac:picMkLst>
            <pc:docMk/>
            <pc:sldMk cId="3441282410" sldId="295"/>
            <ac:picMk id="3" creationId="{C8766DA1-53A2-4591-86E6-60FB00980A0C}"/>
          </ac:picMkLst>
        </pc:picChg>
      </pc:sldChg>
      <pc:sldChg chg="addSp modSp add mod">
        <pc:chgData name="Shoko Kakuda" userId="40706642-bbdd-4be4-a46a-1d3174691c72" providerId="ADAL" clId="{FA36AF44-4DA6-43D3-A3C8-71A310D93B9B}" dt="2022-01-19T04:19:59.570" v="1266" actId="1076"/>
        <pc:sldMkLst>
          <pc:docMk/>
          <pc:sldMk cId="2174153993" sldId="296"/>
        </pc:sldMkLst>
        <pc:spChg chg="add mod">
          <ac:chgData name="Shoko Kakuda" userId="40706642-bbdd-4be4-a46a-1d3174691c72" providerId="ADAL" clId="{FA36AF44-4DA6-43D3-A3C8-71A310D93B9B}" dt="2022-01-19T04:19:21.136" v="1189" actId="1035"/>
          <ac:spMkLst>
            <pc:docMk/>
            <pc:sldMk cId="2174153993" sldId="296"/>
            <ac:spMk id="2" creationId="{997668D6-A412-459A-A0F6-A3CDF5E8E2BB}"/>
          </ac:spMkLst>
        </pc:spChg>
        <pc:spChg chg="add mod">
          <ac:chgData name="Shoko Kakuda" userId="40706642-bbdd-4be4-a46a-1d3174691c72" providerId="ADAL" clId="{FA36AF44-4DA6-43D3-A3C8-71A310D93B9B}" dt="2022-01-19T04:19:44.853" v="1205" actId="1036"/>
          <ac:spMkLst>
            <pc:docMk/>
            <pc:sldMk cId="2174153993" sldId="296"/>
            <ac:spMk id="8" creationId="{801B142E-37C7-4019-9798-2F8BE1CCC946}"/>
          </ac:spMkLst>
        </pc:spChg>
        <pc:spChg chg="add mod">
          <ac:chgData name="Shoko Kakuda" userId="40706642-bbdd-4be4-a46a-1d3174691c72" providerId="ADAL" clId="{FA36AF44-4DA6-43D3-A3C8-71A310D93B9B}" dt="2022-01-19T04:19:50.522" v="1264" actId="1036"/>
          <ac:spMkLst>
            <pc:docMk/>
            <pc:sldMk cId="2174153993" sldId="296"/>
            <ac:spMk id="9" creationId="{150A5B02-FE6A-428D-A9BD-54E5C352AA5F}"/>
          </ac:spMkLst>
        </pc:spChg>
        <pc:picChg chg="mod">
          <ac:chgData name="Shoko Kakuda" userId="40706642-bbdd-4be4-a46a-1d3174691c72" providerId="ADAL" clId="{FA36AF44-4DA6-43D3-A3C8-71A310D93B9B}" dt="2022-01-19T04:18:28.784" v="1166" actId="1035"/>
          <ac:picMkLst>
            <pc:docMk/>
            <pc:sldMk cId="2174153993" sldId="296"/>
            <ac:picMk id="3" creationId="{2ECA7925-8B83-401F-9C36-213F1734B22D}"/>
          </ac:picMkLst>
        </pc:picChg>
        <pc:picChg chg="mod">
          <ac:chgData name="Shoko Kakuda" userId="40706642-bbdd-4be4-a46a-1d3174691c72" providerId="ADAL" clId="{FA36AF44-4DA6-43D3-A3C8-71A310D93B9B}" dt="2022-01-19T04:19:59.570" v="1266" actId="1076"/>
          <ac:picMkLst>
            <pc:docMk/>
            <pc:sldMk cId="2174153993" sldId="296"/>
            <ac:picMk id="4" creationId="{00000000-0000-0000-0000-000000000000}"/>
          </ac:picMkLst>
        </pc:picChg>
        <pc:picChg chg="add mod">
          <ac:chgData name="Shoko Kakuda" userId="40706642-bbdd-4be4-a46a-1d3174691c72" providerId="ADAL" clId="{FA36AF44-4DA6-43D3-A3C8-71A310D93B9B}" dt="2022-01-19T04:18:40.659" v="1168" actId="1076"/>
          <ac:picMkLst>
            <pc:docMk/>
            <pc:sldMk cId="2174153993" sldId="296"/>
            <ac:picMk id="6" creationId="{D2B8C65F-B185-4752-A0D3-0A525FFD3F94}"/>
          </ac:picMkLst>
        </pc:picChg>
      </pc:sldChg>
      <pc:sldChg chg="addSp delSp modSp add mod">
        <pc:chgData name="Shoko Kakuda" userId="40706642-bbdd-4be4-a46a-1d3174691c72" providerId="ADAL" clId="{FA36AF44-4DA6-43D3-A3C8-71A310D93B9B}" dt="2022-01-19T04:27:37.549" v="1385" actId="1037"/>
        <pc:sldMkLst>
          <pc:docMk/>
          <pc:sldMk cId="2858746228" sldId="297"/>
        </pc:sldMkLst>
        <pc:picChg chg="del">
          <ac:chgData name="Shoko Kakuda" userId="40706642-bbdd-4be4-a46a-1d3174691c72" providerId="ADAL" clId="{FA36AF44-4DA6-43D3-A3C8-71A310D93B9B}" dt="2022-01-19T04:26:51.230" v="1353" actId="478"/>
          <ac:picMkLst>
            <pc:docMk/>
            <pc:sldMk cId="2858746228" sldId="297"/>
            <ac:picMk id="3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7:30.174" v="1363" actId="1076"/>
          <ac:picMkLst>
            <pc:docMk/>
            <pc:sldMk cId="2858746228" sldId="297"/>
            <ac:picMk id="6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7:37.549" v="1385" actId="1037"/>
          <ac:picMkLst>
            <pc:docMk/>
            <pc:sldMk cId="2858746228" sldId="297"/>
            <ac:picMk id="8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7:37.549" v="1385" actId="1037"/>
          <ac:picMkLst>
            <pc:docMk/>
            <pc:sldMk cId="2858746228" sldId="297"/>
            <ac:picMk id="9" creationId="{00000000-0000-0000-0000-000000000000}"/>
          </ac:picMkLst>
        </pc:picChg>
        <pc:picChg chg="mod">
          <ac:chgData name="Shoko Kakuda" userId="40706642-bbdd-4be4-a46a-1d3174691c72" providerId="ADAL" clId="{FA36AF44-4DA6-43D3-A3C8-71A310D93B9B}" dt="2022-01-19T04:27:37.549" v="1385" actId="1037"/>
          <ac:picMkLst>
            <pc:docMk/>
            <pc:sldMk cId="2858746228" sldId="297"/>
            <ac:picMk id="10" creationId="{00000000-0000-0000-0000-000000000000}"/>
          </ac:picMkLst>
        </pc:picChg>
        <pc:picChg chg="mod modCrop">
          <ac:chgData name="Shoko Kakuda" userId="40706642-bbdd-4be4-a46a-1d3174691c72" providerId="ADAL" clId="{FA36AF44-4DA6-43D3-A3C8-71A310D93B9B}" dt="2022-01-19T04:27:24.758" v="1361" actId="1076"/>
          <ac:picMkLst>
            <pc:docMk/>
            <pc:sldMk cId="2858746228" sldId="297"/>
            <ac:picMk id="12" creationId="{00000000-0000-0000-0000-000000000000}"/>
          </ac:picMkLst>
        </pc:picChg>
        <pc:picChg chg="add mod ord">
          <ac:chgData name="Shoko Kakuda" userId="40706642-bbdd-4be4-a46a-1d3174691c72" providerId="ADAL" clId="{FA36AF44-4DA6-43D3-A3C8-71A310D93B9B}" dt="2022-01-19T04:27:12.512" v="1358" actId="167"/>
          <ac:picMkLst>
            <pc:docMk/>
            <pc:sldMk cId="2858746228" sldId="297"/>
            <ac:picMk id="13" creationId="{7C67A496-FBFD-45B8-A12B-8502DD8C839E}"/>
          </ac:picMkLst>
        </pc:picChg>
      </pc:sldChg>
      <pc:sldChg chg="addSp modSp add mod">
        <pc:chgData name="Shoko Kakuda" userId="40706642-bbdd-4be4-a46a-1d3174691c72" providerId="ADAL" clId="{FA36AF44-4DA6-43D3-A3C8-71A310D93B9B}" dt="2022-01-19T04:31:52.884" v="1431" actId="1038"/>
        <pc:sldMkLst>
          <pc:docMk/>
          <pc:sldMk cId="3321424110" sldId="298"/>
        </pc:sldMkLst>
        <pc:spChg chg="add mod">
          <ac:chgData name="Shoko Kakuda" userId="40706642-bbdd-4be4-a46a-1d3174691c72" providerId="ADAL" clId="{FA36AF44-4DA6-43D3-A3C8-71A310D93B9B}" dt="2022-01-19T04:30:57.467" v="1398" actId="1038"/>
          <ac:spMkLst>
            <pc:docMk/>
            <pc:sldMk cId="3321424110" sldId="298"/>
            <ac:spMk id="14" creationId="{7DB42705-A718-4B89-A2EA-6C7858DD6850}"/>
          </ac:spMkLst>
        </pc:spChg>
        <pc:spChg chg="add mod">
          <ac:chgData name="Shoko Kakuda" userId="40706642-bbdd-4be4-a46a-1d3174691c72" providerId="ADAL" clId="{FA36AF44-4DA6-43D3-A3C8-71A310D93B9B}" dt="2022-01-19T04:31:04.500" v="1401" actId="14100"/>
          <ac:spMkLst>
            <pc:docMk/>
            <pc:sldMk cId="3321424110" sldId="298"/>
            <ac:spMk id="15" creationId="{AB24F53D-996C-4ECF-9D7D-DB1B1700BC3B}"/>
          </ac:spMkLst>
        </pc:spChg>
        <pc:spChg chg="add mod">
          <ac:chgData name="Shoko Kakuda" userId="40706642-bbdd-4be4-a46a-1d3174691c72" providerId="ADAL" clId="{FA36AF44-4DA6-43D3-A3C8-71A310D93B9B}" dt="2022-01-19T04:31:15.241" v="1411" actId="1037"/>
          <ac:spMkLst>
            <pc:docMk/>
            <pc:sldMk cId="3321424110" sldId="298"/>
            <ac:spMk id="16" creationId="{47C4BB22-2126-4082-A0F9-3CC8EF351BC3}"/>
          </ac:spMkLst>
        </pc:spChg>
        <pc:spChg chg="add mod">
          <ac:chgData name="Shoko Kakuda" userId="40706642-bbdd-4be4-a46a-1d3174691c72" providerId="ADAL" clId="{FA36AF44-4DA6-43D3-A3C8-71A310D93B9B}" dt="2022-01-19T04:31:21.508" v="1413" actId="1076"/>
          <ac:spMkLst>
            <pc:docMk/>
            <pc:sldMk cId="3321424110" sldId="298"/>
            <ac:spMk id="17" creationId="{F00EA63E-09B9-4940-BE3D-1B1F000F4DA8}"/>
          </ac:spMkLst>
        </pc:spChg>
        <pc:spChg chg="add mod">
          <ac:chgData name="Shoko Kakuda" userId="40706642-bbdd-4be4-a46a-1d3174691c72" providerId="ADAL" clId="{FA36AF44-4DA6-43D3-A3C8-71A310D93B9B}" dt="2022-01-19T04:31:31.983" v="1417" actId="14100"/>
          <ac:spMkLst>
            <pc:docMk/>
            <pc:sldMk cId="3321424110" sldId="298"/>
            <ac:spMk id="18" creationId="{DA0A41E5-A64E-4054-88F8-543C4B7C5D10}"/>
          </ac:spMkLst>
        </pc:spChg>
        <pc:spChg chg="add mod">
          <ac:chgData name="Shoko Kakuda" userId="40706642-bbdd-4be4-a46a-1d3174691c72" providerId="ADAL" clId="{FA36AF44-4DA6-43D3-A3C8-71A310D93B9B}" dt="2022-01-19T04:31:52.884" v="1431" actId="1038"/>
          <ac:spMkLst>
            <pc:docMk/>
            <pc:sldMk cId="3321424110" sldId="298"/>
            <ac:spMk id="19" creationId="{F2214EC9-39BB-4EDC-B1A8-DB6DEF364754}"/>
          </ac:spMkLst>
        </pc:spChg>
        <pc:spChg chg="add mod">
          <ac:chgData name="Shoko Kakuda" userId="40706642-bbdd-4be4-a46a-1d3174691c72" providerId="ADAL" clId="{FA36AF44-4DA6-43D3-A3C8-71A310D93B9B}" dt="2022-01-19T04:31:50.307" v="1426" actId="1038"/>
          <ac:spMkLst>
            <pc:docMk/>
            <pc:sldMk cId="3321424110" sldId="298"/>
            <ac:spMk id="20" creationId="{90F323EE-9D29-4DFD-967F-F80FA8A9EFE3}"/>
          </ac:spMkLst>
        </pc:spChg>
      </pc:sldChg>
      <pc:sldChg chg="addSp modSp add mod">
        <pc:chgData name="Shoko Kakuda" userId="40706642-bbdd-4be4-a46a-1d3174691c72" providerId="ADAL" clId="{FA36AF44-4DA6-43D3-A3C8-71A310D93B9B}" dt="2022-01-19T04:43:46.711" v="1780" actId="1037"/>
        <pc:sldMkLst>
          <pc:docMk/>
          <pc:sldMk cId="942991203" sldId="299"/>
        </pc:sldMkLst>
        <pc:spChg chg="add mod">
          <ac:chgData name="Shoko Kakuda" userId="40706642-bbdd-4be4-a46a-1d3174691c72" providerId="ADAL" clId="{FA36AF44-4DA6-43D3-A3C8-71A310D93B9B}" dt="2022-01-19T04:43:46.711" v="1780" actId="1037"/>
          <ac:spMkLst>
            <pc:docMk/>
            <pc:sldMk cId="942991203" sldId="299"/>
            <ac:spMk id="2" creationId="{7E24895F-02EA-48CE-8DC0-0D7B82E188EB}"/>
          </ac:spMkLst>
        </pc:spChg>
      </pc:sldChg>
      <pc:sldChg chg="addSp modSp add mod">
        <pc:chgData name="Shoko Kakuda" userId="40706642-bbdd-4be4-a46a-1d3174691c72" providerId="ADAL" clId="{FA36AF44-4DA6-43D3-A3C8-71A310D93B9B}" dt="2022-01-19T04:45:47.402" v="1818" actId="164"/>
        <pc:sldMkLst>
          <pc:docMk/>
          <pc:sldMk cId="2694886805" sldId="300"/>
        </pc:sldMkLst>
        <pc:spChg chg="add mod">
          <ac:chgData name="Shoko Kakuda" userId="40706642-bbdd-4be4-a46a-1d3174691c72" providerId="ADAL" clId="{FA36AF44-4DA6-43D3-A3C8-71A310D93B9B}" dt="2022-01-19T04:45:47.402" v="1818" actId="164"/>
          <ac:spMkLst>
            <pc:docMk/>
            <pc:sldMk cId="2694886805" sldId="300"/>
            <ac:spMk id="2" creationId="{3C5CFC83-C070-4A34-829D-83968004FAB7}"/>
          </ac:spMkLst>
        </pc:spChg>
        <pc:spChg chg="add mod">
          <ac:chgData name="Shoko Kakuda" userId="40706642-bbdd-4be4-a46a-1d3174691c72" providerId="ADAL" clId="{FA36AF44-4DA6-43D3-A3C8-71A310D93B9B}" dt="2022-01-19T04:45:47.402" v="1818" actId="164"/>
          <ac:spMkLst>
            <pc:docMk/>
            <pc:sldMk cId="2694886805" sldId="300"/>
            <ac:spMk id="7" creationId="{2530FC27-BF92-4EB3-A5D3-2D6691B35B20}"/>
          </ac:spMkLst>
        </pc:spChg>
        <pc:spChg chg="add mod">
          <ac:chgData name="Shoko Kakuda" userId="40706642-bbdd-4be4-a46a-1d3174691c72" providerId="ADAL" clId="{FA36AF44-4DA6-43D3-A3C8-71A310D93B9B}" dt="2022-01-19T04:45:47.402" v="1818" actId="164"/>
          <ac:spMkLst>
            <pc:docMk/>
            <pc:sldMk cId="2694886805" sldId="300"/>
            <ac:spMk id="9" creationId="{9DC6F4B5-DCBC-48A7-9DA7-C8C77AA867D8}"/>
          </ac:spMkLst>
        </pc:spChg>
        <pc:spChg chg="add mod">
          <ac:chgData name="Shoko Kakuda" userId="40706642-bbdd-4be4-a46a-1d3174691c72" providerId="ADAL" clId="{FA36AF44-4DA6-43D3-A3C8-71A310D93B9B}" dt="2022-01-19T04:45:47.402" v="1818" actId="164"/>
          <ac:spMkLst>
            <pc:docMk/>
            <pc:sldMk cId="2694886805" sldId="300"/>
            <ac:spMk id="10" creationId="{E930A916-2036-4855-B615-A94DD5AE83B0}"/>
          </ac:spMkLst>
        </pc:spChg>
        <pc:grpChg chg="add mod">
          <ac:chgData name="Shoko Kakuda" userId="40706642-bbdd-4be4-a46a-1d3174691c72" providerId="ADAL" clId="{FA36AF44-4DA6-43D3-A3C8-71A310D93B9B}" dt="2022-01-19T04:45:47.402" v="1818" actId="164"/>
          <ac:grpSpMkLst>
            <pc:docMk/>
            <pc:sldMk cId="2694886805" sldId="300"/>
            <ac:grpSpMk id="3" creationId="{A1DDAE95-9CDE-4B87-B261-53071AEDE8EF}"/>
          </ac:grpSpMkLst>
        </pc:grpChg>
        <pc:picChg chg="mod">
          <ac:chgData name="Shoko Kakuda" userId="40706642-bbdd-4be4-a46a-1d3174691c72" providerId="ADAL" clId="{FA36AF44-4DA6-43D3-A3C8-71A310D93B9B}" dt="2022-01-19T04:45:47.402" v="1818" actId="164"/>
          <ac:picMkLst>
            <pc:docMk/>
            <pc:sldMk cId="2694886805" sldId="300"/>
            <ac:picMk id="6" creationId="{00000000-0000-0000-0000-000000000000}"/>
          </ac:picMkLst>
        </pc:picChg>
      </pc:sldChg>
      <pc:sldChg chg="addSp delSp modSp add mod">
        <pc:chgData name="Shoko Kakuda" userId="40706642-bbdd-4be4-a46a-1d3174691c72" providerId="ADAL" clId="{FA36AF44-4DA6-43D3-A3C8-71A310D93B9B}" dt="2022-01-19T08:12:21.228" v="2354" actId="1076"/>
        <pc:sldMkLst>
          <pc:docMk/>
          <pc:sldMk cId="985833068" sldId="301"/>
        </pc:sldMkLst>
        <pc:spChg chg="add mod">
          <ac:chgData name="Shoko Kakuda" userId="40706642-bbdd-4be4-a46a-1d3174691c72" providerId="ADAL" clId="{FA36AF44-4DA6-43D3-A3C8-71A310D93B9B}" dt="2022-01-19T08:10:54.703" v="2269" actId="1076"/>
          <ac:spMkLst>
            <pc:docMk/>
            <pc:sldMk cId="985833068" sldId="301"/>
            <ac:spMk id="2" creationId="{63E248BA-7616-47A7-96C5-05F53E1794A3}"/>
          </ac:spMkLst>
        </pc:spChg>
        <pc:spChg chg="add mod">
          <ac:chgData name="Shoko Kakuda" userId="40706642-bbdd-4be4-a46a-1d3174691c72" providerId="ADAL" clId="{FA36AF44-4DA6-43D3-A3C8-71A310D93B9B}" dt="2022-01-19T08:11:26.305" v="2309" actId="14100"/>
          <ac:spMkLst>
            <pc:docMk/>
            <pc:sldMk cId="985833068" sldId="301"/>
            <ac:spMk id="9" creationId="{6FE5A872-3245-4174-9080-473796E2C43F}"/>
          </ac:spMkLst>
        </pc:spChg>
        <pc:spChg chg="add del mod">
          <ac:chgData name="Shoko Kakuda" userId="40706642-bbdd-4be4-a46a-1d3174691c72" providerId="ADAL" clId="{FA36AF44-4DA6-43D3-A3C8-71A310D93B9B}" dt="2022-01-19T08:11:32.811" v="2311" actId="478"/>
          <ac:spMkLst>
            <pc:docMk/>
            <pc:sldMk cId="985833068" sldId="301"/>
            <ac:spMk id="10" creationId="{BC2017E5-0D4F-4891-B283-FBD6318A84FE}"/>
          </ac:spMkLst>
        </pc:spChg>
        <pc:spChg chg="add mod">
          <ac:chgData name="Shoko Kakuda" userId="40706642-bbdd-4be4-a46a-1d3174691c72" providerId="ADAL" clId="{FA36AF44-4DA6-43D3-A3C8-71A310D93B9B}" dt="2022-01-19T08:11:49.915" v="2324" actId="1076"/>
          <ac:spMkLst>
            <pc:docMk/>
            <pc:sldMk cId="985833068" sldId="301"/>
            <ac:spMk id="11" creationId="{8BBE1352-3F0E-4161-823B-A816B64DFDA7}"/>
          </ac:spMkLst>
        </pc:spChg>
        <pc:spChg chg="add mod">
          <ac:chgData name="Shoko Kakuda" userId="40706642-bbdd-4be4-a46a-1d3174691c72" providerId="ADAL" clId="{FA36AF44-4DA6-43D3-A3C8-71A310D93B9B}" dt="2022-01-19T08:12:21.228" v="2354" actId="1076"/>
          <ac:spMkLst>
            <pc:docMk/>
            <pc:sldMk cId="985833068" sldId="301"/>
            <ac:spMk id="12" creationId="{94A8DCE0-C4E8-4EDD-A03C-743AD99764EB}"/>
          </ac:spMkLst>
        </pc:spChg>
        <pc:picChg chg="del">
          <ac:chgData name="Shoko Kakuda" userId="40706642-bbdd-4be4-a46a-1d3174691c72" providerId="ADAL" clId="{FA36AF44-4DA6-43D3-A3C8-71A310D93B9B}" dt="2022-01-19T08:07:28.242" v="2139" actId="478"/>
          <ac:picMkLst>
            <pc:docMk/>
            <pc:sldMk cId="985833068" sldId="301"/>
            <ac:picMk id="6" creationId="{1D843C99-D1E5-431E-A909-C09474507FE6}"/>
          </ac:picMkLst>
        </pc:picChg>
        <pc:picChg chg="mod">
          <ac:chgData name="Shoko Kakuda" userId="40706642-bbdd-4be4-a46a-1d3174691c72" providerId="ADAL" clId="{FA36AF44-4DA6-43D3-A3C8-71A310D93B9B}" dt="2022-01-19T08:07:32.859" v="2194" actId="1035"/>
          <ac:picMkLst>
            <pc:docMk/>
            <pc:sldMk cId="985833068" sldId="301"/>
            <ac:picMk id="8" creationId="{5FE9D640-3900-48AF-B758-3066BF31A26E}"/>
          </ac:picMkLst>
        </pc:picChg>
      </pc:sldChg>
    </pc:docChg>
  </pc:docChgLst>
  <pc:docChgLst>
    <pc:chgData name="KD Sunday Seng Htoi Khawn Taung" userId="S::kd_sunday@jpf.go.jp::465ab89b-06cf-4cf8-9989-b2ccd32ee155" providerId="AD" clId="Web-{541930C9-949D-E5DE-6298-2C85EA083841}"/>
    <pc:docChg chg="addSld modSld sldOrd">
      <pc:chgData name="KD Sunday Seng Htoi Khawn Taung" userId="S::kd_sunday@jpf.go.jp::465ab89b-06cf-4cf8-9989-b2ccd32ee155" providerId="AD" clId="Web-{541930C9-949D-E5DE-6298-2C85EA083841}" dt="2024-07-01T09:55:16.510" v="24" actId="14100"/>
      <pc:docMkLst>
        <pc:docMk/>
      </pc:docMkLst>
      <pc:sldChg chg="addSp delSp modSp new ord">
        <pc:chgData name="KD Sunday Seng Htoi Khawn Taung" userId="S::kd_sunday@jpf.go.jp::465ab89b-06cf-4cf8-9989-b2ccd32ee155" providerId="AD" clId="Web-{541930C9-949D-E5DE-6298-2C85EA083841}" dt="2024-07-01T09:53:25.003" v="15"/>
        <pc:sldMkLst>
          <pc:docMk/>
          <pc:sldMk cId="2169100219" sldId="304"/>
        </pc:sldMkLst>
        <pc:spChg chg="del">
          <ac:chgData name="KD Sunday Seng Htoi Khawn Taung" userId="S::kd_sunday@jpf.go.jp::465ab89b-06cf-4cf8-9989-b2ccd32ee155" providerId="AD" clId="Web-{541930C9-949D-E5DE-6298-2C85EA083841}" dt="2024-07-01T09:50:23.491" v="1"/>
          <ac:spMkLst>
            <pc:docMk/>
            <pc:sldMk cId="2169100219" sldId="304"/>
            <ac:spMk id="2" creationId="{72628EC0-7837-8BF3-E2B2-4DD1A1934764}"/>
          </ac:spMkLst>
        </pc:spChg>
        <pc:spChg chg="del">
          <ac:chgData name="KD Sunday Seng Htoi Khawn Taung" userId="S::kd_sunday@jpf.go.jp::465ab89b-06cf-4cf8-9989-b2ccd32ee155" providerId="AD" clId="Web-{541930C9-949D-E5DE-6298-2C85EA083841}" dt="2024-07-01T09:50:37.507" v="2"/>
          <ac:spMkLst>
            <pc:docMk/>
            <pc:sldMk cId="2169100219" sldId="304"/>
            <ac:spMk id="3" creationId="{1C44DECF-963B-A558-EEFB-043CA183CD54}"/>
          </ac:spMkLst>
        </pc:spChg>
        <pc:spChg chg="add mod">
          <ac:chgData name="KD Sunday Seng Htoi Khawn Taung" userId="S::kd_sunday@jpf.go.jp::465ab89b-06cf-4cf8-9989-b2ccd32ee155" providerId="AD" clId="Web-{541930C9-949D-E5DE-6298-2C85EA083841}" dt="2024-07-01T09:52:01.029" v="12"/>
          <ac:spMkLst>
            <pc:docMk/>
            <pc:sldMk cId="2169100219" sldId="304"/>
            <ac:spMk id="5" creationId="{B3DFFFE6-C166-E7D3-F1AA-7CDCB4ED757C}"/>
          </ac:spMkLst>
        </pc:spChg>
        <pc:picChg chg="add mod ord">
          <ac:chgData name="KD Sunday Seng Htoi Khawn Taung" userId="S::kd_sunday@jpf.go.jp::465ab89b-06cf-4cf8-9989-b2ccd32ee155" providerId="AD" clId="Web-{541930C9-949D-E5DE-6298-2C85EA083841}" dt="2024-07-01T09:50:46.633" v="6" actId="14100"/>
          <ac:picMkLst>
            <pc:docMk/>
            <pc:sldMk cId="2169100219" sldId="304"/>
            <ac:picMk id="4" creationId="{D1955CF7-0645-0F35-5196-DEDF2A91534A}"/>
          </ac:picMkLst>
        </pc:picChg>
      </pc:sldChg>
      <pc:sldChg chg="modSp add replId">
        <pc:chgData name="KD Sunday Seng Htoi Khawn Taung" userId="S::kd_sunday@jpf.go.jp::465ab89b-06cf-4cf8-9989-b2ccd32ee155" providerId="AD" clId="Web-{541930C9-949D-E5DE-6298-2C85EA083841}" dt="2024-07-01T09:52:49.454" v="14" actId="1076"/>
        <pc:sldMkLst>
          <pc:docMk/>
          <pc:sldMk cId="913218212" sldId="305"/>
        </pc:sldMkLst>
        <pc:spChg chg="mod">
          <ac:chgData name="KD Sunday Seng Htoi Khawn Taung" userId="S::kd_sunday@jpf.go.jp::465ab89b-06cf-4cf8-9989-b2ccd32ee155" providerId="AD" clId="Web-{541930C9-949D-E5DE-6298-2C85EA083841}" dt="2024-07-01T09:52:49.454" v="14" actId="1076"/>
          <ac:spMkLst>
            <pc:docMk/>
            <pc:sldMk cId="913218212" sldId="305"/>
            <ac:spMk id="5" creationId="{B3DFFFE6-C166-E7D3-F1AA-7CDCB4ED757C}"/>
          </ac:spMkLst>
        </pc:spChg>
      </pc:sldChg>
      <pc:sldChg chg="modSp add ord replId">
        <pc:chgData name="KD Sunday Seng Htoi Khawn Taung" userId="S::kd_sunday@jpf.go.jp::465ab89b-06cf-4cf8-9989-b2ccd32ee155" providerId="AD" clId="Web-{541930C9-949D-E5DE-6298-2C85EA083841}" dt="2024-07-01T09:54:38.211" v="20" actId="14100"/>
        <pc:sldMkLst>
          <pc:docMk/>
          <pc:sldMk cId="3987782336" sldId="306"/>
        </pc:sldMkLst>
        <pc:spChg chg="mod">
          <ac:chgData name="KD Sunday Seng Htoi Khawn Taung" userId="S::kd_sunday@jpf.go.jp::465ab89b-06cf-4cf8-9989-b2ccd32ee155" providerId="AD" clId="Web-{541930C9-949D-E5DE-6298-2C85EA083841}" dt="2024-07-01T09:54:38.211" v="20" actId="14100"/>
          <ac:spMkLst>
            <pc:docMk/>
            <pc:sldMk cId="3987782336" sldId="306"/>
            <ac:spMk id="5" creationId="{B3DFFFE6-C166-E7D3-F1AA-7CDCB4ED757C}"/>
          </ac:spMkLst>
        </pc:spChg>
      </pc:sldChg>
      <pc:sldChg chg="modSp add ord replId">
        <pc:chgData name="KD Sunday Seng Htoi Khawn Taung" userId="S::kd_sunday@jpf.go.jp::465ab89b-06cf-4cf8-9989-b2ccd32ee155" providerId="AD" clId="Web-{541930C9-949D-E5DE-6298-2C85EA083841}" dt="2024-07-01T09:55:16.510" v="24" actId="14100"/>
        <pc:sldMkLst>
          <pc:docMk/>
          <pc:sldMk cId="3375773285" sldId="307"/>
        </pc:sldMkLst>
        <pc:spChg chg="mod">
          <ac:chgData name="KD Sunday Seng Htoi Khawn Taung" userId="S::kd_sunday@jpf.go.jp::465ab89b-06cf-4cf8-9989-b2ccd32ee155" providerId="AD" clId="Web-{541930C9-949D-E5DE-6298-2C85EA083841}" dt="2024-07-01T09:55:16.510" v="24" actId="14100"/>
          <ac:spMkLst>
            <pc:docMk/>
            <pc:sldMk cId="3375773285" sldId="307"/>
            <ac:spMk id="5" creationId="{B3DFFFE6-C166-E7D3-F1AA-7CDCB4ED75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E4D5E-CE46-44EA-93F4-0D60E0117A4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C68A0-DE67-41D8-A09A-9AA87483F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1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C68A0-DE67-41D8-A09A-9AA87483F4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8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54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86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8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7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92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8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09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2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50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00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FAE40-F6BC-4311-9A10-0B390B048973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4880D-F704-4325-BBE1-823225B2F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0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image" Target="../media/image22.tmp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6.png"/><Relationship Id="rId5" Type="http://schemas.microsoft.com/office/2007/relationships/media" Target="../media/media9.mp3"/><Relationship Id="rId10" Type="http://schemas.openxmlformats.org/officeDocument/2006/relationships/image" Target="../media/image35.png"/><Relationship Id="rId4" Type="http://schemas.openxmlformats.org/officeDocument/2006/relationships/audio" Target="../media/media8.mp3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6.png"/><Relationship Id="rId5" Type="http://schemas.microsoft.com/office/2007/relationships/media" Target="../media/media9.mp3"/><Relationship Id="rId10" Type="http://schemas.openxmlformats.org/officeDocument/2006/relationships/image" Target="../media/image36.png"/><Relationship Id="rId4" Type="http://schemas.openxmlformats.org/officeDocument/2006/relationships/audio" Target="../media/media8.mp3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6.png"/><Relationship Id="rId5" Type="http://schemas.microsoft.com/office/2007/relationships/media" Target="../media/media9.mp3"/><Relationship Id="rId10" Type="http://schemas.openxmlformats.org/officeDocument/2006/relationships/image" Target="../media/image36.png"/><Relationship Id="rId4" Type="http://schemas.openxmlformats.org/officeDocument/2006/relationships/audio" Target="../media/media8.mp3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m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6"/>
          <p:cNvPicPr>
            <a:picLocks noChangeAspect="1"/>
          </p:cNvPicPr>
          <p:nvPr/>
        </p:nvPicPr>
        <p:blipFill rotWithShape="1">
          <a:blip r:embed="rId3"/>
          <a:srcRect l="1" t="16558" r="6606" b="6912"/>
          <a:stretch/>
        </p:blipFill>
        <p:spPr>
          <a:xfrm>
            <a:off x="0" y="0"/>
            <a:ext cx="12209149" cy="426290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F85A0E52-FFBA-49E6-8A95-D93B72558C99}"/>
              </a:ext>
            </a:extLst>
          </p:cNvPr>
          <p:cNvSpPr txBox="1"/>
          <p:nvPr/>
        </p:nvSpPr>
        <p:spPr>
          <a:xfrm>
            <a:off x="11101153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EE1D8B-BE40-CE8E-4EC5-4F312CE2D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803" y="2989137"/>
            <a:ext cx="9683699" cy="10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5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5"/>
          <p:cNvPicPr>
            <a:picLocks noChangeAspect="1"/>
          </p:cNvPicPr>
          <p:nvPr/>
        </p:nvPicPr>
        <p:blipFill rotWithShape="1">
          <a:blip r:embed="rId2"/>
          <a:srcRect l="258" t="2848" r="15512"/>
          <a:stretch/>
        </p:blipFill>
        <p:spPr>
          <a:xfrm>
            <a:off x="5254" y="10510"/>
            <a:ext cx="12183677" cy="265911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2DB03FA-35A6-41FC-AD7B-6A5B2A01BB5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DFC1E-E96C-A551-A304-A799F0427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3010"/>
            <a:ext cx="11886184" cy="9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32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A1473487-B351-43CC-96B5-B6488525111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0850"/>
          <a:stretch/>
        </p:blipFill>
        <p:spPr>
          <a:xfrm>
            <a:off x="-10271" y="3373582"/>
            <a:ext cx="12202271" cy="1237533"/>
          </a:xfrm>
          <a:prstGeom prst="rect">
            <a:avLst/>
          </a:prstGeom>
        </p:spPr>
      </p:pic>
      <p:pic>
        <p:nvPicPr>
          <p:cNvPr id="6" name="Y_[07-01]_kik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66495" y="3303936"/>
            <a:ext cx="503802" cy="503802"/>
          </a:xfrm>
        </p:spPr>
      </p:pic>
      <p:pic>
        <p:nvPicPr>
          <p:cNvPr id="7" name="Y_[07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26814" y="3303936"/>
            <a:ext cx="503802" cy="503802"/>
          </a:xfrm>
          <a:prstGeom prst="rect">
            <a:avLst/>
          </a:prstGeom>
        </p:spPr>
      </p:pic>
      <p:pic>
        <p:nvPicPr>
          <p:cNvPr id="8" name="Y_[07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29490" y="3238721"/>
            <a:ext cx="503802" cy="503802"/>
          </a:xfrm>
          <a:prstGeom prst="rect">
            <a:avLst/>
          </a:prstGeom>
        </p:spPr>
      </p:pic>
      <p:pic>
        <p:nvPicPr>
          <p:cNvPr id="9" name="Y_[07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75142" y="3238721"/>
            <a:ext cx="503802" cy="50380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FF2D7A31-D4D3-4627-84F9-6828A51F806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33E96B-F2C2-299E-2043-7AF72CB5A0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39760"/>
            <a:ext cx="8008601" cy="301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0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86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6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6E53928-0F73-4079-9134-A8AC851725D8}"/>
              </a:ext>
            </a:extLst>
          </p:cNvPr>
          <p:cNvGrpSpPr/>
          <p:nvPr/>
        </p:nvGrpSpPr>
        <p:grpSpPr>
          <a:xfrm>
            <a:off x="-1" y="3138987"/>
            <a:ext cx="12202271" cy="1201977"/>
            <a:chOff x="-1" y="3138987"/>
            <a:chExt cx="12202271" cy="1201977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10"/>
            <a:srcRect t="71688"/>
            <a:stretch/>
          </p:blipFill>
          <p:spPr>
            <a:xfrm>
              <a:off x="-1" y="3138987"/>
              <a:ext cx="12202271" cy="1201977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9C7E7C81-C51C-4079-B454-23B4B7D4CEB6}"/>
                </a:ext>
              </a:extLst>
            </p:cNvPr>
            <p:cNvSpPr txBox="1"/>
            <p:nvPr/>
          </p:nvSpPr>
          <p:spPr>
            <a:xfrm>
              <a:off x="2721465" y="3745077"/>
              <a:ext cx="9053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8:00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CC7FEFA-EE2E-4845-8BC1-9B62B38E3EA1}"/>
                </a:ext>
              </a:extLst>
            </p:cNvPr>
            <p:cNvSpPr txBox="1"/>
            <p:nvPr/>
          </p:nvSpPr>
          <p:spPr>
            <a:xfrm>
              <a:off x="5178431" y="3739975"/>
              <a:ext cx="1144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10:00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E632B1D-11BF-4B1A-96C7-1299E55D95BA}"/>
                </a:ext>
              </a:extLst>
            </p:cNvPr>
            <p:cNvSpPr txBox="1"/>
            <p:nvPr/>
          </p:nvSpPr>
          <p:spPr>
            <a:xfrm>
              <a:off x="7779431" y="3739975"/>
              <a:ext cx="10361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6:30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CA84B14-EAD8-48E9-BD13-49CE00B6CE02}"/>
                </a:ext>
              </a:extLst>
            </p:cNvPr>
            <p:cNvSpPr txBox="1"/>
            <p:nvPr/>
          </p:nvSpPr>
          <p:spPr>
            <a:xfrm>
              <a:off x="9804389" y="3750708"/>
              <a:ext cx="2018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4:30/16:30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6" name="Y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65477" y="3221358"/>
            <a:ext cx="554182" cy="554182"/>
          </a:xfrm>
          <a:prstGeom prst="rect">
            <a:avLst/>
          </a:prstGeom>
        </p:spPr>
      </p:pic>
      <p:pic>
        <p:nvPicPr>
          <p:cNvPr id="7" name="Y_[07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23701" y="3219739"/>
            <a:ext cx="554182" cy="554182"/>
          </a:xfrm>
          <a:prstGeom prst="rect">
            <a:avLst/>
          </a:prstGeom>
        </p:spPr>
      </p:pic>
      <p:pic>
        <p:nvPicPr>
          <p:cNvPr id="8" name="Y_[07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12381" y="3221358"/>
            <a:ext cx="554182" cy="554182"/>
          </a:xfrm>
          <a:prstGeom prst="rect">
            <a:avLst/>
          </a:prstGeom>
        </p:spPr>
      </p:pic>
      <p:pic>
        <p:nvPicPr>
          <p:cNvPr id="9" name="Y_[07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67618" y="3219739"/>
            <a:ext cx="554182" cy="554182"/>
          </a:xfrm>
          <a:prstGeom prst="rect">
            <a:avLst/>
          </a:prstGeom>
        </p:spPr>
      </p:pic>
      <p:sp>
        <p:nvSpPr>
          <p:cNvPr id="21" name="TextBox 5">
            <a:extLst>
              <a:ext uri="{FF2B5EF4-FFF2-40B4-BE49-F238E27FC236}">
                <a16:creationId xmlns:a16="http://schemas.microsoft.com/office/drawing/2014/main" id="{ACC5D1EF-0FD1-4B60-9660-6604B8C1371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3E2D15-DC01-B92C-5479-67BC72A02D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39760"/>
            <a:ext cx="8008601" cy="301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8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86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6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3">
            <a:extLst>
              <a:ext uri="{FF2B5EF4-FFF2-40B4-BE49-F238E27FC236}">
                <a16:creationId xmlns:a16="http://schemas.microsoft.com/office/drawing/2014/main" id="{8C65877A-5CFB-4C49-B8E1-B3F87CB00BE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0621"/>
          <a:stretch/>
        </p:blipFill>
        <p:spPr>
          <a:xfrm>
            <a:off x="554122" y="1642848"/>
            <a:ext cx="11082444" cy="4298513"/>
          </a:xfrm>
          <a:prstGeom prst="rect">
            <a:avLst/>
          </a:prstGeom>
        </p:spPr>
      </p:pic>
      <p:pic>
        <p:nvPicPr>
          <p:cNvPr id="5" name="Y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61880" y="4916763"/>
            <a:ext cx="503802" cy="503802"/>
          </a:xfrm>
          <a:prstGeom prst="rect">
            <a:avLst/>
          </a:prstGeom>
        </p:spPr>
      </p:pic>
      <p:pic>
        <p:nvPicPr>
          <p:cNvPr id="6" name="Y_[07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91476" y="4916763"/>
            <a:ext cx="503802" cy="503802"/>
          </a:xfrm>
          <a:prstGeom prst="rect">
            <a:avLst/>
          </a:prstGeom>
        </p:spPr>
      </p:pic>
      <p:pic>
        <p:nvPicPr>
          <p:cNvPr id="7" name="Y_[07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21072" y="4916763"/>
            <a:ext cx="503802" cy="503802"/>
          </a:xfrm>
          <a:prstGeom prst="rect">
            <a:avLst/>
          </a:prstGeom>
        </p:spPr>
      </p:pic>
      <p:pic>
        <p:nvPicPr>
          <p:cNvPr id="8" name="Y_[07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50668" y="4916763"/>
            <a:ext cx="503802" cy="503802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46506A68-CFF2-4C1A-AE02-8C39E4153F8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0F72FA-9BE0-DB13-ABB4-B6B5BA6B52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9817"/>
            <a:ext cx="9793092" cy="98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7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8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6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8A3A428-49BB-4E0A-8473-A5F62D9CC1DB}"/>
              </a:ext>
            </a:extLst>
          </p:cNvPr>
          <p:cNvGrpSpPr/>
          <p:nvPr/>
        </p:nvGrpSpPr>
        <p:grpSpPr>
          <a:xfrm>
            <a:off x="0" y="1214651"/>
            <a:ext cx="12190688" cy="4742012"/>
            <a:chOff x="0" y="1214651"/>
            <a:chExt cx="12190688" cy="4742012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10"/>
            <a:srcRect t="20391"/>
            <a:stretch/>
          </p:blipFill>
          <p:spPr>
            <a:xfrm>
              <a:off x="0" y="1214651"/>
              <a:ext cx="12190688" cy="4742012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6CD5E5E7-02B0-421F-AA6A-D53196DC39A7}"/>
                </a:ext>
              </a:extLst>
            </p:cNvPr>
            <p:cNvSpPr txBox="1"/>
            <p:nvPr/>
          </p:nvSpPr>
          <p:spPr>
            <a:xfrm>
              <a:off x="3012522" y="5355231"/>
              <a:ext cx="405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11785D2-AA8B-4601-AD66-8C28A9510467}"/>
                </a:ext>
              </a:extLst>
            </p:cNvPr>
            <p:cNvSpPr txBox="1"/>
            <p:nvPr/>
          </p:nvSpPr>
          <p:spPr>
            <a:xfrm>
              <a:off x="5581136" y="5355231"/>
              <a:ext cx="405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3FF14B0-AE01-4D59-AE7B-67B5ADDCE2DF}"/>
                </a:ext>
              </a:extLst>
            </p:cNvPr>
            <p:cNvSpPr txBox="1"/>
            <p:nvPr/>
          </p:nvSpPr>
          <p:spPr>
            <a:xfrm>
              <a:off x="8107898" y="5354677"/>
              <a:ext cx="405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45BD6BB-D11C-49AD-AFE0-4A1E96DAB560}"/>
                </a:ext>
              </a:extLst>
            </p:cNvPr>
            <p:cNvSpPr txBox="1"/>
            <p:nvPr/>
          </p:nvSpPr>
          <p:spPr>
            <a:xfrm>
              <a:off x="10678658" y="5354677"/>
              <a:ext cx="405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5" name="Y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97392" y="4891005"/>
            <a:ext cx="503802" cy="503802"/>
          </a:xfrm>
          <a:prstGeom prst="rect">
            <a:avLst/>
          </a:prstGeom>
        </p:spPr>
      </p:pic>
      <p:pic>
        <p:nvPicPr>
          <p:cNvPr id="6" name="Y_[07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24154" y="4851429"/>
            <a:ext cx="503802" cy="503802"/>
          </a:xfrm>
          <a:prstGeom prst="rect">
            <a:avLst/>
          </a:prstGeom>
        </p:spPr>
      </p:pic>
      <p:pic>
        <p:nvPicPr>
          <p:cNvPr id="7" name="Y_[07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50916" y="4866512"/>
            <a:ext cx="503802" cy="503802"/>
          </a:xfrm>
          <a:prstGeom prst="rect">
            <a:avLst/>
          </a:prstGeom>
        </p:spPr>
      </p:pic>
      <p:pic>
        <p:nvPicPr>
          <p:cNvPr id="8" name="Y_[07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11235" y="4880052"/>
            <a:ext cx="503802" cy="503802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4F863B50-0C78-42E5-B950-99E0B3122D5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4C506F-429B-A2CA-F1AC-B2A9676A77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9817"/>
            <a:ext cx="9793092" cy="98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2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8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6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6042" y="3371561"/>
            <a:ext cx="9540263" cy="468385"/>
          </a:xfrm>
          <a:prstGeom prst="rect">
            <a:avLst/>
          </a:prstGeom>
        </p:spPr>
      </p:pic>
      <p:pic>
        <p:nvPicPr>
          <p:cNvPr id="6" name="Y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45225" y="3280343"/>
            <a:ext cx="609600" cy="609600"/>
          </a:xfrm>
          <a:prstGeom prst="rect">
            <a:avLst/>
          </a:prstGeom>
        </p:spPr>
      </p:pic>
      <p:pic>
        <p:nvPicPr>
          <p:cNvPr id="7" name="Y_[07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25435" y="3294198"/>
            <a:ext cx="609600" cy="609600"/>
          </a:xfrm>
          <a:prstGeom prst="rect">
            <a:avLst/>
          </a:prstGeom>
        </p:spPr>
      </p:pic>
      <p:pic>
        <p:nvPicPr>
          <p:cNvPr id="8" name="Y_[07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92584" y="3325967"/>
            <a:ext cx="609600" cy="609600"/>
          </a:xfrm>
          <a:prstGeom prst="rect">
            <a:avLst/>
          </a:prstGeom>
        </p:spPr>
      </p:pic>
      <p:pic>
        <p:nvPicPr>
          <p:cNvPr id="9" name="Y_[07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85836" y="3339822"/>
            <a:ext cx="609600" cy="609600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E82D8340-FDF1-43B8-936F-6067D30A4E4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1EA754-A67C-393A-56B8-7C9A37E119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541" y="71116"/>
            <a:ext cx="9659295" cy="10273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A340C7-7E81-D3F7-D333-EA462B3E3D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9541" y="1579551"/>
            <a:ext cx="11683679" cy="148153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83484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86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6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1955CF7-0645-0F35-5196-DEDF2A915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063" y="-912"/>
            <a:ext cx="9444200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DFFFE6-C166-E7D3-F1AA-7CDCB4ED757C}"/>
              </a:ext>
            </a:extLst>
          </p:cNvPr>
          <p:cNvSpPr/>
          <p:nvPr/>
        </p:nvSpPr>
        <p:spPr>
          <a:xfrm>
            <a:off x="1704584" y="2466206"/>
            <a:ext cx="9434285" cy="73780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00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5"/>
          <p:cNvPicPr>
            <a:picLocks noChangeAspect="1"/>
          </p:cNvPicPr>
          <p:nvPr/>
        </p:nvPicPr>
        <p:blipFill rotWithShape="1">
          <a:blip r:embed="rId2"/>
          <a:srcRect l="240" t="1614" r="18782"/>
          <a:stretch/>
        </p:blipFill>
        <p:spPr>
          <a:xfrm>
            <a:off x="26276" y="15765"/>
            <a:ext cx="12165724" cy="268933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280BF04-B5CC-4AAB-833F-EAD65A7A124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6787A3-8794-DA02-2815-3961DECAE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2" y="1535547"/>
            <a:ext cx="9571187" cy="105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15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0923D3-7022-BF5D-CF7C-9A0409A14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755"/>
            <a:ext cx="11780610" cy="188399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8DBD666F-32FF-42DA-B757-1B71C3050DC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25F551-9BBB-C087-4E40-2189573A4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187877"/>
            <a:ext cx="10465905" cy="3384558"/>
          </a:xfrm>
          <a:prstGeom prst="rect">
            <a:avLst/>
          </a:prstGeom>
        </p:spPr>
      </p:pic>
      <p:pic>
        <p:nvPicPr>
          <p:cNvPr id="9" name="Y_[07-05]_kaiwa">
            <a:hlinkClick r:id="" action="ppaction://media"/>
            <a:extLst>
              <a:ext uri="{FF2B5EF4-FFF2-40B4-BE49-F238E27FC236}">
                <a16:creationId xmlns:a16="http://schemas.microsoft.com/office/drawing/2014/main" id="{557614E2-E6B3-4370-9BFD-D27392227CF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19842" y="2328078"/>
            <a:ext cx="503802" cy="503802"/>
          </a:xfr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7"/>
          <a:srcRect l="20338" t="30679" r="24536"/>
          <a:stretch/>
        </p:blipFill>
        <p:spPr>
          <a:xfrm>
            <a:off x="9080374" y="2036914"/>
            <a:ext cx="2971979" cy="221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4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094DCC-51EB-2105-55A9-4B69C71FE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755"/>
            <a:ext cx="11780610" cy="1883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4DB230-CBAE-A205-79BB-D652975C9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65979"/>
            <a:ext cx="10465905" cy="3384558"/>
          </a:xfrm>
          <a:prstGeom prst="rect">
            <a:avLst/>
          </a:prstGeom>
        </p:spPr>
      </p:pic>
      <p:pic>
        <p:nvPicPr>
          <p:cNvPr id="9" name="Y_[07-05]_kaiwa">
            <a:hlinkClick r:id="" action="ppaction://media"/>
            <a:extLst>
              <a:ext uri="{FF2B5EF4-FFF2-40B4-BE49-F238E27FC236}">
                <a16:creationId xmlns:a16="http://schemas.microsoft.com/office/drawing/2014/main" id="{557614E2-E6B3-4370-9BFD-D27392227CF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90582" y="2506980"/>
            <a:ext cx="503802" cy="503802"/>
          </a:xfr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EFF79C0-96F0-4F3C-B6BD-CCFAA7430502}"/>
              </a:ext>
            </a:extLst>
          </p:cNvPr>
          <p:cNvGrpSpPr/>
          <p:nvPr/>
        </p:nvGrpSpPr>
        <p:grpSpPr>
          <a:xfrm>
            <a:off x="4946507" y="4284721"/>
            <a:ext cx="2078918" cy="1095315"/>
            <a:chOff x="4946507" y="4314423"/>
            <a:chExt cx="2078918" cy="1095315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21DBE29-6222-42F7-9E65-B73BAB9ECF8E}"/>
                </a:ext>
              </a:extLst>
            </p:cNvPr>
            <p:cNvSpPr txBox="1"/>
            <p:nvPr/>
          </p:nvSpPr>
          <p:spPr>
            <a:xfrm>
              <a:off x="4946507" y="4778796"/>
              <a:ext cx="20789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100"/>
                </a:lnSpc>
              </a:pPr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えき　 かいさつ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2100"/>
                </a:lnSpc>
              </a:pPr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駅の改札</a:t>
              </a:r>
              <a:endPara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9A156A80-1A17-4458-86F9-13AEEA0A05EF}"/>
                </a:ext>
              </a:extLst>
            </p:cNvPr>
            <p:cNvSpPr txBox="1"/>
            <p:nvPr/>
          </p:nvSpPr>
          <p:spPr>
            <a:xfrm>
              <a:off x="5092468" y="4314423"/>
              <a:ext cx="10035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6:30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7"/>
          <a:srcRect l="20338" t="30679" r="24536"/>
          <a:stretch/>
        </p:blipFill>
        <p:spPr>
          <a:xfrm>
            <a:off x="9080374" y="2036914"/>
            <a:ext cx="2971979" cy="221955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8DBD666F-32FF-42DA-B757-1B71C3050DC1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1L7-2</a:t>
            </a:r>
          </a:p>
        </p:txBody>
      </p:sp>
    </p:spTree>
    <p:extLst>
      <p:ext uri="{BB962C8B-B14F-4D97-AF65-F5344CB8AC3E}">
        <p14:creationId xmlns:p14="http://schemas.microsoft.com/office/powerpoint/2010/main" val="34412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4A58978B-7A45-4CDB-BFA2-41622A322F7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583CAF-1E4B-3A3F-777D-80F18FBD8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1815" y="635852"/>
            <a:ext cx="7944959" cy="5553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7FCEE5-709C-2B8A-D02A-204F30E3D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795"/>
            <a:ext cx="5144218" cy="7335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29F542-BCC7-0A31-DB66-992159B31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7822" y="6002432"/>
            <a:ext cx="3238952" cy="65731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5" name="Y_[07-05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44218" y="63386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2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C9C9B6-D421-75C2-3153-062E1361F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209" y="0"/>
            <a:ext cx="9810588" cy="68580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E20F264-9D17-4721-BB25-B15A18978BB2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1L7-3</a:t>
            </a:r>
          </a:p>
        </p:txBody>
      </p:sp>
    </p:spTree>
    <p:extLst>
      <p:ext uri="{BB962C8B-B14F-4D97-AF65-F5344CB8AC3E}">
        <p14:creationId xmlns:p14="http://schemas.microsoft.com/office/powerpoint/2010/main" val="2100651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ECA7925-8B83-401F-9C36-213F1734B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42" y="351704"/>
            <a:ext cx="8171056" cy="512182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454114" cy="1219665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2C890A5F-AC47-4E26-82FA-D2E32ACA5C0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30F86B-1B07-D49D-7E7C-A750B03D2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4114" y="346481"/>
            <a:ext cx="7343944" cy="887345"/>
          </a:xfrm>
          <a:prstGeom prst="rect">
            <a:avLst/>
          </a:prstGeom>
        </p:spPr>
      </p:pic>
      <p:pic>
        <p:nvPicPr>
          <p:cNvPr id="4" name="Y_[07-06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34674" y="708482"/>
            <a:ext cx="458002" cy="458002"/>
          </a:xfrm>
        </p:spPr>
      </p:pic>
    </p:spTree>
    <p:extLst>
      <p:ext uri="{BB962C8B-B14F-4D97-AF65-F5344CB8AC3E}">
        <p14:creationId xmlns:p14="http://schemas.microsoft.com/office/powerpoint/2010/main" val="145274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54114" cy="12196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6B3CF7A-68BC-433F-801F-BA2EAF45F754}"/>
              </a:ext>
            </a:extLst>
          </p:cNvPr>
          <p:cNvGrpSpPr/>
          <p:nvPr/>
        </p:nvGrpSpPr>
        <p:grpSpPr>
          <a:xfrm>
            <a:off x="2393942" y="119889"/>
            <a:ext cx="8171056" cy="5121820"/>
            <a:chOff x="2393942" y="119889"/>
            <a:chExt cx="8171056" cy="512182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ECA7925-8B83-401F-9C36-213F1734B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3942" y="119889"/>
              <a:ext cx="8171056" cy="5121820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997668D6-A412-459A-A0F6-A3CDF5E8E2BB}"/>
                </a:ext>
              </a:extLst>
            </p:cNvPr>
            <p:cNvSpPr txBox="1"/>
            <p:nvPr/>
          </p:nvSpPr>
          <p:spPr>
            <a:xfrm>
              <a:off x="5036712" y="1878788"/>
              <a:ext cx="2118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どうですか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01B142E-37C7-4019-9798-2F8BE1CCC946}"/>
                </a:ext>
              </a:extLst>
            </p:cNvPr>
            <p:cNvSpPr txBox="1"/>
            <p:nvPr/>
          </p:nvSpPr>
          <p:spPr>
            <a:xfrm>
              <a:off x="6812732" y="2438583"/>
              <a:ext cx="26745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でもいいですか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50A5B02-FE6A-428D-A9BD-54E5C352AA5F}"/>
                </a:ext>
              </a:extLst>
            </p:cNvPr>
            <p:cNvSpPr txBox="1"/>
            <p:nvPr/>
          </p:nvSpPr>
          <p:spPr>
            <a:xfrm>
              <a:off x="6965132" y="4690227"/>
              <a:ext cx="26745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でもいいですか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2C890A5F-AC47-4E26-82FA-D2E32ACA5C0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A51D46-D4E2-BCA4-8C56-3BD69B726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4114" y="171610"/>
            <a:ext cx="7343944" cy="887345"/>
          </a:xfrm>
          <a:prstGeom prst="rect">
            <a:avLst/>
          </a:prstGeom>
        </p:spPr>
      </p:pic>
      <p:pic>
        <p:nvPicPr>
          <p:cNvPr id="4" name="Y_[07-06]_katachi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39051" y="536842"/>
            <a:ext cx="458002" cy="458002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E29AFF-85D9-B0F0-E083-8D11D74F6B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2332" y="5305224"/>
            <a:ext cx="7740652" cy="152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>
            <a:extLst>
              <a:ext uri="{FF2B5EF4-FFF2-40B4-BE49-F238E27FC236}">
                <a16:creationId xmlns:a16="http://schemas.microsoft.com/office/drawing/2014/main" id="{B95A1E54-F997-4E5B-9EBC-9091A28CA25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1E194D8-B4B0-43DB-9063-310519A47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92613" cy="13120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888F15-5635-7A3A-AB96-123956016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79" y="1025411"/>
            <a:ext cx="10848589" cy="3059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C5C837-BAFA-E772-C419-690C1B765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773" y="4078931"/>
            <a:ext cx="5365612" cy="267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68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3FA8B0-30F0-A3D0-B276-BA0F7A0DA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615" y="438952"/>
            <a:ext cx="10812302" cy="3297918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3B1B44C9-5C39-4E5B-936B-7D2EC105EE3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1L7-11</a:t>
            </a:r>
          </a:p>
        </p:txBody>
      </p:sp>
      <p:pic>
        <p:nvPicPr>
          <p:cNvPr id="2" name="図 2">
            <a:extLst>
              <a:ext uri="{FF2B5EF4-FFF2-40B4-BE49-F238E27FC236}">
                <a16:creationId xmlns:a16="http://schemas.microsoft.com/office/drawing/2014/main" id="{8F04E61D-15E1-5E40-63AF-336339BC7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30576" cy="825190"/>
          </a:xfrm>
          <a:prstGeom prst="rect">
            <a:avLst/>
          </a:prstGeom>
        </p:spPr>
      </p:pic>
      <p:pic>
        <p:nvPicPr>
          <p:cNvPr id="3" name="図 2" descr="テキスト, 手紙&#10;&#10;説明は自動で生成されたものです">
            <a:extLst>
              <a:ext uri="{FF2B5EF4-FFF2-40B4-BE49-F238E27FC236}">
                <a16:creationId xmlns:a16="http://schemas.microsoft.com/office/drawing/2014/main" id="{F25560AD-0916-DCBB-2FB6-B2DC6CC05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110" y="3914226"/>
            <a:ext cx="8903918" cy="283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88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658" y="1381956"/>
            <a:ext cx="6777347" cy="4922234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4BEC8299-87A2-4DEB-BA1E-7B70AB13C6C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0337E-282A-A348-9532-7E0DE8E56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616" y="274287"/>
            <a:ext cx="7978959" cy="1041881"/>
          </a:xfrm>
          <a:prstGeom prst="rect">
            <a:avLst/>
          </a:prstGeom>
        </p:spPr>
      </p:pic>
      <p:pic>
        <p:nvPicPr>
          <p:cNvPr id="5" name="Y_[07-05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69210" y="428531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8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8"/>
          <a:srcRect t="18707"/>
          <a:stretch/>
        </p:blipFill>
        <p:spPr>
          <a:xfrm>
            <a:off x="975842" y="973967"/>
            <a:ext cx="10240316" cy="5882495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049E480D-06AC-4AC2-9B92-F3D2D4D0858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697426-2BA6-6422-EE36-6D50DD5D52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5068007" cy="762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B2C251-214F-E9CC-3CE9-0A1CC7ACC1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0291" y="52394"/>
            <a:ext cx="5391902" cy="657317"/>
          </a:xfrm>
          <a:prstGeom prst="rect">
            <a:avLst/>
          </a:prstGeom>
        </p:spPr>
      </p:pic>
      <p:pic>
        <p:nvPicPr>
          <p:cNvPr id="8" name="Y_[07-07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46425" y="108540"/>
            <a:ext cx="458002" cy="458002"/>
          </a:xfrm>
        </p:spPr>
      </p:pic>
      <p:pic>
        <p:nvPicPr>
          <p:cNvPr id="9" name="Y_[07-08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11719" y="29026"/>
            <a:ext cx="458002" cy="458002"/>
          </a:xfrm>
          <a:prstGeom prst="rect">
            <a:avLst/>
          </a:prstGeom>
        </p:spPr>
      </p:pic>
      <p:pic>
        <p:nvPicPr>
          <p:cNvPr id="10" name="Y_[07-09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96892" y="58844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7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2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8"/>
          <a:srcRect t="18707"/>
          <a:stretch/>
        </p:blipFill>
        <p:spPr>
          <a:xfrm>
            <a:off x="975842" y="975505"/>
            <a:ext cx="10240316" cy="5882495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049E480D-06AC-4AC2-9B92-F3D2D4D0858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BF1E0D-6815-C3A7-6B81-0BC7C8EAEF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5068007" cy="7621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7C106F-DE31-C0C8-DC83-CB2988E8F7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154" y="90500"/>
            <a:ext cx="5896798" cy="581106"/>
          </a:xfrm>
          <a:prstGeom prst="rect">
            <a:avLst/>
          </a:prstGeom>
        </p:spPr>
      </p:pic>
      <p:pic>
        <p:nvPicPr>
          <p:cNvPr id="8" name="Y_[07-07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13431" y="48905"/>
            <a:ext cx="458002" cy="458002"/>
          </a:xfrm>
        </p:spPr>
      </p:pic>
      <p:pic>
        <p:nvPicPr>
          <p:cNvPr id="9" name="Y_[07-08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78726" y="68783"/>
            <a:ext cx="458002" cy="458002"/>
          </a:xfrm>
          <a:prstGeom prst="rect">
            <a:avLst/>
          </a:prstGeom>
        </p:spPr>
      </p:pic>
      <p:pic>
        <p:nvPicPr>
          <p:cNvPr id="10" name="Y_[07-09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93716" y="58844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4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2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8"/>
          <a:srcRect t="18707"/>
          <a:stretch/>
        </p:blipFill>
        <p:spPr>
          <a:xfrm>
            <a:off x="975842" y="973967"/>
            <a:ext cx="10240316" cy="5882495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049E480D-06AC-4AC2-9B92-F3D2D4D0858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1L7-5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DB42705-A718-4B89-A2EA-6C7858DD6850}"/>
              </a:ext>
            </a:extLst>
          </p:cNvPr>
          <p:cNvSpPr/>
          <p:nvPr/>
        </p:nvSpPr>
        <p:spPr>
          <a:xfrm>
            <a:off x="2969147" y="1108780"/>
            <a:ext cx="4622948" cy="502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AB24F53D-996C-4ECF-9D7D-DB1B1700BC3B}"/>
              </a:ext>
            </a:extLst>
          </p:cNvPr>
          <p:cNvSpPr/>
          <p:nvPr/>
        </p:nvSpPr>
        <p:spPr>
          <a:xfrm>
            <a:off x="4158296" y="2000228"/>
            <a:ext cx="4425473" cy="502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7C4BB22-2126-4082-A0F9-3CC8EF351BC3}"/>
              </a:ext>
            </a:extLst>
          </p:cNvPr>
          <p:cNvSpPr/>
          <p:nvPr/>
        </p:nvSpPr>
        <p:spPr>
          <a:xfrm>
            <a:off x="1580377" y="3332999"/>
            <a:ext cx="2708290" cy="14128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00EA63E-09B9-4940-BE3D-1B1F000F4DA8}"/>
              </a:ext>
            </a:extLst>
          </p:cNvPr>
          <p:cNvSpPr/>
          <p:nvPr/>
        </p:nvSpPr>
        <p:spPr>
          <a:xfrm>
            <a:off x="4893202" y="3332998"/>
            <a:ext cx="2708290" cy="14128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DA0A41E5-A64E-4054-88F8-543C4B7C5D10}"/>
              </a:ext>
            </a:extLst>
          </p:cNvPr>
          <p:cNvSpPr/>
          <p:nvPr/>
        </p:nvSpPr>
        <p:spPr>
          <a:xfrm>
            <a:off x="8284638" y="3332999"/>
            <a:ext cx="2708290" cy="962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F2214EC9-39BB-4EDC-B1A8-DB6DEF364754}"/>
              </a:ext>
            </a:extLst>
          </p:cNvPr>
          <p:cNvSpPr/>
          <p:nvPr/>
        </p:nvSpPr>
        <p:spPr>
          <a:xfrm>
            <a:off x="4644206" y="5320110"/>
            <a:ext cx="2877053" cy="962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90F323EE-9D29-4DFD-967F-F80FA8A9EFE3}"/>
              </a:ext>
            </a:extLst>
          </p:cNvPr>
          <p:cNvSpPr/>
          <p:nvPr/>
        </p:nvSpPr>
        <p:spPr>
          <a:xfrm>
            <a:off x="8213134" y="5326549"/>
            <a:ext cx="2366859" cy="14500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917D2C-9F76-17F1-505C-900B4A8BD4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5068007" cy="7621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B9F610-49DD-4610-8023-25B20431CA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154" y="90500"/>
            <a:ext cx="5896798" cy="581106"/>
          </a:xfrm>
          <a:prstGeom prst="rect">
            <a:avLst/>
          </a:prstGeom>
        </p:spPr>
      </p:pic>
      <p:pic>
        <p:nvPicPr>
          <p:cNvPr id="8" name="Y_[07-07]_hanasu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13431" y="38963"/>
            <a:ext cx="458002" cy="458002"/>
          </a:xfrm>
        </p:spPr>
      </p:pic>
      <p:pic>
        <p:nvPicPr>
          <p:cNvPr id="9" name="Y_[07-08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72471" y="68783"/>
            <a:ext cx="458002" cy="458002"/>
          </a:xfrm>
          <a:prstGeom prst="rect">
            <a:avLst/>
          </a:prstGeom>
        </p:spPr>
      </p:pic>
      <p:pic>
        <p:nvPicPr>
          <p:cNvPr id="10" name="Y_[07-09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73838" y="58845"/>
            <a:ext cx="458002" cy="4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2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2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4797A73A-17DF-48A1-9F26-9E1F395E92E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1L7-5</a:t>
            </a:r>
          </a:p>
        </p:txBody>
      </p:sp>
      <p:pic>
        <p:nvPicPr>
          <p:cNvPr id="2" name="図 2" descr="ダイアグラム&#10;&#10;説明は自動で生成されたものです">
            <a:extLst>
              <a:ext uri="{FF2B5EF4-FFF2-40B4-BE49-F238E27FC236}">
                <a16:creationId xmlns:a16="http://schemas.microsoft.com/office/drawing/2014/main" id="{01A2EE3C-4BF4-47B7-903F-114A014A6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46" r="-279" b="15642"/>
          <a:stretch/>
        </p:blipFill>
        <p:spPr>
          <a:xfrm>
            <a:off x="3412761" y="2881860"/>
            <a:ext cx="5354009" cy="37315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D0BE78-FC04-2076-1AB2-D5671C95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4774"/>
            <a:ext cx="11481880" cy="172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30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1955CF7-0645-0F35-5196-DEDF2A915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5872" y="-912"/>
            <a:ext cx="957989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DFFFE6-C166-E7D3-F1AA-7CDCB4ED757C}"/>
              </a:ext>
            </a:extLst>
          </p:cNvPr>
          <p:cNvSpPr/>
          <p:nvPr/>
        </p:nvSpPr>
        <p:spPr>
          <a:xfrm>
            <a:off x="1704584" y="3228206"/>
            <a:ext cx="9434285" cy="73780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18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8325" cy="219587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AB2D741-4BD3-4A1A-BDE7-606C224A742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C327D-0D32-96B6-D2AD-6C30369FB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068" y="1319999"/>
            <a:ext cx="10760705" cy="80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8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932" y="2882318"/>
            <a:ext cx="6086068" cy="347687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73DD8B8-146A-4CDA-B703-460E97E1DED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1L7-6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53B0040-57E9-4BD0-9E38-829C5228AC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52"/>
          <a:stretch/>
        </p:blipFill>
        <p:spPr>
          <a:xfrm>
            <a:off x="17417" y="2893326"/>
            <a:ext cx="6074229" cy="3465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AD466E-E622-0E90-D5A5-90F7627C2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0462"/>
            <a:ext cx="8845826" cy="238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65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932" y="2882318"/>
            <a:ext cx="6086068" cy="347687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73DD8B8-146A-4CDA-B703-460E97E1DED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1L7-6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53B0040-57E9-4BD0-9E38-829C5228AC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52"/>
          <a:stretch/>
        </p:blipFill>
        <p:spPr>
          <a:xfrm>
            <a:off x="17417" y="2893326"/>
            <a:ext cx="6074229" cy="3465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FE81CB-ADBE-FCCF-C6D9-55358B7EC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0462"/>
            <a:ext cx="8845826" cy="238696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24895F-02EA-48CE-8DC0-0D7B82E188EB}"/>
              </a:ext>
            </a:extLst>
          </p:cNvPr>
          <p:cNvSpPr txBox="1"/>
          <p:nvPr/>
        </p:nvSpPr>
        <p:spPr>
          <a:xfrm>
            <a:off x="5793104" y="2199426"/>
            <a:ext cx="635572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ま　　あ　　　　　　おく　　　　　　　　つた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待ち合わせに遅れることを伝えるメッセージ</a:t>
            </a:r>
          </a:p>
        </p:txBody>
      </p:sp>
    </p:spTree>
    <p:extLst>
      <p:ext uri="{BB962C8B-B14F-4D97-AF65-F5344CB8AC3E}">
        <p14:creationId xmlns:p14="http://schemas.microsoft.com/office/powerpoint/2010/main" val="942991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b="14135"/>
          <a:stretch/>
        </p:blipFill>
        <p:spPr>
          <a:xfrm>
            <a:off x="66675" y="-162274"/>
            <a:ext cx="12125325" cy="3034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09" y="2550019"/>
            <a:ext cx="9051828" cy="430798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9CC482F7-0905-4E66-8070-991040CB6829}"/>
              </a:ext>
            </a:extLst>
          </p:cNvPr>
          <p:cNvSpPr txBox="1"/>
          <p:nvPr/>
        </p:nvSpPr>
        <p:spPr>
          <a:xfrm>
            <a:off x="11084004" y="-162274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B935FB-2847-7891-462F-CEEADE0FE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75" y="2644540"/>
            <a:ext cx="5201376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98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b="14135"/>
          <a:stretch/>
        </p:blipFill>
        <p:spPr>
          <a:xfrm>
            <a:off x="66675" y="-162274"/>
            <a:ext cx="12125325" cy="303426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9CC482F7-0905-4E66-8070-991040CB6829}"/>
              </a:ext>
            </a:extLst>
          </p:cNvPr>
          <p:cNvSpPr txBox="1"/>
          <p:nvPr/>
        </p:nvSpPr>
        <p:spPr>
          <a:xfrm>
            <a:off x="11084004" y="-162274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1L7-7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DDAE95-9CDE-4B87-B261-53071AEDE8EF}"/>
              </a:ext>
            </a:extLst>
          </p:cNvPr>
          <p:cNvGrpSpPr/>
          <p:nvPr/>
        </p:nvGrpSpPr>
        <p:grpSpPr>
          <a:xfrm>
            <a:off x="360609" y="2550018"/>
            <a:ext cx="9051828" cy="4307981"/>
            <a:chOff x="360609" y="2550018"/>
            <a:chExt cx="9051828" cy="430798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609" y="2550018"/>
              <a:ext cx="9051828" cy="4307981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3C5CFC83-C070-4A34-829D-83968004FAB7}"/>
                </a:ext>
              </a:extLst>
            </p:cNvPr>
            <p:cNvSpPr txBox="1"/>
            <p:nvPr/>
          </p:nvSpPr>
          <p:spPr>
            <a:xfrm>
              <a:off x="1803043" y="6321901"/>
              <a:ext cx="3928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530FC27-BF92-4EB3-A5D3-2D6691B35B20}"/>
                </a:ext>
              </a:extLst>
            </p:cNvPr>
            <p:cNvSpPr txBox="1"/>
            <p:nvPr/>
          </p:nvSpPr>
          <p:spPr>
            <a:xfrm>
              <a:off x="3784243" y="6321901"/>
              <a:ext cx="3928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DC6F4B5-DCBC-48A7-9DA7-C8C77AA867D8}"/>
                </a:ext>
              </a:extLst>
            </p:cNvPr>
            <p:cNvSpPr txBox="1"/>
            <p:nvPr/>
          </p:nvSpPr>
          <p:spPr>
            <a:xfrm>
              <a:off x="5765443" y="6321901"/>
              <a:ext cx="3928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930A916-2036-4855-B615-A94DD5AE83B0}"/>
                </a:ext>
              </a:extLst>
            </p:cNvPr>
            <p:cNvSpPr txBox="1"/>
            <p:nvPr/>
          </p:nvSpPr>
          <p:spPr>
            <a:xfrm>
              <a:off x="7818551" y="6321901"/>
              <a:ext cx="3928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8480409-A15A-2368-CFE0-2F705CE57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75" y="2644540"/>
            <a:ext cx="5201376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86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BB51A3E4-651F-4901-800E-E01CD90993B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1L7-7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FE9D640-3900-48AF-B758-3066BF31A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135"/>
          <a:stretch/>
        </p:blipFill>
        <p:spPr>
          <a:xfrm>
            <a:off x="66675" y="3250609"/>
            <a:ext cx="12125325" cy="3034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F98629-C9A3-1B04-B830-4E3628C29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891" y="165260"/>
            <a:ext cx="9745520" cy="968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A7581C-062C-7076-047A-7A4C0DA81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264" y="1162920"/>
            <a:ext cx="9003066" cy="198696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705796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BB51A3E4-651F-4901-800E-E01CD90993B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1L7-7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FE9D640-3900-48AF-B758-3066BF31A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135"/>
          <a:stretch/>
        </p:blipFill>
        <p:spPr>
          <a:xfrm>
            <a:off x="66675" y="1305908"/>
            <a:ext cx="12125325" cy="303426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E248BA-7616-47A7-96C5-05F53E1794A3}"/>
              </a:ext>
            </a:extLst>
          </p:cNvPr>
          <p:cNvSpPr txBox="1"/>
          <p:nvPr/>
        </p:nvSpPr>
        <p:spPr>
          <a:xfrm>
            <a:off x="225380" y="4512475"/>
            <a:ext cx="232463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れんらく　 ま</a:t>
            </a:r>
            <a:b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連絡を待ちます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FE5A872-3245-4174-9080-473796E2C43F}"/>
              </a:ext>
            </a:extLst>
          </p:cNvPr>
          <p:cNvSpPr txBox="1"/>
          <p:nvPr/>
        </p:nvSpPr>
        <p:spPr>
          <a:xfrm>
            <a:off x="3346361" y="4512475"/>
            <a:ext cx="211428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さき　 はじ</a:t>
            </a:r>
            <a:b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先に始めます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BBE1352-3F0E-4161-823B-A816B64DFDA7}"/>
              </a:ext>
            </a:extLst>
          </p:cNvPr>
          <p:cNvSpPr txBox="1"/>
          <p:nvPr/>
        </p:nvSpPr>
        <p:spPr>
          <a:xfrm>
            <a:off x="6591837" y="4512475"/>
            <a:ext cx="157336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</a:t>
            </a:r>
            <a:b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待ちます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4A8DCE0-C4E8-4EDD-A03C-743AD99764EB}"/>
              </a:ext>
            </a:extLst>
          </p:cNvPr>
          <p:cNvSpPr txBox="1"/>
          <p:nvPr/>
        </p:nvSpPr>
        <p:spPr>
          <a:xfrm>
            <a:off x="9360793" y="4512475"/>
            <a:ext cx="27603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ま</a:t>
            </a:r>
            <a:b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カフェで待ちます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E39616-C8C9-9F8B-AD3F-9E8EFD41D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891" y="165260"/>
            <a:ext cx="9745520" cy="96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33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99525" cy="13416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598" y="1194085"/>
            <a:ext cx="8640904" cy="4469829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97B2BB19-B533-4B7B-8C81-DDA95F70CC0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B3051B-49DF-6C9C-0AA5-B84B3F999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05" y="1297836"/>
            <a:ext cx="5997512" cy="128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838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99525" cy="134163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D1F20CB-1962-49ED-8CE5-1EDD7574FB4D}"/>
              </a:ext>
            </a:extLst>
          </p:cNvPr>
          <p:cNvGrpSpPr/>
          <p:nvPr/>
        </p:nvGrpSpPr>
        <p:grpSpPr>
          <a:xfrm>
            <a:off x="1763473" y="1058969"/>
            <a:ext cx="8640904" cy="4469829"/>
            <a:chOff x="1763473" y="1058969"/>
            <a:chExt cx="8640904" cy="446982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3473" y="1058969"/>
              <a:ext cx="8640904" cy="4469829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83D31A0B-708D-4045-B4B4-51DD02A0884C}"/>
                </a:ext>
              </a:extLst>
            </p:cNvPr>
            <p:cNvSpPr txBox="1"/>
            <p:nvPr/>
          </p:nvSpPr>
          <p:spPr>
            <a:xfrm>
              <a:off x="3569509" y="2998826"/>
              <a:ext cx="6053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で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7E13387-F739-4C1D-A210-7F1A374AAD30}"/>
                </a:ext>
              </a:extLst>
            </p:cNvPr>
            <p:cNvSpPr txBox="1"/>
            <p:nvPr/>
          </p:nvSpPr>
          <p:spPr>
            <a:xfrm>
              <a:off x="4053625" y="3789920"/>
              <a:ext cx="9809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して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633AF2D-FC86-4F85-A31F-768849D46750}"/>
                </a:ext>
              </a:extLst>
            </p:cNvPr>
            <p:cNvSpPr txBox="1"/>
            <p:nvPr/>
          </p:nvSpPr>
          <p:spPr>
            <a:xfrm>
              <a:off x="3730580" y="4644981"/>
              <a:ext cx="16270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まよって</a:t>
              </a:r>
              <a:endPara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id="{039C2CE6-5955-44FF-904F-AC5D4DF8BBB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79B93F-6B0E-D851-DAEA-4D87717A0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05" y="1069238"/>
            <a:ext cx="5997512" cy="12803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B907FC-5EA4-C24D-13B4-B3CCD93A2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692" y="5460183"/>
            <a:ext cx="8042023" cy="100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973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>
            <a:extLst>
              <a:ext uri="{FF2B5EF4-FFF2-40B4-BE49-F238E27FC236}">
                <a16:creationId xmlns:a16="http://schemas.microsoft.com/office/drawing/2014/main" id="{A805D0DB-187E-43DB-9079-CA19FF03A22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555FA-B68E-2A2F-0558-C273897E7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013" y="0"/>
            <a:ext cx="9164329" cy="5182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4A5416-CD0C-43C8-DF88-4F2D15DBC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787" y="5237826"/>
            <a:ext cx="4340766" cy="1570528"/>
          </a:xfrm>
          <a:prstGeom prst="rect">
            <a:avLst/>
          </a:prstGeom>
        </p:spPr>
      </p:pic>
      <p:pic>
        <p:nvPicPr>
          <p:cNvPr id="2" name="図 2">
            <a:extLst>
              <a:ext uri="{FF2B5EF4-FFF2-40B4-BE49-F238E27FC236}">
                <a16:creationId xmlns:a16="http://schemas.microsoft.com/office/drawing/2014/main" id="{6C25562A-A5BE-50B3-B052-1C4FFD4715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30576" cy="82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81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1955CF7-0645-0F35-5196-DEDF2A915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5872" y="-912"/>
            <a:ext cx="957989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DFFFE6-C166-E7D3-F1AA-7CDCB4ED757C}"/>
              </a:ext>
            </a:extLst>
          </p:cNvPr>
          <p:cNvSpPr/>
          <p:nvPr/>
        </p:nvSpPr>
        <p:spPr>
          <a:xfrm>
            <a:off x="1632013" y="3978112"/>
            <a:ext cx="9579427" cy="1136951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82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0732" cy="285899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D85EC52-0F8D-4268-9533-8D95678AD71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78F24-03D2-817C-3BA4-682E8FC04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2" y="1707212"/>
            <a:ext cx="10116375" cy="9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20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0C1B94B0-236E-4126-94AD-5DC179F289B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6F17D9-A906-7554-BFAF-BAD54E4E3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86"/>
            <a:ext cx="3477110" cy="6573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531870-8409-2838-63B5-D7597EF78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110" y="14886"/>
            <a:ext cx="6344535" cy="695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EFDF88-9F83-615F-0BF1-7AA37F723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2203"/>
            <a:ext cx="7126357" cy="6539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068E27-59DC-06B1-D8BC-DB88F00866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613" y="1240807"/>
            <a:ext cx="7163800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82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67A8609C-E7BF-48F8-B700-4F57D2D9758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1L7-8</a:t>
            </a:r>
          </a:p>
        </p:txBody>
      </p:sp>
      <p:pic>
        <p:nvPicPr>
          <p:cNvPr id="2" name="図 2">
            <a:extLst>
              <a:ext uri="{FF2B5EF4-FFF2-40B4-BE49-F238E27FC236}">
                <a16:creationId xmlns:a16="http://schemas.microsoft.com/office/drawing/2014/main" id="{D9AF447F-E625-48E6-92D0-0B32A88A07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69" r="27273" b="8571"/>
          <a:stretch/>
        </p:blipFill>
        <p:spPr>
          <a:xfrm>
            <a:off x="4012368" y="1882514"/>
            <a:ext cx="4152731" cy="45679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C96B87-EFD3-932F-2F42-1AC716F8B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105" y="230627"/>
            <a:ext cx="8289512" cy="9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011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1955CF7-0645-0F35-5196-DEDF2A915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5872" y="-912"/>
            <a:ext cx="957989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DFFFE6-C166-E7D3-F1AA-7CDCB4ED757C}"/>
              </a:ext>
            </a:extLst>
          </p:cNvPr>
          <p:cNvSpPr/>
          <p:nvPr/>
        </p:nvSpPr>
        <p:spPr>
          <a:xfrm>
            <a:off x="1632013" y="5127159"/>
            <a:ext cx="9579427" cy="822475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732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t="15482"/>
          <a:stretch/>
        </p:blipFill>
        <p:spPr>
          <a:xfrm>
            <a:off x="1261381" y="1719618"/>
            <a:ext cx="9267281" cy="513838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90950" cy="82867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A4BE1DDB-F876-471F-9E78-326DEAAE354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728C9D-9722-F713-5D18-438CD6BEB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381" y="835036"/>
            <a:ext cx="4831306" cy="82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4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57" y="292387"/>
            <a:ext cx="9001086" cy="617696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8F32930A-4C3F-4721-A0FF-AFFACBBD24AA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C0DB12-8DE9-2C6A-DA80-CDB682BE1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457" y="388650"/>
            <a:ext cx="8005743" cy="123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165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910D819D-50D7-4AD3-8416-B7FE9160119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1L7-10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09D8D94-D939-402C-8855-F07FB3F677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63"/>
          <a:stretch/>
        </p:blipFill>
        <p:spPr>
          <a:xfrm>
            <a:off x="1595456" y="226790"/>
            <a:ext cx="9001086" cy="46844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5F1A76-510A-0680-B961-F04E970EE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7" y="5061240"/>
            <a:ext cx="10799587" cy="10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12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42D29D-D265-B319-B369-38F339639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36" y="0"/>
            <a:ext cx="10084422" cy="67194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E6AE0-5CEA-2F9B-F66C-F4F596A7334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FF6AA-071B-AF38-C783-CCAB73610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16"/>
            <a:ext cx="1602036" cy="10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29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8C4D0-A89B-C32A-80EA-FE312F004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624" y="13842"/>
            <a:ext cx="9902923" cy="6774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E6AE0-5CEA-2F9B-F66C-F4F596A7334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DCB1FD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1L7-13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FF6AA-071B-AF38-C783-CCAB73610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16"/>
            <a:ext cx="1602036" cy="10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04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  <SharedWithUsers xmlns="dd831380-f772-4d0a-86be-ca519d40c5a8">
      <UserInfo>
        <DisplayName/>
        <AccountId xsi:nil="true"/>
        <AccountType/>
      </UserInfo>
    </SharedWithUsers>
    <MediaLengthInSeconds xmlns="3e344923-98a3-4cbb-98eb-7a7235193b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AD92F3-564B-411D-A0DD-03A611CB5A9E}">
  <ds:schemaRefs>
    <ds:schemaRef ds:uri="http://purl.org/dc/dcmitype/"/>
    <ds:schemaRef ds:uri="http://www.w3.org/XML/1998/namespace"/>
    <ds:schemaRef ds:uri="d4c4046b-c8d3-4ef1-9240-655b7b2f1e34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b89ff19-3ba9-476b-a981-49f377e15bf0"/>
    <ds:schemaRef ds:uri="http://schemas.microsoft.com/office/2006/metadata/properties"/>
    <ds:schemaRef ds:uri="dd831380-f772-4d0a-86be-ca519d40c5a8"/>
    <ds:schemaRef ds:uri="3e344923-98a3-4cbb-98eb-7a7235193b6b"/>
  </ds:schemaRefs>
</ds:datastoreItem>
</file>

<file path=customXml/itemProps2.xml><?xml version="1.0" encoding="utf-8"?>
<ds:datastoreItem xmlns:ds="http://schemas.openxmlformats.org/officeDocument/2006/customXml" ds:itemID="{6D34008A-1633-48B8-8BB9-D1F5E2E379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33F9BE-15F8-4731-8CE1-C2E87955A8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598</Words>
  <Application>Microsoft Office PowerPoint</Application>
  <PresentationFormat>ワイド画面</PresentationFormat>
  <Paragraphs>70</Paragraphs>
  <Slides>43</Slides>
  <Notes>1</Notes>
  <HiddenSlides>0</HiddenSlides>
  <MMClips>35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4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121</cp:revision>
  <dcterms:created xsi:type="dcterms:W3CDTF">2020-07-24T07:02:26Z</dcterms:created>
  <dcterms:modified xsi:type="dcterms:W3CDTF">2024-08-01T05:07:25Z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Order">
    <vt:r8>189402000</vt:r8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MediaServiceImageTags">
    <vt:lpwstr/>
  </property>
</Properties>
</file>