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0"/>
  </p:notesMasterIdLst>
  <p:sldIdLst>
    <p:sldId id="257" r:id="rId5"/>
    <p:sldId id="275" r:id="rId6"/>
    <p:sldId id="258" r:id="rId7"/>
    <p:sldId id="354" r:id="rId8"/>
    <p:sldId id="355" r:id="rId9"/>
    <p:sldId id="361" r:id="rId10"/>
    <p:sldId id="317" r:id="rId11"/>
    <p:sldId id="356" r:id="rId12"/>
    <p:sldId id="357" r:id="rId13"/>
    <p:sldId id="362" r:id="rId14"/>
    <p:sldId id="320" r:id="rId15"/>
    <p:sldId id="358" r:id="rId16"/>
    <p:sldId id="323" r:id="rId17"/>
    <p:sldId id="325" r:id="rId18"/>
    <p:sldId id="359" r:id="rId19"/>
    <p:sldId id="327" r:id="rId20"/>
    <p:sldId id="268" r:id="rId21"/>
    <p:sldId id="330" r:id="rId22"/>
    <p:sldId id="360" r:id="rId23"/>
    <p:sldId id="269" r:id="rId24"/>
    <p:sldId id="332" r:id="rId25"/>
    <p:sldId id="378" r:id="rId26"/>
    <p:sldId id="333" r:id="rId27"/>
    <p:sldId id="334" r:id="rId28"/>
    <p:sldId id="363" r:id="rId29"/>
    <p:sldId id="364" r:id="rId30"/>
    <p:sldId id="371" r:id="rId31"/>
    <p:sldId id="337" r:id="rId32"/>
    <p:sldId id="372" r:id="rId33"/>
    <p:sldId id="339" r:id="rId34"/>
    <p:sldId id="379" r:id="rId35"/>
    <p:sldId id="340" r:id="rId36"/>
    <p:sldId id="341" r:id="rId37"/>
    <p:sldId id="373" r:id="rId38"/>
    <p:sldId id="343" r:id="rId39"/>
    <p:sldId id="365" r:id="rId40"/>
    <p:sldId id="366" r:id="rId41"/>
    <p:sldId id="345" r:id="rId42"/>
    <p:sldId id="346" r:id="rId43"/>
    <p:sldId id="367" r:id="rId44"/>
    <p:sldId id="350" r:id="rId45"/>
    <p:sldId id="368" r:id="rId46"/>
    <p:sldId id="348" r:id="rId47"/>
    <p:sldId id="351" r:id="rId48"/>
    <p:sldId id="369" r:id="rId49"/>
    <p:sldId id="370" r:id="rId50"/>
    <p:sldId id="353" r:id="rId51"/>
    <p:sldId id="380" r:id="rId52"/>
    <p:sldId id="309" r:id="rId53"/>
    <p:sldId id="310" r:id="rId54"/>
    <p:sldId id="311" r:id="rId55"/>
    <p:sldId id="374" r:id="rId56"/>
    <p:sldId id="375" r:id="rId57"/>
    <p:sldId id="376" r:id="rId58"/>
    <p:sldId id="377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0F1F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B1A504-0732-EE5B-F054-3A43B53554A0}" v="34" dt="2024-07-01T09:47:19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133" autoAdjust="0"/>
  </p:normalViewPr>
  <p:slideViewPr>
    <p:cSldViewPr snapToGrid="0">
      <p:cViewPr varScale="1">
        <p:scale>
          <a:sx n="57" d="100"/>
          <a:sy n="57" d="100"/>
        </p:scale>
        <p:origin x="10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6899f029-7342-413a-b38b-6a9d55270ecb" providerId="ADAL" clId="{34DF7788-1619-4343-BB7D-13808AC803D0}"/>
    <pc:docChg chg="modSld">
      <pc:chgData name="Keiko Kojima" userId="6899f029-7342-413a-b38b-6a9d55270ecb" providerId="ADAL" clId="{34DF7788-1619-4343-BB7D-13808AC803D0}" dt="2022-03-27T13:03:45.836" v="6" actId="1582"/>
      <pc:docMkLst>
        <pc:docMk/>
      </pc:docMkLst>
      <pc:sldChg chg="modSp mod">
        <pc:chgData name="Keiko Kojima" userId="6899f029-7342-413a-b38b-6a9d55270ecb" providerId="ADAL" clId="{34DF7788-1619-4343-BB7D-13808AC803D0}" dt="2022-03-27T13:00:31.271" v="1" actId="14100"/>
        <pc:sldMkLst>
          <pc:docMk/>
          <pc:sldMk cId="2961143738" sldId="275"/>
        </pc:sldMkLst>
        <pc:picChg chg="mod">
          <ac:chgData name="Keiko Kojima" userId="6899f029-7342-413a-b38b-6a9d55270ecb" providerId="ADAL" clId="{34DF7788-1619-4343-BB7D-13808AC803D0}" dt="2022-03-27T13:00:31.271" v="1" actId="14100"/>
          <ac:picMkLst>
            <pc:docMk/>
            <pc:sldMk cId="2961143738" sldId="275"/>
            <ac:picMk id="7" creationId="{96B057A8-C9C5-4601-8638-C3507D2A2E90}"/>
          </ac:picMkLst>
        </pc:picChg>
      </pc:sldChg>
      <pc:sldChg chg="modSp mod">
        <pc:chgData name="Keiko Kojima" userId="6899f029-7342-413a-b38b-6a9d55270ecb" providerId="ADAL" clId="{34DF7788-1619-4343-BB7D-13808AC803D0}" dt="2022-03-27T13:01:24.223" v="2" actId="1582"/>
        <pc:sldMkLst>
          <pc:docMk/>
          <pc:sldMk cId="3703205683" sldId="323"/>
        </pc:sldMkLst>
        <pc:picChg chg="mod">
          <ac:chgData name="Keiko Kojima" userId="6899f029-7342-413a-b38b-6a9d55270ecb" providerId="ADAL" clId="{34DF7788-1619-4343-BB7D-13808AC803D0}" dt="2022-03-27T13:01:24.223" v="2" actId="1582"/>
          <ac:picMkLst>
            <pc:docMk/>
            <pc:sldMk cId="3703205683" sldId="323"/>
            <ac:picMk id="5" creationId="{2B9CDA32-8415-45FC-A54B-8EF31B4C83A7}"/>
          </ac:picMkLst>
        </pc:picChg>
      </pc:sldChg>
      <pc:sldChg chg="modSp mod">
        <pc:chgData name="Keiko Kojima" userId="6899f029-7342-413a-b38b-6a9d55270ecb" providerId="ADAL" clId="{34DF7788-1619-4343-BB7D-13808AC803D0}" dt="2022-03-27T13:01:46.299" v="4" actId="1035"/>
        <pc:sldMkLst>
          <pc:docMk/>
          <pc:sldMk cId="1226133983" sldId="333"/>
        </pc:sldMkLst>
        <pc:spChg chg="mod">
          <ac:chgData name="Keiko Kojima" userId="6899f029-7342-413a-b38b-6a9d55270ecb" providerId="ADAL" clId="{34DF7788-1619-4343-BB7D-13808AC803D0}" dt="2022-03-27T13:01:46.299" v="4" actId="1035"/>
          <ac:spMkLst>
            <pc:docMk/>
            <pc:sldMk cId="1226133983" sldId="333"/>
            <ac:spMk id="8" creationId="{2E8DE7F8-E887-4E16-B7B5-B66E4B371E26}"/>
          </ac:spMkLst>
        </pc:spChg>
      </pc:sldChg>
      <pc:sldChg chg="modSp mod">
        <pc:chgData name="Keiko Kojima" userId="6899f029-7342-413a-b38b-6a9d55270ecb" providerId="ADAL" clId="{34DF7788-1619-4343-BB7D-13808AC803D0}" dt="2022-03-27T13:03:19.205" v="5" actId="1582"/>
        <pc:sldMkLst>
          <pc:docMk/>
          <pc:sldMk cId="944800150" sldId="339"/>
        </pc:sldMkLst>
        <pc:picChg chg="mod">
          <ac:chgData name="Keiko Kojima" userId="6899f029-7342-413a-b38b-6a9d55270ecb" providerId="ADAL" clId="{34DF7788-1619-4343-BB7D-13808AC803D0}" dt="2022-03-27T13:03:19.205" v="5" actId="1582"/>
          <ac:picMkLst>
            <pc:docMk/>
            <pc:sldMk cId="944800150" sldId="339"/>
            <ac:picMk id="13" creationId="{02984A5F-EA6F-42DC-A867-D0EE9D323926}"/>
          </ac:picMkLst>
        </pc:picChg>
      </pc:sldChg>
      <pc:sldChg chg="modSp mod">
        <pc:chgData name="Keiko Kojima" userId="6899f029-7342-413a-b38b-6a9d55270ecb" providerId="ADAL" clId="{34DF7788-1619-4343-BB7D-13808AC803D0}" dt="2022-03-27T13:03:45.836" v="6" actId="1582"/>
        <pc:sldMkLst>
          <pc:docMk/>
          <pc:sldMk cId="2302274382" sldId="345"/>
        </pc:sldMkLst>
        <pc:picChg chg="mod">
          <ac:chgData name="Keiko Kojima" userId="6899f029-7342-413a-b38b-6a9d55270ecb" providerId="ADAL" clId="{34DF7788-1619-4343-BB7D-13808AC803D0}" dt="2022-03-27T13:03:45.836" v="6" actId="1582"/>
          <ac:picMkLst>
            <pc:docMk/>
            <pc:sldMk cId="2302274382" sldId="345"/>
            <ac:picMk id="7" creationId="{A051D67F-5400-4703-8D1F-71998355F752}"/>
          </ac:picMkLst>
        </pc:picChg>
      </pc:sldChg>
    </pc:docChg>
  </pc:docChgLst>
  <pc:docChgLst>
    <pc:chgData name="Chompoonut  Harnrak" userId="c41eb19b-53e6-48b6-9180-4ba73ffac470" providerId="ADAL" clId="{1EF70CC1-25B6-4D73-BDFF-8823564E3E24}"/>
    <pc:docChg chg="undo custSel modSld">
      <pc:chgData name="Chompoonut  Harnrak" userId="c41eb19b-53e6-48b6-9180-4ba73ffac470" providerId="ADAL" clId="{1EF70CC1-25B6-4D73-BDFF-8823564E3E24}" dt="2021-05-03T08:31:57.723" v="490" actId="1076"/>
      <pc:docMkLst>
        <pc:docMk/>
      </pc:docMkLst>
      <pc:sldChg chg="addSp delSp modSp mod">
        <pc:chgData name="Chompoonut  Harnrak" userId="c41eb19b-53e6-48b6-9180-4ba73ffac470" providerId="ADAL" clId="{1EF70CC1-25B6-4D73-BDFF-8823564E3E24}" dt="2021-05-03T07:05:15.433" v="36" actId="1038"/>
        <pc:sldMkLst>
          <pc:docMk/>
          <pc:sldMk cId="1625383778" sldId="257"/>
        </pc:sldMkLst>
        <pc:spChg chg="del">
          <ac:chgData name="Chompoonut  Harnrak" userId="c41eb19b-53e6-48b6-9180-4ba73ffac470" providerId="ADAL" clId="{1EF70CC1-25B6-4D73-BDFF-8823564E3E24}" dt="2021-05-03T07:05:11.940" v="30" actId="478"/>
          <ac:spMkLst>
            <pc:docMk/>
            <pc:sldMk cId="1625383778" sldId="257"/>
            <ac:spMk id="2" creationId="{00000000-0000-0000-0000-000000000000}"/>
          </ac:spMkLst>
        </pc:spChg>
        <pc:spChg chg="del mod">
          <ac:chgData name="Chompoonut  Harnrak" userId="c41eb19b-53e6-48b6-9180-4ba73ffac470" providerId="ADAL" clId="{1EF70CC1-25B6-4D73-BDFF-8823564E3E24}" dt="2021-05-03T07:01:55.705" v="6" actId="478"/>
          <ac:spMkLst>
            <pc:docMk/>
            <pc:sldMk cId="1625383778" sldId="257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1EF70CC1-25B6-4D73-BDFF-8823564E3E24}" dt="2021-05-03T07:02:13.770" v="17" actId="1076"/>
          <ac:spMkLst>
            <pc:docMk/>
            <pc:sldMk cId="1625383778" sldId="257"/>
            <ac:spMk id="7" creationId="{0CF1B858-5ACD-4C75-8967-841AA77D3326}"/>
          </ac:spMkLst>
        </pc:spChg>
        <pc:picChg chg="del">
          <ac:chgData name="Chompoonut  Harnrak" userId="c41eb19b-53e6-48b6-9180-4ba73ffac470" providerId="ADAL" clId="{1EF70CC1-25B6-4D73-BDFF-8823564E3E24}" dt="2021-05-03T07:01:32.740" v="0" actId="478"/>
          <ac:picMkLst>
            <pc:docMk/>
            <pc:sldMk cId="1625383778" sldId="257"/>
            <ac:picMk id="5" creationId="{00000000-0000-0000-0000-000000000000}"/>
          </ac:picMkLst>
        </pc:picChg>
        <pc:picChg chg="add del mod">
          <ac:chgData name="Chompoonut  Harnrak" userId="c41eb19b-53e6-48b6-9180-4ba73ffac470" providerId="ADAL" clId="{1EF70CC1-25B6-4D73-BDFF-8823564E3E24}" dt="2021-05-03T07:04:43.533" v="23" actId="478"/>
          <ac:picMkLst>
            <pc:docMk/>
            <pc:sldMk cId="1625383778" sldId="257"/>
            <ac:picMk id="6" creationId="{DB56E71E-19E9-40EB-858A-6048F50A553F}"/>
          </ac:picMkLst>
        </pc:picChg>
        <pc:picChg chg="add mod ord">
          <ac:chgData name="Chompoonut  Harnrak" userId="c41eb19b-53e6-48b6-9180-4ba73ffac470" providerId="ADAL" clId="{1EF70CC1-25B6-4D73-BDFF-8823564E3E24}" dt="2021-05-03T07:05:15.433" v="36" actId="1038"/>
          <ac:picMkLst>
            <pc:docMk/>
            <pc:sldMk cId="1625383778" sldId="257"/>
            <ac:picMk id="9" creationId="{466CD60F-9E3B-4A90-8953-ECB0E0F83AD7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1:40.154" v="64"/>
        <pc:sldMkLst>
          <pc:docMk/>
          <pc:sldMk cId="2437333288" sldId="258"/>
        </pc:sldMkLst>
        <pc:spChg chg="add mod">
          <ac:chgData name="Chompoonut  Harnrak" userId="c41eb19b-53e6-48b6-9180-4ba73ffac470" providerId="ADAL" clId="{1EF70CC1-25B6-4D73-BDFF-8823564E3E24}" dt="2021-05-03T07:11:40.154" v="64"/>
          <ac:spMkLst>
            <pc:docMk/>
            <pc:sldMk cId="2437333288" sldId="258"/>
            <ac:spMk id="10" creationId="{54FF0DEC-F6E8-480C-B9BF-98F87DD45F15}"/>
          </ac:spMkLst>
        </pc:spChg>
        <pc:picChg chg="add mod">
          <ac:chgData name="Chompoonut  Harnrak" userId="c41eb19b-53e6-48b6-9180-4ba73ffac470" providerId="ADAL" clId="{1EF70CC1-25B6-4D73-BDFF-8823564E3E24}" dt="2021-05-03T07:08:46.339" v="53" actId="14100"/>
          <ac:picMkLst>
            <pc:docMk/>
            <pc:sldMk cId="2437333288" sldId="258"/>
            <ac:picMk id="3" creationId="{51CB00DC-5F02-4A7C-885E-86836EAA2402}"/>
          </ac:picMkLst>
        </pc:picChg>
        <pc:picChg chg="mod modCrop">
          <ac:chgData name="Chompoonut  Harnrak" userId="c41eb19b-53e6-48b6-9180-4ba73ffac470" providerId="ADAL" clId="{1EF70CC1-25B6-4D73-BDFF-8823564E3E24}" dt="2021-05-03T07:08:13.646" v="46" actId="732"/>
          <ac:picMkLst>
            <pc:docMk/>
            <pc:sldMk cId="2437333288" sldId="25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11:19.981" v="59" actId="14100"/>
          <ac:picMkLst>
            <pc:docMk/>
            <pc:sldMk cId="2437333288" sldId="258"/>
            <ac:picMk id="6" creationId="{9D63FE4B-583B-4720-923B-C23D809F7728}"/>
          </ac:picMkLst>
        </pc:picChg>
        <pc:picChg chg="del">
          <ac:chgData name="Chompoonut  Harnrak" userId="c41eb19b-53e6-48b6-9180-4ba73ffac470" providerId="ADAL" clId="{1EF70CC1-25B6-4D73-BDFF-8823564E3E24}" dt="2021-05-03T07:11:10.311" v="54" actId="478"/>
          <ac:picMkLst>
            <pc:docMk/>
            <pc:sldMk cId="2437333288" sldId="258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11:26.803" v="63" actId="1076"/>
          <ac:picMkLst>
            <pc:docMk/>
            <pc:sldMk cId="2437333288" sldId="258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45:06.471" v="203" actId="14100"/>
        <pc:sldMkLst>
          <pc:docMk/>
          <pc:sldMk cId="2957291538" sldId="268"/>
        </pc:sldMkLst>
        <pc:spChg chg="add mod">
          <ac:chgData name="Chompoonut  Harnrak" userId="c41eb19b-53e6-48b6-9180-4ba73ffac470" providerId="ADAL" clId="{1EF70CC1-25B6-4D73-BDFF-8823564E3E24}" dt="2021-05-03T07:44:28.420" v="201" actId="20577"/>
          <ac:spMkLst>
            <pc:docMk/>
            <pc:sldMk cId="2957291538" sldId="268"/>
            <ac:spMk id="13" creationId="{B6357733-196F-4229-952F-E9DF069A0585}"/>
          </ac:spMkLst>
        </pc:spChg>
        <pc:picChg chg="del">
          <ac:chgData name="Chompoonut  Harnrak" userId="c41eb19b-53e6-48b6-9180-4ba73ffac470" providerId="ADAL" clId="{1EF70CC1-25B6-4D73-BDFF-8823564E3E24}" dt="2021-05-03T07:41:08.435" v="176" actId="478"/>
          <ac:picMkLst>
            <pc:docMk/>
            <pc:sldMk cId="2957291538" sldId="268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41:53.952" v="183" actId="478"/>
          <ac:picMkLst>
            <pc:docMk/>
            <pc:sldMk cId="2957291538" sldId="268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41:22.421" v="182" actId="1076"/>
          <ac:picMkLst>
            <pc:docMk/>
            <pc:sldMk cId="2957291538" sldId="268"/>
            <ac:picMk id="5" creationId="{06324323-3CC0-4B4B-A51A-F3E6EE98CD53}"/>
          </ac:picMkLst>
        </pc:picChg>
        <pc:picChg chg="add del mod">
          <ac:chgData name="Chompoonut  Harnrak" userId="c41eb19b-53e6-48b6-9180-4ba73ffac470" providerId="ADAL" clId="{1EF70CC1-25B6-4D73-BDFF-8823564E3E24}" dt="2021-05-03T07:42:24.225" v="187" actId="478"/>
          <ac:picMkLst>
            <pc:docMk/>
            <pc:sldMk cId="2957291538" sldId="268"/>
            <ac:picMk id="7" creationId="{6AF70BC1-A9CC-4F36-9D27-7FE97D8EA628}"/>
          </ac:picMkLst>
        </pc:picChg>
        <pc:picChg chg="add mod">
          <ac:chgData name="Chompoonut  Harnrak" userId="c41eb19b-53e6-48b6-9180-4ba73ffac470" providerId="ADAL" clId="{1EF70CC1-25B6-4D73-BDFF-8823564E3E24}" dt="2021-05-03T07:43:03.822" v="194" actId="14100"/>
          <ac:picMkLst>
            <pc:docMk/>
            <pc:sldMk cId="2957291538" sldId="268"/>
            <ac:picMk id="9" creationId="{3D3113BB-FEE1-4D54-99BB-3C0CC8C38A4B}"/>
          </ac:picMkLst>
        </pc:picChg>
        <pc:picChg chg="add mod">
          <ac:chgData name="Chompoonut  Harnrak" userId="c41eb19b-53e6-48b6-9180-4ba73ffac470" providerId="ADAL" clId="{1EF70CC1-25B6-4D73-BDFF-8823564E3E24}" dt="2021-05-03T07:45:06.471" v="203" actId="14100"/>
          <ac:picMkLst>
            <pc:docMk/>
            <pc:sldMk cId="2957291538" sldId="268"/>
            <ac:picMk id="12" creationId="{6AA01D54-6B9D-4573-BABB-C4A41112DEC2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56:38.344" v="342" actId="1076"/>
        <pc:sldMkLst>
          <pc:docMk/>
          <pc:sldMk cId="3880498922" sldId="269"/>
        </pc:sldMkLst>
        <pc:spChg chg="mod">
          <ac:chgData name="Chompoonut  Harnrak" userId="c41eb19b-53e6-48b6-9180-4ba73ffac470" providerId="ADAL" clId="{1EF70CC1-25B6-4D73-BDFF-8823564E3E24}" dt="2021-05-03T07:55:56.229" v="333" actId="20577"/>
          <ac:spMkLst>
            <pc:docMk/>
            <pc:sldMk cId="3880498922" sldId="269"/>
            <ac:spMk id="2" creationId="{00000000-0000-0000-0000-000000000000}"/>
          </ac:spMkLst>
        </pc:spChg>
        <pc:spChg chg="add del mod">
          <ac:chgData name="Chompoonut  Harnrak" userId="c41eb19b-53e6-48b6-9180-4ba73ffac470" providerId="ADAL" clId="{1EF70CC1-25B6-4D73-BDFF-8823564E3E24}" dt="2021-05-03T07:56:00.407" v="337" actId="20577"/>
          <ac:spMkLst>
            <pc:docMk/>
            <pc:sldMk cId="3880498922" sldId="269"/>
            <ac:spMk id="8" creationId="{581ADB69-B926-470E-80BC-6E2C444B3A56}"/>
          </ac:spMkLst>
        </pc:spChg>
        <pc:picChg chg="del">
          <ac:chgData name="Chompoonut  Harnrak" userId="c41eb19b-53e6-48b6-9180-4ba73ffac470" providerId="ADAL" clId="{1EF70CC1-25B6-4D73-BDFF-8823564E3E24}" dt="2021-05-03T07:55:16.071" v="320" actId="478"/>
          <ac:picMkLst>
            <pc:docMk/>
            <pc:sldMk cId="3880498922" sldId="269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56:15.690" v="338" actId="478"/>
          <ac:picMkLst>
            <pc:docMk/>
            <pc:sldMk cId="3880498922" sldId="26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56:37.075" v="341" actId="14100"/>
          <ac:picMkLst>
            <pc:docMk/>
            <pc:sldMk cId="3880498922" sldId="269"/>
            <ac:picMk id="6" creationId="{292A019D-9D0B-4E8C-A78B-07D1ACB6F5F1}"/>
          </ac:picMkLst>
        </pc:picChg>
        <pc:picChg chg="add mod">
          <ac:chgData name="Chompoonut  Harnrak" userId="c41eb19b-53e6-48b6-9180-4ba73ffac470" providerId="ADAL" clId="{1EF70CC1-25B6-4D73-BDFF-8823564E3E24}" dt="2021-05-03T07:56:38.344" v="342" actId="1076"/>
          <ac:picMkLst>
            <pc:docMk/>
            <pc:sldMk cId="3880498922" sldId="269"/>
            <ac:picMk id="9" creationId="{1986FC4E-3D97-42B0-94A3-578F805CD6ED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06:02.923" v="45" actId="1035"/>
        <pc:sldMkLst>
          <pc:docMk/>
          <pc:sldMk cId="2961143738" sldId="275"/>
        </pc:sldMkLst>
        <pc:spChg chg="add mod">
          <ac:chgData name="Chompoonut  Harnrak" userId="c41eb19b-53e6-48b6-9180-4ba73ffac470" providerId="ADAL" clId="{1EF70CC1-25B6-4D73-BDFF-8823564E3E24}" dt="2021-05-03T07:05:49.907" v="41"/>
          <ac:spMkLst>
            <pc:docMk/>
            <pc:sldMk cId="2961143738" sldId="275"/>
            <ac:spMk id="8" creationId="{FF741463-531F-45ED-BC34-F79353B1AA64}"/>
          </ac:spMkLst>
        </pc:spChg>
        <pc:picChg chg="del">
          <ac:chgData name="Chompoonut  Harnrak" userId="c41eb19b-53e6-48b6-9180-4ba73ffac470" providerId="ADAL" clId="{1EF70CC1-25B6-4D73-BDFF-8823564E3E24}" dt="2021-05-03T07:03:22.828" v="18" actId="478"/>
          <ac:picMkLst>
            <pc:docMk/>
            <pc:sldMk cId="2961143738" sldId="275"/>
            <ac:picMk id="3" creationId="{00000000-0000-0000-0000-000000000000}"/>
          </ac:picMkLst>
        </pc:picChg>
        <pc:picChg chg="add del mod">
          <ac:chgData name="Chompoonut  Harnrak" userId="c41eb19b-53e6-48b6-9180-4ba73ffac470" providerId="ADAL" clId="{1EF70CC1-25B6-4D73-BDFF-8823564E3E24}" dt="2021-05-03T07:03:42.706" v="22" actId="478"/>
          <ac:picMkLst>
            <pc:docMk/>
            <pc:sldMk cId="2961143738" sldId="275"/>
            <ac:picMk id="5" creationId="{0C537ED7-392D-42B7-8944-E8EB28033CDF}"/>
          </ac:picMkLst>
        </pc:picChg>
        <pc:picChg chg="add mod">
          <ac:chgData name="Chompoonut  Harnrak" userId="c41eb19b-53e6-48b6-9180-4ba73ffac470" providerId="ADAL" clId="{1EF70CC1-25B6-4D73-BDFF-8823564E3E24}" dt="2021-05-03T07:06:02.923" v="45" actId="1035"/>
          <ac:picMkLst>
            <pc:docMk/>
            <pc:sldMk cId="2961143738" sldId="275"/>
            <ac:picMk id="7" creationId="{96B057A8-C9C5-4601-8638-C3507D2A2E9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5:09.772" v="85" actId="1076"/>
        <pc:sldMkLst>
          <pc:docMk/>
          <pc:sldMk cId="1057606617" sldId="315"/>
        </pc:sldMkLst>
        <pc:spChg chg="add mod">
          <ac:chgData name="Chompoonut  Harnrak" userId="c41eb19b-53e6-48b6-9180-4ba73ffac470" providerId="ADAL" clId="{1EF70CC1-25B6-4D73-BDFF-8823564E3E24}" dt="2021-05-03T07:15:09.772" v="85" actId="1076"/>
          <ac:spMkLst>
            <pc:docMk/>
            <pc:sldMk cId="1057606617" sldId="315"/>
            <ac:spMk id="8" creationId="{C1A07B25-68FB-4B6D-93AA-3EE68CDE0721}"/>
          </ac:spMkLst>
        </pc:spChg>
        <pc:picChg chg="add mod">
          <ac:chgData name="Chompoonut  Harnrak" userId="c41eb19b-53e6-48b6-9180-4ba73ffac470" providerId="ADAL" clId="{1EF70CC1-25B6-4D73-BDFF-8823564E3E24}" dt="2021-05-03T07:14:54.498" v="81" actId="1076"/>
          <ac:picMkLst>
            <pc:docMk/>
            <pc:sldMk cId="1057606617" sldId="315"/>
            <ac:picMk id="5" creationId="{30CB1EF5-57B1-4BA2-9DC7-CB86BE009593}"/>
          </ac:picMkLst>
        </pc:picChg>
        <pc:picChg chg="del">
          <ac:chgData name="Chompoonut  Harnrak" userId="c41eb19b-53e6-48b6-9180-4ba73ffac470" providerId="ADAL" clId="{1EF70CC1-25B6-4D73-BDFF-8823564E3E24}" dt="2021-05-03T07:14:48.206" v="77" actId="478"/>
          <ac:picMkLst>
            <pc:docMk/>
            <pc:sldMk cId="1057606617" sldId="315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14:59.493" v="83" actId="1076"/>
          <ac:picMkLst>
            <pc:docMk/>
            <pc:sldMk cId="1057606617" sldId="315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2:58.447" v="76" actId="1076"/>
        <pc:sldMkLst>
          <pc:docMk/>
          <pc:sldMk cId="4187561416" sldId="316"/>
        </pc:sldMkLst>
        <pc:spChg chg="add mod">
          <ac:chgData name="Chompoonut  Harnrak" userId="c41eb19b-53e6-48b6-9180-4ba73ffac470" providerId="ADAL" clId="{1EF70CC1-25B6-4D73-BDFF-8823564E3E24}" dt="2021-05-03T07:12:58.447" v="76" actId="1076"/>
          <ac:spMkLst>
            <pc:docMk/>
            <pc:sldMk cId="4187561416" sldId="316"/>
            <ac:spMk id="7" creationId="{1ACC83FE-7390-459A-8539-E386FBD47355}"/>
          </ac:spMkLst>
        </pc:spChg>
        <pc:picChg chg="add mod">
          <ac:chgData name="Chompoonut  Harnrak" userId="c41eb19b-53e6-48b6-9180-4ba73ffac470" providerId="ADAL" clId="{1EF70CC1-25B6-4D73-BDFF-8823564E3E24}" dt="2021-05-03T07:12:53.946" v="74" actId="1076"/>
          <ac:picMkLst>
            <pc:docMk/>
            <pc:sldMk cId="4187561416" sldId="316"/>
            <ac:picMk id="3" creationId="{99D73011-97D9-4D2B-95D9-0050059E6729}"/>
          </ac:picMkLst>
        </pc:picChg>
        <pc:picChg chg="mod modCrop">
          <ac:chgData name="Chompoonut  Harnrak" userId="c41eb19b-53e6-48b6-9180-4ba73ffac470" providerId="ADAL" clId="{1EF70CC1-25B6-4D73-BDFF-8823564E3E24}" dt="2021-05-03T07:11:56.435" v="65" actId="732"/>
          <ac:picMkLst>
            <pc:docMk/>
            <pc:sldMk cId="4187561416" sldId="316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12:38.767" v="68" actId="478"/>
          <ac:picMkLst>
            <pc:docMk/>
            <pc:sldMk cId="4187561416" sldId="316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12:03.734" v="66"/>
          <ac:picMkLst>
            <pc:docMk/>
            <pc:sldMk cId="4187561416" sldId="316"/>
            <ac:picMk id="6" creationId="{0CE4DC2C-3295-400E-A8DB-88A1769E722D}"/>
          </ac:picMkLst>
        </pc:picChg>
        <pc:picChg chg="mod ord">
          <ac:chgData name="Chompoonut  Harnrak" userId="c41eb19b-53e6-48b6-9180-4ba73ffac470" providerId="ADAL" clId="{1EF70CC1-25B6-4D73-BDFF-8823564E3E24}" dt="2021-05-03T07:12:55.569" v="75" actId="1076"/>
          <ac:picMkLst>
            <pc:docMk/>
            <pc:sldMk cId="4187561416" sldId="316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7:35.771" v="96" actId="20577"/>
        <pc:sldMkLst>
          <pc:docMk/>
          <pc:sldMk cId="3181708536" sldId="317"/>
        </pc:sldMkLst>
        <pc:spChg chg="add mod">
          <ac:chgData name="Chompoonut  Harnrak" userId="c41eb19b-53e6-48b6-9180-4ba73ffac470" providerId="ADAL" clId="{1EF70CC1-25B6-4D73-BDFF-8823564E3E24}" dt="2021-05-03T07:17:35.771" v="96" actId="20577"/>
          <ac:spMkLst>
            <pc:docMk/>
            <pc:sldMk cId="3181708536" sldId="317"/>
            <ac:spMk id="8" creationId="{3A670FD1-782C-430E-BCC3-B7EB89297A7E}"/>
          </ac:spMkLst>
        </pc:spChg>
        <pc:picChg chg="del">
          <ac:chgData name="Chompoonut  Harnrak" userId="c41eb19b-53e6-48b6-9180-4ba73ffac470" providerId="ADAL" clId="{1EF70CC1-25B6-4D73-BDFF-8823564E3E24}" dt="2021-05-03T07:16:36.710" v="86" actId="478"/>
          <ac:picMkLst>
            <pc:docMk/>
            <pc:sldMk cId="3181708536" sldId="317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17:02.185" v="93" actId="1076"/>
          <ac:picMkLst>
            <pc:docMk/>
            <pc:sldMk cId="3181708536" sldId="317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16:57.408" v="90" actId="1076"/>
          <ac:picMkLst>
            <pc:docMk/>
            <pc:sldMk cId="3181708536" sldId="317"/>
            <ac:picMk id="7" creationId="{C779BE3C-569A-4FEF-A4E4-115512ABD4BD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8:49.446" v="105"/>
        <pc:sldMkLst>
          <pc:docMk/>
          <pc:sldMk cId="30301451" sldId="318"/>
        </pc:sldMkLst>
        <pc:spChg chg="add mod">
          <ac:chgData name="Chompoonut  Harnrak" userId="c41eb19b-53e6-48b6-9180-4ba73ffac470" providerId="ADAL" clId="{1EF70CC1-25B6-4D73-BDFF-8823564E3E24}" dt="2021-05-03T07:18:49.446" v="105"/>
          <ac:spMkLst>
            <pc:docMk/>
            <pc:sldMk cId="30301451" sldId="318"/>
            <ac:spMk id="7" creationId="{8432C800-4504-413F-BBAD-89D1B9F8E427}"/>
          </ac:spMkLst>
        </pc:spChg>
        <pc:picChg chg="add mod">
          <ac:chgData name="Chompoonut  Harnrak" userId="c41eb19b-53e6-48b6-9180-4ba73ffac470" providerId="ADAL" clId="{1EF70CC1-25B6-4D73-BDFF-8823564E3E24}" dt="2021-05-03T07:18:39.337" v="102" actId="14100"/>
          <ac:picMkLst>
            <pc:docMk/>
            <pc:sldMk cId="30301451" sldId="318"/>
            <ac:picMk id="3" creationId="{CF6D8384-16D7-4A1F-B70C-0085E46BA1D9}"/>
          </ac:picMkLst>
        </pc:picChg>
        <pc:picChg chg="del">
          <ac:chgData name="Chompoonut  Harnrak" userId="c41eb19b-53e6-48b6-9180-4ba73ffac470" providerId="ADAL" clId="{1EF70CC1-25B6-4D73-BDFF-8823564E3E24}" dt="2021-05-03T07:18:05.855" v="98" actId="478"/>
          <ac:picMkLst>
            <pc:docMk/>
            <pc:sldMk cId="30301451" sldId="318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18:44.009" v="104" actId="1076"/>
          <ac:picMkLst>
            <pc:docMk/>
            <pc:sldMk cId="30301451" sldId="318"/>
            <ac:picMk id="6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19:34.554" v="112"/>
        <pc:sldMkLst>
          <pc:docMk/>
          <pc:sldMk cId="1735191640" sldId="319"/>
        </pc:sldMkLst>
        <pc:spChg chg="mod">
          <ac:chgData name="Chompoonut  Harnrak" userId="c41eb19b-53e6-48b6-9180-4ba73ffac470" providerId="ADAL" clId="{1EF70CC1-25B6-4D73-BDFF-8823564E3E24}" dt="2021-05-03T07:19:21.550" v="109" actId="1076"/>
          <ac:spMkLst>
            <pc:docMk/>
            <pc:sldMk cId="1735191640" sldId="319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1EF70CC1-25B6-4D73-BDFF-8823564E3E24}" dt="2021-05-03T07:19:34.554" v="112"/>
          <ac:spMkLst>
            <pc:docMk/>
            <pc:sldMk cId="1735191640" sldId="319"/>
            <ac:spMk id="8" creationId="{8CD5CA65-1442-4D37-9895-1D1AAE7A9BF1}"/>
          </ac:spMkLst>
        </pc:spChg>
        <pc:picChg chg="del">
          <ac:chgData name="Chompoonut  Harnrak" userId="c41eb19b-53e6-48b6-9180-4ba73ffac470" providerId="ADAL" clId="{1EF70CC1-25B6-4D73-BDFF-8823564E3E24}" dt="2021-05-03T07:19:18.267" v="106" actId="478"/>
          <ac:picMkLst>
            <pc:docMk/>
            <pc:sldMk cId="1735191640" sldId="319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19:28.328" v="111" actId="1076"/>
          <ac:picMkLst>
            <pc:docMk/>
            <pc:sldMk cId="1735191640" sldId="319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19:21.550" v="109" actId="1076"/>
          <ac:picMkLst>
            <pc:docMk/>
            <pc:sldMk cId="1735191640" sldId="319"/>
            <ac:picMk id="7" creationId="{2E500621-5074-4F34-AB3C-7349FFA43CFB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22:13.483" v="120" actId="1076"/>
        <pc:sldMkLst>
          <pc:docMk/>
          <pc:sldMk cId="2708176224" sldId="320"/>
        </pc:sldMkLst>
        <pc:spChg chg="add mod">
          <ac:chgData name="Chompoonut  Harnrak" userId="c41eb19b-53e6-48b6-9180-4ba73ffac470" providerId="ADAL" clId="{1EF70CC1-25B6-4D73-BDFF-8823564E3E24}" dt="2021-05-03T07:22:13.483" v="120" actId="1076"/>
          <ac:spMkLst>
            <pc:docMk/>
            <pc:sldMk cId="2708176224" sldId="320"/>
            <ac:spMk id="8" creationId="{6383F36A-DC54-47B6-BFA2-B02329492D8B}"/>
          </ac:spMkLst>
        </pc:spChg>
        <pc:picChg chg="del">
          <ac:chgData name="Chompoonut  Harnrak" userId="c41eb19b-53e6-48b6-9180-4ba73ffac470" providerId="ADAL" clId="{1EF70CC1-25B6-4D73-BDFF-8823564E3E24}" dt="2021-05-03T07:21:45.957" v="113" actId="478"/>
          <ac:picMkLst>
            <pc:docMk/>
            <pc:sldMk cId="2708176224" sldId="320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21:51.247" v="116" actId="14100"/>
          <ac:picMkLst>
            <pc:docMk/>
            <pc:sldMk cId="2708176224" sldId="320"/>
            <ac:picMk id="6" creationId="{BB6AA568-8A3B-4ADF-A496-096B34936CA0}"/>
          </ac:picMkLst>
        </pc:picChg>
      </pc:sldChg>
      <pc:sldChg chg="addSp modSp mod">
        <pc:chgData name="Chompoonut  Harnrak" userId="c41eb19b-53e6-48b6-9180-4ba73ffac470" providerId="ADAL" clId="{1EF70CC1-25B6-4D73-BDFF-8823564E3E24}" dt="2021-05-03T07:23:50.224" v="125"/>
        <pc:sldMkLst>
          <pc:docMk/>
          <pc:sldMk cId="636824896" sldId="322"/>
        </pc:sldMkLst>
        <pc:spChg chg="add mod">
          <ac:chgData name="Chompoonut  Harnrak" userId="c41eb19b-53e6-48b6-9180-4ba73ffac470" providerId="ADAL" clId="{1EF70CC1-25B6-4D73-BDFF-8823564E3E24}" dt="2021-05-03T07:23:50.224" v="125"/>
          <ac:spMkLst>
            <pc:docMk/>
            <pc:sldMk cId="636824896" sldId="322"/>
            <ac:spMk id="13" creationId="{4DDC15B2-5C14-41FA-B652-A406BFE18A57}"/>
          </ac:spMkLst>
        </pc:spChg>
        <pc:picChg chg="mod modCrop">
          <ac:chgData name="Chompoonut  Harnrak" userId="c41eb19b-53e6-48b6-9180-4ba73ffac470" providerId="ADAL" clId="{1EF70CC1-25B6-4D73-BDFF-8823564E3E24}" dt="2021-05-03T07:22:53.247" v="121" actId="732"/>
          <ac:picMkLst>
            <pc:docMk/>
            <pc:sldMk cId="636824896" sldId="322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23:01.764" v="124" actId="14100"/>
          <ac:picMkLst>
            <pc:docMk/>
            <pc:sldMk cId="636824896" sldId="322"/>
            <ac:picMk id="12" creationId="{30FD2363-7C38-4F2C-BEC5-DD856E1C2AAB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25:36.685" v="132"/>
        <pc:sldMkLst>
          <pc:docMk/>
          <pc:sldMk cId="3703205683" sldId="323"/>
        </pc:sldMkLst>
        <pc:spChg chg="add mod">
          <ac:chgData name="Chompoonut  Harnrak" userId="c41eb19b-53e6-48b6-9180-4ba73ffac470" providerId="ADAL" clId="{1EF70CC1-25B6-4D73-BDFF-8823564E3E24}" dt="2021-05-03T07:25:36.685" v="132"/>
          <ac:spMkLst>
            <pc:docMk/>
            <pc:sldMk cId="3703205683" sldId="323"/>
            <ac:spMk id="12" creationId="{B8B64031-FE8B-4770-80A4-F41C2431DF23}"/>
          </ac:spMkLst>
        </pc:spChg>
        <pc:picChg chg="del">
          <ac:chgData name="Chompoonut  Harnrak" userId="c41eb19b-53e6-48b6-9180-4ba73ffac470" providerId="ADAL" clId="{1EF70CC1-25B6-4D73-BDFF-8823564E3E24}" dt="2021-05-03T07:25:20.432" v="129" actId="478"/>
          <ac:picMkLst>
            <pc:docMk/>
            <pc:sldMk cId="3703205683" sldId="32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25:23.373" v="131" actId="1076"/>
          <ac:picMkLst>
            <pc:docMk/>
            <pc:sldMk cId="3703205683" sldId="323"/>
            <ac:picMk id="11" creationId="{32FFF9FE-7F00-4E05-BC13-D23082CBF166}"/>
          </ac:picMkLst>
        </pc:picChg>
      </pc:sldChg>
      <pc:sldChg chg="addSp modSp mod">
        <pc:chgData name="Chompoonut  Harnrak" userId="c41eb19b-53e6-48b6-9180-4ba73ffac470" providerId="ADAL" clId="{1EF70CC1-25B6-4D73-BDFF-8823564E3E24}" dt="2021-05-03T07:24:15.623" v="128"/>
        <pc:sldMkLst>
          <pc:docMk/>
          <pc:sldMk cId="326470767" sldId="324"/>
        </pc:sldMkLst>
        <pc:spChg chg="add mod">
          <ac:chgData name="Chompoonut  Harnrak" userId="c41eb19b-53e6-48b6-9180-4ba73ffac470" providerId="ADAL" clId="{1EF70CC1-25B6-4D73-BDFF-8823564E3E24}" dt="2021-05-03T07:24:01.435" v="126"/>
          <ac:spMkLst>
            <pc:docMk/>
            <pc:sldMk cId="326470767" sldId="324"/>
            <ac:spMk id="16" creationId="{55A928D0-4698-41C6-AB47-DC9B19A355E6}"/>
          </ac:spMkLst>
        </pc:spChg>
        <pc:picChg chg="mod modCrop">
          <ac:chgData name="Chompoonut  Harnrak" userId="c41eb19b-53e6-48b6-9180-4ba73ffac470" providerId="ADAL" clId="{1EF70CC1-25B6-4D73-BDFF-8823564E3E24}" dt="2021-05-03T07:24:07.826" v="127" actId="732"/>
          <ac:picMkLst>
            <pc:docMk/>
            <pc:sldMk cId="326470767" sldId="324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24:15.623" v="128"/>
          <ac:picMkLst>
            <pc:docMk/>
            <pc:sldMk cId="326470767" sldId="324"/>
            <ac:picMk id="17" creationId="{0B4F3EE1-46B6-44E5-91A8-597A5B8A10E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29:19.442" v="155" actId="20577"/>
        <pc:sldMkLst>
          <pc:docMk/>
          <pc:sldMk cId="406957612" sldId="325"/>
        </pc:sldMkLst>
        <pc:spChg chg="add mod">
          <ac:chgData name="Chompoonut  Harnrak" userId="c41eb19b-53e6-48b6-9180-4ba73ffac470" providerId="ADAL" clId="{1EF70CC1-25B6-4D73-BDFF-8823564E3E24}" dt="2021-05-03T07:29:19.442" v="155" actId="20577"/>
          <ac:spMkLst>
            <pc:docMk/>
            <pc:sldMk cId="406957612" sldId="325"/>
            <ac:spMk id="10" creationId="{297515FC-E888-4E85-81DA-6F3D2CF86DC1}"/>
          </ac:spMkLst>
        </pc:spChg>
        <pc:picChg chg="add mod">
          <ac:chgData name="Chompoonut  Harnrak" userId="c41eb19b-53e6-48b6-9180-4ba73ffac470" providerId="ADAL" clId="{1EF70CC1-25B6-4D73-BDFF-8823564E3E24}" dt="2021-05-03T07:26:58.300" v="142" actId="1076"/>
          <ac:picMkLst>
            <pc:docMk/>
            <pc:sldMk cId="406957612" sldId="325"/>
            <ac:picMk id="4" creationId="{BAC04D3F-36EB-4436-89FE-5409E13D1173}"/>
          </ac:picMkLst>
        </pc:picChg>
        <pc:picChg chg="mod ord">
          <ac:chgData name="Chompoonut  Harnrak" userId="c41eb19b-53e6-48b6-9180-4ba73ffac470" providerId="ADAL" clId="{1EF70CC1-25B6-4D73-BDFF-8823564E3E24}" dt="2021-05-03T07:27:04.560" v="145" actId="1076"/>
          <ac:picMkLst>
            <pc:docMk/>
            <pc:sldMk cId="406957612" sldId="325"/>
            <ac:picMk id="7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26:39.501" v="134" actId="478"/>
          <ac:picMkLst>
            <pc:docMk/>
            <pc:sldMk cId="406957612" sldId="325"/>
            <ac:picMk id="8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26:44.685" v="137" actId="478"/>
          <ac:picMkLst>
            <pc:docMk/>
            <pc:sldMk cId="406957612" sldId="325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30:55.551" v="160" actId="14100"/>
        <pc:sldMkLst>
          <pc:docMk/>
          <pc:sldMk cId="891509601" sldId="326"/>
        </pc:sldMkLst>
        <pc:spChg chg="add mod">
          <ac:chgData name="Chompoonut  Harnrak" userId="c41eb19b-53e6-48b6-9180-4ba73ffac470" providerId="ADAL" clId="{1EF70CC1-25B6-4D73-BDFF-8823564E3E24}" dt="2021-05-03T07:29:36.886" v="156"/>
          <ac:spMkLst>
            <pc:docMk/>
            <pc:sldMk cId="891509601" sldId="326"/>
            <ac:spMk id="15" creationId="{B1954DED-3AA8-4C0D-860B-73D87889DF8F}"/>
          </ac:spMkLst>
        </pc:spChg>
        <pc:picChg chg="mod modCrop">
          <ac:chgData name="Chompoonut  Harnrak" userId="c41eb19b-53e6-48b6-9180-4ba73ffac470" providerId="ADAL" clId="{1EF70CC1-25B6-4D73-BDFF-8823564E3E24}" dt="2021-05-03T07:28:04.765" v="146" actId="732"/>
          <ac:picMkLst>
            <pc:docMk/>
            <pc:sldMk cId="891509601" sldId="326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7:28:58.784" v="152" actId="1076"/>
          <ac:picMkLst>
            <pc:docMk/>
            <pc:sldMk cId="891509601" sldId="326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28:47.823" v="150" actId="1076"/>
          <ac:picMkLst>
            <pc:docMk/>
            <pc:sldMk cId="891509601" sldId="326"/>
            <ac:picMk id="7" creationId="{CA81E5CB-26CF-4600-BE5A-D6850E3FD7DD}"/>
          </ac:picMkLst>
        </pc:picChg>
        <pc:picChg chg="add mod">
          <ac:chgData name="Chompoonut  Harnrak" userId="c41eb19b-53e6-48b6-9180-4ba73ffac470" providerId="ADAL" clId="{1EF70CC1-25B6-4D73-BDFF-8823564E3E24}" dt="2021-05-03T07:30:55.551" v="160" actId="14100"/>
          <ac:picMkLst>
            <pc:docMk/>
            <pc:sldMk cId="891509601" sldId="326"/>
            <ac:picMk id="16" creationId="{AF4A28EC-4BD5-4EF7-960E-BAE51482F7A8}"/>
          </ac:picMkLst>
        </pc:picChg>
        <pc:picChg chg="del">
          <ac:chgData name="Chompoonut  Harnrak" userId="c41eb19b-53e6-48b6-9180-4ba73ffac470" providerId="ADAL" clId="{1EF70CC1-25B6-4D73-BDFF-8823564E3E24}" dt="2021-05-03T07:30:49.852" v="157" actId="478"/>
          <ac:picMkLst>
            <pc:docMk/>
            <pc:sldMk cId="891509601" sldId="326"/>
            <ac:picMk id="1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40:07.475" v="175" actId="1076"/>
        <pc:sldMkLst>
          <pc:docMk/>
          <pc:sldMk cId="3143144833" sldId="327"/>
        </pc:sldMkLst>
        <pc:spChg chg="add mod">
          <ac:chgData name="Chompoonut  Harnrak" userId="c41eb19b-53e6-48b6-9180-4ba73ffac470" providerId="ADAL" clId="{1EF70CC1-25B6-4D73-BDFF-8823564E3E24}" dt="2021-05-03T07:40:07.475" v="175" actId="1076"/>
          <ac:spMkLst>
            <pc:docMk/>
            <pc:sldMk cId="3143144833" sldId="327"/>
            <ac:spMk id="11" creationId="{D44381E9-D252-4989-8FD6-FCCFE5752F10}"/>
          </ac:spMkLst>
        </pc:spChg>
        <pc:picChg chg="del">
          <ac:chgData name="Chompoonut  Harnrak" userId="c41eb19b-53e6-48b6-9180-4ba73ffac470" providerId="ADAL" clId="{1EF70CC1-25B6-4D73-BDFF-8823564E3E24}" dt="2021-05-03T07:34:18.098" v="161" actId="478"/>
          <ac:picMkLst>
            <pc:docMk/>
            <pc:sldMk cId="3143144833" sldId="327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35:42.572" v="165" actId="478"/>
          <ac:picMkLst>
            <pc:docMk/>
            <pc:sldMk cId="3143144833" sldId="32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36:12.090" v="171" actId="14100"/>
          <ac:picMkLst>
            <pc:docMk/>
            <pc:sldMk cId="3143144833" sldId="327"/>
            <ac:picMk id="6" creationId="{6F19D9E9-A6C7-460C-886C-B71C8F5D508F}"/>
          </ac:picMkLst>
        </pc:picChg>
        <pc:picChg chg="add mod">
          <ac:chgData name="Chompoonut  Harnrak" userId="c41eb19b-53e6-48b6-9180-4ba73ffac470" providerId="ADAL" clId="{1EF70CC1-25B6-4D73-BDFF-8823564E3E24}" dt="2021-05-03T07:36:15.391" v="172" actId="14100"/>
          <ac:picMkLst>
            <pc:docMk/>
            <pc:sldMk cId="3143144833" sldId="327"/>
            <ac:picMk id="8" creationId="{E34D70EA-D10C-4819-8111-F1AB3A8A9C7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47:13.965" v="209"/>
        <pc:sldMkLst>
          <pc:docMk/>
          <pc:sldMk cId="604877131" sldId="330"/>
        </pc:sldMkLst>
        <pc:spChg chg="add mod">
          <ac:chgData name="Chompoonut  Harnrak" userId="c41eb19b-53e6-48b6-9180-4ba73ffac470" providerId="ADAL" clId="{1EF70CC1-25B6-4D73-BDFF-8823564E3E24}" dt="2021-05-03T07:47:13.965" v="209"/>
          <ac:spMkLst>
            <pc:docMk/>
            <pc:sldMk cId="604877131" sldId="330"/>
            <ac:spMk id="10" creationId="{67982AF0-D9EC-4B7E-BB71-910FCC43B392}"/>
          </ac:spMkLst>
        </pc:spChg>
        <pc:picChg chg="del">
          <ac:chgData name="Chompoonut  Harnrak" userId="c41eb19b-53e6-48b6-9180-4ba73ffac470" providerId="ADAL" clId="{1EF70CC1-25B6-4D73-BDFF-8823564E3E24}" dt="2021-05-03T07:46:44.564" v="204" actId="478"/>
          <ac:picMkLst>
            <pc:docMk/>
            <pc:sldMk cId="604877131" sldId="330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46:51.213" v="208" actId="1076"/>
          <ac:picMkLst>
            <pc:docMk/>
            <pc:sldMk cId="604877131" sldId="330"/>
            <ac:picMk id="9" creationId="{22CD5254-0F21-46DE-A26A-48DB08B50125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50:31.637" v="319" actId="14100"/>
        <pc:sldMkLst>
          <pc:docMk/>
          <pc:sldMk cId="522645218" sldId="331"/>
        </pc:sldMkLst>
        <pc:spChg chg="del">
          <ac:chgData name="Chompoonut  Harnrak" userId="c41eb19b-53e6-48b6-9180-4ba73ffac470" providerId="ADAL" clId="{1EF70CC1-25B6-4D73-BDFF-8823564E3E24}" dt="2021-05-03T07:50:19.774" v="316" actId="478"/>
          <ac:spMkLst>
            <pc:docMk/>
            <pc:sldMk cId="522645218" sldId="331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1EF70CC1-25B6-4D73-BDFF-8823564E3E24}" dt="2021-05-03T07:48:47.780" v="310"/>
          <ac:spMkLst>
            <pc:docMk/>
            <pc:sldMk cId="522645218" sldId="331"/>
            <ac:spMk id="13" creationId="{ABC1DCDE-A34B-44BF-8EE6-1DC43CC1A6E7}"/>
          </ac:spMkLst>
        </pc:spChg>
        <pc:picChg chg="del">
          <ac:chgData name="Chompoonut  Harnrak" userId="c41eb19b-53e6-48b6-9180-4ba73ffac470" providerId="ADAL" clId="{1EF70CC1-25B6-4D73-BDFF-8823564E3E24}" dt="2021-05-03T07:50:11.804" v="313" actId="478"/>
          <ac:picMkLst>
            <pc:docMk/>
            <pc:sldMk cId="522645218" sldId="331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0:26.959" v="318" actId="1076"/>
          <ac:picMkLst>
            <pc:docMk/>
            <pc:sldMk cId="522645218" sldId="331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48:15.262" v="305" actId="1038"/>
          <ac:picMkLst>
            <pc:docMk/>
            <pc:sldMk cId="522645218" sldId="331"/>
            <ac:picMk id="10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7:48:35.705" v="306" actId="478"/>
          <ac:picMkLst>
            <pc:docMk/>
            <pc:sldMk cId="522645218" sldId="331"/>
            <ac:picMk id="11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50:31.637" v="319" actId="14100"/>
          <ac:picMkLst>
            <pc:docMk/>
            <pc:sldMk cId="522645218" sldId="331"/>
            <ac:picMk id="12" creationId="{8FEB236F-5AB2-414B-B84B-B55BA097715C}"/>
          </ac:picMkLst>
        </pc:picChg>
        <pc:picChg chg="add mod ord">
          <ac:chgData name="Chompoonut  Harnrak" userId="c41eb19b-53e6-48b6-9180-4ba73ffac470" providerId="ADAL" clId="{1EF70CC1-25B6-4D73-BDFF-8823564E3E24}" dt="2021-05-03T07:50:24.301" v="317" actId="14100"/>
          <ac:picMkLst>
            <pc:docMk/>
            <pc:sldMk cId="522645218" sldId="331"/>
            <ac:picMk id="14" creationId="{9E9B7A11-7037-4C00-B888-AFED3B318F76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58:16.385" v="364" actId="1076"/>
        <pc:sldMkLst>
          <pc:docMk/>
          <pc:sldMk cId="3203052202" sldId="332"/>
        </pc:sldMkLst>
        <pc:spChg chg="add mod">
          <ac:chgData name="Chompoonut  Harnrak" userId="c41eb19b-53e6-48b6-9180-4ba73ffac470" providerId="ADAL" clId="{1EF70CC1-25B6-4D73-BDFF-8823564E3E24}" dt="2021-05-03T07:58:10.880" v="363"/>
          <ac:spMkLst>
            <pc:docMk/>
            <pc:sldMk cId="3203052202" sldId="332"/>
            <ac:spMk id="12" creationId="{30BE6B53-2D5A-4BDA-86B9-F764A8138C47}"/>
          </ac:spMkLst>
        </pc:spChg>
        <pc:picChg chg="del">
          <ac:chgData name="Chompoonut  Harnrak" userId="c41eb19b-53e6-48b6-9180-4ba73ffac470" providerId="ADAL" clId="{1EF70CC1-25B6-4D73-BDFF-8823564E3E24}" dt="2021-05-03T07:57:45.888" v="343" actId="478"/>
          <ac:picMkLst>
            <pc:docMk/>
            <pc:sldMk cId="3203052202" sldId="332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7:58.309" v="362" actId="1036"/>
          <ac:picMkLst>
            <pc:docMk/>
            <pc:sldMk cId="3203052202" sldId="332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7:58.309" v="362" actId="1036"/>
          <ac:picMkLst>
            <pc:docMk/>
            <pc:sldMk cId="3203052202" sldId="332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7:58.309" v="362" actId="1036"/>
          <ac:picMkLst>
            <pc:docMk/>
            <pc:sldMk cId="3203052202" sldId="332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7:58.309" v="362" actId="1036"/>
          <ac:picMkLst>
            <pc:docMk/>
            <pc:sldMk cId="3203052202" sldId="332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7:57:58.309" v="362" actId="1036"/>
          <ac:picMkLst>
            <pc:docMk/>
            <pc:sldMk cId="3203052202" sldId="332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58:16.385" v="364" actId="1076"/>
          <ac:picMkLst>
            <pc:docMk/>
            <pc:sldMk cId="3203052202" sldId="332"/>
            <ac:picMk id="11" creationId="{318F45FE-90DE-4E37-908F-D43205FB888A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7:59:54.281" v="371" actId="20577"/>
        <pc:sldMkLst>
          <pc:docMk/>
          <pc:sldMk cId="1226133983" sldId="333"/>
        </pc:sldMkLst>
        <pc:spChg chg="add mod">
          <ac:chgData name="Chompoonut  Harnrak" userId="c41eb19b-53e6-48b6-9180-4ba73ffac470" providerId="ADAL" clId="{1EF70CC1-25B6-4D73-BDFF-8823564E3E24}" dt="2021-05-03T07:59:54.281" v="371" actId="20577"/>
          <ac:spMkLst>
            <pc:docMk/>
            <pc:sldMk cId="1226133983" sldId="333"/>
            <ac:spMk id="7" creationId="{6B2DE245-C337-40FB-8247-20B3B63B8AF9}"/>
          </ac:spMkLst>
        </pc:spChg>
        <pc:picChg chg="del">
          <ac:chgData name="Chompoonut  Harnrak" userId="c41eb19b-53e6-48b6-9180-4ba73ffac470" providerId="ADAL" clId="{1EF70CC1-25B6-4D73-BDFF-8823564E3E24}" dt="2021-05-03T07:59:31.820" v="365" actId="478"/>
          <ac:picMkLst>
            <pc:docMk/>
            <pc:sldMk cId="1226133983" sldId="33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7:59:38.388" v="368" actId="14100"/>
          <ac:picMkLst>
            <pc:docMk/>
            <pc:sldMk cId="1226133983" sldId="333"/>
            <ac:picMk id="6" creationId="{192368D7-1364-41BA-B46D-2E8925F5C78F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04:37.164" v="395" actId="1076"/>
        <pc:sldMkLst>
          <pc:docMk/>
          <pc:sldMk cId="3409328018" sldId="334"/>
        </pc:sldMkLst>
        <pc:spChg chg="del">
          <ac:chgData name="Chompoonut  Harnrak" userId="c41eb19b-53e6-48b6-9180-4ba73ffac470" providerId="ADAL" clId="{1EF70CC1-25B6-4D73-BDFF-8823564E3E24}" dt="2021-05-03T08:00:05.844" v="372" actId="478"/>
          <ac:spMkLst>
            <pc:docMk/>
            <pc:sldMk cId="3409328018" sldId="334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1EF70CC1-25B6-4D73-BDFF-8823564E3E24}" dt="2021-05-03T08:01:41.892" v="386"/>
          <ac:spMkLst>
            <pc:docMk/>
            <pc:sldMk cId="3409328018" sldId="334"/>
            <ac:spMk id="12" creationId="{65336B2F-7F26-440F-9289-B02E0BF493D3}"/>
          </ac:spMkLst>
        </pc:spChg>
        <pc:picChg chg="mod modCrop">
          <ac:chgData name="Chompoonut  Harnrak" userId="c41eb19b-53e6-48b6-9180-4ba73ffac470" providerId="ADAL" clId="{1EF70CC1-25B6-4D73-BDFF-8823564E3E24}" dt="2021-05-03T08:00:12.645" v="373" actId="732"/>
          <ac:picMkLst>
            <pc:docMk/>
            <pc:sldMk cId="3409328018" sldId="334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8:01:12.931" v="379" actId="478"/>
          <ac:picMkLst>
            <pc:docMk/>
            <pc:sldMk cId="3409328018" sldId="334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04:37.164" v="395" actId="1076"/>
          <ac:picMkLst>
            <pc:docMk/>
            <pc:sldMk cId="3409328018" sldId="334"/>
            <ac:picMk id="6" creationId="{00000000-0000-0000-0000-000000000000}"/>
          </ac:picMkLst>
        </pc:picChg>
        <pc:picChg chg="add del">
          <ac:chgData name="Chompoonut  Harnrak" userId="c41eb19b-53e6-48b6-9180-4ba73ffac470" providerId="ADAL" clId="{1EF70CC1-25B6-4D73-BDFF-8823564E3E24}" dt="2021-05-03T08:00:32.135" v="375" actId="478"/>
          <ac:picMkLst>
            <pc:docMk/>
            <pc:sldMk cId="3409328018" sldId="334"/>
            <ac:picMk id="7" creationId="{FDC5F708-B9D3-4043-AFB2-A3B29220925E}"/>
          </ac:picMkLst>
        </pc:picChg>
        <pc:picChg chg="add mod">
          <ac:chgData name="Chompoonut  Harnrak" userId="c41eb19b-53e6-48b6-9180-4ba73ffac470" providerId="ADAL" clId="{1EF70CC1-25B6-4D73-BDFF-8823564E3E24}" dt="2021-05-03T08:00:52.884" v="378" actId="14100"/>
          <ac:picMkLst>
            <pc:docMk/>
            <pc:sldMk cId="3409328018" sldId="334"/>
            <ac:picMk id="9" creationId="{317DFF5A-4150-4B6C-B2F4-99B6F8257AE8}"/>
          </ac:picMkLst>
        </pc:picChg>
        <pc:picChg chg="add del mod">
          <ac:chgData name="Chompoonut  Harnrak" userId="c41eb19b-53e6-48b6-9180-4ba73ffac470" providerId="ADAL" clId="{1EF70CC1-25B6-4D73-BDFF-8823564E3E24}" dt="2021-05-03T08:04:24.851" v="389" actId="478"/>
          <ac:picMkLst>
            <pc:docMk/>
            <pc:sldMk cId="3409328018" sldId="334"/>
            <ac:picMk id="11" creationId="{B296B482-4E85-4129-A5AF-E3A3B479F5D4}"/>
          </ac:picMkLst>
        </pc:picChg>
        <pc:picChg chg="add mod">
          <ac:chgData name="Chompoonut  Harnrak" userId="c41eb19b-53e6-48b6-9180-4ba73ffac470" providerId="ADAL" clId="{1EF70CC1-25B6-4D73-BDFF-8823564E3E24}" dt="2021-05-03T08:04:29.887" v="392" actId="1076"/>
          <ac:picMkLst>
            <pc:docMk/>
            <pc:sldMk cId="3409328018" sldId="334"/>
            <ac:picMk id="14" creationId="{35D96571-EF6C-4185-B633-D19AD4801D1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06:16.198" v="402"/>
        <pc:sldMkLst>
          <pc:docMk/>
          <pc:sldMk cId="4263027551" sldId="335"/>
        </pc:sldMkLst>
        <pc:spChg chg="add mod">
          <ac:chgData name="Chompoonut  Harnrak" userId="c41eb19b-53e6-48b6-9180-4ba73ffac470" providerId="ADAL" clId="{1EF70CC1-25B6-4D73-BDFF-8823564E3E24}" dt="2021-05-03T08:06:16.198" v="402"/>
          <ac:spMkLst>
            <pc:docMk/>
            <pc:sldMk cId="4263027551" sldId="335"/>
            <ac:spMk id="10" creationId="{3990564F-1D95-4A84-94D5-79F027DCCF9A}"/>
          </ac:spMkLst>
        </pc:spChg>
        <pc:picChg chg="mod modCrop">
          <ac:chgData name="Chompoonut  Harnrak" userId="c41eb19b-53e6-48b6-9180-4ba73ffac470" providerId="ADAL" clId="{1EF70CC1-25B6-4D73-BDFF-8823564E3E24}" dt="2021-05-03T08:03:49.291" v="387" actId="732"/>
          <ac:picMkLst>
            <pc:docMk/>
            <pc:sldMk cId="4263027551" sldId="335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8:05:55.578" v="396" actId="478"/>
          <ac:picMkLst>
            <pc:docMk/>
            <pc:sldMk cId="4263027551" sldId="335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06:08.356" v="401" actId="1076"/>
          <ac:picMkLst>
            <pc:docMk/>
            <pc:sldMk cId="4263027551" sldId="335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03:56.672" v="388"/>
          <ac:picMkLst>
            <pc:docMk/>
            <pc:sldMk cId="4263027551" sldId="335"/>
            <ac:picMk id="7" creationId="{6BB6773E-E1BC-4316-ACFD-F3D52DFEECF0}"/>
          </ac:picMkLst>
        </pc:picChg>
        <pc:picChg chg="add mod">
          <ac:chgData name="Chompoonut  Harnrak" userId="c41eb19b-53e6-48b6-9180-4ba73ffac470" providerId="ADAL" clId="{1EF70CC1-25B6-4D73-BDFF-8823564E3E24}" dt="2021-05-03T08:06:03.327" v="399" actId="1076"/>
          <ac:picMkLst>
            <pc:docMk/>
            <pc:sldMk cId="4263027551" sldId="335"/>
            <ac:picMk id="9" creationId="{0B7BBB57-4A62-4A1C-9E07-BC70D146C42E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07:04.475" v="410"/>
        <pc:sldMkLst>
          <pc:docMk/>
          <pc:sldMk cId="565501426" sldId="336"/>
        </pc:sldMkLst>
        <pc:spChg chg="add mod">
          <ac:chgData name="Chompoonut  Harnrak" userId="c41eb19b-53e6-48b6-9180-4ba73ffac470" providerId="ADAL" clId="{1EF70CC1-25B6-4D73-BDFF-8823564E3E24}" dt="2021-05-03T08:07:04.475" v="410"/>
          <ac:spMkLst>
            <pc:docMk/>
            <pc:sldMk cId="565501426" sldId="336"/>
            <ac:spMk id="8" creationId="{94EED2E2-FD30-45BD-8942-73A41BDA040F}"/>
          </ac:spMkLst>
        </pc:spChg>
        <pc:picChg chg="del">
          <ac:chgData name="Chompoonut  Harnrak" userId="c41eb19b-53e6-48b6-9180-4ba73ffac470" providerId="ADAL" clId="{1EF70CC1-25B6-4D73-BDFF-8823564E3E24}" dt="2021-05-03T08:06:40.998" v="403" actId="478"/>
          <ac:picMkLst>
            <pc:docMk/>
            <pc:sldMk cId="565501426" sldId="336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06:57.856" v="409" actId="1076"/>
          <ac:picMkLst>
            <pc:docMk/>
            <pc:sldMk cId="565501426" sldId="336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06:49.857" v="407" actId="14100"/>
          <ac:picMkLst>
            <pc:docMk/>
            <pc:sldMk cId="565501426" sldId="336"/>
            <ac:picMk id="7" creationId="{CFA9EE6E-4B58-4FF4-9E1E-6886729EF759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14:33.197" v="428" actId="20577"/>
        <pc:sldMkLst>
          <pc:docMk/>
          <pc:sldMk cId="476617675" sldId="337"/>
        </pc:sldMkLst>
        <pc:spChg chg="add mod">
          <ac:chgData name="Chompoonut  Harnrak" userId="c41eb19b-53e6-48b6-9180-4ba73ffac470" providerId="ADAL" clId="{1EF70CC1-25B6-4D73-BDFF-8823564E3E24}" dt="2021-05-03T08:14:33.197" v="428" actId="20577"/>
          <ac:spMkLst>
            <pc:docMk/>
            <pc:sldMk cId="476617675" sldId="337"/>
            <ac:spMk id="8" creationId="{A53563B3-ACD7-4098-AA9E-53713A647C9C}"/>
          </ac:spMkLst>
        </pc:spChg>
        <pc:picChg chg="del">
          <ac:chgData name="Chompoonut  Harnrak" userId="c41eb19b-53e6-48b6-9180-4ba73ffac470" providerId="ADAL" clId="{1EF70CC1-25B6-4D73-BDFF-8823564E3E24}" dt="2021-05-03T08:07:38.041" v="411" actId="478"/>
          <ac:picMkLst>
            <pc:docMk/>
            <pc:sldMk cId="476617675" sldId="337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8:08:45.553" v="416" actId="1076"/>
          <ac:picMkLst>
            <pc:docMk/>
            <pc:sldMk cId="476617675" sldId="33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08:49.096" v="417" actId="14100"/>
          <ac:picMkLst>
            <pc:docMk/>
            <pc:sldMk cId="476617675" sldId="337"/>
            <ac:picMk id="7" creationId="{730E7C8E-5EC6-4E42-8BC0-00210A02E269}"/>
          </ac:picMkLst>
        </pc:picChg>
      </pc:sldChg>
      <pc:sldChg chg="addSp modSp mod">
        <pc:chgData name="Chompoonut  Harnrak" userId="c41eb19b-53e6-48b6-9180-4ba73ffac470" providerId="ADAL" clId="{1EF70CC1-25B6-4D73-BDFF-8823564E3E24}" dt="2021-05-03T08:14:20.493" v="426" actId="20577"/>
        <pc:sldMkLst>
          <pc:docMk/>
          <pc:sldMk cId="944498112" sldId="338"/>
        </pc:sldMkLst>
        <pc:spChg chg="add mod">
          <ac:chgData name="Chompoonut  Harnrak" userId="c41eb19b-53e6-48b6-9180-4ba73ffac470" providerId="ADAL" clId="{1EF70CC1-25B6-4D73-BDFF-8823564E3E24}" dt="2021-05-03T08:14:20.493" v="426" actId="20577"/>
          <ac:spMkLst>
            <pc:docMk/>
            <pc:sldMk cId="944498112" sldId="338"/>
            <ac:spMk id="9" creationId="{1799F37C-155D-49CC-8E81-9C0EE7FB4E3A}"/>
          </ac:spMkLst>
        </pc:spChg>
        <pc:picChg chg="mod modCrop">
          <ac:chgData name="Chompoonut  Harnrak" userId="c41eb19b-53e6-48b6-9180-4ba73ffac470" providerId="ADAL" clId="{1EF70CC1-25B6-4D73-BDFF-8823564E3E24}" dt="2021-05-03T08:13:24.242" v="418" actId="732"/>
          <ac:picMkLst>
            <pc:docMk/>
            <pc:sldMk cId="944498112" sldId="33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13:53.479" v="421" actId="14100"/>
          <ac:picMkLst>
            <pc:docMk/>
            <pc:sldMk cId="944498112" sldId="338"/>
            <ac:picMk id="7" creationId="{5AFD2B58-10E4-4BF6-8B73-CE66831C7241}"/>
          </ac:picMkLst>
        </pc:picChg>
        <pc:picChg chg="mod ord">
          <ac:chgData name="Chompoonut  Harnrak" userId="c41eb19b-53e6-48b6-9180-4ba73ffac470" providerId="ADAL" clId="{1EF70CC1-25B6-4D73-BDFF-8823564E3E24}" dt="2021-05-03T08:14:00.474" v="423" actId="1076"/>
          <ac:picMkLst>
            <pc:docMk/>
            <pc:sldMk cId="944498112" sldId="338"/>
            <ac:picMk id="8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16:45.469" v="436"/>
        <pc:sldMkLst>
          <pc:docMk/>
          <pc:sldMk cId="944800150" sldId="339"/>
        </pc:sldMkLst>
        <pc:spChg chg="add mod">
          <ac:chgData name="Chompoonut  Harnrak" userId="c41eb19b-53e6-48b6-9180-4ba73ffac470" providerId="ADAL" clId="{1EF70CC1-25B6-4D73-BDFF-8823564E3E24}" dt="2021-05-03T08:16:45.469" v="436"/>
          <ac:spMkLst>
            <pc:docMk/>
            <pc:sldMk cId="944800150" sldId="339"/>
            <ac:spMk id="8" creationId="{B6870602-E99F-47CE-B7E0-63C093EA64FD}"/>
          </ac:spMkLst>
        </pc:spChg>
        <pc:picChg chg="del">
          <ac:chgData name="Chompoonut  Harnrak" userId="c41eb19b-53e6-48b6-9180-4ba73ffac470" providerId="ADAL" clId="{1EF70CC1-25B6-4D73-BDFF-8823564E3E24}" dt="2021-05-03T08:15:22.329" v="430" actId="478"/>
          <ac:picMkLst>
            <pc:docMk/>
            <pc:sldMk cId="944800150" sldId="339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15:36.136" v="435" actId="14100"/>
          <ac:picMkLst>
            <pc:docMk/>
            <pc:sldMk cId="944800150" sldId="33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15:27.090" v="432" actId="1076"/>
          <ac:picMkLst>
            <pc:docMk/>
            <pc:sldMk cId="944800150" sldId="339"/>
            <ac:picMk id="7" creationId="{C38A2B1E-A41A-4FB9-AE8B-9775497A1A5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19:49.819" v="443" actId="20577"/>
        <pc:sldMkLst>
          <pc:docMk/>
          <pc:sldMk cId="4294233038" sldId="340"/>
        </pc:sldMkLst>
        <pc:spChg chg="add mod">
          <ac:chgData name="Chompoonut  Harnrak" userId="c41eb19b-53e6-48b6-9180-4ba73ffac470" providerId="ADAL" clId="{1EF70CC1-25B6-4D73-BDFF-8823564E3E24}" dt="2021-05-03T08:19:49.819" v="443" actId="20577"/>
          <ac:spMkLst>
            <pc:docMk/>
            <pc:sldMk cId="4294233038" sldId="340"/>
            <ac:spMk id="7" creationId="{441BC02D-2500-42A1-8BC5-92732329DA42}"/>
          </ac:spMkLst>
        </pc:spChg>
        <pc:picChg chg="del">
          <ac:chgData name="Chompoonut  Harnrak" userId="c41eb19b-53e6-48b6-9180-4ba73ffac470" providerId="ADAL" clId="{1EF70CC1-25B6-4D73-BDFF-8823564E3E24}" dt="2021-05-03T08:19:33.899" v="437" actId="478"/>
          <ac:picMkLst>
            <pc:docMk/>
            <pc:sldMk cId="4294233038" sldId="34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19:39.632" v="440" actId="14100"/>
          <ac:picMkLst>
            <pc:docMk/>
            <pc:sldMk cId="4294233038" sldId="340"/>
            <ac:picMk id="6" creationId="{BC3644FA-4506-4BBD-A4DD-D935C275831E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27:24.259" v="447"/>
        <pc:sldMkLst>
          <pc:docMk/>
          <pc:sldMk cId="2984945429" sldId="341"/>
        </pc:sldMkLst>
        <pc:spChg chg="add mod">
          <ac:chgData name="Chompoonut  Harnrak" userId="c41eb19b-53e6-48b6-9180-4ba73ffac470" providerId="ADAL" clId="{1EF70CC1-25B6-4D73-BDFF-8823564E3E24}" dt="2021-05-03T08:27:24.259" v="447"/>
          <ac:spMkLst>
            <pc:docMk/>
            <pc:sldMk cId="2984945429" sldId="341"/>
            <ac:spMk id="8" creationId="{49F580A5-94F1-49D5-85CB-2A95677C56BF}"/>
          </ac:spMkLst>
        </pc:spChg>
        <pc:picChg chg="del">
          <ac:chgData name="Chompoonut  Harnrak" userId="c41eb19b-53e6-48b6-9180-4ba73ffac470" providerId="ADAL" clId="{1EF70CC1-25B6-4D73-BDFF-8823564E3E24}" dt="2021-05-03T08:26:55.481" v="444" actId="478"/>
          <ac:picMkLst>
            <pc:docMk/>
            <pc:sldMk cId="2984945429" sldId="341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26:58.579" v="446" actId="1076"/>
          <ac:picMkLst>
            <pc:docMk/>
            <pc:sldMk cId="2984945429" sldId="341"/>
            <ac:picMk id="7" creationId="{CF6CA325-9EE2-4C2D-901C-B17DA1F2882C}"/>
          </ac:picMkLst>
        </pc:picChg>
      </pc:sldChg>
      <pc:sldChg chg="addSp modSp mod">
        <pc:chgData name="Chompoonut  Harnrak" userId="c41eb19b-53e6-48b6-9180-4ba73ffac470" providerId="ADAL" clId="{1EF70CC1-25B6-4D73-BDFF-8823564E3E24}" dt="2021-05-03T08:28:53.636" v="457"/>
        <pc:sldMkLst>
          <pc:docMk/>
          <pc:sldMk cId="2871901306" sldId="342"/>
        </pc:sldMkLst>
        <pc:spChg chg="add mod">
          <ac:chgData name="Chompoonut  Harnrak" userId="c41eb19b-53e6-48b6-9180-4ba73ffac470" providerId="ADAL" clId="{1EF70CC1-25B6-4D73-BDFF-8823564E3E24}" dt="2021-05-03T08:28:53.636" v="457"/>
          <ac:spMkLst>
            <pc:docMk/>
            <pc:sldMk cId="2871901306" sldId="342"/>
            <ac:spMk id="7" creationId="{5AE42494-8C26-4551-88B1-C8502BBD49DC}"/>
          </ac:spMkLst>
        </pc:spChg>
        <pc:picChg chg="mod modCrop">
          <ac:chgData name="Chompoonut  Harnrak" userId="c41eb19b-53e6-48b6-9180-4ba73ffac470" providerId="ADAL" clId="{1EF70CC1-25B6-4D73-BDFF-8823564E3E24}" dt="2021-05-03T08:28:06.443" v="449" actId="732"/>
          <ac:picMkLst>
            <pc:docMk/>
            <pc:sldMk cId="2871901306" sldId="342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28:47.532" v="456" actId="1076"/>
          <ac:picMkLst>
            <pc:docMk/>
            <pc:sldMk cId="2871901306" sldId="342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28:42.703" v="454" actId="1076"/>
          <ac:picMkLst>
            <pc:docMk/>
            <pc:sldMk cId="2871901306" sldId="342"/>
            <ac:picMk id="6" creationId="{540E5A76-3F16-40D6-B468-7B3927A677AC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30:17.077" v="470" actId="1038"/>
        <pc:sldMkLst>
          <pc:docMk/>
          <pc:sldMk cId="726106903" sldId="343"/>
        </pc:sldMkLst>
        <pc:spChg chg="add mod">
          <ac:chgData name="Chompoonut  Harnrak" userId="c41eb19b-53e6-48b6-9180-4ba73ffac470" providerId="ADAL" clId="{1EF70CC1-25B6-4D73-BDFF-8823564E3E24}" dt="2021-05-03T08:29:49.017" v="466" actId="20577"/>
          <ac:spMkLst>
            <pc:docMk/>
            <pc:sldMk cId="726106903" sldId="343"/>
            <ac:spMk id="9" creationId="{B532B11B-44EE-4DFB-982D-D01E3F881FC7}"/>
          </ac:spMkLst>
        </pc:spChg>
        <pc:picChg chg="mod">
          <ac:chgData name="Chompoonut  Harnrak" userId="c41eb19b-53e6-48b6-9180-4ba73ffac470" providerId="ADAL" clId="{1EF70CC1-25B6-4D73-BDFF-8823564E3E24}" dt="2021-05-03T08:30:12.836" v="468" actId="1076"/>
          <ac:picMkLst>
            <pc:docMk/>
            <pc:sldMk cId="726106903" sldId="343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8:29:21.712" v="459" actId="478"/>
          <ac:picMkLst>
            <pc:docMk/>
            <pc:sldMk cId="726106903" sldId="343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1EF70CC1-25B6-4D73-BDFF-8823564E3E24}" dt="2021-05-03T08:29:30.276" v="463" actId="1076"/>
          <ac:picMkLst>
            <pc:docMk/>
            <pc:sldMk cId="726106903" sldId="343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30:17.077" v="470" actId="1038"/>
          <ac:picMkLst>
            <pc:docMk/>
            <pc:sldMk cId="726106903" sldId="343"/>
            <ac:picMk id="8" creationId="{5FEDBF4F-99AB-48F7-8556-2EE601DD6BCA}"/>
          </ac:picMkLst>
        </pc:picChg>
      </pc:sldChg>
      <pc:sldChg chg="addSp modSp mod">
        <pc:chgData name="Chompoonut  Harnrak" userId="c41eb19b-53e6-48b6-9180-4ba73ffac470" providerId="ADAL" clId="{1EF70CC1-25B6-4D73-BDFF-8823564E3E24}" dt="2021-05-03T08:30:50.282" v="476" actId="1076"/>
        <pc:sldMkLst>
          <pc:docMk/>
          <pc:sldMk cId="4284284428" sldId="344"/>
        </pc:sldMkLst>
        <pc:spChg chg="add mod">
          <ac:chgData name="Chompoonut  Harnrak" userId="c41eb19b-53e6-48b6-9180-4ba73ffac470" providerId="ADAL" clId="{1EF70CC1-25B6-4D73-BDFF-8823564E3E24}" dt="2021-05-03T08:30:50.282" v="476" actId="1076"/>
          <ac:spMkLst>
            <pc:docMk/>
            <pc:sldMk cId="4284284428" sldId="344"/>
            <ac:spMk id="7" creationId="{3BB27827-4CCE-4E53-BF63-1AA4990530CF}"/>
          </ac:spMkLst>
        </pc:spChg>
        <pc:picChg chg="mod ord">
          <ac:chgData name="Chompoonut  Harnrak" userId="c41eb19b-53e6-48b6-9180-4ba73ffac470" providerId="ADAL" clId="{1EF70CC1-25B6-4D73-BDFF-8823564E3E24}" dt="2021-05-03T08:30:46.877" v="475" actId="1076"/>
          <ac:picMkLst>
            <pc:docMk/>
            <pc:sldMk cId="4284284428" sldId="344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1EF70CC1-25B6-4D73-BDFF-8823564E3E24}" dt="2021-05-03T08:31:57.723" v="490" actId="1076"/>
        <pc:sldMkLst>
          <pc:docMk/>
          <pc:sldMk cId="2302274382" sldId="345"/>
        </pc:sldMkLst>
        <pc:spChg chg="add mod">
          <ac:chgData name="Chompoonut  Harnrak" userId="c41eb19b-53e6-48b6-9180-4ba73ffac470" providerId="ADAL" clId="{1EF70CC1-25B6-4D73-BDFF-8823564E3E24}" dt="2021-05-03T08:31:06.115" v="479"/>
          <ac:spMkLst>
            <pc:docMk/>
            <pc:sldMk cId="2302274382" sldId="345"/>
            <ac:spMk id="8" creationId="{383A000F-434F-4517-B603-735B80BF849D}"/>
          </ac:spMkLst>
        </pc:spChg>
        <pc:picChg chg="mod ord">
          <ac:chgData name="Chompoonut  Harnrak" userId="c41eb19b-53e6-48b6-9180-4ba73ffac470" providerId="ADAL" clId="{1EF70CC1-25B6-4D73-BDFF-8823564E3E24}" dt="2021-05-03T08:30:59.215" v="478" actId="1076"/>
          <ac:picMkLst>
            <pc:docMk/>
            <pc:sldMk cId="2302274382" sldId="345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1EF70CC1-25B6-4D73-BDFF-8823564E3E24}" dt="2021-05-03T08:31:53.208" v="488" actId="1076"/>
          <ac:picMkLst>
            <pc:docMk/>
            <pc:sldMk cId="2302274382" sldId="345"/>
            <ac:picMk id="6" creationId="{00000000-0000-0000-0000-000000000000}"/>
          </ac:picMkLst>
        </pc:picChg>
        <pc:picChg chg="del">
          <ac:chgData name="Chompoonut  Harnrak" userId="c41eb19b-53e6-48b6-9180-4ba73ffac470" providerId="ADAL" clId="{1EF70CC1-25B6-4D73-BDFF-8823564E3E24}" dt="2021-05-03T08:31:23.099" v="480" actId="478"/>
          <ac:picMkLst>
            <pc:docMk/>
            <pc:sldMk cId="2302274382" sldId="345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1EF70CC1-25B6-4D73-BDFF-8823564E3E24}" dt="2021-05-03T08:31:57.723" v="490" actId="1076"/>
          <ac:picMkLst>
            <pc:docMk/>
            <pc:sldMk cId="2302274382" sldId="345"/>
            <ac:picMk id="9" creationId="{1431FBC0-5A1A-4665-8362-0F217A4A8051}"/>
          </ac:picMkLst>
        </pc:picChg>
      </pc:sldChg>
    </pc:docChg>
  </pc:docChgLst>
  <pc:docChgLst>
    <pc:chgData name="KD Sunday Seng Htoi Khawn Taung" userId="S::kd_sunday@jpf.go.jp::465ab89b-06cf-4cf8-9989-b2ccd32ee155" providerId="AD" clId="Web-{9FB1A504-0732-EE5B-F054-3A43B53554A0}"/>
    <pc:docChg chg="addSld modSld sldOrd">
      <pc:chgData name="KD Sunday Seng Htoi Khawn Taung" userId="S::kd_sunday@jpf.go.jp::465ab89b-06cf-4cf8-9989-b2ccd32ee155" providerId="AD" clId="Web-{9FB1A504-0732-EE5B-F054-3A43B53554A0}" dt="2024-07-01T09:47:19.472" v="31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9FB1A504-0732-EE5B-F054-3A43B53554A0}" dt="2024-07-01T09:45:47.954" v="24"/>
        <pc:sldMkLst>
          <pc:docMk/>
          <pc:sldMk cId="3800969203" sldId="378"/>
        </pc:sldMkLst>
        <pc:spChg chg="del">
          <ac:chgData name="KD Sunday Seng Htoi Khawn Taung" userId="S::kd_sunday@jpf.go.jp::465ab89b-06cf-4cf8-9989-b2ccd32ee155" providerId="AD" clId="Web-{9FB1A504-0732-EE5B-F054-3A43B53554A0}" dt="2024-07-01T09:42:44.388" v="1"/>
          <ac:spMkLst>
            <pc:docMk/>
            <pc:sldMk cId="3800969203" sldId="378"/>
            <ac:spMk id="2" creationId="{A4F9E626-9E51-B5A0-63F6-B2C074F54961}"/>
          </ac:spMkLst>
        </pc:spChg>
        <pc:spChg chg="del">
          <ac:chgData name="KD Sunday Seng Htoi Khawn Taung" userId="S::kd_sunday@jpf.go.jp::465ab89b-06cf-4cf8-9989-b2ccd32ee155" providerId="AD" clId="Web-{9FB1A504-0732-EE5B-F054-3A43B53554A0}" dt="2024-07-01T09:43:11.076" v="2"/>
          <ac:spMkLst>
            <pc:docMk/>
            <pc:sldMk cId="3800969203" sldId="378"/>
            <ac:spMk id="3" creationId="{93CB46A6-8E27-D3EB-B6DE-DDC26121E19F}"/>
          </ac:spMkLst>
        </pc:spChg>
        <pc:spChg chg="add del">
          <ac:chgData name="KD Sunday Seng Htoi Khawn Taung" userId="S::kd_sunday@jpf.go.jp::465ab89b-06cf-4cf8-9989-b2ccd32ee155" providerId="AD" clId="Web-{9FB1A504-0732-EE5B-F054-3A43B53554A0}" dt="2024-07-01T09:45:09.250" v="19"/>
          <ac:spMkLst>
            <pc:docMk/>
            <pc:sldMk cId="3800969203" sldId="378"/>
            <ac:spMk id="6" creationId="{EDFCF5E9-651C-82E4-5F3D-D3E7CA5DF6F7}"/>
          </ac:spMkLst>
        </pc:spChg>
        <pc:spChg chg="add mod">
          <ac:chgData name="KD Sunday Seng Htoi Khawn Taung" userId="S::kd_sunday@jpf.go.jp::465ab89b-06cf-4cf8-9989-b2ccd32ee155" providerId="AD" clId="Web-{9FB1A504-0732-EE5B-F054-3A43B53554A0}" dt="2024-07-01T09:45:47.954" v="24"/>
          <ac:spMkLst>
            <pc:docMk/>
            <pc:sldMk cId="3800969203" sldId="378"/>
            <ac:spMk id="7" creationId="{546A0800-D471-420F-E143-F29390B2F39A}"/>
          </ac:spMkLst>
        </pc:spChg>
        <pc:picChg chg="add mod ord modCrop">
          <ac:chgData name="KD Sunday Seng Htoi Khawn Taung" userId="S::kd_sunday@jpf.go.jp::465ab89b-06cf-4cf8-9989-b2ccd32ee155" providerId="AD" clId="Web-{9FB1A504-0732-EE5B-F054-3A43B53554A0}" dt="2024-07-01T09:44:39.344" v="14" actId="14100"/>
          <ac:picMkLst>
            <pc:docMk/>
            <pc:sldMk cId="3800969203" sldId="378"/>
            <ac:picMk id="4" creationId="{47E9F74A-3F6D-4B5E-D832-7814E81FB580}"/>
          </ac:picMkLst>
        </pc:picChg>
        <pc:picChg chg="add mod">
          <ac:chgData name="KD Sunday Seng Htoi Khawn Taung" userId="S::kd_sunday@jpf.go.jp::465ab89b-06cf-4cf8-9989-b2ccd32ee155" providerId="AD" clId="Web-{9FB1A504-0732-EE5B-F054-3A43B53554A0}" dt="2024-07-01T09:44:56.125" v="17" actId="1076"/>
          <ac:picMkLst>
            <pc:docMk/>
            <pc:sldMk cId="3800969203" sldId="378"/>
            <ac:picMk id="5" creationId="{1EFD89C4-91D1-25BA-FA9C-19BB0AFF2365}"/>
          </ac:picMkLst>
        </pc:picChg>
      </pc:sldChg>
      <pc:sldChg chg="modSp add ord replId">
        <pc:chgData name="KD Sunday Seng Htoi Khawn Taung" userId="S::kd_sunday@jpf.go.jp::465ab89b-06cf-4cf8-9989-b2ccd32ee155" providerId="AD" clId="Web-{9FB1A504-0732-EE5B-F054-3A43B53554A0}" dt="2024-07-01T09:47:19.472" v="31" actId="1076"/>
        <pc:sldMkLst>
          <pc:docMk/>
          <pc:sldMk cId="73918719" sldId="379"/>
        </pc:sldMkLst>
        <pc:spChg chg="mod">
          <ac:chgData name="KD Sunday Seng Htoi Khawn Taung" userId="S::kd_sunday@jpf.go.jp::465ab89b-06cf-4cf8-9989-b2ccd32ee155" providerId="AD" clId="Web-{9FB1A504-0732-EE5B-F054-3A43B53554A0}" dt="2024-07-01T09:47:19.472" v="31" actId="1076"/>
          <ac:spMkLst>
            <pc:docMk/>
            <pc:sldMk cId="73918719" sldId="379"/>
            <ac:spMk id="7" creationId="{546A0800-D471-420F-E143-F29390B2F39A}"/>
          </ac:spMkLst>
        </pc:spChg>
      </pc:sldChg>
      <pc:sldChg chg="add replId">
        <pc:chgData name="KD Sunday Seng Htoi Khawn Taung" userId="S::kd_sunday@jpf.go.jp::465ab89b-06cf-4cf8-9989-b2ccd32ee155" providerId="AD" clId="Web-{9FB1A504-0732-EE5B-F054-3A43B53554A0}" dt="2024-07-01T09:46:50.362" v="29"/>
        <pc:sldMkLst>
          <pc:docMk/>
          <pc:sldMk cId="1525171523" sldId="380"/>
        </pc:sldMkLst>
      </pc:sldChg>
    </pc:docChg>
  </pc:docChgLst>
  <pc:docChgLst>
    <pc:chgData name="Shoko Kakuda" userId="40706642-bbdd-4be4-a46a-1d3174691c72" providerId="ADAL" clId="{555CCB82-0E26-47AA-B5A9-A51F5B1181EC}"/>
    <pc:docChg chg="undo redo custSel addSld delSld modSld sldOrd">
      <pc:chgData name="Shoko Kakuda" userId="40706642-bbdd-4be4-a46a-1d3174691c72" providerId="ADAL" clId="{555CCB82-0E26-47AA-B5A9-A51F5B1181EC}" dt="2022-01-19T03:07:50.870" v="6878" actId="1076"/>
      <pc:docMkLst>
        <pc:docMk/>
      </pc:docMkLst>
      <pc:sldChg chg="addSp modSp mod">
        <pc:chgData name="Shoko Kakuda" userId="40706642-bbdd-4be4-a46a-1d3174691c72" providerId="ADAL" clId="{555CCB82-0E26-47AA-B5A9-A51F5B1181EC}" dt="2022-01-14T07:40:36.339" v="7" actId="14100"/>
        <pc:sldMkLst>
          <pc:docMk/>
          <pc:sldMk cId="1625383778" sldId="257"/>
        </pc:sldMkLst>
        <pc:spChg chg="add mod">
          <ac:chgData name="Shoko Kakuda" userId="40706642-bbdd-4be4-a46a-1d3174691c72" providerId="ADAL" clId="{555CCB82-0E26-47AA-B5A9-A51F5B1181EC}" dt="2022-01-14T07:40:20.286" v="4" actId="20577"/>
          <ac:spMkLst>
            <pc:docMk/>
            <pc:sldMk cId="1625383778" sldId="257"/>
            <ac:spMk id="4" creationId="{E663D6E0-FE70-4EAB-8C3D-9C480A9CD7BE}"/>
          </ac:spMkLst>
        </pc:spChg>
        <pc:picChg chg="mod">
          <ac:chgData name="Shoko Kakuda" userId="40706642-bbdd-4be4-a46a-1d3174691c72" providerId="ADAL" clId="{555CCB82-0E26-47AA-B5A9-A51F5B1181EC}" dt="2022-01-14T07:40:36.339" v="7" actId="14100"/>
          <ac:picMkLst>
            <pc:docMk/>
            <pc:sldMk cId="1625383778" sldId="257"/>
            <ac:picMk id="9" creationId="{466CD60F-9E3B-4A90-8953-ECB0E0F83AD7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7:45:03.695" v="316" actId="171"/>
        <pc:sldMkLst>
          <pc:docMk/>
          <pc:sldMk cId="2437333288" sldId="258"/>
        </pc:sldMkLst>
        <pc:spChg chg="add mod">
          <ac:chgData name="Shoko Kakuda" userId="40706642-bbdd-4be4-a46a-1d3174691c72" providerId="ADAL" clId="{555CCB82-0E26-47AA-B5A9-A51F5B1181EC}" dt="2022-01-14T07:41:26.245" v="43" actId="20577"/>
          <ac:spMkLst>
            <pc:docMk/>
            <pc:sldMk cId="2437333288" sldId="258"/>
            <ac:spMk id="7" creationId="{0838370E-9052-4805-92B3-711CCDD061CA}"/>
          </ac:spMkLst>
        </pc:spChg>
        <pc:spChg chg="del">
          <ac:chgData name="Shoko Kakuda" userId="40706642-bbdd-4be4-a46a-1d3174691c72" providerId="ADAL" clId="{555CCB82-0E26-47AA-B5A9-A51F5B1181EC}" dt="2022-01-14T07:41:22.979" v="40" actId="478"/>
          <ac:spMkLst>
            <pc:docMk/>
            <pc:sldMk cId="2437333288" sldId="258"/>
            <ac:spMk id="10" creationId="{54FF0DEC-F6E8-480C-B9BF-98F87DD45F15}"/>
          </ac:spMkLst>
        </pc:spChg>
        <pc:picChg chg="mod modCrop">
          <ac:chgData name="Shoko Kakuda" userId="40706642-bbdd-4be4-a46a-1d3174691c72" providerId="ADAL" clId="{555CCB82-0E26-47AA-B5A9-A51F5B1181EC}" dt="2022-01-14T07:43:32.390" v="112" actId="1076"/>
          <ac:picMkLst>
            <pc:docMk/>
            <pc:sldMk cId="2437333288" sldId="258"/>
            <ac:picMk id="3" creationId="{51CB00DC-5F02-4A7C-885E-86836EAA2402}"/>
          </ac:picMkLst>
        </pc:picChg>
        <pc:picChg chg="mod">
          <ac:chgData name="Shoko Kakuda" userId="40706642-bbdd-4be4-a46a-1d3174691c72" providerId="ADAL" clId="{555CCB82-0E26-47AA-B5A9-A51F5B1181EC}" dt="2022-01-14T07:43:13.045" v="109" actId="1038"/>
          <ac:picMkLst>
            <pc:docMk/>
            <pc:sldMk cId="2437333288" sldId="258"/>
            <ac:picMk id="4" creationId="{00000000-0000-0000-0000-000000000000}"/>
          </ac:picMkLst>
        </pc:picChg>
        <pc:picChg chg="mod ord">
          <ac:chgData name="Shoko Kakuda" userId="40706642-bbdd-4be4-a46a-1d3174691c72" providerId="ADAL" clId="{555CCB82-0E26-47AA-B5A9-A51F5B1181EC}" dt="2022-01-14T07:45:03.695" v="316" actId="171"/>
          <ac:picMkLst>
            <pc:docMk/>
            <pc:sldMk cId="2437333288" sldId="258"/>
            <ac:picMk id="6" creationId="{9D63FE4B-583B-4720-923B-C23D809F7728}"/>
          </ac:picMkLst>
        </pc:picChg>
        <pc:picChg chg="mod">
          <ac:chgData name="Shoko Kakuda" userId="40706642-bbdd-4be4-a46a-1d3174691c72" providerId="ADAL" clId="{555CCB82-0E26-47AA-B5A9-A51F5B1181EC}" dt="2022-01-14T07:44:02.375" v="213" actId="1036"/>
          <ac:picMkLst>
            <pc:docMk/>
            <pc:sldMk cId="2437333288" sldId="258"/>
            <ac:picMk id="9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555CCB82-0E26-47AA-B5A9-A51F5B1181EC}" dt="2022-01-14T08:44:23.975" v="1383"/>
        <pc:sldMkLst>
          <pc:docMk/>
          <pc:sldMk cId="2957291538" sldId="268"/>
        </pc:sldMkLst>
        <pc:spChg chg="add mod">
          <ac:chgData name="Shoko Kakuda" userId="40706642-bbdd-4be4-a46a-1d3174691c72" providerId="ADAL" clId="{555CCB82-0E26-47AA-B5A9-A51F5B1181EC}" dt="2022-01-14T08:43:04.571" v="1371" actId="1076"/>
          <ac:spMkLst>
            <pc:docMk/>
            <pc:sldMk cId="2957291538" sldId="268"/>
            <ac:spMk id="7" creationId="{965C7E20-D10A-4DFB-8FA2-5ADA43C9A1DF}"/>
          </ac:spMkLst>
        </pc:spChg>
        <pc:spChg chg="del">
          <ac:chgData name="Shoko Kakuda" userId="40706642-bbdd-4be4-a46a-1d3174691c72" providerId="ADAL" clId="{555CCB82-0E26-47AA-B5A9-A51F5B1181EC}" dt="2022-01-14T08:42:53.533" v="1366" actId="478"/>
          <ac:spMkLst>
            <pc:docMk/>
            <pc:sldMk cId="2957291538" sldId="268"/>
            <ac:spMk id="13" creationId="{B6357733-196F-4229-952F-E9DF069A0585}"/>
          </ac:spMkLst>
        </pc:spChg>
        <pc:picChg chg="mod">
          <ac:chgData name="Shoko Kakuda" userId="40706642-bbdd-4be4-a46a-1d3174691c72" providerId="ADAL" clId="{555CCB82-0E26-47AA-B5A9-A51F5B1181EC}" dt="2022-01-14T08:43:38.876" v="1375" actId="1076"/>
          <ac:picMkLst>
            <pc:docMk/>
            <pc:sldMk cId="2957291538" sldId="268"/>
            <ac:picMk id="5" creationId="{06324323-3CC0-4B4B-A51A-F3E6EE98CD53}"/>
          </ac:picMkLst>
        </pc:picChg>
        <pc:picChg chg="mod">
          <ac:chgData name="Shoko Kakuda" userId="40706642-bbdd-4be4-a46a-1d3174691c72" providerId="ADAL" clId="{555CCB82-0E26-47AA-B5A9-A51F5B1181EC}" dt="2022-01-14T08:44:10.977" v="1381" actId="1076"/>
          <ac:picMkLst>
            <pc:docMk/>
            <pc:sldMk cId="2957291538" sldId="268"/>
            <ac:picMk id="9" creationId="{3D3113BB-FEE1-4D54-99BB-3C0CC8C38A4B}"/>
          </ac:picMkLst>
        </pc:picChg>
        <pc:picChg chg="del">
          <ac:chgData name="Shoko Kakuda" userId="40706642-bbdd-4be4-a46a-1d3174691c72" providerId="ADAL" clId="{555CCB82-0E26-47AA-B5A9-A51F5B1181EC}" dt="2022-01-14T08:42:50.285" v="1365" actId="478"/>
          <ac:picMkLst>
            <pc:docMk/>
            <pc:sldMk cId="2957291538" sldId="268"/>
            <ac:picMk id="10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8:44:16.923" v="1382" actId="1076"/>
          <ac:picMkLst>
            <pc:docMk/>
            <pc:sldMk cId="2957291538" sldId="268"/>
            <ac:picMk id="12" creationId="{6AA01D54-6B9D-4573-BABB-C4A41112DEC2}"/>
          </ac:picMkLst>
        </pc:picChg>
      </pc:sldChg>
      <pc:sldChg chg="addSp delSp modSp mod setBg">
        <pc:chgData name="Shoko Kakuda" userId="40706642-bbdd-4be4-a46a-1d3174691c72" providerId="ADAL" clId="{555CCB82-0E26-47AA-B5A9-A51F5B1181EC}" dt="2022-01-14T08:49:36.682" v="1455"/>
        <pc:sldMkLst>
          <pc:docMk/>
          <pc:sldMk cId="3880498922" sldId="269"/>
        </pc:sldMkLst>
        <pc:spChg chg="del">
          <ac:chgData name="Shoko Kakuda" userId="40706642-bbdd-4be4-a46a-1d3174691c72" providerId="ADAL" clId="{555CCB82-0E26-47AA-B5A9-A51F5B1181EC}" dt="2022-01-14T08:48:51.879" v="1448" actId="478"/>
          <ac:spMkLst>
            <pc:docMk/>
            <pc:sldMk cId="3880498922" sldId="269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49:10.954" v="1452" actId="478"/>
          <ac:spMkLst>
            <pc:docMk/>
            <pc:sldMk cId="3880498922" sldId="269"/>
            <ac:spMk id="8" creationId="{581ADB69-B926-470E-80BC-6E2C444B3A56}"/>
          </ac:spMkLst>
        </pc:spChg>
        <pc:spChg chg="add mod">
          <ac:chgData name="Shoko Kakuda" userId="40706642-bbdd-4be4-a46a-1d3174691c72" providerId="ADAL" clId="{555CCB82-0E26-47AA-B5A9-A51F5B1181EC}" dt="2022-01-14T08:49:20.208" v="1453"/>
          <ac:spMkLst>
            <pc:docMk/>
            <pc:sldMk cId="3880498922" sldId="269"/>
            <ac:spMk id="11" creationId="{B40F24C6-50C5-4750-9941-F6EF60520FB3}"/>
          </ac:spMkLst>
        </pc:spChg>
        <pc:picChg chg="add mod">
          <ac:chgData name="Shoko Kakuda" userId="40706642-bbdd-4be4-a46a-1d3174691c72" providerId="ADAL" clId="{555CCB82-0E26-47AA-B5A9-A51F5B1181EC}" dt="2022-01-14T08:49:06.049" v="1451" actId="1076"/>
          <ac:picMkLst>
            <pc:docMk/>
            <pc:sldMk cId="3880498922" sldId="269"/>
            <ac:picMk id="7" creationId="{4A034464-1694-4653-A756-7543330A1C4E}"/>
          </ac:picMkLst>
        </pc:picChg>
        <pc:picChg chg="del">
          <ac:chgData name="Shoko Kakuda" userId="40706642-bbdd-4be4-a46a-1d3174691c72" providerId="ADAL" clId="{555CCB82-0E26-47AA-B5A9-A51F5B1181EC}" dt="2022-01-14T08:48:54.667" v="1449" actId="21"/>
          <ac:picMkLst>
            <pc:docMk/>
            <pc:sldMk cId="3880498922" sldId="269"/>
            <ac:picMk id="9" creationId="{1986FC4E-3D97-42B0-94A3-578F805CD6ED}"/>
          </ac:picMkLst>
        </pc:picChg>
        <pc:picChg chg="del">
          <ac:chgData name="Shoko Kakuda" userId="40706642-bbdd-4be4-a46a-1d3174691c72" providerId="ADAL" clId="{555CCB82-0E26-47AA-B5A9-A51F5B1181EC}" dt="2022-01-14T08:49:28.560" v="1454" actId="21"/>
          <ac:picMkLst>
            <pc:docMk/>
            <pc:sldMk cId="3880498922" sldId="269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7:41:11.542" v="39" actId="20577"/>
        <pc:sldMkLst>
          <pc:docMk/>
          <pc:sldMk cId="2961143738" sldId="275"/>
        </pc:sldMkLst>
        <pc:spChg chg="del">
          <ac:chgData name="Shoko Kakuda" userId="40706642-bbdd-4be4-a46a-1d3174691c72" providerId="ADAL" clId="{555CCB82-0E26-47AA-B5A9-A51F5B1181EC}" dt="2022-01-14T07:40:51.135" v="32" actId="478"/>
          <ac:spMkLst>
            <pc:docMk/>
            <pc:sldMk cId="2961143738" sldId="275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4T07:41:11.542" v="39" actId="20577"/>
          <ac:spMkLst>
            <pc:docMk/>
            <pc:sldMk cId="2961143738" sldId="275"/>
            <ac:spMk id="5" creationId="{E1650816-C7FD-42F0-80E6-61169EC467F6}"/>
          </ac:spMkLst>
        </pc:spChg>
        <pc:spChg chg="del">
          <ac:chgData name="Shoko Kakuda" userId="40706642-bbdd-4be4-a46a-1d3174691c72" providerId="ADAL" clId="{555CCB82-0E26-47AA-B5A9-A51F5B1181EC}" dt="2022-01-14T07:41:07.702" v="36" actId="478"/>
          <ac:spMkLst>
            <pc:docMk/>
            <pc:sldMk cId="2961143738" sldId="275"/>
            <ac:spMk id="8" creationId="{FF741463-531F-45ED-BC34-F79353B1AA64}"/>
          </ac:spMkLst>
        </pc:spChg>
        <pc:picChg chg="add del mod">
          <ac:chgData name="Shoko Kakuda" userId="40706642-bbdd-4be4-a46a-1d3174691c72" providerId="ADAL" clId="{555CCB82-0E26-47AA-B5A9-A51F5B1181EC}" dt="2022-01-14T07:41:03.677" v="35" actId="478"/>
          <ac:picMkLst>
            <pc:docMk/>
            <pc:sldMk cId="2961143738" sldId="275"/>
            <ac:picMk id="7" creationId="{96B057A8-C9C5-4601-8638-C3507D2A2E9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3:06:09.478" v="6731" actId="20577"/>
        <pc:sldMkLst>
          <pc:docMk/>
          <pc:sldMk cId="2297736913" sldId="309"/>
        </pc:sldMkLst>
        <pc:spChg chg="del">
          <ac:chgData name="Shoko Kakuda" userId="40706642-bbdd-4be4-a46a-1d3174691c72" providerId="ADAL" clId="{555CCB82-0E26-47AA-B5A9-A51F5B1181EC}" dt="2022-01-19T03:05:59.736" v="6724" actId="478"/>
          <ac:spMkLst>
            <pc:docMk/>
            <pc:sldMk cId="2297736913" sldId="309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3:05:56.766" v="6723" actId="478"/>
          <ac:spMkLst>
            <pc:docMk/>
            <pc:sldMk cId="2297736913" sldId="309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3:06:05.490" v="6728" actId="478"/>
          <ac:spMkLst>
            <pc:docMk/>
            <pc:sldMk cId="2297736913" sldId="309"/>
            <ac:spMk id="7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9T03:06:09.478" v="6731" actId="20577"/>
          <ac:spMkLst>
            <pc:docMk/>
            <pc:sldMk cId="2297736913" sldId="309"/>
            <ac:spMk id="8" creationId="{8FD4505C-64D1-4F00-A2A2-5A1E57F786AC}"/>
          </ac:spMkLst>
        </pc:spChg>
        <pc:picChg chg="mod">
          <ac:chgData name="Shoko Kakuda" userId="40706642-bbdd-4be4-a46a-1d3174691c72" providerId="ADAL" clId="{555CCB82-0E26-47AA-B5A9-A51F5B1181EC}" dt="2022-01-19T03:06:02.354" v="6727" actId="1036"/>
          <ac:picMkLst>
            <pc:docMk/>
            <pc:sldMk cId="2297736913" sldId="309"/>
            <ac:picMk id="4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3:07:25.337" v="6828" actId="478"/>
        <pc:sldMkLst>
          <pc:docMk/>
          <pc:sldMk cId="3230066887" sldId="310"/>
        </pc:sldMkLst>
        <pc:spChg chg="del">
          <ac:chgData name="Shoko Kakuda" userId="40706642-bbdd-4be4-a46a-1d3174691c72" providerId="ADAL" clId="{555CCB82-0E26-47AA-B5A9-A51F5B1181EC}" dt="2022-01-19T03:06:23.345" v="6734" actId="478"/>
          <ac:spMkLst>
            <pc:docMk/>
            <pc:sldMk cId="3230066887" sldId="310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3:06:27.931" v="6735" actId="478"/>
          <ac:spMkLst>
            <pc:docMk/>
            <pc:sldMk cId="3230066887" sldId="310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3:06:19.524" v="6732" actId="478"/>
          <ac:spMkLst>
            <pc:docMk/>
            <pc:sldMk cId="3230066887" sldId="310"/>
            <ac:spMk id="6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9T03:06:20.292" v="6733"/>
          <ac:spMkLst>
            <pc:docMk/>
            <pc:sldMk cId="3230066887" sldId="310"/>
            <ac:spMk id="7" creationId="{F65B5854-E9DA-4E48-90BE-C3CEA044F019}"/>
          </ac:spMkLst>
        </pc:spChg>
        <pc:picChg chg="del">
          <ac:chgData name="Shoko Kakuda" userId="40706642-bbdd-4be4-a46a-1d3174691c72" providerId="ADAL" clId="{555CCB82-0E26-47AA-B5A9-A51F5B1181EC}" dt="2022-01-19T03:07:25.337" v="6828" actId="478"/>
          <ac:picMkLst>
            <pc:docMk/>
            <pc:sldMk cId="3230066887" sldId="310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3:07:22.474" v="6827" actId="14100"/>
          <ac:picMkLst>
            <pc:docMk/>
            <pc:sldMk cId="3230066887" sldId="310"/>
            <ac:picMk id="8" creationId="{157666D5-2D4C-4C07-976A-821E07456F22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3:07:50.870" v="6878" actId="1076"/>
        <pc:sldMkLst>
          <pc:docMk/>
          <pc:sldMk cId="3864944562" sldId="311"/>
        </pc:sldMkLst>
        <pc:spChg chg="del">
          <ac:chgData name="Shoko Kakuda" userId="40706642-bbdd-4be4-a46a-1d3174691c72" providerId="ADAL" clId="{555CCB82-0E26-47AA-B5A9-A51F5B1181EC}" dt="2022-01-19T03:06:34.813" v="6736" actId="478"/>
          <ac:spMkLst>
            <pc:docMk/>
            <pc:sldMk cId="3864944562" sldId="311"/>
            <ac:spMk id="4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9T03:06:35.678" v="6737"/>
          <ac:spMkLst>
            <pc:docMk/>
            <pc:sldMk cId="3864944562" sldId="311"/>
            <ac:spMk id="5" creationId="{250739C3-01A9-4F46-AEEA-C444CBA4D7C0}"/>
          </ac:spMkLst>
        </pc:spChg>
        <pc:picChg chg="del">
          <ac:chgData name="Shoko Kakuda" userId="40706642-bbdd-4be4-a46a-1d3174691c72" providerId="ADAL" clId="{555CCB82-0E26-47AA-B5A9-A51F5B1181EC}" dt="2022-01-19T03:06:38.769" v="6738" actId="21"/>
          <ac:picMkLst>
            <pc:docMk/>
            <pc:sldMk cId="3864944562" sldId="311"/>
            <ac:picMk id="3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3:07:48.384" v="6877" actId="1076"/>
          <ac:picMkLst>
            <pc:docMk/>
            <pc:sldMk cId="3864944562" sldId="311"/>
            <ac:picMk id="6" creationId="{6B444974-ABF2-4E62-BFCB-F0A07BF7353C}"/>
          </ac:picMkLst>
        </pc:picChg>
        <pc:picChg chg="add mod modCrop">
          <ac:chgData name="Shoko Kakuda" userId="40706642-bbdd-4be4-a46a-1d3174691c72" providerId="ADAL" clId="{555CCB82-0E26-47AA-B5A9-A51F5B1181EC}" dt="2022-01-19T03:07:50.870" v="6878" actId="1076"/>
          <ac:picMkLst>
            <pc:docMk/>
            <pc:sldMk cId="3864944562" sldId="311"/>
            <ac:picMk id="7" creationId="{FC1377DA-58FB-4758-885C-68A3992B6BA6}"/>
          </ac:picMkLst>
        </pc:picChg>
      </pc:sldChg>
      <pc:sldChg chg="addSp delSp modSp del mod delAnim">
        <pc:chgData name="Shoko Kakuda" userId="40706642-bbdd-4be4-a46a-1d3174691c72" providerId="ADAL" clId="{555CCB82-0E26-47AA-B5A9-A51F5B1181EC}" dt="2022-01-14T07:46:23.042" v="330" actId="47"/>
        <pc:sldMkLst>
          <pc:docMk/>
          <pc:sldMk cId="1057606617" sldId="315"/>
        </pc:sldMkLst>
        <pc:spChg chg="del">
          <ac:chgData name="Shoko Kakuda" userId="40706642-bbdd-4be4-a46a-1d3174691c72" providerId="ADAL" clId="{555CCB82-0E26-47AA-B5A9-A51F5B1181EC}" dt="2022-01-14T07:45:17.899" v="318" actId="478"/>
          <ac:spMkLst>
            <pc:docMk/>
            <pc:sldMk cId="1057606617" sldId="315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4T07:46:04.700" v="323" actId="21"/>
          <ac:spMkLst>
            <pc:docMk/>
            <pc:sldMk cId="1057606617" sldId="315"/>
            <ac:spMk id="6" creationId="{E20DEAB6-CBE9-4D90-80F5-A78C90280E73}"/>
          </ac:spMkLst>
        </pc:spChg>
        <pc:picChg chg="del mod">
          <ac:chgData name="Shoko Kakuda" userId="40706642-bbdd-4be4-a46a-1d3174691c72" providerId="ADAL" clId="{555CCB82-0E26-47AA-B5A9-A51F5B1181EC}" dt="2022-01-14T07:46:04.700" v="323" actId="21"/>
          <ac:picMkLst>
            <pc:docMk/>
            <pc:sldMk cId="1057606617" sldId="315"/>
            <ac:picMk id="5" creationId="{30CB1EF5-57B1-4BA2-9DC7-CB86BE009593}"/>
          </ac:picMkLst>
        </pc:picChg>
        <pc:picChg chg="del">
          <ac:chgData name="Shoko Kakuda" userId="40706642-bbdd-4be4-a46a-1d3174691c72" providerId="ADAL" clId="{555CCB82-0E26-47AA-B5A9-A51F5B1181EC}" dt="2022-01-14T07:46:04.700" v="323" actId="21"/>
          <ac:picMkLst>
            <pc:docMk/>
            <pc:sldMk cId="1057606617" sldId="315"/>
            <ac:picMk id="7" creationId="{00000000-0000-0000-0000-000000000000}"/>
          </ac:picMkLst>
        </pc:picChg>
      </pc:sldChg>
      <pc:sldChg chg="delSp del mod delAnim">
        <pc:chgData name="Shoko Kakuda" userId="40706642-bbdd-4be4-a46a-1d3174691c72" providerId="ADAL" clId="{555CCB82-0E26-47AA-B5A9-A51F5B1181EC}" dt="2022-01-14T07:45:12.322" v="317" actId="47"/>
        <pc:sldMkLst>
          <pc:docMk/>
          <pc:sldMk cId="4187561416" sldId="316"/>
        </pc:sldMkLst>
        <pc:picChg chg="del">
          <ac:chgData name="Shoko Kakuda" userId="40706642-bbdd-4be4-a46a-1d3174691c72" providerId="ADAL" clId="{555CCB82-0E26-47AA-B5A9-A51F5B1181EC}" dt="2022-01-14T07:44:27.217" v="217" actId="21"/>
          <ac:picMkLst>
            <pc:docMk/>
            <pc:sldMk cId="4187561416" sldId="316"/>
            <ac:picMk id="3" creationId="{99D73011-97D9-4D2B-95D9-0050059E6729}"/>
          </ac:picMkLst>
        </pc:picChg>
        <pc:picChg chg="del">
          <ac:chgData name="Shoko Kakuda" userId="40706642-bbdd-4be4-a46a-1d3174691c72" providerId="ADAL" clId="{555CCB82-0E26-47AA-B5A9-A51F5B1181EC}" dt="2022-01-14T07:44:27.217" v="217" actId="21"/>
          <ac:picMkLst>
            <pc:docMk/>
            <pc:sldMk cId="4187561416" sldId="316"/>
            <ac:picMk id="9" creationId="{00000000-0000-0000-0000-000000000000}"/>
          </ac:picMkLst>
        </pc:picChg>
      </pc:sldChg>
      <pc:sldChg chg="addSp delSp modSp mod delAnim modAnim">
        <pc:chgData name="Shoko Kakuda" userId="40706642-bbdd-4be4-a46a-1d3174691c72" providerId="ADAL" clId="{555CCB82-0E26-47AA-B5A9-A51F5B1181EC}" dt="2022-01-14T07:49:58.893" v="639"/>
        <pc:sldMkLst>
          <pc:docMk/>
          <pc:sldMk cId="3181708536" sldId="317"/>
        </pc:sldMkLst>
        <pc:spChg chg="add del mod">
          <ac:chgData name="Shoko Kakuda" userId="40706642-bbdd-4be4-a46a-1d3174691c72" providerId="ADAL" clId="{555CCB82-0E26-47AA-B5A9-A51F5B1181EC}" dt="2022-01-14T07:49:58.032" v="638" actId="478"/>
          <ac:spMkLst>
            <pc:docMk/>
            <pc:sldMk cId="3181708536" sldId="317"/>
            <ac:spMk id="3" creationId="{2B0D860D-1A3F-4097-B4C9-5E64A63E11E2}"/>
          </ac:spMkLst>
        </pc:spChg>
        <pc:spChg chg="del mod">
          <ac:chgData name="Shoko Kakuda" userId="40706642-bbdd-4be4-a46a-1d3174691c72" providerId="ADAL" clId="{555CCB82-0E26-47AA-B5A9-A51F5B1181EC}" dt="2022-01-14T07:46:48.054" v="386" actId="478"/>
          <ac:spMkLst>
            <pc:docMk/>
            <pc:sldMk cId="3181708536" sldId="317"/>
            <ac:spMk id="8" creationId="{3A670FD1-782C-430E-BCC3-B7EB89297A7E}"/>
          </ac:spMkLst>
        </pc:spChg>
        <pc:spChg chg="add mod">
          <ac:chgData name="Shoko Kakuda" userId="40706642-bbdd-4be4-a46a-1d3174691c72" providerId="ADAL" clId="{555CCB82-0E26-47AA-B5A9-A51F5B1181EC}" dt="2022-01-14T07:46:59.749" v="389" actId="20577"/>
          <ac:spMkLst>
            <pc:docMk/>
            <pc:sldMk cId="3181708536" sldId="317"/>
            <ac:spMk id="10" creationId="{00CD0A30-E22E-41A6-894C-649F8EFA5792}"/>
          </ac:spMkLst>
        </pc:spChg>
        <pc:picChg chg="del">
          <ac:chgData name="Shoko Kakuda" userId="40706642-bbdd-4be4-a46a-1d3174691c72" providerId="ADAL" clId="{555CCB82-0E26-47AA-B5A9-A51F5B1181EC}" dt="2022-01-14T07:46:28.346" v="331" actId="21"/>
          <ac:picMkLst>
            <pc:docMk/>
            <pc:sldMk cId="3181708536" sldId="317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555CCB82-0E26-47AA-B5A9-A51F5B1181EC}" dt="2022-01-14T07:49:55.645" v="637" actId="21"/>
          <ac:picMkLst>
            <pc:docMk/>
            <pc:sldMk cId="3181708536" sldId="317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555CCB82-0E26-47AA-B5A9-A51F5B1181EC}" dt="2022-01-14T07:49:55.645" v="637" actId="21"/>
          <ac:picMkLst>
            <pc:docMk/>
            <pc:sldMk cId="3181708536" sldId="317"/>
            <ac:picMk id="7" creationId="{C779BE3C-569A-4FEF-A4E4-115512ABD4BD}"/>
          </ac:picMkLst>
        </pc:picChg>
        <pc:picChg chg="add mod modCrop">
          <ac:chgData name="Shoko Kakuda" userId="40706642-bbdd-4be4-a46a-1d3174691c72" providerId="ADAL" clId="{555CCB82-0E26-47AA-B5A9-A51F5B1181EC}" dt="2022-01-14T07:47:37.272" v="503" actId="1076"/>
          <ac:picMkLst>
            <pc:docMk/>
            <pc:sldMk cId="3181708536" sldId="317"/>
            <ac:picMk id="9" creationId="{63452E88-2331-48C7-843F-71B68B103E9D}"/>
          </ac:picMkLst>
        </pc:picChg>
        <pc:picChg chg="add mod">
          <ac:chgData name="Shoko Kakuda" userId="40706642-bbdd-4be4-a46a-1d3174691c72" providerId="ADAL" clId="{555CCB82-0E26-47AA-B5A9-A51F5B1181EC}" dt="2022-01-14T07:49:58.893" v="639"/>
          <ac:picMkLst>
            <pc:docMk/>
            <pc:sldMk cId="3181708536" sldId="317"/>
            <ac:picMk id="11" creationId="{F65C8EFE-57EC-4378-957A-72495A20F2CA}"/>
          </ac:picMkLst>
        </pc:picChg>
        <pc:picChg chg="add mod">
          <ac:chgData name="Shoko Kakuda" userId="40706642-bbdd-4be4-a46a-1d3174691c72" providerId="ADAL" clId="{555CCB82-0E26-47AA-B5A9-A51F5B1181EC}" dt="2022-01-14T07:49:58.893" v="639"/>
          <ac:picMkLst>
            <pc:docMk/>
            <pc:sldMk cId="3181708536" sldId="317"/>
            <ac:picMk id="12" creationId="{18D7AEC3-1A27-4C08-A7B7-61DFBA8B9295}"/>
          </ac:picMkLst>
        </pc:picChg>
      </pc:sldChg>
      <pc:sldChg chg="delSp modSp del mod delAnim">
        <pc:chgData name="Shoko Kakuda" userId="40706642-bbdd-4be4-a46a-1d3174691c72" providerId="ADAL" clId="{555CCB82-0E26-47AA-B5A9-A51F5B1181EC}" dt="2022-01-14T07:50:07.594" v="640" actId="47"/>
        <pc:sldMkLst>
          <pc:docMk/>
          <pc:sldMk cId="30301451" sldId="318"/>
        </pc:sldMkLst>
        <pc:picChg chg="del mod">
          <ac:chgData name="Shoko Kakuda" userId="40706642-bbdd-4be4-a46a-1d3174691c72" providerId="ADAL" clId="{555CCB82-0E26-47AA-B5A9-A51F5B1181EC}" dt="2022-01-14T07:49:32.868" v="511" actId="21"/>
          <ac:picMkLst>
            <pc:docMk/>
            <pc:sldMk cId="30301451" sldId="318"/>
            <ac:picMk id="3" creationId="{CF6D8384-16D7-4A1F-B70C-0085E46BA1D9}"/>
          </ac:picMkLst>
        </pc:picChg>
        <pc:picChg chg="del mod">
          <ac:chgData name="Shoko Kakuda" userId="40706642-bbdd-4be4-a46a-1d3174691c72" providerId="ADAL" clId="{555CCB82-0E26-47AA-B5A9-A51F5B1181EC}" dt="2022-01-14T07:49:32.868" v="511" actId="21"/>
          <ac:picMkLst>
            <pc:docMk/>
            <pc:sldMk cId="30301451" sldId="318"/>
            <ac:picMk id="6" creationId="{00000000-0000-0000-0000-000000000000}"/>
          </ac:picMkLst>
        </pc:picChg>
      </pc:sldChg>
      <pc:sldChg chg="addSp delSp modSp add del mod delAnim">
        <pc:chgData name="Shoko Kakuda" userId="40706642-bbdd-4be4-a46a-1d3174691c72" providerId="ADAL" clId="{555CCB82-0E26-47AA-B5A9-A51F5B1181EC}" dt="2022-01-14T07:51:06.103" v="768" actId="47"/>
        <pc:sldMkLst>
          <pc:docMk/>
          <pc:sldMk cId="1735191640" sldId="319"/>
        </pc:sldMkLst>
        <pc:spChg chg="add mod">
          <ac:chgData name="Shoko Kakuda" userId="40706642-bbdd-4be4-a46a-1d3174691c72" providerId="ADAL" clId="{555CCB82-0E26-47AA-B5A9-A51F5B1181EC}" dt="2022-01-14T07:50:21.017" v="644" actId="21"/>
          <ac:spMkLst>
            <pc:docMk/>
            <pc:sldMk cId="1735191640" sldId="319"/>
            <ac:spMk id="5" creationId="{AF907E2E-AA0B-4335-A03A-BD15227F2F35}"/>
          </ac:spMkLst>
        </pc:spChg>
        <pc:picChg chg="del">
          <ac:chgData name="Shoko Kakuda" userId="40706642-bbdd-4be4-a46a-1d3174691c72" providerId="ADAL" clId="{555CCB82-0E26-47AA-B5A9-A51F5B1181EC}" dt="2022-01-14T07:50:21.017" v="644" actId="21"/>
          <ac:picMkLst>
            <pc:docMk/>
            <pc:sldMk cId="1735191640" sldId="319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555CCB82-0E26-47AA-B5A9-A51F5B1181EC}" dt="2022-01-14T07:50:21.017" v="644" actId="21"/>
          <ac:picMkLst>
            <pc:docMk/>
            <pc:sldMk cId="1735191640" sldId="319"/>
            <ac:picMk id="7" creationId="{2E500621-5074-4F34-AB3C-7349FFA43CFB}"/>
          </ac:picMkLst>
        </pc:picChg>
      </pc:sldChg>
      <pc:sldChg chg="addSp delSp modSp mod modAnim">
        <pc:chgData name="Shoko Kakuda" userId="40706642-bbdd-4be4-a46a-1d3174691c72" providerId="ADAL" clId="{555CCB82-0E26-47AA-B5A9-A51F5B1181EC}" dt="2022-01-14T07:54:25.426" v="1022" actId="1038"/>
        <pc:sldMkLst>
          <pc:docMk/>
          <pc:sldMk cId="2708176224" sldId="320"/>
        </pc:sldMkLst>
        <pc:spChg chg="del">
          <ac:chgData name="Shoko Kakuda" userId="40706642-bbdd-4be4-a46a-1d3174691c72" providerId="ADAL" clId="{555CCB82-0E26-47AA-B5A9-A51F5B1181EC}" dt="2022-01-14T07:51:10.222" v="769" actId="478"/>
          <ac:spMkLst>
            <pc:docMk/>
            <pc:sldMk cId="2708176224" sldId="320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7:51:13.397" v="770" actId="478"/>
          <ac:spMkLst>
            <pc:docMk/>
            <pc:sldMk cId="2708176224" sldId="320"/>
            <ac:spMk id="3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4T07:51:37.086" v="775" actId="20577"/>
          <ac:spMkLst>
            <pc:docMk/>
            <pc:sldMk cId="2708176224" sldId="320"/>
            <ac:spMk id="7" creationId="{D22E93D5-64FE-4191-8A12-26A5CA86B0B2}"/>
          </ac:spMkLst>
        </pc:spChg>
        <pc:spChg chg="del">
          <ac:chgData name="Shoko Kakuda" userId="40706642-bbdd-4be4-a46a-1d3174691c72" providerId="ADAL" clId="{555CCB82-0E26-47AA-B5A9-A51F5B1181EC}" dt="2022-01-14T07:51:26.772" v="771" actId="478"/>
          <ac:spMkLst>
            <pc:docMk/>
            <pc:sldMk cId="2708176224" sldId="320"/>
            <ac:spMk id="8" creationId="{6383F36A-DC54-47B6-BFA2-B02329492D8B}"/>
          </ac:spMkLst>
        </pc:spChg>
        <pc:picChg chg="mod">
          <ac:chgData name="Shoko Kakuda" userId="40706642-bbdd-4be4-a46a-1d3174691c72" providerId="ADAL" clId="{555CCB82-0E26-47AA-B5A9-A51F5B1181EC}" dt="2022-01-14T07:51:45.049" v="779" actId="1076"/>
          <ac:picMkLst>
            <pc:docMk/>
            <pc:sldMk cId="2708176224" sldId="320"/>
            <ac:picMk id="6" creationId="{BB6AA568-8A3B-4ADF-A496-096B34936CA0}"/>
          </ac:picMkLst>
        </pc:picChg>
        <pc:picChg chg="add mod">
          <ac:chgData name="Shoko Kakuda" userId="40706642-bbdd-4be4-a46a-1d3174691c72" providerId="ADAL" clId="{555CCB82-0E26-47AA-B5A9-A51F5B1181EC}" dt="2022-01-14T07:54:25.426" v="1022" actId="1038"/>
          <ac:picMkLst>
            <pc:docMk/>
            <pc:sldMk cId="2708176224" sldId="320"/>
            <ac:picMk id="9" creationId="{36B14A6A-D644-4DFE-8EFF-75F21D1615A2}"/>
          </ac:picMkLst>
        </pc:picChg>
        <pc:picChg chg="add mod modCrop">
          <ac:chgData name="Shoko Kakuda" userId="40706642-bbdd-4be4-a46a-1d3174691c72" providerId="ADAL" clId="{555CCB82-0E26-47AA-B5A9-A51F5B1181EC}" dt="2022-01-14T07:52:46.263" v="832" actId="1076"/>
          <ac:picMkLst>
            <pc:docMk/>
            <pc:sldMk cId="2708176224" sldId="320"/>
            <ac:picMk id="10" creationId="{80678B88-0D16-46A6-8D4E-B8682114324B}"/>
          </ac:picMkLst>
        </pc:picChg>
        <pc:picChg chg="add mod">
          <ac:chgData name="Shoko Kakuda" userId="40706642-bbdd-4be4-a46a-1d3174691c72" providerId="ADAL" clId="{555CCB82-0E26-47AA-B5A9-A51F5B1181EC}" dt="2022-01-14T07:53:22.889" v="984" actId="1036"/>
          <ac:picMkLst>
            <pc:docMk/>
            <pc:sldMk cId="2708176224" sldId="320"/>
            <ac:picMk id="11" creationId="{DB40C269-9555-4046-9E55-9709209FBE13}"/>
          </ac:picMkLst>
        </pc:picChg>
        <pc:picChg chg="add mod modCrop">
          <ac:chgData name="Shoko Kakuda" userId="40706642-bbdd-4be4-a46a-1d3174691c72" providerId="ADAL" clId="{555CCB82-0E26-47AA-B5A9-A51F5B1181EC}" dt="2022-01-14T07:53:42.448" v="1010" actId="732"/>
          <ac:picMkLst>
            <pc:docMk/>
            <pc:sldMk cId="2708176224" sldId="320"/>
            <ac:picMk id="12" creationId="{859FD7A0-12AB-4785-960F-9500B640CCA9}"/>
          </ac:picMkLst>
        </pc:picChg>
        <pc:picChg chg="add mod">
          <ac:chgData name="Shoko Kakuda" userId="40706642-bbdd-4be4-a46a-1d3174691c72" providerId="ADAL" clId="{555CCB82-0E26-47AA-B5A9-A51F5B1181EC}" dt="2022-01-14T07:53:56.093" v="1013" actId="1076"/>
          <ac:picMkLst>
            <pc:docMk/>
            <pc:sldMk cId="2708176224" sldId="320"/>
            <ac:picMk id="13" creationId="{92391118-781C-4586-AE88-0DE7EDEF3797}"/>
          </ac:picMkLst>
        </pc:picChg>
        <pc:picChg chg="add mod">
          <ac:chgData name="Shoko Kakuda" userId="40706642-bbdd-4be4-a46a-1d3174691c72" providerId="ADAL" clId="{555CCB82-0E26-47AA-B5A9-A51F5B1181EC}" dt="2022-01-14T07:53:58.764" v="1014" actId="1076"/>
          <ac:picMkLst>
            <pc:docMk/>
            <pc:sldMk cId="2708176224" sldId="320"/>
            <ac:picMk id="14" creationId="{ABBDE505-88EE-4F2E-B1FA-B0CC020AF1CA}"/>
          </ac:picMkLst>
        </pc:picChg>
        <pc:picChg chg="add mod">
          <ac:chgData name="Shoko Kakuda" userId="40706642-bbdd-4be4-a46a-1d3174691c72" providerId="ADAL" clId="{555CCB82-0E26-47AA-B5A9-A51F5B1181EC}" dt="2022-01-14T07:54:01.683" v="1015" actId="1076"/>
          <ac:picMkLst>
            <pc:docMk/>
            <pc:sldMk cId="2708176224" sldId="320"/>
            <ac:picMk id="15" creationId="{1D760813-2340-4703-9898-F658344FC01C}"/>
          </ac:picMkLst>
        </pc:picChg>
        <pc:picChg chg="add mod">
          <ac:chgData name="Shoko Kakuda" userId="40706642-bbdd-4be4-a46a-1d3174691c72" providerId="ADAL" clId="{555CCB82-0E26-47AA-B5A9-A51F5B1181EC}" dt="2022-01-14T07:54:04.619" v="1016" actId="1076"/>
          <ac:picMkLst>
            <pc:docMk/>
            <pc:sldMk cId="2708176224" sldId="320"/>
            <ac:picMk id="16" creationId="{761F08F6-86E0-4A43-9523-90D5CCFA3778}"/>
          </ac:picMkLst>
        </pc:picChg>
        <pc:picChg chg="del">
          <ac:chgData name="Shoko Kakuda" userId="40706642-bbdd-4be4-a46a-1d3174691c72" providerId="ADAL" clId="{555CCB82-0E26-47AA-B5A9-A51F5B1181EC}" dt="2022-01-14T07:51:46.591" v="780" actId="478"/>
          <ac:picMkLst>
            <pc:docMk/>
            <pc:sldMk cId="2708176224" sldId="320"/>
            <ac:picMk id="1026" creationId="{00000000-0000-0000-0000-000000000000}"/>
          </ac:picMkLst>
        </pc:picChg>
      </pc:sldChg>
      <pc:sldChg chg="delSp del mod delAnim">
        <pc:chgData name="Shoko Kakuda" userId="40706642-bbdd-4be4-a46a-1d3174691c72" providerId="ADAL" clId="{555CCB82-0E26-47AA-B5A9-A51F5B1181EC}" dt="2022-01-14T07:54:12.086" v="1017" actId="47"/>
        <pc:sldMkLst>
          <pc:docMk/>
          <pc:sldMk cId="636824896" sldId="322"/>
        </pc:sldMkLst>
        <pc:picChg chg="del">
          <ac:chgData name="Shoko Kakuda" userId="40706642-bbdd-4be4-a46a-1d3174691c72" providerId="ADAL" clId="{555CCB82-0E26-47AA-B5A9-A51F5B1181EC}" dt="2022-01-14T07:52:22.064" v="825" actId="21"/>
          <ac:picMkLst>
            <pc:docMk/>
            <pc:sldMk cId="636824896" sldId="322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7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8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9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10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3:11.719" v="833" actId="21"/>
          <ac:picMkLst>
            <pc:docMk/>
            <pc:sldMk cId="636824896" sldId="322"/>
            <ac:picMk id="11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52:11.580" v="781" actId="21"/>
          <ac:picMkLst>
            <pc:docMk/>
            <pc:sldMk cId="636824896" sldId="322"/>
            <ac:picMk id="12" creationId="{30FD2363-7C38-4F2C-BEC5-DD856E1C2AAB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7:58:45.556" v="1162" actId="1037"/>
        <pc:sldMkLst>
          <pc:docMk/>
          <pc:sldMk cId="3703205683" sldId="323"/>
        </pc:sldMkLst>
        <pc:spChg chg="del">
          <ac:chgData name="Shoko Kakuda" userId="40706642-bbdd-4be4-a46a-1d3174691c72" providerId="ADAL" clId="{555CCB82-0E26-47AA-B5A9-A51F5B1181EC}" dt="2022-01-14T07:56:47.813" v="1097" actId="478"/>
          <ac:spMkLst>
            <pc:docMk/>
            <pc:sldMk cId="3703205683" sldId="323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7:56:41.961" v="1095" actId="478"/>
          <ac:spMkLst>
            <pc:docMk/>
            <pc:sldMk cId="3703205683" sldId="323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7:57:06.973" v="1100" actId="478"/>
          <ac:spMkLst>
            <pc:docMk/>
            <pc:sldMk cId="3703205683" sldId="323"/>
            <ac:spMk id="12" creationId="{B8B64031-FE8B-4770-80A4-F41C2431DF23}"/>
          </ac:spMkLst>
        </pc:spChg>
        <pc:spChg chg="add mod">
          <ac:chgData name="Shoko Kakuda" userId="40706642-bbdd-4be4-a46a-1d3174691c72" providerId="ADAL" clId="{555CCB82-0E26-47AA-B5A9-A51F5B1181EC}" dt="2022-01-14T07:57:14.175" v="1101"/>
          <ac:spMkLst>
            <pc:docMk/>
            <pc:sldMk cId="3703205683" sldId="323"/>
            <ac:spMk id="13" creationId="{68D2A18E-AF9F-4D12-9750-3FEA17D1CE3D}"/>
          </ac:spMkLst>
        </pc:spChg>
        <pc:picChg chg="add mod">
          <ac:chgData name="Shoko Kakuda" userId="40706642-bbdd-4be4-a46a-1d3174691c72" providerId="ADAL" clId="{555CCB82-0E26-47AA-B5A9-A51F5B1181EC}" dt="2022-01-14T07:58:11.316" v="1150" actId="1035"/>
          <ac:picMkLst>
            <pc:docMk/>
            <pc:sldMk cId="3703205683" sldId="323"/>
            <ac:picMk id="5" creationId="{2B9CDA32-8415-45FC-A54B-8EF31B4C83A7}"/>
          </ac:picMkLst>
        </pc:picChg>
        <pc:picChg chg="mod">
          <ac:chgData name="Shoko Kakuda" userId="40706642-bbdd-4be4-a46a-1d3174691c72" providerId="ADAL" clId="{555CCB82-0E26-47AA-B5A9-A51F5B1181EC}" dt="2022-01-14T07:58:45.556" v="1162" actId="1037"/>
          <ac:picMkLst>
            <pc:docMk/>
            <pc:sldMk cId="3703205683" sldId="323"/>
            <ac:picMk id="7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7:58:45.556" v="1162" actId="1037"/>
          <ac:picMkLst>
            <pc:docMk/>
            <pc:sldMk cId="3703205683" sldId="323"/>
            <ac:picMk id="8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7:58:45.556" v="1162" actId="1037"/>
          <ac:picMkLst>
            <pc:docMk/>
            <pc:sldMk cId="3703205683" sldId="323"/>
            <ac:picMk id="9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7:58:45.556" v="1162" actId="1037"/>
          <ac:picMkLst>
            <pc:docMk/>
            <pc:sldMk cId="3703205683" sldId="323"/>
            <ac:picMk id="10" creationId="{00000000-0000-0000-0000-000000000000}"/>
          </ac:picMkLst>
        </pc:picChg>
        <pc:picChg chg="mod modCrop">
          <ac:chgData name="Shoko Kakuda" userId="40706642-bbdd-4be4-a46a-1d3174691c72" providerId="ADAL" clId="{555CCB82-0E26-47AA-B5A9-A51F5B1181EC}" dt="2022-01-14T07:57:47.087" v="1106" actId="1076"/>
          <ac:picMkLst>
            <pc:docMk/>
            <pc:sldMk cId="3703205683" sldId="323"/>
            <ac:picMk id="11" creationId="{32FFF9FE-7F00-4E05-BC13-D23082CBF166}"/>
          </ac:picMkLst>
        </pc:picChg>
      </pc:sldChg>
      <pc:sldChg chg="del">
        <pc:chgData name="Shoko Kakuda" userId="40706642-bbdd-4be4-a46a-1d3174691c72" providerId="ADAL" clId="{555CCB82-0E26-47AA-B5A9-A51F5B1181EC}" dt="2022-01-14T07:56:34.606" v="1094" actId="47"/>
        <pc:sldMkLst>
          <pc:docMk/>
          <pc:sldMk cId="326470767" sldId="324"/>
        </pc:sldMkLst>
      </pc:sldChg>
      <pc:sldChg chg="addSp delSp modSp mod">
        <pc:chgData name="Shoko Kakuda" userId="40706642-bbdd-4be4-a46a-1d3174691c72" providerId="ADAL" clId="{555CCB82-0E26-47AA-B5A9-A51F5B1181EC}" dt="2022-01-14T08:36:58.557" v="1218" actId="1076"/>
        <pc:sldMkLst>
          <pc:docMk/>
          <pc:sldMk cId="406957612" sldId="325"/>
        </pc:sldMkLst>
        <pc:spChg chg="del">
          <ac:chgData name="Shoko Kakuda" userId="40706642-bbdd-4be4-a46a-1d3174691c72" providerId="ADAL" clId="{555CCB82-0E26-47AA-B5A9-A51F5B1181EC}" dt="2022-01-14T07:58:58.141" v="1163" actId="478"/>
          <ac:spMkLst>
            <pc:docMk/>
            <pc:sldMk cId="406957612" sldId="325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4T07:59:36.701" v="1181" actId="20577"/>
          <ac:spMkLst>
            <pc:docMk/>
            <pc:sldMk cId="406957612" sldId="325"/>
            <ac:spMk id="9" creationId="{C176D166-2B55-4E2F-BBA8-5B467E07D931}"/>
          </ac:spMkLst>
        </pc:spChg>
        <pc:spChg chg="del">
          <ac:chgData name="Shoko Kakuda" userId="40706642-bbdd-4be4-a46a-1d3174691c72" providerId="ADAL" clId="{555CCB82-0E26-47AA-B5A9-A51F5B1181EC}" dt="2022-01-14T07:59:26.780" v="1178" actId="478"/>
          <ac:spMkLst>
            <pc:docMk/>
            <pc:sldMk cId="406957612" sldId="325"/>
            <ac:spMk id="10" creationId="{297515FC-E888-4E85-81DA-6F3D2CF86DC1}"/>
          </ac:spMkLst>
        </pc:spChg>
        <pc:picChg chg="add del mod">
          <ac:chgData name="Shoko Kakuda" userId="40706642-bbdd-4be4-a46a-1d3174691c72" providerId="ADAL" clId="{555CCB82-0E26-47AA-B5A9-A51F5B1181EC}" dt="2022-01-14T08:36:58.557" v="1218" actId="1076"/>
          <ac:picMkLst>
            <pc:docMk/>
            <pc:sldMk cId="406957612" sldId="325"/>
            <ac:picMk id="4" creationId="{BAC04D3F-36EB-4436-89FE-5409E13D1173}"/>
          </ac:picMkLst>
        </pc:picChg>
        <pc:picChg chg="mod">
          <ac:chgData name="Shoko Kakuda" userId="40706642-bbdd-4be4-a46a-1d3174691c72" providerId="ADAL" clId="{555CCB82-0E26-47AA-B5A9-A51F5B1181EC}" dt="2022-01-14T07:59:12.530" v="1173" actId="1076"/>
          <ac:picMkLst>
            <pc:docMk/>
            <pc:sldMk cId="406957612" sldId="325"/>
            <ac:picMk id="6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8:00:26.496" v="1189" actId="1035"/>
          <ac:picMkLst>
            <pc:docMk/>
            <pc:sldMk cId="406957612" sldId="325"/>
            <ac:picMk id="7" creationId="{00000000-0000-0000-0000-000000000000}"/>
          </ac:picMkLst>
        </pc:picChg>
        <pc:picChg chg="add del mod">
          <ac:chgData name="Shoko Kakuda" userId="40706642-bbdd-4be4-a46a-1d3174691c72" providerId="ADAL" clId="{555CCB82-0E26-47AA-B5A9-A51F5B1181EC}" dt="2022-01-14T07:59:05.281" v="1167"/>
          <ac:picMkLst>
            <pc:docMk/>
            <pc:sldMk cId="406957612" sldId="325"/>
            <ac:picMk id="8" creationId="{66237F41-7887-4770-8F76-CA6EF4DA2CC5}"/>
          </ac:picMkLst>
        </pc:picChg>
      </pc:sldChg>
      <pc:sldChg chg="delSp modSp del mod">
        <pc:chgData name="Shoko Kakuda" userId="40706642-bbdd-4be4-a46a-1d3174691c72" providerId="ADAL" clId="{555CCB82-0E26-47AA-B5A9-A51F5B1181EC}" dt="2022-01-14T08:40:00.522" v="1343" actId="47"/>
        <pc:sldMkLst>
          <pc:docMk/>
          <pc:sldMk cId="891509601" sldId="326"/>
        </pc:sldMkLst>
        <pc:spChg chg="del">
          <ac:chgData name="Shoko Kakuda" userId="40706642-bbdd-4be4-a46a-1d3174691c72" providerId="ADAL" clId="{555CCB82-0E26-47AA-B5A9-A51F5B1181EC}" dt="2022-01-14T08:00:34.734" v="1190" actId="478"/>
          <ac:spMkLst>
            <pc:docMk/>
            <pc:sldMk cId="891509601" sldId="326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00:36.665" v="1191" actId="478"/>
          <ac:spMkLst>
            <pc:docMk/>
            <pc:sldMk cId="891509601" sldId="326"/>
            <ac:spMk id="3" creationId="{00000000-0000-0000-0000-000000000000}"/>
          </ac:spMkLst>
        </pc:spChg>
        <pc:picChg chg="mod">
          <ac:chgData name="Shoko Kakuda" userId="40706642-bbdd-4be4-a46a-1d3174691c72" providerId="ADAL" clId="{555CCB82-0E26-47AA-B5A9-A51F5B1181EC}" dt="2022-01-14T08:00:41.342" v="1213" actId="1036"/>
          <ac:picMkLst>
            <pc:docMk/>
            <pc:sldMk cId="891509601" sldId="326"/>
            <ac:picMk id="5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8:00:45.268" v="1214" actId="14100"/>
          <ac:picMkLst>
            <pc:docMk/>
            <pc:sldMk cId="891509601" sldId="326"/>
            <ac:picMk id="7" creationId="{CA81E5CB-26CF-4600-BE5A-D6850E3FD7DD}"/>
          </ac:picMkLst>
        </pc:picChg>
        <pc:picChg chg="del">
          <ac:chgData name="Shoko Kakuda" userId="40706642-bbdd-4be4-a46a-1d3174691c72" providerId="ADAL" clId="{555CCB82-0E26-47AA-B5A9-A51F5B1181EC}" dt="2022-01-14T08:37:27.574" v="1223" actId="21"/>
          <ac:picMkLst>
            <pc:docMk/>
            <pc:sldMk cId="891509601" sldId="326"/>
            <ac:picMk id="16" creationId="{AF4A28EC-4BD5-4EF7-960E-BAE51482F7A8}"/>
          </ac:picMkLst>
        </pc:picChg>
      </pc:sldChg>
      <pc:sldChg chg="addSp delSp modSp mod setBg">
        <pc:chgData name="Shoko Kakuda" userId="40706642-bbdd-4be4-a46a-1d3174691c72" providerId="ADAL" clId="{555CCB82-0E26-47AA-B5A9-A51F5B1181EC}" dt="2022-01-14T08:42:32.578" v="1364"/>
        <pc:sldMkLst>
          <pc:docMk/>
          <pc:sldMk cId="3143144833" sldId="327"/>
        </pc:sldMkLst>
        <pc:spChg chg="add mod">
          <ac:chgData name="Shoko Kakuda" userId="40706642-bbdd-4be4-a46a-1d3174691c72" providerId="ADAL" clId="{555CCB82-0E26-47AA-B5A9-A51F5B1181EC}" dt="2022-01-14T08:41:03.783" v="1352" actId="1076"/>
          <ac:spMkLst>
            <pc:docMk/>
            <pc:sldMk cId="3143144833" sldId="327"/>
            <ac:spMk id="7" creationId="{98F4A8D2-DC65-47E3-AC91-A6828C5E0C5E}"/>
          </ac:spMkLst>
        </pc:spChg>
        <pc:spChg chg="del">
          <ac:chgData name="Shoko Kakuda" userId="40706642-bbdd-4be4-a46a-1d3174691c72" providerId="ADAL" clId="{555CCB82-0E26-47AA-B5A9-A51F5B1181EC}" dt="2022-01-14T08:40:41.526" v="1347" actId="478"/>
          <ac:spMkLst>
            <pc:docMk/>
            <pc:sldMk cId="3143144833" sldId="327"/>
            <ac:spMk id="11" creationId="{D44381E9-D252-4989-8FD6-FCCFE5752F10}"/>
          </ac:spMkLst>
        </pc:spChg>
        <pc:picChg chg="add mod">
          <ac:chgData name="Shoko Kakuda" userId="40706642-bbdd-4be4-a46a-1d3174691c72" providerId="ADAL" clId="{555CCB82-0E26-47AA-B5A9-A51F5B1181EC}" dt="2022-01-14T08:42:21.549" v="1363" actId="1076"/>
          <ac:picMkLst>
            <pc:docMk/>
            <pc:sldMk cId="3143144833" sldId="327"/>
            <ac:picMk id="4" creationId="{8F8A3488-911C-438C-8D3B-66FFC2988525}"/>
          </ac:picMkLst>
        </pc:picChg>
        <pc:picChg chg="mod">
          <ac:chgData name="Shoko Kakuda" userId="40706642-bbdd-4be4-a46a-1d3174691c72" providerId="ADAL" clId="{555CCB82-0E26-47AA-B5A9-A51F5B1181EC}" dt="2022-01-14T08:42:16.114" v="1362" actId="1076"/>
          <ac:picMkLst>
            <pc:docMk/>
            <pc:sldMk cId="3143144833" sldId="327"/>
            <ac:picMk id="6" creationId="{6F19D9E9-A6C7-460C-886C-B71C8F5D508F}"/>
          </ac:picMkLst>
        </pc:picChg>
        <pc:picChg chg="del">
          <ac:chgData name="Shoko Kakuda" userId="40706642-bbdd-4be4-a46a-1d3174691c72" providerId="ADAL" clId="{555CCB82-0E26-47AA-B5A9-A51F5B1181EC}" dt="2022-01-14T08:41:50.980" v="1358" actId="478"/>
          <ac:picMkLst>
            <pc:docMk/>
            <pc:sldMk cId="3143144833" sldId="327"/>
            <ac:picMk id="8" creationId="{E34D70EA-D10C-4819-8111-F1AB3A8A9C70}"/>
          </ac:picMkLst>
        </pc:picChg>
        <pc:picChg chg="del">
          <ac:chgData name="Shoko Kakuda" userId="40706642-bbdd-4be4-a46a-1d3174691c72" providerId="ADAL" clId="{555CCB82-0E26-47AA-B5A9-A51F5B1181EC}" dt="2022-01-14T08:40:38.316" v="1346" actId="478"/>
          <ac:picMkLst>
            <pc:docMk/>
            <pc:sldMk cId="3143144833" sldId="327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8:47:39.994" v="1418" actId="21"/>
        <pc:sldMkLst>
          <pc:docMk/>
          <pc:sldMk cId="604877131" sldId="330"/>
        </pc:sldMkLst>
        <pc:spChg chg="del">
          <ac:chgData name="Shoko Kakuda" userId="40706642-bbdd-4be4-a46a-1d3174691c72" providerId="ADAL" clId="{555CCB82-0E26-47AA-B5A9-A51F5B1181EC}" dt="2022-01-14T08:45:00.964" v="1387" actId="478"/>
          <ac:spMkLst>
            <pc:docMk/>
            <pc:sldMk cId="604877131" sldId="330"/>
            <ac:spMk id="2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4T08:45:05.573" v="1389" actId="478"/>
          <ac:spMkLst>
            <pc:docMk/>
            <pc:sldMk cId="604877131" sldId="330"/>
            <ac:spMk id="3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4T08:44:58.037" v="1385" actId="478"/>
          <ac:spMkLst>
            <pc:docMk/>
            <pc:sldMk cId="604877131" sldId="330"/>
            <ac:spMk id="10" creationId="{67982AF0-D9EC-4B7E-BB71-910FCC43B392}"/>
          </ac:spMkLst>
        </pc:spChg>
        <pc:spChg chg="add mod">
          <ac:chgData name="Shoko Kakuda" userId="40706642-bbdd-4be4-a46a-1d3174691c72" providerId="ADAL" clId="{555CCB82-0E26-47AA-B5A9-A51F5B1181EC}" dt="2022-01-14T08:44:58.531" v="1386"/>
          <ac:spMkLst>
            <pc:docMk/>
            <pc:sldMk cId="604877131" sldId="330"/>
            <ac:spMk id="11" creationId="{E8390446-198E-465B-9116-5856ED0BD4E3}"/>
          </ac:spMkLst>
        </pc:spChg>
        <pc:grpChg chg="add mod ord">
          <ac:chgData name="Shoko Kakuda" userId="40706642-bbdd-4be4-a46a-1d3174691c72" providerId="ADAL" clId="{555CCB82-0E26-47AA-B5A9-A51F5B1181EC}" dt="2022-01-14T08:46:06.077" v="1405" actId="167"/>
          <ac:grpSpMkLst>
            <pc:docMk/>
            <pc:sldMk cId="604877131" sldId="330"/>
            <ac:grpSpMk id="12" creationId="{3A420A9D-3089-454D-96B5-9C9301CABC66}"/>
          </ac:grpSpMkLst>
        </pc:grpChg>
        <pc:picChg chg="add mod">
          <ac:chgData name="Shoko Kakuda" userId="40706642-bbdd-4be4-a46a-1d3174691c72" providerId="ADAL" clId="{555CCB82-0E26-47AA-B5A9-A51F5B1181EC}" dt="2022-01-14T08:46:00.256" v="1404" actId="164"/>
          <ac:picMkLst>
            <pc:docMk/>
            <pc:sldMk cId="604877131" sldId="330"/>
            <ac:picMk id="5" creationId="{98E9493F-8155-47BA-BCE4-BE211D3245A1}"/>
          </ac:picMkLst>
        </pc:picChg>
        <pc:picChg chg="mod ord">
          <ac:chgData name="Shoko Kakuda" userId="40706642-bbdd-4be4-a46a-1d3174691c72" providerId="ADAL" clId="{555CCB82-0E26-47AA-B5A9-A51F5B1181EC}" dt="2022-01-14T08:47:15.394" v="1410" actId="171"/>
          <ac:picMkLst>
            <pc:docMk/>
            <pc:sldMk cId="604877131" sldId="330"/>
            <ac:picMk id="6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8:46:13.626" v="1408" actId="1076"/>
          <ac:picMkLst>
            <pc:docMk/>
            <pc:sldMk cId="604877131" sldId="330"/>
            <ac:picMk id="7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8:45:22.514" v="1393" actId="478"/>
          <ac:picMkLst>
            <pc:docMk/>
            <pc:sldMk cId="604877131" sldId="330"/>
            <ac:picMk id="8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4T08:46:00.256" v="1404" actId="164"/>
          <ac:picMkLst>
            <pc:docMk/>
            <pc:sldMk cId="604877131" sldId="330"/>
            <ac:picMk id="9" creationId="{22CD5254-0F21-46DE-A26A-48DB08B50125}"/>
          </ac:picMkLst>
        </pc:picChg>
        <pc:picChg chg="add del mod">
          <ac:chgData name="Shoko Kakuda" userId="40706642-bbdd-4be4-a46a-1d3174691c72" providerId="ADAL" clId="{555CCB82-0E26-47AA-B5A9-A51F5B1181EC}" dt="2022-01-14T08:47:39.994" v="1418" actId="21"/>
          <ac:picMkLst>
            <pc:docMk/>
            <pc:sldMk cId="604877131" sldId="330"/>
            <ac:picMk id="13" creationId="{6CCDDB3B-71BC-4A6B-85BB-CF0A6673B5EC}"/>
          </ac:picMkLst>
        </pc:picChg>
      </pc:sldChg>
      <pc:sldChg chg="delSp del mod">
        <pc:chgData name="Shoko Kakuda" userId="40706642-bbdd-4be4-a46a-1d3174691c72" providerId="ADAL" clId="{555CCB82-0E26-47AA-B5A9-A51F5B1181EC}" dt="2022-01-14T08:47:46.383" v="1420" actId="47"/>
        <pc:sldMkLst>
          <pc:docMk/>
          <pc:sldMk cId="522645218" sldId="331"/>
        </pc:sldMkLst>
        <pc:spChg chg="del">
          <ac:chgData name="Shoko Kakuda" userId="40706642-bbdd-4be4-a46a-1d3174691c72" providerId="ADAL" clId="{555CCB82-0E26-47AA-B5A9-A51F5B1181EC}" dt="2022-01-14T08:46:19.371" v="1409" actId="478"/>
          <ac:spMkLst>
            <pc:docMk/>
            <pc:sldMk cId="522645218" sldId="331"/>
            <ac:spMk id="2" creationId="{00000000-0000-0000-0000-000000000000}"/>
          </ac:spMkLst>
        </pc:spChg>
        <pc:picChg chg="del">
          <ac:chgData name="Shoko Kakuda" userId="40706642-bbdd-4be4-a46a-1d3174691c72" providerId="ADAL" clId="{555CCB82-0E26-47AA-B5A9-A51F5B1181EC}" dt="2022-01-14T08:47:25.051" v="1412" actId="21"/>
          <ac:picMkLst>
            <pc:docMk/>
            <pc:sldMk cId="522645218" sldId="331"/>
            <ac:picMk id="12" creationId="{8FEB236F-5AB2-414B-B84B-B55BA097715C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8:50:15.946" v="1462" actId="1076"/>
        <pc:sldMkLst>
          <pc:docMk/>
          <pc:sldMk cId="3203052202" sldId="332"/>
        </pc:sldMkLst>
        <pc:spChg chg="del">
          <ac:chgData name="Shoko Kakuda" userId="40706642-bbdd-4be4-a46a-1d3174691c72" providerId="ADAL" clId="{555CCB82-0E26-47AA-B5A9-A51F5B1181EC}" dt="2022-01-14T08:49:49.651" v="1456" actId="478"/>
          <ac:spMkLst>
            <pc:docMk/>
            <pc:sldMk cId="3203052202" sldId="332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49:52.267" v="1457" actId="478"/>
          <ac:spMkLst>
            <pc:docMk/>
            <pc:sldMk cId="3203052202" sldId="332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49:56.742" v="1458" actId="478"/>
          <ac:spMkLst>
            <pc:docMk/>
            <pc:sldMk cId="3203052202" sldId="332"/>
            <ac:spMk id="12" creationId="{30BE6B53-2D5A-4BDA-86B9-F764A8138C47}"/>
          </ac:spMkLst>
        </pc:spChg>
        <pc:spChg chg="add mod">
          <ac:chgData name="Shoko Kakuda" userId="40706642-bbdd-4be4-a46a-1d3174691c72" providerId="ADAL" clId="{555CCB82-0E26-47AA-B5A9-A51F5B1181EC}" dt="2022-01-14T08:50:07.770" v="1461"/>
          <ac:spMkLst>
            <pc:docMk/>
            <pc:sldMk cId="3203052202" sldId="332"/>
            <ac:spMk id="14" creationId="{F65A8ADC-560E-419F-9B2E-19205879313C}"/>
          </ac:spMkLst>
        </pc:spChg>
        <pc:picChg chg="mod">
          <ac:chgData name="Shoko Kakuda" userId="40706642-bbdd-4be4-a46a-1d3174691c72" providerId="ADAL" clId="{555CCB82-0E26-47AA-B5A9-A51F5B1181EC}" dt="2022-01-14T08:50:15.946" v="1462" actId="1076"/>
          <ac:picMkLst>
            <pc:docMk/>
            <pc:sldMk cId="3203052202" sldId="332"/>
            <ac:picMk id="11" creationId="{318F45FE-90DE-4E37-908F-D43205FB888A}"/>
          </ac:picMkLst>
        </pc:picChg>
        <pc:picChg chg="add del mod">
          <ac:chgData name="Shoko Kakuda" userId="40706642-bbdd-4be4-a46a-1d3174691c72" providerId="ADAL" clId="{555CCB82-0E26-47AA-B5A9-A51F5B1181EC}" dt="2022-01-14T08:49:59.222" v="1460" actId="478"/>
          <ac:picMkLst>
            <pc:docMk/>
            <pc:sldMk cId="3203052202" sldId="332"/>
            <ac:picMk id="13" creationId="{9A2C0741-A1A4-41E8-B601-158390EF7A98}"/>
          </ac:picMkLst>
        </pc:picChg>
      </pc:sldChg>
      <pc:sldChg chg="addSp delSp modSp mod">
        <pc:chgData name="Shoko Kakuda" userId="40706642-bbdd-4be4-a46a-1d3174691c72" providerId="ADAL" clId="{555CCB82-0E26-47AA-B5A9-A51F5B1181EC}" dt="2022-01-14T08:51:15.588" v="1476" actId="6549"/>
        <pc:sldMkLst>
          <pc:docMk/>
          <pc:sldMk cId="1226133983" sldId="333"/>
        </pc:sldMkLst>
        <pc:spChg chg="del">
          <ac:chgData name="Shoko Kakuda" userId="40706642-bbdd-4be4-a46a-1d3174691c72" providerId="ADAL" clId="{555CCB82-0E26-47AA-B5A9-A51F5B1181EC}" dt="2022-01-14T08:50:27.688" v="1465" actId="478"/>
          <ac:spMkLst>
            <pc:docMk/>
            <pc:sldMk cId="1226133983" sldId="333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50:23.276" v="1463" actId="478"/>
          <ac:spMkLst>
            <pc:docMk/>
            <pc:sldMk cId="1226133983" sldId="333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50:57.093" v="1472" actId="478"/>
          <ac:spMkLst>
            <pc:docMk/>
            <pc:sldMk cId="1226133983" sldId="333"/>
            <ac:spMk id="7" creationId="{6B2DE245-C337-40FB-8247-20B3B63B8AF9}"/>
          </ac:spMkLst>
        </pc:spChg>
        <pc:spChg chg="add mod">
          <ac:chgData name="Shoko Kakuda" userId="40706642-bbdd-4be4-a46a-1d3174691c72" providerId="ADAL" clId="{555CCB82-0E26-47AA-B5A9-A51F5B1181EC}" dt="2022-01-14T08:51:15.588" v="1476" actId="6549"/>
          <ac:spMkLst>
            <pc:docMk/>
            <pc:sldMk cId="1226133983" sldId="333"/>
            <ac:spMk id="8" creationId="{2E8DE7F8-E887-4E16-B7B5-B66E4B371E26}"/>
          </ac:spMkLst>
        </pc:spChg>
        <pc:picChg chg="add mod">
          <ac:chgData name="Shoko Kakuda" userId="40706642-bbdd-4be4-a46a-1d3174691c72" providerId="ADAL" clId="{555CCB82-0E26-47AA-B5A9-A51F5B1181EC}" dt="2022-01-14T08:51:01.729" v="1473" actId="14100"/>
          <ac:picMkLst>
            <pc:docMk/>
            <pc:sldMk cId="1226133983" sldId="333"/>
            <ac:picMk id="5" creationId="{BB180E45-174B-4F63-B442-4D42534E9B82}"/>
          </ac:picMkLst>
        </pc:picChg>
        <pc:picChg chg="del mod">
          <ac:chgData name="Shoko Kakuda" userId="40706642-bbdd-4be4-a46a-1d3174691c72" providerId="ADAL" clId="{555CCB82-0E26-47AA-B5A9-A51F5B1181EC}" dt="2022-01-14T08:50:51.391" v="1470" actId="478"/>
          <ac:picMkLst>
            <pc:docMk/>
            <pc:sldMk cId="1226133983" sldId="333"/>
            <ac:picMk id="6" creationId="{192368D7-1364-41BA-B46D-2E8925F5C78F}"/>
          </ac:picMkLst>
        </pc:picChg>
      </pc:sldChg>
      <pc:sldChg chg="addSp delSp modSp mod delAnim modAnim">
        <pc:chgData name="Shoko Kakuda" userId="40706642-bbdd-4be4-a46a-1d3174691c72" providerId="ADAL" clId="{555CCB82-0E26-47AA-B5A9-A51F5B1181EC}" dt="2022-01-18T08:30:21.778" v="4125"/>
        <pc:sldMkLst>
          <pc:docMk/>
          <pc:sldMk cId="3409328018" sldId="334"/>
        </pc:sldMkLst>
        <pc:spChg chg="add del mod">
          <ac:chgData name="Shoko Kakuda" userId="40706642-bbdd-4be4-a46a-1d3174691c72" providerId="ADAL" clId="{555CCB82-0E26-47AA-B5A9-A51F5B1181EC}" dt="2022-01-18T08:30:21.060" v="4124" actId="478"/>
          <ac:spMkLst>
            <pc:docMk/>
            <pc:sldMk cId="3409328018" sldId="334"/>
            <ac:spMk id="4" creationId="{B7DDD5BC-4AFF-47A5-B494-0EE5D829337D}"/>
          </ac:spMkLst>
        </pc:spChg>
        <pc:spChg chg="del">
          <ac:chgData name="Shoko Kakuda" userId="40706642-bbdd-4be4-a46a-1d3174691c72" providerId="ADAL" clId="{555CCB82-0E26-47AA-B5A9-A51F5B1181EC}" dt="2022-01-14T08:53:50.036" v="2059" actId="478"/>
          <ac:spMkLst>
            <pc:docMk/>
            <pc:sldMk cId="3409328018" sldId="334"/>
            <ac:spMk id="12" creationId="{65336B2F-7F26-440F-9289-B02E0BF493D3}"/>
          </ac:spMkLst>
        </pc:spChg>
        <pc:spChg chg="add mod">
          <ac:chgData name="Shoko Kakuda" userId="40706642-bbdd-4be4-a46a-1d3174691c72" providerId="ADAL" clId="{555CCB82-0E26-47AA-B5A9-A51F5B1181EC}" dt="2022-01-18T08:20:55.789" v="4080" actId="1076"/>
          <ac:spMkLst>
            <pc:docMk/>
            <pc:sldMk cId="3409328018" sldId="334"/>
            <ac:spMk id="13" creationId="{7D54A777-CE36-49D4-90CB-5A8BDDB65EF8}"/>
          </ac:spMkLst>
        </pc:spChg>
        <pc:picChg chg="add mod">
          <ac:chgData name="Shoko Kakuda" userId="40706642-bbdd-4be4-a46a-1d3174691c72" providerId="ADAL" clId="{555CCB82-0E26-47AA-B5A9-A51F5B1181EC}" dt="2022-01-14T08:52:53.654" v="1776" actId="1076"/>
          <ac:picMkLst>
            <pc:docMk/>
            <pc:sldMk cId="3409328018" sldId="334"/>
            <ac:picMk id="3" creationId="{ADB89850-CB98-4757-843F-1C77132D835F}"/>
          </ac:picMkLst>
        </pc:picChg>
        <pc:picChg chg="del mod modCrop">
          <ac:chgData name="Shoko Kakuda" userId="40706642-bbdd-4be4-a46a-1d3174691c72" providerId="ADAL" clId="{555CCB82-0E26-47AA-B5A9-A51F5B1181EC}" dt="2022-01-14T08:52:09.498" v="1587" actId="21"/>
          <ac:picMkLst>
            <pc:docMk/>
            <pc:sldMk cId="3409328018" sldId="334"/>
            <ac:picMk id="4" creationId="{00000000-0000-0000-0000-000000000000}"/>
          </ac:picMkLst>
        </pc:picChg>
        <pc:picChg chg="del mod ord">
          <ac:chgData name="Shoko Kakuda" userId="40706642-bbdd-4be4-a46a-1d3174691c72" providerId="ADAL" clId="{555CCB82-0E26-47AA-B5A9-A51F5B1181EC}" dt="2022-01-18T08:30:19.104" v="4123" actId="21"/>
          <ac:picMkLst>
            <pc:docMk/>
            <pc:sldMk cId="3409328018" sldId="334"/>
            <ac:picMk id="6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4T08:54:07.799" v="2061" actId="14100"/>
          <ac:picMkLst>
            <pc:docMk/>
            <pc:sldMk cId="3409328018" sldId="334"/>
            <ac:picMk id="7" creationId="{C7B2152A-C805-42BF-BB03-1E631E0BCFB1}"/>
          </ac:picMkLst>
        </pc:picChg>
        <pc:picChg chg="add del mod">
          <ac:chgData name="Shoko Kakuda" userId="40706642-bbdd-4be4-a46a-1d3174691c72" providerId="ADAL" clId="{555CCB82-0E26-47AA-B5A9-A51F5B1181EC}" dt="2022-01-18T08:30:19.104" v="4123" actId="21"/>
          <ac:picMkLst>
            <pc:docMk/>
            <pc:sldMk cId="3409328018" sldId="334"/>
            <ac:picMk id="8" creationId="{8F4A5E3A-51F5-4AD4-A0B3-FFA06162B610}"/>
          </ac:picMkLst>
        </pc:picChg>
        <pc:picChg chg="del">
          <ac:chgData name="Shoko Kakuda" userId="40706642-bbdd-4be4-a46a-1d3174691c72" providerId="ADAL" clId="{555CCB82-0E26-47AA-B5A9-A51F5B1181EC}" dt="2022-01-14T08:52:06.970" v="1586" actId="478"/>
          <ac:picMkLst>
            <pc:docMk/>
            <pc:sldMk cId="3409328018" sldId="334"/>
            <ac:picMk id="9" creationId="{317DFF5A-4150-4B6C-B2F4-99B6F8257AE8}"/>
          </ac:picMkLst>
        </pc:picChg>
        <pc:picChg chg="add mod">
          <ac:chgData name="Shoko Kakuda" userId="40706642-bbdd-4be4-a46a-1d3174691c72" providerId="ADAL" clId="{555CCB82-0E26-47AA-B5A9-A51F5B1181EC}" dt="2022-01-18T08:30:21.778" v="4125"/>
          <ac:picMkLst>
            <pc:docMk/>
            <pc:sldMk cId="3409328018" sldId="334"/>
            <ac:picMk id="9" creationId="{51069355-8DE7-47E4-A443-C76ABF6ACE9B}"/>
          </ac:picMkLst>
        </pc:picChg>
        <pc:picChg chg="add mod">
          <ac:chgData name="Shoko Kakuda" userId="40706642-bbdd-4be4-a46a-1d3174691c72" providerId="ADAL" clId="{555CCB82-0E26-47AA-B5A9-A51F5B1181EC}" dt="2022-01-18T08:30:21.778" v="4125"/>
          <ac:picMkLst>
            <pc:docMk/>
            <pc:sldMk cId="3409328018" sldId="334"/>
            <ac:picMk id="10" creationId="{D9E723F2-9C9F-4BFD-ABD1-D0FC79475574}"/>
          </ac:picMkLst>
        </pc:picChg>
        <pc:picChg chg="del mod">
          <ac:chgData name="Shoko Kakuda" userId="40706642-bbdd-4be4-a46a-1d3174691c72" providerId="ADAL" clId="{555CCB82-0E26-47AA-B5A9-A51F5B1181EC}" dt="2022-01-14T08:52:04.610" v="1585" actId="478"/>
          <ac:picMkLst>
            <pc:docMk/>
            <pc:sldMk cId="3409328018" sldId="334"/>
            <ac:picMk id="14" creationId="{35D96571-EF6C-4185-B633-D19AD4801D10}"/>
          </ac:picMkLst>
        </pc:picChg>
      </pc:sldChg>
      <pc:sldChg chg="addSp delSp modSp del mod">
        <pc:chgData name="Shoko Kakuda" userId="40706642-bbdd-4be4-a46a-1d3174691c72" providerId="ADAL" clId="{555CCB82-0E26-47AA-B5A9-A51F5B1181EC}" dt="2022-01-18T08:28:57.867" v="4099" actId="47"/>
        <pc:sldMkLst>
          <pc:docMk/>
          <pc:sldMk cId="4263027551" sldId="335"/>
        </pc:sldMkLst>
        <pc:spChg chg="del">
          <ac:chgData name="Shoko Kakuda" userId="40706642-bbdd-4be4-a46a-1d3174691c72" providerId="ADAL" clId="{555CCB82-0E26-47AA-B5A9-A51F5B1181EC}" dt="2022-01-14T08:54:40.250" v="2063" actId="478"/>
          <ac:spMkLst>
            <pc:docMk/>
            <pc:sldMk cId="4263027551" sldId="335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4T08:54:42.795" v="2064" actId="478"/>
          <ac:spMkLst>
            <pc:docMk/>
            <pc:sldMk cId="4263027551" sldId="335"/>
            <ac:spMk id="3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21:02.730" v="4082" actId="478"/>
          <ac:spMkLst>
            <pc:docMk/>
            <pc:sldMk cId="4263027551" sldId="335"/>
            <ac:spMk id="10" creationId="{3990564F-1D95-4A84-94D5-79F027DCCF9A}"/>
          </ac:spMkLst>
        </pc:spChg>
        <pc:spChg chg="add mod">
          <ac:chgData name="Shoko Kakuda" userId="40706642-bbdd-4be4-a46a-1d3174691c72" providerId="ADAL" clId="{555CCB82-0E26-47AA-B5A9-A51F5B1181EC}" dt="2022-01-18T08:21:03.727" v="4083"/>
          <ac:spMkLst>
            <pc:docMk/>
            <pc:sldMk cId="4263027551" sldId="335"/>
            <ac:spMk id="11" creationId="{BE1D7045-4E28-4716-8F96-75FA0903C3EA}"/>
          </ac:spMkLst>
        </pc:spChg>
        <pc:picChg chg="add del mod">
          <ac:chgData name="Shoko Kakuda" userId="40706642-bbdd-4be4-a46a-1d3174691c72" providerId="ADAL" clId="{555CCB82-0E26-47AA-B5A9-A51F5B1181EC}" dt="2022-01-18T08:28:33.720" v="4093" actId="21"/>
          <ac:picMkLst>
            <pc:docMk/>
            <pc:sldMk cId="4263027551" sldId="335"/>
            <ac:picMk id="3" creationId="{28B7AB0A-A7AB-4D79-BEEE-ACFBC65CB309}"/>
          </ac:picMkLst>
        </pc:picChg>
        <pc:picChg chg="del">
          <ac:chgData name="Shoko Kakuda" userId="40706642-bbdd-4be4-a46a-1d3174691c72" providerId="ADAL" clId="{555CCB82-0E26-47AA-B5A9-A51F5B1181EC}" dt="2022-01-18T08:20:29.242" v="4075" actId="21"/>
          <ac:picMkLst>
            <pc:docMk/>
            <pc:sldMk cId="4263027551" sldId="335"/>
            <ac:picMk id="4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8T08:20:36.439" v="4078" actId="1076"/>
          <ac:picMkLst>
            <pc:docMk/>
            <pc:sldMk cId="4263027551" sldId="335"/>
            <ac:picMk id="7" creationId="{6BB6773E-E1BC-4316-ACFD-F3D52DFEECF0}"/>
          </ac:picMkLst>
        </pc:picChg>
        <pc:picChg chg="add mod">
          <ac:chgData name="Shoko Kakuda" userId="40706642-bbdd-4be4-a46a-1d3174691c72" providerId="ADAL" clId="{555CCB82-0E26-47AA-B5A9-A51F5B1181EC}" dt="2022-01-18T08:20:30.430" v="4076"/>
          <ac:picMkLst>
            <pc:docMk/>
            <pc:sldMk cId="4263027551" sldId="335"/>
            <ac:picMk id="8" creationId="{7DDB1C4C-BA2E-48F6-A5EE-5D40EAE73F94}"/>
          </ac:picMkLst>
        </pc:picChg>
        <pc:picChg chg="del mod">
          <ac:chgData name="Shoko Kakuda" userId="40706642-bbdd-4be4-a46a-1d3174691c72" providerId="ADAL" clId="{555CCB82-0E26-47AA-B5A9-A51F5B1181EC}" dt="2022-01-18T08:28:16.790" v="4089" actId="478"/>
          <ac:picMkLst>
            <pc:docMk/>
            <pc:sldMk cId="4263027551" sldId="335"/>
            <ac:picMk id="9" creationId="{0B7BBB57-4A62-4A1C-9E07-BC70D146C42E}"/>
          </ac:picMkLst>
        </pc:picChg>
      </pc:sldChg>
      <pc:sldChg chg="addSp delSp modSp del mod delAnim">
        <pc:chgData name="Shoko Kakuda" userId="40706642-bbdd-4be4-a46a-1d3174691c72" providerId="ADAL" clId="{555CCB82-0E26-47AA-B5A9-A51F5B1181EC}" dt="2022-01-18T08:30:58.255" v="4243" actId="47"/>
        <pc:sldMkLst>
          <pc:docMk/>
          <pc:sldMk cId="565501426" sldId="336"/>
        </pc:sldMkLst>
        <pc:spChg chg="del">
          <ac:chgData name="Shoko Kakuda" userId="40706642-bbdd-4be4-a46a-1d3174691c72" providerId="ADAL" clId="{555CCB82-0E26-47AA-B5A9-A51F5B1181EC}" dt="2022-01-18T08:29:08.579" v="4100" actId="478"/>
          <ac:spMkLst>
            <pc:docMk/>
            <pc:sldMk cId="565501426" sldId="336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8T08:30:30.655" v="4126" actId="21"/>
          <ac:spMkLst>
            <pc:docMk/>
            <pc:sldMk cId="565501426" sldId="336"/>
            <ac:spMk id="5" creationId="{9B37C97C-1A03-4EC8-9ABE-613F00CF4B1A}"/>
          </ac:spMkLst>
        </pc:spChg>
        <pc:picChg chg="del">
          <ac:chgData name="Shoko Kakuda" userId="40706642-bbdd-4be4-a46a-1d3174691c72" providerId="ADAL" clId="{555CCB82-0E26-47AA-B5A9-A51F5B1181EC}" dt="2022-01-18T08:30:30.655" v="4126" actId="21"/>
          <ac:picMkLst>
            <pc:docMk/>
            <pc:sldMk cId="565501426" sldId="336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30:30.655" v="4126" actId="21"/>
          <ac:picMkLst>
            <pc:docMk/>
            <pc:sldMk cId="565501426" sldId="336"/>
            <ac:picMk id="7" creationId="{CFA9EE6E-4B58-4FF4-9E1E-6886729EF759}"/>
          </ac:picMkLst>
        </pc:picChg>
      </pc:sldChg>
      <pc:sldChg chg="addSp delSp modSp mod modAnim">
        <pc:chgData name="Shoko Kakuda" userId="40706642-bbdd-4be4-a46a-1d3174691c72" providerId="ADAL" clId="{555CCB82-0E26-47AA-B5A9-A51F5B1181EC}" dt="2022-01-18T08:35:05.264" v="4514" actId="1076"/>
        <pc:sldMkLst>
          <pc:docMk/>
          <pc:sldMk cId="476617675" sldId="337"/>
        </pc:sldMkLst>
        <pc:spChg chg="del">
          <ac:chgData name="Shoko Kakuda" userId="40706642-bbdd-4be4-a46a-1d3174691c72" providerId="ADAL" clId="{555CCB82-0E26-47AA-B5A9-A51F5B1181EC}" dt="2022-01-18T08:31:02.442" v="4244" actId="478"/>
          <ac:spMkLst>
            <pc:docMk/>
            <pc:sldMk cId="476617675" sldId="337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31:04.902" v="4245" actId="478"/>
          <ac:spMkLst>
            <pc:docMk/>
            <pc:sldMk cId="476617675" sldId="337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31:26.173" v="4247" actId="478"/>
          <ac:spMkLst>
            <pc:docMk/>
            <pc:sldMk cId="476617675" sldId="337"/>
            <ac:spMk id="8" creationId="{A53563B3-ACD7-4098-AA9E-53713A647C9C}"/>
          </ac:spMkLst>
        </pc:spChg>
        <pc:spChg chg="add mod">
          <ac:chgData name="Shoko Kakuda" userId="40706642-bbdd-4be4-a46a-1d3174691c72" providerId="ADAL" clId="{555CCB82-0E26-47AA-B5A9-A51F5B1181EC}" dt="2022-01-18T08:31:41.369" v="4250" actId="20577"/>
          <ac:spMkLst>
            <pc:docMk/>
            <pc:sldMk cId="476617675" sldId="337"/>
            <ac:spMk id="9" creationId="{A975974E-8E6A-4D32-8569-86A9550DF34D}"/>
          </ac:spMkLst>
        </pc:spChg>
        <pc:grpChg chg="add mod">
          <ac:chgData name="Shoko Kakuda" userId="40706642-bbdd-4be4-a46a-1d3174691c72" providerId="ADAL" clId="{555CCB82-0E26-47AA-B5A9-A51F5B1181EC}" dt="2022-01-18T08:34:29.052" v="4373" actId="1076"/>
          <ac:grpSpMkLst>
            <pc:docMk/>
            <pc:sldMk cId="476617675" sldId="337"/>
            <ac:grpSpMk id="17" creationId="{AABC5581-8E89-4E98-9620-C75F2D3B89E2}"/>
          </ac:grpSpMkLst>
        </pc:grpChg>
        <pc:picChg chg="mod">
          <ac:chgData name="Shoko Kakuda" userId="40706642-bbdd-4be4-a46a-1d3174691c72" providerId="ADAL" clId="{555CCB82-0E26-47AA-B5A9-A51F5B1181EC}" dt="2022-01-18T08:35:05.264" v="4514" actId="1076"/>
          <ac:picMkLst>
            <pc:docMk/>
            <pc:sldMk cId="476617675" sldId="337"/>
            <ac:picMk id="5" creationId="{00000000-0000-0000-0000-000000000000}"/>
          </ac:picMkLst>
        </pc:picChg>
        <pc:picChg chg="add del mod">
          <ac:chgData name="Shoko Kakuda" userId="40706642-bbdd-4be4-a46a-1d3174691c72" providerId="ADAL" clId="{555CCB82-0E26-47AA-B5A9-A51F5B1181EC}" dt="2022-01-18T08:32:39.929" v="4356" actId="478"/>
          <ac:picMkLst>
            <pc:docMk/>
            <pc:sldMk cId="476617675" sldId="337"/>
            <ac:picMk id="6" creationId="{2D416E4F-1BD4-47C0-A467-2FCDDB4BD072}"/>
          </ac:picMkLst>
        </pc:picChg>
        <pc:picChg chg="mod">
          <ac:chgData name="Shoko Kakuda" userId="40706642-bbdd-4be4-a46a-1d3174691c72" providerId="ADAL" clId="{555CCB82-0E26-47AA-B5A9-A51F5B1181EC}" dt="2022-01-18T08:31:50.073" v="4255" actId="1076"/>
          <ac:picMkLst>
            <pc:docMk/>
            <pc:sldMk cId="476617675" sldId="337"/>
            <ac:picMk id="7" creationId="{730E7C8E-5EC6-4E42-8BC0-00210A02E269}"/>
          </ac:picMkLst>
        </pc:picChg>
        <pc:picChg chg="add del mod">
          <ac:chgData name="Shoko Kakuda" userId="40706642-bbdd-4be4-a46a-1d3174691c72" providerId="ADAL" clId="{555CCB82-0E26-47AA-B5A9-A51F5B1181EC}" dt="2022-01-18T08:32:24.772" v="4353" actId="478"/>
          <ac:picMkLst>
            <pc:docMk/>
            <pc:sldMk cId="476617675" sldId="337"/>
            <ac:picMk id="10" creationId="{D4FD7960-DE16-4097-BA42-DFA7A8342BA6}"/>
          </ac:picMkLst>
        </pc:picChg>
        <pc:picChg chg="add mod modCrop">
          <ac:chgData name="Shoko Kakuda" userId="40706642-bbdd-4be4-a46a-1d3174691c72" providerId="ADAL" clId="{555CCB82-0E26-47AA-B5A9-A51F5B1181EC}" dt="2022-01-18T08:34:24.254" v="4372" actId="164"/>
          <ac:picMkLst>
            <pc:docMk/>
            <pc:sldMk cId="476617675" sldId="337"/>
            <ac:picMk id="12" creationId="{9E43505D-3E1F-4EE4-B055-93E8D4C79710}"/>
          </ac:picMkLst>
        </pc:picChg>
        <pc:picChg chg="add mod">
          <ac:chgData name="Shoko Kakuda" userId="40706642-bbdd-4be4-a46a-1d3174691c72" providerId="ADAL" clId="{555CCB82-0E26-47AA-B5A9-A51F5B1181EC}" dt="2022-01-18T08:34:36.184" v="4374" actId="14100"/>
          <ac:picMkLst>
            <pc:docMk/>
            <pc:sldMk cId="476617675" sldId="337"/>
            <ac:picMk id="14" creationId="{719F215A-8610-4886-816D-0EA2B7FFC1E2}"/>
          </ac:picMkLst>
        </pc:picChg>
        <pc:picChg chg="add mod">
          <ac:chgData name="Shoko Kakuda" userId="40706642-bbdd-4be4-a46a-1d3174691c72" providerId="ADAL" clId="{555CCB82-0E26-47AA-B5A9-A51F5B1181EC}" dt="2022-01-18T08:34:24.254" v="4372" actId="164"/>
          <ac:picMkLst>
            <pc:docMk/>
            <pc:sldMk cId="476617675" sldId="337"/>
            <ac:picMk id="16" creationId="{F246009F-3BDB-4A1C-86A3-7DAC5284F28E}"/>
          </ac:picMkLst>
        </pc:picChg>
        <pc:picChg chg="add mod">
          <ac:chgData name="Shoko Kakuda" userId="40706642-bbdd-4be4-a46a-1d3174691c72" providerId="ADAL" clId="{555CCB82-0E26-47AA-B5A9-A51F5B1181EC}" dt="2022-01-18T08:34:58.900" v="4512" actId="1037"/>
          <ac:picMkLst>
            <pc:docMk/>
            <pc:sldMk cId="476617675" sldId="337"/>
            <ac:picMk id="18" creationId="{1F1364B3-D0E0-485C-8E22-ED3E37DB14F5}"/>
          </ac:picMkLst>
        </pc:picChg>
      </pc:sldChg>
      <pc:sldChg chg="addSp delSp modSp del mod delAnim">
        <pc:chgData name="Shoko Kakuda" userId="40706642-bbdd-4be4-a46a-1d3174691c72" providerId="ADAL" clId="{555CCB82-0E26-47AA-B5A9-A51F5B1181EC}" dt="2022-01-18T08:35:08.465" v="4515" actId="47"/>
        <pc:sldMkLst>
          <pc:docMk/>
          <pc:sldMk cId="944498112" sldId="338"/>
        </pc:sldMkLst>
        <pc:spChg chg="del">
          <ac:chgData name="Shoko Kakuda" userId="40706642-bbdd-4be4-a46a-1d3174691c72" providerId="ADAL" clId="{555CCB82-0E26-47AA-B5A9-A51F5B1181EC}" dt="2022-01-18T08:31:10.973" v="4246" actId="478"/>
          <ac:spMkLst>
            <pc:docMk/>
            <pc:sldMk cId="944498112" sldId="338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8T08:34:43.530" v="4375" actId="21"/>
          <ac:spMkLst>
            <pc:docMk/>
            <pc:sldMk cId="944498112" sldId="338"/>
            <ac:spMk id="10" creationId="{BDAABF39-7024-45A1-89E5-06D7EA121416}"/>
          </ac:spMkLst>
        </pc:spChg>
        <pc:picChg chg="del">
          <ac:chgData name="Shoko Kakuda" userId="40706642-bbdd-4be4-a46a-1d3174691c72" providerId="ADAL" clId="{555CCB82-0E26-47AA-B5A9-A51F5B1181EC}" dt="2022-01-18T08:32:16.837" v="4351" actId="21"/>
          <ac:picMkLst>
            <pc:docMk/>
            <pc:sldMk cId="944498112" sldId="338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34:43.530" v="4375" actId="21"/>
          <ac:picMkLst>
            <pc:docMk/>
            <pc:sldMk cId="944498112" sldId="338"/>
            <ac:picMk id="8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8T08:39:43.756" v="4656" actId="20577"/>
        <pc:sldMkLst>
          <pc:docMk/>
          <pc:sldMk cId="944800150" sldId="339"/>
        </pc:sldMkLst>
        <pc:spChg chg="del">
          <ac:chgData name="Shoko Kakuda" userId="40706642-bbdd-4be4-a46a-1d3174691c72" providerId="ADAL" clId="{555CCB82-0E26-47AA-B5A9-A51F5B1181EC}" dt="2022-01-18T08:35:26.398" v="4519" actId="478"/>
          <ac:spMkLst>
            <pc:docMk/>
            <pc:sldMk cId="944800150" sldId="339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35:12.192" v="4516" actId="478"/>
          <ac:spMkLst>
            <pc:docMk/>
            <pc:sldMk cId="944800150" sldId="339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39:28.892" v="4653" actId="478"/>
          <ac:spMkLst>
            <pc:docMk/>
            <pc:sldMk cId="944800150" sldId="339"/>
            <ac:spMk id="8" creationId="{B6870602-E99F-47CE-B7E0-63C093EA64FD}"/>
          </ac:spMkLst>
        </pc:spChg>
        <pc:spChg chg="add mod">
          <ac:chgData name="Shoko Kakuda" userId="40706642-bbdd-4be4-a46a-1d3174691c72" providerId="ADAL" clId="{555CCB82-0E26-47AA-B5A9-A51F5B1181EC}" dt="2022-01-18T08:39:43.756" v="4656" actId="20577"/>
          <ac:spMkLst>
            <pc:docMk/>
            <pc:sldMk cId="944800150" sldId="339"/>
            <ac:spMk id="14" creationId="{CC2CEDE0-D5FA-43F2-8CD5-092C608D0E80}"/>
          </ac:spMkLst>
        </pc:spChg>
        <pc:picChg chg="mod">
          <ac:chgData name="Shoko Kakuda" userId="40706642-bbdd-4be4-a46a-1d3174691c72" providerId="ADAL" clId="{555CCB82-0E26-47AA-B5A9-A51F5B1181EC}" dt="2022-01-18T08:38:10.466" v="4617" actId="1037"/>
          <ac:picMkLst>
            <pc:docMk/>
            <pc:sldMk cId="944800150" sldId="339"/>
            <ac:picMk id="5" creationId="{00000000-0000-0000-0000-000000000000}"/>
          </ac:picMkLst>
        </pc:picChg>
        <pc:picChg chg="add del mod">
          <ac:chgData name="Shoko Kakuda" userId="40706642-bbdd-4be4-a46a-1d3174691c72" providerId="ADAL" clId="{555CCB82-0E26-47AA-B5A9-A51F5B1181EC}" dt="2022-01-18T08:37:26.163" v="4526" actId="478"/>
          <ac:picMkLst>
            <pc:docMk/>
            <pc:sldMk cId="944800150" sldId="339"/>
            <ac:picMk id="6" creationId="{FB8DED5E-2DE3-4DEA-B396-77DBB3BD152A}"/>
          </ac:picMkLst>
        </pc:picChg>
        <pc:picChg chg="del mod">
          <ac:chgData name="Shoko Kakuda" userId="40706642-bbdd-4be4-a46a-1d3174691c72" providerId="ADAL" clId="{555CCB82-0E26-47AA-B5A9-A51F5B1181EC}" dt="2022-01-18T08:35:22.788" v="4518" actId="21"/>
          <ac:picMkLst>
            <pc:docMk/>
            <pc:sldMk cId="944800150" sldId="339"/>
            <ac:picMk id="7" creationId="{C38A2B1E-A41A-4FB9-AE8B-9775497A1A50}"/>
          </ac:picMkLst>
        </pc:picChg>
        <pc:picChg chg="add del mod ord">
          <ac:chgData name="Shoko Kakuda" userId="40706642-bbdd-4be4-a46a-1d3174691c72" providerId="ADAL" clId="{555CCB82-0E26-47AA-B5A9-A51F5B1181EC}" dt="2022-01-18T08:37:49.500" v="4531" actId="478"/>
          <ac:picMkLst>
            <pc:docMk/>
            <pc:sldMk cId="944800150" sldId="339"/>
            <ac:picMk id="9" creationId="{DA131AF5-2355-46F9-BE76-175CB59C1A02}"/>
          </ac:picMkLst>
        </pc:picChg>
        <pc:picChg chg="add mod ord">
          <ac:chgData name="Shoko Kakuda" userId="40706642-bbdd-4be4-a46a-1d3174691c72" providerId="ADAL" clId="{555CCB82-0E26-47AA-B5A9-A51F5B1181EC}" dt="2022-01-18T08:38:02.028" v="4534" actId="167"/>
          <ac:picMkLst>
            <pc:docMk/>
            <pc:sldMk cId="944800150" sldId="339"/>
            <ac:picMk id="11" creationId="{4D9757D6-2B13-45EF-BE88-7145359E8EB4}"/>
          </ac:picMkLst>
        </pc:picChg>
        <pc:picChg chg="add mod">
          <ac:chgData name="Shoko Kakuda" userId="40706642-bbdd-4be4-a46a-1d3174691c72" providerId="ADAL" clId="{555CCB82-0E26-47AA-B5A9-A51F5B1181EC}" dt="2022-01-18T08:39:14.637" v="4652" actId="1076"/>
          <ac:picMkLst>
            <pc:docMk/>
            <pc:sldMk cId="944800150" sldId="339"/>
            <ac:picMk id="13" creationId="{02984A5F-EA6F-42DC-A867-D0EE9D323926}"/>
          </ac:picMkLst>
        </pc:picChg>
      </pc:sldChg>
      <pc:sldChg chg="addSp delSp modSp mod">
        <pc:chgData name="Shoko Kakuda" userId="40706642-bbdd-4be4-a46a-1d3174691c72" providerId="ADAL" clId="{555CCB82-0E26-47AA-B5A9-A51F5B1181EC}" dt="2022-01-18T08:40:09.832" v="4689" actId="1076"/>
        <pc:sldMkLst>
          <pc:docMk/>
          <pc:sldMk cId="4294233038" sldId="340"/>
        </pc:sldMkLst>
        <pc:spChg chg="del">
          <ac:chgData name="Shoko Kakuda" userId="40706642-bbdd-4be4-a46a-1d3174691c72" providerId="ADAL" clId="{555CCB82-0E26-47AA-B5A9-A51F5B1181EC}" dt="2022-01-18T08:40:05.910" v="4688" actId="478"/>
          <ac:spMkLst>
            <pc:docMk/>
            <pc:sldMk cId="4294233038" sldId="340"/>
            <ac:spMk id="2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39:59.205" v="4662" actId="478"/>
          <ac:spMkLst>
            <pc:docMk/>
            <pc:sldMk cId="4294233038" sldId="340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39:51.045" v="4657" actId="478"/>
          <ac:spMkLst>
            <pc:docMk/>
            <pc:sldMk cId="4294233038" sldId="340"/>
            <ac:spMk id="7" creationId="{441BC02D-2500-42A1-8BC5-92732329DA42}"/>
          </ac:spMkLst>
        </pc:spChg>
        <pc:spChg chg="add mod">
          <ac:chgData name="Shoko Kakuda" userId="40706642-bbdd-4be4-a46a-1d3174691c72" providerId="ADAL" clId="{555CCB82-0E26-47AA-B5A9-A51F5B1181EC}" dt="2022-01-18T08:39:55.384" v="4660" actId="20577"/>
          <ac:spMkLst>
            <pc:docMk/>
            <pc:sldMk cId="4294233038" sldId="340"/>
            <ac:spMk id="8" creationId="{DF914C33-632E-4F1C-AE3F-39AA9CC970AF}"/>
          </ac:spMkLst>
        </pc:spChg>
        <pc:picChg chg="mod">
          <ac:chgData name="Shoko Kakuda" userId="40706642-bbdd-4be4-a46a-1d3174691c72" providerId="ADAL" clId="{555CCB82-0E26-47AA-B5A9-A51F5B1181EC}" dt="2022-01-18T08:40:09.832" v="4689" actId="1076"/>
          <ac:picMkLst>
            <pc:docMk/>
            <pc:sldMk cId="4294233038" sldId="340"/>
            <ac:picMk id="6" creationId="{BC3644FA-4506-4BBD-A4DD-D935C275831E}"/>
          </ac:picMkLst>
        </pc:picChg>
      </pc:sldChg>
      <pc:sldChg chg="addSp delSp modSp mod modAnim">
        <pc:chgData name="Shoko Kakuda" userId="40706642-bbdd-4be4-a46a-1d3174691c72" providerId="ADAL" clId="{555CCB82-0E26-47AA-B5A9-A51F5B1181EC}" dt="2022-01-18T08:43:51.997" v="4956" actId="14100"/>
        <pc:sldMkLst>
          <pc:docMk/>
          <pc:sldMk cId="2984945429" sldId="341"/>
        </pc:sldMkLst>
        <pc:spChg chg="del">
          <ac:chgData name="Shoko Kakuda" userId="40706642-bbdd-4be4-a46a-1d3174691c72" providerId="ADAL" clId="{555CCB82-0E26-47AA-B5A9-A51F5B1181EC}" dt="2022-01-18T08:40:22.379" v="4690" actId="478"/>
          <ac:spMkLst>
            <pc:docMk/>
            <pc:sldMk cId="2984945429" sldId="341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40:24.860" v="4691" actId="478"/>
          <ac:spMkLst>
            <pc:docMk/>
            <pc:sldMk cId="2984945429" sldId="341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41:05.946" v="4696" actId="478"/>
          <ac:spMkLst>
            <pc:docMk/>
            <pc:sldMk cId="2984945429" sldId="341"/>
            <ac:spMk id="8" creationId="{49F580A5-94F1-49D5-85CB-2A95677C56BF}"/>
          </ac:spMkLst>
        </pc:spChg>
        <pc:spChg chg="add mod">
          <ac:chgData name="Shoko Kakuda" userId="40706642-bbdd-4be4-a46a-1d3174691c72" providerId="ADAL" clId="{555CCB82-0E26-47AA-B5A9-A51F5B1181EC}" dt="2022-01-18T08:41:09.251" v="4699" actId="20577"/>
          <ac:spMkLst>
            <pc:docMk/>
            <pc:sldMk cId="2984945429" sldId="341"/>
            <ac:spMk id="9" creationId="{B3781009-9FC2-40D4-8C80-607D62700A38}"/>
          </ac:spMkLst>
        </pc:spChg>
        <pc:picChg chg="mod">
          <ac:chgData name="Shoko Kakuda" userId="40706642-bbdd-4be4-a46a-1d3174691c72" providerId="ADAL" clId="{555CCB82-0E26-47AA-B5A9-A51F5B1181EC}" dt="2022-01-18T08:43:37.120" v="4954" actId="1036"/>
          <ac:picMkLst>
            <pc:docMk/>
            <pc:sldMk cId="2984945429" sldId="341"/>
            <ac:picMk id="5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8T08:43:09.864" v="4941" actId="1076"/>
          <ac:picMkLst>
            <pc:docMk/>
            <pc:sldMk cId="2984945429" sldId="341"/>
            <ac:picMk id="7" creationId="{CF6CA325-9EE2-4C2D-901C-B17DA1F2882C}"/>
          </ac:picMkLst>
        </pc:picChg>
        <pc:picChg chg="add mod">
          <ac:chgData name="Shoko Kakuda" userId="40706642-bbdd-4be4-a46a-1d3174691c72" providerId="ADAL" clId="{555CCB82-0E26-47AA-B5A9-A51F5B1181EC}" dt="2022-01-18T08:43:44.980" v="4955" actId="1076"/>
          <ac:picMkLst>
            <pc:docMk/>
            <pc:sldMk cId="2984945429" sldId="341"/>
            <ac:picMk id="10" creationId="{67DD4A53-D603-45E7-8E7B-6FDF95944F3F}"/>
          </ac:picMkLst>
        </pc:picChg>
        <pc:picChg chg="add mod">
          <ac:chgData name="Shoko Kakuda" userId="40706642-bbdd-4be4-a46a-1d3174691c72" providerId="ADAL" clId="{555CCB82-0E26-47AA-B5A9-A51F5B1181EC}" dt="2022-01-18T08:43:22.094" v="4944" actId="14100"/>
          <ac:picMkLst>
            <pc:docMk/>
            <pc:sldMk cId="2984945429" sldId="341"/>
            <ac:picMk id="11" creationId="{7E34E3AF-C144-48AB-9C1C-DAABC7375645}"/>
          </ac:picMkLst>
        </pc:picChg>
        <pc:picChg chg="add mod">
          <ac:chgData name="Shoko Kakuda" userId="40706642-bbdd-4be4-a46a-1d3174691c72" providerId="ADAL" clId="{555CCB82-0E26-47AA-B5A9-A51F5B1181EC}" dt="2022-01-18T08:43:51.997" v="4956" actId="14100"/>
          <ac:picMkLst>
            <pc:docMk/>
            <pc:sldMk cId="2984945429" sldId="341"/>
            <ac:picMk id="12" creationId="{142886FA-BDFA-4F9B-BAD1-2595FAC5E686}"/>
          </ac:picMkLst>
        </pc:picChg>
      </pc:sldChg>
      <pc:sldChg chg="addSp delSp modSp del mod delAnim">
        <pc:chgData name="Shoko Kakuda" userId="40706642-bbdd-4be4-a46a-1d3174691c72" providerId="ADAL" clId="{555CCB82-0E26-47AA-B5A9-A51F5B1181EC}" dt="2022-01-18T08:43:57.545" v="4957" actId="47"/>
        <pc:sldMkLst>
          <pc:docMk/>
          <pc:sldMk cId="2871901306" sldId="342"/>
        </pc:sldMkLst>
        <pc:spChg chg="del">
          <ac:chgData name="Shoko Kakuda" userId="40706642-bbdd-4be4-a46a-1d3174691c72" providerId="ADAL" clId="{555CCB82-0E26-47AA-B5A9-A51F5B1181EC}" dt="2022-01-18T08:41:28.188" v="4700" actId="478"/>
          <ac:spMkLst>
            <pc:docMk/>
            <pc:sldMk cId="2871901306" sldId="342"/>
            <ac:spMk id="2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8T08:41:54.861" v="4789" actId="21"/>
          <ac:spMkLst>
            <pc:docMk/>
            <pc:sldMk cId="2871901306" sldId="342"/>
            <ac:spMk id="8" creationId="{80942B53-3341-47D2-AE4E-C164F3F2164F}"/>
          </ac:spMkLst>
        </pc:spChg>
        <pc:picChg chg="del mod modCrop">
          <ac:chgData name="Shoko Kakuda" userId="40706642-bbdd-4be4-a46a-1d3174691c72" providerId="ADAL" clId="{555CCB82-0E26-47AA-B5A9-A51F5B1181EC}" dt="2022-01-18T08:42:42.572" v="4844" actId="21"/>
          <ac:picMkLst>
            <pc:docMk/>
            <pc:sldMk cId="2871901306" sldId="342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41:54.861" v="4789" actId="21"/>
          <ac:picMkLst>
            <pc:docMk/>
            <pc:sldMk cId="2871901306" sldId="342"/>
            <ac:picMk id="5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41:54.861" v="4789" actId="21"/>
          <ac:picMkLst>
            <pc:docMk/>
            <pc:sldMk cId="2871901306" sldId="342"/>
            <ac:picMk id="6" creationId="{540E5A76-3F16-40D6-B468-7B3927A677AC}"/>
          </ac:picMkLst>
        </pc:picChg>
      </pc:sldChg>
      <pc:sldChg chg="addSp delSp modSp mod addAnim delAnim modAnim">
        <pc:chgData name="Shoko Kakuda" userId="40706642-bbdd-4be4-a46a-1d3174691c72" providerId="ADAL" clId="{555CCB82-0E26-47AA-B5A9-A51F5B1181EC}" dt="2022-01-18T08:51:11.676" v="5331" actId="478"/>
        <pc:sldMkLst>
          <pc:docMk/>
          <pc:sldMk cId="726106903" sldId="343"/>
        </pc:sldMkLst>
        <pc:spChg chg="del">
          <ac:chgData name="Shoko Kakuda" userId="40706642-bbdd-4be4-a46a-1d3174691c72" providerId="ADAL" clId="{555CCB82-0E26-47AA-B5A9-A51F5B1181EC}" dt="2022-01-18T08:44:01.967" v="4958" actId="478"/>
          <ac:spMkLst>
            <pc:docMk/>
            <pc:sldMk cId="726106903" sldId="343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44:05.363" v="4959" actId="478"/>
          <ac:spMkLst>
            <pc:docMk/>
            <pc:sldMk cId="726106903" sldId="343"/>
            <ac:spMk id="3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45:08.842" v="4966" actId="478"/>
          <ac:spMkLst>
            <pc:docMk/>
            <pc:sldMk cId="726106903" sldId="343"/>
            <ac:spMk id="9" creationId="{B532B11B-44EE-4DFB-982D-D01E3F881FC7}"/>
          </ac:spMkLst>
        </pc:spChg>
        <pc:spChg chg="add mod">
          <ac:chgData name="Shoko Kakuda" userId="40706642-bbdd-4be4-a46a-1d3174691c72" providerId="ADAL" clId="{555CCB82-0E26-47AA-B5A9-A51F5B1181EC}" dt="2022-01-18T08:45:21.655" v="4969" actId="20577"/>
          <ac:spMkLst>
            <pc:docMk/>
            <pc:sldMk cId="726106903" sldId="343"/>
            <ac:spMk id="10" creationId="{75DFDD69-961F-4405-9CC6-05A6CDDAD85B}"/>
          </ac:spMkLst>
        </pc:spChg>
        <pc:picChg chg="del">
          <ac:chgData name="Shoko Kakuda" userId="40706642-bbdd-4be4-a46a-1d3174691c72" providerId="ADAL" clId="{555CCB82-0E26-47AA-B5A9-A51F5B1181EC}" dt="2022-01-18T08:45:43.862" v="4970" actId="478"/>
          <ac:picMkLst>
            <pc:docMk/>
            <pc:sldMk cId="726106903" sldId="343"/>
            <ac:picMk id="5" creationId="{00000000-0000-0000-0000-000000000000}"/>
          </ac:picMkLst>
        </pc:picChg>
        <pc:picChg chg="add mod ord">
          <ac:chgData name="Shoko Kakuda" userId="40706642-bbdd-4be4-a46a-1d3174691c72" providerId="ADAL" clId="{555CCB82-0E26-47AA-B5A9-A51F5B1181EC}" dt="2022-01-18T08:47:06.991" v="4985" actId="1076"/>
          <ac:picMkLst>
            <pc:docMk/>
            <pc:sldMk cId="726106903" sldId="343"/>
            <ac:picMk id="6" creationId="{BFB0F37B-A771-4ADF-99A1-2E4CC082FEF1}"/>
          </ac:picMkLst>
        </pc:picChg>
        <pc:picChg chg="add del mod">
          <ac:chgData name="Shoko Kakuda" userId="40706642-bbdd-4be4-a46a-1d3174691c72" providerId="ADAL" clId="{555CCB82-0E26-47AA-B5A9-A51F5B1181EC}" dt="2022-01-18T08:51:11.676" v="5331" actId="478"/>
          <ac:picMkLst>
            <pc:docMk/>
            <pc:sldMk cId="726106903" sldId="343"/>
            <ac:picMk id="7" creationId="{00000000-0000-0000-0000-000000000000}"/>
          </ac:picMkLst>
        </pc:picChg>
        <pc:picChg chg="del mod">
          <ac:chgData name="Shoko Kakuda" userId="40706642-bbdd-4be4-a46a-1d3174691c72" providerId="ADAL" clId="{555CCB82-0E26-47AA-B5A9-A51F5B1181EC}" dt="2022-01-18T08:45:48.918" v="4972" actId="21"/>
          <ac:picMkLst>
            <pc:docMk/>
            <pc:sldMk cId="726106903" sldId="343"/>
            <ac:picMk id="8" creationId="{5FEDBF4F-99AB-48F7-8556-2EE601DD6BCA}"/>
          </ac:picMkLst>
        </pc:picChg>
        <pc:picChg chg="add mod ord">
          <ac:chgData name="Shoko Kakuda" userId="40706642-bbdd-4be4-a46a-1d3174691c72" providerId="ADAL" clId="{555CCB82-0E26-47AA-B5A9-A51F5B1181EC}" dt="2022-01-18T08:46:03.435" v="4977" actId="1076"/>
          <ac:picMkLst>
            <pc:docMk/>
            <pc:sldMk cId="726106903" sldId="343"/>
            <ac:picMk id="11" creationId="{0AFFC607-098C-4605-9D41-6A5E6AB922DA}"/>
          </ac:picMkLst>
        </pc:picChg>
        <pc:picChg chg="add del mod">
          <ac:chgData name="Shoko Kakuda" userId="40706642-bbdd-4be4-a46a-1d3174691c72" providerId="ADAL" clId="{555CCB82-0E26-47AA-B5A9-A51F5B1181EC}" dt="2022-01-18T08:47:54.003" v="5084"/>
          <ac:picMkLst>
            <pc:docMk/>
            <pc:sldMk cId="726106903" sldId="343"/>
            <ac:picMk id="12" creationId="{DCD241FE-982C-4D19-9618-ABE030641725}"/>
          </ac:picMkLst>
        </pc:picChg>
        <pc:picChg chg="add mod">
          <ac:chgData name="Shoko Kakuda" userId="40706642-bbdd-4be4-a46a-1d3174691c72" providerId="ADAL" clId="{555CCB82-0E26-47AA-B5A9-A51F5B1181EC}" dt="2022-01-18T08:48:17.401" v="5162" actId="1076"/>
          <ac:picMkLst>
            <pc:docMk/>
            <pc:sldMk cId="726106903" sldId="343"/>
            <ac:picMk id="13" creationId="{76AD6E8C-8C9C-4B7E-84ED-788E72B7552C}"/>
          </ac:picMkLst>
        </pc:picChg>
      </pc:sldChg>
      <pc:sldChg chg="addSp delSp modSp del mod addAnim delAnim">
        <pc:chgData name="Shoko Kakuda" userId="40706642-bbdd-4be4-a46a-1d3174691c72" providerId="ADAL" clId="{555CCB82-0E26-47AA-B5A9-A51F5B1181EC}" dt="2022-01-18T08:49:49.655" v="5176" actId="47"/>
        <pc:sldMkLst>
          <pc:docMk/>
          <pc:sldMk cId="4284284428" sldId="344"/>
        </pc:sldMkLst>
        <pc:spChg chg="del mod">
          <ac:chgData name="Shoko Kakuda" userId="40706642-bbdd-4be4-a46a-1d3174691c72" providerId="ADAL" clId="{555CCB82-0E26-47AA-B5A9-A51F5B1181EC}" dt="2022-01-18T08:44:14.188" v="4961" actId="478"/>
          <ac:spMkLst>
            <pc:docMk/>
            <pc:sldMk cId="4284284428" sldId="344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44:16.726" v="4962" actId="478"/>
          <ac:spMkLst>
            <pc:docMk/>
            <pc:sldMk cId="4284284428" sldId="344"/>
            <ac:spMk id="3" creationId="{00000000-0000-0000-0000-000000000000}"/>
          </ac:spMkLst>
        </pc:spChg>
        <pc:picChg chg="add del">
          <ac:chgData name="Shoko Kakuda" userId="40706642-bbdd-4be4-a46a-1d3174691c72" providerId="ADAL" clId="{555CCB82-0E26-47AA-B5A9-A51F5B1181EC}" dt="2022-01-18T08:48:05.706" v="5088" actId="21"/>
          <ac:picMkLst>
            <pc:docMk/>
            <pc:sldMk cId="4284284428" sldId="344"/>
            <ac:picMk id="5" creationId="{00000000-0000-0000-0000-000000000000}"/>
          </ac:picMkLst>
        </pc:picChg>
      </pc:sldChg>
      <pc:sldChg chg="addSp delSp modSp mod delAnim">
        <pc:chgData name="Shoko Kakuda" userId="40706642-bbdd-4be4-a46a-1d3174691c72" providerId="ADAL" clId="{555CCB82-0E26-47AA-B5A9-A51F5B1181EC}" dt="2022-01-18T08:50:55.293" v="5327" actId="1035"/>
        <pc:sldMkLst>
          <pc:docMk/>
          <pc:sldMk cId="2302274382" sldId="345"/>
        </pc:sldMkLst>
        <pc:spChg chg="del">
          <ac:chgData name="Shoko Kakuda" userId="40706642-bbdd-4be4-a46a-1d3174691c72" providerId="ADAL" clId="{555CCB82-0E26-47AA-B5A9-A51F5B1181EC}" dt="2022-01-18T08:44:22.692" v="4963" actId="478"/>
          <ac:spMkLst>
            <pc:docMk/>
            <pc:sldMk cId="2302274382" sldId="345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44:25.981" v="4964" actId="478"/>
          <ac:spMkLst>
            <pc:docMk/>
            <pc:sldMk cId="2302274382" sldId="345"/>
            <ac:spMk id="3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8T08:50:05.690" v="5265" actId="478"/>
          <ac:spMkLst>
            <pc:docMk/>
            <pc:sldMk cId="2302274382" sldId="345"/>
            <ac:spMk id="8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8T08:50:14.186" v="5266"/>
          <ac:spMkLst>
            <pc:docMk/>
            <pc:sldMk cId="2302274382" sldId="345"/>
            <ac:spMk id="10" creationId="{F169555E-55E6-4133-80FD-27E692BA343B}"/>
          </ac:spMkLst>
        </pc:spChg>
        <pc:picChg chg="del">
          <ac:chgData name="Shoko Kakuda" userId="40706642-bbdd-4be4-a46a-1d3174691c72" providerId="ADAL" clId="{555CCB82-0E26-47AA-B5A9-A51F5B1181EC}" dt="2022-01-18T08:49:38.570" v="5173" actId="21"/>
          <ac:picMkLst>
            <pc:docMk/>
            <pc:sldMk cId="2302274382" sldId="345"/>
            <ac:picMk id="5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49:55.286" v="5177" actId="478"/>
          <ac:picMkLst>
            <pc:docMk/>
            <pc:sldMk cId="2302274382" sldId="345"/>
            <ac:picMk id="6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8T08:50:55.293" v="5327" actId="1035"/>
          <ac:picMkLst>
            <pc:docMk/>
            <pc:sldMk cId="2302274382" sldId="345"/>
            <ac:picMk id="7" creationId="{A051D67F-5400-4703-8D1F-71998355F752}"/>
          </ac:picMkLst>
        </pc:picChg>
        <pc:picChg chg="del mod">
          <ac:chgData name="Shoko Kakuda" userId="40706642-bbdd-4be4-a46a-1d3174691c72" providerId="ADAL" clId="{555CCB82-0E26-47AA-B5A9-A51F5B1181EC}" dt="2022-01-18T08:50:46.024" v="5272" actId="478"/>
          <ac:picMkLst>
            <pc:docMk/>
            <pc:sldMk cId="2302274382" sldId="345"/>
            <ac:picMk id="9" creationId="{1431FBC0-5A1A-4665-8362-0F217A4A8051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2:55:10.077" v="5572" actId="171"/>
        <pc:sldMkLst>
          <pc:docMk/>
          <pc:sldMk cId="3244864264" sldId="346"/>
        </pc:sldMkLst>
        <pc:spChg chg="del">
          <ac:chgData name="Shoko Kakuda" userId="40706642-bbdd-4be4-a46a-1d3174691c72" providerId="ADAL" clId="{555CCB82-0E26-47AA-B5A9-A51F5B1181EC}" dt="2022-01-18T08:53:17.751" v="5413" actId="478"/>
          <ac:spMkLst>
            <pc:docMk/>
            <pc:sldMk cId="3244864264" sldId="346"/>
            <ac:spMk id="7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8T08:53:32.049" v="5416" actId="20577"/>
          <ac:spMkLst>
            <pc:docMk/>
            <pc:sldMk cId="3244864264" sldId="346"/>
            <ac:spMk id="10" creationId="{331A31BB-C754-4EBF-9BD9-72953383C3E3}"/>
          </ac:spMkLst>
        </pc:spChg>
        <pc:picChg chg="del">
          <ac:chgData name="Shoko Kakuda" userId="40706642-bbdd-4be4-a46a-1d3174691c72" providerId="ADAL" clId="{555CCB82-0E26-47AA-B5A9-A51F5B1181EC}" dt="2022-01-18T08:52:53.261" v="5403" actId="21"/>
          <ac:picMkLst>
            <pc:docMk/>
            <pc:sldMk cId="3244864264" sldId="346"/>
            <ac:picMk id="3" creationId="{00000000-0000-0000-0000-000000000000}"/>
          </ac:picMkLst>
        </pc:picChg>
        <pc:picChg chg="add del mod ord">
          <ac:chgData name="Shoko Kakuda" userId="40706642-bbdd-4be4-a46a-1d3174691c72" providerId="ADAL" clId="{555CCB82-0E26-47AA-B5A9-A51F5B1181EC}" dt="2022-01-19T02:55:10.077" v="5572" actId="171"/>
          <ac:picMkLst>
            <pc:docMk/>
            <pc:sldMk cId="3244864264" sldId="346"/>
            <ac:picMk id="5" creationId="{00000000-0000-0000-0000-000000000000}"/>
          </ac:picMkLst>
        </pc:picChg>
        <pc:picChg chg="add mod ord">
          <ac:chgData name="Shoko Kakuda" userId="40706642-bbdd-4be4-a46a-1d3174691c72" providerId="ADAL" clId="{555CCB82-0E26-47AA-B5A9-A51F5B1181EC}" dt="2022-01-18T08:55:56.914" v="5528" actId="167"/>
          <ac:picMkLst>
            <pc:docMk/>
            <pc:sldMk cId="3244864264" sldId="346"/>
            <ac:picMk id="8" creationId="{9F8C6309-E5D8-405D-B5B8-8AF5D7541137}"/>
          </ac:picMkLst>
        </pc:picChg>
        <pc:picChg chg="add del mod">
          <ac:chgData name="Shoko Kakuda" userId="40706642-bbdd-4be4-a46a-1d3174691c72" providerId="ADAL" clId="{555CCB82-0E26-47AA-B5A9-A51F5B1181EC}" dt="2022-01-18T08:53:03.581" v="5408"/>
          <ac:picMkLst>
            <pc:docMk/>
            <pc:sldMk cId="3244864264" sldId="346"/>
            <ac:picMk id="9" creationId="{2A1B761F-E4AA-48FB-8F37-0487B28E19FD}"/>
          </ac:picMkLst>
        </pc:picChg>
      </pc:sldChg>
      <pc:sldChg chg="addSp delSp modSp del mod">
        <pc:chgData name="Shoko Kakuda" userId="40706642-bbdd-4be4-a46a-1d3174691c72" providerId="ADAL" clId="{555CCB82-0E26-47AA-B5A9-A51F5B1181EC}" dt="2022-01-18T08:55:47.555" v="5527" actId="47"/>
        <pc:sldMkLst>
          <pc:docMk/>
          <pc:sldMk cId="615863508" sldId="347"/>
        </pc:sldMkLst>
        <pc:spChg chg="del mod">
          <ac:chgData name="Shoko Kakuda" userId="40706642-bbdd-4be4-a46a-1d3174691c72" providerId="ADAL" clId="{555CCB82-0E26-47AA-B5A9-A51F5B1181EC}" dt="2022-01-18T08:53:41.300" v="5418" actId="478"/>
          <ac:spMkLst>
            <pc:docMk/>
            <pc:sldMk cId="615863508" sldId="347"/>
            <ac:spMk id="7" creationId="{383A000F-434F-4517-B603-735B80BF849D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8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9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10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11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12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13" creationId="{00000000-0000-0000-0000-000000000000}"/>
          </ac:spMkLst>
        </pc:spChg>
        <pc:spChg chg="del mod">
          <ac:chgData name="Shoko Kakuda" userId="40706642-bbdd-4be4-a46a-1d3174691c72" providerId="ADAL" clId="{555CCB82-0E26-47AA-B5A9-A51F5B1181EC}" dt="2022-01-18T08:55:25.231" v="5450" actId="21"/>
          <ac:spMkLst>
            <pc:docMk/>
            <pc:sldMk cId="615863508" sldId="347"/>
            <ac:spMk id="14" creationId="{00000000-0000-0000-0000-000000000000}"/>
          </ac:spMkLst>
        </pc:spChg>
        <pc:spChg chg="add mod">
          <ac:chgData name="Shoko Kakuda" userId="40706642-bbdd-4be4-a46a-1d3174691c72" providerId="ADAL" clId="{555CCB82-0E26-47AA-B5A9-A51F5B1181EC}" dt="2022-01-18T08:53:44.875" v="5421" actId="20577"/>
          <ac:spMkLst>
            <pc:docMk/>
            <pc:sldMk cId="615863508" sldId="347"/>
            <ac:spMk id="15" creationId="{A8C905FB-7C04-49B3-A3F0-7C46BA10AC22}"/>
          </ac:spMkLst>
        </pc:spChg>
        <pc:picChg chg="del">
          <ac:chgData name="Shoko Kakuda" userId="40706642-bbdd-4be4-a46a-1d3174691c72" providerId="ADAL" clId="{555CCB82-0E26-47AA-B5A9-A51F5B1181EC}" dt="2022-01-18T08:55:01.633" v="5428" actId="21"/>
          <ac:picMkLst>
            <pc:docMk/>
            <pc:sldMk cId="615863508" sldId="347"/>
            <ac:picMk id="3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2:56:05.438" v="5580" actId="167"/>
        <pc:sldMkLst>
          <pc:docMk/>
          <pc:sldMk cId="1490381703" sldId="348"/>
        </pc:sldMkLst>
        <pc:spChg chg="add mod">
          <ac:chgData name="Shoko Kakuda" userId="40706642-bbdd-4be4-a46a-1d3174691c72" providerId="ADAL" clId="{555CCB82-0E26-47AA-B5A9-A51F5B1181EC}" dt="2022-01-18T08:58:03.452" v="5539"/>
          <ac:spMkLst>
            <pc:docMk/>
            <pc:sldMk cId="1490381703" sldId="348"/>
            <ac:spMk id="8" creationId="{C00937C7-0BA8-4500-A84F-BB3385075861}"/>
          </ac:spMkLst>
        </pc:spChg>
        <pc:spChg chg="del">
          <ac:chgData name="Shoko Kakuda" userId="40706642-bbdd-4be4-a46a-1d3174691c72" providerId="ADAL" clId="{555CCB82-0E26-47AA-B5A9-A51F5B1181EC}" dt="2022-01-18T08:58:03.055" v="5538" actId="478"/>
          <ac:spMkLst>
            <pc:docMk/>
            <pc:sldMk cId="1490381703" sldId="348"/>
            <ac:spMk id="11" creationId="{383A000F-434F-4517-B603-735B80BF849D}"/>
          </ac:spMkLst>
        </pc:spChg>
        <pc:picChg chg="del">
          <ac:chgData name="Shoko Kakuda" userId="40706642-bbdd-4be4-a46a-1d3174691c72" providerId="ADAL" clId="{555CCB82-0E26-47AA-B5A9-A51F5B1181EC}" dt="2022-01-19T02:55:59.757" v="5578" actId="21"/>
          <ac:picMkLst>
            <pc:docMk/>
            <pc:sldMk cId="1490381703" sldId="348"/>
            <ac:picMk id="3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9T02:55:37.002" v="5574" actId="14100"/>
          <ac:picMkLst>
            <pc:docMk/>
            <pc:sldMk cId="1490381703" sldId="348"/>
            <ac:picMk id="5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2:55:55.997" v="5576" actId="21"/>
          <ac:picMkLst>
            <pc:docMk/>
            <pc:sldMk cId="1490381703" sldId="348"/>
            <ac:picMk id="7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2:55:55.997" v="5576" actId="21"/>
          <ac:picMkLst>
            <pc:docMk/>
            <pc:sldMk cId="1490381703" sldId="348"/>
            <ac:picMk id="9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2:55:55.997" v="5576" actId="21"/>
          <ac:picMkLst>
            <pc:docMk/>
            <pc:sldMk cId="1490381703" sldId="348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2:55:57.964" v="5577"/>
          <ac:picMkLst>
            <pc:docMk/>
            <pc:sldMk cId="1490381703" sldId="348"/>
            <ac:picMk id="11" creationId="{73CD4EAA-0606-4BF0-975A-FE5322BA1831}"/>
          </ac:picMkLst>
        </pc:picChg>
        <pc:picChg chg="add mod">
          <ac:chgData name="Shoko Kakuda" userId="40706642-bbdd-4be4-a46a-1d3174691c72" providerId="ADAL" clId="{555CCB82-0E26-47AA-B5A9-A51F5B1181EC}" dt="2022-01-19T02:55:57.964" v="5577"/>
          <ac:picMkLst>
            <pc:docMk/>
            <pc:sldMk cId="1490381703" sldId="348"/>
            <ac:picMk id="12" creationId="{C64503EE-C258-4711-A24C-9403DA31ABBE}"/>
          </ac:picMkLst>
        </pc:picChg>
        <pc:picChg chg="add mod">
          <ac:chgData name="Shoko Kakuda" userId="40706642-bbdd-4be4-a46a-1d3174691c72" providerId="ADAL" clId="{555CCB82-0E26-47AA-B5A9-A51F5B1181EC}" dt="2022-01-19T02:55:57.964" v="5577"/>
          <ac:picMkLst>
            <pc:docMk/>
            <pc:sldMk cId="1490381703" sldId="348"/>
            <ac:picMk id="13" creationId="{DB6A0C85-3486-47BE-801E-0581D96C458A}"/>
          </ac:picMkLst>
        </pc:picChg>
        <pc:picChg chg="add mod ord">
          <ac:chgData name="Shoko Kakuda" userId="40706642-bbdd-4be4-a46a-1d3174691c72" providerId="ADAL" clId="{555CCB82-0E26-47AA-B5A9-A51F5B1181EC}" dt="2022-01-19T02:56:05.438" v="5580" actId="167"/>
          <ac:picMkLst>
            <pc:docMk/>
            <pc:sldMk cId="1490381703" sldId="348"/>
            <ac:picMk id="14" creationId="{C2C371C0-BBE7-4AD2-A359-917D2BF3E251}"/>
          </ac:picMkLst>
        </pc:picChg>
      </pc:sldChg>
      <pc:sldChg chg="addSp delSp modSp mod ord setBg">
        <pc:chgData name="Shoko Kakuda" userId="40706642-bbdd-4be4-a46a-1d3174691c72" providerId="ADAL" clId="{555CCB82-0E26-47AA-B5A9-A51F5B1181EC}" dt="2022-01-18T09:00:05.128" v="5558" actId="1076"/>
        <pc:sldMkLst>
          <pc:docMk/>
          <pc:sldMk cId="2381199638" sldId="350"/>
        </pc:sldMkLst>
        <pc:spChg chg="del">
          <ac:chgData name="Shoko Kakuda" userId="40706642-bbdd-4be4-a46a-1d3174691c72" providerId="ADAL" clId="{555CCB82-0E26-47AA-B5A9-A51F5B1181EC}" dt="2022-01-18T08:59:38.514" v="5552" actId="478"/>
          <ac:spMkLst>
            <pc:docMk/>
            <pc:sldMk cId="2381199638" sldId="350"/>
            <ac:spMk id="7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8T09:00:05.128" v="5558" actId="1076"/>
          <ac:spMkLst>
            <pc:docMk/>
            <pc:sldMk cId="2381199638" sldId="350"/>
            <ac:spMk id="8" creationId="{868AE12C-DDA9-4430-8544-BADE622C895B}"/>
          </ac:spMkLst>
        </pc:spChg>
        <pc:picChg chg="add mod">
          <ac:chgData name="Shoko Kakuda" userId="40706642-bbdd-4be4-a46a-1d3174691c72" providerId="ADAL" clId="{555CCB82-0E26-47AA-B5A9-A51F5B1181EC}" dt="2022-01-18T08:59:29.417" v="5551" actId="14100"/>
          <ac:picMkLst>
            <pc:docMk/>
            <pc:sldMk cId="2381199638" sldId="350"/>
            <ac:picMk id="3" creationId="{92087056-6E0A-407C-8033-B60F573A8478}"/>
          </ac:picMkLst>
        </pc:picChg>
        <pc:picChg chg="del mod">
          <ac:chgData name="Shoko Kakuda" userId="40706642-bbdd-4be4-a46a-1d3174691c72" providerId="ADAL" clId="{555CCB82-0E26-47AA-B5A9-A51F5B1181EC}" dt="2022-01-18T08:59:26.950" v="5550" actId="478"/>
          <ac:picMkLst>
            <pc:docMk/>
            <pc:sldMk cId="2381199638" sldId="350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58:30.341" v="5543" actId="478"/>
          <ac:picMkLst>
            <pc:docMk/>
            <pc:sldMk cId="2381199638" sldId="350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555CCB82-0E26-47AA-B5A9-A51F5B1181EC}" dt="2022-01-18T08:59:06.411" v="5548" actId="478"/>
          <ac:picMkLst>
            <pc:docMk/>
            <pc:sldMk cId="2381199638" sldId="350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2:59:08.796" v="5980" actId="1038"/>
        <pc:sldMkLst>
          <pc:docMk/>
          <pc:sldMk cId="47025631" sldId="351"/>
        </pc:sldMkLst>
        <pc:spChg chg="del">
          <ac:chgData name="Shoko Kakuda" userId="40706642-bbdd-4be4-a46a-1d3174691c72" providerId="ADAL" clId="{555CCB82-0E26-47AA-B5A9-A51F5B1181EC}" dt="2022-01-19T02:55:47.755" v="5575" actId="478"/>
          <ac:spMkLst>
            <pc:docMk/>
            <pc:sldMk cId="47025631" sldId="351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2:58:16.338" v="5961" actId="478"/>
          <ac:spMkLst>
            <pc:docMk/>
            <pc:sldMk cId="47025631" sldId="351"/>
            <ac:spMk id="8" creationId="{383A000F-434F-4517-B603-735B80BF849D}"/>
          </ac:spMkLst>
        </pc:spChg>
        <pc:spChg chg="add mod">
          <ac:chgData name="Shoko Kakuda" userId="40706642-bbdd-4be4-a46a-1d3174691c72" providerId="ADAL" clId="{555CCB82-0E26-47AA-B5A9-A51F5B1181EC}" dt="2022-01-19T02:58:38.066" v="5966" actId="1076"/>
          <ac:spMkLst>
            <pc:docMk/>
            <pc:sldMk cId="47025631" sldId="351"/>
            <ac:spMk id="11" creationId="{2D1FDBC9-FB90-4EB2-9C0B-795299E16CF1}"/>
          </ac:spMkLst>
        </pc:spChg>
        <pc:picChg chg="del">
          <ac:chgData name="Shoko Kakuda" userId="40706642-bbdd-4be4-a46a-1d3174691c72" providerId="ADAL" clId="{555CCB82-0E26-47AA-B5A9-A51F5B1181EC}" dt="2022-01-19T02:56:40.070" v="5583" actId="478"/>
          <ac:picMkLst>
            <pc:docMk/>
            <pc:sldMk cId="47025631" sldId="351"/>
            <ac:picMk id="3" creationId="{00000000-0000-0000-0000-000000000000}"/>
          </ac:picMkLst>
        </pc:picChg>
        <pc:picChg chg="mod">
          <ac:chgData name="Shoko Kakuda" userId="40706642-bbdd-4be4-a46a-1d3174691c72" providerId="ADAL" clId="{555CCB82-0E26-47AA-B5A9-A51F5B1181EC}" dt="2022-01-19T02:59:00.644" v="5973" actId="1076"/>
          <ac:picMkLst>
            <pc:docMk/>
            <pc:sldMk cId="47025631" sldId="351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2:58:57.152" v="5972" actId="1076"/>
          <ac:picMkLst>
            <pc:docMk/>
            <pc:sldMk cId="47025631" sldId="351"/>
            <ac:picMk id="6" creationId="{5DD44A18-A4DF-412B-8EBC-ED398699EF4C}"/>
          </ac:picMkLst>
        </pc:picChg>
        <pc:picChg chg="mod">
          <ac:chgData name="Shoko Kakuda" userId="40706642-bbdd-4be4-a46a-1d3174691c72" providerId="ADAL" clId="{555CCB82-0E26-47AA-B5A9-A51F5B1181EC}" dt="2022-01-19T02:59:08.796" v="5980" actId="1038"/>
          <ac:picMkLst>
            <pc:docMk/>
            <pc:sldMk cId="47025631" sldId="351"/>
            <ac:picMk id="7" creationId="{00000000-0000-0000-0000-000000000000}"/>
          </ac:picMkLst>
        </pc:picChg>
        <pc:picChg chg="add mod ord">
          <ac:chgData name="Shoko Kakuda" userId="40706642-bbdd-4be4-a46a-1d3174691c72" providerId="ADAL" clId="{555CCB82-0E26-47AA-B5A9-A51F5B1181EC}" dt="2022-01-19T02:58:12.852" v="5960" actId="167"/>
          <ac:picMkLst>
            <pc:docMk/>
            <pc:sldMk cId="47025631" sldId="351"/>
            <ac:picMk id="10" creationId="{C815076E-3202-4667-B857-727C1BCCD5C6}"/>
          </ac:picMkLst>
        </pc:picChg>
      </pc:sldChg>
      <pc:sldChg chg="delSp modSp del mod delAnim">
        <pc:chgData name="Shoko Kakuda" userId="40706642-bbdd-4be4-a46a-1d3174691c72" providerId="ADAL" clId="{555CCB82-0E26-47AA-B5A9-A51F5B1181EC}" dt="2022-01-19T02:59:53.928" v="6133" actId="47"/>
        <pc:sldMkLst>
          <pc:docMk/>
          <pc:sldMk cId="381743910" sldId="352"/>
        </pc:sldMkLst>
        <pc:spChg chg="del">
          <ac:chgData name="Shoko Kakuda" userId="40706642-bbdd-4be4-a46a-1d3174691c72" providerId="ADAL" clId="{555CCB82-0E26-47AA-B5A9-A51F5B1181EC}" dt="2022-01-19T02:56:16.823" v="5581" actId="478"/>
          <ac:spMkLst>
            <pc:docMk/>
            <pc:sldMk cId="381743910" sldId="352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2:56:21.549" v="5582" actId="478"/>
          <ac:spMkLst>
            <pc:docMk/>
            <pc:sldMk cId="381743910" sldId="352"/>
            <ac:spMk id="3" creationId="{00000000-0000-0000-0000-000000000000}"/>
          </ac:spMkLst>
        </pc:spChg>
        <pc:picChg chg="del mod">
          <ac:chgData name="Shoko Kakuda" userId="40706642-bbdd-4be4-a46a-1d3174691c72" providerId="ADAL" clId="{555CCB82-0E26-47AA-B5A9-A51F5B1181EC}" dt="2022-01-19T02:59:30.605" v="5987" actId="21"/>
          <ac:picMkLst>
            <pc:docMk/>
            <pc:sldMk cId="381743910" sldId="352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2:59:30.605" v="5987" actId="21"/>
          <ac:picMkLst>
            <pc:docMk/>
            <pc:sldMk cId="381743910" sldId="352"/>
            <ac:picMk id="8" creationId="{00000000-0000-0000-0000-000000000000}"/>
          </ac:picMkLst>
        </pc:picChg>
      </pc:sldChg>
      <pc:sldChg chg="addSp delSp modSp mod">
        <pc:chgData name="Shoko Kakuda" userId="40706642-bbdd-4be4-a46a-1d3174691c72" providerId="ADAL" clId="{555CCB82-0E26-47AA-B5A9-A51F5B1181EC}" dt="2022-01-19T03:05:44.189" v="6722" actId="1076"/>
        <pc:sldMkLst>
          <pc:docMk/>
          <pc:sldMk cId="3157134730" sldId="353"/>
        </pc:sldMkLst>
        <pc:spChg chg="del">
          <ac:chgData name="Shoko Kakuda" userId="40706642-bbdd-4be4-a46a-1d3174691c72" providerId="ADAL" clId="{555CCB82-0E26-47AA-B5A9-A51F5B1181EC}" dt="2022-01-19T03:04:21.168" v="6708" actId="478"/>
          <ac:spMkLst>
            <pc:docMk/>
            <pc:sldMk cId="3157134730" sldId="353"/>
            <ac:spMk id="2" creationId="{00000000-0000-0000-0000-000000000000}"/>
          </ac:spMkLst>
        </pc:spChg>
        <pc:spChg chg="del">
          <ac:chgData name="Shoko Kakuda" userId="40706642-bbdd-4be4-a46a-1d3174691c72" providerId="ADAL" clId="{555CCB82-0E26-47AA-B5A9-A51F5B1181EC}" dt="2022-01-19T03:05:10.527" v="6718" actId="478"/>
          <ac:spMkLst>
            <pc:docMk/>
            <pc:sldMk cId="3157134730" sldId="353"/>
            <ac:spMk id="6" creationId="{383A000F-434F-4517-B603-735B80BF849D}"/>
          </ac:spMkLst>
        </pc:spChg>
        <pc:spChg chg="add del mod">
          <ac:chgData name="Shoko Kakuda" userId="40706642-bbdd-4be4-a46a-1d3174691c72" providerId="ADAL" clId="{555CCB82-0E26-47AA-B5A9-A51F5B1181EC}" dt="2022-01-19T03:04:45.906" v="6712" actId="478"/>
          <ac:spMkLst>
            <pc:docMk/>
            <pc:sldMk cId="3157134730" sldId="353"/>
            <ac:spMk id="8" creationId="{ECEA857B-B606-4733-BD04-623587774B40}"/>
          </ac:spMkLst>
        </pc:spChg>
        <pc:spChg chg="add mod">
          <ac:chgData name="Shoko Kakuda" userId="40706642-bbdd-4be4-a46a-1d3174691c72" providerId="ADAL" clId="{555CCB82-0E26-47AA-B5A9-A51F5B1181EC}" dt="2022-01-19T03:05:17.746" v="6719"/>
          <ac:spMkLst>
            <pc:docMk/>
            <pc:sldMk cId="3157134730" sldId="353"/>
            <ac:spMk id="10" creationId="{8F956338-5E7D-41B0-9A57-4DCC484BD11E}"/>
          </ac:spMkLst>
        </pc:spChg>
        <pc:picChg chg="del">
          <ac:chgData name="Shoko Kakuda" userId="40706642-bbdd-4be4-a46a-1d3174691c72" providerId="ADAL" clId="{555CCB82-0E26-47AA-B5A9-A51F5B1181EC}" dt="2022-01-19T03:04:36.161" v="6709" actId="21"/>
          <ac:picMkLst>
            <pc:docMk/>
            <pc:sldMk cId="3157134730" sldId="353"/>
            <ac:picMk id="3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3:04:39.633" v="6711" actId="21"/>
          <ac:picMkLst>
            <pc:docMk/>
            <pc:sldMk cId="3157134730" sldId="353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3:05:35.272" v="6720" actId="14100"/>
          <ac:picMkLst>
            <pc:docMk/>
            <pc:sldMk cId="3157134730" sldId="353"/>
            <ac:picMk id="7" creationId="{CC508367-E9D1-4995-AC6F-22BBC8BFD04F}"/>
          </ac:picMkLst>
        </pc:picChg>
        <pc:picChg chg="add mod">
          <ac:chgData name="Shoko Kakuda" userId="40706642-bbdd-4be4-a46a-1d3174691c72" providerId="ADAL" clId="{555CCB82-0E26-47AA-B5A9-A51F5B1181EC}" dt="2022-01-19T03:05:44.189" v="6722" actId="1076"/>
          <ac:picMkLst>
            <pc:docMk/>
            <pc:sldMk cId="3157134730" sldId="353"/>
            <ac:picMk id="9" creationId="{0A8F3D5A-83B4-4D16-A56B-33328DAA716C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4T07:44:54.392" v="314" actId="1076"/>
        <pc:sldMkLst>
          <pc:docMk/>
          <pc:sldMk cId="169321010" sldId="354"/>
        </pc:sldMkLst>
        <pc:picChg chg="del">
          <ac:chgData name="Shoko Kakuda" userId="40706642-bbdd-4be4-a46a-1d3174691c72" providerId="ADAL" clId="{555CCB82-0E26-47AA-B5A9-A51F5B1181EC}" dt="2022-01-14T07:44:19.842" v="215" actId="478"/>
          <ac:picMkLst>
            <pc:docMk/>
            <pc:sldMk cId="169321010" sldId="354"/>
            <ac:picMk id="6" creationId="{9D63FE4B-583B-4720-923B-C23D809F7728}"/>
          </ac:picMkLst>
        </pc:picChg>
        <pc:picChg chg="add mod ord">
          <ac:chgData name="Shoko Kakuda" userId="40706642-bbdd-4be4-a46a-1d3174691c72" providerId="ADAL" clId="{555CCB82-0E26-47AA-B5A9-A51F5B1181EC}" dt="2022-01-14T07:44:49.019" v="311" actId="171"/>
          <ac:picMkLst>
            <pc:docMk/>
            <pc:sldMk cId="169321010" sldId="354"/>
            <ac:picMk id="8" creationId="{2396B1F0-33A4-4111-AB80-107E77BB3BD7}"/>
          </ac:picMkLst>
        </pc:picChg>
        <pc:picChg chg="del">
          <ac:chgData name="Shoko Kakuda" userId="40706642-bbdd-4be4-a46a-1d3174691c72" providerId="ADAL" clId="{555CCB82-0E26-47AA-B5A9-A51F5B1181EC}" dt="2022-01-14T07:44:21.657" v="216" actId="478"/>
          <ac:picMkLst>
            <pc:docMk/>
            <pc:sldMk cId="169321010" sldId="354"/>
            <ac:picMk id="9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4T07:44:54.392" v="314" actId="1076"/>
          <ac:picMkLst>
            <pc:docMk/>
            <pc:sldMk cId="169321010" sldId="354"/>
            <ac:picMk id="10" creationId="{E0F0BAB8-8681-4260-8B52-BDCCC97FD385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4T07:46:19.035" v="329" actId="14100"/>
        <pc:sldMkLst>
          <pc:docMk/>
          <pc:sldMk cId="1070371168" sldId="355"/>
        </pc:sldMkLst>
        <pc:picChg chg="del">
          <ac:chgData name="Shoko Kakuda" userId="40706642-bbdd-4be4-a46a-1d3174691c72" providerId="ADAL" clId="{555CCB82-0E26-47AA-B5A9-A51F5B1181EC}" dt="2022-01-14T07:45:56.921" v="321" actId="478"/>
          <ac:picMkLst>
            <pc:docMk/>
            <pc:sldMk cId="1070371168" sldId="355"/>
            <ac:picMk id="8" creationId="{2396B1F0-33A4-4111-AB80-107E77BB3BD7}"/>
          </ac:picMkLst>
        </pc:picChg>
        <pc:picChg chg="add mod">
          <ac:chgData name="Shoko Kakuda" userId="40706642-bbdd-4be4-a46a-1d3174691c72" providerId="ADAL" clId="{555CCB82-0E26-47AA-B5A9-A51F5B1181EC}" dt="2022-01-14T07:46:12.886" v="326" actId="1076"/>
          <ac:picMkLst>
            <pc:docMk/>
            <pc:sldMk cId="1070371168" sldId="355"/>
            <ac:picMk id="9" creationId="{71E87CAB-B48A-406F-AAC5-5659F1B03EC8}"/>
          </ac:picMkLst>
        </pc:picChg>
        <pc:picChg chg="del">
          <ac:chgData name="Shoko Kakuda" userId="40706642-bbdd-4be4-a46a-1d3174691c72" providerId="ADAL" clId="{555CCB82-0E26-47AA-B5A9-A51F5B1181EC}" dt="2022-01-14T07:45:57.739" v="322" actId="478"/>
          <ac:picMkLst>
            <pc:docMk/>
            <pc:sldMk cId="1070371168" sldId="355"/>
            <ac:picMk id="10" creationId="{E0F0BAB8-8681-4260-8B52-BDCCC97FD385}"/>
          </ac:picMkLst>
        </pc:picChg>
        <pc:picChg chg="add mod">
          <ac:chgData name="Shoko Kakuda" userId="40706642-bbdd-4be4-a46a-1d3174691c72" providerId="ADAL" clId="{555CCB82-0E26-47AA-B5A9-A51F5B1181EC}" dt="2022-01-14T07:46:19.035" v="329" actId="14100"/>
          <ac:picMkLst>
            <pc:docMk/>
            <pc:sldMk cId="1070371168" sldId="355"/>
            <ac:picMk id="11" creationId="{3F5D5DB9-2B05-47A5-A1C1-A68E3F5943AE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4T07:50:48.735" v="765" actId="1076"/>
        <pc:sldMkLst>
          <pc:docMk/>
          <pc:sldMk cId="1746239522" sldId="356"/>
        </pc:sldMkLst>
        <pc:spChg chg="add del mod">
          <ac:chgData name="Shoko Kakuda" userId="40706642-bbdd-4be4-a46a-1d3174691c72" providerId="ADAL" clId="{555CCB82-0E26-47AA-B5A9-A51F5B1181EC}" dt="2022-01-14T07:49:24.683" v="509" actId="478"/>
          <ac:spMkLst>
            <pc:docMk/>
            <pc:sldMk cId="1746239522" sldId="356"/>
            <ac:spMk id="3" creationId="{8F32989E-D9FA-4C01-9549-2D854A24BAE4}"/>
          </ac:spMkLst>
        </pc:spChg>
        <pc:picChg chg="del">
          <ac:chgData name="Shoko Kakuda" userId="40706642-bbdd-4be4-a46a-1d3174691c72" providerId="ADAL" clId="{555CCB82-0E26-47AA-B5A9-A51F5B1181EC}" dt="2022-01-14T07:49:21.242" v="508" actId="478"/>
          <ac:picMkLst>
            <pc:docMk/>
            <pc:sldMk cId="1746239522" sldId="356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4T07:49:21.242" v="508" actId="478"/>
          <ac:picMkLst>
            <pc:docMk/>
            <pc:sldMk cId="1746239522" sldId="356"/>
            <ac:picMk id="7" creationId="{C779BE3C-569A-4FEF-A4E4-115512ABD4BD}"/>
          </ac:picMkLst>
        </pc:picChg>
        <pc:picChg chg="add mod">
          <ac:chgData name="Shoko Kakuda" userId="40706642-bbdd-4be4-a46a-1d3174691c72" providerId="ADAL" clId="{555CCB82-0E26-47AA-B5A9-A51F5B1181EC}" dt="2022-01-14T07:50:44.329" v="764" actId="14100"/>
          <ac:picMkLst>
            <pc:docMk/>
            <pc:sldMk cId="1746239522" sldId="356"/>
            <ac:picMk id="8" creationId="{5DE1EDE9-B6A6-4F46-A313-68E37F18269F}"/>
          </ac:picMkLst>
        </pc:picChg>
        <pc:picChg chg="add mod">
          <ac:chgData name="Shoko Kakuda" userId="40706642-bbdd-4be4-a46a-1d3174691c72" providerId="ADAL" clId="{555CCB82-0E26-47AA-B5A9-A51F5B1181EC}" dt="2022-01-14T07:50:48.735" v="765" actId="1076"/>
          <ac:picMkLst>
            <pc:docMk/>
            <pc:sldMk cId="1746239522" sldId="356"/>
            <ac:picMk id="11" creationId="{D6991610-B673-409A-AD7A-C94F5DEF6325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4T07:51:31.062" v="772" actId="1076"/>
        <pc:sldMkLst>
          <pc:docMk/>
          <pc:sldMk cId="191319689" sldId="357"/>
        </pc:sldMkLst>
        <pc:spChg chg="mod">
          <ac:chgData name="Shoko Kakuda" userId="40706642-bbdd-4be4-a46a-1d3174691c72" providerId="ADAL" clId="{555CCB82-0E26-47AA-B5A9-A51F5B1181EC}" dt="2022-01-14T07:51:31.062" v="772" actId="1076"/>
          <ac:spMkLst>
            <pc:docMk/>
            <pc:sldMk cId="191319689" sldId="357"/>
            <ac:spMk id="10" creationId="{00CD0A30-E22E-41A6-894C-649F8EFA5792}"/>
          </ac:spMkLst>
        </pc:spChg>
        <pc:picChg chg="add mod">
          <ac:chgData name="Shoko Kakuda" userId="40706642-bbdd-4be4-a46a-1d3174691c72" providerId="ADAL" clId="{555CCB82-0E26-47AA-B5A9-A51F5B1181EC}" dt="2022-01-14T07:50:38.287" v="762" actId="1076"/>
          <ac:picMkLst>
            <pc:docMk/>
            <pc:sldMk cId="191319689" sldId="357"/>
            <ac:picMk id="6" creationId="{C3438C86-ABEB-43BA-8CAA-F83E9A1A73CF}"/>
          </ac:picMkLst>
        </pc:picChg>
        <pc:picChg chg="add mod">
          <ac:chgData name="Shoko Kakuda" userId="40706642-bbdd-4be4-a46a-1d3174691c72" providerId="ADAL" clId="{555CCB82-0E26-47AA-B5A9-A51F5B1181EC}" dt="2022-01-14T07:50:41.779" v="763" actId="1076"/>
          <ac:picMkLst>
            <pc:docMk/>
            <pc:sldMk cId="191319689" sldId="357"/>
            <ac:picMk id="7" creationId="{C5323BF9-3282-4A97-846E-22DC933353F6}"/>
          </ac:picMkLst>
        </pc:picChg>
        <pc:picChg chg="del">
          <ac:chgData name="Shoko Kakuda" userId="40706642-bbdd-4be4-a46a-1d3174691c72" providerId="ADAL" clId="{555CCB82-0E26-47AA-B5A9-A51F5B1181EC}" dt="2022-01-14T07:50:15.824" v="642" actId="478"/>
          <ac:picMkLst>
            <pc:docMk/>
            <pc:sldMk cId="191319689" sldId="357"/>
            <ac:picMk id="8" creationId="{5DE1EDE9-B6A6-4F46-A313-68E37F18269F}"/>
          </ac:picMkLst>
        </pc:picChg>
        <pc:picChg chg="del">
          <ac:chgData name="Shoko Kakuda" userId="40706642-bbdd-4be4-a46a-1d3174691c72" providerId="ADAL" clId="{555CCB82-0E26-47AA-B5A9-A51F5B1181EC}" dt="2022-01-14T07:50:15.824" v="642" actId="478"/>
          <ac:picMkLst>
            <pc:docMk/>
            <pc:sldMk cId="191319689" sldId="357"/>
            <ac:picMk id="11" creationId="{D6991610-B673-409A-AD7A-C94F5DEF6325}"/>
          </ac:picMkLst>
        </pc:picChg>
      </pc:sldChg>
      <pc:sldChg chg="addSp modSp add mod">
        <pc:chgData name="Shoko Kakuda" userId="40706642-bbdd-4be4-a46a-1d3174691c72" providerId="ADAL" clId="{555CCB82-0E26-47AA-B5A9-A51F5B1181EC}" dt="2022-01-14T07:56:26.062" v="1093" actId="167"/>
        <pc:sldMkLst>
          <pc:docMk/>
          <pc:sldMk cId="1748541280" sldId="358"/>
        </pc:sldMkLst>
        <pc:spChg chg="add mod">
          <ac:chgData name="Shoko Kakuda" userId="40706642-bbdd-4be4-a46a-1d3174691c72" providerId="ADAL" clId="{555CCB82-0E26-47AA-B5A9-A51F5B1181EC}" dt="2022-01-14T07:56:22.137" v="1092" actId="164"/>
          <ac:spMkLst>
            <pc:docMk/>
            <pc:sldMk cId="1748541280" sldId="358"/>
            <ac:spMk id="2" creationId="{531F928E-6EE0-4983-A28B-6A8235290B0D}"/>
          </ac:spMkLst>
        </pc:spChg>
        <pc:spChg chg="add mod">
          <ac:chgData name="Shoko Kakuda" userId="40706642-bbdd-4be4-a46a-1d3174691c72" providerId="ADAL" clId="{555CCB82-0E26-47AA-B5A9-A51F5B1181EC}" dt="2022-01-14T07:56:22.137" v="1092" actId="164"/>
          <ac:spMkLst>
            <pc:docMk/>
            <pc:sldMk cId="1748541280" sldId="358"/>
            <ac:spMk id="17" creationId="{DE92D71D-28D3-4830-AFB0-335E8FDA29D8}"/>
          </ac:spMkLst>
        </pc:spChg>
        <pc:spChg chg="add mod">
          <ac:chgData name="Shoko Kakuda" userId="40706642-bbdd-4be4-a46a-1d3174691c72" providerId="ADAL" clId="{555CCB82-0E26-47AA-B5A9-A51F5B1181EC}" dt="2022-01-14T07:56:22.137" v="1092" actId="164"/>
          <ac:spMkLst>
            <pc:docMk/>
            <pc:sldMk cId="1748541280" sldId="358"/>
            <ac:spMk id="18" creationId="{0EE6576D-FAE7-4581-9418-A8442FE66124}"/>
          </ac:spMkLst>
        </pc:spChg>
        <pc:spChg chg="add mod">
          <ac:chgData name="Shoko Kakuda" userId="40706642-bbdd-4be4-a46a-1d3174691c72" providerId="ADAL" clId="{555CCB82-0E26-47AA-B5A9-A51F5B1181EC}" dt="2022-01-14T07:56:22.137" v="1092" actId="164"/>
          <ac:spMkLst>
            <pc:docMk/>
            <pc:sldMk cId="1748541280" sldId="358"/>
            <ac:spMk id="19" creationId="{961CD024-6254-4D91-A3EA-7A80BB96186D}"/>
          </ac:spMkLst>
        </pc:spChg>
        <pc:grpChg chg="add mod ord">
          <ac:chgData name="Shoko Kakuda" userId="40706642-bbdd-4be4-a46a-1d3174691c72" providerId="ADAL" clId="{555CCB82-0E26-47AA-B5A9-A51F5B1181EC}" dt="2022-01-14T07:56:26.062" v="1093" actId="167"/>
          <ac:grpSpMkLst>
            <pc:docMk/>
            <pc:sldMk cId="1748541280" sldId="358"/>
            <ac:grpSpMk id="3" creationId="{A216F028-699C-4AC0-B6E3-E807FAEEED17}"/>
          </ac:grpSpMkLst>
        </pc:grpChg>
        <pc:picChg chg="mod">
          <ac:chgData name="Shoko Kakuda" userId="40706642-bbdd-4be4-a46a-1d3174691c72" providerId="ADAL" clId="{555CCB82-0E26-47AA-B5A9-A51F5B1181EC}" dt="2022-01-14T07:56:22.137" v="1092" actId="164"/>
          <ac:picMkLst>
            <pc:docMk/>
            <pc:sldMk cId="1748541280" sldId="358"/>
            <ac:picMk id="11" creationId="{DB40C269-9555-4046-9E55-9709209FBE13}"/>
          </ac:picMkLst>
        </pc:picChg>
        <pc:picChg chg="mod">
          <ac:chgData name="Shoko Kakuda" userId="40706642-bbdd-4be4-a46a-1d3174691c72" providerId="ADAL" clId="{555CCB82-0E26-47AA-B5A9-A51F5B1181EC}" dt="2022-01-14T07:56:22.137" v="1092" actId="164"/>
          <ac:picMkLst>
            <pc:docMk/>
            <pc:sldMk cId="1748541280" sldId="358"/>
            <ac:picMk id="12" creationId="{859FD7A0-12AB-4785-960F-9500B640CCA9}"/>
          </ac:picMkLst>
        </pc:picChg>
      </pc:sldChg>
      <pc:sldChg chg="addSp modSp add mod">
        <pc:chgData name="Shoko Kakuda" userId="40706642-bbdd-4be4-a46a-1d3174691c72" providerId="ADAL" clId="{555CCB82-0E26-47AA-B5A9-A51F5B1181EC}" dt="2022-01-14T08:40:29.223" v="1345" actId="167"/>
        <pc:sldMkLst>
          <pc:docMk/>
          <pc:sldMk cId="71404050" sldId="359"/>
        </pc:sldMkLst>
        <pc:spChg chg="add mod">
          <ac:chgData name="Shoko Kakuda" userId="40706642-bbdd-4be4-a46a-1d3174691c72" providerId="ADAL" clId="{555CCB82-0E26-47AA-B5A9-A51F5B1181EC}" dt="2022-01-14T08:40:25.039" v="1344" actId="164"/>
          <ac:spMkLst>
            <pc:docMk/>
            <pc:sldMk cId="71404050" sldId="359"/>
            <ac:spMk id="2" creationId="{72964C18-B0F8-4A14-BE42-0AFD5000D271}"/>
          </ac:spMkLst>
        </pc:spChg>
        <pc:spChg chg="add mod">
          <ac:chgData name="Shoko Kakuda" userId="40706642-bbdd-4be4-a46a-1d3174691c72" providerId="ADAL" clId="{555CCB82-0E26-47AA-B5A9-A51F5B1181EC}" dt="2022-01-14T08:40:25.039" v="1344" actId="164"/>
          <ac:spMkLst>
            <pc:docMk/>
            <pc:sldMk cId="71404050" sldId="359"/>
            <ac:spMk id="10" creationId="{A1F6935A-4BB5-419C-BBB7-3FC2D6F08DD9}"/>
          </ac:spMkLst>
        </pc:spChg>
        <pc:spChg chg="add mod">
          <ac:chgData name="Shoko Kakuda" userId="40706642-bbdd-4be4-a46a-1d3174691c72" providerId="ADAL" clId="{555CCB82-0E26-47AA-B5A9-A51F5B1181EC}" dt="2022-01-14T08:40:25.039" v="1344" actId="164"/>
          <ac:spMkLst>
            <pc:docMk/>
            <pc:sldMk cId="71404050" sldId="359"/>
            <ac:spMk id="11" creationId="{935B0C3A-64DD-4180-B4AB-073481CC909D}"/>
          </ac:spMkLst>
        </pc:spChg>
        <pc:spChg chg="add mod">
          <ac:chgData name="Shoko Kakuda" userId="40706642-bbdd-4be4-a46a-1d3174691c72" providerId="ADAL" clId="{555CCB82-0E26-47AA-B5A9-A51F5B1181EC}" dt="2022-01-14T08:40:25.039" v="1344" actId="164"/>
          <ac:spMkLst>
            <pc:docMk/>
            <pc:sldMk cId="71404050" sldId="359"/>
            <ac:spMk id="12" creationId="{8870652D-88AB-4990-9C95-D2D2F9D9760F}"/>
          </ac:spMkLst>
        </pc:spChg>
        <pc:spChg chg="add mod">
          <ac:chgData name="Shoko Kakuda" userId="40706642-bbdd-4be4-a46a-1d3174691c72" providerId="ADAL" clId="{555CCB82-0E26-47AA-B5A9-A51F5B1181EC}" dt="2022-01-14T08:40:25.039" v="1344" actId="164"/>
          <ac:spMkLst>
            <pc:docMk/>
            <pc:sldMk cId="71404050" sldId="359"/>
            <ac:spMk id="13" creationId="{4C2CBB56-FE19-481B-9D32-4F0B699A25F7}"/>
          </ac:spMkLst>
        </pc:spChg>
        <pc:grpChg chg="add mod ord">
          <ac:chgData name="Shoko Kakuda" userId="40706642-bbdd-4be4-a46a-1d3174691c72" providerId="ADAL" clId="{555CCB82-0E26-47AA-B5A9-A51F5B1181EC}" dt="2022-01-14T08:40:29.223" v="1345" actId="167"/>
          <ac:grpSpMkLst>
            <pc:docMk/>
            <pc:sldMk cId="71404050" sldId="359"/>
            <ac:grpSpMk id="3" creationId="{AFC652AF-3F06-41AC-91DC-1B5A71C09D23}"/>
          </ac:grpSpMkLst>
        </pc:grpChg>
        <pc:picChg chg="mod">
          <ac:chgData name="Shoko Kakuda" userId="40706642-bbdd-4be4-a46a-1d3174691c72" providerId="ADAL" clId="{555CCB82-0E26-47AA-B5A9-A51F5B1181EC}" dt="2022-01-14T08:40:25.039" v="1344" actId="164"/>
          <ac:picMkLst>
            <pc:docMk/>
            <pc:sldMk cId="71404050" sldId="359"/>
            <ac:picMk id="4" creationId="{BAC04D3F-36EB-4436-89FE-5409E13D1173}"/>
          </ac:picMkLst>
        </pc:picChg>
        <pc:picChg chg="mod">
          <ac:chgData name="Shoko Kakuda" userId="40706642-bbdd-4be4-a46a-1d3174691c72" providerId="ADAL" clId="{555CCB82-0E26-47AA-B5A9-A51F5B1181EC}" dt="2022-01-14T08:37:47.344" v="1258" actId="1035"/>
          <ac:picMkLst>
            <pc:docMk/>
            <pc:sldMk cId="71404050" sldId="359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4T08:37:34.055" v="1225" actId="1076"/>
          <ac:picMkLst>
            <pc:docMk/>
            <pc:sldMk cId="71404050" sldId="359"/>
            <ac:picMk id="8" creationId="{FFB590ED-B7C9-4E75-B3FF-00F8EA61B978}"/>
          </ac:picMkLst>
        </pc:picChg>
      </pc:sldChg>
      <pc:sldChg chg="add del">
        <pc:chgData name="Shoko Kakuda" userId="40706642-bbdd-4be4-a46a-1d3174691c72" providerId="ADAL" clId="{555CCB82-0E26-47AA-B5A9-A51F5B1181EC}" dt="2022-01-14T08:36:50.045" v="1216"/>
        <pc:sldMkLst>
          <pc:docMk/>
          <pc:sldMk cId="3277189825" sldId="359"/>
        </pc:sldMkLst>
      </pc:sldChg>
      <pc:sldChg chg="addSp delSp modSp add mod">
        <pc:chgData name="Shoko Kakuda" userId="40706642-bbdd-4be4-a46a-1d3174691c72" providerId="ADAL" clId="{555CCB82-0E26-47AA-B5A9-A51F5B1181EC}" dt="2022-01-14T08:48:44.771" v="1447" actId="171"/>
        <pc:sldMkLst>
          <pc:docMk/>
          <pc:sldMk cId="3061565923" sldId="360"/>
        </pc:sldMkLst>
        <pc:spChg chg="add mod">
          <ac:chgData name="Shoko Kakuda" userId="40706642-bbdd-4be4-a46a-1d3174691c72" providerId="ADAL" clId="{555CCB82-0E26-47AA-B5A9-A51F5B1181EC}" dt="2022-01-14T08:48:39.981" v="1444" actId="164"/>
          <ac:spMkLst>
            <pc:docMk/>
            <pc:sldMk cId="3061565923" sldId="360"/>
            <ac:spMk id="2" creationId="{41A699ED-9FB4-42CB-851E-3F87593B7BC8}"/>
          </ac:spMkLst>
        </pc:spChg>
        <pc:spChg chg="add del mod">
          <ac:chgData name="Shoko Kakuda" userId="40706642-bbdd-4be4-a46a-1d3174691c72" providerId="ADAL" clId="{555CCB82-0E26-47AA-B5A9-A51F5B1181EC}" dt="2022-01-14T08:48:22.683" v="1439" actId="478"/>
          <ac:spMkLst>
            <pc:docMk/>
            <pc:sldMk cId="3061565923" sldId="360"/>
            <ac:spMk id="3" creationId="{7EEB37DC-287B-4BA3-AE86-E62CCD7B2E2F}"/>
          </ac:spMkLst>
        </pc:spChg>
        <pc:spChg chg="add mod">
          <ac:chgData name="Shoko Kakuda" userId="40706642-bbdd-4be4-a46a-1d3174691c72" providerId="ADAL" clId="{555CCB82-0E26-47AA-B5A9-A51F5B1181EC}" dt="2022-01-14T08:48:39.981" v="1444" actId="164"/>
          <ac:spMkLst>
            <pc:docMk/>
            <pc:sldMk cId="3061565923" sldId="360"/>
            <ac:spMk id="13" creationId="{EF3D1289-C6DE-4F5D-94EF-501C098AADD1}"/>
          </ac:spMkLst>
        </pc:spChg>
        <pc:grpChg chg="add mod ord">
          <ac:chgData name="Shoko Kakuda" userId="40706642-bbdd-4be4-a46a-1d3174691c72" providerId="ADAL" clId="{555CCB82-0E26-47AA-B5A9-A51F5B1181EC}" dt="2022-01-14T08:48:44.771" v="1447" actId="171"/>
          <ac:grpSpMkLst>
            <pc:docMk/>
            <pc:sldMk cId="3061565923" sldId="360"/>
            <ac:grpSpMk id="4" creationId="{64F9C038-00D3-47EB-B775-ECC0E844EFC1}"/>
          </ac:grpSpMkLst>
        </pc:grpChg>
        <pc:grpChg chg="mod">
          <ac:chgData name="Shoko Kakuda" userId="40706642-bbdd-4be4-a46a-1d3174691c72" providerId="ADAL" clId="{555CCB82-0E26-47AA-B5A9-A51F5B1181EC}" dt="2022-01-14T08:48:39.981" v="1444" actId="164"/>
          <ac:grpSpMkLst>
            <pc:docMk/>
            <pc:sldMk cId="3061565923" sldId="360"/>
            <ac:grpSpMk id="12" creationId="{3A420A9D-3089-454D-96B5-9C9301CABC66}"/>
          </ac:grpSpMkLst>
        </pc:grpChg>
        <pc:picChg chg="add mod">
          <ac:chgData name="Shoko Kakuda" userId="40706642-bbdd-4be4-a46a-1d3174691c72" providerId="ADAL" clId="{555CCB82-0E26-47AA-B5A9-A51F5B1181EC}" dt="2022-01-14T08:47:41.432" v="1419"/>
          <ac:picMkLst>
            <pc:docMk/>
            <pc:sldMk cId="3061565923" sldId="360"/>
            <ac:picMk id="8" creationId="{F0363643-97B2-4671-8C5A-8A1491468D26}"/>
          </ac:picMkLst>
        </pc:picChg>
      </pc:sldChg>
      <pc:sldChg chg="addSp modSp add mod modNotesTx">
        <pc:chgData name="Shoko Kakuda" userId="40706642-bbdd-4be4-a46a-1d3174691c72" providerId="ADAL" clId="{555CCB82-0E26-47AA-B5A9-A51F5B1181EC}" dt="2022-01-18T08:17:03.499" v="3106" actId="1076"/>
        <pc:sldMkLst>
          <pc:docMk/>
          <pc:sldMk cId="630690346" sldId="361"/>
        </pc:sldMkLst>
        <pc:spChg chg="add mod">
          <ac:chgData name="Shoko Kakuda" userId="40706642-bbdd-4be4-a46a-1d3174691c72" providerId="ADAL" clId="{555CCB82-0E26-47AA-B5A9-A51F5B1181EC}" dt="2022-01-18T08:16:37.617" v="3072" actId="1037"/>
          <ac:spMkLst>
            <pc:docMk/>
            <pc:sldMk cId="630690346" sldId="361"/>
            <ac:spMk id="2" creationId="{BF6DBA70-26D6-42F0-970D-7AC192C3E3A9}"/>
          </ac:spMkLst>
        </pc:spChg>
        <pc:spChg chg="add mod">
          <ac:chgData name="Shoko Kakuda" userId="40706642-bbdd-4be4-a46a-1d3174691c72" providerId="ADAL" clId="{555CCB82-0E26-47AA-B5A9-A51F5B1181EC}" dt="2022-01-18T08:16:18.972" v="2878" actId="1035"/>
          <ac:spMkLst>
            <pc:docMk/>
            <pc:sldMk cId="630690346" sldId="361"/>
            <ac:spMk id="8" creationId="{C81757FB-A455-41B1-8ADF-67B79A6B3421}"/>
          </ac:spMkLst>
        </pc:spChg>
        <pc:spChg chg="add mod">
          <ac:chgData name="Shoko Kakuda" userId="40706642-bbdd-4be4-a46a-1d3174691c72" providerId="ADAL" clId="{555CCB82-0E26-47AA-B5A9-A51F5B1181EC}" dt="2022-01-18T08:15:59.284" v="2715" actId="1035"/>
          <ac:spMkLst>
            <pc:docMk/>
            <pc:sldMk cId="630690346" sldId="361"/>
            <ac:spMk id="10" creationId="{C78DB0B6-97C9-43EA-9378-066E7FD02A1B}"/>
          </ac:spMkLst>
        </pc:spChg>
        <pc:spChg chg="add mod">
          <ac:chgData name="Shoko Kakuda" userId="40706642-bbdd-4be4-a46a-1d3174691c72" providerId="ADAL" clId="{555CCB82-0E26-47AA-B5A9-A51F5B1181EC}" dt="2022-01-18T08:17:03.499" v="3106" actId="1076"/>
          <ac:spMkLst>
            <pc:docMk/>
            <pc:sldMk cId="630690346" sldId="361"/>
            <ac:spMk id="12" creationId="{2740C5C4-D283-4696-94B7-D070A737B525}"/>
          </ac:spMkLst>
        </pc:spChg>
        <pc:spChg chg="add mod">
          <ac:chgData name="Shoko Kakuda" userId="40706642-bbdd-4be4-a46a-1d3174691c72" providerId="ADAL" clId="{555CCB82-0E26-47AA-B5A9-A51F5B1181EC}" dt="2022-01-18T08:15:30.724" v="2486" actId="1038"/>
          <ac:spMkLst>
            <pc:docMk/>
            <pc:sldMk cId="630690346" sldId="361"/>
            <ac:spMk id="13" creationId="{041FA91A-E7EA-43A1-9FE1-DE2C765643A2}"/>
          </ac:spMkLst>
        </pc:spChg>
        <pc:spChg chg="add mod">
          <ac:chgData name="Shoko Kakuda" userId="40706642-bbdd-4be4-a46a-1d3174691c72" providerId="ADAL" clId="{555CCB82-0E26-47AA-B5A9-A51F5B1181EC}" dt="2022-01-18T08:15:16.665" v="2330" actId="1036"/>
          <ac:spMkLst>
            <pc:docMk/>
            <pc:sldMk cId="630690346" sldId="361"/>
            <ac:spMk id="14" creationId="{1B22D7F2-9ECD-4E52-97E5-5F2D7CD37FD9}"/>
          </ac:spMkLst>
        </pc:spChg>
      </pc:sldChg>
      <pc:sldChg chg="addSp modSp add mod modNotesTx">
        <pc:chgData name="Shoko Kakuda" userId="40706642-bbdd-4be4-a46a-1d3174691c72" providerId="ADAL" clId="{555CCB82-0E26-47AA-B5A9-A51F5B1181EC}" dt="2022-01-18T08:20:05.539" v="4074" actId="20577"/>
        <pc:sldMkLst>
          <pc:docMk/>
          <pc:sldMk cId="1339288600" sldId="362"/>
        </pc:sldMkLst>
        <pc:spChg chg="add mod">
          <ac:chgData name="Shoko Kakuda" userId="40706642-bbdd-4be4-a46a-1d3174691c72" providerId="ADAL" clId="{555CCB82-0E26-47AA-B5A9-A51F5B1181EC}" dt="2022-01-18T08:18:12.022" v="3341" actId="1038"/>
          <ac:spMkLst>
            <pc:docMk/>
            <pc:sldMk cId="1339288600" sldId="362"/>
            <ac:spMk id="8" creationId="{53D8DE20-794D-4EDD-9FF8-D0D7D37F58FC}"/>
          </ac:spMkLst>
        </pc:spChg>
        <pc:spChg chg="add mod">
          <ac:chgData name="Shoko Kakuda" userId="40706642-bbdd-4be4-a46a-1d3174691c72" providerId="ADAL" clId="{555CCB82-0E26-47AA-B5A9-A51F5B1181EC}" dt="2022-01-18T08:18:19.634" v="3342" actId="1076"/>
          <ac:spMkLst>
            <pc:docMk/>
            <pc:sldMk cId="1339288600" sldId="362"/>
            <ac:spMk id="11" creationId="{A34827F3-45D2-4ADB-94FA-252795C7A3C4}"/>
          </ac:spMkLst>
        </pc:spChg>
        <pc:spChg chg="add mod">
          <ac:chgData name="Shoko Kakuda" userId="40706642-bbdd-4be4-a46a-1d3174691c72" providerId="ADAL" clId="{555CCB82-0E26-47AA-B5A9-A51F5B1181EC}" dt="2022-01-18T08:18:27.088" v="3343" actId="1076"/>
          <ac:spMkLst>
            <pc:docMk/>
            <pc:sldMk cId="1339288600" sldId="362"/>
            <ac:spMk id="12" creationId="{3BCC5006-7676-46DD-B706-BFF670305EE5}"/>
          </ac:spMkLst>
        </pc:spChg>
        <pc:spChg chg="add mod">
          <ac:chgData name="Shoko Kakuda" userId="40706642-bbdd-4be4-a46a-1d3174691c72" providerId="ADAL" clId="{555CCB82-0E26-47AA-B5A9-A51F5B1181EC}" dt="2022-01-18T08:18:47.845" v="3533" actId="1038"/>
          <ac:spMkLst>
            <pc:docMk/>
            <pc:sldMk cId="1339288600" sldId="362"/>
            <ac:spMk id="13" creationId="{412C5985-3B17-480A-A3B5-D5087D07BE6C}"/>
          </ac:spMkLst>
        </pc:spChg>
        <pc:spChg chg="add mod">
          <ac:chgData name="Shoko Kakuda" userId="40706642-bbdd-4be4-a46a-1d3174691c72" providerId="ADAL" clId="{555CCB82-0E26-47AA-B5A9-A51F5B1181EC}" dt="2022-01-18T08:19:01.350" v="3612" actId="1035"/>
          <ac:spMkLst>
            <pc:docMk/>
            <pc:sldMk cId="1339288600" sldId="362"/>
            <ac:spMk id="14" creationId="{103C8BF2-91B3-4A52-9A19-8CB20D22AA5A}"/>
          </ac:spMkLst>
        </pc:spChg>
        <pc:spChg chg="add mod">
          <ac:chgData name="Shoko Kakuda" userId="40706642-bbdd-4be4-a46a-1d3174691c72" providerId="ADAL" clId="{555CCB82-0E26-47AA-B5A9-A51F5B1181EC}" dt="2022-01-18T08:19:11.869" v="3711" actId="1038"/>
          <ac:spMkLst>
            <pc:docMk/>
            <pc:sldMk cId="1339288600" sldId="362"/>
            <ac:spMk id="15" creationId="{3CE1016B-1088-4B15-B3C5-73C7CDE1964B}"/>
          </ac:spMkLst>
        </pc:spChg>
        <pc:spChg chg="add mod">
          <ac:chgData name="Shoko Kakuda" userId="40706642-bbdd-4be4-a46a-1d3174691c72" providerId="ADAL" clId="{555CCB82-0E26-47AA-B5A9-A51F5B1181EC}" dt="2022-01-18T08:19:23.370" v="3839" actId="1038"/>
          <ac:spMkLst>
            <pc:docMk/>
            <pc:sldMk cId="1339288600" sldId="362"/>
            <ac:spMk id="16" creationId="{80CDD741-418E-44F1-AC07-2F485CB0EEB7}"/>
          </ac:spMkLst>
        </pc:spChg>
        <pc:spChg chg="add mod">
          <ac:chgData name="Shoko Kakuda" userId="40706642-bbdd-4be4-a46a-1d3174691c72" providerId="ADAL" clId="{555CCB82-0E26-47AA-B5A9-A51F5B1181EC}" dt="2022-01-18T08:19:39.958" v="4029" actId="1035"/>
          <ac:spMkLst>
            <pc:docMk/>
            <pc:sldMk cId="1339288600" sldId="362"/>
            <ac:spMk id="17" creationId="{BED30E64-0696-47B4-859E-38295DC1B3BC}"/>
          </ac:spMkLst>
        </pc:spChg>
      </pc:sldChg>
      <pc:sldChg chg="addSp delSp modSp add mod addAnim delAnim modAnim">
        <pc:chgData name="Shoko Kakuda" userId="40706642-bbdd-4be4-a46a-1d3174691c72" providerId="ADAL" clId="{555CCB82-0E26-47AA-B5A9-A51F5B1181EC}" dt="2022-01-18T08:30:13.344" v="4121"/>
        <pc:sldMkLst>
          <pc:docMk/>
          <pc:sldMk cId="295017993" sldId="363"/>
        </pc:sldMkLst>
        <pc:spChg chg="add del mod">
          <ac:chgData name="Shoko Kakuda" userId="40706642-bbdd-4be4-a46a-1d3174691c72" providerId="ADAL" clId="{555CCB82-0E26-47AA-B5A9-A51F5B1181EC}" dt="2022-01-18T08:30:02.390" v="4117" actId="21"/>
          <ac:spMkLst>
            <pc:docMk/>
            <pc:sldMk cId="295017993" sldId="363"/>
            <ac:spMk id="4" creationId="{B75B0676-B1BA-4D4C-A389-7CB7BF551DE2}"/>
          </ac:spMkLst>
        </pc:spChg>
        <pc:spChg chg="add del mod">
          <ac:chgData name="Shoko Kakuda" userId="40706642-bbdd-4be4-a46a-1d3174691c72" providerId="ADAL" clId="{555CCB82-0E26-47AA-B5A9-A51F5B1181EC}" dt="2022-01-18T08:30:01.026" v="4114" actId="478"/>
          <ac:spMkLst>
            <pc:docMk/>
            <pc:sldMk cId="295017993" sldId="363"/>
            <ac:spMk id="11" creationId="{B8B00E32-90A9-4410-A194-E4D071F0A4B7}"/>
          </ac:spMkLst>
        </pc:spChg>
        <pc:spChg chg="add del mod">
          <ac:chgData name="Shoko Kakuda" userId="40706642-bbdd-4be4-a46a-1d3174691c72" providerId="ADAL" clId="{555CCB82-0E26-47AA-B5A9-A51F5B1181EC}" dt="2022-01-18T08:30:12.864" v="4120" actId="478"/>
          <ac:spMkLst>
            <pc:docMk/>
            <pc:sldMk cId="295017993" sldId="363"/>
            <ac:spMk id="14" creationId="{E809036A-201E-47DE-BBDF-52394EDDE8B9}"/>
          </ac:spMkLst>
        </pc:spChg>
        <pc:picChg chg="add del">
          <ac:chgData name="Shoko Kakuda" userId="40706642-bbdd-4be4-a46a-1d3174691c72" providerId="ADAL" clId="{555CCB82-0E26-47AA-B5A9-A51F5B1181EC}" dt="2022-01-18T08:30:09.735" v="4119" actId="21"/>
          <ac:picMkLst>
            <pc:docMk/>
            <pc:sldMk cId="295017993" sldId="363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28:29.381" v="4092" actId="478"/>
          <ac:picMkLst>
            <pc:docMk/>
            <pc:sldMk cId="295017993" sldId="363"/>
            <ac:picMk id="8" creationId="{8F4A5E3A-51F5-4AD4-A0B3-FFA06162B610}"/>
          </ac:picMkLst>
        </pc:picChg>
        <pc:picChg chg="add del mod ord">
          <ac:chgData name="Shoko Kakuda" userId="40706642-bbdd-4be4-a46a-1d3174691c72" providerId="ADAL" clId="{555CCB82-0E26-47AA-B5A9-A51F5B1181EC}" dt="2022-01-18T08:30:09.735" v="4119" actId="21"/>
          <ac:picMkLst>
            <pc:docMk/>
            <pc:sldMk cId="295017993" sldId="363"/>
            <ac:picMk id="9" creationId="{FB0846FE-0A2E-454F-B0AC-87E3E07B6D07}"/>
          </ac:picMkLst>
        </pc:picChg>
        <pc:picChg chg="add del mod">
          <ac:chgData name="Shoko Kakuda" userId="40706642-bbdd-4be4-a46a-1d3174691c72" providerId="ADAL" clId="{555CCB82-0E26-47AA-B5A9-A51F5B1181EC}" dt="2022-01-18T08:30:01.353" v="4115"/>
          <ac:picMkLst>
            <pc:docMk/>
            <pc:sldMk cId="295017993" sldId="363"/>
            <ac:picMk id="10" creationId="{00B8A94C-B85B-4B41-A8B8-0ADC983844FD}"/>
          </ac:picMkLst>
        </pc:picChg>
        <pc:picChg chg="add mod">
          <ac:chgData name="Shoko Kakuda" userId="40706642-bbdd-4be4-a46a-1d3174691c72" providerId="ADAL" clId="{555CCB82-0E26-47AA-B5A9-A51F5B1181EC}" dt="2022-01-18T08:30:13.344" v="4121"/>
          <ac:picMkLst>
            <pc:docMk/>
            <pc:sldMk cId="295017993" sldId="363"/>
            <ac:picMk id="15" creationId="{57B1D6B3-4E71-49D8-8CB5-5FDDF417D7D0}"/>
          </ac:picMkLst>
        </pc:picChg>
        <pc:picChg chg="add mod">
          <ac:chgData name="Shoko Kakuda" userId="40706642-bbdd-4be4-a46a-1d3174691c72" providerId="ADAL" clId="{555CCB82-0E26-47AA-B5A9-A51F5B1181EC}" dt="2022-01-18T08:30:13.344" v="4121"/>
          <ac:picMkLst>
            <pc:docMk/>
            <pc:sldMk cId="295017993" sldId="363"/>
            <ac:picMk id="16" creationId="{8B96DC6C-0A03-4CA9-B934-8271CE452E04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8T08:30:56.302" v="4242" actId="1076"/>
        <pc:sldMkLst>
          <pc:docMk/>
          <pc:sldMk cId="2636079857" sldId="364"/>
        </pc:sldMkLst>
        <pc:spChg chg="add del mod">
          <ac:chgData name="Shoko Kakuda" userId="40706642-bbdd-4be4-a46a-1d3174691c72" providerId="ADAL" clId="{555CCB82-0E26-47AA-B5A9-A51F5B1181EC}" dt="2022-01-18T08:29:26.633" v="4104" actId="478"/>
          <ac:spMkLst>
            <pc:docMk/>
            <pc:sldMk cId="2636079857" sldId="364"/>
            <ac:spMk id="4" creationId="{23CB8B23-4DFC-48FD-953C-545B237F3C2C}"/>
          </ac:spMkLst>
        </pc:spChg>
        <pc:picChg chg="del">
          <ac:chgData name="Shoko Kakuda" userId="40706642-bbdd-4be4-a46a-1d3174691c72" providerId="ADAL" clId="{555CCB82-0E26-47AA-B5A9-A51F5B1181EC}" dt="2022-01-18T08:29:21.676" v="4103" actId="478"/>
          <ac:picMkLst>
            <pc:docMk/>
            <pc:sldMk cId="2636079857" sldId="364"/>
            <ac:picMk id="6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29:19.793" v="4102" actId="478"/>
          <ac:picMkLst>
            <pc:docMk/>
            <pc:sldMk cId="2636079857" sldId="364"/>
            <ac:picMk id="9" creationId="{FB0846FE-0A2E-454F-B0AC-87E3E07B6D07}"/>
          </ac:picMkLst>
        </pc:picChg>
        <pc:picChg chg="add mod">
          <ac:chgData name="Shoko Kakuda" userId="40706642-bbdd-4be4-a46a-1d3174691c72" providerId="ADAL" clId="{555CCB82-0E26-47AA-B5A9-A51F5B1181EC}" dt="2022-01-18T08:30:49.862" v="4241" actId="1076"/>
          <ac:picMkLst>
            <pc:docMk/>
            <pc:sldMk cId="2636079857" sldId="364"/>
            <ac:picMk id="10" creationId="{E9A47FBF-7169-421D-B156-5D3C8D776645}"/>
          </ac:picMkLst>
        </pc:picChg>
        <pc:picChg chg="add mod">
          <ac:chgData name="Shoko Kakuda" userId="40706642-bbdd-4be4-a46a-1d3174691c72" providerId="ADAL" clId="{555CCB82-0E26-47AA-B5A9-A51F5B1181EC}" dt="2022-01-18T08:30:56.302" v="4242" actId="1076"/>
          <ac:picMkLst>
            <pc:docMk/>
            <pc:sldMk cId="2636079857" sldId="364"/>
            <ac:picMk id="11" creationId="{72211A35-83F7-452D-AF3F-30286059391B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8T08:49:46.355" v="5175" actId="1076"/>
        <pc:sldMkLst>
          <pc:docMk/>
          <pc:sldMk cId="1982902614" sldId="365"/>
        </pc:sldMkLst>
        <pc:picChg chg="add mod ord">
          <ac:chgData name="Shoko Kakuda" userId="40706642-bbdd-4be4-a46a-1d3174691c72" providerId="ADAL" clId="{555CCB82-0E26-47AA-B5A9-A51F5B1181EC}" dt="2022-01-18T08:49:32.061" v="5172" actId="167"/>
          <ac:picMkLst>
            <pc:docMk/>
            <pc:sldMk cId="1982902614" sldId="365"/>
            <ac:picMk id="3" creationId="{910B625F-7939-4065-A76B-C114580824AA}"/>
          </ac:picMkLst>
        </pc:picChg>
        <pc:picChg chg="del">
          <ac:chgData name="Shoko Kakuda" userId="40706642-bbdd-4be4-a46a-1d3174691c72" providerId="ADAL" clId="{555CCB82-0E26-47AA-B5A9-A51F5B1181EC}" dt="2022-01-18T08:48:52.529" v="5164" actId="478"/>
          <ac:picMkLst>
            <pc:docMk/>
            <pc:sldMk cId="1982902614" sldId="365"/>
            <ac:picMk id="6" creationId="{BFB0F37B-A771-4ADF-99A1-2E4CC082FEF1}"/>
          </ac:picMkLst>
        </pc:picChg>
        <pc:picChg chg="del">
          <ac:chgData name="Shoko Kakuda" userId="40706642-bbdd-4be4-a46a-1d3174691c72" providerId="ADAL" clId="{555CCB82-0E26-47AA-B5A9-A51F5B1181EC}" dt="2022-01-18T08:48:58.447" v="5167" actId="478"/>
          <ac:picMkLst>
            <pc:docMk/>
            <pc:sldMk cId="1982902614" sldId="365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8T08:49:46.355" v="5175" actId="1076"/>
          <ac:picMkLst>
            <pc:docMk/>
            <pc:sldMk cId="1982902614" sldId="365"/>
            <ac:picMk id="9" creationId="{769A224C-BCA3-47F0-9435-17F9DD0030F3}"/>
          </ac:picMkLst>
        </pc:picChg>
        <pc:picChg chg="del">
          <ac:chgData name="Shoko Kakuda" userId="40706642-bbdd-4be4-a46a-1d3174691c72" providerId="ADAL" clId="{555CCB82-0E26-47AA-B5A9-A51F5B1181EC}" dt="2022-01-18T08:48:56.595" v="5166" actId="478"/>
          <ac:picMkLst>
            <pc:docMk/>
            <pc:sldMk cId="1982902614" sldId="365"/>
            <ac:picMk id="11" creationId="{0AFFC607-098C-4605-9D41-6A5E6AB922DA}"/>
          </ac:picMkLst>
        </pc:picChg>
        <pc:picChg chg="del">
          <ac:chgData name="Shoko Kakuda" userId="40706642-bbdd-4be4-a46a-1d3174691c72" providerId="ADAL" clId="{555CCB82-0E26-47AA-B5A9-A51F5B1181EC}" dt="2022-01-18T08:48:54.937" v="5165" actId="478"/>
          <ac:picMkLst>
            <pc:docMk/>
            <pc:sldMk cId="1982902614" sldId="365"/>
            <ac:picMk id="13" creationId="{76AD6E8C-8C9C-4B7E-84ED-788E72B7552C}"/>
          </ac:picMkLst>
        </pc:picChg>
      </pc:sldChg>
      <pc:sldChg chg="addSp delSp modSp add mod setBg delAnim modShow">
        <pc:chgData name="Shoko Kakuda" userId="40706642-bbdd-4be4-a46a-1d3174691c72" providerId="ADAL" clId="{555CCB82-0E26-47AA-B5A9-A51F5B1181EC}" dt="2022-01-18T08:52:47.301" v="5402" actId="729"/>
        <pc:sldMkLst>
          <pc:docMk/>
          <pc:sldMk cId="2032670814" sldId="366"/>
        </pc:sldMkLst>
        <pc:picChg chg="add del mod">
          <ac:chgData name="Shoko Kakuda" userId="40706642-bbdd-4be4-a46a-1d3174691c72" providerId="ADAL" clId="{555CCB82-0E26-47AA-B5A9-A51F5B1181EC}" dt="2022-01-18T08:51:39.683" v="5334" actId="478"/>
          <ac:picMkLst>
            <pc:docMk/>
            <pc:sldMk cId="2032670814" sldId="366"/>
            <ac:picMk id="3" creationId="{95216B50-A5D4-4870-92FF-CE5F9136BF3F}"/>
          </ac:picMkLst>
        </pc:picChg>
        <pc:picChg chg="add mod">
          <ac:chgData name="Shoko Kakuda" userId="40706642-bbdd-4be4-a46a-1d3174691c72" providerId="ADAL" clId="{555CCB82-0E26-47AA-B5A9-A51F5B1181EC}" dt="2022-01-18T08:52:10.568" v="5338" actId="1076"/>
          <ac:picMkLst>
            <pc:docMk/>
            <pc:sldMk cId="2032670814" sldId="366"/>
            <ac:picMk id="5" creationId="{76BFA37A-E7BC-4C5E-BC59-977EB929A93E}"/>
          </ac:picMkLst>
        </pc:picChg>
        <pc:picChg chg="del">
          <ac:chgData name="Shoko Kakuda" userId="40706642-bbdd-4be4-a46a-1d3174691c72" providerId="ADAL" clId="{555CCB82-0E26-47AA-B5A9-A51F5B1181EC}" dt="2022-01-18T08:51:07.403" v="5330" actId="478"/>
          <ac:picMkLst>
            <pc:docMk/>
            <pc:sldMk cId="2032670814" sldId="366"/>
            <ac:picMk id="6" creationId="{BFB0F37B-A771-4ADF-99A1-2E4CC082FEF1}"/>
          </ac:picMkLst>
        </pc:picChg>
        <pc:picChg chg="mod ord">
          <ac:chgData name="Shoko Kakuda" userId="40706642-bbdd-4be4-a46a-1d3174691c72" providerId="ADAL" clId="{555CCB82-0E26-47AA-B5A9-A51F5B1181EC}" dt="2022-01-18T08:52:28.741" v="5400" actId="166"/>
          <ac:picMkLst>
            <pc:docMk/>
            <pc:sldMk cId="2032670814" sldId="366"/>
            <ac:picMk id="7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8:51:24.958" v="5332" actId="478"/>
          <ac:picMkLst>
            <pc:docMk/>
            <pc:sldMk cId="2032670814" sldId="366"/>
            <ac:picMk id="11" creationId="{0AFFC607-098C-4605-9D41-6A5E6AB922DA}"/>
          </ac:picMkLst>
        </pc:picChg>
        <pc:picChg chg="del">
          <ac:chgData name="Shoko Kakuda" userId="40706642-bbdd-4be4-a46a-1d3174691c72" providerId="ADAL" clId="{555CCB82-0E26-47AA-B5A9-A51F5B1181EC}" dt="2022-01-18T08:51:05.898" v="5329" actId="478"/>
          <ac:picMkLst>
            <pc:docMk/>
            <pc:sldMk cId="2032670814" sldId="366"/>
            <ac:picMk id="13" creationId="{76AD6E8C-8C9C-4B7E-84ED-788E72B7552C}"/>
          </ac:picMkLst>
        </pc:picChg>
      </pc:sldChg>
      <pc:sldChg chg="addSp modSp add mod">
        <pc:chgData name="Shoko Kakuda" userId="40706642-bbdd-4be4-a46a-1d3174691c72" providerId="ADAL" clId="{555CCB82-0E26-47AA-B5A9-A51F5B1181EC}" dt="2022-01-18T08:56:39.334" v="5537" actId="1076"/>
        <pc:sldMkLst>
          <pc:docMk/>
          <pc:sldMk cId="2921201056" sldId="367"/>
        </pc:sldMkLst>
        <pc:spChg chg="add mod">
          <ac:chgData name="Shoko Kakuda" userId="40706642-bbdd-4be4-a46a-1d3174691c72" providerId="ADAL" clId="{555CCB82-0E26-47AA-B5A9-A51F5B1181EC}" dt="2022-01-18T08:56:39.334" v="5537" actId="1076"/>
          <ac:spMkLst>
            <pc:docMk/>
            <pc:sldMk cId="2921201056" sldId="367"/>
            <ac:spMk id="9" creationId="{D55CFB15-F5AA-4782-BAFB-286D0811F0BA}"/>
          </ac:spMkLst>
        </pc:spChg>
        <pc:spChg chg="add mod">
          <ac:chgData name="Shoko Kakuda" userId="40706642-bbdd-4be4-a46a-1d3174691c72" providerId="ADAL" clId="{555CCB82-0E26-47AA-B5A9-A51F5B1181EC}" dt="2022-01-18T08:55:37.041" v="5524" actId="1036"/>
          <ac:spMkLst>
            <pc:docMk/>
            <pc:sldMk cId="2921201056" sldId="367"/>
            <ac:spMk id="11" creationId="{01A0BE63-E206-4361-A07D-B82FE6F29302}"/>
          </ac:spMkLst>
        </pc:spChg>
        <pc:spChg chg="add mod">
          <ac:chgData name="Shoko Kakuda" userId="40706642-bbdd-4be4-a46a-1d3174691c72" providerId="ADAL" clId="{555CCB82-0E26-47AA-B5A9-A51F5B1181EC}" dt="2022-01-18T08:56:36.632" v="5536" actId="1076"/>
          <ac:spMkLst>
            <pc:docMk/>
            <pc:sldMk cId="2921201056" sldId="367"/>
            <ac:spMk id="12" creationId="{361C0F66-C287-4A4A-8E93-9E0028913227}"/>
          </ac:spMkLst>
        </pc:spChg>
        <pc:spChg chg="add mod">
          <ac:chgData name="Shoko Kakuda" userId="40706642-bbdd-4be4-a46a-1d3174691c72" providerId="ADAL" clId="{555CCB82-0E26-47AA-B5A9-A51F5B1181EC}" dt="2022-01-18T08:56:23.863" v="5533" actId="1076"/>
          <ac:spMkLst>
            <pc:docMk/>
            <pc:sldMk cId="2921201056" sldId="367"/>
            <ac:spMk id="13" creationId="{DC95993E-E73F-44E7-9572-FF5F4FD3D66C}"/>
          </ac:spMkLst>
        </pc:spChg>
        <pc:spChg chg="add mod">
          <ac:chgData name="Shoko Kakuda" userId="40706642-bbdd-4be4-a46a-1d3174691c72" providerId="ADAL" clId="{555CCB82-0E26-47AA-B5A9-A51F5B1181EC}" dt="2022-01-18T08:55:37.041" v="5524" actId="1036"/>
          <ac:spMkLst>
            <pc:docMk/>
            <pc:sldMk cId="2921201056" sldId="367"/>
            <ac:spMk id="14" creationId="{028B583A-F75C-46E3-804B-CD212632C071}"/>
          </ac:spMkLst>
        </pc:spChg>
        <pc:spChg chg="add mod">
          <ac:chgData name="Shoko Kakuda" userId="40706642-bbdd-4be4-a46a-1d3174691c72" providerId="ADAL" clId="{555CCB82-0E26-47AA-B5A9-A51F5B1181EC}" dt="2022-01-18T08:56:27.694" v="5534" actId="1076"/>
          <ac:spMkLst>
            <pc:docMk/>
            <pc:sldMk cId="2921201056" sldId="367"/>
            <ac:spMk id="15" creationId="{BC639504-EE86-47AF-A38E-5A8EEFC1A50D}"/>
          </ac:spMkLst>
        </pc:spChg>
        <pc:spChg chg="add mod">
          <ac:chgData name="Shoko Kakuda" userId="40706642-bbdd-4be4-a46a-1d3174691c72" providerId="ADAL" clId="{555CCB82-0E26-47AA-B5A9-A51F5B1181EC}" dt="2022-01-18T08:56:33.307" v="5535" actId="1076"/>
          <ac:spMkLst>
            <pc:docMk/>
            <pc:sldMk cId="2921201056" sldId="367"/>
            <ac:spMk id="16" creationId="{301020AC-F61D-45B0-B77F-26D29F620D93}"/>
          </ac:spMkLst>
        </pc:spChg>
        <pc:picChg chg="mod ord">
          <ac:chgData name="Shoko Kakuda" userId="40706642-bbdd-4be4-a46a-1d3174691c72" providerId="ADAL" clId="{555CCB82-0E26-47AA-B5A9-A51F5B1181EC}" dt="2022-01-18T08:56:15.466" v="5532" actId="1076"/>
          <ac:picMkLst>
            <pc:docMk/>
            <pc:sldMk cId="2921201056" sldId="367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8T08:55:12.401" v="5449" actId="1076"/>
          <ac:picMkLst>
            <pc:docMk/>
            <pc:sldMk cId="2921201056" sldId="367"/>
            <ac:picMk id="7" creationId="{95573220-E645-4255-9A92-BFEEA3972EDB}"/>
          </ac:picMkLst>
        </pc:picChg>
        <pc:picChg chg="mod ord modCrop">
          <ac:chgData name="Shoko Kakuda" userId="40706642-bbdd-4be4-a46a-1d3174691c72" providerId="ADAL" clId="{555CCB82-0E26-47AA-B5A9-A51F5B1181EC}" dt="2022-01-18T08:56:05.338" v="5529" actId="167"/>
          <ac:picMkLst>
            <pc:docMk/>
            <pc:sldMk cId="2921201056" sldId="367"/>
            <ac:picMk id="8" creationId="{9F8C6309-E5D8-405D-B5B8-8AF5D7541137}"/>
          </ac:picMkLst>
        </pc:picChg>
      </pc:sldChg>
      <pc:sldChg chg="addSp delSp modSp add mod setBg">
        <pc:chgData name="Shoko Kakuda" userId="40706642-bbdd-4be4-a46a-1d3174691c72" providerId="ADAL" clId="{555CCB82-0E26-47AA-B5A9-A51F5B1181EC}" dt="2022-01-18T09:00:52.836" v="5571"/>
        <pc:sldMkLst>
          <pc:docMk/>
          <pc:sldMk cId="2261008200" sldId="368"/>
        </pc:sldMkLst>
        <pc:spChg chg="add mod">
          <ac:chgData name="Shoko Kakuda" userId="40706642-bbdd-4be4-a46a-1d3174691c72" providerId="ADAL" clId="{555CCB82-0E26-47AA-B5A9-A51F5B1181EC}" dt="2022-01-18T09:00:18.869" v="5565" actId="1076"/>
          <ac:spMkLst>
            <pc:docMk/>
            <pc:sldMk cId="2261008200" sldId="368"/>
            <ac:spMk id="6" creationId="{A5195732-74E8-4893-ABB0-DA79932639C7}"/>
          </ac:spMkLst>
        </pc:spChg>
        <pc:spChg chg="del">
          <ac:chgData name="Shoko Kakuda" userId="40706642-bbdd-4be4-a46a-1d3174691c72" providerId="ADAL" clId="{555CCB82-0E26-47AA-B5A9-A51F5B1181EC}" dt="2022-01-18T09:00:10.752" v="5559" actId="478"/>
          <ac:spMkLst>
            <pc:docMk/>
            <pc:sldMk cId="2261008200" sldId="368"/>
            <ac:spMk id="7" creationId="{383A000F-434F-4517-B603-735B80BF849D}"/>
          </ac:spMkLst>
        </pc:spChg>
        <pc:picChg chg="add mod ord">
          <ac:chgData name="Shoko Kakuda" userId="40706642-bbdd-4be4-a46a-1d3174691c72" providerId="ADAL" clId="{555CCB82-0E26-47AA-B5A9-A51F5B1181EC}" dt="2022-01-18T09:00:46.197" v="5570" actId="167"/>
          <ac:picMkLst>
            <pc:docMk/>
            <pc:sldMk cId="2261008200" sldId="368"/>
            <ac:picMk id="3" creationId="{DDBEF302-834B-4A55-A273-78EC08C74771}"/>
          </ac:picMkLst>
        </pc:picChg>
        <pc:picChg chg="del">
          <ac:chgData name="Shoko Kakuda" userId="40706642-bbdd-4be4-a46a-1d3174691c72" providerId="ADAL" clId="{555CCB82-0E26-47AA-B5A9-A51F5B1181EC}" dt="2022-01-18T08:58:33.020" v="5544" actId="478"/>
          <ac:picMkLst>
            <pc:docMk/>
            <pc:sldMk cId="2261008200" sldId="368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9:00:20.566" v="5566" actId="478"/>
          <ac:picMkLst>
            <pc:docMk/>
            <pc:sldMk cId="2261008200" sldId="368"/>
            <ac:picMk id="5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8T09:00:12.868" v="5561" actId="478"/>
          <ac:picMkLst>
            <pc:docMk/>
            <pc:sldMk cId="2261008200" sldId="368"/>
            <ac:picMk id="10" creationId="{00000000-0000-0000-0000-000000000000}"/>
          </ac:picMkLst>
        </pc:picChg>
      </pc:sldChg>
      <pc:sldChg chg="addSp delSp modSp add mod delAnim modAnim">
        <pc:chgData name="Shoko Kakuda" userId="40706642-bbdd-4be4-a46a-1d3174691c72" providerId="ADAL" clId="{555CCB82-0E26-47AA-B5A9-A51F5B1181EC}" dt="2022-01-19T02:59:51.522" v="6132" actId="1038"/>
        <pc:sldMkLst>
          <pc:docMk/>
          <pc:sldMk cId="105452320" sldId="369"/>
        </pc:sldMkLst>
        <pc:picChg chg="del">
          <ac:chgData name="Shoko Kakuda" userId="40706642-bbdd-4be4-a46a-1d3174691c72" providerId="ADAL" clId="{555CCB82-0E26-47AA-B5A9-A51F5B1181EC}" dt="2022-01-19T02:59:18.723" v="5982" actId="478"/>
          <ac:picMkLst>
            <pc:docMk/>
            <pc:sldMk cId="105452320" sldId="369"/>
            <ac:picMk id="4" creationId="{00000000-0000-0000-0000-000000000000}"/>
          </ac:picMkLst>
        </pc:picChg>
        <pc:picChg chg="del">
          <ac:chgData name="Shoko Kakuda" userId="40706642-bbdd-4be4-a46a-1d3174691c72" providerId="ADAL" clId="{555CCB82-0E26-47AA-B5A9-A51F5B1181EC}" dt="2022-01-19T02:59:20.984" v="5983" actId="478"/>
          <ac:picMkLst>
            <pc:docMk/>
            <pc:sldMk cId="105452320" sldId="369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555CCB82-0E26-47AA-B5A9-A51F5B1181EC}" dt="2022-01-19T02:59:43.641" v="6126" actId="1076"/>
          <ac:picMkLst>
            <pc:docMk/>
            <pc:sldMk cId="105452320" sldId="369"/>
            <ac:picMk id="8" creationId="{F2290AED-06A1-4C08-800A-0B2F63402934}"/>
          </ac:picMkLst>
        </pc:picChg>
        <pc:picChg chg="add mod">
          <ac:chgData name="Shoko Kakuda" userId="40706642-bbdd-4be4-a46a-1d3174691c72" providerId="ADAL" clId="{555CCB82-0E26-47AA-B5A9-A51F5B1181EC}" dt="2022-01-19T02:59:51.522" v="6132" actId="1038"/>
          <ac:picMkLst>
            <pc:docMk/>
            <pc:sldMk cId="105452320" sldId="369"/>
            <ac:picMk id="9" creationId="{D136F01D-4EBD-4769-A3CF-F11BFCF44B2E}"/>
          </ac:picMkLst>
        </pc:picChg>
      </pc:sldChg>
      <pc:sldChg chg="addSp modSp add mod">
        <pc:chgData name="Shoko Kakuda" userId="40706642-bbdd-4be4-a46a-1d3174691c72" providerId="ADAL" clId="{555CCB82-0E26-47AA-B5A9-A51F5B1181EC}" dt="2022-01-19T03:04:13.997" v="6707" actId="1036"/>
        <pc:sldMkLst>
          <pc:docMk/>
          <pc:sldMk cId="736363848" sldId="370"/>
        </pc:sldMkLst>
        <pc:spChg chg="add mod">
          <ac:chgData name="Shoko Kakuda" userId="40706642-bbdd-4be4-a46a-1d3174691c72" providerId="ADAL" clId="{555CCB82-0E26-47AA-B5A9-A51F5B1181EC}" dt="2022-01-19T03:02:17.570" v="6178" actId="1038"/>
          <ac:spMkLst>
            <pc:docMk/>
            <pc:sldMk cId="736363848" sldId="370"/>
            <ac:spMk id="7" creationId="{E351F6EF-B988-4559-A169-20936FE58204}"/>
          </ac:spMkLst>
        </pc:spChg>
        <pc:spChg chg="add mod">
          <ac:chgData name="Shoko Kakuda" userId="40706642-bbdd-4be4-a46a-1d3174691c72" providerId="ADAL" clId="{555CCB82-0E26-47AA-B5A9-A51F5B1181EC}" dt="2022-01-19T03:03:09.008" v="6421" actId="1037"/>
          <ac:spMkLst>
            <pc:docMk/>
            <pc:sldMk cId="736363848" sldId="370"/>
            <ac:spMk id="12" creationId="{29946208-A977-4207-9C2A-13CF893FE361}"/>
          </ac:spMkLst>
        </pc:spChg>
        <pc:spChg chg="add mod">
          <ac:chgData name="Shoko Kakuda" userId="40706642-bbdd-4be4-a46a-1d3174691c72" providerId="ADAL" clId="{555CCB82-0E26-47AA-B5A9-A51F5B1181EC}" dt="2022-01-19T03:03:12.543" v="6422" actId="14100"/>
          <ac:spMkLst>
            <pc:docMk/>
            <pc:sldMk cId="736363848" sldId="370"/>
            <ac:spMk id="13" creationId="{9EFD3FD2-55A9-43E7-A832-4FC91435DFEB}"/>
          </ac:spMkLst>
        </pc:spChg>
        <pc:spChg chg="add mod">
          <ac:chgData name="Shoko Kakuda" userId="40706642-bbdd-4be4-a46a-1d3174691c72" providerId="ADAL" clId="{555CCB82-0E26-47AA-B5A9-A51F5B1181EC}" dt="2022-01-19T03:02:59.385" v="6414" actId="1038"/>
          <ac:spMkLst>
            <pc:docMk/>
            <pc:sldMk cId="736363848" sldId="370"/>
            <ac:spMk id="14" creationId="{7FA42372-2EFE-4268-BC6C-52ADA7E30215}"/>
          </ac:spMkLst>
        </pc:spChg>
        <pc:spChg chg="add mod">
          <ac:chgData name="Shoko Kakuda" userId="40706642-bbdd-4be4-a46a-1d3174691c72" providerId="ADAL" clId="{555CCB82-0E26-47AA-B5A9-A51F5B1181EC}" dt="2022-01-19T03:03:28.216" v="6574" actId="14100"/>
          <ac:spMkLst>
            <pc:docMk/>
            <pc:sldMk cId="736363848" sldId="370"/>
            <ac:spMk id="15" creationId="{DEB4C4C1-6CE7-492C-B2B7-DD2FB77EDC8B}"/>
          </ac:spMkLst>
        </pc:spChg>
        <pc:spChg chg="add mod">
          <ac:chgData name="Shoko Kakuda" userId="40706642-bbdd-4be4-a46a-1d3174691c72" providerId="ADAL" clId="{555CCB82-0E26-47AA-B5A9-A51F5B1181EC}" dt="2022-01-19T03:03:38.097" v="6623" actId="14100"/>
          <ac:spMkLst>
            <pc:docMk/>
            <pc:sldMk cId="736363848" sldId="370"/>
            <ac:spMk id="16" creationId="{FE560151-2F63-49BD-AE0C-FB524786B1FE}"/>
          </ac:spMkLst>
        </pc:spChg>
        <pc:spChg chg="add mod">
          <ac:chgData name="Shoko Kakuda" userId="40706642-bbdd-4be4-a46a-1d3174691c72" providerId="ADAL" clId="{555CCB82-0E26-47AA-B5A9-A51F5B1181EC}" dt="2022-01-19T03:03:52.362" v="6692" actId="14100"/>
          <ac:spMkLst>
            <pc:docMk/>
            <pc:sldMk cId="736363848" sldId="370"/>
            <ac:spMk id="17" creationId="{26E5A723-41DD-42BD-A22F-8D102F3B36E5}"/>
          </ac:spMkLst>
        </pc:spChg>
        <pc:spChg chg="add mod">
          <ac:chgData name="Shoko Kakuda" userId="40706642-bbdd-4be4-a46a-1d3174691c72" providerId="ADAL" clId="{555CCB82-0E26-47AA-B5A9-A51F5B1181EC}" dt="2022-01-19T03:04:13.997" v="6707" actId="1036"/>
          <ac:spMkLst>
            <pc:docMk/>
            <pc:sldMk cId="736363848" sldId="370"/>
            <ac:spMk id="18" creationId="{1CB1B0D3-8CFF-43B8-869F-DC219A7D4BBE}"/>
          </ac:spMkLst>
        </pc:spChg>
      </pc:sldChg>
    </pc:docChg>
  </pc:docChgLst>
  <pc:docChgLst>
    <pc:chgData name="Shoko Kakuda" userId="40706642-bbdd-4be4-a46a-1d3174691c72" providerId="ADAL" clId="{C236E1AE-037C-4D1E-B15E-494D71212239}"/>
    <pc:docChg chg="undo redo custSel addSld modSld">
      <pc:chgData name="Shoko Kakuda" userId="40706642-bbdd-4be4-a46a-1d3174691c72" providerId="ADAL" clId="{C236E1AE-037C-4D1E-B15E-494D71212239}" dt="2022-01-27T03:11:16.724" v="319" actId="1035"/>
      <pc:docMkLst>
        <pc:docMk/>
      </pc:docMkLst>
      <pc:sldChg chg="addSp modSp mod">
        <pc:chgData name="Shoko Kakuda" userId="40706642-bbdd-4be4-a46a-1d3174691c72" providerId="ADAL" clId="{C236E1AE-037C-4D1E-B15E-494D71212239}" dt="2022-01-27T02:57:15.487" v="21" actId="164"/>
        <pc:sldMkLst>
          <pc:docMk/>
          <pc:sldMk cId="630690346" sldId="361"/>
        </pc:sldMkLst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2" creationId="{BF6DBA70-26D6-42F0-970D-7AC192C3E3A9}"/>
          </ac:spMkLst>
        </pc:spChg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8" creationId="{C81757FB-A455-41B1-8ADF-67B79A6B3421}"/>
          </ac:spMkLst>
        </pc:spChg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10" creationId="{C78DB0B6-97C9-43EA-9378-066E7FD02A1B}"/>
          </ac:spMkLst>
        </pc:spChg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12" creationId="{2740C5C4-D283-4696-94B7-D070A737B525}"/>
          </ac:spMkLst>
        </pc:spChg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13" creationId="{041FA91A-E7EA-43A1-9FE1-DE2C765643A2}"/>
          </ac:spMkLst>
        </pc:spChg>
        <pc:spChg chg="mod">
          <ac:chgData name="Shoko Kakuda" userId="40706642-bbdd-4be4-a46a-1d3174691c72" providerId="ADAL" clId="{C236E1AE-037C-4D1E-B15E-494D71212239}" dt="2022-01-27T02:57:15.487" v="21" actId="164"/>
          <ac:spMkLst>
            <pc:docMk/>
            <pc:sldMk cId="630690346" sldId="361"/>
            <ac:spMk id="14" creationId="{1B22D7F2-9ECD-4E52-97E5-5F2D7CD37FD9}"/>
          </ac:spMkLst>
        </pc:spChg>
        <pc:grpChg chg="add mod">
          <ac:chgData name="Shoko Kakuda" userId="40706642-bbdd-4be4-a46a-1d3174691c72" providerId="ADAL" clId="{C236E1AE-037C-4D1E-B15E-494D71212239}" dt="2022-01-27T02:57:15.487" v="21" actId="164"/>
          <ac:grpSpMkLst>
            <pc:docMk/>
            <pc:sldMk cId="630690346" sldId="361"/>
            <ac:grpSpMk id="5" creationId="{AD5AC176-97FE-4165-B3B0-6876A396C2C4}"/>
          </ac:grpSpMkLst>
        </pc:grpChg>
        <pc:picChg chg="mod">
          <ac:chgData name="Shoko Kakuda" userId="40706642-bbdd-4be4-a46a-1d3174691c72" providerId="ADAL" clId="{C236E1AE-037C-4D1E-B15E-494D71212239}" dt="2022-01-27T02:57:15.487" v="21" actId="164"/>
          <ac:picMkLst>
            <pc:docMk/>
            <pc:sldMk cId="630690346" sldId="361"/>
            <ac:picMk id="4" creationId="{00000000-0000-0000-0000-000000000000}"/>
          </ac:picMkLst>
        </pc:picChg>
      </pc:sldChg>
      <pc:sldChg chg="addSp delSp modSp mod">
        <pc:chgData name="Shoko Kakuda" userId="40706642-bbdd-4be4-a46a-1d3174691c72" providerId="ADAL" clId="{C236E1AE-037C-4D1E-B15E-494D71212239}" dt="2022-01-27T03:02:41.748" v="82" actId="164"/>
        <pc:sldMkLst>
          <pc:docMk/>
          <pc:sldMk cId="1339288600" sldId="362"/>
        </pc:sldMkLst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8" creationId="{53D8DE20-794D-4EDD-9FF8-D0D7D37F58FC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1" creationId="{A34827F3-45D2-4ADB-94FA-252795C7A3C4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2" creationId="{3BCC5006-7676-46DD-B706-BFF670305EE5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3" creationId="{412C5985-3B17-480A-A3B5-D5087D07BE6C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4" creationId="{103C8BF2-91B3-4A52-9A19-8CB20D22AA5A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5" creationId="{3CE1016B-1088-4B15-B3C5-73C7CDE1964B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6" creationId="{80CDD741-418E-44F1-AC07-2F485CB0EEB7}"/>
          </ac:spMkLst>
        </pc:spChg>
        <pc:spChg chg="mod topLvl">
          <ac:chgData name="Shoko Kakuda" userId="40706642-bbdd-4be4-a46a-1d3174691c72" providerId="ADAL" clId="{C236E1AE-037C-4D1E-B15E-494D71212239}" dt="2022-01-27T03:02:41.748" v="82" actId="164"/>
          <ac:spMkLst>
            <pc:docMk/>
            <pc:sldMk cId="1339288600" sldId="362"/>
            <ac:spMk id="17" creationId="{BED30E64-0696-47B4-859E-38295DC1B3BC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19" creationId="{4A48AEDD-EBC8-405C-A9BC-343B707D59C6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0" creationId="{A8FABD2F-450C-421C-92F2-38919C9154C9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1" creationId="{05DB6F8A-C025-4B7A-9226-7E52A45E2E02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2" creationId="{2C5C79A7-7154-4D41-8CE1-39F6F47A3DD2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3" creationId="{0CFBF082-7808-431D-A27A-E7FD634A1367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4" creationId="{5F58C398-AAE4-4E2F-B311-F7198AFA9C8F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5" creationId="{8920F95C-8492-4BFE-A50E-E419767E33EA}"/>
          </ac:spMkLst>
        </pc:spChg>
        <pc:spChg chg="add mod">
          <ac:chgData name="Shoko Kakuda" userId="40706642-bbdd-4be4-a46a-1d3174691c72" providerId="ADAL" clId="{C236E1AE-037C-4D1E-B15E-494D71212239}" dt="2022-01-27T02:58:30.070" v="65" actId="571"/>
          <ac:spMkLst>
            <pc:docMk/>
            <pc:sldMk cId="1339288600" sldId="362"/>
            <ac:spMk id="26" creationId="{2D4AAA3A-494C-40C0-B459-32E7528BD2D1}"/>
          </ac:spMkLst>
        </pc:spChg>
        <pc:grpChg chg="add del mod ord">
          <ac:chgData name="Shoko Kakuda" userId="40706642-bbdd-4be4-a46a-1d3174691c72" providerId="ADAL" clId="{C236E1AE-037C-4D1E-B15E-494D71212239}" dt="2022-01-27T02:58:20.451" v="58" actId="164"/>
          <ac:grpSpMkLst>
            <pc:docMk/>
            <pc:sldMk cId="1339288600" sldId="362"/>
            <ac:grpSpMk id="2" creationId="{4D4DD99D-8126-44E8-A852-D3C426F8AF3B}"/>
          </ac:grpSpMkLst>
        </pc:grpChg>
        <pc:grpChg chg="add del mod ord">
          <ac:chgData name="Shoko Kakuda" userId="40706642-bbdd-4be4-a46a-1d3174691c72" providerId="ADAL" clId="{C236E1AE-037C-4D1E-B15E-494D71212239}" dt="2022-01-27T03:01:31.384" v="74" actId="165"/>
          <ac:grpSpMkLst>
            <pc:docMk/>
            <pc:sldMk cId="1339288600" sldId="362"/>
            <ac:grpSpMk id="3" creationId="{CC99AAB7-6070-4464-AD9F-5FFDE27D97DB}"/>
          </ac:grpSpMkLst>
        </pc:grpChg>
        <pc:grpChg chg="add mod">
          <ac:chgData name="Shoko Kakuda" userId="40706642-bbdd-4be4-a46a-1d3174691c72" providerId="ADAL" clId="{C236E1AE-037C-4D1E-B15E-494D71212239}" dt="2022-01-27T03:02:41.748" v="82" actId="164"/>
          <ac:grpSpMkLst>
            <pc:docMk/>
            <pc:sldMk cId="1339288600" sldId="362"/>
            <ac:grpSpMk id="4" creationId="{7DC8ADB6-CB19-492B-93C8-C4E6A47C5E25}"/>
          </ac:grpSpMkLst>
        </pc:grpChg>
        <pc:picChg chg="mod topLvl">
          <ac:chgData name="Shoko Kakuda" userId="40706642-bbdd-4be4-a46a-1d3174691c72" providerId="ADAL" clId="{C236E1AE-037C-4D1E-B15E-494D71212239}" dt="2022-01-27T03:02:41.748" v="82" actId="164"/>
          <ac:picMkLst>
            <pc:docMk/>
            <pc:sldMk cId="1339288600" sldId="362"/>
            <ac:picMk id="9" creationId="{63452E88-2331-48C7-843F-71B68B103E9D}"/>
          </ac:picMkLst>
        </pc:picChg>
        <pc:picChg chg="add mod">
          <ac:chgData name="Shoko Kakuda" userId="40706642-bbdd-4be4-a46a-1d3174691c72" providerId="ADAL" clId="{C236E1AE-037C-4D1E-B15E-494D71212239}" dt="2022-01-27T02:58:30.070" v="65" actId="571"/>
          <ac:picMkLst>
            <pc:docMk/>
            <pc:sldMk cId="1339288600" sldId="362"/>
            <ac:picMk id="18" creationId="{5CCC1AF5-B534-4F51-9A1F-113AFD93699C}"/>
          </ac:picMkLst>
        </pc:picChg>
        <pc:picChg chg="add mod">
          <ac:chgData name="Shoko Kakuda" userId="40706642-bbdd-4be4-a46a-1d3174691c72" providerId="ADAL" clId="{C236E1AE-037C-4D1E-B15E-494D71212239}" dt="2022-01-27T03:02:25.083" v="81" actId="571"/>
          <ac:picMkLst>
            <pc:docMk/>
            <pc:sldMk cId="1339288600" sldId="362"/>
            <ac:picMk id="27" creationId="{480E9EFF-6268-4E8E-87FA-D0FEC1C08CE7}"/>
          </ac:picMkLst>
        </pc:picChg>
      </pc:sldChg>
      <pc:sldChg chg="addSp delSp modSp add mod modNotesTx">
        <pc:chgData name="Shoko Kakuda" userId="40706642-bbdd-4be4-a46a-1d3174691c72" providerId="ADAL" clId="{C236E1AE-037C-4D1E-B15E-494D71212239}" dt="2022-01-27T03:06:15.228" v="219" actId="164"/>
        <pc:sldMkLst>
          <pc:docMk/>
          <pc:sldMk cId="2651336786" sldId="371"/>
        </pc:sldMkLst>
        <pc:spChg chg="add del mod">
          <ac:chgData name="Shoko Kakuda" userId="40706642-bbdd-4be4-a46a-1d3174691c72" providerId="ADAL" clId="{C236E1AE-037C-4D1E-B15E-494D71212239}" dt="2022-01-27T03:01:09.500" v="71" actId="767"/>
          <ac:spMkLst>
            <pc:docMk/>
            <pc:sldMk cId="2651336786" sldId="371"/>
            <ac:spMk id="2" creationId="{1DB2233E-4ADE-448F-93B1-5D6F750AFC9A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9" creationId="{CD8697AA-C227-4E5D-9D06-C3FB2798D705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2" creationId="{5C0903B6-7796-4C0A-BCB3-FED760F141C1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4" creationId="{B095943A-F491-43FB-869A-D01A97D51F0A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5" creationId="{22886FD2-B07C-4451-B2F0-949EE2A59AA7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6" creationId="{C0109B73-4B4F-4F29-9BCC-054D15AA59F1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7" creationId="{74C31631-5CF2-4C11-978D-8B72CCAB4DCE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8" creationId="{1FE39AE9-FBAD-4E42-9FBC-62E32FB20DD1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19" creationId="{8985B5FC-0861-42E3-B64E-00935F2923E1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20" creationId="{CC1E9C78-123E-47FC-AECE-AF232730CD2F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21" creationId="{2B3967F2-56A1-4936-81C1-9C99FFCAC86A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22" creationId="{3808573F-A7F6-4740-BC03-1ABD9CD6C9DB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23" creationId="{32D52572-10AC-4A1B-A1E0-754D2FD69D13}"/>
          </ac:spMkLst>
        </pc:spChg>
        <pc:spChg chg="add mod">
          <ac:chgData name="Shoko Kakuda" userId="40706642-bbdd-4be4-a46a-1d3174691c72" providerId="ADAL" clId="{C236E1AE-037C-4D1E-B15E-494D71212239}" dt="2022-01-27T03:06:15.228" v="219" actId="164"/>
          <ac:spMkLst>
            <pc:docMk/>
            <pc:sldMk cId="2651336786" sldId="371"/>
            <ac:spMk id="24" creationId="{D0CF415B-47C6-4AA7-8563-CAEC40A8BB0C}"/>
          </ac:spMkLst>
        </pc:spChg>
        <pc:grpChg chg="add mod">
          <ac:chgData name="Shoko Kakuda" userId="40706642-bbdd-4be4-a46a-1d3174691c72" providerId="ADAL" clId="{C236E1AE-037C-4D1E-B15E-494D71212239}" dt="2022-01-27T03:06:15.228" v="219" actId="164"/>
          <ac:grpSpMkLst>
            <pc:docMk/>
            <pc:sldMk cId="2651336786" sldId="371"/>
            <ac:grpSpMk id="4" creationId="{A3E103DC-8D8B-482D-B7D0-B5183AB98FE9}"/>
          </ac:grpSpMkLst>
        </pc:grpChg>
        <pc:picChg chg="mod">
          <ac:chgData name="Shoko Kakuda" userId="40706642-bbdd-4be4-a46a-1d3174691c72" providerId="ADAL" clId="{C236E1AE-037C-4D1E-B15E-494D71212239}" dt="2022-01-27T03:06:15.228" v="219" actId="164"/>
          <ac:picMkLst>
            <pc:docMk/>
            <pc:sldMk cId="2651336786" sldId="371"/>
            <ac:picMk id="7" creationId="{C7B2152A-C805-42BF-BB03-1E631E0BCFB1}"/>
          </ac:picMkLst>
        </pc:picChg>
        <pc:picChg chg="add del mod">
          <ac:chgData name="Shoko Kakuda" userId="40706642-bbdd-4be4-a46a-1d3174691c72" providerId="ADAL" clId="{C236E1AE-037C-4D1E-B15E-494D71212239}" dt="2022-01-27T03:01:43.988" v="77" actId="478"/>
          <ac:picMkLst>
            <pc:docMk/>
            <pc:sldMk cId="2651336786" sldId="371"/>
            <ac:picMk id="8" creationId="{DAFA4BF8-6B4D-4EDC-9A21-2B67D60BCED2}"/>
          </ac:picMkLst>
        </pc:picChg>
      </pc:sldChg>
      <pc:sldChg chg="addSp modSp add mod">
        <pc:chgData name="Shoko Kakuda" userId="40706642-bbdd-4be4-a46a-1d3174691c72" providerId="ADAL" clId="{C236E1AE-037C-4D1E-B15E-494D71212239}" dt="2022-01-27T03:10:00.783" v="307" actId="164"/>
        <pc:sldMkLst>
          <pc:docMk/>
          <pc:sldMk cId="2598232343" sldId="372"/>
        </pc:sldMkLst>
        <pc:spChg chg="add mod">
          <ac:chgData name="Shoko Kakuda" userId="40706642-bbdd-4be4-a46a-1d3174691c72" providerId="ADAL" clId="{C236E1AE-037C-4D1E-B15E-494D71212239}" dt="2022-01-27T03:10:00.783" v="307" actId="164"/>
          <ac:spMkLst>
            <pc:docMk/>
            <pc:sldMk cId="2598232343" sldId="372"/>
            <ac:spMk id="2" creationId="{E233AD84-DCA5-4DE7-8AC9-3F37DDCA5325}"/>
          </ac:spMkLst>
        </pc:spChg>
        <pc:spChg chg="add mod">
          <ac:chgData name="Shoko Kakuda" userId="40706642-bbdd-4be4-a46a-1d3174691c72" providerId="ADAL" clId="{C236E1AE-037C-4D1E-B15E-494D71212239}" dt="2022-01-27T03:10:00.783" v="307" actId="164"/>
          <ac:spMkLst>
            <pc:docMk/>
            <pc:sldMk cId="2598232343" sldId="372"/>
            <ac:spMk id="3" creationId="{F65F1CA6-1B4D-4EE4-B9DF-E451E55B1283}"/>
          </ac:spMkLst>
        </pc:spChg>
        <pc:spChg chg="add mod">
          <ac:chgData name="Shoko Kakuda" userId="40706642-bbdd-4be4-a46a-1d3174691c72" providerId="ADAL" clId="{C236E1AE-037C-4D1E-B15E-494D71212239}" dt="2022-01-27T03:10:00.783" v="307" actId="164"/>
          <ac:spMkLst>
            <pc:docMk/>
            <pc:sldMk cId="2598232343" sldId="372"/>
            <ac:spMk id="11" creationId="{F47D3809-7FEB-4E7D-9D35-FDD6ED28D212}"/>
          </ac:spMkLst>
        </pc:spChg>
        <pc:grpChg chg="add mod">
          <ac:chgData name="Shoko Kakuda" userId="40706642-bbdd-4be4-a46a-1d3174691c72" providerId="ADAL" clId="{C236E1AE-037C-4D1E-B15E-494D71212239}" dt="2022-01-27T03:10:00.783" v="307" actId="164"/>
          <ac:grpSpMkLst>
            <pc:docMk/>
            <pc:sldMk cId="2598232343" sldId="372"/>
            <ac:grpSpMk id="13" creationId="{B2945F19-0FA8-498C-8180-38B1C08882A4}"/>
          </ac:grpSpMkLst>
        </pc:grpChg>
        <pc:cxnChg chg="add mod">
          <ac:chgData name="Shoko Kakuda" userId="40706642-bbdd-4be4-a46a-1d3174691c72" providerId="ADAL" clId="{C236E1AE-037C-4D1E-B15E-494D71212239}" dt="2022-01-27T03:10:00.783" v="307" actId="164"/>
          <ac:cxnSpMkLst>
            <pc:docMk/>
            <pc:sldMk cId="2598232343" sldId="372"/>
            <ac:cxnSpMk id="6" creationId="{16602BA1-A1E4-492E-987A-F5B4DA25F2CF}"/>
          </ac:cxnSpMkLst>
        </pc:cxnChg>
        <pc:cxnChg chg="add mod">
          <ac:chgData name="Shoko Kakuda" userId="40706642-bbdd-4be4-a46a-1d3174691c72" providerId="ADAL" clId="{C236E1AE-037C-4D1E-B15E-494D71212239}" dt="2022-01-27T03:10:00.783" v="307" actId="164"/>
          <ac:cxnSpMkLst>
            <pc:docMk/>
            <pc:sldMk cId="2598232343" sldId="372"/>
            <ac:cxnSpMk id="15" creationId="{43BD2BE5-453A-4E21-9CD6-B15245956689}"/>
          </ac:cxnSpMkLst>
        </pc:cxnChg>
      </pc:sldChg>
      <pc:sldChg chg="addSp modSp add mod">
        <pc:chgData name="Shoko Kakuda" userId="40706642-bbdd-4be4-a46a-1d3174691c72" providerId="ADAL" clId="{C236E1AE-037C-4D1E-B15E-494D71212239}" dt="2022-01-27T03:11:16.724" v="319" actId="1035"/>
        <pc:sldMkLst>
          <pc:docMk/>
          <pc:sldMk cId="3113184043" sldId="373"/>
        </pc:sldMkLst>
        <pc:spChg chg="add mod">
          <ac:chgData name="Shoko Kakuda" userId="40706642-bbdd-4be4-a46a-1d3174691c72" providerId="ADAL" clId="{C236E1AE-037C-4D1E-B15E-494D71212239}" dt="2022-01-27T03:11:16.724" v="319" actId="1035"/>
          <ac:spMkLst>
            <pc:docMk/>
            <pc:sldMk cId="3113184043" sldId="373"/>
            <ac:spMk id="2" creationId="{C25E6A5A-A352-435D-86F7-005EC37FB47B}"/>
          </ac:spMkLst>
        </pc:spChg>
      </pc:sldChg>
    </pc:docChg>
  </pc:docChgLst>
  <pc:docChgLst>
    <pc:chgData name="Myat Min Htut" userId="dfff3e71-de70-432f-b631-d8cca54eab50" providerId="ADAL" clId="{6FFC6E55-7774-4984-AF10-BD70E187EFF2}"/>
    <pc:docChg chg="custSel modSld">
      <pc:chgData name="Myat Min Htut" userId="dfff3e71-de70-432f-b631-d8cca54eab50" providerId="ADAL" clId="{6FFC6E55-7774-4984-AF10-BD70E187EFF2}" dt="2024-02-22T07:57:36.575" v="27" actId="1076"/>
      <pc:docMkLst>
        <pc:docMk/>
      </pc:docMkLst>
      <pc:sldChg chg="addSp modSp">
        <pc:chgData name="Myat Min Htut" userId="dfff3e71-de70-432f-b631-d8cca54eab50" providerId="ADAL" clId="{6FFC6E55-7774-4984-AF10-BD70E187EFF2}" dt="2024-02-22T07:55:43.642" v="1" actId="571"/>
        <pc:sldMkLst>
          <pc:docMk/>
          <pc:sldMk cId="476617675" sldId="337"/>
        </pc:sldMkLst>
        <pc:picChg chg="add mod">
          <ac:chgData name="Myat Min Htut" userId="dfff3e71-de70-432f-b631-d8cca54eab50" providerId="ADAL" clId="{6FFC6E55-7774-4984-AF10-BD70E187EFF2}" dt="2024-02-22T07:55:43.642" v="1" actId="571"/>
          <ac:picMkLst>
            <pc:docMk/>
            <pc:sldMk cId="476617675" sldId="337"/>
            <ac:picMk id="8" creationId="{477B106E-3942-4C8E-A7E3-65432B3903F0}"/>
          </ac:picMkLst>
        </pc:picChg>
      </pc:sldChg>
      <pc:sldChg chg="modSp mod">
        <pc:chgData name="Myat Min Htut" userId="dfff3e71-de70-432f-b631-d8cca54eab50" providerId="ADAL" clId="{6FFC6E55-7774-4984-AF10-BD70E187EFF2}" dt="2024-02-22T07:57:36.575" v="27" actId="1076"/>
        <pc:sldMkLst>
          <pc:docMk/>
          <pc:sldMk cId="1982902614" sldId="365"/>
        </pc:sldMkLst>
        <pc:picChg chg="mod">
          <ac:chgData name="Myat Min Htut" userId="dfff3e71-de70-432f-b631-d8cca54eab50" providerId="ADAL" clId="{6FFC6E55-7774-4984-AF10-BD70E187EFF2}" dt="2024-02-22T07:57:32.555" v="26" actId="1036"/>
          <ac:picMkLst>
            <pc:docMk/>
            <pc:sldMk cId="1982902614" sldId="365"/>
            <ac:picMk id="3" creationId="{910B625F-7939-4065-A76B-C114580824AA}"/>
          </ac:picMkLst>
        </pc:picChg>
        <pc:picChg chg="mod">
          <ac:chgData name="Myat Min Htut" userId="dfff3e71-de70-432f-b631-d8cca54eab50" providerId="ADAL" clId="{6FFC6E55-7774-4984-AF10-BD70E187EFF2}" dt="2024-02-22T07:57:32.555" v="26" actId="1036"/>
          <ac:picMkLst>
            <pc:docMk/>
            <pc:sldMk cId="1982902614" sldId="365"/>
            <ac:picMk id="4" creationId="{81AE7AD4-0B0E-9437-D205-E5AEE37C1E35}"/>
          </ac:picMkLst>
        </pc:picChg>
        <pc:picChg chg="mod">
          <ac:chgData name="Myat Min Htut" userId="dfff3e71-de70-432f-b631-d8cca54eab50" providerId="ADAL" clId="{6FFC6E55-7774-4984-AF10-BD70E187EFF2}" dt="2024-02-22T07:57:36.575" v="27" actId="1076"/>
          <ac:picMkLst>
            <pc:docMk/>
            <pc:sldMk cId="1982902614" sldId="365"/>
            <ac:picMk id="9" creationId="{769A224C-BCA3-47F0-9435-17F9DD0030F3}"/>
          </ac:picMkLst>
        </pc:picChg>
      </pc:sldChg>
      <pc:sldChg chg="addSp delSp modSp mod">
        <pc:chgData name="Myat Min Htut" userId="dfff3e71-de70-432f-b631-d8cca54eab50" providerId="ADAL" clId="{6FFC6E55-7774-4984-AF10-BD70E187EFF2}" dt="2024-02-22T07:55:55.184" v="4"/>
        <pc:sldMkLst>
          <pc:docMk/>
          <pc:sldMk cId="2598232343" sldId="372"/>
        </pc:sldMkLst>
        <pc:grpChg chg="del">
          <ac:chgData name="Myat Min Htut" userId="dfff3e71-de70-432f-b631-d8cca54eab50" providerId="ADAL" clId="{6FFC6E55-7774-4984-AF10-BD70E187EFF2}" dt="2024-02-22T07:55:49.131" v="3" actId="478"/>
          <ac:grpSpMkLst>
            <pc:docMk/>
            <pc:sldMk cId="2598232343" sldId="372"/>
            <ac:grpSpMk id="17" creationId="{AABC5581-8E89-4E98-9620-C75F2D3B89E2}"/>
          </ac:grpSpMkLst>
        </pc:grpChg>
        <pc:picChg chg="del">
          <ac:chgData name="Myat Min Htut" userId="dfff3e71-de70-432f-b631-d8cca54eab50" providerId="ADAL" clId="{6FFC6E55-7774-4984-AF10-BD70E187EFF2}" dt="2024-02-22T07:55:46.747" v="2" actId="478"/>
          <ac:picMkLst>
            <pc:docMk/>
            <pc:sldMk cId="2598232343" sldId="372"/>
            <ac:picMk id="7" creationId="{730E7C8E-5EC6-4E42-8BC0-00210A02E269}"/>
          </ac:picMkLst>
        </pc:picChg>
        <pc:picChg chg="add mod">
          <ac:chgData name="Myat Min Htut" userId="dfff3e71-de70-432f-b631-d8cca54eab50" providerId="ADAL" clId="{6FFC6E55-7774-4984-AF10-BD70E187EFF2}" dt="2024-02-22T07:55:55.184" v="4"/>
          <ac:picMkLst>
            <pc:docMk/>
            <pc:sldMk cId="2598232343" sldId="372"/>
            <ac:picMk id="19" creationId="{5BDE9CE8-E27D-426E-A4AD-57F77E170A3C}"/>
          </ac:picMkLst>
        </pc:picChg>
        <pc:picChg chg="add mod">
          <ac:chgData name="Myat Min Htut" userId="dfff3e71-de70-432f-b631-d8cca54eab50" providerId="ADAL" clId="{6FFC6E55-7774-4984-AF10-BD70E187EFF2}" dt="2024-02-22T07:55:55.184" v="4"/>
          <ac:picMkLst>
            <pc:docMk/>
            <pc:sldMk cId="2598232343" sldId="372"/>
            <ac:picMk id="20" creationId="{3E6E16C8-76A8-4264-A0D0-56CE858FE0C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1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</a:p>
          <a:p>
            <a:r>
              <a:rPr lang="en-US" altLang="ja-JP" dirty="0"/>
              <a:t> </a:t>
            </a:r>
            <a:r>
              <a:rPr lang="ja-JP" altLang="en-US" dirty="0"/>
              <a:t>まるごと初級１－Ａ２</a:t>
            </a:r>
            <a:r>
              <a:rPr lang="en-US" altLang="ja-JP" baseline="0" dirty="0"/>
              <a:t> </a:t>
            </a:r>
            <a:r>
              <a:rPr lang="ja-JP" altLang="en-US" dirty="0"/>
              <a:t>第２課 「しゅみはクラシックを聞くことです」</a:t>
            </a:r>
            <a:br>
              <a:rPr lang="en-US" altLang="ja-JP" dirty="0"/>
            </a:br>
            <a:r>
              <a:rPr lang="en-US" altLang="ja-JP" baseline="0" dirty="0"/>
              <a:t>  </a:t>
            </a:r>
            <a:r>
              <a:rPr lang="en-US" dirty="0">
                <a:hlinkClick r:id="rId3"/>
              </a:rPr>
              <a:t>https://a2.marugotoweb.jp/en/topic_and_cando_list/topic1/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78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96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38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88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8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16.png"/><Relationship Id="rId5" Type="http://schemas.microsoft.com/office/2007/relationships/media" Target="../media/media7.mp3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8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17.png"/><Relationship Id="rId5" Type="http://schemas.microsoft.com/office/2007/relationships/media" Target="../media/media7.mp3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2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1.tm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8.png"/><Relationship Id="rId5" Type="http://schemas.microsoft.com/office/2007/relationships/media" Target="../media/media7.mp3"/><Relationship Id="rId10" Type="http://schemas.openxmlformats.org/officeDocument/2006/relationships/image" Target="../media/image20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39.tmp"/><Relationship Id="rId5" Type="http://schemas.openxmlformats.org/officeDocument/2006/relationships/image" Target="../media/image38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39.tmp"/><Relationship Id="rId5" Type="http://schemas.openxmlformats.org/officeDocument/2006/relationships/image" Target="../media/image38.png"/><Relationship Id="rId4" Type="http://schemas.openxmlformats.org/officeDocument/2006/relationships/image" Target="../media/image24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4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8.png"/><Relationship Id="rId5" Type="http://schemas.microsoft.com/office/2007/relationships/media" Target="../media/media7.mp3"/><Relationship Id="rId10" Type="http://schemas.openxmlformats.org/officeDocument/2006/relationships/image" Target="../media/image20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6.png"/><Relationship Id="rId5" Type="http://schemas.openxmlformats.org/officeDocument/2006/relationships/image" Target="../media/image55.tmp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.png"/><Relationship Id="rId5" Type="http://schemas.openxmlformats.org/officeDocument/2006/relationships/image" Target="../media/image55.tmp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.png"/><Relationship Id="rId5" Type="http://schemas.openxmlformats.org/officeDocument/2006/relationships/image" Target="../media/image59.png"/><Relationship Id="rId4" Type="http://schemas.openxmlformats.org/officeDocument/2006/relationships/image" Target="../media/image58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9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68.png"/><Relationship Id="rId4" Type="http://schemas.openxmlformats.org/officeDocument/2006/relationships/image" Target="../media/image67.tm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2.png"/><Relationship Id="rId5" Type="http://schemas.openxmlformats.org/officeDocument/2006/relationships/image" Target="../media/image8.png"/><Relationship Id="rId4" Type="http://schemas.openxmlformats.org/officeDocument/2006/relationships/image" Target="../media/image71.tm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8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9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5.pn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0.png"/><Relationship Id="rId5" Type="http://schemas.openxmlformats.org/officeDocument/2006/relationships/image" Target="../media/image88.png"/><Relationship Id="rId4" Type="http://schemas.openxmlformats.org/officeDocument/2006/relationships/image" Target="../media/image87.tm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0.png"/><Relationship Id="rId5" Type="http://schemas.openxmlformats.org/officeDocument/2006/relationships/image" Target="../media/image88.png"/><Relationship Id="rId4" Type="http://schemas.openxmlformats.org/officeDocument/2006/relationships/image" Target="../media/image87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tmp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m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6CD60F-9E3B-4A90-8953-ECB0E0F83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4801"/>
            <a:ext cx="12190124" cy="43055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F1B858-5ACD-4C75-8967-841AA77D3326}"/>
              </a:ext>
            </a:extLst>
          </p:cNvPr>
          <p:cNvSpPr txBox="1"/>
          <p:nvPr/>
        </p:nvSpPr>
        <p:spPr>
          <a:xfrm>
            <a:off x="11204229" y="117987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L6-1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E663D6E0-FE70-4EAB-8C3D-9C480A9CD7BE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99712E-AE65-4BB3-BFF5-DFE11DBC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663" y="2934795"/>
            <a:ext cx="6948971" cy="95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B057A8-C9C5-4601-8638-C3507D2A2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401"/>
            <a:ext cx="12190124" cy="303944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650816-C7FD-42F0-80E6-61169EC467F6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634A8-919C-4A40-B6FF-928411634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992" y="1788134"/>
            <a:ext cx="10612559" cy="114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11531"/>
          <a:stretch/>
        </p:blipFill>
        <p:spPr>
          <a:xfrm>
            <a:off x="2624171" y="836192"/>
            <a:ext cx="9565953" cy="605999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838370E-9052-4805-92B3-711CCDD061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DCDFCA-A881-4BC9-A1FA-55C0496D8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1" y="7401"/>
            <a:ext cx="3296110" cy="828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4A3A70-F9EE-471B-A638-B826CB8AA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0289" y="11014"/>
            <a:ext cx="4058216" cy="714475"/>
          </a:xfrm>
          <a:prstGeom prst="rect">
            <a:avLst/>
          </a:prstGeom>
        </p:spPr>
      </p:pic>
      <p:pic>
        <p:nvPicPr>
          <p:cNvPr id="9" name="Y_[06-01]_kotoba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34777" y="326024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11531"/>
          <a:stretch/>
        </p:blipFill>
        <p:spPr>
          <a:xfrm>
            <a:off x="2614496" y="798004"/>
            <a:ext cx="9565953" cy="605999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838370E-9052-4805-92B3-711CCDD061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5B8665-9349-41E0-B0B2-1F2D6224B5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1" y="7396"/>
            <a:ext cx="3296110" cy="828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AF5048-D9C0-461B-89FB-C7AD3966B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2386" y="0"/>
            <a:ext cx="3467584" cy="704948"/>
          </a:xfrm>
          <a:prstGeom prst="rect">
            <a:avLst/>
          </a:prstGeom>
        </p:spPr>
      </p:pic>
      <p:pic>
        <p:nvPicPr>
          <p:cNvPr id="10" name="Y_[06-01]_kotoba1-1">
            <a:hlinkClick r:id="" action="ppaction://media"/>
            <a:extLst>
              <a:ext uri="{FF2B5EF4-FFF2-40B4-BE49-F238E27FC236}">
                <a16:creationId xmlns:a16="http://schemas.microsoft.com/office/drawing/2014/main" id="{E0F0BAB8-8681-4260-8B52-BDCCC97FD3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07809" y="406680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11531"/>
          <a:stretch/>
        </p:blipFill>
        <p:spPr>
          <a:xfrm>
            <a:off x="2614496" y="798004"/>
            <a:ext cx="9565953" cy="605999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838370E-9052-4805-92B3-711CCDD061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BD7EB7-8D66-4971-A3A2-B4914C6CA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1" y="7396"/>
            <a:ext cx="3296110" cy="828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299059-4B1B-4906-9319-F73804844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6614" y="18721"/>
            <a:ext cx="4305901" cy="676369"/>
          </a:xfrm>
          <a:prstGeom prst="rect">
            <a:avLst/>
          </a:prstGeom>
        </p:spPr>
      </p:pic>
      <p:pic>
        <p:nvPicPr>
          <p:cNvPr id="11" name="Y_[06-02]_kotoba1-2">
            <a:hlinkClick r:id="" action="ppaction://media"/>
            <a:extLst>
              <a:ext uri="{FF2B5EF4-FFF2-40B4-BE49-F238E27FC236}">
                <a16:creationId xmlns:a16="http://schemas.microsoft.com/office/drawing/2014/main" id="{3F5D5DB9-2B05-47A5-A1C1-A68E3F5943A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6627" y="291912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107037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0838370E-9052-4805-92B3-711CCDD061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D5AC176-97FE-4165-B3B0-6876A396C2C4}"/>
              </a:ext>
            </a:extLst>
          </p:cNvPr>
          <p:cNvGrpSpPr/>
          <p:nvPr/>
        </p:nvGrpSpPr>
        <p:grpSpPr>
          <a:xfrm>
            <a:off x="2614496" y="798004"/>
            <a:ext cx="9565953" cy="6059995"/>
            <a:chOff x="2614496" y="798004"/>
            <a:chExt cx="9565953" cy="6059995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5"/>
            <a:srcRect t="11531"/>
            <a:stretch/>
          </p:blipFill>
          <p:spPr>
            <a:xfrm>
              <a:off x="2614496" y="798004"/>
              <a:ext cx="9565953" cy="6059995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BF6DBA70-26D6-42F0-970D-7AC192C3E3A9}"/>
                </a:ext>
              </a:extLst>
            </p:cNvPr>
            <p:cNvSpPr txBox="1"/>
            <p:nvPr/>
          </p:nvSpPr>
          <p:spPr>
            <a:xfrm>
              <a:off x="10157802" y="56054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81757FB-A455-41B1-8ADF-67B79A6B3421}"/>
                </a:ext>
              </a:extLst>
            </p:cNvPr>
            <p:cNvSpPr txBox="1"/>
            <p:nvPr/>
          </p:nvSpPr>
          <p:spPr>
            <a:xfrm>
              <a:off x="10475854" y="4108171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78DB0B6-97C9-43EA-9378-066E7FD02A1B}"/>
                </a:ext>
              </a:extLst>
            </p:cNvPr>
            <p:cNvSpPr txBox="1"/>
            <p:nvPr/>
          </p:nvSpPr>
          <p:spPr>
            <a:xfrm>
              <a:off x="7984443" y="934274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740C5C4-D283-4696-94B7-D070A737B525}"/>
                </a:ext>
              </a:extLst>
            </p:cNvPr>
            <p:cNvSpPr txBox="1"/>
            <p:nvPr/>
          </p:nvSpPr>
          <p:spPr>
            <a:xfrm>
              <a:off x="2869097" y="4369781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41FA91A-E7EA-43A1-9FE1-DE2C765643A2}"/>
                </a:ext>
              </a:extLst>
            </p:cNvPr>
            <p:cNvSpPr txBox="1"/>
            <p:nvPr/>
          </p:nvSpPr>
          <p:spPr>
            <a:xfrm>
              <a:off x="10160408" y="3066684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B22D7F2-9ECD-4E52-97E5-5F2D7CD37FD9}"/>
                </a:ext>
              </a:extLst>
            </p:cNvPr>
            <p:cNvSpPr txBox="1"/>
            <p:nvPr/>
          </p:nvSpPr>
          <p:spPr>
            <a:xfrm>
              <a:off x="10475852" y="2012266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3CF249A-558D-4B64-8585-7081AD883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1" y="7396"/>
            <a:ext cx="3296110" cy="8287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829E51-3D51-4F97-A8EA-DE8B69A0F3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6614" y="18721"/>
            <a:ext cx="4305901" cy="676369"/>
          </a:xfrm>
          <a:prstGeom prst="rect">
            <a:avLst/>
          </a:prstGeom>
        </p:spPr>
      </p:pic>
      <p:pic>
        <p:nvPicPr>
          <p:cNvPr id="11" name="Y_[06-02]_kotoba1-2">
            <a:hlinkClick r:id="" action="ppaction://media"/>
            <a:extLst>
              <a:ext uri="{FF2B5EF4-FFF2-40B4-BE49-F238E27FC236}">
                <a16:creationId xmlns:a16="http://schemas.microsoft.com/office/drawing/2014/main" id="{3F5D5DB9-2B05-47A5-A1C1-A68E3F5943A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94589" y="236829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6306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3452E88-2331-48C7-843F-71B68B103E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93" b="2034"/>
          <a:stretch/>
        </p:blipFill>
        <p:spPr>
          <a:xfrm>
            <a:off x="4785691" y="69740"/>
            <a:ext cx="7304709" cy="671851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0CD0A30-E22E-41A6-894C-649F8EFA579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5CE76-5946-4080-BF9C-939101BB0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9127"/>
            <a:ext cx="4624057" cy="796123"/>
          </a:xfrm>
          <a:prstGeom prst="rect">
            <a:avLst/>
          </a:prstGeom>
        </p:spPr>
      </p:pic>
      <p:pic>
        <p:nvPicPr>
          <p:cNvPr id="12" name="Y_[06-03]_kotoba2-1">
            <a:hlinkClick r:id="" action="ppaction://media"/>
            <a:extLst>
              <a:ext uri="{FF2B5EF4-FFF2-40B4-BE49-F238E27FC236}">
                <a16:creationId xmlns:a16="http://schemas.microsoft.com/office/drawing/2014/main" id="{18D7AEC3-1A27-4C08-A7B7-61DFBA8B929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83783" y="195085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318170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3452E88-2331-48C7-843F-71B68B103E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93" b="2034"/>
          <a:stretch/>
        </p:blipFill>
        <p:spPr>
          <a:xfrm>
            <a:off x="4785691" y="69740"/>
            <a:ext cx="7304709" cy="671851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0CD0A30-E22E-41A6-894C-649F8EFA579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572AB-DBBD-40D8-94AB-924A56F55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709"/>
            <a:ext cx="4393448" cy="851915"/>
          </a:xfrm>
          <a:prstGeom prst="rect">
            <a:avLst/>
          </a:prstGeom>
        </p:spPr>
      </p:pic>
      <p:pic>
        <p:nvPicPr>
          <p:cNvPr id="11" name="Y_[06-03]_kotoba2-1">
            <a:hlinkClick r:id="" action="ppaction://media"/>
            <a:extLst>
              <a:ext uri="{FF2B5EF4-FFF2-40B4-BE49-F238E27FC236}">
                <a16:creationId xmlns:a16="http://schemas.microsoft.com/office/drawing/2014/main" id="{D6991610-B673-409A-AD7A-C94F5DEF6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57226" y="421616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3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3452E88-2331-48C7-843F-71B68B103E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93" b="2034"/>
          <a:stretch/>
        </p:blipFill>
        <p:spPr>
          <a:xfrm>
            <a:off x="4785691" y="69740"/>
            <a:ext cx="7304709" cy="671851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0CD0A30-E22E-41A6-894C-649F8EFA5792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D0B747-4CAB-4ACC-B1D9-692035073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036"/>
            <a:ext cx="4724256" cy="815248"/>
          </a:xfrm>
          <a:prstGeom prst="rect">
            <a:avLst/>
          </a:prstGeom>
        </p:spPr>
      </p:pic>
      <p:pic>
        <p:nvPicPr>
          <p:cNvPr id="7" name="Y_[06-04]_kotoba2-2">
            <a:hlinkClick r:id="" action="ppaction://media"/>
            <a:extLst>
              <a:ext uri="{FF2B5EF4-FFF2-40B4-BE49-F238E27FC236}">
                <a16:creationId xmlns:a16="http://schemas.microsoft.com/office/drawing/2014/main" id="{C5323BF9-3282-4A97-846E-22DC933353F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8802" y="340275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1913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DC8ADB6-CB19-492B-93C8-C4E6A47C5E25}"/>
              </a:ext>
            </a:extLst>
          </p:cNvPr>
          <p:cNvGrpSpPr/>
          <p:nvPr/>
        </p:nvGrpSpPr>
        <p:grpSpPr>
          <a:xfrm>
            <a:off x="4655854" y="69740"/>
            <a:ext cx="7434546" cy="6718519"/>
            <a:chOff x="4655854" y="69740"/>
            <a:chExt cx="7434546" cy="671851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3452E88-2331-48C7-843F-71B68B103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493" b="2034"/>
            <a:stretch/>
          </p:blipFill>
          <p:spPr>
            <a:xfrm>
              <a:off x="4785691" y="69740"/>
              <a:ext cx="7304709" cy="6718519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3D8DE20-794D-4EDD-9FF8-D0D7D37F58FC}"/>
                </a:ext>
              </a:extLst>
            </p:cNvPr>
            <p:cNvSpPr txBox="1"/>
            <p:nvPr/>
          </p:nvSpPr>
          <p:spPr>
            <a:xfrm>
              <a:off x="4655854" y="3507746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34827F3-45D2-4ADB-94FA-252795C7A3C4}"/>
                </a:ext>
              </a:extLst>
            </p:cNvPr>
            <p:cNvSpPr txBox="1"/>
            <p:nvPr/>
          </p:nvSpPr>
          <p:spPr>
            <a:xfrm>
              <a:off x="6994207" y="3507746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BCC5006-7676-46DD-B706-BFF670305EE5}"/>
                </a:ext>
              </a:extLst>
            </p:cNvPr>
            <p:cNvSpPr txBox="1"/>
            <p:nvPr/>
          </p:nvSpPr>
          <p:spPr>
            <a:xfrm>
              <a:off x="10740343" y="339574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12C5985-3B17-480A-A3B5-D5087D07BE6C}"/>
                </a:ext>
              </a:extLst>
            </p:cNvPr>
            <p:cNvSpPr txBox="1"/>
            <p:nvPr/>
          </p:nvSpPr>
          <p:spPr>
            <a:xfrm>
              <a:off x="4666804" y="350670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03C8BF2-91B3-4A52-9A19-8CB20D22AA5A}"/>
                </a:ext>
              </a:extLst>
            </p:cNvPr>
            <p:cNvSpPr txBox="1"/>
            <p:nvPr/>
          </p:nvSpPr>
          <p:spPr>
            <a:xfrm>
              <a:off x="9660261" y="3807535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CE1016B-1088-4B15-B3C5-73C7CDE1964B}"/>
                </a:ext>
              </a:extLst>
            </p:cNvPr>
            <p:cNvSpPr txBox="1"/>
            <p:nvPr/>
          </p:nvSpPr>
          <p:spPr>
            <a:xfrm>
              <a:off x="9660260" y="4790294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0CDD741-418E-44F1-AC07-2F485CB0EEB7}"/>
                </a:ext>
              </a:extLst>
            </p:cNvPr>
            <p:cNvSpPr txBox="1"/>
            <p:nvPr/>
          </p:nvSpPr>
          <p:spPr>
            <a:xfrm>
              <a:off x="5531136" y="5382096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ED30E64-0696-47B4-859E-38295DC1B3BC}"/>
                </a:ext>
              </a:extLst>
            </p:cNvPr>
            <p:cNvSpPr txBox="1"/>
            <p:nvPr/>
          </p:nvSpPr>
          <p:spPr>
            <a:xfrm>
              <a:off x="10406071" y="4330755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00CD0A30-E22E-41A6-894C-649F8EFA5792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2A5D8B-0894-4C1D-8EB4-01D7F9983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016"/>
            <a:ext cx="4724256" cy="815248"/>
          </a:xfrm>
          <a:prstGeom prst="rect">
            <a:avLst/>
          </a:prstGeom>
        </p:spPr>
      </p:pic>
      <p:pic>
        <p:nvPicPr>
          <p:cNvPr id="7" name="Y_[06-04]_kotoba2-2">
            <a:hlinkClick r:id="" action="ppaction://media"/>
            <a:extLst>
              <a:ext uri="{FF2B5EF4-FFF2-40B4-BE49-F238E27FC236}">
                <a16:creationId xmlns:a16="http://schemas.microsoft.com/office/drawing/2014/main" id="{C5323BF9-3282-4A97-846E-22DC933353F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18802" y="340275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133928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D22E93D5-64FE-4191-8A12-26A5CA86B0B2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1L6-3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0678B88-0D16-46A6-8D4E-B868211432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2776" t="11728" r="3686"/>
          <a:stretch/>
        </p:blipFill>
        <p:spPr>
          <a:xfrm>
            <a:off x="6391308" y="91239"/>
            <a:ext cx="4493323" cy="66755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B40C269-9555-4046-9E55-9709209FBE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254" y="3282716"/>
            <a:ext cx="5171429" cy="13619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59FD7A0-12AB-4785-960F-9500B640CCA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52"/>
          <a:stretch/>
        </p:blipFill>
        <p:spPr>
          <a:xfrm>
            <a:off x="561254" y="4656899"/>
            <a:ext cx="5245656" cy="1354998"/>
          </a:xfrm>
          <a:prstGeom prst="rect">
            <a:avLst/>
          </a:prstGeom>
        </p:spPr>
      </p:pic>
      <p:pic>
        <p:nvPicPr>
          <p:cNvPr id="13" name="Y_[06-05]_kiku1">
            <a:hlinkClick r:id="" action="ppaction://media"/>
            <a:extLst>
              <a:ext uri="{FF2B5EF4-FFF2-40B4-BE49-F238E27FC236}">
                <a16:creationId xmlns:a16="http://schemas.microsoft.com/office/drawing/2014/main" id="{92391118-781C-4586-AE88-0DE7EDEF3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49437" y="3658868"/>
            <a:ext cx="503802" cy="503802"/>
          </a:xfrm>
          <a:prstGeom prst="rect">
            <a:avLst/>
          </a:prstGeom>
        </p:spPr>
      </p:pic>
      <p:pic>
        <p:nvPicPr>
          <p:cNvPr id="14" name="Y_[06-06]_kiku2">
            <a:hlinkClick r:id="" action="ppaction://media"/>
            <a:extLst>
              <a:ext uri="{FF2B5EF4-FFF2-40B4-BE49-F238E27FC236}">
                <a16:creationId xmlns:a16="http://schemas.microsoft.com/office/drawing/2014/main" id="{ABBDE505-88EE-4F2E-B1FA-B0CC020AF1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24471" y="3658868"/>
            <a:ext cx="503802" cy="503802"/>
          </a:xfrm>
          <a:prstGeom prst="rect">
            <a:avLst/>
          </a:prstGeom>
        </p:spPr>
      </p:pic>
      <p:pic>
        <p:nvPicPr>
          <p:cNvPr id="15" name="Y_[06-07]_kiku3">
            <a:hlinkClick r:id="" action="ppaction://media"/>
            <a:extLst>
              <a:ext uri="{FF2B5EF4-FFF2-40B4-BE49-F238E27FC236}">
                <a16:creationId xmlns:a16="http://schemas.microsoft.com/office/drawing/2014/main" id="{1D760813-2340-4703-9898-F658344FC0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64662" y="5058174"/>
            <a:ext cx="503802" cy="503802"/>
          </a:xfrm>
          <a:prstGeom prst="rect">
            <a:avLst/>
          </a:prstGeom>
        </p:spPr>
      </p:pic>
      <p:pic>
        <p:nvPicPr>
          <p:cNvPr id="16" name="Y_[06-08]_kiku4">
            <a:hlinkClick r:id="" action="ppaction://media"/>
            <a:extLst>
              <a:ext uri="{FF2B5EF4-FFF2-40B4-BE49-F238E27FC236}">
                <a16:creationId xmlns:a16="http://schemas.microsoft.com/office/drawing/2014/main" id="{761F08F6-86E0-4A43-9523-90D5CCFA377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24471" y="5062999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47DBF-7183-4758-B710-263D776AA3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08" y="-517"/>
            <a:ext cx="6294574" cy="1774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9EC4D4-BA9C-4394-ABC7-6C77180157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008" y="2065113"/>
            <a:ext cx="610637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7622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9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216F028-699C-4AC0-B6E3-E807FAEEED17}"/>
              </a:ext>
            </a:extLst>
          </p:cNvPr>
          <p:cNvGrpSpPr/>
          <p:nvPr/>
        </p:nvGrpSpPr>
        <p:grpSpPr>
          <a:xfrm>
            <a:off x="561254" y="3282716"/>
            <a:ext cx="5245656" cy="2729181"/>
            <a:chOff x="561254" y="3282716"/>
            <a:chExt cx="5245656" cy="272918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B40C269-9555-4046-9E55-9709209FB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1254" y="3282716"/>
              <a:ext cx="5171429" cy="1361905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59FD7A0-12AB-4785-960F-9500B640C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52"/>
            <a:stretch/>
          </p:blipFill>
          <p:spPr>
            <a:xfrm>
              <a:off x="561254" y="4656899"/>
              <a:ext cx="5245656" cy="1354998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531F928E-6EE0-4983-A28B-6A8235290B0D}"/>
                </a:ext>
              </a:extLst>
            </p:cNvPr>
            <p:cNvSpPr txBox="1"/>
            <p:nvPr/>
          </p:nvSpPr>
          <p:spPr>
            <a:xfrm>
              <a:off x="1708118" y="5454759"/>
              <a:ext cx="5698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E92D71D-28D3-4830-AFB0-335E8FDA29D8}"/>
                </a:ext>
              </a:extLst>
            </p:cNvPr>
            <p:cNvSpPr txBox="1"/>
            <p:nvPr/>
          </p:nvSpPr>
          <p:spPr>
            <a:xfrm>
              <a:off x="4310237" y="5454759"/>
              <a:ext cx="5698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EE6576D-FAE7-4581-9418-A8442FE66124}"/>
                </a:ext>
              </a:extLst>
            </p:cNvPr>
            <p:cNvSpPr txBox="1"/>
            <p:nvPr/>
          </p:nvSpPr>
          <p:spPr>
            <a:xfrm>
              <a:off x="4310237" y="4069858"/>
              <a:ext cx="5698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61CD024-6254-4D91-A3EA-7A80BB96186D}"/>
                </a:ext>
              </a:extLst>
            </p:cNvPr>
            <p:cNvSpPr txBox="1"/>
            <p:nvPr/>
          </p:nvSpPr>
          <p:spPr>
            <a:xfrm>
              <a:off x="1708118" y="4069858"/>
              <a:ext cx="5698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7" name="TextBox 5">
            <a:extLst>
              <a:ext uri="{FF2B5EF4-FFF2-40B4-BE49-F238E27FC236}">
                <a16:creationId xmlns:a16="http://schemas.microsoft.com/office/drawing/2014/main" id="{D22E93D5-64FE-4191-8A12-26A5CA86B0B2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1L6-3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0678B88-0D16-46A6-8D4E-B8682114324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776" t="11728" r="3686"/>
          <a:stretch/>
        </p:blipFill>
        <p:spPr>
          <a:xfrm>
            <a:off x="6391308" y="91239"/>
            <a:ext cx="4493323" cy="6675522"/>
          </a:xfrm>
          <a:prstGeom prst="rect">
            <a:avLst/>
          </a:prstGeom>
        </p:spPr>
      </p:pic>
      <p:pic>
        <p:nvPicPr>
          <p:cNvPr id="13" name="Y_[06-05]_kiku1">
            <a:hlinkClick r:id="" action="ppaction://media"/>
            <a:extLst>
              <a:ext uri="{FF2B5EF4-FFF2-40B4-BE49-F238E27FC236}">
                <a16:creationId xmlns:a16="http://schemas.microsoft.com/office/drawing/2014/main" id="{92391118-781C-4586-AE88-0DE7EDEF3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49437" y="3658868"/>
            <a:ext cx="503802" cy="503802"/>
          </a:xfrm>
          <a:prstGeom prst="rect">
            <a:avLst/>
          </a:prstGeom>
        </p:spPr>
      </p:pic>
      <p:pic>
        <p:nvPicPr>
          <p:cNvPr id="14" name="Y_[06-06]_kiku2">
            <a:hlinkClick r:id="" action="ppaction://media"/>
            <a:extLst>
              <a:ext uri="{FF2B5EF4-FFF2-40B4-BE49-F238E27FC236}">
                <a16:creationId xmlns:a16="http://schemas.microsoft.com/office/drawing/2014/main" id="{ABBDE505-88EE-4F2E-B1FA-B0CC020AF1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24471" y="3658868"/>
            <a:ext cx="503802" cy="503802"/>
          </a:xfrm>
          <a:prstGeom prst="rect">
            <a:avLst/>
          </a:prstGeom>
        </p:spPr>
      </p:pic>
      <p:pic>
        <p:nvPicPr>
          <p:cNvPr id="15" name="Y_[06-07]_kiku3">
            <a:hlinkClick r:id="" action="ppaction://media"/>
            <a:extLst>
              <a:ext uri="{FF2B5EF4-FFF2-40B4-BE49-F238E27FC236}">
                <a16:creationId xmlns:a16="http://schemas.microsoft.com/office/drawing/2014/main" id="{1D760813-2340-4703-9898-F658344FC0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64662" y="5058174"/>
            <a:ext cx="503802" cy="503802"/>
          </a:xfrm>
          <a:prstGeom prst="rect">
            <a:avLst/>
          </a:prstGeom>
        </p:spPr>
      </p:pic>
      <p:pic>
        <p:nvPicPr>
          <p:cNvPr id="16" name="Y_[06-08]_kiku4">
            <a:hlinkClick r:id="" action="ppaction://media"/>
            <a:extLst>
              <a:ext uri="{FF2B5EF4-FFF2-40B4-BE49-F238E27FC236}">
                <a16:creationId xmlns:a16="http://schemas.microsoft.com/office/drawing/2014/main" id="{761F08F6-86E0-4A43-9523-90D5CCFA377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24471" y="5062999"/>
            <a:ext cx="503802" cy="503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136ECF-ACEE-4218-88A6-406CD45C8B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08" y="10500"/>
            <a:ext cx="6294574" cy="17742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F96D7B3-A274-430B-8F6B-E9CED21691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008" y="2065113"/>
            <a:ext cx="610637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412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9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333" y="3009952"/>
            <a:ext cx="10333333" cy="838095"/>
          </a:xfrm>
          <a:prstGeom prst="rect">
            <a:avLst/>
          </a:prstGeom>
        </p:spPr>
      </p:pic>
      <p:pic>
        <p:nvPicPr>
          <p:cNvPr id="7" name="Y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62306" y="3402198"/>
            <a:ext cx="503802" cy="503802"/>
          </a:xfrm>
          <a:prstGeom prst="rect">
            <a:avLst/>
          </a:prstGeom>
        </p:spPr>
      </p:pic>
      <p:pic>
        <p:nvPicPr>
          <p:cNvPr id="8" name="Y_[06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47685" y="3402198"/>
            <a:ext cx="503802" cy="503802"/>
          </a:xfrm>
          <a:prstGeom prst="rect">
            <a:avLst/>
          </a:prstGeom>
        </p:spPr>
      </p:pic>
      <p:pic>
        <p:nvPicPr>
          <p:cNvPr id="9" name="Y_[06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33064" y="3402896"/>
            <a:ext cx="503802" cy="503802"/>
          </a:xfrm>
          <a:prstGeom prst="rect">
            <a:avLst/>
          </a:prstGeom>
        </p:spPr>
      </p:pic>
      <p:pic>
        <p:nvPicPr>
          <p:cNvPr id="10" name="Y_[06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46732" y="3402198"/>
            <a:ext cx="503802" cy="503802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68D2A18E-AF9F-4D12-9750-3FEA17D1CE3D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B9CDA32-8415-45FC-A54B-8EF31B4C83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" y="1551151"/>
            <a:ext cx="10964919" cy="76070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733BE5-4EC0-4D40-92CF-D372185C8E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6538" y="212546"/>
            <a:ext cx="9316268" cy="9709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10BD37-5D3C-448B-832F-6197AB8E1E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3539" y="1551150"/>
            <a:ext cx="10844003" cy="73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056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9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C04D3F-36EB-4436-89FE-5409E13D1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450" y="903733"/>
            <a:ext cx="10598681" cy="454113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176D166-2B55-4E2F-BBA8-5B467E07D931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C683D-E6B0-4513-B13A-249D365379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928" y="970796"/>
            <a:ext cx="8535151" cy="1004924"/>
          </a:xfrm>
          <a:prstGeom prst="rect">
            <a:avLst/>
          </a:prstGeom>
        </p:spPr>
      </p:pic>
      <p:pic>
        <p:nvPicPr>
          <p:cNvPr id="7" name="Y_[06-09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597.06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82511" y="1471918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40695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FC652AF-3F06-41AC-91DC-1B5A71C09D23}"/>
              </a:ext>
            </a:extLst>
          </p:cNvPr>
          <p:cNvGrpSpPr/>
          <p:nvPr/>
        </p:nvGrpSpPr>
        <p:grpSpPr>
          <a:xfrm>
            <a:off x="2437982" y="271698"/>
            <a:ext cx="9635165" cy="4128304"/>
            <a:chOff x="2437982" y="334212"/>
            <a:chExt cx="9635165" cy="41283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AC04D3F-36EB-4436-89FE-5409E13D1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7982" y="334212"/>
              <a:ext cx="9635165" cy="4128304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72964C18-B0F8-4A14-BE42-0AFD5000D271}"/>
                </a:ext>
              </a:extLst>
            </p:cNvPr>
            <p:cNvSpPr txBox="1"/>
            <p:nvPr/>
          </p:nvSpPr>
          <p:spPr>
            <a:xfrm>
              <a:off x="4538662" y="1616765"/>
              <a:ext cx="1053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どこ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1F6935A-4BB5-419C-BBB7-3FC2D6F08DD9}"/>
                </a:ext>
              </a:extLst>
            </p:cNvPr>
            <p:cNvSpPr txBox="1"/>
            <p:nvPr/>
          </p:nvSpPr>
          <p:spPr>
            <a:xfrm>
              <a:off x="4538662" y="2199619"/>
              <a:ext cx="1053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どう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35B0C3A-64DD-4180-B4AB-073481CC909D}"/>
                </a:ext>
              </a:extLst>
            </p:cNvPr>
            <p:cNvSpPr txBox="1"/>
            <p:nvPr/>
          </p:nvSpPr>
          <p:spPr>
            <a:xfrm>
              <a:off x="5999816" y="2729465"/>
              <a:ext cx="25114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たいんですが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870652D-88AB-4990-9C95-D2D2F9D9760F}"/>
                </a:ext>
              </a:extLst>
            </p:cNvPr>
            <p:cNvSpPr txBox="1"/>
            <p:nvPr/>
          </p:nvSpPr>
          <p:spPr>
            <a:xfrm>
              <a:off x="5229869" y="3697356"/>
              <a:ext cx="13087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い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行って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C2CBB56-FE19-481B-9D32-4F0B699A25F7}"/>
                </a:ext>
              </a:extLst>
            </p:cNvPr>
            <p:cNvSpPr txBox="1"/>
            <p:nvPr/>
          </p:nvSpPr>
          <p:spPr>
            <a:xfrm>
              <a:off x="9173068" y="3697356"/>
              <a:ext cx="16877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ま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曲がって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176D166-2B55-4E2F-BBA8-5B467E07D931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659B39-1C03-41F3-8733-695D1C372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684" y="355477"/>
            <a:ext cx="8077242" cy="951010"/>
          </a:xfrm>
          <a:prstGeom prst="rect">
            <a:avLst/>
          </a:prstGeom>
        </p:spPr>
      </p:pic>
      <p:pic>
        <p:nvPicPr>
          <p:cNvPr id="7" name="Y_[06-09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597.06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85574" y="862319"/>
            <a:ext cx="503802" cy="503802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DFCADE-2592-4F41-85FC-9906FE712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3130" y="4633929"/>
            <a:ext cx="8484479" cy="20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6"/>
            <a:ext cx="2435666" cy="1221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19D9E9-A6C7-460C-886C-B71C8F5D5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15" y="993123"/>
            <a:ext cx="10569169" cy="3992049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98F4A8D2-DC65-47E3-AC91-A6828C5E0C5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F8A3488-911C-438C-8D3B-66FFC2988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61" y="4961942"/>
            <a:ext cx="7698048" cy="1805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B69DC-196B-A299-864F-340366590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833" y="4828659"/>
            <a:ext cx="3629532" cy="19910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EF936F-2CAA-31D4-50E2-A7CAF9B9D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019" y="4931164"/>
            <a:ext cx="3928359" cy="10543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0899943-B26B-48E7-7545-0FA7C3C410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13" y="4859438"/>
            <a:ext cx="4802269" cy="18058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11D641-ED81-75A3-D9B1-FC2E621FE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7833" y="2060503"/>
            <a:ext cx="11369211" cy="276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4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965C7E20-D10A-4DFB-8FA2-5ADA43C9A1D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C3CBB9-FA8D-21E7-102D-8F59A3D98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11" y="19477"/>
            <a:ext cx="9469171" cy="40201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668D20-14A9-912F-6DBE-F912F9FC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768" y="4114255"/>
            <a:ext cx="8030696" cy="2591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95E7DF-1741-5F31-D9BD-06F5DCC9C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841" y="5326709"/>
            <a:ext cx="5887272" cy="1333686"/>
          </a:xfrm>
          <a:prstGeom prst="rect">
            <a:avLst/>
          </a:prstGeom>
        </p:spPr>
      </p:pic>
      <p:pic>
        <p:nvPicPr>
          <p:cNvPr id="2" name="図 2">
            <a:extLst>
              <a:ext uri="{FF2B5EF4-FFF2-40B4-BE49-F238E27FC236}">
                <a16:creationId xmlns:a16="http://schemas.microsoft.com/office/drawing/2014/main" id="{41EDEAD5-0595-F297-48DF-8CBDAAD0D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36"/>
            <a:ext cx="1365662" cy="68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06"/>
            <a:ext cx="2515410" cy="131470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A420A9D-3089-454D-96B5-9C9301CABC66}"/>
              </a:ext>
            </a:extLst>
          </p:cNvPr>
          <p:cNvGrpSpPr/>
          <p:nvPr/>
        </p:nvGrpSpPr>
        <p:grpSpPr>
          <a:xfrm>
            <a:off x="1510030" y="1035643"/>
            <a:ext cx="8537457" cy="2879713"/>
            <a:chOff x="1510030" y="973384"/>
            <a:chExt cx="8537457" cy="28797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2CD5254-0F21-46DE-A26A-48DB08B50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0030" y="2097537"/>
              <a:ext cx="8537457" cy="1755560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8E9493F-8155-47BA-BCE4-BE211D324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020" y="973384"/>
              <a:ext cx="8063479" cy="1124153"/>
            </a:xfrm>
            <a:prstGeom prst="rect">
              <a:avLst/>
            </a:prstGeom>
          </p:spPr>
        </p:pic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E8390446-198E-465B-9116-5856ED0BD4E3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EC4846-D362-2067-F2CD-0F7D76DFBB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5541" y="1056883"/>
            <a:ext cx="8204958" cy="1032152"/>
          </a:xfrm>
          <a:prstGeom prst="rect">
            <a:avLst/>
          </a:prstGeom>
        </p:spPr>
      </p:pic>
      <p:pic>
        <p:nvPicPr>
          <p:cNvPr id="7" name="Y_[06-09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062" end="0.06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1068" y="145411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7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06"/>
            <a:ext cx="2515410" cy="131470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4F9C038-00D3-47EB-B775-ECC0E844EFC1}"/>
              </a:ext>
            </a:extLst>
          </p:cNvPr>
          <p:cNvGrpSpPr/>
          <p:nvPr/>
        </p:nvGrpSpPr>
        <p:grpSpPr>
          <a:xfrm>
            <a:off x="1510030" y="973384"/>
            <a:ext cx="8537457" cy="2879713"/>
            <a:chOff x="1510030" y="973384"/>
            <a:chExt cx="8537457" cy="2879713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3A420A9D-3089-454D-96B5-9C9301CABC66}"/>
                </a:ext>
              </a:extLst>
            </p:cNvPr>
            <p:cNvGrpSpPr/>
            <p:nvPr/>
          </p:nvGrpSpPr>
          <p:grpSpPr>
            <a:xfrm>
              <a:off x="1510030" y="973384"/>
              <a:ext cx="8537457" cy="2879713"/>
              <a:chOff x="1510030" y="973384"/>
              <a:chExt cx="8537457" cy="287971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2CD5254-0F21-46DE-A26A-48DB08B50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0030" y="2097537"/>
                <a:ext cx="8537457" cy="1755560"/>
              </a:xfrm>
              <a:prstGeom prst="rect">
                <a:avLst/>
              </a:prstGeom>
            </p:spPr>
          </p:pic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98E9493F-8155-47BA-BCE4-BE211D3245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7020" y="973384"/>
                <a:ext cx="8063479" cy="1124153"/>
              </a:xfrm>
              <a:prstGeom prst="rect">
                <a:avLst/>
              </a:prstGeom>
            </p:spPr>
          </p:pic>
        </p:grp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41A699ED-9FB4-42CB-851E-3F87593B7BC8}"/>
                </a:ext>
              </a:extLst>
            </p:cNvPr>
            <p:cNvSpPr txBox="1"/>
            <p:nvPr/>
          </p:nvSpPr>
          <p:spPr>
            <a:xfrm>
              <a:off x="3644347" y="2295804"/>
              <a:ext cx="22528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じゃなくて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F3D1289-C6DE-4F5D-94EF-501C098AADD1}"/>
                </a:ext>
              </a:extLst>
            </p:cNvPr>
            <p:cNvSpPr txBox="1"/>
            <p:nvPr/>
          </p:nvSpPr>
          <p:spPr>
            <a:xfrm>
              <a:off x="4147930" y="3123045"/>
              <a:ext cx="22528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じゃなくて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E8390446-198E-465B-9116-5856ED0BD4E3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742D0-DC82-9F5B-72A4-C79C225F6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279" y="1019544"/>
            <a:ext cx="8204958" cy="1032152"/>
          </a:xfrm>
          <a:prstGeom prst="rect">
            <a:avLst/>
          </a:prstGeom>
        </p:spPr>
      </p:pic>
      <p:pic>
        <p:nvPicPr>
          <p:cNvPr id="7" name="Y_[06-09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062" end="0.06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1068" y="1454115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C17678-8EAE-C5D4-CF2A-0F844312B6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7020" y="4376090"/>
            <a:ext cx="9032689" cy="122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6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683DB-FC25-ACB1-49C2-DB98E31FD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86" y="261254"/>
            <a:ext cx="11365644" cy="3679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1841AD-27EC-2C5F-B004-10C0547A8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619" y="3940442"/>
            <a:ext cx="7557248" cy="2759211"/>
          </a:xfrm>
          <a:prstGeom prst="rect">
            <a:avLst/>
          </a:prstGeom>
        </p:spPr>
      </p:pic>
      <p:pic>
        <p:nvPicPr>
          <p:cNvPr id="2" name="図 2">
            <a:extLst>
              <a:ext uri="{FF2B5EF4-FFF2-40B4-BE49-F238E27FC236}">
                <a16:creationId xmlns:a16="http://schemas.microsoft.com/office/drawing/2014/main" id="{41714FB2-B8E5-0972-D6BA-D614B7865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36"/>
            <a:ext cx="1365662" cy="685098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40F24C6-50C5-4750-9941-F6EF60520FB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1L6-15</a:t>
            </a:r>
          </a:p>
        </p:txBody>
      </p:sp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900" y="1604580"/>
            <a:ext cx="10333333" cy="838095"/>
          </a:xfrm>
          <a:prstGeom prst="rect">
            <a:avLst/>
          </a:prstGeom>
        </p:spPr>
      </p:pic>
      <p:pic>
        <p:nvPicPr>
          <p:cNvPr id="6" name="Y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74243" y="1718827"/>
            <a:ext cx="609600" cy="609600"/>
          </a:xfrm>
          <a:prstGeom prst="rect">
            <a:avLst/>
          </a:prstGeom>
        </p:spPr>
      </p:pic>
      <p:pic>
        <p:nvPicPr>
          <p:cNvPr id="7" name="Y_[06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3831" y="1754574"/>
            <a:ext cx="609600" cy="609600"/>
          </a:xfrm>
          <a:prstGeom prst="rect">
            <a:avLst/>
          </a:prstGeom>
        </p:spPr>
      </p:pic>
      <p:pic>
        <p:nvPicPr>
          <p:cNvPr id="8" name="Y_[06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46032" y="1674197"/>
            <a:ext cx="609600" cy="609600"/>
          </a:xfrm>
          <a:prstGeom prst="rect">
            <a:avLst/>
          </a:prstGeom>
        </p:spPr>
      </p:pic>
      <p:pic>
        <p:nvPicPr>
          <p:cNvPr id="9" name="Y_[06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44200" y="1667027"/>
            <a:ext cx="609600" cy="6096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F65A8ADC-560E-419F-9B2E-19205879313C}"/>
              </a:ext>
            </a:extLst>
          </p:cNvPr>
          <p:cNvSpPr txBox="1"/>
          <p:nvPr/>
        </p:nvSpPr>
        <p:spPr>
          <a:xfrm>
            <a:off x="11084004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71064-5C06-AB17-9A76-CB3F5091BC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468" y="302194"/>
            <a:ext cx="10189681" cy="1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522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7E9F74A-3F6D-4B5E-D832-7814E81FB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9768"/>
          <a:stretch/>
        </p:blipFill>
        <p:spPr>
          <a:xfrm>
            <a:off x="0" y="351"/>
            <a:ext cx="12237491" cy="1593571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EFD89C4-91D1-25BA-FA9C-19BB0AFF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746" y="1590013"/>
            <a:ext cx="12237492" cy="5315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6A0800-D471-420F-E143-F29390B2F39A}"/>
              </a:ext>
            </a:extLst>
          </p:cNvPr>
          <p:cNvSpPr/>
          <p:nvPr/>
        </p:nvSpPr>
        <p:spPr>
          <a:xfrm>
            <a:off x="72535" y="2502474"/>
            <a:ext cx="12044149" cy="106907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69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B180E45-174B-4F63-B442-4D42534E9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707" cy="233900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2E8DE7F8-E887-4E16-B7B5-B66E4B371E26}"/>
              </a:ext>
            </a:extLst>
          </p:cNvPr>
          <p:cNvSpPr txBox="1"/>
          <p:nvPr/>
        </p:nvSpPr>
        <p:spPr>
          <a:xfrm>
            <a:off x="11084004" y="-3819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6F7977-7D16-067D-67C4-D53246A29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" y="1357871"/>
            <a:ext cx="8306934" cy="9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33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7B2152A-C805-42BF-BB03-1E631E0BCF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77" r="3225"/>
          <a:stretch/>
        </p:blipFill>
        <p:spPr>
          <a:xfrm>
            <a:off x="3723483" y="501227"/>
            <a:ext cx="8468518" cy="635677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7D54A777-CE36-49D4-90CB-5A8BDDB65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E32F2-7C52-7059-ECCF-437D798F6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6" y="0"/>
            <a:ext cx="3134162" cy="790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993DB6-0594-AB38-A2F0-3D3D3D95B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90685"/>
            <a:ext cx="3847510" cy="710856"/>
          </a:xfrm>
          <a:prstGeom prst="rect">
            <a:avLst/>
          </a:prstGeom>
        </p:spPr>
      </p:pic>
      <p:pic>
        <p:nvPicPr>
          <p:cNvPr id="10" name="Y_[06-10]_kotoba1">
            <a:hlinkClick r:id="" action="ppaction://media"/>
            <a:extLst>
              <a:ext uri="{FF2B5EF4-FFF2-40B4-BE49-F238E27FC236}">
                <a16:creationId xmlns:a16="http://schemas.microsoft.com/office/drawing/2014/main" id="{D9E723F2-9C9F-4BFD-ABD1-D0FC7947557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98727" y="1055988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340932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7B2152A-C805-42BF-BB03-1E631E0BCF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77" r="3225"/>
          <a:stretch/>
        </p:blipFill>
        <p:spPr>
          <a:xfrm>
            <a:off x="3723483" y="501227"/>
            <a:ext cx="8468518" cy="635677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7D54A777-CE36-49D4-90CB-5A8BDDB65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E413BD-9CF9-BA46-1CF5-ADE8750FC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6" y="0"/>
            <a:ext cx="3134162" cy="790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15E20B-C8C9-284A-0D85-AD882BA82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73841"/>
            <a:ext cx="3620005" cy="724001"/>
          </a:xfrm>
          <a:prstGeom prst="rect">
            <a:avLst/>
          </a:prstGeom>
        </p:spPr>
      </p:pic>
      <p:pic>
        <p:nvPicPr>
          <p:cNvPr id="16" name="Y_[06-10]_kotoba1">
            <a:hlinkClick r:id="" action="ppaction://media"/>
            <a:extLst>
              <a:ext uri="{FF2B5EF4-FFF2-40B4-BE49-F238E27FC236}">
                <a16:creationId xmlns:a16="http://schemas.microsoft.com/office/drawing/2014/main" id="{8B96DC6C-0A03-4CA9-B934-8271CE452E0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11729" y="1051710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29501799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8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7B2152A-C805-42BF-BB03-1E631E0BCF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77" r="3225"/>
          <a:stretch/>
        </p:blipFill>
        <p:spPr>
          <a:xfrm>
            <a:off x="3723483" y="501227"/>
            <a:ext cx="8468518" cy="635677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7D54A777-CE36-49D4-90CB-5A8BDDB65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3F3533-B295-20B5-F73C-DEFF6B4CF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6" y="0"/>
            <a:ext cx="3134162" cy="790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1B77F-4B9B-CEB1-F4D4-E183C8FA03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20" y="790685"/>
            <a:ext cx="3862151" cy="616301"/>
          </a:xfrm>
          <a:prstGeom prst="rect">
            <a:avLst/>
          </a:prstGeom>
        </p:spPr>
      </p:pic>
      <p:pic>
        <p:nvPicPr>
          <p:cNvPr id="11" name="Y_[06-11]_kotoba2">
            <a:hlinkClick r:id="" action="ppaction://media"/>
            <a:extLst>
              <a:ext uri="{FF2B5EF4-FFF2-40B4-BE49-F238E27FC236}">
                <a16:creationId xmlns:a16="http://schemas.microsoft.com/office/drawing/2014/main" id="{72211A35-83F7-452D-AF3F-30286059391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30488" y="1086787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263607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7D54A777-CE36-49D4-90CB-5A8BDDB65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1L6-5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3E103DC-8D8B-482D-B7D0-B5183AB98FE9}"/>
              </a:ext>
            </a:extLst>
          </p:cNvPr>
          <p:cNvGrpSpPr/>
          <p:nvPr/>
        </p:nvGrpSpPr>
        <p:grpSpPr>
          <a:xfrm>
            <a:off x="3723483" y="501227"/>
            <a:ext cx="8468518" cy="6356773"/>
            <a:chOff x="3723483" y="501227"/>
            <a:chExt cx="8468518" cy="635677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7B2152A-C805-42BF-BB03-1E631E0BCF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977" r="3225"/>
            <a:stretch/>
          </p:blipFill>
          <p:spPr>
            <a:xfrm>
              <a:off x="3723483" y="501227"/>
              <a:ext cx="8468518" cy="6356773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D8697AA-C227-4E5D-9D06-C3FB2798D705}"/>
                </a:ext>
              </a:extLst>
            </p:cNvPr>
            <p:cNvSpPr txBox="1"/>
            <p:nvPr/>
          </p:nvSpPr>
          <p:spPr>
            <a:xfrm>
              <a:off x="11107915" y="824392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C0903B6-7796-4C0A-BCB3-FED760F141C1}"/>
                </a:ext>
              </a:extLst>
            </p:cNvPr>
            <p:cNvSpPr txBox="1"/>
            <p:nvPr/>
          </p:nvSpPr>
          <p:spPr>
            <a:xfrm>
              <a:off x="4535820" y="28725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095943A-F491-43FB-869A-D01A97D51F0A}"/>
                </a:ext>
              </a:extLst>
            </p:cNvPr>
            <p:cNvSpPr txBox="1"/>
            <p:nvPr/>
          </p:nvSpPr>
          <p:spPr>
            <a:xfrm>
              <a:off x="11084004" y="28725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2886FD2-B07C-4451-B2F0-949EE2A59AA7}"/>
                </a:ext>
              </a:extLst>
            </p:cNvPr>
            <p:cNvSpPr txBox="1"/>
            <p:nvPr/>
          </p:nvSpPr>
          <p:spPr>
            <a:xfrm>
              <a:off x="6400935" y="840658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0109B73-4B4F-4F29-9BCC-054D15AA59F1}"/>
                </a:ext>
              </a:extLst>
            </p:cNvPr>
            <p:cNvSpPr txBox="1"/>
            <p:nvPr/>
          </p:nvSpPr>
          <p:spPr>
            <a:xfrm>
              <a:off x="8138760" y="4872464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4C31631-5CF2-4C11-978D-8B72CCAB4DCE}"/>
                </a:ext>
              </a:extLst>
            </p:cNvPr>
            <p:cNvSpPr txBox="1"/>
            <p:nvPr/>
          </p:nvSpPr>
          <p:spPr>
            <a:xfrm>
              <a:off x="6061223" y="28725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FE39AE9-FBAD-4E42-9FBC-62E32FB20DD1}"/>
                </a:ext>
              </a:extLst>
            </p:cNvPr>
            <p:cNvSpPr txBox="1"/>
            <p:nvPr/>
          </p:nvSpPr>
          <p:spPr>
            <a:xfrm>
              <a:off x="4365011" y="840658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985B5FC-0861-42E3-B64E-00935F2923E1}"/>
                </a:ext>
              </a:extLst>
            </p:cNvPr>
            <p:cNvSpPr txBox="1"/>
            <p:nvPr/>
          </p:nvSpPr>
          <p:spPr>
            <a:xfrm>
              <a:off x="6326266" y="4895905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C1E9C78-123E-47FC-AECE-AF232730CD2F}"/>
                </a:ext>
              </a:extLst>
            </p:cNvPr>
            <p:cNvSpPr txBox="1"/>
            <p:nvPr/>
          </p:nvSpPr>
          <p:spPr>
            <a:xfrm>
              <a:off x="4667529" y="4872464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B3967F2-56A1-4936-81C1-9C99FFCAC86A}"/>
                </a:ext>
              </a:extLst>
            </p:cNvPr>
            <p:cNvSpPr txBox="1"/>
            <p:nvPr/>
          </p:nvSpPr>
          <p:spPr>
            <a:xfrm>
              <a:off x="9418221" y="840658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⑩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808573F-A7F6-4740-BC03-1ABD9CD6C9DB}"/>
                </a:ext>
              </a:extLst>
            </p:cNvPr>
            <p:cNvSpPr txBox="1"/>
            <p:nvPr/>
          </p:nvSpPr>
          <p:spPr>
            <a:xfrm>
              <a:off x="7734403" y="824392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⑪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2D52572-10AC-4A1B-A1E0-754D2FD69D13}"/>
                </a:ext>
              </a:extLst>
            </p:cNvPr>
            <p:cNvSpPr txBox="1"/>
            <p:nvPr/>
          </p:nvSpPr>
          <p:spPr>
            <a:xfrm>
              <a:off x="7928740" y="28725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⑫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0CF415B-47C6-4AA7-8563-CAEC40A8BB0C}"/>
                </a:ext>
              </a:extLst>
            </p:cNvPr>
            <p:cNvSpPr txBox="1"/>
            <p:nvPr/>
          </p:nvSpPr>
          <p:spPr>
            <a:xfrm>
              <a:off x="9355304" y="2872529"/>
              <a:ext cx="530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⑬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4D3B7D3-DE4D-3915-C40B-B720565607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16" y="0"/>
            <a:ext cx="3134162" cy="790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092A52-98CE-179E-40C8-EAF62E70A7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20" y="790685"/>
            <a:ext cx="3862151" cy="616301"/>
          </a:xfrm>
          <a:prstGeom prst="rect">
            <a:avLst/>
          </a:prstGeom>
        </p:spPr>
      </p:pic>
      <p:pic>
        <p:nvPicPr>
          <p:cNvPr id="11" name="Y_[06-11]_kotoba2">
            <a:hlinkClick r:id="" action="ppaction://media"/>
            <a:extLst>
              <a:ext uri="{FF2B5EF4-FFF2-40B4-BE49-F238E27FC236}">
                <a16:creationId xmlns:a16="http://schemas.microsoft.com/office/drawing/2014/main" id="{72211A35-83F7-452D-AF3F-30286059391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31387" y="1086787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265133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70" y="3167642"/>
            <a:ext cx="3591148" cy="337463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A975974E-8E6A-4D32-8569-86A9550DF34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19F215A-8610-4886-816D-0EA2B7FFC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34" y="598701"/>
            <a:ext cx="6237766" cy="625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69A17F-DB99-245E-4445-88DA24B4F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784847" cy="19967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0CEF38-578C-324B-1A58-27DF213A4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009463"/>
            <a:ext cx="5778987" cy="602815"/>
          </a:xfrm>
          <a:prstGeom prst="rect">
            <a:avLst/>
          </a:prstGeom>
        </p:spPr>
      </p:pic>
      <p:pic>
        <p:nvPicPr>
          <p:cNvPr id="18" name="Y_[06-12]_kiku">
            <a:hlinkClick r:id="" action="ppaction://media"/>
            <a:extLst>
              <a:ext uri="{FF2B5EF4-FFF2-40B4-BE49-F238E27FC236}">
                <a16:creationId xmlns:a16="http://schemas.microsoft.com/office/drawing/2014/main" id="{1F1364B3-D0E0-485C-8E22-ED3E37DB14F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84847" y="2538513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47661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5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70" y="3167642"/>
            <a:ext cx="3591148" cy="337463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A975974E-8E6A-4D32-8569-86A9550DF34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19F215A-8610-4886-816D-0EA2B7FFC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34" y="598701"/>
            <a:ext cx="6237766" cy="6259300"/>
          </a:xfrm>
          <a:prstGeom prst="rect">
            <a:avLst/>
          </a:prstGeom>
        </p:spPr>
      </p:pic>
      <p:pic>
        <p:nvPicPr>
          <p:cNvPr id="18" name="Y_[06-12]_kiku">
            <a:hlinkClick r:id="" action="ppaction://media"/>
            <a:extLst>
              <a:ext uri="{FF2B5EF4-FFF2-40B4-BE49-F238E27FC236}">
                <a16:creationId xmlns:a16="http://schemas.microsoft.com/office/drawing/2014/main" id="{1F1364B3-D0E0-485C-8E22-ED3E37DB14F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4847" y="2490385"/>
            <a:ext cx="503802" cy="503802"/>
          </a:xfr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2945F19-0FA8-498C-8180-38B1C08882A4}"/>
              </a:ext>
            </a:extLst>
          </p:cNvPr>
          <p:cNvGrpSpPr/>
          <p:nvPr/>
        </p:nvGrpSpPr>
        <p:grpSpPr>
          <a:xfrm>
            <a:off x="9428813" y="142406"/>
            <a:ext cx="2754296" cy="2550981"/>
            <a:chOff x="9428813" y="142406"/>
            <a:chExt cx="2754296" cy="2550981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E233AD84-DCA5-4DE7-8AC9-3F37DDCA5325}"/>
                </a:ext>
              </a:extLst>
            </p:cNvPr>
            <p:cNvSpPr txBox="1"/>
            <p:nvPr/>
          </p:nvSpPr>
          <p:spPr>
            <a:xfrm>
              <a:off x="11628473" y="1319134"/>
              <a:ext cx="554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★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47D3809-7FEB-4E7D-9D35-FDD6ED28D212}"/>
                </a:ext>
              </a:extLst>
            </p:cNvPr>
            <p:cNvSpPr txBox="1"/>
            <p:nvPr/>
          </p:nvSpPr>
          <p:spPr>
            <a:xfrm>
              <a:off x="11623477" y="2108612"/>
              <a:ext cx="554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★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65F1CA6-1B4D-4EE4-B9DF-E451E55B1283}"/>
                </a:ext>
              </a:extLst>
            </p:cNvPr>
            <p:cNvSpPr txBox="1"/>
            <p:nvPr/>
          </p:nvSpPr>
          <p:spPr>
            <a:xfrm>
              <a:off x="9428813" y="142406"/>
              <a:ext cx="17388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どちらか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16602BA1-A1E4-492E-987A-F5B4DA25F2CF}"/>
                </a:ext>
              </a:extLst>
            </p:cNvPr>
            <p:cNvCxnSpPr/>
            <p:nvPr/>
          </p:nvCxnSpPr>
          <p:spPr>
            <a:xfrm>
              <a:off x="10701177" y="598701"/>
              <a:ext cx="996846" cy="92946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3BD2BE5-453A-4E21-9CD6-B15245956689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>
              <a:off x="10701177" y="612057"/>
              <a:ext cx="922300" cy="178894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BDE9CE8-E27D-426E-A4AD-57F77E170A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784847" cy="19967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E6E16C8-76A8-4264-A0D0-56CE858FE0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009463"/>
            <a:ext cx="5778987" cy="60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5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2984A5F-EA6F-42DC-A867-D0EE9D323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0" y="1428111"/>
            <a:ext cx="11462339" cy="191779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C2CEDE0-D5FA-43F2-8CD5-092C608D0E8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C125F-D0EB-BB41-B283-6723E0A81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78" y="275452"/>
            <a:ext cx="7937930" cy="1033585"/>
          </a:xfrm>
          <a:prstGeom prst="rect">
            <a:avLst/>
          </a:prstGeom>
        </p:spPr>
      </p:pic>
      <p:pic>
        <p:nvPicPr>
          <p:cNvPr id="5" name="Y_[06-12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09528" y="677417"/>
            <a:ext cx="548495" cy="5484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29B5FE-AF21-4E44-FE9B-0DCF54A77A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326" y="1491805"/>
            <a:ext cx="11280843" cy="181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7E9F74A-3F6D-4B5E-D832-7814E81FB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9768"/>
          <a:stretch/>
        </p:blipFill>
        <p:spPr>
          <a:xfrm>
            <a:off x="0" y="351"/>
            <a:ext cx="12237491" cy="1593571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EFD89C4-91D1-25BA-FA9C-19BB0AFF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746" y="1590013"/>
            <a:ext cx="12237492" cy="5315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6A0800-D471-420F-E143-F29390B2F39A}"/>
              </a:ext>
            </a:extLst>
          </p:cNvPr>
          <p:cNvSpPr/>
          <p:nvPr/>
        </p:nvSpPr>
        <p:spPr>
          <a:xfrm>
            <a:off x="72535" y="3571548"/>
            <a:ext cx="12044149" cy="106907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8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3644FA-4506-4BBD-A4DD-D935C275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8241" cy="238923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F914C33-632E-4F1C-AE3F-39AA9CC970A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FD5E8-32D2-B162-F627-B4D27FE9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9" y="1391511"/>
            <a:ext cx="12069299" cy="9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33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1331" y="3682990"/>
            <a:ext cx="3194301" cy="2906983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B3781009-9FC2-40D4-8C80-607D62700A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1L6-7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42886FA-BDFA-4F9B-BAD1-2595FAC5E6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65" t="17550" r="15321" b="423"/>
          <a:stretch/>
        </p:blipFill>
        <p:spPr>
          <a:xfrm>
            <a:off x="7152167" y="782999"/>
            <a:ext cx="5039833" cy="6075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CA58EA-63BF-A0EB-3DE2-D87063456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6717745" cy="2279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FB77CC-D0CC-6D45-1894-D9137A36F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10903"/>
            <a:ext cx="6230219" cy="1343212"/>
          </a:xfrm>
          <a:prstGeom prst="rect">
            <a:avLst/>
          </a:prstGeom>
        </p:spPr>
      </p:pic>
      <p:pic>
        <p:nvPicPr>
          <p:cNvPr id="11" name="Y_[06-13]_kaiwa">
            <a:hlinkClick r:id="" action="ppaction://media"/>
            <a:extLst>
              <a:ext uri="{FF2B5EF4-FFF2-40B4-BE49-F238E27FC236}">
                <a16:creationId xmlns:a16="http://schemas.microsoft.com/office/drawing/2014/main" id="{7E34E3AF-C144-48AB-9C1C-DAABC737564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72332" y="2458763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298494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1331" y="3682990"/>
            <a:ext cx="3194301" cy="2906983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B3781009-9FC2-40D4-8C80-607D62700A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1L6-7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42886FA-BDFA-4F9B-BAD1-2595FAC5E6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65" t="17550" r="15321" b="423"/>
          <a:stretch/>
        </p:blipFill>
        <p:spPr>
          <a:xfrm>
            <a:off x="7152167" y="782999"/>
            <a:ext cx="5039833" cy="607500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5E6A5A-A352-435D-86F7-005EC37FB47B}"/>
              </a:ext>
            </a:extLst>
          </p:cNvPr>
          <p:cNvSpPr/>
          <p:nvPr/>
        </p:nvSpPr>
        <p:spPr>
          <a:xfrm>
            <a:off x="8169639" y="2653259"/>
            <a:ext cx="389744" cy="4422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24372-18CB-C9B1-172E-66B0C4274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6717745" cy="22790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56115C-6F7A-F748-BBB3-1A15D29F4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09409"/>
            <a:ext cx="6230219" cy="1343212"/>
          </a:xfrm>
          <a:prstGeom prst="rect">
            <a:avLst/>
          </a:prstGeom>
        </p:spPr>
      </p:pic>
      <p:pic>
        <p:nvPicPr>
          <p:cNvPr id="11" name="Y_[06-13]_kaiwa">
            <a:hlinkClick r:id="" action="ppaction://media"/>
            <a:extLst>
              <a:ext uri="{FF2B5EF4-FFF2-40B4-BE49-F238E27FC236}">
                <a16:creationId xmlns:a16="http://schemas.microsoft.com/office/drawing/2014/main" id="{7E34E3AF-C144-48AB-9C1C-DAABC737564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72332" y="2458763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311318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FB0F37B-A771-4ADF-99A1-2E4CC082F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566" y="701749"/>
            <a:ext cx="9620868" cy="6156251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75DFDD69-961F-4405-9CC6-05A6CDDAD85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CB1C2-3879-8F29-D3A6-74E9CFCCB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74" y="16517"/>
            <a:ext cx="5670254" cy="766879"/>
          </a:xfrm>
          <a:prstGeom prst="rect">
            <a:avLst/>
          </a:prstGeom>
        </p:spPr>
      </p:pic>
      <p:pic>
        <p:nvPicPr>
          <p:cNvPr id="13" name="Y_[06-13]_kaiwa">
            <a:hlinkClick r:id="" action="ppaction://media"/>
            <a:extLst>
              <a:ext uri="{FF2B5EF4-FFF2-40B4-BE49-F238E27FC236}">
                <a16:creationId xmlns:a16="http://schemas.microsoft.com/office/drawing/2014/main" id="{76AD6E8C-8C9C-4B7E-84ED-788E72B7552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206.1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47875" y="465706"/>
            <a:ext cx="554182" cy="554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59894D-F3F4-C7D5-815A-3715C7E95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5380" y="2034014"/>
            <a:ext cx="1963866" cy="1238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A31391-9AD4-F31A-5279-99D5E3FEF7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045" y="4422975"/>
            <a:ext cx="4838437" cy="5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0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0B625F-7939-4065-A76B-C11458082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44" y="133813"/>
            <a:ext cx="10634511" cy="643142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75DFDD69-961F-4405-9CC6-05A6CDDAD85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1L6-8</a:t>
            </a:r>
          </a:p>
        </p:txBody>
      </p:sp>
      <p:pic>
        <p:nvPicPr>
          <p:cNvPr id="9" name="Y_[06-13]_kaiwa">
            <a:hlinkClick r:id="" action="ppaction://media"/>
            <a:extLst>
              <a:ext uri="{FF2B5EF4-FFF2-40B4-BE49-F238E27FC236}">
                <a16:creationId xmlns:a16="http://schemas.microsoft.com/office/drawing/2014/main" id="{769A224C-BCA3-47F0-9435-17F9DD0030F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543" end="0.1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23246" y="279975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AE7AD4-0B0E-9437-D205-E5AEE37C1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47027">
            <a:off x="7757733" y="1906053"/>
            <a:ext cx="2631646" cy="134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75DFDD69-961F-4405-9CC6-05A6CDDAD85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14AD1-F97B-AEE6-4DF8-00E974C48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447" y="45416"/>
            <a:ext cx="5494504" cy="6787328"/>
          </a:xfrm>
          <a:prstGeom prst="rect">
            <a:avLst/>
          </a:prstGeom>
        </p:spPr>
      </p:pic>
      <p:pic>
        <p:nvPicPr>
          <p:cNvPr id="7" name="Y_[06-13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6161" y="45416"/>
            <a:ext cx="554182" cy="5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F169555E-55E6-4133-80FD-27E692BA343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051D67F-5400-4703-8D1F-71998355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16" y="676308"/>
            <a:ext cx="10511568" cy="106806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6E6C8B-5B29-878D-23EB-3116763A5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16" y="784202"/>
            <a:ext cx="10511568" cy="91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743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63"/>
            <a:ext cx="3114675" cy="168592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F8C6309-E5D8-405D-B5B8-8AF5D7541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772" y="1250574"/>
            <a:ext cx="10021664" cy="461209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31A31BB-C754-4EBF-9BD9-72953383C3E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B3CEC-2140-4D3F-C894-60B7996BAE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731" y="1409660"/>
            <a:ext cx="9849755" cy="1132817"/>
          </a:xfrm>
          <a:prstGeom prst="rect">
            <a:avLst/>
          </a:prstGeom>
        </p:spPr>
      </p:pic>
      <p:pic>
        <p:nvPicPr>
          <p:cNvPr id="6" name="Y_[06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45628" y="1544254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24486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14675" cy="168592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F8C6309-E5D8-405D-B5B8-8AF5D75411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7" t="4084"/>
          <a:stretch/>
        </p:blipFill>
        <p:spPr>
          <a:xfrm>
            <a:off x="1488558" y="1217137"/>
            <a:ext cx="9965878" cy="442372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31A31BB-C754-4EBF-9BD9-72953383C3E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1L6-9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55CFB15-F5AA-4782-BAFB-286D0811F0BA}"/>
              </a:ext>
            </a:extLst>
          </p:cNvPr>
          <p:cNvSpPr txBox="1"/>
          <p:nvPr/>
        </p:nvSpPr>
        <p:spPr>
          <a:xfrm>
            <a:off x="4512181" y="272757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ちかく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01A0BE63-E206-4361-A07D-B82FE6F29302}"/>
              </a:ext>
            </a:extLst>
          </p:cNvPr>
          <p:cNvSpPr txBox="1"/>
          <p:nvPr/>
        </p:nvSpPr>
        <p:spPr>
          <a:xfrm>
            <a:off x="4078080" y="345226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61C0F66-C287-4A4A-8E93-9E0028913227}"/>
              </a:ext>
            </a:extLst>
          </p:cNvPr>
          <p:cNvSpPr txBox="1"/>
          <p:nvPr/>
        </p:nvSpPr>
        <p:spPr>
          <a:xfrm>
            <a:off x="5802770" y="343320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まがって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DC95993E-E73F-44E7-9572-FF5F4FD3D66C}"/>
              </a:ext>
            </a:extLst>
          </p:cNvPr>
          <p:cNvSpPr txBox="1"/>
          <p:nvPr/>
        </p:nvSpPr>
        <p:spPr>
          <a:xfrm>
            <a:off x="3688640" y="418813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28B583A-F75C-46E3-804B-CD212632C071}"/>
              </a:ext>
            </a:extLst>
          </p:cNvPr>
          <p:cNvSpPr txBox="1"/>
          <p:nvPr/>
        </p:nvSpPr>
        <p:spPr>
          <a:xfrm>
            <a:off x="7482937" y="418127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BC639504-EE86-47AF-A38E-5A8EEFC1A50D}"/>
              </a:ext>
            </a:extLst>
          </p:cNvPr>
          <p:cNvSpPr txBox="1"/>
          <p:nvPr/>
        </p:nvSpPr>
        <p:spPr>
          <a:xfrm>
            <a:off x="3688640" y="486541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301020AC-F61D-45B0-B77F-26D29F620D93}"/>
              </a:ext>
            </a:extLst>
          </p:cNvPr>
          <p:cNvSpPr txBox="1"/>
          <p:nvPr/>
        </p:nvSpPr>
        <p:spPr>
          <a:xfrm>
            <a:off x="5558426" y="486084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はいって</a:t>
            </a:r>
            <a:endParaRPr 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969247-3D7A-AB6C-0261-8B529B870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8031" y="1145920"/>
            <a:ext cx="9250974" cy="1125315"/>
          </a:xfrm>
          <a:prstGeom prst="rect">
            <a:avLst/>
          </a:prstGeom>
        </p:spPr>
      </p:pic>
      <p:pic>
        <p:nvPicPr>
          <p:cNvPr id="6" name="Y_[06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45628" y="1544254"/>
            <a:ext cx="609600" cy="609600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66760C-3349-958D-6DE4-17CC579BC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9355" y="5608496"/>
            <a:ext cx="7893289" cy="111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0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868AE12C-DDA9-4430-8544-BADE622C895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21162E-C044-0BC8-45FB-D1D47CD06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3" y="584774"/>
            <a:ext cx="12065600" cy="5188705"/>
          </a:xfrm>
          <a:prstGeom prst="rect">
            <a:avLst/>
          </a:prstGeom>
        </p:spPr>
      </p:pic>
      <p:pic>
        <p:nvPicPr>
          <p:cNvPr id="2" name="図 2">
            <a:extLst>
              <a:ext uri="{FF2B5EF4-FFF2-40B4-BE49-F238E27FC236}">
                <a16:creationId xmlns:a16="http://schemas.microsoft.com/office/drawing/2014/main" id="{ABE47431-76D1-7D68-FEE8-2668373A3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36"/>
            <a:ext cx="1365662" cy="68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99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195732-74E8-4893-ABB0-DA79932639C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D8B74-E11C-E330-E30B-2CE5F255F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8" y="628567"/>
            <a:ext cx="11834037" cy="5592992"/>
          </a:xfrm>
          <a:prstGeom prst="rect">
            <a:avLst/>
          </a:prstGeom>
        </p:spPr>
      </p:pic>
      <p:pic>
        <p:nvPicPr>
          <p:cNvPr id="2" name="図 2">
            <a:extLst>
              <a:ext uri="{FF2B5EF4-FFF2-40B4-BE49-F238E27FC236}">
                <a16:creationId xmlns:a16="http://schemas.microsoft.com/office/drawing/2014/main" id="{52F45339-DDFD-DB2B-2CA5-2AC03544F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36"/>
            <a:ext cx="1365662" cy="68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82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00937C7-0BA8-4500-A84F-BB338507586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1L6-9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3CD4EAA-0606-4BF0-975A-FE5322BA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4825"/>
            <a:ext cx="3619540" cy="320325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64503EE-C258-4711-A24C-9403DA31A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192" y="3343275"/>
            <a:ext cx="3837807" cy="231758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B6A0C85-3486-47BE-801E-0581D96C45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093" y="2836644"/>
            <a:ext cx="3543300" cy="28242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D10011-7538-91E5-7B11-0CF30BBCB0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676" y="292387"/>
            <a:ext cx="8827520" cy="1238701"/>
          </a:xfrm>
          <a:prstGeom prst="rect">
            <a:avLst/>
          </a:prstGeom>
        </p:spPr>
      </p:pic>
      <p:pic>
        <p:nvPicPr>
          <p:cNvPr id="5" name="Y_[06-13]_kaiwa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87485" y="744559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14903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815076E-3202-4667-B857-727C1BCCD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58" y="0"/>
            <a:ext cx="5295995" cy="685800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D1FDBC9-FB90-4EB2-9C0B-795299E16CF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777C5F-E52E-E44A-B3A1-92E11B3CA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220429" cy="800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3AE1F4-21EB-4BD8-AB97-2BF3E49E2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48124"/>
            <a:ext cx="4114800" cy="813790"/>
          </a:xfrm>
          <a:prstGeom prst="rect">
            <a:avLst/>
          </a:prstGeom>
        </p:spPr>
      </p:pic>
      <p:pic>
        <p:nvPicPr>
          <p:cNvPr id="7" name="Y_[06-15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28582" y="857308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815076E-3202-4667-B857-727C1BCCD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58" y="0"/>
            <a:ext cx="5295995" cy="685800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D1FDBC9-FB90-4EB2-9C0B-795299E16CF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BAE898-D717-07EA-058B-791A99B61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220429" cy="8002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AD643C-96C2-9A88-1997-275B9AD52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807360"/>
            <a:ext cx="4614530" cy="728610"/>
          </a:xfrm>
          <a:prstGeom prst="rect">
            <a:avLst/>
          </a:prstGeom>
        </p:spPr>
      </p:pic>
      <p:pic>
        <p:nvPicPr>
          <p:cNvPr id="9" name="Y_[06-15]_hanasu">
            <a:hlinkClick r:id="" action="ppaction://media"/>
            <a:extLst>
              <a:ext uri="{FF2B5EF4-FFF2-40B4-BE49-F238E27FC236}">
                <a16:creationId xmlns:a16="http://schemas.microsoft.com/office/drawing/2014/main" id="{D136F01D-4EBD-4769-A3CF-F11BFCF44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9697" y="823291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815076E-3202-4667-B857-727C1BCCD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58" y="0"/>
            <a:ext cx="5295995" cy="685800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D1FDBC9-FB90-4EB2-9C0B-795299E16CF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1L6-10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351F6EF-B988-4559-A169-20936FE58204}"/>
              </a:ext>
            </a:extLst>
          </p:cNvPr>
          <p:cNvSpPr/>
          <p:nvPr/>
        </p:nvSpPr>
        <p:spPr>
          <a:xfrm>
            <a:off x="6665199" y="1545713"/>
            <a:ext cx="228173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9946208-A977-4207-9C2A-13CF893FE361}"/>
              </a:ext>
            </a:extLst>
          </p:cNvPr>
          <p:cNvSpPr/>
          <p:nvPr/>
        </p:nvSpPr>
        <p:spPr>
          <a:xfrm>
            <a:off x="6685078" y="2738406"/>
            <a:ext cx="154452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9EFD3FD2-55A9-43E7-A832-4FC91435DFEB}"/>
              </a:ext>
            </a:extLst>
          </p:cNvPr>
          <p:cNvSpPr/>
          <p:nvPr/>
        </p:nvSpPr>
        <p:spPr>
          <a:xfrm>
            <a:off x="6671824" y="4964772"/>
            <a:ext cx="1544520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FA42372-2EFE-4268-BC6C-52ADA7E30215}"/>
              </a:ext>
            </a:extLst>
          </p:cNvPr>
          <p:cNvSpPr/>
          <p:nvPr/>
        </p:nvSpPr>
        <p:spPr>
          <a:xfrm>
            <a:off x="6671824" y="116413"/>
            <a:ext cx="171680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EB4C4C1-6CE7-492C-B2B7-DD2FB77EDC8B}"/>
              </a:ext>
            </a:extLst>
          </p:cNvPr>
          <p:cNvSpPr/>
          <p:nvPr/>
        </p:nvSpPr>
        <p:spPr>
          <a:xfrm>
            <a:off x="7791638" y="704190"/>
            <a:ext cx="171680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E560151-2F63-49BD-AE0C-FB524786B1FE}"/>
              </a:ext>
            </a:extLst>
          </p:cNvPr>
          <p:cNvSpPr/>
          <p:nvPr/>
        </p:nvSpPr>
        <p:spPr>
          <a:xfrm>
            <a:off x="7791640" y="2142052"/>
            <a:ext cx="3015508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6E5A723-41DD-42BD-A22F-8D102F3B36E5}"/>
              </a:ext>
            </a:extLst>
          </p:cNvPr>
          <p:cNvSpPr/>
          <p:nvPr/>
        </p:nvSpPr>
        <p:spPr>
          <a:xfrm>
            <a:off x="7745259" y="3599792"/>
            <a:ext cx="3320305" cy="1144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CB1B0D3-8CFF-43B8-869F-DC219A7D4BBE}"/>
              </a:ext>
            </a:extLst>
          </p:cNvPr>
          <p:cNvSpPr/>
          <p:nvPr/>
        </p:nvSpPr>
        <p:spPr>
          <a:xfrm>
            <a:off x="7745259" y="6016487"/>
            <a:ext cx="2173993" cy="791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48FCC5-1896-82DF-4214-3FED06858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220429" cy="800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646B02-520D-EBDD-3065-CE31ABC36C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817989"/>
            <a:ext cx="4614530" cy="728610"/>
          </a:xfrm>
          <a:prstGeom prst="rect">
            <a:avLst/>
          </a:prstGeom>
        </p:spPr>
      </p:pic>
      <p:pic>
        <p:nvPicPr>
          <p:cNvPr id="9" name="Y_[06-15]_hanasu">
            <a:hlinkClick r:id="" action="ppaction://media"/>
            <a:extLst>
              <a:ext uri="{FF2B5EF4-FFF2-40B4-BE49-F238E27FC236}">
                <a16:creationId xmlns:a16="http://schemas.microsoft.com/office/drawing/2014/main" id="{D136F01D-4EBD-4769-A3CF-F11BFCF44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9697" y="823291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6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4">
            <a:extLst>
              <a:ext uri="{FF2B5EF4-FFF2-40B4-BE49-F238E27FC236}">
                <a16:creationId xmlns:a16="http://schemas.microsoft.com/office/drawing/2014/main" id="{0A8F3D5A-83B4-4D16-A56B-33328DAA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451" y="46338"/>
            <a:ext cx="5625549" cy="6765324"/>
          </a:xfr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8F956338-5E7D-41B0-9A57-4DCC484BD11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42BE6-15D3-1DBB-BD42-6913257C3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" y="121776"/>
            <a:ext cx="6220693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34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7E9F74A-3F6D-4B5E-D832-7814E81FB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9768"/>
          <a:stretch/>
        </p:blipFill>
        <p:spPr>
          <a:xfrm>
            <a:off x="0" y="351"/>
            <a:ext cx="12237491" cy="1593571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EFD89C4-91D1-25BA-FA9C-19BB0AFF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746" y="1590013"/>
            <a:ext cx="12237492" cy="5315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6A0800-D471-420F-E143-F29390B2F39A}"/>
              </a:ext>
            </a:extLst>
          </p:cNvPr>
          <p:cNvSpPr/>
          <p:nvPr/>
        </p:nvSpPr>
        <p:spPr>
          <a:xfrm>
            <a:off x="72535" y="4572384"/>
            <a:ext cx="12044149" cy="106907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715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594" y="787782"/>
            <a:ext cx="8570811" cy="598988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8FD4505C-64D1-4F00-A2A2-5A1E57F786A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1A8FDA-A360-5A43-70E9-582052ADE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703" y="822760"/>
            <a:ext cx="4087326" cy="78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F65B5854-E9DA-4E48-90BE-C3CEA044F01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57666D5-2D4C-4C07-976A-821E07456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739" y="144135"/>
            <a:ext cx="7814521" cy="6569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A9AA0-B438-9434-E268-804310DF1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024" y="144135"/>
            <a:ext cx="7930236" cy="126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250739C3-01A9-4F46-AEEA-C444CBA4D7C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1L6-13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B444974-ABF2-4E62-BFCB-F0A07BF73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21" y="5229619"/>
            <a:ext cx="11047957" cy="12369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C1377DA-58FB-4758-885C-68A3992B6B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6"/>
          <a:stretch/>
        </p:blipFill>
        <p:spPr>
          <a:xfrm>
            <a:off x="2188738" y="139146"/>
            <a:ext cx="7814521" cy="50904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03BBD5-E975-BA06-AEB6-4952382F7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" y="5387527"/>
            <a:ext cx="11193119" cy="114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7894CE-4687-5C94-54EE-B9695849A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77" y="703361"/>
            <a:ext cx="10836047" cy="573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530"/>
            <a:ext cx="1520456" cy="105021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F5E1723-6F5B-0C9C-5A05-C60E81212BA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1L6-16</a:t>
            </a:r>
          </a:p>
        </p:txBody>
      </p:sp>
    </p:spTree>
    <p:extLst>
      <p:ext uri="{BB962C8B-B14F-4D97-AF65-F5344CB8AC3E}">
        <p14:creationId xmlns:p14="http://schemas.microsoft.com/office/powerpoint/2010/main" val="1779239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530"/>
            <a:ext cx="1520456" cy="1050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22531-4023-02AA-93D3-E07044C77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54" y="-573"/>
            <a:ext cx="8741329" cy="682515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9F8647C-4666-F4E8-B3C6-3BFFA2F77CA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1L6-16</a:t>
            </a:r>
          </a:p>
        </p:txBody>
      </p:sp>
    </p:spTree>
    <p:extLst>
      <p:ext uri="{BB962C8B-B14F-4D97-AF65-F5344CB8AC3E}">
        <p14:creationId xmlns:p14="http://schemas.microsoft.com/office/powerpoint/2010/main" val="3797415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530"/>
            <a:ext cx="1520456" cy="10502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BC7653-9C65-318E-3221-E7B5ECACD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60" y="0"/>
            <a:ext cx="8895805" cy="676123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937E8CC-5CF6-CACC-4571-73911F61F6A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1L6-17</a:t>
            </a:r>
          </a:p>
        </p:txBody>
      </p:sp>
    </p:spTree>
    <p:extLst>
      <p:ext uri="{BB962C8B-B14F-4D97-AF65-F5344CB8AC3E}">
        <p14:creationId xmlns:p14="http://schemas.microsoft.com/office/powerpoint/2010/main" val="3411976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530"/>
            <a:ext cx="1520456" cy="1050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349C07-AE06-ED5A-2D76-9CB0FB11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36" y="-42531"/>
            <a:ext cx="10199662" cy="671977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81E42D1-6199-361F-8DDF-C7F5AF214E1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2501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64D605-08D3-4E5F-BFF1-2164C3AF5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9CBEC-E8A3-483D-9F84-494D280431BE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dd831380-f772-4d0a-86be-ca519d40c5a8"/>
    <ds:schemaRef ds:uri="http://schemas.microsoft.com/office/2006/documentManagement/types"/>
    <ds:schemaRef ds:uri="http://schemas.openxmlformats.org/package/2006/metadata/core-properties"/>
    <ds:schemaRef ds:uri="3e344923-98a3-4cbb-98eb-7a7235193b6b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AF665F7-87D5-46FD-91DA-8DA8E6BD4A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654</Words>
  <Application>Microsoft Office PowerPoint</Application>
  <PresentationFormat>Widescreen</PresentationFormat>
  <Paragraphs>113</Paragraphs>
  <Slides>55</Slides>
  <Notes>5</Notes>
  <HiddenSlides>1</HiddenSlides>
  <MMClips>46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Myat Min Htut</cp:lastModifiedBy>
  <cp:revision>154</cp:revision>
  <dcterms:created xsi:type="dcterms:W3CDTF">2020-06-23T07:26:01Z</dcterms:created>
  <dcterms:modified xsi:type="dcterms:W3CDTF">2024-07-01T09:47:28Z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6" name="Order">
    <vt:lpwstr>189402100.000000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