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4"/>
  </p:notesMasterIdLst>
  <p:sldIdLst>
    <p:sldId id="257" r:id="rId5"/>
    <p:sldId id="275" r:id="rId6"/>
    <p:sldId id="258" r:id="rId7"/>
    <p:sldId id="431" r:id="rId8"/>
    <p:sldId id="432" r:id="rId9"/>
    <p:sldId id="434" r:id="rId10"/>
    <p:sldId id="403" r:id="rId11"/>
    <p:sldId id="433" r:id="rId12"/>
    <p:sldId id="406" r:id="rId13"/>
    <p:sldId id="407" r:id="rId14"/>
    <p:sldId id="435" r:id="rId15"/>
    <p:sldId id="410" r:id="rId16"/>
    <p:sldId id="409" r:id="rId17"/>
    <p:sldId id="411" r:id="rId18"/>
    <p:sldId id="436" r:id="rId19"/>
    <p:sldId id="438" r:id="rId20"/>
    <p:sldId id="437" r:id="rId21"/>
    <p:sldId id="414" r:id="rId22"/>
    <p:sldId id="450" r:id="rId23"/>
    <p:sldId id="415" r:id="rId24"/>
    <p:sldId id="416" r:id="rId25"/>
    <p:sldId id="439" r:id="rId26"/>
    <p:sldId id="417" r:id="rId27"/>
    <p:sldId id="440" r:id="rId28"/>
    <p:sldId id="418" r:id="rId29"/>
    <p:sldId id="419" r:id="rId30"/>
    <p:sldId id="441" r:id="rId31"/>
    <p:sldId id="369" r:id="rId32"/>
    <p:sldId id="421" r:id="rId33"/>
    <p:sldId id="422" r:id="rId34"/>
    <p:sldId id="451" r:id="rId35"/>
    <p:sldId id="423" r:id="rId36"/>
    <p:sldId id="424" r:id="rId37"/>
    <p:sldId id="442" r:id="rId38"/>
    <p:sldId id="426" r:id="rId39"/>
    <p:sldId id="443" r:id="rId40"/>
    <p:sldId id="428" r:id="rId41"/>
    <p:sldId id="444" r:id="rId42"/>
    <p:sldId id="429" r:id="rId43"/>
    <p:sldId id="371" r:id="rId44"/>
    <p:sldId id="452" r:id="rId45"/>
    <p:sldId id="309" r:id="rId46"/>
    <p:sldId id="310" r:id="rId47"/>
    <p:sldId id="311" r:id="rId48"/>
    <p:sldId id="445" r:id="rId49"/>
    <p:sldId id="446" r:id="rId50"/>
    <p:sldId id="447" r:id="rId51"/>
    <p:sldId id="448" r:id="rId52"/>
    <p:sldId id="44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922C6E-48AB-443D-8682-636135EAA975}" v="1" dt="2024-08-01T04:57:11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792" autoAdjust="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ompoonut  Harnrak" userId="c41eb19b-53e6-48b6-9180-4ba73ffac470" providerId="ADAL" clId="{ECE23540-A957-4AD3-9575-98D4BC2E2461}"/>
    <pc:docChg chg="undo redo custSel modSld">
      <pc:chgData name="Chompoonut  Harnrak" userId="c41eb19b-53e6-48b6-9180-4ba73ffac470" providerId="ADAL" clId="{ECE23540-A957-4AD3-9575-98D4BC2E2461}" dt="2021-05-03T06:51:32.297" v="1022" actId="1076"/>
      <pc:docMkLst>
        <pc:docMk/>
      </pc:docMkLst>
      <pc:sldChg chg="addSp delSp modSp mod">
        <pc:chgData name="Chompoonut  Harnrak" userId="c41eb19b-53e6-48b6-9180-4ba73ffac470" providerId="ADAL" clId="{ECE23540-A957-4AD3-9575-98D4BC2E2461}" dt="2021-05-03T03:56:18.758" v="22" actId="1076"/>
        <pc:sldMkLst>
          <pc:docMk/>
          <pc:sldMk cId="1625383778" sldId="257"/>
        </pc:sldMkLst>
        <pc:spChg chg="add del mod">
          <ac:chgData name="Chompoonut  Harnrak" userId="c41eb19b-53e6-48b6-9180-4ba73ffac470" providerId="ADAL" clId="{ECE23540-A957-4AD3-9575-98D4BC2E2461}" dt="2021-05-03T03:56:13.335" v="20" actId="21"/>
          <ac:spMkLst>
            <pc:docMk/>
            <pc:sldMk cId="1625383778" sldId="257"/>
            <ac:spMk id="7" creationId="{E7D8D08E-EC68-49C9-AFE7-A50C0AA2FD95}"/>
          </ac:spMkLst>
        </pc:spChg>
        <pc:spChg chg="add mod">
          <ac:chgData name="Chompoonut  Harnrak" userId="c41eb19b-53e6-48b6-9180-4ba73ffac470" providerId="ADAL" clId="{ECE23540-A957-4AD3-9575-98D4BC2E2461}" dt="2021-05-03T03:56:18.758" v="22" actId="1076"/>
          <ac:spMkLst>
            <pc:docMk/>
            <pc:sldMk cId="1625383778" sldId="257"/>
            <ac:spMk id="8" creationId="{B40DC5A6-34DB-40A7-8F29-2FE438C073BB}"/>
          </ac:spMkLst>
        </pc:spChg>
        <pc:picChg chg="del">
          <ac:chgData name="Chompoonut  Harnrak" userId="c41eb19b-53e6-48b6-9180-4ba73ffac470" providerId="ADAL" clId="{ECE23540-A957-4AD3-9575-98D4BC2E2461}" dt="2021-05-03T03:55:39.630" v="0" actId="478"/>
          <ac:picMkLst>
            <pc:docMk/>
            <pc:sldMk cId="1625383778" sldId="257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3:55:45.238" v="3" actId="14100"/>
          <ac:picMkLst>
            <pc:docMk/>
            <pc:sldMk cId="1625383778" sldId="257"/>
            <ac:picMk id="6" creationId="{0E420EFC-AF9B-4528-8DA4-8729ACAD11BB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00:03.722" v="44" actId="1076"/>
        <pc:sldMkLst>
          <pc:docMk/>
          <pc:sldMk cId="2437333288" sldId="258"/>
        </pc:sldMkLst>
        <pc:spChg chg="add mod">
          <ac:chgData name="Chompoonut  Harnrak" userId="c41eb19b-53e6-48b6-9180-4ba73ffac470" providerId="ADAL" clId="{ECE23540-A957-4AD3-9575-98D4BC2E2461}" dt="2021-05-03T03:59:39.401" v="43" actId="1076"/>
          <ac:spMkLst>
            <pc:docMk/>
            <pc:sldMk cId="2437333288" sldId="258"/>
            <ac:spMk id="9" creationId="{33A567BF-E06F-47A7-B7C4-3BF9FB2FAB83}"/>
          </ac:spMkLst>
        </pc:spChg>
        <pc:picChg chg="add mod">
          <ac:chgData name="Chompoonut  Harnrak" userId="c41eb19b-53e6-48b6-9180-4ba73ffac470" providerId="ADAL" clId="{ECE23540-A957-4AD3-9575-98D4BC2E2461}" dt="2021-05-03T03:58:46.933" v="35" actId="14100"/>
          <ac:picMkLst>
            <pc:docMk/>
            <pc:sldMk cId="2437333288" sldId="258"/>
            <ac:picMk id="3" creationId="{84DC49EB-0223-4AE4-854D-D17DFCB64C54}"/>
          </ac:picMkLst>
        </pc:picChg>
        <pc:picChg chg="mod modCrop">
          <ac:chgData name="Chompoonut  Harnrak" userId="c41eb19b-53e6-48b6-9180-4ba73ffac470" providerId="ADAL" clId="{ECE23540-A957-4AD3-9575-98D4BC2E2461}" dt="2021-05-03T03:58:16.892" v="32" actId="732"/>
          <ac:picMkLst>
            <pc:docMk/>
            <pc:sldMk cId="2437333288" sldId="258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ECE23540-A957-4AD3-9575-98D4BC2E2461}" dt="2021-05-03T03:58:49.451" v="36" actId="478"/>
          <ac:picMkLst>
            <pc:docMk/>
            <pc:sldMk cId="2437333288" sldId="258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3:59:25.611" v="40" actId="1076"/>
          <ac:picMkLst>
            <pc:docMk/>
            <pc:sldMk cId="2437333288" sldId="258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00:03.722" v="44" actId="1076"/>
          <ac:picMkLst>
            <pc:docMk/>
            <pc:sldMk cId="2437333288" sldId="258"/>
            <ac:picMk id="8" creationId="{69ACBE0B-8D1E-4C22-B926-14F21B6E7398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3:57:35.334" v="31" actId="207"/>
        <pc:sldMkLst>
          <pc:docMk/>
          <pc:sldMk cId="2961143738" sldId="275"/>
        </pc:sldMkLst>
        <pc:spChg chg="add mod ord">
          <ac:chgData name="Chompoonut  Harnrak" userId="c41eb19b-53e6-48b6-9180-4ba73ffac470" providerId="ADAL" clId="{ECE23540-A957-4AD3-9575-98D4BC2E2461}" dt="2021-05-03T03:57:35.334" v="31" actId="207"/>
          <ac:spMkLst>
            <pc:docMk/>
            <pc:sldMk cId="2961143738" sldId="275"/>
            <ac:spMk id="4" creationId="{87B4A1A9-32E3-4594-A605-C6820A1248F3}"/>
          </ac:spMkLst>
        </pc:spChg>
        <pc:picChg chg="del">
          <ac:chgData name="Chompoonut  Harnrak" userId="c41eb19b-53e6-48b6-9180-4ba73ffac470" providerId="ADAL" clId="{ECE23540-A957-4AD3-9575-98D4BC2E2461}" dt="2021-05-03T03:56:34.872" v="24" actId="478"/>
          <ac:picMkLst>
            <pc:docMk/>
            <pc:sldMk cId="2961143738" sldId="275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3:57:11.107" v="27" actId="14100"/>
          <ac:picMkLst>
            <pc:docMk/>
            <pc:sldMk cId="2961143738" sldId="275"/>
            <ac:picMk id="6" creationId="{22A6574D-0827-4124-8C79-F57FF67DF739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49:50.780" v="1008" actId="1076"/>
        <pc:sldMkLst>
          <pc:docMk/>
          <pc:sldMk cId="2297736913" sldId="309"/>
        </pc:sldMkLst>
        <pc:spChg chg="add mod">
          <ac:chgData name="Chompoonut  Harnrak" userId="c41eb19b-53e6-48b6-9180-4ba73ffac470" providerId="ADAL" clId="{ECE23540-A957-4AD3-9575-98D4BC2E2461}" dt="2021-05-03T06:49:50.780" v="1008" actId="1076"/>
          <ac:spMkLst>
            <pc:docMk/>
            <pc:sldMk cId="2297736913" sldId="309"/>
            <ac:spMk id="6" creationId="{9E8F5CBF-5CDC-4A74-9ACD-975CBAB193CD}"/>
          </ac:spMkLst>
        </pc:spChg>
        <pc:picChg chg="add mod">
          <ac:chgData name="Chompoonut  Harnrak" userId="c41eb19b-53e6-48b6-9180-4ba73ffac470" providerId="ADAL" clId="{ECE23540-A957-4AD3-9575-98D4BC2E2461}" dt="2021-05-03T06:49:30.516" v="1004" actId="14100"/>
          <ac:picMkLst>
            <pc:docMk/>
            <pc:sldMk cId="2297736913" sldId="309"/>
            <ac:picMk id="3" creationId="{E596F585-F40E-4299-B144-2C4A90AC313D}"/>
          </ac:picMkLst>
        </pc:picChg>
        <pc:picChg chg="del">
          <ac:chgData name="Chompoonut  Harnrak" userId="c41eb19b-53e6-48b6-9180-4ba73ffac470" providerId="ADAL" clId="{ECE23540-A957-4AD3-9575-98D4BC2E2461}" dt="2021-05-03T06:49:24.270" v="1001" actId="478"/>
          <ac:picMkLst>
            <pc:docMk/>
            <pc:sldMk cId="2297736913" sldId="309"/>
            <ac:picMk id="4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50:46.001" v="1015" actId="166"/>
        <pc:sldMkLst>
          <pc:docMk/>
          <pc:sldMk cId="3230066887" sldId="310"/>
        </pc:sldMkLst>
        <pc:spChg chg="add mod ord">
          <ac:chgData name="Chompoonut  Harnrak" userId="c41eb19b-53e6-48b6-9180-4ba73ffac470" providerId="ADAL" clId="{ECE23540-A957-4AD3-9575-98D4BC2E2461}" dt="2021-05-03T06:50:46.001" v="1015" actId="166"/>
          <ac:spMkLst>
            <pc:docMk/>
            <pc:sldMk cId="3230066887" sldId="310"/>
            <ac:spMk id="6" creationId="{B9ABCE34-D737-465E-AB3C-F89265479B2C}"/>
          </ac:spMkLst>
        </pc:spChg>
        <pc:picChg chg="del">
          <ac:chgData name="Chompoonut  Harnrak" userId="c41eb19b-53e6-48b6-9180-4ba73ffac470" providerId="ADAL" clId="{ECE23540-A957-4AD3-9575-98D4BC2E2461}" dt="2021-05-03T06:50:09.053" v="1010" actId="478"/>
          <ac:picMkLst>
            <pc:docMk/>
            <pc:sldMk cId="3230066887" sldId="310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50:39.862" v="1014" actId="1076"/>
          <ac:picMkLst>
            <pc:docMk/>
            <pc:sldMk cId="3230066887" sldId="310"/>
            <ac:picMk id="7" creationId="{B12F50D5-2E17-45E7-9F77-2193AFB24B68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51:32.297" v="1022" actId="1076"/>
        <pc:sldMkLst>
          <pc:docMk/>
          <pc:sldMk cId="3864944562" sldId="311"/>
        </pc:sldMkLst>
        <pc:spChg chg="add mod">
          <ac:chgData name="Chompoonut  Harnrak" userId="c41eb19b-53e6-48b6-9180-4ba73ffac470" providerId="ADAL" clId="{ECE23540-A957-4AD3-9575-98D4BC2E2461}" dt="2021-05-03T06:51:09.828" v="1017"/>
          <ac:spMkLst>
            <pc:docMk/>
            <pc:sldMk cId="3864944562" sldId="311"/>
            <ac:spMk id="4" creationId="{297657E9-5072-4685-9BE3-806D066D7B8E}"/>
          </ac:spMkLst>
        </pc:spChg>
        <pc:picChg chg="del mod">
          <ac:chgData name="Chompoonut  Harnrak" userId="c41eb19b-53e6-48b6-9180-4ba73ffac470" providerId="ADAL" clId="{ECE23540-A957-4AD3-9575-98D4BC2E2461}" dt="2021-05-03T06:51:24.982" v="1018" actId="478"/>
          <ac:picMkLst>
            <pc:docMk/>
            <pc:sldMk cId="3864944562" sldId="311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51:32.297" v="1022" actId="1076"/>
          <ac:picMkLst>
            <pc:docMk/>
            <pc:sldMk cId="3864944562" sldId="311"/>
            <ac:picMk id="6" creationId="{CEBCB0DA-A4B1-454F-A03C-C6D4134DEEF0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5:48:49.806" v="788" actId="14100"/>
        <pc:sldMkLst>
          <pc:docMk/>
          <pc:sldMk cId="1075355761" sldId="369"/>
        </pc:sldMkLst>
        <pc:spChg chg="add mod">
          <ac:chgData name="Chompoonut  Harnrak" userId="c41eb19b-53e6-48b6-9180-4ba73ffac470" providerId="ADAL" clId="{ECE23540-A957-4AD3-9575-98D4BC2E2461}" dt="2021-05-03T05:48:49.806" v="788" actId="14100"/>
          <ac:spMkLst>
            <pc:docMk/>
            <pc:sldMk cId="1075355761" sldId="369"/>
            <ac:spMk id="8" creationId="{2B912AA8-CCCC-47C7-B4E2-3F6D26D6CDF4}"/>
          </ac:spMkLst>
        </pc:spChg>
        <pc:picChg chg="del">
          <ac:chgData name="Chompoonut  Harnrak" userId="c41eb19b-53e6-48b6-9180-4ba73ffac470" providerId="ADAL" clId="{ECE23540-A957-4AD3-9575-98D4BC2E2461}" dt="2021-05-03T05:47:21.150" v="767" actId="478"/>
          <ac:picMkLst>
            <pc:docMk/>
            <pc:sldMk cId="1075355761" sldId="369"/>
            <ac:picMk id="2" creationId="{00000000-0000-0000-0000-000000000000}"/>
          </ac:picMkLst>
        </pc:picChg>
        <pc:picChg chg="del">
          <ac:chgData name="Chompoonut  Harnrak" userId="c41eb19b-53e6-48b6-9180-4ba73ffac470" providerId="ADAL" clId="{ECE23540-A957-4AD3-9575-98D4BC2E2461}" dt="2021-05-03T05:48:04.870" v="775" actId="478"/>
          <ac:picMkLst>
            <pc:docMk/>
            <pc:sldMk cId="1075355761" sldId="369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5:48:34.048" v="781" actId="14100"/>
          <ac:picMkLst>
            <pc:docMk/>
            <pc:sldMk cId="1075355761" sldId="369"/>
            <ac:picMk id="6" creationId="{284C1BDF-A251-42B1-BDED-2158965D22A1}"/>
          </ac:picMkLst>
        </pc:picChg>
        <pc:picChg chg="add mod">
          <ac:chgData name="Chompoonut  Harnrak" userId="c41eb19b-53e6-48b6-9180-4ba73ffac470" providerId="ADAL" clId="{ECE23540-A957-4AD3-9575-98D4BC2E2461}" dt="2021-05-03T05:48:38.028" v="784" actId="1076"/>
          <ac:picMkLst>
            <pc:docMk/>
            <pc:sldMk cId="1075355761" sldId="369"/>
            <ac:picMk id="9" creationId="{A8ABA21A-8AF7-41EF-B593-E31A1BB66F3F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48:39.912" v="1000" actId="1076"/>
        <pc:sldMkLst>
          <pc:docMk/>
          <pc:sldMk cId="2410964488" sldId="371"/>
        </pc:sldMkLst>
        <pc:spChg chg="add mod">
          <ac:chgData name="Chompoonut  Harnrak" userId="c41eb19b-53e6-48b6-9180-4ba73ffac470" providerId="ADAL" clId="{ECE23540-A957-4AD3-9575-98D4BC2E2461}" dt="2021-05-03T06:48:39.912" v="1000" actId="1076"/>
          <ac:spMkLst>
            <pc:docMk/>
            <pc:sldMk cId="2410964488" sldId="371"/>
            <ac:spMk id="8" creationId="{643D715F-6BD7-4871-B539-9A361CBE0313}"/>
          </ac:spMkLst>
        </pc:spChg>
        <pc:picChg chg="add mod">
          <ac:chgData name="Chompoonut  Harnrak" userId="c41eb19b-53e6-48b6-9180-4ba73ffac470" providerId="ADAL" clId="{ECE23540-A957-4AD3-9575-98D4BC2E2461}" dt="2021-05-03T06:47:26.576" v="989" actId="1076"/>
          <ac:picMkLst>
            <pc:docMk/>
            <pc:sldMk cId="2410964488" sldId="371"/>
            <ac:picMk id="3" creationId="{1615AEC4-5EC2-42B0-BE0C-57326AE79C6F}"/>
          </ac:picMkLst>
        </pc:picChg>
        <pc:picChg chg="del">
          <ac:chgData name="Chompoonut  Harnrak" userId="c41eb19b-53e6-48b6-9180-4ba73ffac470" providerId="ADAL" clId="{ECE23540-A957-4AD3-9575-98D4BC2E2461}" dt="2021-05-03T06:47:19.476" v="985" actId="478"/>
          <ac:picMkLst>
            <pc:docMk/>
            <pc:sldMk cId="2410964488" sldId="371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ECE23540-A957-4AD3-9575-98D4BC2E2461}" dt="2021-05-03T06:47:54.352" v="994" actId="478"/>
          <ac:picMkLst>
            <pc:docMk/>
            <pc:sldMk cId="2410964488" sldId="371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48:25.482" v="998" actId="14100"/>
          <ac:picMkLst>
            <pc:docMk/>
            <pc:sldMk cId="2410964488" sldId="371"/>
            <ac:picMk id="9" creationId="{6390CEE1-6F91-4018-8338-ABC8B5ED8313}"/>
          </ac:picMkLst>
        </pc:picChg>
        <pc:picChg chg="mod">
          <ac:chgData name="Chompoonut  Harnrak" userId="c41eb19b-53e6-48b6-9180-4ba73ffac470" providerId="ADAL" clId="{ECE23540-A957-4AD3-9575-98D4BC2E2461}" dt="2021-05-03T06:48:29.076" v="999" actId="1076"/>
          <ac:picMkLst>
            <pc:docMk/>
            <pc:sldMk cId="2410964488" sldId="371"/>
            <ac:picMk id="10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04:51.638" v="69" actId="1036"/>
        <pc:sldMkLst>
          <pc:docMk/>
          <pc:sldMk cId="1464248742" sldId="401"/>
        </pc:sldMkLst>
        <pc:spChg chg="del">
          <ac:chgData name="Chompoonut  Harnrak" userId="c41eb19b-53e6-48b6-9180-4ba73ffac470" providerId="ADAL" clId="{ECE23540-A957-4AD3-9575-98D4BC2E2461}" dt="2021-05-03T04:00:12.573" v="45" actId="478"/>
          <ac:spMkLst>
            <pc:docMk/>
            <pc:sldMk cId="1464248742" sldId="401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ECE23540-A957-4AD3-9575-98D4BC2E2461}" dt="2021-05-03T04:01:02.357" v="54"/>
          <ac:spMkLst>
            <pc:docMk/>
            <pc:sldMk cId="1464248742" sldId="401"/>
            <ac:spMk id="9" creationId="{7D3AA4E9-0A11-4530-8D8C-6991252093BD}"/>
          </ac:spMkLst>
        </pc:spChg>
        <pc:picChg chg="del">
          <ac:chgData name="Chompoonut  Harnrak" userId="c41eb19b-53e6-48b6-9180-4ba73ffac470" providerId="ADAL" clId="{ECE23540-A957-4AD3-9575-98D4BC2E2461}" dt="2021-05-03T04:00:29.645" v="48" actId="478"/>
          <ac:picMkLst>
            <pc:docMk/>
            <pc:sldMk cId="1464248742" sldId="401"/>
            <ac:picMk id="4" creationId="{00000000-0000-0000-0000-000000000000}"/>
          </ac:picMkLst>
        </pc:picChg>
        <pc:picChg chg="mod modCrop">
          <ac:chgData name="Chompoonut  Harnrak" userId="c41eb19b-53e6-48b6-9180-4ba73ffac470" providerId="ADAL" clId="{ECE23540-A957-4AD3-9575-98D4BC2E2461}" dt="2021-05-03T04:01:19.943" v="60" actId="1076"/>
          <ac:picMkLst>
            <pc:docMk/>
            <pc:sldMk cId="1464248742" sldId="401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02:09.205" v="63" actId="1076"/>
          <ac:picMkLst>
            <pc:docMk/>
            <pc:sldMk cId="1464248742" sldId="401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04:51.638" v="69" actId="1036"/>
          <ac:picMkLst>
            <pc:docMk/>
            <pc:sldMk cId="1464248742" sldId="401"/>
            <ac:picMk id="7" creationId="{A16CC9CE-912F-411D-BF67-87E4E56A9279}"/>
          </ac:picMkLst>
        </pc:picChg>
        <pc:picChg chg="add mod">
          <ac:chgData name="Chompoonut  Harnrak" userId="c41eb19b-53e6-48b6-9180-4ba73ffac470" providerId="ADAL" clId="{ECE23540-A957-4AD3-9575-98D4BC2E2461}" dt="2021-05-03T04:02:05.573" v="62" actId="1076"/>
          <ac:picMkLst>
            <pc:docMk/>
            <pc:sldMk cId="1464248742" sldId="401"/>
            <ac:picMk id="8" creationId="{6020CD63-1750-4C6F-86E6-97D5FF3E0755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11:17.647" v="82" actId="1076"/>
        <pc:sldMkLst>
          <pc:docMk/>
          <pc:sldMk cId="3003041055" sldId="402"/>
        </pc:sldMkLst>
        <pc:spChg chg="add mod">
          <ac:chgData name="Chompoonut  Harnrak" userId="c41eb19b-53e6-48b6-9180-4ba73ffac470" providerId="ADAL" clId="{ECE23540-A957-4AD3-9575-98D4BC2E2461}" dt="2021-05-03T04:11:17.647" v="82" actId="1076"/>
          <ac:spMkLst>
            <pc:docMk/>
            <pc:sldMk cId="3003041055" sldId="402"/>
            <ac:spMk id="9" creationId="{3A6E2EAF-3948-4BFC-9551-E516782B67B9}"/>
          </ac:spMkLst>
        </pc:spChg>
        <pc:picChg chg="mod modCrop">
          <ac:chgData name="Chompoonut  Harnrak" userId="c41eb19b-53e6-48b6-9180-4ba73ffac470" providerId="ADAL" clId="{ECE23540-A957-4AD3-9575-98D4BC2E2461}" dt="2021-05-03T04:05:00.065" v="70" actId="732"/>
          <ac:picMkLst>
            <pc:docMk/>
            <pc:sldMk cId="3003041055" sldId="402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ECE23540-A957-4AD3-9575-98D4BC2E2461}" dt="2021-05-03T04:10:32.092" v="72" actId="478"/>
          <ac:picMkLst>
            <pc:docMk/>
            <pc:sldMk cId="3003041055" sldId="402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10:51.852" v="76" actId="1076"/>
          <ac:picMkLst>
            <pc:docMk/>
            <pc:sldMk cId="3003041055" sldId="402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05:08.003" v="71"/>
          <ac:picMkLst>
            <pc:docMk/>
            <pc:sldMk cId="3003041055" sldId="402"/>
            <ac:picMk id="7" creationId="{0217A317-6888-433B-95B2-34AD769ADA39}"/>
          </ac:picMkLst>
        </pc:picChg>
        <pc:picChg chg="add mod">
          <ac:chgData name="Chompoonut  Harnrak" userId="c41eb19b-53e6-48b6-9180-4ba73ffac470" providerId="ADAL" clId="{ECE23540-A957-4AD3-9575-98D4BC2E2461}" dt="2021-05-03T04:10:47.132" v="74" actId="1076"/>
          <ac:picMkLst>
            <pc:docMk/>
            <pc:sldMk cId="3003041055" sldId="402"/>
            <ac:picMk id="8" creationId="{6689B607-DACF-4D57-A7C6-F1BD583CFC75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12:39.684" v="93" actId="14100"/>
        <pc:sldMkLst>
          <pc:docMk/>
          <pc:sldMk cId="895683589" sldId="403"/>
        </pc:sldMkLst>
        <pc:spChg chg="add del mod">
          <ac:chgData name="Chompoonut  Harnrak" userId="c41eb19b-53e6-48b6-9180-4ba73ffac470" providerId="ADAL" clId="{ECE23540-A957-4AD3-9575-98D4BC2E2461}" dt="2021-05-03T04:12:17.187" v="90"/>
          <ac:spMkLst>
            <pc:docMk/>
            <pc:sldMk cId="895683589" sldId="403"/>
            <ac:spMk id="8" creationId="{13CE9B3A-BAF7-466F-8CA1-BB68179A7DAD}"/>
          </ac:spMkLst>
        </pc:spChg>
        <pc:picChg chg="add mod">
          <ac:chgData name="Chompoonut  Harnrak" userId="c41eb19b-53e6-48b6-9180-4ba73ffac470" providerId="ADAL" clId="{ECE23540-A957-4AD3-9575-98D4BC2E2461}" dt="2021-05-03T04:12:39.684" v="93" actId="14100"/>
          <ac:picMkLst>
            <pc:docMk/>
            <pc:sldMk cId="895683589" sldId="403"/>
            <ac:picMk id="4" creationId="{E9F212DE-76AA-481B-9568-19A0158A2E0C}"/>
          </ac:picMkLst>
        </pc:picChg>
        <pc:picChg chg="add del">
          <ac:chgData name="Chompoonut  Harnrak" userId="c41eb19b-53e6-48b6-9180-4ba73ffac470" providerId="ADAL" clId="{ECE23540-A957-4AD3-9575-98D4BC2E2461}" dt="2021-05-03T04:12:16.118" v="89" actId="478"/>
          <ac:picMkLst>
            <pc:docMk/>
            <pc:sldMk cId="895683589" sldId="403"/>
            <ac:picMk id="21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29:54.499" v="261" actId="1076"/>
        <pc:sldMkLst>
          <pc:docMk/>
          <pc:sldMk cId="1320118906" sldId="404"/>
        </pc:sldMkLst>
        <pc:spChg chg="del">
          <ac:chgData name="Chompoonut  Harnrak" userId="c41eb19b-53e6-48b6-9180-4ba73ffac470" providerId="ADAL" clId="{ECE23540-A957-4AD3-9575-98D4BC2E2461}" dt="2021-05-03T04:24:47.453" v="180" actId="478"/>
          <ac:spMkLst>
            <pc:docMk/>
            <pc:sldMk cId="1320118906" sldId="404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ECE23540-A957-4AD3-9575-98D4BC2E2461}" dt="2021-05-03T04:25:29.771" v="259"/>
          <ac:spMkLst>
            <pc:docMk/>
            <pc:sldMk cId="1320118906" sldId="404"/>
            <ac:spMk id="12" creationId="{7E46668F-3156-49D8-8A9D-80E8C8CCC6B6}"/>
          </ac:spMkLst>
        </pc:spChg>
        <pc:picChg chg="del">
          <ac:chgData name="Chompoonut  Harnrak" userId="c41eb19b-53e6-48b6-9180-4ba73ffac470" providerId="ADAL" clId="{ECE23540-A957-4AD3-9575-98D4BC2E2461}" dt="2021-05-03T04:24:23.774" v="179" actId="478"/>
          <ac:picMkLst>
            <pc:docMk/>
            <pc:sldMk cId="1320118906" sldId="404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29:54.499" v="261" actId="1076"/>
          <ac:picMkLst>
            <pc:docMk/>
            <pc:sldMk cId="1320118906" sldId="404"/>
            <ac:picMk id="6" creationId="{063F2A28-0126-4F07-9D2D-CD0E508DE3FC}"/>
          </ac:picMkLst>
        </pc:picChg>
        <pc:picChg chg="mod ord">
          <ac:chgData name="Chompoonut  Harnrak" userId="c41eb19b-53e6-48b6-9180-4ba73ffac470" providerId="ADAL" clId="{ECE23540-A957-4AD3-9575-98D4BC2E2461}" dt="2021-05-03T04:25:10.411" v="258" actId="1035"/>
          <ac:picMkLst>
            <pc:docMk/>
            <pc:sldMk cId="1320118906" sldId="404"/>
            <ac:picMk id="16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25:10.411" v="258" actId="1035"/>
          <ac:picMkLst>
            <pc:docMk/>
            <pc:sldMk cId="1320118906" sldId="404"/>
            <ac:picMk id="17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25:10.411" v="258" actId="1035"/>
          <ac:picMkLst>
            <pc:docMk/>
            <pc:sldMk cId="1320118906" sldId="404"/>
            <ac:picMk id="18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25:10.411" v="258" actId="1035"/>
          <ac:picMkLst>
            <pc:docMk/>
            <pc:sldMk cId="1320118906" sldId="404"/>
            <ac:picMk id="19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30:42.468" v="278"/>
        <pc:sldMkLst>
          <pc:docMk/>
          <pc:sldMk cId="332062871" sldId="405"/>
        </pc:sldMkLst>
        <pc:spChg chg="del">
          <ac:chgData name="Chompoonut  Harnrak" userId="c41eb19b-53e6-48b6-9180-4ba73ffac470" providerId="ADAL" clId="{ECE23540-A957-4AD3-9575-98D4BC2E2461}" dt="2021-05-03T04:30:17.026" v="265" actId="478"/>
          <ac:spMkLst>
            <pc:docMk/>
            <pc:sldMk cId="332062871" sldId="405"/>
            <ac:spMk id="2" creationId="{00000000-0000-0000-0000-000000000000}"/>
          </ac:spMkLst>
        </pc:spChg>
        <pc:spChg chg="del">
          <ac:chgData name="Chompoonut  Harnrak" userId="c41eb19b-53e6-48b6-9180-4ba73ffac470" providerId="ADAL" clId="{ECE23540-A957-4AD3-9575-98D4BC2E2461}" dt="2021-05-03T04:30:22.535" v="266" actId="478"/>
          <ac:spMkLst>
            <pc:docMk/>
            <pc:sldMk cId="332062871" sldId="405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ECE23540-A957-4AD3-9575-98D4BC2E2461}" dt="2021-05-03T04:30:42.468" v="278"/>
          <ac:spMkLst>
            <pc:docMk/>
            <pc:sldMk cId="332062871" sldId="405"/>
            <ac:spMk id="26" creationId="{DCE7011C-E009-40DF-8742-5A1DEAFD123D}"/>
          </ac:spMkLst>
        </pc:spChg>
        <pc:picChg chg="del">
          <ac:chgData name="Chompoonut  Harnrak" userId="c41eb19b-53e6-48b6-9180-4ba73ffac470" providerId="ADAL" clId="{ECE23540-A957-4AD3-9575-98D4BC2E2461}" dt="2021-05-03T04:30:07.428" v="262" actId="478"/>
          <ac:picMkLst>
            <pc:docMk/>
            <pc:sldMk cId="332062871" sldId="405"/>
            <ac:picMk id="4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6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9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10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11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12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13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15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20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21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23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30:28.511" v="276" actId="1036"/>
          <ac:picMkLst>
            <pc:docMk/>
            <pc:sldMk cId="332062871" sldId="405"/>
            <ac:picMk id="24" creationId="{00000000-0000-0000-0000-000000000000}"/>
          </ac:picMkLst>
        </pc:picChg>
        <pc:picChg chg="add mod ord">
          <ac:chgData name="Chompoonut  Harnrak" userId="c41eb19b-53e6-48b6-9180-4ba73ffac470" providerId="ADAL" clId="{ECE23540-A957-4AD3-9575-98D4BC2E2461}" dt="2021-05-03T04:30:34.475" v="277" actId="1076"/>
          <ac:picMkLst>
            <pc:docMk/>
            <pc:sldMk cId="332062871" sldId="405"/>
            <ac:picMk id="25" creationId="{D339BBC6-283B-4E90-8AD5-F9F3B9E9893E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31:46.029" v="283"/>
        <pc:sldMkLst>
          <pc:docMk/>
          <pc:sldMk cId="1411276576" sldId="406"/>
        </pc:sldMkLst>
        <pc:spChg chg="add mod">
          <ac:chgData name="Chompoonut  Harnrak" userId="c41eb19b-53e6-48b6-9180-4ba73ffac470" providerId="ADAL" clId="{ECE23540-A957-4AD3-9575-98D4BC2E2461}" dt="2021-05-03T04:31:46.029" v="283"/>
          <ac:spMkLst>
            <pc:docMk/>
            <pc:sldMk cId="1411276576" sldId="406"/>
            <ac:spMk id="12" creationId="{6DC17F24-6C5A-4A29-A5C0-397BE8CA843E}"/>
          </ac:spMkLst>
        </pc:spChg>
        <pc:picChg chg="del">
          <ac:chgData name="Chompoonut  Harnrak" userId="c41eb19b-53e6-48b6-9180-4ba73ffac470" providerId="ADAL" clId="{ECE23540-A957-4AD3-9575-98D4BC2E2461}" dt="2021-05-03T04:31:24.483" v="279" actId="478"/>
          <ac:picMkLst>
            <pc:docMk/>
            <pc:sldMk cId="1411276576" sldId="406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31:29.889" v="282" actId="14100"/>
          <ac:picMkLst>
            <pc:docMk/>
            <pc:sldMk cId="1411276576" sldId="406"/>
            <ac:picMk id="11" creationId="{597434F0-6252-4C30-B762-3F6FC8015F9D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38:51.887" v="294" actId="1076"/>
        <pc:sldMkLst>
          <pc:docMk/>
          <pc:sldMk cId="2792286570" sldId="407"/>
        </pc:sldMkLst>
        <pc:spChg chg="add mod">
          <ac:chgData name="Chompoonut  Harnrak" userId="c41eb19b-53e6-48b6-9180-4ba73ffac470" providerId="ADAL" clId="{ECE23540-A957-4AD3-9575-98D4BC2E2461}" dt="2021-05-03T04:38:16.158" v="287" actId="20577"/>
          <ac:spMkLst>
            <pc:docMk/>
            <pc:sldMk cId="2792286570" sldId="407"/>
            <ac:spMk id="9" creationId="{24ED5EFF-6A33-4C43-A3CA-DC31CC348696}"/>
          </ac:spMkLst>
        </pc:spChg>
        <pc:picChg chg="add mod">
          <ac:chgData name="Chompoonut  Harnrak" userId="c41eb19b-53e6-48b6-9180-4ba73ffac470" providerId="ADAL" clId="{ECE23540-A957-4AD3-9575-98D4BC2E2461}" dt="2021-05-03T04:38:44.149" v="292" actId="1076"/>
          <ac:picMkLst>
            <pc:docMk/>
            <pc:sldMk cId="2792286570" sldId="407"/>
            <ac:picMk id="4" creationId="{80F8BB0C-4D49-43E4-92A9-A10B1EE1A47F}"/>
          </ac:picMkLst>
        </pc:picChg>
        <pc:picChg chg="del">
          <ac:chgData name="Chompoonut  Harnrak" userId="c41eb19b-53e6-48b6-9180-4ba73ffac470" providerId="ADAL" clId="{ECE23540-A957-4AD3-9575-98D4BC2E2461}" dt="2021-05-03T04:38:18.531" v="288" actId="478"/>
          <ac:picMkLst>
            <pc:docMk/>
            <pc:sldMk cId="2792286570" sldId="407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38:51.887" v="294" actId="1076"/>
          <ac:picMkLst>
            <pc:docMk/>
            <pc:sldMk cId="2792286570" sldId="407"/>
            <ac:picMk id="8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44:42.811" v="541" actId="478"/>
        <pc:sldMkLst>
          <pc:docMk/>
          <pc:sldMk cId="3916680331" sldId="408"/>
        </pc:sldMkLst>
        <pc:spChg chg="del">
          <ac:chgData name="Chompoonut  Harnrak" userId="c41eb19b-53e6-48b6-9180-4ba73ffac470" providerId="ADAL" clId="{ECE23540-A957-4AD3-9575-98D4BC2E2461}" dt="2021-05-03T04:44:42.811" v="541" actId="478"/>
          <ac:spMkLst>
            <pc:docMk/>
            <pc:sldMk cId="3916680331" sldId="408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ECE23540-A957-4AD3-9575-98D4BC2E2461}" dt="2021-05-03T04:41:15.064" v="539"/>
          <ac:spMkLst>
            <pc:docMk/>
            <pc:sldMk cId="3916680331" sldId="408"/>
            <ac:spMk id="15" creationId="{12F0E251-85DD-42E6-9B49-628FBF37661C}"/>
          </ac:spMkLst>
        </pc:spChg>
        <pc:picChg chg="del">
          <ac:chgData name="Chompoonut  Harnrak" userId="c41eb19b-53e6-48b6-9180-4ba73ffac470" providerId="ADAL" clId="{ECE23540-A957-4AD3-9575-98D4BC2E2461}" dt="2021-05-03T04:40:59.119" v="534" actId="478"/>
          <ac:picMkLst>
            <pc:docMk/>
            <pc:sldMk cId="3916680331" sldId="408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ECE23540-A957-4AD3-9575-98D4BC2E2461}" dt="2021-05-03T04:39:08.838" v="399" actId="478"/>
          <ac:picMkLst>
            <pc:docMk/>
            <pc:sldMk cId="3916680331" sldId="408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39:21.512" v="405" actId="1076"/>
          <ac:picMkLst>
            <pc:docMk/>
            <pc:sldMk cId="3916680331" sldId="408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39:17.121" v="403" actId="1076"/>
          <ac:picMkLst>
            <pc:docMk/>
            <pc:sldMk cId="3916680331" sldId="408"/>
            <ac:picMk id="8" creationId="{CA49B54E-9AD9-422B-8304-939CEB19F1DD}"/>
          </ac:picMkLst>
        </pc:picChg>
        <pc:picChg chg="mod ord">
          <ac:chgData name="Chompoonut  Harnrak" userId="c41eb19b-53e6-48b6-9180-4ba73ffac470" providerId="ADAL" clId="{ECE23540-A957-4AD3-9575-98D4BC2E2461}" dt="2021-05-03T04:39:48.089" v="533" actId="1035"/>
          <ac:picMkLst>
            <pc:docMk/>
            <pc:sldMk cId="3916680331" sldId="408"/>
            <ac:picMk id="9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39:41.236" v="524" actId="1036"/>
          <ac:picMkLst>
            <pc:docMk/>
            <pc:sldMk cId="3916680331" sldId="408"/>
            <ac:picMk id="10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39:41.236" v="524" actId="1036"/>
          <ac:picMkLst>
            <pc:docMk/>
            <pc:sldMk cId="3916680331" sldId="408"/>
            <ac:picMk id="11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4:39:41.236" v="524" actId="1036"/>
          <ac:picMkLst>
            <pc:docMk/>
            <pc:sldMk cId="3916680331" sldId="408"/>
            <ac:picMk id="12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44:40.046" v="540" actId="1076"/>
          <ac:picMkLst>
            <pc:docMk/>
            <pc:sldMk cId="3916680331" sldId="408"/>
            <ac:picMk id="14" creationId="{35939515-95FC-485A-AFF1-87691BDC8983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50:27.515" v="574" actId="1076"/>
        <pc:sldMkLst>
          <pc:docMk/>
          <pc:sldMk cId="63910408" sldId="409"/>
        </pc:sldMkLst>
        <pc:spChg chg="del">
          <ac:chgData name="Chompoonut  Harnrak" userId="c41eb19b-53e6-48b6-9180-4ba73ffac470" providerId="ADAL" clId="{ECE23540-A957-4AD3-9575-98D4BC2E2461}" dt="2021-05-03T04:50:18.303" v="571" actId="478"/>
          <ac:spMkLst>
            <pc:docMk/>
            <pc:sldMk cId="63910408" sldId="409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ECE23540-A957-4AD3-9575-98D4BC2E2461}" dt="2021-05-03T04:47:39.335" v="564"/>
          <ac:spMkLst>
            <pc:docMk/>
            <pc:sldMk cId="63910408" sldId="409"/>
            <ac:spMk id="10" creationId="{F00EFB44-5FE6-440E-B121-9512ECEF62A2}"/>
          </ac:spMkLst>
        </pc:spChg>
        <pc:picChg chg="del">
          <ac:chgData name="Chompoonut  Harnrak" userId="c41eb19b-53e6-48b6-9180-4ba73ffac470" providerId="ADAL" clId="{ECE23540-A957-4AD3-9575-98D4BC2E2461}" dt="2021-05-03T04:50:05.391" v="565" actId="478"/>
          <ac:picMkLst>
            <pc:docMk/>
            <pc:sldMk cId="63910408" sldId="409"/>
            <ac:picMk id="4" creationId="{00000000-0000-0000-0000-000000000000}"/>
          </ac:picMkLst>
        </pc:picChg>
        <pc:picChg chg="add mod ord">
          <ac:chgData name="Chompoonut  Harnrak" userId="c41eb19b-53e6-48b6-9180-4ba73ffac470" providerId="ADAL" clId="{ECE23540-A957-4AD3-9575-98D4BC2E2461}" dt="2021-05-03T04:50:27.515" v="574" actId="1076"/>
          <ac:picMkLst>
            <pc:docMk/>
            <pc:sldMk cId="63910408" sldId="409"/>
            <ac:picMk id="12" creationId="{9F454549-E8CA-4C31-8AAD-99869946F23D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47:22.903" v="563" actId="1076"/>
        <pc:sldMkLst>
          <pc:docMk/>
          <pc:sldMk cId="2630215635" sldId="410"/>
        </pc:sldMkLst>
        <pc:spChg chg="add mod">
          <ac:chgData name="Chompoonut  Harnrak" userId="c41eb19b-53e6-48b6-9180-4ba73ffac470" providerId="ADAL" clId="{ECE23540-A957-4AD3-9575-98D4BC2E2461}" dt="2021-05-03T04:45:32.449" v="544" actId="1076"/>
          <ac:spMkLst>
            <pc:docMk/>
            <pc:sldMk cId="2630215635" sldId="410"/>
            <ac:spMk id="6" creationId="{3AEAA4D0-E82F-42A3-9508-51ED786250EF}"/>
          </ac:spMkLst>
        </pc:spChg>
        <pc:picChg chg="del">
          <ac:chgData name="Chompoonut  Harnrak" userId="c41eb19b-53e6-48b6-9180-4ba73ffac470" providerId="ADAL" clId="{ECE23540-A957-4AD3-9575-98D4BC2E2461}" dt="2021-05-03T04:45:53.248" v="545" actId="478"/>
          <ac:picMkLst>
            <pc:docMk/>
            <pc:sldMk cId="2630215635" sldId="410"/>
            <ac:picMk id="2" creationId="{00000000-0000-0000-0000-000000000000}"/>
          </ac:picMkLst>
        </pc:picChg>
        <pc:picChg chg="del">
          <ac:chgData name="Chompoonut  Harnrak" userId="c41eb19b-53e6-48b6-9180-4ba73ffac470" providerId="ADAL" clId="{ECE23540-A957-4AD3-9575-98D4BC2E2461}" dt="2021-05-03T04:46:25.919" v="551" actId="478"/>
          <ac:picMkLst>
            <pc:docMk/>
            <pc:sldMk cId="2630215635" sldId="410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46:58.364" v="558" actId="14100"/>
          <ac:picMkLst>
            <pc:docMk/>
            <pc:sldMk cId="2630215635" sldId="410"/>
            <ac:picMk id="7" creationId="{0541168C-FAFD-4773-A0C1-BDEAA1318DF6}"/>
          </ac:picMkLst>
        </pc:picChg>
        <pc:picChg chg="add mod">
          <ac:chgData name="Chompoonut  Harnrak" userId="c41eb19b-53e6-48b6-9180-4ba73ffac470" providerId="ADAL" clId="{ECE23540-A957-4AD3-9575-98D4BC2E2461}" dt="2021-05-03T04:47:22.903" v="563" actId="1076"/>
          <ac:picMkLst>
            <pc:docMk/>
            <pc:sldMk cId="2630215635" sldId="410"/>
            <ac:picMk id="9" creationId="{8FD32F44-4B83-473A-B859-FBF3AED948C1}"/>
          </ac:picMkLst>
        </pc:picChg>
        <pc:picChg chg="mod">
          <ac:chgData name="Chompoonut  Harnrak" userId="c41eb19b-53e6-48b6-9180-4ba73ffac470" providerId="ADAL" clId="{ECE23540-A957-4AD3-9575-98D4BC2E2461}" dt="2021-05-03T04:47:14.470" v="562" actId="14100"/>
          <ac:picMkLst>
            <pc:docMk/>
            <pc:sldMk cId="2630215635" sldId="410"/>
            <ac:picMk id="10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52:17.729" v="589" actId="20577"/>
        <pc:sldMkLst>
          <pc:docMk/>
          <pc:sldMk cId="2223684284" sldId="411"/>
        </pc:sldMkLst>
        <pc:spChg chg="del">
          <ac:chgData name="Chompoonut  Harnrak" userId="c41eb19b-53e6-48b6-9180-4ba73ffac470" providerId="ADAL" clId="{ECE23540-A957-4AD3-9575-98D4BC2E2461}" dt="2021-05-03T04:52:02.518" v="584" actId="478"/>
          <ac:spMkLst>
            <pc:docMk/>
            <pc:sldMk cId="2223684284" sldId="411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ECE23540-A957-4AD3-9575-98D4BC2E2461}" dt="2021-05-03T04:52:17.729" v="589" actId="20577"/>
          <ac:spMkLst>
            <pc:docMk/>
            <pc:sldMk cId="2223684284" sldId="411"/>
            <ac:spMk id="11" creationId="{09584079-A95C-469B-9AF3-2374E48C48C3}"/>
          </ac:spMkLst>
        </pc:spChg>
        <pc:picChg chg="mod modCrop">
          <ac:chgData name="Chompoonut  Harnrak" userId="c41eb19b-53e6-48b6-9180-4ba73ffac470" providerId="ADAL" clId="{ECE23540-A957-4AD3-9575-98D4BC2E2461}" dt="2021-05-03T04:50:58.629" v="575" actId="732"/>
          <ac:picMkLst>
            <pc:docMk/>
            <pc:sldMk cId="2223684284" sldId="411"/>
            <ac:picMk id="4" creationId="{00000000-0000-0000-0000-000000000000}"/>
          </ac:picMkLst>
        </pc:picChg>
        <pc:picChg chg="del mod">
          <ac:chgData name="Chompoonut  Harnrak" userId="c41eb19b-53e6-48b6-9180-4ba73ffac470" providerId="ADAL" clId="{ECE23540-A957-4AD3-9575-98D4BC2E2461}" dt="2021-05-03T04:52:08.210" v="586" actId="478"/>
          <ac:picMkLst>
            <pc:docMk/>
            <pc:sldMk cId="2223684284" sldId="411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52:05.523" v="585" actId="1076"/>
          <ac:picMkLst>
            <pc:docMk/>
            <pc:sldMk cId="2223684284" sldId="411"/>
            <ac:picMk id="6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52:05.523" v="585" actId="1076"/>
          <ac:picMkLst>
            <pc:docMk/>
            <pc:sldMk cId="2223684284" sldId="411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51:29.414" v="579" actId="14100"/>
          <ac:picMkLst>
            <pc:docMk/>
            <pc:sldMk cId="2223684284" sldId="411"/>
            <ac:picMk id="8" creationId="{E93C54E4-E3D0-412A-BDDE-2B5ACA4A5157}"/>
          </ac:picMkLst>
        </pc:picChg>
        <pc:picChg chg="add mod ord">
          <ac:chgData name="Chompoonut  Harnrak" userId="c41eb19b-53e6-48b6-9180-4ba73ffac470" providerId="ADAL" clId="{ECE23540-A957-4AD3-9575-98D4BC2E2461}" dt="2021-05-03T04:51:58.803" v="583" actId="167"/>
          <ac:picMkLst>
            <pc:docMk/>
            <pc:sldMk cId="2223684284" sldId="411"/>
            <ac:picMk id="10" creationId="{CFD86F56-93D8-4DA8-AA3D-4CF9A7D9752A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53:28.203" v="603"/>
        <pc:sldMkLst>
          <pc:docMk/>
          <pc:sldMk cId="1245205136" sldId="412"/>
        </pc:sldMkLst>
        <pc:spChg chg="del">
          <ac:chgData name="Chompoonut  Harnrak" userId="c41eb19b-53e6-48b6-9180-4ba73ffac470" providerId="ADAL" clId="{ECE23540-A957-4AD3-9575-98D4BC2E2461}" dt="2021-05-03T04:53:03.944" v="599" actId="478"/>
          <ac:spMkLst>
            <pc:docMk/>
            <pc:sldMk cId="1245205136" sldId="412"/>
            <ac:spMk id="2" creationId="{00000000-0000-0000-0000-000000000000}"/>
          </ac:spMkLst>
        </pc:spChg>
        <pc:spChg chg="del">
          <ac:chgData name="Chompoonut  Harnrak" userId="c41eb19b-53e6-48b6-9180-4ba73ffac470" providerId="ADAL" clId="{ECE23540-A957-4AD3-9575-98D4BC2E2461}" dt="2021-05-03T04:53:13.418" v="601" actId="478"/>
          <ac:spMkLst>
            <pc:docMk/>
            <pc:sldMk cId="1245205136" sldId="412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ECE23540-A957-4AD3-9575-98D4BC2E2461}" dt="2021-05-03T04:52:27.994" v="591"/>
          <ac:spMkLst>
            <pc:docMk/>
            <pc:sldMk cId="1245205136" sldId="412"/>
            <ac:spMk id="8" creationId="{58F0A511-7FF3-411D-8FFA-DBB47DA8B78A}"/>
          </ac:spMkLst>
        </pc:spChg>
        <pc:picChg chg="del mod">
          <ac:chgData name="Chompoonut  Harnrak" userId="c41eb19b-53e6-48b6-9180-4ba73ffac470" providerId="ADAL" clId="{ECE23540-A957-4AD3-9575-98D4BC2E2461}" dt="2021-05-03T04:52:47.054" v="593" actId="478"/>
          <ac:picMkLst>
            <pc:docMk/>
            <pc:sldMk cId="1245205136" sldId="412"/>
            <ac:picMk id="4" creationId="{00000000-0000-0000-0000-000000000000}"/>
          </ac:picMkLst>
        </pc:picChg>
        <pc:picChg chg="mod ord modCrop">
          <ac:chgData name="Chompoonut  Harnrak" userId="c41eb19b-53e6-48b6-9180-4ba73ffac470" providerId="ADAL" clId="{ECE23540-A957-4AD3-9575-98D4BC2E2461}" dt="2021-05-03T04:53:19.565" v="602" actId="732"/>
          <ac:picMkLst>
            <pc:docMk/>
            <pc:sldMk cId="1245205136" sldId="412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52:59.264" v="598" actId="1076"/>
          <ac:picMkLst>
            <pc:docMk/>
            <pc:sldMk cId="1245205136" sldId="412"/>
            <ac:picMk id="6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52:57.862" v="597" actId="1076"/>
          <ac:picMkLst>
            <pc:docMk/>
            <pc:sldMk cId="1245205136" sldId="412"/>
            <ac:picMk id="7" creationId="{00000000-0000-0000-0000-000000000000}"/>
          </ac:picMkLst>
        </pc:picChg>
        <pc:picChg chg="add mod ord">
          <ac:chgData name="Chompoonut  Harnrak" userId="c41eb19b-53e6-48b6-9180-4ba73ffac470" providerId="ADAL" clId="{ECE23540-A957-4AD3-9575-98D4BC2E2461}" dt="2021-05-03T04:52:55.496" v="596" actId="167"/>
          <ac:picMkLst>
            <pc:docMk/>
            <pc:sldMk cId="1245205136" sldId="412"/>
            <ac:picMk id="10" creationId="{9946E824-9292-4CA8-826A-DB6C02255F86}"/>
          </ac:picMkLst>
        </pc:picChg>
        <pc:picChg chg="add mod">
          <ac:chgData name="Chompoonut  Harnrak" userId="c41eb19b-53e6-48b6-9180-4ba73ffac470" providerId="ADAL" clId="{ECE23540-A957-4AD3-9575-98D4BC2E2461}" dt="2021-05-03T04:53:28.203" v="603"/>
          <ac:picMkLst>
            <pc:docMk/>
            <pc:sldMk cId="1245205136" sldId="412"/>
            <ac:picMk id="11" creationId="{33CEB933-FE28-434D-BA5D-7EFBF8F17156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54:22.707" v="607"/>
        <pc:sldMkLst>
          <pc:docMk/>
          <pc:sldMk cId="2716255916" sldId="413"/>
        </pc:sldMkLst>
        <pc:spChg chg="add mod">
          <ac:chgData name="Chompoonut  Harnrak" userId="c41eb19b-53e6-48b6-9180-4ba73ffac470" providerId="ADAL" clId="{ECE23540-A957-4AD3-9575-98D4BC2E2461}" dt="2021-05-03T04:54:22.707" v="607"/>
          <ac:spMkLst>
            <pc:docMk/>
            <pc:sldMk cId="2716255916" sldId="413"/>
            <ac:spMk id="19" creationId="{3EC99AEC-B7F2-458F-888E-800DEC091C70}"/>
          </ac:spMkLst>
        </pc:spChg>
        <pc:picChg chg="del">
          <ac:chgData name="Chompoonut  Harnrak" userId="c41eb19b-53e6-48b6-9180-4ba73ffac470" providerId="ADAL" clId="{ECE23540-A957-4AD3-9575-98D4BC2E2461}" dt="2021-05-03T04:54:07.866" v="604" actId="478"/>
          <ac:picMkLst>
            <pc:docMk/>
            <pc:sldMk cId="2716255916" sldId="413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54:16.061" v="606" actId="1076"/>
          <ac:picMkLst>
            <pc:docMk/>
            <pc:sldMk cId="2716255916" sldId="413"/>
            <ac:picMk id="7" creationId="{9478817C-C858-41C9-A67B-C6CFD973B58F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4:55:10.346" v="620" actId="1036"/>
        <pc:sldMkLst>
          <pc:docMk/>
          <pc:sldMk cId="479749355" sldId="414"/>
        </pc:sldMkLst>
        <pc:spChg chg="add mod">
          <ac:chgData name="Chompoonut  Harnrak" userId="c41eb19b-53e6-48b6-9180-4ba73ffac470" providerId="ADAL" clId="{ECE23540-A957-4AD3-9575-98D4BC2E2461}" dt="2021-05-03T04:54:36.249" v="608"/>
          <ac:spMkLst>
            <pc:docMk/>
            <pc:sldMk cId="479749355" sldId="414"/>
            <ac:spMk id="8" creationId="{8E7F5F01-26D8-4569-8D1C-F882BD8190E8}"/>
          </ac:spMkLst>
        </pc:spChg>
        <pc:picChg chg="del">
          <ac:chgData name="Chompoonut  Harnrak" userId="c41eb19b-53e6-48b6-9180-4ba73ffac470" providerId="ADAL" clId="{ECE23540-A957-4AD3-9575-98D4BC2E2461}" dt="2021-05-03T04:54:54.070" v="609" actId="478"/>
          <ac:picMkLst>
            <pc:docMk/>
            <pc:sldMk cId="479749355" sldId="414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55:10.346" v="620" actId="1036"/>
          <ac:picMkLst>
            <pc:docMk/>
            <pc:sldMk cId="479749355" sldId="414"/>
            <ac:picMk id="6" creationId="{CDAFD61C-4262-480D-A24B-311FC378652E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5:43:14.760" v="742" actId="20577"/>
        <pc:sldMkLst>
          <pc:docMk/>
          <pc:sldMk cId="730387778" sldId="415"/>
        </pc:sldMkLst>
        <pc:spChg chg="add mod ord">
          <ac:chgData name="Chompoonut  Harnrak" userId="c41eb19b-53e6-48b6-9180-4ba73ffac470" providerId="ADAL" clId="{ECE23540-A957-4AD3-9575-98D4BC2E2461}" dt="2021-05-03T05:43:14.760" v="742" actId="20577"/>
          <ac:spMkLst>
            <pc:docMk/>
            <pc:sldMk cId="730387778" sldId="415"/>
            <ac:spMk id="5" creationId="{D3929A46-8A77-48B6-8E0A-7F85D3B517E4}"/>
          </ac:spMkLst>
        </pc:spChg>
        <pc:picChg chg="del">
          <ac:chgData name="Chompoonut  Harnrak" userId="c41eb19b-53e6-48b6-9180-4ba73ffac470" providerId="ADAL" clId="{ECE23540-A957-4AD3-9575-98D4BC2E2461}" dt="2021-05-03T04:55:34.588" v="623" actId="478"/>
          <ac:picMkLst>
            <pc:docMk/>
            <pc:sldMk cId="730387778" sldId="415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56:08.941" v="627" actId="14100"/>
          <ac:picMkLst>
            <pc:docMk/>
            <pc:sldMk cId="730387778" sldId="415"/>
            <ac:picMk id="7" creationId="{F4F1D622-BB4E-4669-9D76-1F2B94DC68A7}"/>
          </ac:picMkLst>
        </pc:picChg>
      </pc:sldChg>
      <pc:sldChg chg="addSp modSp mod">
        <pc:chgData name="Chompoonut  Harnrak" userId="c41eb19b-53e6-48b6-9180-4ba73ffac470" providerId="ADAL" clId="{ECE23540-A957-4AD3-9575-98D4BC2E2461}" dt="2021-05-03T05:43:20.587" v="744" actId="20577"/>
        <pc:sldMkLst>
          <pc:docMk/>
          <pc:sldMk cId="4105337867" sldId="416"/>
        </pc:sldMkLst>
        <pc:spChg chg="add mod">
          <ac:chgData name="Chompoonut  Harnrak" userId="c41eb19b-53e6-48b6-9180-4ba73ffac470" providerId="ADAL" clId="{ECE23540-A957-4AD3-9575-98D4BC2E2461}" dt="2021-05-03T05:43:20.587" v="744" actId="20577"/>
          <ac:spMkLst>
            <pc:docMk/>
            <pc:sldMk cId="4105337867" sldId="416"/>
            <ac:spMk id="10" creationId="{A6E6DC79-35DD-4D9A-8AC3-6A32FD9E39A9}"/>
          </ac:spMkLst>
        </pc:spChg>
        <pc:picChg chg="mod modCrop">
          <ac:chgData name="Chompoonut  Harnrak" userId="c41eb19b-53e6-48b6-9180-4ba73ffac470" providerId="ADAL" clId="{ECE23540-A957-4AD3-9575-98D4BC2E2461}" dt="2021-05-03T04:57:11.329" v="630" actId="732"/>
          <ac:picMkLst>
            <pc:docMk/>
            <pc:sldMk cId="4105337867" sldId="416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57:37.365" v="634" actId="1076"/>
          <ac:picMkLst>
            <pc:docMk/>
            <pc:sldMk cId="4105337867" sldId="416"/>
            <ac:picMk id="9" creationId="{009B299D-AF65-480A-B262-1526479A7B01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5:43:08.392" v="740" actId="20577"/>
        <pc:sldMkLst>
          <pc:docMk/>
          <pc:sldMk cId="1417210339" sldId="417"/>
        </pc:sldMkLst>
        <pc:spChg chg="del">
          <ac:chgData name="Chompoonut  Harnrak" userId="c41eb19b-53e6-48b6-9180-4ba73ffac470" providerId="ADAL" clId="{ECE23540-A957-4AD3-9575-98D4BC2E2461}" dt="2021-05-03T04:58:57.901" v="714" actId="478"/>
          <ac:spMkLst>
            <pc:docMk/>
            <pc:sldMk cId="1417210339" sldId="417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ECE23540-A957-4AD3-9575-98D4BC2E2461}" dt="2021-05-03T05:43:08.392" v="740" actId="20577"/>
          <ac:spMkLst>
            <pc:docMk/>
            <pc:sldMk cId="1417210339" sldId="417"/>
            <ac:spMk id="9" creationId="{D0C27225-A730-4650-8E0C-E3050D03B518}"/>
          </ac:spMkLst>
        </pc:spChg>
        <pc:picChg chg="mod modCrop">
          <ac:chgData name="Chompoonut  Harnrak" userId="c41eb19b-53e6-48b6-9180-4ba73ffac470" providerId="ADAL" clId="{ECE23540-A957-4AD3-9575-98D4BC2E2461}" dt="2021-05-03T04:58:18.753" v="640" actId="1076"/>
          <ac:picMkLst>
            <pc:docMk/>
            <pc:sldMk cId="1417210339" sldId="417"/>
            <ac:picMk id="4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58:29.475" v="710" actId="1037"/>
          <ac:picMkLst>
            <pc:docMk/>
            <pc:sldMk cId="1417210339" sldId="417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58:29.475" v="710" actId="1037"/>
          <ac:picMkLst>
            <pc:docMk/>
            <pc:sldMk cId="1417210339" sldId="417"/>
            <ac:picMk id="6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58:29.475" v="710" actId="1037"/>
          <ac:picMkLst>
            <pc:docMk/>
            <pc:sldMk cId="1417210339" sldId="417"/>
            <ac:picMk id="7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4:58:29.475" v="710" actId="1037"/>
          <ac:picMkLst>
            <pc:docMk/>
            <pc:sldMk cId="1417210339" sldId="417"/>
            <ac:picMk id="8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4:58:55.555" v="713" actId="14100"/>
          <ac:picMkLst>
            <pc:docMk/>
            <pc:sldMk cId="1417210339" sldId="417"/>
            <ac:picMk id="11" creationId="{E098B6E1-4887-4C77-9D01-36124DAF6214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5:42:46.696" v="738" actId="20577"/>
        <pc:sldMkLst>
          <pc:docMk/>
          <pc:sldMk cId="4095273354" sldId="418"/>
        </pc:sldMkLst>
        <pc:spChg chg="add mod ord">
          <ac:chgData name="Chompoonut  Harnrak" userId="c41eb19b-53e6-48b6-9180-4ba73ffac470" providerId="ADAL" clId="{ECE23540-A957-4AD3-9575-98D4BC2E2461}" dt="2021-05-03T05:42:46.696" v="738" actId="20577"/>
          <ac:spMkLst>
            <pc:docMk/>
            <pc:sldMk cId="4095273354" sldId="418"/>
            <ac:spMk id="10" creationId="{5B68E88D-4E0C-47EE-A8C7-A17C4BB73A46}"/>
          </ac:spMkLst>
        </pc:spChg>
        <pc:picChg chg="del">
          <ac:chgData name="Chompoonut  Harnrak" userId="c41eb19b-53e6-48b6-9180-4ba73ffac470" providerId="ADAL" clId="{ECE23540-A957-4AD3-9575-98D4BC2E2461}" dt="2021-05-03T04:59:29.493" v="716" actId="478"/>
          <ac:picMkLst>
            <pc:docMk/>
            <pc:sldMk cId="4095273354" sldId="418"/>
            <ac:picMk id="4" creationId="{00000000-0000-0000-0000-000000000000}"/>
          </ac:picMkLst>
        </pc:picChg>
        <pc:picChg chg="add del mod">
          <ac:chgData name="Chompoonut  Harnrak" userId="c41eb19b-53e6-48b6-9180-4ba73ffac470" providerId="ADAL" clId="{ECE23540-A957-4AD3-9575-98D4BC2E2461}" dt="2021-05-03T05:00:16.921" v="725" actId="478"/>
          <ac:picMkLst>
            <pc:docMk/>
            <pc:sldMk cId="4095273354" sldId="418"/>
            <ac:picMk id="12" creationId="{A2DCDC1F-1EF4-431E-885D-9C638C2E4FE2}"/>
          </ac:picMkLst>
        </pc:picChg>
        <pc:picChg chg="add mod">
          <ac:chgData name="Chompoonut  Harnrak" userId="c41eb19b-53e6-48b6-9180-4ba73ffac470" providerId="ADAL" clId="{ECE23540-A957-4AD3-9575-98D4BC2E2461}" dt="2021-05-03T05:00:46.027" v="731" actId="14100"/>
          <ac:picMkLst>
            <pc:docMk/>
            <pc:sldMk cId="4095273354" sldId="418"/>
            <ac:picMk id="14" creationId="{3881F4A3-385A-48E8-9227-07631C9A424E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5:44:36.643" v="751" actId="1076"/>
        <pc:sldMkLst>
          <pc:docMk/>
          <pc:sldMk cId="3222967985" sldId="419"/>
        </pc:sldMkLst>
        <pc:spChg chg="add mod">
          <ac:chgData name="Chompoonut  Harnrak" userId="c41eb19b-53e6-48b6-9180-4ba73ffac470" providerId="ADAL" clId="{ECE23540-A957-4AD3-9575-98D4BC2E2461}" dt="2021-05-03T05:42:30.213" v="736" actId="20577"/>
          <ac:spMkLst>
            <pc:docMk/>
            <pc:sldMk cId="3222967985" sldId="419"/>
            <ac:spMk id="7" creationId="{8F8D1AE8-00CE-49DE-B8C3-A5325DBADE0C}"/>
          </ac:spMkLst>
        </pc:spChg>
        <pc:picChg chg="del">
          <ac:chgData name="Chompoonut  Harnrak" userId="c41eb19b-53e6-48b6-9180-4ba73ffac470" providerId="ADAL" clId="{ECE23540-A957-4AD3-9575-98D4BC2E2461}" dt="2021-05-03T05:43:46.056" v="745" actId="478"/>
          <ac:picMkLst>
            <pc:docMk/>
            <pc:sldMk cId="3222967985" sldId="419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5:44:36.643" v="751" actId="1076"/>
          <ac:picMkLst>
            <pc:docMk/>
            <pc:sldMk cId="3222967985" sldId="419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5:44:30.445" v="749" actId="1076"/>
          <ac:picMkLst>
            <pc:docMk/>
            <pc:sldMk cId="3222967985" sldId="419"/>
            <ac:picMk id="8" creationId="{34419BAF-6099-4C7C-A94C-5024F7EBBDEA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5:46:13.660" v="766" actId="1076"/>
        <pc:sldMkLst>
          <pc:docMk/>
          <pc:sldMk cId="3284357710" sldId="420"/>
        </pc:sldMkLst>
        <pc:spChg chg="add mod">
          <ac:chgData name="Chompoonut  Harnrak" userId="c41eb19b-53e6-48b6-9180-4ba73ffac470" providerId="ADAL" clId="{ECE23540-A957-4AD3-9575-98D4BC2E2461}" dt="2021-05-03T05:46:09.029" v="765"/>
          <ac:spMkLst>
            <pc:docMk/>
            <pc:sldMk cId="3284357710" sldId="420"/>
            <ac:spMk id="10" creationId="{8C3E581D-A297-4333-85FF-0F696511B395}"/>
          </ac:spMkLst>
        </pc:spChg>
        <pc:picChg chg="del">
          <ac:chgData name="Chompoonut  Harnrak" userId="c41eb19b-53e6-48b6-9180-4ba73ffac470" providerId="ADAL" clId="{ECE23540-A957-4AD3-9575-98D4BC2E2461}" dt="2021-05-03T05:45:06.257" v="754" actId="478"/>
          <ac:picMkLst>
            <pc:docMk/>
            <pc:sldMk cId="3284357710" sldId="420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5:45:51.783" v="764" actId="1076"/>
          <ac:picMkLst>
            <pc:docMk/>
            <pc:sldMk cId="3284357710" sldId="420"/>
            <ac:picMk id="5" creationId="{00000000-0000-0000-0000-000000000000}"/>
          </ac:picMkLst>
        </pc:picChg>
        <pc:picChg chg="del">
          <ac:chgData name="Chompoonut  Harnrak" userId="c41eb19b-53e6-48b6-9180-4ba73ffac470" providerId="ADAL" clId="{ECE23540-A957-4AD3-9575-98D4BC2E2461}" dt="2021-05-03T05:45:27.157" v="758" actId="478"/>
          <ac:picMkLst>
            <pc:docMk/>
            <pc:sldMk cId="3284357710" sldId="420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5:45:11.836" v="757" actId="14100"/>
          <ac:picMkLst>
            <pc:docMk/>
            <pc:sldMk cId="3284357710" sldId="420"/>
            <ac:picMk id="7" creationId="{02C20746-6A67-4994-B8CF-A67347B9C84B}"/>
          </ac:picMkLst>
        </pc:picChg>
        <pc:picChg chg="add mod">
          <ac:chgData name="Chompoonut  Harnrak" userId="c41eb19b-53e6-48b6-9180-4ba73ffac470" providerId="ADAL" clId="{ECE23540-A957-4AD3-9575-98D4BC2E2461}" dt="2021-05-03T05:46:13.660" v="766" actId="1076"/>
          <ac:picMkLst>
            <pc:docMk/>
            <pc:sldMk cId="3284357710" sldId="420"/>
            <ac:picMk id="9" creationId="{2B3155A0-8FC9-4F3B-A7B5-8C346051F011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5:53:55.037" v="795"/>
        <pc:sldMkLst>
          <pc:docMk/>
          <pc:sldMk cId="2210353759" sldId="421"/>
        </pc:sldMkLst>
        <pc:spChg chg="add mod">
          <ac:chgData name="Chompoonut  Harnrak" userId="c41eb19b-53e6-48b6-9180-4ba73ffac470" providerId="ADAL" clId="{ECE23540-A957-4AD3-9575-98D4BC2E2461}" dt="2021-05-03T05:53:55.037" v="795"/>
          <ac:spMkLst>
            <pc:docMk/>
            <pc:sldMk cId="2210353759" sldId="421"/>
            <ac:spMk id="12" creationId="{DF1A9EAB-02CF-4C05-9536-CB58D8069744}"/>
          </ac:spMkLst>
        </pc:spChg>
        <pc:picChg chg="del">
          <ac:chgData name="Chompoonut  Harnrak" userId="c41eb19b-53e6-48b6-9180-4ba73ffac470" providerId="ADAL" clId="{ECE23540-A957-4AD3-9575-98D4BC2E2461}" dt="2021-05-03T05:53:19.681" v="789" actId="478"/>
          <ac:picMkLst>
            <pc:docMk/>
            <pc:sldMk cId="2210353759" sldId="421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5:53:28.877" v="794" actId="14100"/>
          <ac:picMkLst>
            <pc:docMk/>
            <pc:sldMk cId="2210353759" sldId="421"/>
            <ac:picMk id="11" creationId="{63F73F20-4829-444B-AF2F-0DB503295265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5:55:28.649" v="803" actId="1076"/>
        <pc:sldMkLst>
          <pc:docMk/>
          <pc:sldMk cId="2834262723" sldId="422"/>
        </pc:sldMkLst>
        <pc:spChg chg="add mod">
          <ac:chgData name="Chompoonut  Harnrak" userId="c41eb19b-53e6-48b6-9180-4ba73ffac470" providerId="ADAL" clId="{ECE23540-A957-4AD3-9575-98D4BC2E2461}" dt="2021-05-03T05:54:46.793" v="797" actId="1076"/>
          <ac:spMkLst>
            <pc:docMk/>
            <pc:sldMk cId="2834262723" sldId="422"/>
            <ac:spMk id="9" creationId="{29634849-5D1F-4B72-9DFE-B6FADB7B7F41}"/>
          </ac:spMkLst>
        </pc:spChg>
        <pc:picChg chg="add mod">
          <ac:chgData name="Chompoonut  Harnrak" userId="c41eb19b-53e6-48b6-9180-4ba73ffac470" providerId="ADAL" clId="{ECE23540-A957-4AD3-9575-98D4BC2E2461}" dt="2021-05-03T05:55:28.649" v="803" actId="1076"/>
          <ac:picMkLst>
            <pc:docMk/>
            <pc:sldMk cId="2834262723" sldId="422"/>
            <ac:picMk id="4" creationId="{CCE83D88-B888-45C1-A9D5-5B75EABD07C1}"/>
          </ac:picMkLst>
        </pc:picChg>
        <pc:picChg chg="del">
          <ac:chgData name="Chompoonut  Harnrak" userId="c41eb19b-53e6-48b6-9180-4ba73ffac470" providerId="ADAL" clId="{ECE23540-A957-4AD3-9575-98D4BC2E2461}" dt="2021-05-03T05:54:49.302" v="798" actId="478"/>
          <ac:picMkLst>
            <pc:docMk/>
            <pc:sldMk cId="2834262723" sldId="422"/>
            <ac:picMk id="5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02:59.684" v="811" actId="1076"/>
        <pc:sldMkLst>
          <pc:docMk/>
          <pc:sldMk cId="19222651" sldId="423"/>
        </pc:sldMkLst>
        <pc:spChg chg="add mod">
          <ac:chgData name="Chompoonut  Harnrak" userId="c41eb19b-53e6-48b6-9180-4ba73ffac470" providerId="ADAL" clId="{ECE23540-A957-4AD3-9575-98D4BC2E2461}" dt="2021-05-03T06:02:59.684" v="811" actId="1076"/>
          <ac:spMkLst>
            <pc:docMk/>
            <pc:sldMk cId="19222651" sldId="423"/>
            <ac:spMk id="7" creationId="{12B8E20F-0DD2-4745-9916-1BB937873DAC}"/>
          </ac:spMkLst>
        </pc:spChg>
        <pc:picChg chg="del">
          <ac:chgData name="Chompoonut  Harnrak" userId="c41eb19b-53e6-48b6-9180-4ba73ffac470" providerId="ADAL" clId="{ECE23540-A957-4AD3-9575-98D4BC2E2461}" dt="2021-05-03T06:02:19.085" v="804" actId="478"/>
          <ac:picMkLst>
            <pc:docMk/>
            <pc:sldMk cId="19222651" sldId="423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02:29.261" v="807" actId="14100"/>
          <ac:picMkLst>
            <pc:docMk/>
            <pc:sldMk cId="19222651" sldId="423"/>
            <ac:picMk id="6" creationId="{4D463B3C-0887-4B95-97D7-DF6B4DF897EE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29:40.448" v="818"/>
        <pc:sldMkLst>
          <pc:docMk/>
          <pc:sldMk cId="312077701" sldId="424"/>
        </pc:sldMkLst>
        <pc:spChg chg="del">
          <ac:chgData name="Chompoonut  Harnrak" userId="c41eb19b-53e6-48b6-9180-4ba73ffac470" providerId="ADAL" clId="{ECE23540-A957-4AD3-9575-98D4BC2E2461}" dt="2021-05-03T06:29:19.013" v="816" actId="478"/>
          <ac:spMkLst>
            <pc:docMk/>
            <pc:sldMk cId="312077701" sldId="424"/>
            <ac:spMk id="2" creationId="{00000000-0000-0000-0000-000000000000}"/>
          </ac:spMkLst>
        </pc:spChg>
        <pc:spChg chg="del">
          <ac:chgData name="Chompoonut  Harnrak" userId="c41eb19b-53e6-48b6-9180-4ba73ffac470" providerId="ADAL" clId="{ECE23540-A957-4AD3-9575-98D4BC2E2461}" dt="2021-05-03T06:29:20.823" v="817" actId="478"/>
          <ac:spMkLst>
            <pc:docMk/>
            <pc:sldMk cId="312077701" sldId="424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ECE23540-A957-4AD3-9575-98D4BC2E2461}" dt="2021-05-03T06:29:40.448" v="818"/>
          <ac:spMkLst>
            <pc:docMk/>
            <pc:sldMk cId="312077701" sldId="424"/>
            <ac:spMk id="8" creationId="{8FDDE28E-2482-4108-8F2B-DC0AAE4E6628}"/>
          </ac:spMkLst>
        </pc:spChg>
        <pc:picChg chg="del">
          <ac:chgData name="Chompoonut  Harnrak" userId="c41eb19b-53e6-48b6-9180-4ba73ffac470" providerId="ADAL" clId="{ECE23540-A957-4AD3-9575-98D4BC2E2461}" dt="2021-05-03T06:29:00.752" v="812" actId="478"/>
          <ac:picMkLst>
            <pc:docMk/>
            <pc:sldMk cId="312077701" sldId="424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29:11.215" v="815" actId="14100"/>
          <ac:picMkLst>
            <pc:docMk/>
            <pc:sldMk cId="312077701" sldId="424"/>
            <ac:picMk id="6" creationId="{02841E0C-F0AB-4A3A-9B18-FC266DB6B604}"/>
          </ac:picMkLst>
        </pc:picChg>
      </pc:sldChg>
      <pc:sldChg chg="addSp modSp mod">
        <pc:chgData name="Chompoonut  Harnrak" userId="c41eb19b-53e6-48b6-9180-4ba73ffac470" providerId="ADAL" clId="{ECE23540-A957-4AD3-9575-98D4BC2E2461}" dt="2021-05-03T06:31:27.760" v="825" actId="1076"/>
        <pc:sldMkLst>
          <pc:docMk/>
          <pc:sldMk cId="1124213951" sldId="425"/>
        </pc:sldMkLst>
        <pc:spChg chg="add mod">
          <ac:chgData name="Chompoonut  Harnrak" userId="c41eb19b-53e6-48b6-9180-4ba73ffac470" providerId="ADAL" clId="{ECE23540-A957-4AD3-9575-98D4BC2E2461}" dt="2021-05-03T06:30:26.376" v="819"/>
          <ac:spMkLst>
            <pc:docMk/>
            <pc:sldMk cId="1124213951" sldId="425"/>
            <ac:spMk id="6" creationId="{13D5F7CA-DF02-453F-922C-8FE45734377C}"/>
          </ac:spMkLst>
        </pc:spChg>
        <pc:picChg chg="mod modCrop">
          <ac:chgData name="Chompoonut  Harnrak" userId="c41eb19b-53e6-48b6-9180-4ba73ffac470" providerId="ADAL" clId="{ECE23540-A957-4AD3-9575-98D4BC2E2461}" dt="2021-05-03T06:30:58.322" v="822" actId="732"/>
          <ac:picMkLst>
            <pc:docMk/>
            <pc:sldMk cId="1124213951" sldId="425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31:27.760" v="825" actId="1076"/>
          <ac:picMkLst>
            <pc:docMk/>
            <pc:sldMk cId="1124213951" sldId="425"/>
            <ac:picMk id="7" creationId="{D56099D8-5E46-4FDB-9EE0-5554D124C83D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33:15.065" v="846" actId="1036"/>
        <pc:sldMkLst>
          <pc:docMk/>
          <pc:sldMk cId="3242339494" sldId="426"/>
        </pc:sldMkLst>
        <pc:spChg chg="add mod">
          <ac:chgData name="Chompoonut  Harnrak" userId="c41eb19b-53e6-48b6-9180-4ba73ffac470" providerId="ADAL" clId="{ECE23540-A957-4AD3-9575-98D4BC2E2461}" dt="2021-05-03T06:32:37.401" v="833" actId="20577"/>
          <ac:spMkLst>
            <pc:docMk/>
            <pc:sldMk cId="3242339494" sldId="426"/>
            <ac:spMk id="7" creationId="{5F24AAC2-14FF-4BC6-BBD1-C0EA46BBAEDC}"/>
          </ac:spMkLst>
        </pc:spChg>
        <pc:picChg chg="mod modCrop">
          <ac:chgData name="Chompoonut  Harnrak" userId="c41eb19b-53e6-48b6-9180-4ba73ffac470" providerId="ADAL" clId="{ECE23540-A957-4AD3-9575-98D4BC2E2461}" dt="2021-05-03T06:32:15.198" v="826" actId="732"/>
          <ac:picMkLst>
            <pc:docMk/>
            <pc:sldMk cId="3242339494" sldId="426"/>
            <ac:picMk id="4" creationId="{00000000-0000-0000-0000-000000000000}"/>
          </ac:picMkLst>
        </pc:picChg>
        <pc:picChg chg="add del">
          <ac:chgData name="Chompoonut  Harnrak" userId="c41eb19b-53e6-48b6-9180-4ba73ffac470" providerId="ADAL" clId="{ECE23540-A957-4AD3-9575-98D4BC2E2461}" dt="2021-05-03T06:32:25.511" v="828" actId="22"/>
          <ac:picMkLst>
            <pc:docMk/>
            <pc:sldMk cId="3242339494" sldId="426"/>
            <ac:picMk id="6" creationId="{AD36EE24-019D-41E9-B608-DB715742AEC5}"/>
          </ac:picMkLst>
        </pc:picChg>
        <pc:picChg chg="add mod">
          <ac:chgData name="Chompoonut  Harnrak" userId="c41eb19b-53e6-48b6-9180-4ba73ffac470" providerId="ADAL" clId="{ECE23540-A957-4AD3-9575-98D4BC2E2461}" dt="2021-05-03T06:33:15.065" v="846" actId="1036"/>
          <ac:picMkLst>
            <pc:docMk/>
            <pc:sldMk cId="3242339494" sldId="426"/>
            <ac:picMk id="9" creationId="{E6CF9B48-650B-4147-994F-00DAF9822B07}"/>
          </ac:picMkLst>
        </pc:picChg>
      </pc:sldChg>
      <pc:sldChg chg="addSp modSp mod">
        <pc:chgData name="Chompoonut  Harnrak" userId="c41eb19b-53e6-48b6-9180-4ba73ffac470" providerId="ADAL" clId="{ECE23540-A957-4AD3-9575-98D4BC2E2461}" dt="2021-05-03T06:35:08.889" v="872" actId="1035"/>
        <pc:sldMkLst>
          <pc:docMk/>
          <pc:sldMk cId="2769903486" sldId="427"/>
        </pc:sldMkLst>
        <pc:spChg chg="add mod">
          <ac:chgData name="Chompoonut  Harnrak" userId="c41eb19b-53e6-48b6-9180-4ba73ffac470" providerId="ADAL" clId="{ECE23540-A957-4AD3-9575-98D4BC2E2461}" dt="2021-05-03T06:34:53.209" v="858"/>
          <ac:spMkLst>
            <pc:docMk/>
            <pc:sldMk cId="2769903486" sldId="427"/>
            <ac:spMk id="13" creationId="{A29BF338-157E-4E48-844A-E5EE0BB638CE}"/>
          </ac:spMkLst>
        </pc:spChg>
        <pc:picChg chg="mod modCrop">
          <ac:chgData name="Chompoonut  Harnrak" userId="c41eb19b-53e6-48b6-9180-4ba73ffac470" providerId="ADAL" clId="{ECE23540-A957-4AD3-9575-98D4BC2E2461}" dt="2021-05-03T06:35:00.209" v="864" actId="1035"/>
          <ac:picMkLst>
            <pc:docMk/>
            <pc:sldMk cId="2769903486" sldId="427"/>
            <ac:picMk id="4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6:35:08.889" v="872" actId="1035"/>
          <ac:picMkLst>
            <pc:docMk/>
            <pc:sldMk cId="2769903486" sldId="427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6:35:08.889" v="872" actId="1035"/>
          <ac:picMkLst>
            <pc:docMk/>
            <pc:sldMk cId="2769903486" sldId="427"/>
            <ac:picMk id="6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6:35:08.889" v="872" actId="1035"/>
          <ac:picMkLst>
            <pc:docMk/>
            <pc:sldMk cId="2769903486" sldId="427"/>
            <ac:picMk id="7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6:35:08.889" v="872" actId="1035"/>
          <ac:picMkLst>
            <pc:docMk/>
            <pc:sldMk cId="2769903486" sldId="427"/>
            <ac:picMk id="8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6:35:08.889" v="872" actId="1035"/>
          <ac:picMkLst>
            <pc:docMk/>
            <pc:sldMk cId="2769903486" sldId="427"/>
            <ac:picMk id="9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6:35:08.889" v="872" actId="1035"/>
          <ac:picMkLst>
            <pc:docMk/>
            <pc:sldMk cId="2769903486" sldId="427"/>
            <ac:picMk id="10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6:35:08.889" v="872" actId="1035"/>
          <ac:picMkLst>
            <pc:docMk/>
            <pc:sldMk cId="2769903486" sldId="427"/>
            <ac:picMk id="11" creationId="{00000000-0000-0000-0000-000000000000}"/>
          </ac:picMkLst>
        </pc:picChg>
        <pc:picChg chg="mod">
          <ac:chgData name="Chompoonut  Harnrak" userId="c41eb19b-53e6-48b6-9180-4ba73ffac470" providerId="ADAL" clId="{ECE23540-A957-4AD3-9575-98D4BC2E2461}" dt="2021-05-03T06:35:08.889" v="872" actId="1035"/>
          <ac:picMkLst>
            <pc:docMk/>
            <pc:sldMk cId="2769903486" sldId="427"/>
            <ac:picMk id="12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34:53.209" v="858"/>
          <ac:picMkLst>
            <pc:docMk/>
            <pc:sldMk cId="2769903486" sldId="427"/>
            <ac:picMk id="14" creationId="{4CDD7838-995D-4F8B-AB89-E43907D095B8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34:32.810" v="856" actId="1076"/>
        <pc:sldMkLst>
          <pc:docMk/>
          <pc:sldMk cId="1992692895" sldId="428"/>
        </pc:sldMkLst>
        <pc:spChg chg="add mod">
          <ac:chgData name="Chompoonut  Harnrak" userId="c41eb19b-53e6-48b6-9180-4ba73ffac470" providerId="ADAL" clId="{ECE23540-A957-4AD3-9575-98D4BC2E2461}" dt="2021-05-03T06:33:32.759" v="847"/>
          <ac:spMkLst>
            <pc:docMk/>
            <pc:sldMk cId="1992692895" sldId="428"/>
            <ac:spMk id="5" creationId="{5883E61C-9462-4E11-A2A4-AC6B01BE08CA}"/>
          </ac:spMkLst>
        </pc:spChg>
        <pc:picChg chg="del">
          <ac:chgData name="Chompoonut  Harnrak" userId="c41eb19b-53e6-48b6-9180-4ba73ffac470" providerId="ADAL" clId="{ECE23540-A957-4AD3-9575-98D4BC2E2461}" dt="2021-05-03T06:33:49.199" v="848" actId="478"/>
          <ac:picMkLst>
            <pc:docMk/>
            <pc:sldMk cId="1992692895" sldId="428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34:32.810" v="856" actId="1076"/>
          <ac:picMkLst>
            <pc:docMk/>
            <pc:sldMk cId="1992692895" sldId="428"/>
            <ac:picMk id="7" creationId="{AA734390-43FC-476E-8AA3-4031C9F46000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43:34.059" v="878"/>
        <pc:sldMkLst>
          <pc:docMk/>
          <pc:sldMk cId="1729694169" sldId="429"/>
        </pc:sldMkLst>
        <pc:spChg chg="add mod">
          <ac:chgData name="Chompoonut  Harnrak" userId="c41eb19b-53e6-48b6-9180-4ba73ffac470" providerId="ADAL" clId="{ECE23540-A957-4AD3-9575-98D4BC2E2461}" dt="2021-05-03T06:43:34.059" v="878"/>
          <ac:spMkLst>
            <pc:docMk/>
            <pc:sldMk cId="1729694169" sldId="429"/>
            <ac:spMk id="8" creationId="{EB96F425-2ACB-477F-94D2-C4085DC27CFA}"/>
          </ac:spMkLst>
        </pc:spChg>
        <pc:picChg chg="del">
          <ac:chgData name="Chompoonut  Harnrak" userId="c41eb19b-53e6-48b6-9180-4ba73ffac470" providerId="ADAL" clId="{ECE23540-A957-4AD3-9575-98D4BC2E2461}" dt="2021-05-03T06:42:38.334" v="873" actId="478"/>
          <ac:picMkLst>
            <pc:docMk/>
            <pc:sldMk cId="1729694169" sldId="429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43:11.257" v="877" actId="1076"/>
          <ac:picMkLst>
            <pc:docMk/>
            <pc:sldMk cId="1729694169" sldId="429"/>
            <ac:picMk id="7" creationId="{45416156-0BD3-4B20-A920-5F2C7036AE0F}"/>
          </ac:picMkLst>
        </pc:picChg>
      </pc:sldChg>
      <pc:sldChg chg="addSp delSp modSp mod">
        <pc:chgData name="Chompoonut  Harnrak" userId="c41eb19b-53e6-48b6-9180-4ba73ffac470" providerId="ADAL" clId="{ECE23540-A957-4AD3-9575-98D4BC2E2461}" dt="2021-05-03T06:46:08.170" v="984" actId="1076"/>
        <pc:sldMkLst>
          <pc:docMk/>
          <pc:sldMk cId="1728001088" sldId="430"/>
        </pc:sldMkLst>
        <pc:spChg chg="add mod">
          <ac:chgData name="Chompoonut  Harnrak" userId="c41eb19b-53e6-48b6-9180-4ba73ffac470" providerId="ADAL" clId="{ECE23540-A957-4AD3-9575-98D4BC2E2461}" dt="2021-05-03T06:44:16.414" v="955"/>
          <ac:spMkLst>
            <pc:docMk/>
            <pc:sldMk cId="1728001088" sldId="430"/>
            <ac:spMk id="11" creationId="{97861ED9-6CAF-41EB-BC19-59AD28EA0700}"/>
          </ac:spMkLst>
        </pc:spChg>
        <pc:picChg chg="del">
          <ac:chgData name="Chompoonut  Harnrak" userId="c41eb19b-53e6-48b6-9180-4ba73ffac470" providerId="ADAL" clId="{ECE23540-A957-4AD3-9575-98D4BC2E2461}" dt="2021-05-03T06:45:14.764" v="968" actId="478"/>
          <ac:picMkLst>
            <pc:docMk/>
            <pc:sldMk cId="1728001088" sldId="430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ECE23540-A957-4AD3-9575-98D4BC2E2461}" dt="2021-05-03T06:44:03.273" v="952" actId="478"/>
          <ac:picMkLst>
            <pc:docMk/>
            <pc:sldMk cId="1728001088" sldId="430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6:44:52.952" v="967" actId="1035"/>
          <ac:picMkLst>
            <pc:docMk/>
            <pc:sldMk cId="1728001088" sldId="430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6:44:52.952" v="967" actId="1035"/>
          <ac:picMkLst>
            <pc:docMk/>
            <pc:sldMk cId="1728001088" sldId="430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ECE23540-A957-4AD3-9575-98D4BC2E2461}" dt="2021-05-03T06:44:52.952" v="967" actId="1035"/>
          <ac:picMkLst>
            <pc:docMk/>
            <pc:sldMk cId="1728001088" sldId="430"/>
            <ac:picMk id="9" creationId="{00000000-0000-0000-0000-000000000000}"/>
          </ac:picMkLst>
        </pc:picChg>
        <pc:picChg chg="add mod">
          <ac:chgData name="Chompoonut  Harnrak" userId="c41eb19b-53e6-48b6-9180-4ba73ffac470" providerId="ADAL" clId="{ECE23540-A957-4AD3-9575-98D4BC2E2461}" dt="2021-05-03T06:44:49.273" v="961" actId="1076"/>
          <ac:picMkLst>
            <pc:docMk/>
            <pc:sldMk cId="1728001088" sldId="430"/>
            <ac:picMk id="10" creationId="{72938BC9-CA2D-47C3-8DF1-B259D7A67A9D}"/>
          </ac:picMkLst>
        </pc:picChg>
        <pc:picChg chg="add del mod">
          <ac:chgData name="Chompoonut  Harnrak" userId="c41eb19b-53e6-48b6-9180-4ba73ffac470" providerId="ADAL" clId="{ECE23540-A957-4AD3-9575-98D4BC2E2461}" dt="2021-05-03T06:45:30.321" v="975" actId="478"/>
          <ac:picMkLst>
            <pc:docMk/>
            <pc:sldMk cId="1728001088" sldId="430"/>
            <ac:picMk id="12" creationId="{1AB832C1-962B-45EB-BB02-5EB15D63D7D2}"/>
          </ac:picMkLst>
        </pc:picChg>
        <pc:picChg chg="add mod">
          <ac:chgData name="Chompoonut  Harnrak" userId="c41eb19b-53e6-48b6-9180-4ba73ffac470" providerId="ADAL" clId="{ECE23540-A957-4AD3-9575-98D4BC2E2461}" dt="2021-05-03T06:46:08.170" v="984" actId="1076"/>
          <ac:picMkLst>
            <pc:docMk/>
            <pc:sldMk cId="1728001088" sldId="430"/>
            <ac:picMk id="14" creationId="{FF988E80-35C1-4192-BEEA-D9C405268CE7}"/>
          </ac:picMkLst>
        </pc:picChg>
      </pc:sldChg>
    </pc:docChg>
  </pc:docChgLst>
  <pc:docChgLst>
    <pc:chgData name="Chisae Koizumi" userId="56daf4ee-0553-4efe-a59d-f3ef39271f03" providerId="ADAL" clId="{559CFBA2-9883-4BF9-B056-67803EA80785}"/>
    <pc:docChg chg="modSld">
      <pc:chgData name="Chisae Koizumi" userId="56daf4ee-0553-4efe-a59d-f3ef39271f03" providerId="ADAL" clId="{559CFBA2-9883-4BF9-B056-67803EA80785}" dt="2022-03-23T08:54:30.609" v="21"/>
      <pc:docMkLst>
        <pc:docMk/>
      </pc:docMkLst>
      <pc:sldChg chg="modAnim">
        <pc:chgData name="Chisae Koizumi" userId="56daf4ee-0553-4efe-a59d-f3ef39271f03" providerId="ADAL" clId="{559CFBA2-9883-4BF9-B056-67803EA80785}" dt="2022-03-23T08:46:33.309" v="0"/>
        <pc:sldMkLst>
          <pc:docMk/>
          <pc:sldMk cId="2437333288" sldId="258"/>
        </pc:sldMkLst>
      </pc:sldChg>
      <pc:sldChg chg="modAnim">
        <pc:chgData name="Chisae Koizumi" userId="56daf4ee-0553-4efe-a59d-f3ef39271f03" providerId="ADAL" clId="{559CFBA2-9883-4BF9-B056-67803EA80785}" dt="2022-03-23T08:47:49.290" v="4"/>
        <pc:sldMkLst>
          <pc:docMk/>
          <pc:sldMk cId="895683589" sldId="403"/>
        </pc:sldMkLst>
      </pc:sldChg>
      <pc:sldChg chg="modAnim">
        <pc:chgData name="Chisae Koizumi" userId="56daf4ee-0553-4efe-a59d-f3ef39271f03" providerId="ADAL" clId="{559CFBA2-9883-4BF9-B056-67803EA80785}" dt="2022-03-23T08:48:51.448" v="6"/>
        <pc:sldMkLst>
          <pc:docMk/>
          <pc:sldMk cId="1411276576" sldId="406"/>
        </pc:sldMkLst>
      </pc:sldChg>
      <pc:sldChg chg="modAnim">
        <pc:chgData name="Chisae Koizumi" userId="56daf4ee-0553-4efe-a59d-f3ef39271f03" providerId="ADAL" clId="{559CFBA2-9883-4BF9-B056-67803EA80785}" dt="2022-03-23T08:48:59.932" v="7"/>
        <pc:sldMkLst>
          <pc:docMk/>
          <pc:sldMk cId="2792286570" sldId="407"/>
        </pc:sldMkLst>
      </pc:sldChg>
      <pc:sldChg chg="modAnim">
        <pc:chgData name="Chisae Koizumi" userId="56daf4ee-0553-4efe-a59d-f3ef39271f03" providerId="ADAL" clId="{559CFBA2-9883-4BF9-B056-67803EA80785}" dt="2022-03-23T08:49:41.751" v="9"/>
        <pc:sldMkLst>
          <pc:docMk/>
          <pc:sldMk cId="63910408" sldId="409"/>
        </pc:sldMkLst>
      </pc:sldChg>
      <pc:sldChg chg="modAnim">
        <pc:chgData name="Chisae Koizumi" userId="56daf4ee-0553-4efe-a59d-f3ef39271f03" providerId="ADAL" clId="{559CFBA2-9883-4BF9-B056-67803EA80785}" dt="2022-03-23T08:50:25.318" v="10"/>
        <pc:sldMkLst>
          <pc:docMk/>
          <pc:sldMk cId="2223684284" sldId="411"/>
        </pc:sldMkLst>
      </pc:sldChg>
      <pc:sldChg chg="modAnim">
        <pc:chgData name="Chisae Koizumi" userId="56daf4ee-0553-4efe-a59d-f3ef39271f03" providerId="ADAL" clId="{559CFBA2-9883-4BF9-B056-67803EA80785}" dt="2022-03-23T08:51:49.992" v="15"/>
        <pc:sldMkLst>
          <pc:docMk/>
          <pc:sldMk cId="4105337867" sldId="416"/>
        </pc:sldMkLst>
      </pc:sldChg>
      <pc:sldChg chg="modAnim">
        <pc:chgData name="Chisae Koizumi" userId="56daf4ee-0553-4efe-a59d-f3ef39271f03" providerId="ADAL" clId="{559CFBA2-9883-4BF9-B056-67803EA80785}" dt="2022-03-23T08:52:53.735" v="17"/>
        <pc:sldMkLst>
          <pc:docMk/>
          <pc:sldMk cId="1417210339" sldId="417"/>
        </pc:sldMkLst>
      </pc:sldChg>
      <pc:sldChg chg="modAnim">
        <pc:chgData name="Chisae Koizumi" userId="56daf4ee-0553-4efe-a59d-f3ef39271f03" providerId="ADAL" clId="{559CFBA2-9883-4BF9-B056-67803EA80785}" dt="2022-03-23T08:53:33.677" v="19"/>
        <pc:sldMkLst>
          <pc:docMk/>
          <pc:sldMk cId="4095273354" sldId="418"/>
        </pc:sldMkLst>
      </pc:sldChg>
      <pc:sldChg chg="modAnim">
        <pc:chgData name="Chisae Koizumi" userId="56daf4ee-0553-4efe-a59d-f3ef39271f03" providerId="ADAL" clId="{559CFBA2-9883-4BF9-B056-67803EA80785}" dt="2022-03-23T08:54:30.609" v="21"/>
        <pc:sldMkLst>
          <pc:docMk/>
          <pc:sldMk cId="2210353759" sldId="421"/>
        </pc:sldMkLst>
      </pc:sldChg>
      <pc:sldChg chg="modAnim">
        <pc:chgData name="Chisae Koizumi" userId="56daf4ee-0553-4efe-a59d-f3ef39271f03" providerId="ADAL" clId="{559CFBA2-9883-4BF9-B056-67803EA80785}" dt="2022-03-23T08:47:00.528" v="1"/>
        <pc:sldMkLst>
          <pc:docMk/>
          <pc:sldMk cId="1176104564" sldId="431"/>
        </pc:sldMkLst>
      </pc:sldChg>
      <pc:sldChg chg="modAnim">
        <pc:chgData name="Chisae Koizumi" userId="56daf4ee-0553-4efe-a59d-f3ef39271f03" providerId="ADAL" clId="{559CFBA2-9883-4BF9-B056-67803EA80785}" dt="2022-03-23T08:47:07.633" v="2"/>
        <pc:sldMkLst>
          <pc:docMk/>
          <pc:sldMk cId="239822898" sldId="432"/>
        </pc:sldMkLst>
      </pc:sldChg>
      <pc:sldChg chg="modAnim">
        <pc:chgData name="Chisae Koizumi" userId="56daf4ee-0553-4efe-a59d-f3ef39271f03" providerId="ADAL" clId="{559CFBA2-9883-4BF9-B056-67803EA80785}" dt="2022-03-23T08:48:34.174" v="5"/>
        <pc:sldMkLst>
          <pc:docMk/>
          <pc:sldMk cId="981173824" sldId="433"/>
        </pc:sldMkLst>
      </pc:sldChg>
      <pc:sldChg chg="modAnim">
        <pc:chgData name="Chisae Koizumi" userId="56daf4ee-0553-4efe-a59d-f3ef39271f03" providerId="ADAL" clId="{559CFBA2-9883-4BF9-B056-67803EA80785}" dt="2022-03-23T08:47:18.009" v="3"/>
        <pc:sldMkLst>
          <pc:docMk/>
          <pc:sldMk cId="3775129204" sldId="434"/>
        </pc:sldMkLst>
      </pc:sldChg>
      <pc:sldChg chg="modAnim">
        <pc:chgData name="Chisae Koizumi" userId="56daf4ee-0553-4efe-a59d-f3ef39271f03" providerId="ADAL" clId="{559CFBA2-9883-4BF9-B056-67803EA80785}" dt="2022-03-23T08:49:10.781" v="8"/>
        <pc:sldMkLst>
          <pc:docMk/>
          <pc:sldMk cId="2128004726" sldId="435"/>
        </pc:sldMkLst>
      </pc:sldChg>
      <pc:sldChg chg="modAnim">
        <pc:chgData name="Chisae Koizumi" userId="56daf4ee-0553-4efe-a59d-f3ef39271f03" providerId="ADAL" clId="{559CFBA2-9883-4BF9-B056-67803EA80785}" dt="2022-03-23T08:50:40.042" v="12"/>
        <pc:sldMkLst>
          <pc:docMk/>
          <pc:sldMk cId="3666790294" sldId="436"/>
        </pc:sldMkLst>
      </pc:sldChg>
      <pc:sldChg chg="modAnim">
        <pc:chgData name="Chisae Koizumi" userId="56daf4ee-0553-4efe-a59d-f3ef39271f03" providerId="ADAL" clId="{559CFBA2-9883-4BF9-B056-67803EA80785}" dt="2022-03-23T08:50:47.586" v="14"/>
        <pc:sldMkLst>
          <pc:docMk/>
          <pc:sldMk cId="3015287098" sldId="438"/>
        </pc:sldMkLst>
      </pc:sldChg>
      <pc:sldChg chg="modAnim">
        <pc:chgData name="Chisae Koizumi" userId="56daf4ee-0553-4efe-a59d-f3ef39271f03" providerId="ADAL" clId="{559CFBA2-9883-4BF9-B056-67803EA80785}" dt="2022-03-23T08:52:26.723" v="16"/>
        <pc:sldMkLst>
          <pc:docMk/>
          <pc:sldMk cId="400230591" sldId="439"/>
        </pc:sldMkLst>
      </pc:sldChg>
      <pc:sldChg chg="modAnim">
        <pc:chgData name="Chisae Koizumi" userId="56daf4ee-0553-4efe-a59d-f3ef39271f03" providerId="ADAL" clId="{559CFBA2-9883-4BF9-B056-67803EA80785}" dt="2022-03-23T08:53:03.880" v="18"/>
        <pc:sldMkLst>
          <pc:docMk/>
          <pc:sldMk cId="2129408057" sldId="440"/>
        </pc:sldMkLst>
      </pc:sldChg>
    </pc:docChg>
  </pc:docChgLst>
  <pc:docChgLst>
    <pc:chgData name="Myat Min Htut" userId="dfff3e71-de70-432f-b631-d8cca54eab50" providerId="ADAL" clId="{B1CADCD9-B63E-4D7D-967A-7B795927C09B}"/>
    <pc:docChg chg="custSel modSld">
      <pc:chgData name="Myat Min Htut" userId="dfff3e71-de70-432f-b631-d8cca54eab50" providerId="ADAL" clId="{B1CADCD9-B63E-4D7D-967A-7B795927C09B}" dt="2024-02-22T07:51:32.507" v="13" actId="1036"/>
      <pc:docMkLst>
        <pc:docMk/>
      </pc:docMkLst>
      <pc:sldChg chg="modSp mod">
        <pc:chgData name="Myat Min Htut" userId="dfff3e71-de70-432f-b631-d8cca54eab50" providerId="ADAL" clId="{B1CADCD9-B63E-4D7D-967A-7B795927C09B}" dt="2024-02-22T07:50:02.917" v="2" actId="1036"/>
        <pc:sldMkLst>
          <pc:docMk/>
          <pc:sldMk cId="2961143738" sldId="275"/>
        </pc:sldMkLst>
        <pc:picChg chg="mod">
          <ac:chgData name="Myat Min Htut" userId="dfff3e71-de70-432f-b631-d8cca54eab50" providerId="ADAL" clId="{B1CADCD9-B63E-4D7D-967A-7B795927C09B}" dt="2024-02-22T07:50:02.917" v="2" actId="1036"/>
          <ac:picMkLst>
            <pc:docMk/>
            <pc:sldMk cId="2961143738" sldId="275"/>
            <ac:picMk id="3" creationId="{EF61A10D-BEEF-42DF-985F-C2AC84DF352E}"/>
          </ac:picMkLst>
        </pc:picChg>
      </pc:sldChg>
      <pc:sldChg chg="addSp delSp modSp mod">
        <pc:chgData name="Myat Min Htut" userId="dfff3e71-de70-432f-b631-d8cca54eab50" providerId="ADAL" clId="{B1CADCD9-B63E-4D7D-967A-7B795927C09B}" dt="2024-02-22T07:50:31.778" v="6" actId="1037"/>
        <pc:sldMkLst>
          <pc:docMk/>
          <pc:sldMk cId="981173824" sldId="433"/>
        </pc:sldMkLst>
        <pc:picChg chg="del mod">
          <ac:chgData name="Myat Min Htut" userId="dfff3e71-de70-432f-b631-d8cca54eab50" providerId="ADAL" clId="{B1CADCD9-B63E-4D7D-967A-7B795927C09B}" dt="2024-02-22T07:50:27.580" v="4" actId="478"/>
          <ac:picMkLst>
            <pc:docMk/>
            <pc:sldMk cId="981173824" sldId="433"/>
            <ac:picMk id="11" creationId="{A2720DEA-B8FF-4B9E-851E-BC3E20D361C2}"/>
          </ac:picMkLst>
        </pc:picChg>
        <pc:picChg chg="add mod">
          <ac:chgData name="Myat Min Htut" userId="dfff3e71-de70-432f-b631-d8cca54eab50" providerId="ADAL" clId="{B1CADCD9-B63E-4D7D-967A-7B795927C09B}" dt="2024-02-22T07:50:31.778" v="6" actId="1037"/>
          <ac:picMkLst>
            <pc:docMk/>
            <pc:sldMk cId="981173824" sldId="433"/>
            <ac:picMk id="22" creationId="{919F47C1-E7CC-4EE8-9183-AFC0CBCF0754}"/>
          </ac:picMkLst>
        </pc:picChg>
      </pc:sldChg>
      <pc:sldChg chg="modSp mod">
        <pc:chgData name="Myat Min Htut" userId="dfff3e71-de70-432f-b631-d8cca54eab50" providerId="ADAL" clId="{B1CADCD9-B63E-4D7D-967A-7B795927C09B}" dt="2024-02-22T07:51:32.507" v="13" actId="1036"/>
        <pc:sldMkLst>
          <pc:docMk/>
          <pc:sldMk cId="833910841" sldId="442"/>
        </pc:sldMkLst>
        <pc:picChg chg="mod">
          <ac:chgData name="Myat Min Htut" userId="dfff3e71-de70-432f-b631-d8cca54eab50" providerId="ADAL" clId="{B1CADCD9-B63E-4D7D-967A-7B795927C09B}" dt="2024-02-22T07:51:32.507" v="13" actId="1036"/>
          <ac:picMkLst>
            <pc:docMk/>
            <pc:sldMk cId="833910841" sldId="442"/>
            <ac:picMk id="11" creationId="{2D7195DA-D168-4E1A-995E-4EA85A872E59}"/>
          </ac:picMkLst>
        </pc:picChg>
      </pc:sldChg>
    </pc:docChg>
  </pc:docChgLst>
  <pc:docChgLst>
    <pc:chgData name="Shoko Kakuda" userId="40706642-bbdd-4be4-a46a-1d3174691c72" providerId="ADAL" clId="{0CF40FEA-A783-4AD7-8854-160154AC3592}"/>
    <pc:docChg chg="undo redo custSel addSld delSld modSld">
      <pc:chgData name="Shoko Kakuda" userId="40706642-bbdd-4be4-a46a-1d3174691c72" providerId="ADAL" clId="{0CF40FEA-A783-4AD7-8854-160154AC3592}" dt="2022-01-14T04:36:36.180" v="4647" actId="170"/>
      <pc:docMkLst>
        <pc:docMk/>
      </pc:docMkLst>
      <pc:sldChg chg="addSp delSp modSp mod">
        <pc:chgData name="Shoko Kakuda" userId="40706642-bbdd-4be4-a46a-1d3174691c72" providerId="ADAL" clId="{0CF40FEA-A783-4AD7-8854-160154AC3592}" dt="2022-01-14T02:39:05.218" v="75" actId="478"/>
        <pc:sldMkLst>
          <pc:docMk/>
          <pc:sldMk cId="1625383778" sldId="257"/>
        </pc:sldMkLst>
        <pc:spChg chg="del">
          <ac:chgData name="Shoko Kakuda" userId="40706642-bbdd-4be4-a46a-1d3174691c72" providerId="ADAL" clId="{0CF40FEA-A783-4AD7-8854-160154AC3592}" dt="2022-01-14T02:38:01.272" v="33" actId="478"/>
          <ac:spMkLst>
            <pc:docMk/>
            <pc:sldMk cId="1625383778" sldId="257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2:37:54.925" v="0" actId="478"/>
          <ac:spMkLst>
            <pc:docMk/>
            <pc:sldMk cId="1625383778" sldId="257"/>
            <ac:spMk id="3" creationId="{00000000-0000-0000-0000-000000000000}"/>
          </ac:spMkLst>
        </pc:spChg>
        <pc:spChg chg="add mod">
          <ac:chgData name="Shoko Kakuda" userId="40706642-bbdd-4be4-a46a-1d3174691c72" providerId="ADAL" clId="{0CF40FEA-A783-4AD7-8854-160154AC3592}" dt="2022-01-14T02:39:02.153" v="74" actId="20577"/>
          <ac:spMkLst>
            <pc:docMk/>
            <pc:sldMk cId="1625383778" sldId="257"/>
            <ac:spMk id="7" creationId="{0C2E944C-479D-4586-AB5A-9B8FDDF2AA39}"/>
          </ac:spMkLst>
        </pc:spChg>
        <pc:spChg chg="del">
          <ac:chgData name="Shoko Kakuda" userId="40706642-bbdd-4be4-a46a-1d3174691c72" providerId="ADAL" clId="{0CF40FEA-A783-4AD7-8854-160154AC3592}" dt="2022-01-14T02:39:05.218" v="75" actId="478"/>
          <ac:spMkLst>
            <pc:docMk/>
            <pc:sldMk cId="1625383778" sldId="257"/>
            <ac:spMk id="8" creationId="{B40DC5A6-34DB-40A7-8F29-2FE438C073BB}"/>
          </ac:spMkLst>
        </pc:spChg>
        <pc:picChg chg="mod modCrop">
          <ac:chgData name="Shoko Kakuda" userId="40706642-bbdd-4be4-a46a-1d3174691c72" providerId="ADAL" clId="{0CF40FEA-A783-4AD7-8854-160154AC3592}" dt="2022-01-14T02:38:30.581" v="71" actId="1076"/>
          <ac:picMkLst>
            <pc:docMk/>
            <pc:sldMk cId="1625383778" sldId="257"/>
            <ac:picMk id="6" creationId="{0E420EFC-AF9B-4528-8DA4-8729ACAD11BB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2:41:38.682" v="563" actId="1076"/>
        <pc:sldMkLst>
          <pc:docMk/>
          <pc:sldMk cId="2437333288" sldId="258"/>
        </pc:sldMkLst>
        <pc:spChg chg="del mod">
          <ac:chgData name="Shoko Kakuda" userId="40706642-bbdd-4be4-a46a-1d3174691c72" providerId="ADAL" clId="{0CF40FEA-A783-4AD7-8854-160154AC3592}" dt="2022-01-14T02:40:22.948" v="539" actId="478"/>
          <ac:spMkLst>
            <pc:docMk/>
            <pc:sldMk cId="2437333288" sldId="258"/>
            <ac:spMk id="9" creationId="{33A567BF-E06F-47A7-B7C4-3BF9FB2FAB83}"/>
          </ac:spMkLst>
        </pc:spChg>
        <pc:spChg chg="add mod">
          <ac:chgData name="Shoko Kakuda" userId="40706642-bbdd-4be4-a46a-1d3174691c72" providerId="ADAL" clId="{0CF40FEA-A783-4AD7-8854-160154AC3592}" dt="2022-01-14T02:40:37.255" v="544" actId="20577"/>
          <ac:spMkLst>
            <pc:docMk/>
            <pc:sldMk cId="2437333288" sldId="258"/>
            <ac:spMk id="10" creationId="{A423655E-A52B-445B-A97B-58FC38204A9A}"/>
          </ac:spMkLst>
        </pc:spChg>
        <pc:picChg chg="mod">
          <ac:chgData name="Shoko Kakuda" userId="40706642-bbdd-4be4-a46a-1d3174691c72" providerId="ADAL" clId="{0CF40FEA-A783-4AD7-8854-160154AC3592}" dt="2022-01-14T02:40:55.631" v="548" actId="1076"/>
          <ac:picMkLst>
            <pc:docMk/>
            <pc:sldMk cId="2437333288" sldId="258"/>
            <ac:picMk id="3" creationId="{84DC49EB-0223-4AE4-854D-D17DFCB64C54}"/>
          </ac:picMkLst>
        </pc:picChg>
        <pc:picChg chg="add del mod">
          <ac:chgData name="Shoko Kakuda" userId="40706642-bbdd-4be4-a46a-1d3174691c72" providerId="ADAL" clId="{0CF40FEA-A783-4AD7-8854-160154AC3592}" dt="2022-01-14T02:41:38.682" v="563" actId="1076"/>
          <ac:picMkLst>
            <pc:docMk/>
            <pc:sldMk cId="2437333288" sldId="258"/>
            <ac:picMk id="4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2:41:02.527" v="550" actId="1076"/>
          <ac:picMkLst>
            <pc:docMk/>
            <pc:sldMk cId="2437333288" sldId="258"/>
            <ac:picMk id="7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2:40:58.022" v="549" actId="1076"/>
          <ac:picMkLst>
            <pc:docMk/>
            <pc:sldMk cId="2437333288" sldId="258"/>
            <ac:picMk id="8" creationId="{69ACBE0B-8D1E-4C22-B926-14F21B6E7398}"/>
          </ac:picMkLst>
        </pc:picChg>
        <pc:picChg chg="add del mod">
          <ac:chgData name="Shoko Kakuda" userId="40706642-bbdd-4be4-a46a-1d3174691c72" providerId="ADAL" clId="{0CF40FEA-A783-4AD7-8854-160154AC3592}" dt="2022-01-14T02:41:33.494" v="561"/>
          <ac:picMkLst>
            <pc:docMk/>
            <pc:sldMk cId="2437333288" sldId="258"/>
            <ac:picMk id="11" creationId="{E887AD4B-138E-434C-BE40-B6245D0BB191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2:41:22.815" v="555" actId="1076"/>
        <pc:sldMkLst>
          <pc:docMk/>
          <pc:sldMk cId="2961143738" sldId="275"/>
        </pc:sldMkLst>
        <pc:spChg chg="del mod">
          <ac:chgData name="Shoko Kakuda" userId="40706642-bbdd-4be4-a46a-1d3174691c72" providerId="ADAL" clId="{0CF40FEA-A783-4AD7-8854-160154AC3592}" dt="2022-01-14T02:41:18.503" v="554" actId="478"/>
          <ac:spMkLst>
            <pc:docMk/>
            <pc:sldMk cId="2961143738" sldId="275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2:39:12.281" v="76" actId="478"/>
          <ac:spMkLst>
            <pc:docMk/>
            <pc:sldMk cId="2961143738" sldId="275"/>
            <ac:spMk id="4" creationId="{87B4A1A9-32E3-4594-A605-C6820A1248F3}"/>
          </ac:spMkLst>
        </pc:spChg>
        <pc:spChg chg="add mod">
          <ac:chgData name="Shoko Kakuda" userId="40706642-bbdd-4be4-a46a-1d3174691c72" providerId="ADAL" clId="{0CF40FEA-A783-4AD7-8854-160154AC3592}" dt="2022-01-14T02:40:31.541" v="542" actId="20577"/>
          <ac:spMkLst>
            <pc:docMk/>
            <pc:sldMk cId="2961143738" sldId="275"/>
            <ac:spMk id="5" creationId="{C1E5D7F3-17D6-448A-9D94-D6AC92F08294}"/>
          </ac:spMkLst>
        </pc:spChg>
        <pc:picChg chg="mod">
          <ac:chgData name="Shoko Kakuda" userId="40706642-bbdd-4be4-a46a-1d3174691c72" providerId="ADAL" clId="{0CF40FEA-A783-4AD7-8854-160154AC3592}" dt="2022-01-14T02:41:22.815" v="555" actId="1076"/>
          <ac:picMkLst>
            <pc:docMk/>
            <pc:sldMk cId="2961143738" sldId="275"/>
            <ac:picMk id="6" creationId="{22A6574D-0827-4124-8C79-F57FF67DF739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4:33:02.164" v="4518" actId="1076"/>
        <pc:sldMkLst>
          <pc:docMk/>
          <pc:sldMk cId="2297736913" sldId="309"/>
        </pc:sldMkLst>
        <pc:spChg chg="add mod">
          <ac:chgData name="Shoko Kakuda" userId="40706642-bbdd-4be4-a46a-1d3174691c72" providerId="ADAL" clId="{0CF40FEA-A783-4AD7-8854-160154AC3592}" dt="2022-01-14T04:33:02.164" v="4518" actId="1076"/>
          <ac:spMkLst>
            <pc:docMk/>
            <pc:sldMk cId="2297736913" sldId="309"/>
            <ac:spMk id="5" creationId="{0C78F4DE-494D-45FF-B922-862C6B4D5F15}"/>
          </ac:spMkLst>
        </pc:spChg>
        <pc:spChg chg="del">
          <ac:chgData name="Shoko Kakuda" userId="40706642-bbdd-4be4-a46a-1d3174691c72" providerId="ADAL" clId="{0CF40FEA-A783-4AD7-8854-160154AC3592}" dt="2022-01-14T04:32:47.348" v="4514" actId="478"/>
          <ac:spMkLst>
            <pc:docMk/>
            <pc:sldMk cId="2297736913" sldId="309"/>
            <ac:spMk id="6" creationId="{9E8F5CBF-5CDC-4A74-9ACD-975CBAB193CD}"/>
          </ac:spMkLst>
        </pc:spChg>
      </pc:sldChg>
      <pc:sldChg chg="addSp delSp modSp mod">
        <pc:chgData name="Shoko Kakuda" userId="40706642-bbdd-4be4-a46a-1d3174691c72" providerId="ADAL" clId="{0CF40FEA-A783-4AD7-8854-160154AC3592}" dt="2022-01-14T04:33:15.142" v="4523" actId="478"/>
        <pc:sldMkLst>
          <pc:docMk/>
          <pc:sldMk cId="3230066887" sldId="310"/>
        </pc:sldMkLst>
        <pc:spChg chg="del mod">
          <ac:chgData name="Shoko Kakuda" userId="40706642-bbdd-4be4-a46a-1d3174691c72" providerId="ADAL" clId="{0CF40FEA-A783-4AD7-8854-160154AC3592}" dt="2022-01-14T04:33:12.154" v="4522" actId="478"/>
          <ac:spMkLst>
            <pc:docMk/>
            <pc:sldMk cId="3230066887" sldId="310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33:15.142" v="4523" actId="478"/>
          <ac:spMkLst>
            <pc:docMk/>
            <pc:sldMk cId="3230066887" sldId="310"/>
            <ac:spMk id="3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33:09.543" v="4519" actId="478"/>
          <ac:spMkLst>
            <pc:docMk/>
            <pc:sldMk cId="3230066887" sldId="310"/>
            <ac:spMk id="6" creationId="{B9ABCE34-D737-465E-AB3C-F89265479B2C}"/>
          </ac:spMkLst>
        </pc:spChg>
        <pc:spChg chg="add mod">
          <ac:chgData name="Shoko Kakuda" userId="40706642-bbdd-4be4-a46a-1d3174691c72" providerId="ADAL" clId="{0CF40FEA-A783-4AD7-8854-160154AC3592}" dt="2022-01-14T04:33:10.069" v="4520"/>
          <ac:spMkLst>
            <pc:docMk/>
            <pc:sldMk cId="3230066887" sldId="310"/>
            <ac:spMk id="8" creationId="{C2E9D48A-C359-4F0F-B280-4D5933232E14}"/>
          </ac:spMkLst>
        </pc:spChg>
      </pc:sldChg>
      <pc:sldChg chg="addSp delSp modSp mod">
        <pc:chgData name="Shoko Kakuda" userId="40706642-bbdd-4be4-a46a-1d3174691c72" providerId="ADAL" clId="{0CF40FEA-A783-4AD7-8854-160154AC3592}" dt="2022-01-14T04:34:26.207" v="4642" actId="1036"/>
        <pc:sldMkLst>
          <pc:docMk/>
          <pc:sldMk cId="3864944562" sldId="311"/>
        </pc:sldMkLst>
        <pc:spChg chg="del mod">
          <ac:chgData name="Shoko Kakuda" userId="40706642-bbdd-4be4-a46a-1d3174691c72" providerId="ADAL" clId="{0CF40FEA-A783-4AD7-8854-160154AC3592}" dt="2022-01-14T04:33:23.506" v="4527" actId="478"/>
          <ac:spMkLst>
            <pc:docMk/>
            <pc:sldMk cId="3864944562" sldId="311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33:20.831" v="4524" actId="478"/>
          <ac:spMkLst>
            <pc:docMk/>
            <pc:sldMk cId="3864944562" sldId="311"/>
            <ac:spMk id="4" creationId="{297657E9-5072-4685-9BE3-806D066D7B8E}"/>
          </ac:spMkLst>
        </pc:spChg>
        <pc:spChg chg="add mod">
          <ac:chgData name="Shoko Kakuda" userId="40706642-bbdd-4be4-a46a-1d3174691c72" providerId="ADAL" clId="{0CF40FEA-A783-4AD7-8854-160154AC3592}" dt="2022-01-14T04:33:21.274" v="4525"/>
          <ac:spMkLst>
            <pc:docMk/>
            <pc:sldMk cId="3864944562" sldId="311"/>
            <ac:spMk id="5" creationId="{01FF4CAA-7035-4B5B-AF4D-B1CAFC0ED9DC}"/>
          </ac:spMkLst>
        </pc:spChg>
        <pc:picChg chg="mod">
          <ac:chgData name="Shoko Kakuda" userId="40706642-bbdd-4be4-a46a-1d3174691c72" providerId="ADAL" clId="{0CF40FEA-A783-4AD7-8854-160154AC3592}" dt="2022-01-14T04:34:22.872" v="4632" actId="1076"/>
          <ac:picMkLst>
            <pc:docMk/>
            <pc:sldMk cId="3864944562" sldId="311"/>
            <ac:picMk id="6" creationId="{CEBCB0DA-A4B1-454F-A03C-C6D4134DEEF0}"/>
          </ac:picMkLst>
        </pc:picChg>
        <pc:picChg chg="add del mod modCrop">
          <ac:chgData name="Shoko Kakuda" userId="40706642-bbdd-4be4-a46a-1d3174691c72" providerId="ADAL" clId="{0CF40FEA-A783-4AD7-8854-160154AC3592}" dt="2022-01-14T04:33:40.533" v="4530" actId="478"/>
          <ac:picMkLst>
            <pc:docMk/>
            <pc:sldMk cId="3864944562" sldId="311"/>
            <ac:picMk id="7" creationId="{3326E8B7-F734-42FC-B3F4-D99B78A18BDE}"/>
          </ac:picMkLst>
        </pc:picChg>
        <pc:picChg chg="add mod ord">
          <ac:chgData name="Shoko Kakuda" userId="40706642-bbdd-4be4-a46a-1d3174691c72" providerId="ADAL" clId="{0CF40FEA-A783-4AD7-8854-160154AC3592}" dt="2022-01-14T04:34:26.207" v="4642" actId="1036"/>
          <ac:picMkLst>
            <pc:docMk/>
            <pc:sldMk cId="3864944562" sldId="311"/>
            <ac:picMk id="8" creationId="{F7F99B65-7AE3-4454-BE3C-B93FF18D62E7}"/>
          </ac:picMkLst>
        </pc:picChg>
      </pc:sldChg>
      <pc:sldChg chg="addSp delSp modSp mod setBg">
        <pc:chgData name="Shoko Kakuda" userId="40706642-bbdd-4be4-a46a-1d3174691c72" providerId="ADAL" clId="{0CF40FEA-A783-4AD7-8854-160154AC3592}" dt="2022-01-14T04:14:39.852" v="3775"/>
        <pc:sldMkLst>
          <pc:docMk/>
          <pc:sldMk cId="1075355761" sldId="369"/>
        </pc:sldMkLst>
        <pc:spChg chg="add mod">
          <ac:chgData name="Shoko Kakuda" userId="40706642-bbdd-4be4-a46a-1d3174691c72" providerId="ADAL" clId="{0CF40FEA-A783-4AD7-8854-160154AC3592}" dt="2022-01-14T04:13:38.556" v="3765" actId="1076"/>
          <ac:spMkLst>
            <pc:docMk/>
            <pc:sldMk cId="1075355761" sldId="369"/>
            <ac:spMk id="7" creationId="{B6C606FC-32A1-4EE8-BE60-CF77DA66EAA9}"/>
          </ac:spMkLst>
        </pc:spChg>
        <pc:spChg chg="del mod">
          <ac:chgData name="Shoko Kakuda" userId="40706642-bbdd-4be4-a46a-1d3174691c72" providerId="ADAL" clId="{0CF40FEA-A783-4AD7-8854-160154AC3592}" dt="2022-01-14T04:13:26.881" v="3756" actId="478"/>
          <ac:spMkLst>
            <pc:docMk/>
            <pc:sldMk cId="1075355761" sldId="369"/>
            <ac:spMk id="8" creationId="{2B912AA8-CCCC-47C7-B4E2-3F6D26D6CDF4}"/>
          </ac:spMkLst>
        </pc:spChg>
        <pc:picChg chg="add mod">
          <ac:chgData name="Shoko Kakuda" userId="40706642-bbdd-4be4-a46a-1d3174691c72" providerId="ADAL" clId="{0CF40FEA-A783-4AD7-8854-160154AC3592}" dt="2022-01-14T04:14:27.124" v="3773" actId="1076"/>
          <ac:picMkLst>
            <pc:docMk/>
            <pc:sldMk cId="1075355761" sldId="369"/>
            <ac:picMk id="3" creationId="{9BDD15FA-B686-4F41-9E2B-CCA8CA30174D}"/>
          </ac:picMkLst>
        </pc:picChg>
        <pc:picChg chg="del">
          <ac:chgData name="Shoko Kakuda" userId="40706642-bbdd-4be4-a46a-1d3174691c72" providerId="ADAL" clId="{0CF40FEA-A783-4AD7-8854-160154AC3592}" dt="2022-01-14T04:13:56.286" v="3766" actId="478"/>
          <ac:picMkLst>
            <pc:docMk/>
            <pc:sldMk cId="1075355761" sldId="369"/>
            <ac:picMk id="5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4:14:20.782" v="3772" actId="478"/>
          <ac:picMkLst>
            <pc:docMk/>
            <pc:sldMk cId="1075355761" sldId="369"/>
            <ac:picMk id="6" creationId="{284C1BDF-A251-42B1-BDED-2158965D22A1}"/>
          </ac:picMkLst>
        </pc:picChg>
        <pc:picChg chg="mod">
          <ac:chgData name="Shoko Kakuda" userId="40706642-bbdd-4be4-a46a-1d3174691c72" providerId="ADAL" clId="{0CF40FEA-A783-4AD7-8854-160154AC3592}" dt="2022-01-14T04:14:32.545" v="3774" actId="1076"/>
          <ac:picMkLst>
            <pc:docMk/>
            <pc:sldMk cId="1075355761" sldId="369"/>
            <ac:picMk id="9" creationId="{A8ABA21A-8AF7-41EF-B593-E31A1BB66F3F}"/>
          </ac:picMkLst>
        </pc:picChg>
        <pc:picChg chg="del">
          <ac:chgData name="Shoko Kakuda" userId="40706642-bbdd-4be4-a46a-1d3174691c72" providerId="ADAL" clId="{0CF40FEA-A783-4AD7-8854-160154AC3592}" dt="2022-01-14T04:13:23.797" v="3754" actId="478"/>
          <ac:picMkLst>
            <pc:docMk/>
            <pc:sldMk cId="1075355761" sldId="369"/>
            <ac:picMk id="10" creationId="{00000000-0000-0000-0000-000000000000}"/>
          </ac:picMkLst>
        </pc:picChg>
      </pc:sldChg>
      <pc:sldChg chg="addSp delSp modSp mod setBg">
        <pc:chgData name="Shoko Kakuda" userId="40706642-bbdd-4be4-a46a-1d3174691c72" providerId="ADAL" clId="{0CF40FEA-A783-4AD7-8854-160154AC3592}" dt="2022-01-14T04:32:38.246" v="4513"/>
        <pc:sldMkLst>
          <pc:docMk/>
          <pc:sldMk cId="2410964488" sldId="371"/>
        </pc:sldMkLst>
        <pc:spChg chg="add del mod">
          <ac:chgData name="Shoko Kakuda" userId="40706642-bbdd-4be4-a46a-1d3174691c72" providerId="ADAL" clId="{0CF40FEA-A783-4AD7-8854-160154AC3592}" dt="2022-01-14T04:31:39.566" v="4499" actId="478"/>
          <ac:spMkLst>
            <pc:docMk/>
            <pc:sldMk cId="2410964488" sldId="371"/>
            <ac:spMk id="7" creationId="{4B1E12BC-2C5F-4237-A1B0-6A7C5C564331}"/>
          </ac:spMkLst>
        </pc:spChg>
        <pc:spChg chg="del mod">
          <ac:chgData name="Shoko Kakuda" userId="40706642-bbdd-4be4-a46a-1d3174691c72" providerId="ADAL" clId="{0CF40FEA-A783-4AD7-8854-160154AC3592}" dt="2022-01-14T04:31:37.689" v="4497" actId="478"/>
          <ac:spMkLst>
            <pc:docMk/>
            <pc:sldMk cId="2410964488" sldId="371"/>
            <ac:spMk id="8" creationId="{643D715F-6BD7-4871-B539-9A361CBE0313}"/>
          </ac:spMkLst>
        </pc:spChg>
        <pc:spChg chg="add mod">
          <ac:chgData name="Shoko Kakuda" userId="40706642-bbdd-4be4-a46a-1d3174691c72" providerId="ADAL" clId="{0CF40FEA-A783-4AD7-8854-160154AC3592}" dt="2022-01-14T04:32:17.093" v="4508" actId="1076"/>
          <ac:spMkLst>
            <pc:docMk/>
            <pc:sldMk cId="2410964488" sldId="371"/>
            <ac:spMk id="11" creationId="{B8349A31-4FBB-414B-8783-4ABB6C09E22B}"/>
          </ac:spMkLst>
        </pc:spChg>
        <pc:picChg chg="mod">
          <ac:chgData name="Shoko Kakuda" userId="40706642-bbdd-4be4-a46a-1d3174691c72" providerId="ADAL" clId="{0CF40FEA-A783-4AD7-8854-160154AC3592}" dt="2022-01-14T04:32:26.883" v="4511" actId="1076"/>
          <ac:picMkLst>
            <pc:docMk/>
            <pc:sldMk cId="2410964488" sldId="371"/>
            <ac:picMk id="3" creationId="{1615AEC4-5EC2-42B0-BE0C-57326AE79C6F}"/>
          </ac:picMkLst>
        </pc:picChg>
        <pc:picChg chg="del">
          <ac:chgData name="Shoko Kakuda" userId="40706642-bbdd-4be4-a46a-1d3174691c72" providerId="ADAL" clId="{0CF40FEA-A783-4AD7-8854-160154AC3592}" dt="2022-01-14T04:32:12.755" v="4507" actId="478"/>
          <ac:picMkLst>
            <pc:docMk/>
            <pc:sldMk cId="2410964488" sldId="371"/>
            <ac:picMk id="5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32:31.552" v="4512" actId="1076"/>
          <ac:picMkLst>
            <pc:docMk/>
            <pc:sldMk cId="2410964488" sldId="371"/>
            <ac:picMk id="9" creationId="{6390CEE1-6F91-4018-8338-ABC8B5ED8313}"/>
          </ac:picMkLst>
        </pc:picChg>
        <pc:picChg chg="del">
          <ac:chgData name="Shoko Kakuda" userId="40706642-bbdd-4be4-a46a-1d3174691c72" providerId="ADAL" clId="{0CF40FEA-A783-4AD7-8854-160154AC3592}" dt="2022-01-14T04:32:05.539" v="4506" actId="478"/>
          <ac:picMkLst>
            <pc:docMk/>
            <pc:sldMk cId="2410964488" sldId="371"/>
            <ac:picMk id="10" creationId="{00000000-0000-0000-0000-000000000000}"/>
          </ac:picMkLst>
        </pc:picChg>
      </pc:sldChg>
      <pc:sldChg chg="delSp modSp del mod delAnim">
        <pc:chgData name="Shoko Kakuda" userId="40706642-bbdd-4be4-a46a-1d3174691c72" providerId="ADAL" clId="{0CF40FEA-A783-4AD7-8854-160154AC3592}" dt="2022-01-14T02:42:26.933" v="804" actId="47"/>
        <pc:sldMkLst>
          <pc:docMk/>
          <pc:sldMk cId="1464248742" sldId="401"/>
        </pc:sldMkLst>
        <pc:picChg chg="del">
          <ac:chgData name="Shoko Kakuda" userId="40706642-bbdd-4be4-a46a-1d3174691c72" providerId="ADAL" clId="{0CF40FEA-A783-4AD7-8854-160154AC3592}" dt="2022-01-14T02:41:51.911" v="567" actId="21"/>
          <ac:picMkLst>
            <pc:docMk/>
            <pc:sldMk cId="1464248742" sldId="401"/>
            <ac:picMk id="6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2:41:51.911" v="567" actId="21"/>
          <ac:picMkLst>
            <pc:docMk/>
            <pc:sldMk cId="1464248742" sldId="401"/>
            <ac:picMk id="8" creationId="{6020CD63-1750-4C6F-86E6-97D5FF3E0755}"/>
          </ac:picMkLst>
        </pc:picChg>
      </pc:sldChg>
      <pc:sldChg chg="addSp delSp modSp del mod delAnim">
        <pc:chgData name="Shoko Kakuda" userId="40706642-bbdd-4be4-a46a-1d3174691c72" providerId="ADAL" clId="{0CF40FEA-A783-4AD7-8854-160154AC3592}" dt="2022-01-14T02:43:55.867" v="1028" actId="47"/>
        <pc:sldMkLst>
          <pc:docMk/>
          <pc:sldMk cId="3003041055" sldId="402"/>
        </pc:sldMkLst>
        <pc:spChg chg="del">
          <ac:chgData name="Shoko Kakuda" userId="40706642-bbdd-4be4-a46a-1d3174691c72" providerId="ADAL" clId="{0CF40FEA-A783-4AD7-8854-160154AC3592}" dt="2022-01-14T02:42:31.557" v="805" actId="478"/>
          <ac:spMkLst>
            <pc:docMk/>
            <pc:sldMk cId="3003041055" sldId="402"/>
            <ac:spMk id="2" creationId="{00000000-0000-0000-0000-000000000000}"/>
          </ac:spMkLst>
        </pc:spChg>
        <pc:spChg chg="add mod">
          <ac:chgData name="Shoko Kakuda" userId="40706642-bbdd-4be4-a46a-1d3174691c72" providerId="ADAL" clId="{0CF40FEA-A783-4AD7-8854-160154AC3592}" dt="2022-01-14T02:42:54.875" v="813" actId="21"/>
          <ac:spMkLst>
            <pc:docMk/>
            <pc:sldMk cId="3003041055" sldId="402"/>
            <ac:spMk id="5" creationId="{CAE07568-1E03-4DCA-9367-01649D722A85}"/>
          </ac:spMkLst>
        </pc:spChg>
        <pc:picChg chg="del">
          <ac:chgData name="Shoko Kakuda" userId="40706642-bbdd-4be4-a46a-1d3174691c72" providerId="ADAL" clId="{0CF40FEA-A783-4AD7-8854-160154AC3592}" dt="2022-01-14T02:42:43.551" v="807" actId="478"/>
          <ac:picMkLst>
            <pc:docMk/>
            <pc:sldMk cId="3003041055" sldId="402"/>
            <ac:picMk id="4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2:42:54.875" v="813" actId="21"/>
          <ac:picMkLst>
            <pc:docMk/>
            <pc:sldMk cId="3003041055" sldId="402"/>
            <ac:picMk id="6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2:42:54.875" v="813" actId="21"/>
          <ac:picMkLst>
            <pc:docMk/>
            <pc:sldMk cId="3003041055" sldId="402"/>
            <ac:picMk id="8" creationId="{6689B607-DACF-4D57-A7C6-F1BD583CFC75}"/>
          </ac:picMkLst>
        </pc:picChg>
      </pc:sldChg>
      <pc:sldChg chg="addSp delSp modSp mod modAnim">
        <pc:chgData name="Shoko Kakuda" userId="40706642-bbdd-4be4-a46a-1d3174691c72" providerId="ADAL" clId="{0CF40FEA-A783-4AD7-8854-160154AC3592}" dt="2022-01-14T02:46:34.799" v="1136" actId="1076"/>
        <pc:sldMkLst>
          <pc:docMk/>
          <pc:sldMk cId="895683589" sldId="403"/>
        </pc:sldMkLst>
        <pc:spChg chg="del">
          <ac:chgData name="Shoko Kakuda" userId="40706642-bbdd-4be4-a46a-1d3174691c72" providerId="ADAL" clId="{0CF40FEA-A783-4AD7-8854-160154AC3592}" dt="2022-01-14T02:44:07.394" v="1031" actId="478"/>
          <ac:spMkLst>
            <pc:docMk/>
            <pc:sldMk cId="895683589" sldId="403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2:44:12.430" v="1032" actId="478"/>
          <ac:spMkLst>
            <pc:docMk/>
            <pc:sldMk cId="895683589" sldId="403"/>
            <ac:spMk id="8" creationId="{13CE9B3A-BAF7-466F-8CA1-BB68179A7DAD}"/>
          </ac:spMkLst>
        </pc:spChg>
        <pc:spChg chg="add mod">
          <ac:chgData name="Shoko Kakuda" userId="40706642-bbdd-4be4-a46a-1d3174691c72" providerId="ADAL" clId="{0CF40FEA-A783-4AD7-8854-160154AC3592}" dt="2022-01-14T02:44:19.486" v="1033"/>
          <ac:spMkLst>
            <pc:docMk/>
            <pc:sldMk cId="895683589" sldId="403"/>
            <ac:spMk id="9" creationId="{19BA0D4C-CDCD-4097-A56B-F1F51D46B776}"/>
          </ac:spMkLst>
        </pc:spChg>
        <pc:picChg chg="mod modCrop">
          <ac:chgData name="Shoko Kakuda" userId="40706642-bbdd-4be4-a46a-1d3174691c72" providerId="ADAL" clId="{0CF40FEA-A783-4AD7-8854-160154AC3592}" dt="2022-01-14T02:45:12.646" v="1083" actId="732"/>
          <ac:picMkLst>
            <pc:docMk/>
            <pc:sldMk cId="895683589" sldId="403"/>
            <ac:picMk id="4" creationId="{E9F212DE-76AA-481B-9568-19A0158A2E0C}"/>
          </ac:picMkLst>
        </pc:picChg>
        <pc:picChg chg="add mod">
          <ac:chgData name="Shoko Kakuda" userId="40706642-bbdd-4be4-a46a-1d3174691c72" providerId="ADAL" clId="{0CF40FEA-A783-4AD7-8854-160154AC3592}" dt="2022-01-14T02:45:43.502" v="1091" actId="1076"/>
          <ac:picMkLst>
            <pc:docMk/>
            <pc:sldMk cId="895683589" sldId="403"/>
            <ac:picMk id="10" creationId="{1F0241FF-970B-4F7E-9FE6-D88D47EFF14F}"/>
          </ac:picMkLst>
        </pc:picChg>
        <pc:picChg chg="add mod modCrop">
          <ac:chgData name="Shoko Kakuda" userId="40706642-bbdd-4be4-a46a-1d3174691c72" providerId="ADAL" clId="{0CF40FEA-A783-4AD7-8854-160154AC3592}" dt="2022-01-14T02:45:36.604" v="1088" actId="1076"/>
          <ac:picMkLst>
            <pc:docMk/>
            <pc:sldMk cId="895683589" sldId="403"/>
            <ac:picMk id="11" creationId="{A2720DEA-B8FF-4B9E-851E-BC3E20D361C2}"/>
          </ac:picMkLst>
        </pc:picChg>
        <pc:picChg chg="add mod">
          <ac:chgData name="Shoko Kakuda" userId="40706642-bbdd-4be4-a46a-1d3174691c72" providerId="ADAL" clId="{0CF40FEA-A783-4AD7-8854-160154AC3592}" dt="2022-01-14T02:45:55.880" v="1097" actId="1076"/>
          <ac:picMkLst>
            <pc:docMk/>
            <pc:sldMk cId="895683589" sldId="403"/>
            <ac:picMk id="12" creationId="{9C3911E3-8318-41C9-B982-535DCA54DE58}"/>
          </ac:picMkLst>
        </pc:picChg>
        <pc:picChg chg="add mod">
          <ac:chgData name="Shoko Kakuda" userId="40706642-bbdd-4be4-a46a-1d3174691c72" providerId="ADAL" clId="{0CF40FEA-A783-4AD7-8854-160154AC3592}" dt="2022-01-14T02:46:18.450" v="1133" actId="1076"/>
          <ac:picMkLst>
            <pc:docMk/>
            <pc:sldMk cId="895683589" sldId="403"/>
            <ac:picMk id="13" creationId="{C4A20752-15B0-4792-9CB6-510B25BD29FC}"/>
          </ac:picMkLst>
        </pc:picChg>
        <pc:picChg chg="add mod">
          <ac:chgData name="Shoko Kakuda" userId="40706642-bbdd-4be4-a46a-1d3174691c72" providerId="ADAL" clId="{0CF40FEA-A783-4AD7-8854-160154AC3592}" dt="2022-01-14T02:46:27.973" v="1134" actId="1076"/>
          <ac:picMkLst>
            <pc:docMk/>
            <pc:sldMk cId="895683589" sldId="403"/>
            <ac:picMk id="14" creationId="{DA13CDF7-D5BE-4B68-B748-DFE6CA82DE06}"/>
          </ac:picMkLst>
        </pc:picChg>
        <pc:picChg chg="add mod">
          <ac:chgData name="Shoko Kakuda" userId="40706642-bbdd-4be4-a46a-1d3174691c72" providerId="ADAL" clId="{0CF40FEA-A783-4AD7-8854-160154AC3592}" dt="2022-01-14T02:46:32.312" v="1135" actId="1076"/>
          <ac:picMkLst>
            <pc:docMk/>
            <pc:sldMk cId="895683589" sldId="403"/>
            <ac:picMk id="15" creationId="{CB222F41-05DF-4585-9647-F9C9EF3BD223}"/>
          </ac:picMkLst>
        </pc:picChg>
        <pc:picChg chg="add mod">
          <ac:chgData name="Shoko Kakuda" userId="40706642-bbdd-4be4-a46a-1d3174691c72" providerId="ADAL" clId="{0CF40FEA-A783-4AD7-8854-160154AC3592}" dt="2022-01-14T02:46:34.799" v="1136" actId="1076"/>
          <ac:picMkLst>
            <pc:docMk/>
            <pc:sldMk cId="895683589" sldId="403"/>
            <ac:picMk id="16" creationId="{209CBA9A-5ED8-4421-B757-DBA8F7FA049A}"/>
          </ac:picMkLst>
        </pc:picChg>
        <pc:picChg chg="del mod">
          <ac:chgData name="Shoko Kakuda" userId="40706642-bbdd-4be4-a46a-1d3174691c72" providerId="ADAL" clId="{0CF40FEA-A783-4AD7-8854-160154AC3592}" dt="2022-01-14T02:44:32.146" v="1041" actId="478"/>
          <ac:picMkLst>
            <pc:docMk/>
            <pc:sldMk cId="895683589" sldId="403"/>
            <ac:picMk id="1026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2:44:32.146" v="1041" actId="478"/>
          <ac:picMkLst>
            <pc:docMk/>
            <pc:sldMk cId="895683589" sldId="403"/>
            <ac:picMk id="1028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2:44:32.146" v="1041" actId="478"/>
          <ac:picMkLst>
            <pc:docMk/>
            <pc:sldMk cId="895683589" sldId="403"/>
            <ac:picMk id="1030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2:44:32.146" v="1041" actId="478"/>
          <ac:picMkLst>
            <pc:docMk/>
            <pc:sldMk cId="895683589" sldId="403"/>
            <ac:picMk id="1032" creationId="{00000000-0000-0000-0000-000000000000}"/>
          </ac:picMkLst>
        </pc:picChg>
      </pc:sldChg>
      <pc:sldChg chg="delSp modSp del mod delAnim">
        <pc:chgData name="Shoko Kakuda" userId="40706642-bbdd-4be4-a46a-1d3174691c72" providerId="ADAL" clId="{0CF40FEA-A783-4AD7-8854-160154AC3592}" dt="2022-01-14T02:46:40.379" v="1137" actId="47"/>
        <pc:sldMkLst>
          <pc:docMk/>
          <pc:sldMk cId="1320118906" sldId="404"/>
        </pc:sldMkLst>
        <pc:picChg chg="del">
          <ac:chgData name="Shoko Kakuda" userId="40706642-bbdd-4be4-a46a-1d3174691c72" providerId="ADAL" clId="{0CF40FEA-A783-4AD7-8854-160154AC3592}" dt="2022-01-14T02:44:48.180" v="1042" actId="21"/>
          <ac:picMkLst>
            <pc:docMk/>
            <pc:sldMk cId="1320118906" sldId="404"/>
            <ac:picMk id="6" creationId="{063F2A28-0126-4F07-9D2D-CD0E508DE3FC}"/>
          </ac:picMkLst>
        </pc:picChg>
        <pc:picChg chg="del mod">
          <ac:chgData name="Shoko Kakuda" userId="40706642-bbdd-4be4-a46a-1d3174691c72" providerId="ADAL" clId="{0CF40FEA-A783-4AD7-8854-160154AC3592}" dt="2022-01-14T02:46:07.697" v="1100" actId="21"/>
          <ac:picMkLst>
            <pc:docMk/>
            <pc:sldMk cId="1320118906" sldId="404"/>
            <ac:picMk id="16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2:46:07.697" v="1100" actId="21"/>
          <ac:picMkLst>
            <pc:docMk/>
            <pc:sldMk cId="1320118906" sldId="404"/>
            <ac:picMk id="17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2:46:07.697" v="1100" actId="21"/>
          <ac:picMkLst>
            <pc:docMk/>
            <pc:sldMk cId="1320118906" sldId="404"/>
            <ac:picMk id="18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2:46:07.697" v="1100" actId="21"/>
          <ac:picMkLst>
            <pc:docMk/>
            <pc:sldMk cId="1320118906" sldId="404"/>
            <ac:picMk id="19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2:45:47.128" v="1092" actId="21"/>
          <ac:picMkLst>
            <pc:docMk/>
            <pc:sldMk cId="1320118906" sldId="404"/>
            <ac:picMk id="22" creationId="{00000000-0000-0000-0000-000000000000}"/>
          </ac:picMkLst>
        </pc:picChg>
      </pc:sldChg>
      <pc:sldChg chg="del">
        <pc:chgData name="Shoko Kakuda" userId="40706642-bbdd-4be4-a46a-1d3174691c72" providerId="ADAL" clId="{0CF40FEA-A783-4AD7-8854-160154AC3592}" dt="2022-01-14T02:49:13.959" v="1191" actId="47"/>
        <pc:sldMkLst>
          <pc:docMk/>
          <pc:sldMk cId="332062871" sldId="405"/>
        </pc:sldMkLst>
      </pc:sldChg>
      <pc:sldChg chg="addSp delSp modSp mod">
        <pc:chgData name="Shoko Kakuda" userId="40706642-bbdd-4be4-a46a-1d3174691c72" providerId="ADAL" clId="{0CF40FEA-A783-4AD7-8854-160154AC3592}" dt="2022-01-14T02:58:32.346" v="1725" actId="1035"/>
        <pc:sldMkLst>
          <pc:docMk/>
          <pc:sldMk cId="1411276576" sldId="406"/>
        </pc:sldMkLst>
        <pc:spChg chg="del">
          <ac:chgData name="Shoko Kakuda" userId="40706642-bbdd-4be4-a46a-1d3174691c72" providerId="ADAL" clId="{0CF40FEA-A783-4AD7-8854-160154AC3592}" dt="2022-01-14T02:58:14.885" v="1674" actId="478"/>
          <ac:spMkLst>
            <pc:docMk/>
            <pc:sldMk cId="1411276576" sldId="406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2:56:52.055" v="1662" actId="478"/>
          <ac:spMkLst>
            <pc:docMk/>
            <pc:sldMk cId="1411276576" sldId="406"/>
            <ac:spMk id="3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2:56:55.835" v="1663" actId="478"/>
          <ac:spMkLst>
            <pc:docMk/>
            <pc:sldMk cId="1411276576" sldId="406"/>
            <ac:spMk id="12" creationId="{6DC17F24-6C5A-4A29-A5C0-397BE8CA843E}"/>
          </ac:spMkLst>
        </pc:spChg>
        <pc:spChg chg="add mod">
          <ac:chgData name="Shoko Kakuda" userId="40706642-bbdd-4be4-a46a-1d3174691c72" providerId="ADAL" clId="{0CF40FEA-A783-4AD7-8854-160154AC3592}" dt="2022-01-14T02:57:17.666" v="1668"/>
          <ac:spMkLst>
            <pc:docMk/>
            <pc:sldMk cId="1411276576" sldId="406"/>
            <ac:spMk id="13" creationId="{ADF9CBAC-3BE1-48E3-B791-1BB706427749}"/>
          </ac:spMkLst>
        </pc:spChg>
        <pc:picChg chg="add mod">
          <ac:chgData name="Shoko Kakuda" userId="40706642-bbdd-4be4-a46a-1d3174691c72" providerId="ADAL" clId="{0CF40FEA-A783-4AD7-8854-160154AC3592}" dt="2022-01-14T02:58:32.346" v="1725" actId="1035"/>
          <ac:picMkLst>
            <pc:docMk/>
            <pc:sldMk cId="1411276576" sldId="406"/>
            <ac:picMk id="10" creationId="{2242AB4B-1E99-4A85-9958-4B50B25ACD90}"/>
          </ac:picMkLst>
        </pc:picChg>
        <pc:picChg chg="mod modCrop">
          <ac:chgData name="Shoko Kakuda" userId="40706642-bbdd-4be4-a46a-1d3174691c72" providerId="ADAL" clId="{0CF40FEA-A783-4AD7-8854-160154AC3592}" dt="2022-01-14T02:58:22.913" v="1675" actId="1076"/>
          <ac:picMkLst>
            <pc:docMk/>
            <pc:sldMk cId="1411276576" sldId="406"/>
            <ac:picMk id="11" creationId="{597434F0-6252-4C30-B762-3F6FC8015F9D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3:00:15.610" v="1787" actId="20577"/>
        <pc:sldMkLst>
          <pc:docMk/>
          <pc:sldMk cId="2792286570" sldId="407"/>
        </pc:sldMkLst>
        <pc:spChg chg="del">
          <ac:chgData name="Shoko Kakuda" userId="40706642-bbdd-4be4-a46a-1d3174691c72" providerId="ADAL" clId="{0CF40FEA-A783-4AD7-8854-160154AC3592}" dt="2022-01-14T02:58:40.891" v="1726" actId="478"/>
          <ac:spMkLst>
            <pc:docMk/>
            <pc:sldMk cId="2792286570" sldId="407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3:00:11.069" v="1782" actId="478"/>
          <ac:spMkLst>
            <pc:docMk/>
            <pc:sldMk cId="2792286570" sldId="407"/>
            <ac:spMk id="9" creationId="{24ED5EFF-6A33-4C43-A3CA-DC31CC348696}"/>
          </ac:spMkLst>
        </pc:spChg>
        <pc:spChg chg="add del mod">
          <ac:chgData name="Shoko Kakuda" userId="40706642-bbdd-4be4-a46a-1d3174691c72" providerId="ADAL" clId="{0CF40FEA-A783-4AD7-8854-160154AC3592}" dt="2022-01-14T03:00:08.043" v="1781" actId="478"/>
          <ac:spMkLst>
            <pc:docMk/>
            <pc:sldMk cId="2792286570" sldId="407"/>
            <ac:spMk id="11" creationId="{75EC8650-679B-4BA0-A6FA-CC97C55E1603}"/>
          </ac:spMkLst>
        </pc:spChg>
        <pc:spChg chg="add mod">
          <ac:chgData name="Shoko Kakuda" userId="40706642-bbdd-4be4-a46a-1d3174691c72" providerId="ADAL" clId="{0CF40FEA-A783-4AD7-8854-160154AC3592}" dt="2022-01-14T03:00:15.610" v="1787" actId="20577"/>
          <ac:spMkLst>
            <pc:docMk/>
            <pc:sldMk cId="2792286570" sldId="407"/>
            <ac:spMk id="12" creationId="{F6775981-1A6D-490E-B822-4A757EEBBE41}"/>
          </ac:spMkLst>
        </pc:spChg>
        <pc:picChg chg="del mod">
          <ac:chgData name="Shoko Kakuda" userId="40706642-bbdd-4be4-a46a-1d3174691c72" providerId="ADAL" clId="{0CF40FEA-A783-4AD7-8854-160154AC3592}" dt="2022-01-14T02:58:48.928" v="1733" actId="21"/>
          <ac:picMkLst>
            <pc:docMk/>
            <pc:sldMk cId="2792286570" sldId="407"/>
            <ac:picMk id="4" creationId="{80F8BB0C-4D49-43E4-92A9-A10B1EE1A47F}"/>
          </ac:picMkLst>
        </pc:picChg>
        <pc:picChg chg="mod">
          <ac:chgData name="Shoko Kakuda" userId="40706642-bbdd-4be4-a46a-1d3174691c72" providerId="ADAL" clId="{0CF40FEA-A783-4AD7-8854-160154AC3592}" dt="2022-01-14T02:58:46.786" v="1731" actId="1076"/>
          <ac:picMkLst>
            <pc:docMk/>
            <pc:sldMk cId="2792286570" sldId="407"/>
            <ac:picMk id="7" creationId="{00000000-0000-0000-0000-000000000000}"/>
          </ac:picMkLst>
        </pc:picChg>
        <pc:picChg chg="mod ord">
          <ac:chgData name="Shoko Kakuda" userId="40706642-bbdd-4be4-a46a-1d3174691c72" providerId="ADAL" clId="{0CF40FEA-A783-4AD7-8854-160154AC3592}" dt="2022-01-14T02:59:28.044" v="1774" actId="1076"/>
          <ac:picMkLst>
            <pc:docMk/>
            <pc:sldMk cId="2792286570" sldId="407"/>
            <ac:picMk id="8" creationId="{00000000-0000-0000-0000-000000000000}"/>
          </ac:picMkLst>
        </pc:picChg>
        <pc:picChg chg="add mod">
          <ac:chgData name="Shoko Kakuda" userId="40706642-bbdd-4be4-a46a-1d3174691c72" providerId="ADAL" clId="{0CF40FEA-A783-4AD7-8854-160154AC3592}" dt="2022-01-14T02:59:24.301" v="1773" actId="1076"/>
          <ac:picMkLst>
            <pc:docMk/>
            <pc:sldMk cId="2792286570" sldId="407"/>
            <ac:picMk id="10" creationId="{F127DB08-34D1-4C2E-B285-8CF290A11C96}"/>
          </ac:picMkLst>
        </pc:picChg>
      </pc:sldChg>
      <pc:sldChg chg="delSp del mod">
        <pc:chgData name="Shoko Kakuda" userId="40706642-bbdd-4be4-a46a-1d3174691c72" providerId="ADAL" clId="{0CF40FEA-A783-4AD7-8854-160154AC3592}" dt="2022-01-14T03:01:23.387" v="1814" actId="47"/>
        <pc:sldMkLst>
          <pc:docMk/>
          <pc:sldMk cId="3916680331" sldId="408"/>
        </pc:sldMkLst>
        <pc:picChg chg="del">
          <ac:chgData name="Shoko Kakuda" userId="40706642-bbdd-4be4-a46a-1d3174691c72" providerId="ADAL" clId="{0CF40FEA-A783-4AD7-8854-160154AC3592}" dt="2022-01-14T02:59:38.383" v="1776" actId="21"/>
          <ac:picMkLst>
            <pc:docMk/>
            <pc:sldMk cId="3916680331" sldId="408"/>
            <ac:picMk id="14" creationId="{35939515-95FC-485A-AFF1-87691BDC8983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3:03:42.004" v="1836"/>
        <pc:sldMkLst>
          <pc:docMk/>
          <pc:sldMk cId="63910408" sldId="409"/>
        </pc:sldMkLst>
        <pc:spChg chg="del">
          <ac:chgData name="Shoko Kakuda" userId="40706642-bbdd-4be4-a46a-1d3174691c72" providerId="ADAL" clId="{0CF40FEA-A783-4AD7-8854-160154AC3592}" dt="2022-01-14T03:03:20.762" v="1831" actId="478"/>
          <ac:spMkLst>
            <pc:docMk/>
            <pc:sldMk cId="63910408" sldId="409"/>
            <ac:spMk id="3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3:03:34.386" v="1835" actId="478"/>
          <ac:spMkLst>
            <pc:docMk/>
            <pc:sldMk cId="63910408" sldId="409"/>
            <ac:spMk id="10" creationId="{F00EFB44-5FE6-440E-B121-9512ECEF62A2}"/>
          </ac:spMkLst>
        </pc:spChg>
        <pc:spChg chg="add mod">
          <ac:chgData name="Shoko Kakuda" userId="40706642-bbdd-4be4-a46a-1d3174691c72" providerId="ADAL" clId="{0CF40FEA-A783-4AD7-8854-160154AC3592}" dt="2022-01-14T03:03:42.004" v="1836"/>
          <ac:spMkLst>
            <pc:docMk/>
            <pc:sldMk cId="63910408" sldId="409"/>
            <ac:spMk id="11" creationId="{54C9BCEC-46FF-4451-966D-0888778CEC7B}"/>
          </ac:spMkLst>
        </pc:spChg>
        <pc:picChg chg="mod">
          <ac:chgData name="Shoko Kakuda" userId="40706642-bbdd-4be4-a46a-1d3174691c72" providerId="ADAL" clId="{0CF40FEA-A783-4AD7-8854-160154AC3592}" dt="2022-01-14T03:03:30.502" v="1834" actId="1076"/>
          <ac:picMkLst>
            <pc:docMk/>
            <pc:sldMk cId="63910408" sldId="409"/>
            <ac:picMk id="12" creationId="{9F454549-E8CA-4C31-8AAD-99869946F23D}"/>
          </ac:picMkLst>
        </pc:picChg>
      </pc:sldChg>
      <pc:sldChg chg="addSp delSp modSp mod setBg">
        <pc:chgData name="Shoko Kakuda" userId="40706642-bbdd-4be4-a46a-1d3174691c72" providerId="ADAL" clId="{0CF40FEA-A783-4AD7-8854-160154AC3592}" dt="2022-01-14T03:03:06.017" v="1830"/>
        <pc:sldMkLst>
          <pc:docMk/>
          <pc:sldMk cId="2630215635" sldId="410"/>
        </pc:sldMkLst>
        <pc:spChg chg="del">
          <ac:chgData name="Shoko Kakuda" userId="40706642-bbdd-4be4-a46a-1d3174691c72" providerId="ADAL" clId="{0CF40FEA-A783-4AD7-8854-160154AC3592}" dt="2022-01-14T03:02:05.569" v="1818" actId="478"/>
          <ac:spMkLst>
            <pc:docMk/>
            <pc:sldMk cId="2630215635" sldId="410"/>
            <ac:spMk id="6" creationId="{3AEAA4D0-E82F-42A3-9508-51ED786250EF}"/>
          </ac:spMkLst>
        </pc:spChg>
        <pc:spChg chg="add mod">
          <ac:chgData name="Shoko Kakuda" userId="40706642-bbdd-4be4-a46a-1d3174691c72" providerId="ADAL" clId="{0CF40FEA-A783-4AD7-8854-160154AC3592}" dt="2022-01-14T03:02:31.270" v="1823" actId="1076"/>
          <ac:spMkLst>
            <pc:docMk/>
            <pc:sldMk cId="2630215635" sldId="410"/>
            <ac:spMk id="8" creationId="{CE487FBB-919D-4194-83AB-26A56F482DD9}"/>
          </ac:spMkLst>
        </pc:spChg>
        <pc:picChg chg="mod">
          <ac:chgData name="Shoko Kakuda" userId="40706642-bbdd-4be4-a46a-1d3174691c72" providerId="ADAL" clId="{0CF40FEA-A783-4AD7-8854-160154AC3592}" dt="2022-01-14T03:02:58.499" v="1829" actId="1076"/>
          <ac:picMkLst>
            <pc:docMk/>
            <pc:sldMk cId="2630215635" sldId="410"/>
            <ac:picMk id="5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02:44.009" v="1825" actId="1076"/>
          <ac:picMkLst>
            <pc:docMk/>
            <pc:sldMk cId="2630215635" sldId="410"/>
            <ac:picMk id="7" creationId="{0541168C-FAFD-4773-A0C1-BDEAA1318DF6}"/>
          </ac:picMkLst>
        </pc:picChg>
        <pc:picChg chg="mod">
          <ac:chgData name="Shoko Kakuda" userId="40706642-bbdd-4be4-a46a-1d3174691c72" providerId="ADAL" clId="{0CF40FEA-A783-4AD7-8854-160154AC3592}" dt="2022-01-14T03:02:51.412" v="1826" actId="1076"/>
          <ac:picMkLst>
            <pc:docMk/>
            <pc:sldMk cId="2630215635" sldId="410"/>
            <ac:picMk id="9" creationId="{8FD32F44-4B83-473A-B859-FBF3AED948C1}"/>
          </ac:picMkLst>
        </pc:picChg>
        <pc:picChg chg="del">
          <ac:chgData name="Shoko Kakuda" userId="40706642-bbdd-4be4-a46a-1d3174691c72" providerId="ADAL" clId="{0CF40FEA-A783-4AD7-8854-160154AC3592}" dt="2022-01-14T03:02:25.942" v="1822" actId="478"/>
          <ac:picMkLst>
            <pc:docMk/>
            <pc:sldMk cId="2630215635" sldId="410"/>
            <ac:picMk id="10" creationId="{00000000-0000-0000-0000-000000000000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3:07:18.152" v="2160" actId="1076"/>
        <pc:sldMkLst>
          <pc:docMk/>
          <pc:sldMk cId="2223684284" sldId="411"/>
        </pc:sldMkLst>
        <pc:spChg chg="del">
          <ac:chgData name="Shoko Kakuda" userId="40706642-bbdd-4be4-a46a-1d3174691c72" providerId="ADAL" clId="{0CF40FEA-A783-4AD7-8854-160154AC3592}" dt="2022-01-14T03:06:36.290" v="2119" actId="478"/>
          <ac:spMkLst>
            <pc:docMk/>
            <pc:sldMk cId="2223684284" sldId="411"/>
            <ac:spMk id="11" creationId="{09584079-A95C-469B-9AF3-2374E48C48C3}"/>
          </ac:spMkLst>
        </pc:spChg>
        <pc:spChg chg="add mod">
          <ac:chgData name="Shoko Kakuda" userId="40706642-bbdd-4be4-a46a-1d3174691c72" providerId="ADAL" clId="{0CF40FEA-A783-4AD7-8854-160154AC3592}" dt="2022-01-14T03:06:45.653" v="2122" actId="20577"/>
          <ac:spMkLst>
            <pc:docMk/>
            <pc:sldMk cId="2223684284" sldId="411"/>
            <ac:spMk id="12" creationId="{CD76E83D-3AC0-4EDF-8756-CF759B06BFE5}"/>
          </ac:spMkLst>
        </pc:spChg>
        <pc:picChg chg="del">
          <ac:chgData name="Shoko Kakuda" userId="40706642-bbdd-4be4-a46a-1d3174691c72" providerId="ADAL" clId="{0CF40FEA-A783-4AD7-8854-160154AC3592}" dt="2022-01-14T03:04:00.151" v="1837" actId="21"/>
          <ac:picMkLst>
            <pc:docMk/>
            <pc:sldMk cId="2223684284" sldId="411"/>
            <ac:picMk id="4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07:03.357" v="2147" actId="1037"/>
          <ac:picMkLst>
            <pc:docMk/>
            <pc:sldMk cId="2223684284" sldId="411"/>
            <ac:picMk id="6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07:06.553" v="2158" actId="1038"/>
          <ac:picMkLst>
            <pc:docMk/>
            <pc:sldMk cId="2223684284" sldId="411"/>
            <ac:picMk id="7" creationId="{00000000-0000-0000-0000-000000000000}"/>
          </ac:picMkLst>
        </pc:picChg>
        <pc:picChg chg="add mod ord modCrop">
          <ac:chgData name="Shoko Kakuda" userId="40706642-bbdd-4be4-a46a-1d3174691c72" providerId="ADAL" clId="{0CF40FEA-A783-4AD7-8854-160154AC3592}" dt="2022-01-14T03:07:18.152" v="2160" actId="1076"/>
          <ac:picMkLst>
            <pc:docMk/>
            <pc:sldMk cId="2223684284" sldId="411"/>
            <ac:picMk id="9" creationId="{B46D2E39-144E-4614-BB76-2312E5E44809}"/>
          </ac:picMkLst>
        </pc:picChg>
        <pc:picChg chg="mod">
          <ac:chgData name="Shoko Kakuda" userId="40706642-bbdd-4be4-a46a-1d3174691c72" providerId="ADAL" clId="{0CF40FEA-A783-4AD7-8854-160154AC3592}" dt="2022-01-14T03:06:55.562" v="2123" actId="1076"/>
          <ac:picMkLst>
            <pc:docMk/>
            <pc:sldMk cId="2223684284" sldId="411"/>
            <ac:picMk id="10" creationId="{CFD86F56-93D8-4DA8-AA3D-4CF9A7D9752A}"/>
          </ac:picMkLst>
        </pc:picChg>
      </pc:sldChg>
      <pc:sldChg chg="delSp del mod">
        <pc:chgData name="Shoko Kakuda" userId="40706642-bbdd-4be4-a46a-1d3174691c72" providerId="ADAL" clId="{0CF40FEA-A783-4AD7-8854-160154AC3592}" dt="2022-01-14T03:45:22.629" v="2304" actId="47"/>
        <pc:sldMkLst>
          <pc:docMk/>
          <pc:sldMk cId="1245205136" sldId="412"/>
        </pc:sldMkLst>
        <pc:picChg chg="del">
          <ac:chgData name="Shoko Kakuda" userId="40706642-bbdd-4be4-a46a-1d3174691c72" providerId="ADAL" clId="{0CF40FEA-A783-4AD7-8854-160154AC3592}" dt="2022-01-14T03:44:46.258" v="2163" actId="21"/>
          <ac:picMkLst>
            <pc:docMk/>
            <pc:sldMk cId="1245205136" sldId="412"/>
            <ac:picMk id="10" creationId="{9946E824-9292-4CA8-826A-DB6C02255F86}"/>
          </ac:picMkLst>
        </pc:picChg>
      </pc:sldChg>
      <pc:sldChg chg="addSp delSp modSp del mod">
        <pc:chgData name="Shoko Kakuda" userId="40706642-bbdd-4be4-a46a-1d3174691c72" providerId="ADAL" clId="{0CF40FEA-A783-4AD7-8854-160154AC3592}" dt="2022-01-14T03:52:13.950" v="3109" actId="47"/>
        <pc:sldMkLst>
          <pc:docMk/>
          <pc:sldMk cId="2716255916" sldId="413"/>
        </pc:sldMkLst>
        <pc:grpChg chg="add del mod">
          <ac:chgData name="Shoko Kakuda" userId="40706642-bbdd-4be4-a46a-1d3174691c72" providerId="ADAL" clId="{0CF40FEA-A783-4AD7-8854-160154AC3592}" dt="2022-01-14T03:48:30.828" v="2342" actId="21"/>
          <ac:grpSpMkLst>
            <pc:docMk/>
            <pc:sldMk cId="2716255916" sldId="413"/>
            <ac:grpSpMk id="4" creationId="{D41D903A-F49A-490C-BEEA-AE504F05C9D7}"/>
          </ac:grpSpMkLst>
        </pc:grpChg>
        <pc:grpChg chg="add del mod">
          <ac:chgData name="Shoko Kakuda" userId="40706642-bbdd-4be4-a46a-1d3174691c72" providerId="ADAL" clId="{0CF40FEA-A783-4AD7-8854-160154AC3592}" dt="2022-01-14T03:48:52.215" v="2483" actId="21"/>
          <ac:grpSpMkLst>
            <pc:docMk/>
            <pc:sldMk cId="2716255916" sldId="413"/>
            <ac:grpSpMk id="5" creationId="{02186EDD-9BA8-4C50-BE98-1EEF969AD481}"/>
          </ac:grpSpMkLst>
        </pc:grpChg>
        <pc:grpChg chg="add del mod">
          <ac:chgData name="Shoko Kakuda" userId="40706642-bbdd-4be4-a46a-1d3174691c72" providerId="ADAL" clId="{0CF40FEA-A783-4AD7-8854-160154AC3592}" dt="2022-01-14T03:49:35.603" v="2641" actId="21"/>
          <ac:grpSpMkLst>
            <pc:docMk/>
            <pc:sldMk cId="2716255916" sldId="413"/>
            <ac:grpSpMk id="20" creationId="{84C55A36-D2F1-4328-9256-D8ACC28EE450}"/>
          </ac:grpSpMkLst>
        </pc:grpChg>
        <pc:picChg chg="del">
          <ac:chgData name="Shoko Kakuda" userId="40706642-bbdd-4be4-a46a-1d3174691c72" providerId="ADAL" clId="{0CF40FEA-A783-4AD7-8854-160154AC3592}" dt="2022-01-14T03:51:38.142" v="3024" actId="21"/>
          <ac:picMkLst>
            <pc:docMk/>
            <pc:sldMk cId="2716255916" sldId="413"/>
            <ac:picMk id="6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3:46:01.620" v="2306" actId="21"/>
          <ac:picMkLst>
            <pc:docMk/>
            <pc:sldMk cId="2716255916" sldId="413"/>
            <ac:picMk id="7" creationId="{9478817C-C858-41C9-A67B-C6CFD973B58F}"/>
          </ac:picMkLst>
        </pc:picChg>
        <pc:picChg chg="mod">
          <ac:chgData name="Shoko Kakuda" userId="40706642-bbdd-4be4-a46a-1d3174691c72" providerId="ADAL" clId="{0CF40FEA-A783-4AD7-8854-160154AC3592}" dt="2022-01-14T03:48:29.383" v="2341" actId="164"/>
          <ac:picMkLst>
            <pc:docMk/>
            <pc:sldMk cId="2716255916" sldId="413"/>
            <ac:picMk id="8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48:29.383" v="2341" actId="164"/>
          <ac:picMkLst>
            <pc:docMk/>
            <pc:sldMk cId="2716255916" sldId="413"/>
            <ac:picMk id="9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48:29.383" v="2341" actId="164"/>
          <ac:picMkLst>
            <pc:docMk/>
            <pc:sldMk cId="2716255916" sldId="413"/>
            <ac:picMk id="10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48:51.264" v="2482" actId="164"/>
          <ac:picMkLst>
            <pc:docMk/>
            <pc:sldMk cId="2716255916" sldId="413"/>
            <ac:picMk id="11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48:51.264" v="2482" actId="164"/>
          <ac:picMkLst>
            <pc:docMk/>
            <pc:sldMk cId="2716255916" sldId="413"/>
            <ac:picMk id="12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48:51.264" v="2482" actId="164"/>
          <ac:picMkLst>
            <pc:docMk/>
            <pc:sldMk cId="2716255916" sldId="413"/>
            <ac:picMk id="13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49:34.870" v="2640" actId="164"/>
          <ac:picMkLst>
            <pc:docMk/>
            <pc:sldMk cId="2716255916" sldId="413"/>
            <ac:picMk id="14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49:34.870" v="2640" actId="164"/>
          <ac:picMkLst>
            <pc:docMk/>
            <pc:sldMk cId="2716255916" sldId="413"/>
            <ac:picMk id="15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49:34.870" v="2640" actId="164"/>
          <ac:picMkLst>
            <pc:docMk/>
            <pc:sldMk cId="2716255916" sldId="413"/>
            <ac:picMk id="16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3:50:05.183" v="2824" actId="21"/>
          <ac:picMkLst>
            <pc:docMk/>
            <pc:sldMk cId="2716255916" sldId="413"/>
            <ac:picMk id="17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3:50:05.183" v="2824" actId="21"/>
          <ac:picMkLst>
            <pc:docMk/>
            <pc:sldMk cId="2716255916" sldId="413"/>
            <ac:picMk id="18" creationId="{00000000-0000-0000-0000-000000000000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3:54:27.546" v="3211" actId="164"/>
        <pc:sldMkLst>
          <pc:docMk/>
          <pc:sldMk cId="479749355" sldId="414"/>
        </pc:sldMkLst>
        <pc:spChg chg="del mod">
          <ac:chgData name="Shoko Kakuda" userId="40706642-bbdd-4be4-a46a-1d3174691c72" providerId="ADAL" clId="{0CF40FEA-A783-4AD7-8854-160154AC3592}" dt="2022-01-14T03:52:22.442" v="3114" actId="478"/>
          <ac:spMkLst>
            <pc:docMk/>
            <pc:sldMk cId="479749355" sldId="414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3:52:24.562" v="3115" actId="478"/>
          <ac:spMkLst>
            <pc:docMk/>
            <pc:sldMk cId="479749355" sldId="414"/>
            <ac:spMk id="3" creationId="{00000000-0000-0000-0000-000000000000}"/>
          </ac:spMkLst>
        </pc:spChg>
        <pc:spChg chg="add mod">
          <ac:chgData name="Shoko Kakuda" userId="40706642-bbdd-4be4-a46a-1d3174691c72" providerId="ADAL" clId="{0CF40FEA-A783-4AD7-8854-160154AC3592}" dt="2022-01-14T03:54:27.546" v="3211" actId="164"/>
          <ac:spMkLst>
            <pc:docMk/>
            <pc:sldMk cId="479749355" sldId="414"/>
            <ac:spMk id="4" creationId="{1AAEA8EF-6B68-4DBC-A7D9-C5143093B8AC}"/>
          </ac:spMkLst>
        </pc:spChg>
        <pc:spChg chg="del mod">
          <ac:chgData name="Shoko Kakuda" userId="40706642-bbdd-4be4-a46a-1d3174691c72" providerId="ADAL" clId="{0CF40FEA-A783-4AD7-8854-160154AC3592}" dt="2022-01-14T03:52:27.875" v="3117" actId="478"/>
          <ac:spMkLst>
            <pc:docMk/>
            <pc:sldMk cId="479749355" sldId="414"/>
            <ac:spMk id="8" creationId="{8E7F5F01-26D8-4569-8D1C-F882BD8190E8}"/>
          </ac:spMkLst>
        </pc:spChg>
        <pc:spChg chg="add mod">
          <ac:chgData name="Shoko Kakuda" userId="40706642-bbdd-4be4-a46a-1d3174691c72" providerId="ADAL" clId="{0CF40FEA-A783-4AD7-8854-160154AC3592}" dt="2022-01-14T03:52:34.592" v="3118"/>
          <ac:spMkLst>
            <pc:docMk/>
            <pc:sldMk cId="479749355" sldId="414"/>
            <ac:spMk id="9" creationId="{CE65B0D3-6D3A-4E8C-83E2-B48E44205A03}"/>
          </ac:spMkLst>
        </pc:spChg>
        <pc:grpChg chg="add mod">
          <ac:chgData name="Shoko Kakuda" userId="40706642-bbdd-4be4-a46a-1d3174691c72" providerId="ADAL" clId="{0CF40FEA-A783-4AD7-8854-160154AC3592}" dt="2022-01-14T03:54:27.546" v="3211" actId="164"/>
          <ac:grpSpMkLst>
            <pc:docMk/>
            <pc:sldMk cId="479749355" sldId="414"/>
            <ac:grpSpMk id="5" creationId="{B64E9861-04EA-48B2-9D01-0237C2D4A39D}"/>
          </ac:grpSpMkLst>
        </pc:grpChg>
        <pc:picChg chg="mod">
          <ac:chgData name="Shoko Kakuda" userId="40706642-bbdd-4be4-a46a-1d3174691c72" providerId="ADAL" clId="{0CF40FEA-A783-4AD7-8854-160154AC3592}" dt="2022-01-14T03:52:43.012" v="3119" actId="1076"/>
          <ac:picMkLst>
            <pc:docMk/>
            <pc:sldMk cId="479749355" sldId="414"/>
            <ac:picMk id="6" creationId="{CDAFD61C-4262-480D-A24B-311FC378652E}"/>
          </ac:picMkLst>
        </pc:picChg>
        <pc:picChg chg="add mod modCrop">
          <ac:chgData name="Shoko Kakuda" userId="40706642-bbdd-4be4-a46a-1d3174691c72" providerId="ADAL" clId="{0CF40FEA-A783-4AD7-8854-160154AC3592}" dt="2022-01-14T03:54:27.546" v="3211" actId="164"/>
          <ac:picMkLst>
            <pc:docMk/>
            <pc:sldMk cId="479749355" sldId="414"/>
            <ac:picMk id="10" creationId="{BB4D4B00-04E9-4B10-976A-20B993E6F186}"/>
          </ac:picMkLst>
        </pc:picChg>
        <pc:picChg chg="del">
          <ac:chgData name="Shoko Kakuda" userId="40706642-bbdd-4be4-a46a-1d3174691c72" providerId="ADAL" clId="{0CF40FEA-A783-4AD7-8854-160154AC3592}" dt="2022-01-14T03:52:17.051" v="3110" actId="478"/>
          <ac:picMkLst>
            <pc:docMk/>
            <pc:sldMk cId="479749355" sldId="414"/>
            <ac:picMk id="1026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3:52:19.874" v="3112" actId="478"/>
          <ac:picMkLst>
            <pc:docMk/>
            <pc:sldMk cId="479749355" sldId="414"/>
            <ac:picMk id="1028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3:52:18.811" v="3111" actId="478"/>
          <ac:picMkLst>
            <pc:docMk/>
            <pc:sldMk cId="479749355" sldId="414"/>
            <ac:picMk id="1030" creationId="{00000000-0000-0000-0000-000000000000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3:54:59.182" v="3252" actId="20577"/>
        <pc:sldMkLst>
          <pc:docMk/>
          <pc:sldMk cId="730387778" sldId="415"/>
        </pc:sldMkLst>
        <pc:spChg chg="del">
          <ac:chgData name="Shoko Kakuda" userId="40706642-bbdd-4be4-a46a-1d3174691c72" providerId="ADAL" clId="{0CF40FEA-A783-4AD7-8854-160154AC3592}" dt="2022-01-14T03:54:42.616" v="3246" actId="478"/>
          <ac:spMkLst>
            <pc:docMk/>
            <pc:sldMk cId="730387778" sldId="415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3:54:35.897" v="3212" actId="478"/>
          <ac:spMkLst>
            <pc:docMk/>
            <pc:sldMk cId="730387778" sldId="415"/>
            <ac:spMk id="3" creationId="{00000000-0000-0000-0000-000000000000}"/>
          </ac:spMkLst>
        </pc:spChg>
        <pc:spChg chg="del mod">
          <ac:chgData name="Shoko Kakuda" userId="40706642-bbdd-4be4-a46a-1d3174691c72" providerId="ADAL" clId="{0CF40FEA-A783-4AD7-8854-160154AC3592}" dt="2022-01-14T03:54:48.982" v="3249" actId="478"/>
          <ac:spMkLst>
            <pc:docMk/>
            <pc:sldMk cId="730387778" sldId="415"/>
            <ac:spMk id="5" creationId="{D3929A46-8A77-48B6-8E0A-7F85D3B517E4}"/>
          </ac:spMkLst>
        </pc:spChg>
        <pc:spChg chg="add mod">
          <ac:chgData name="Shoko Kakuda" userId="40706642-bbdd-4be4-a46a-1d3174691c72" providerId="ADAL" clId="{0CF40FEA-A783-4AD7-8854-160154AC3592}" dt="2022-01-14T03:54:59.182" v="3252" actId="20577"/>
          <ac:spMkLst>
            <pc:docMk/>
            <pc:sldMk cId="730387778" sldId="415"/>
            <ac:spMk id="6" creationId="{39F7CAC9-F6B6-450D-893F-3FB4F71075C9}"/>
          </ac:spMkLst>
        </pc:spChg>
        <pc:picChg chg="mod">
          <ac:chgData name="Shoko Kakuda" userId="40706642-bbdd-4be4-a46a-1d3174691c72" providerId="ADAL" clId="{0CF40FEA-A783-4AD7-8854-160154AC3592}" dt="2022-01-14T03:54:45.978" v="3247" actId="1076"/>
          <ac:picMkLst>
            <pc:docMk/>
            <pc:sldMk cId="730387778" sldId="415"/>
            <ac:picMk id="7" creationId="{F4F1D622-BB4E-4669-9D76-1F2B94DC68A7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4:02:56.377" v="3555" actId="1076"/>
        <pc:sldMkLst>
          <pc:docMk/>
          <pc:sldMk cId="4105337867" sldId="416"/>
        </pc:sldMkLst>
        <pc:spChg chg="del">
          <ac:chgData name="Shoko Kakuda" userId="40706642-bbdd-4be4-a46a-1d3174691c72" providerId="ADAL" clId="{0CF40FEA-A783-4AD7-8854-160154AC3592}" dt="2022-01-14T03:55:06.881" v="3253" actId="478"/>
          <ac:spMkLst>
            <pc:docMk/>
            <pc:sldMk cId="4105337867" sldId="416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3:59:44.580" v="3480" actId="478"/>
          <ac:spMkLst>
            <pc:docMk/>
            <pc:sldMk cId="4105337867" sldId="416"/>
            <ac:spMk id="10" creationId="{A6E6DC79-35DD-4D9A-8AC3-6A32FD9E39A9}"/>
          </ac:spMkLst>
        </pc:spChg>
        <pc:spChg chg="add mod">
          <ac:chgData name="Shoko Kakuda" userId="40706642-bbdd-4be4-a46a-1d3174691c72" providerId="ADAL" clId="{0CF40FEA-A783-4AD7-8854-160154AC3592}" dt="2022-01-14T03:59:44.963" v="3481"/>
          <ac:spMkLst>
            <pc:docMk/>
            <pc:sldMk cId="4105337867" sldId="416"/>
            <ac:spMk id="12" creationId="{0CB22BF6-6040-463D-AB8C-EE142D234FBF}"/>
          </ac:spMkLst>
        </pc:spChg>
        <pc:picChg chg="del">
          <ac:chgData name="Shoko Kakuda" userId="40706642-bbdd-4be4-a46a-1d3174691c72" providerId="ADAL" clId="{0CF40FEA-A783-4AD7-8854-160154AC3592}" dt="2022-01-14T03:55:09.424" v="3254" actId="21"/>
          <ac:picMkLst>
            <pc:docMk/>
            <pc:sldMk cId="4105337867" sldId="416"/>
            <ac:picMk id="4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02:51.986" v="3554" actId="1076"/>
          <ac:picMkLst>
            <pc:docMk/>
            <pc:sldMk cId="4105337867" sldId="416"/>
            <ac:picMk id="5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02:51.986" v="3554" actId="1076"/>
          <ac:picMkLst>
            <pc:docMk/>
            <pc:sldMk cId="4105337867" sldId="416"/>
            <ac:picMk id="6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02:56.377" v="3555" actId="1076"/>
          <ac:picMkLst>
            <pc:docMk/>
            <pc:sldMk cId="4105337867" sldId="416"/>
            <ac:picMk id="7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02:51.986" v="3554" actId="1076"/>
          <ac:picMkLst>
            <pc:docMk/>
            <pc:sldMk cId="4105337867" sldId="416"/>
            <ac:picMk id="8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55:38.542" v="3259" actId="14100"/>
          <ac:picMkLst>
            <pc:docMk/>
            <pc:sldMk cId="4105337867" sldId="416"/>
            <ac:picMk id="9" creationId="{009B299D-AF65-480A-B262-1526479A7B01}"/>
          </ac:picMkLst>
        </pc:picChg>
        <pc:picChg chg="add mod ord">
          <ac:chgData name="Shoko Kakuda" userId="40706642-bbdd-4be4-a46a-1d3174691c72" providerId="ADAL" clId="{0CF40FEA-A783-4AD7-8854-160154AC3592}" dt="2022-01-14T03:55:16.549" v="3256" actId="167"/>
          <ac:picMkLst>
            <pc:docMk/>
            <pc:sldMk cId="4105337867" sldId="416"/>
            <ac:picMk id="11" creationId="{E22E698A-A8DC-4E03-B5C6-7698E05376D7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3:59:51.719" v="3484"/>
        <pc:sldMkLst>
          <pc:docMk/>
          <pc:sldMk cId="1417210339" sldId="417"/>
        </pc:sldMkLst>
        <pc:spChg chg="add del">
          <ac:chgData name="Shoko Kakuda" userId="40706642-bbdd-4be4-a46a-1d3174691c72" providerId="ADAL" clId="{0CF40FEA-A783-4AD7-8854-160154AC3592}" dt="2022-01-14T03:55:42.557" v="3261" actId="478"/>
          <ac:spMkLst>
            <pc:docMk/>
            <pc:sldMk cId="1417210339" sldId="417"/>
            <ac:spMk id="3" creationId="{00000000-0000-0000-0000-000000000000}"/>
          </ac:spMkLst>
        </pc:spChg>
        <pc:spChg chg="del mod">
          <ac:chgData name="Shoko Kakuda" userId="40706642-bbdd-4be4-a46a-1d3174691c72" providerId="ADAL" clId="{0CF40FEA-A783-4AD7-8854-160154AC3592}" dt="2022-01-14T03:59:51.314" v="3483" actId="478"/>
          <ac:spMkLst>
            <pc:docMk/>
            <pc:sldMk cId="1417210339" sldId="417"/>
            <ac:spMk id="9" creationId="{D0C27225-A730-4650-8E0C-E3050D03B518}"/>
          </ac:spMkLst>
        </pc:spChg>
        <pc:spChg chg="add mod">
          <ac:chgData name="Shoko Kakuda" userId="40706642-bbdd-4be4-a46a-1d3174691c72" providerId="ADAL" clId="{0CF40FEA-A783-4AD7-8854-160154AC3592}" dt="2022-01-14T03:59:51.719" v="3484"/>
          <ac:spMkLst>
            <pc:docMk/>
            <pc:sldMk cId="1417210339" sldId="417"/>
            <ac:spMk id="10" creationId="{6B95F254-3E91-45A8-9387-3C1D57DD438B}"/>
          </ac:spMkLst>
        </pc:spChg>
      </pc:sldChg>
      <pc:sldChg chg="addSp delSp modSp mod">
        <pc:chgData name="Shoko Kakuda" userId="40706642-bbdd-4be4-a46a-1d3174691c72" providerId="ADAL" clId="{0CF40FEA-A783-4AD7-8854-160154AC3592}" dt="2022-01-14T04:07:05.890" v="3670"/>
        <pc:sldMkLst>
          <pc:docMk/>
          <pc:sldMk cId="4095273354" sldId="418"/>
        </pc:sldMkLst>
        <pc:spChg chg="del">
          <ac:chgData name="Shoko Kakuda" userId="40706642-bbdd-4be4-a46a-1d3174691c72" providerId="ADAL" clId="{0CF40FEA-A783-4AD7-8854-160154AC3592}" dt="2022-01-14T04:06:16.441" v="3624" actId="478"/>
          <ac:spMkLst>
            <pc:docMk/>
            <pc:sldMk cId="4095273354" sldId="418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05:47.126" v="3621" actId="478"/>
          <ac:spMkLst>
            <pc:docMk/>
            <pc:sldMk cId="4095273354" sldId="418"/>
            <ac:spMk id="3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06:59.445" v="3669" actId="478"/>
          <ac:spMkLst>
            <pc:docMk/>
            <pc:sldMk cId="4095273354" sldId="418"/>
            <ac:spMk id="10" creationId="{5B68E88D-4E0C-47EE-A8C7-A17C4BB73A46}"/>
          </ac:spMkLst>
        </pc:spChg>
        <pc:spChg chg="add mod">
          <ac:chgData name="Shoko Kakuda" userId="40706642-bbdd-4be4-a46a-1d3174691c72" providerId="ADAL" clId="{0CF40FEA-A783-4AD7-8854-160154AC3592}" dt="2022-01-14T04:07:05.890" v="3670"/>
          <ac:spMkLst>
            <pc:docMk/>
            <pc:sldMk cId="4095273354" sldId="418"/>
            <ac:spMk id="13" creationId="{3684D40A-ECA4-4C5D-A1C9-F4D63EF78A97}"/>
          </ac:spMkLst>
        </pc:spChg>
        <pc:picChg chg="add mod">
          <ac:chgData name="Shoko Kakuda" userId="40706642-bbdd-4be4-a46a-1d3174691c72" providerId="ADAL" clId="{0CF40FEA-A783-4AD7-8854-160154AC3592}" dt="2022-01-14T04:06:53.825" v="3668" actId="1035"/>
          <ac:picMkLst>
            <pc:docMk/>
            <pc:sldMk cId="4095273354" sldId="418"/>
            <ac:picMk id="11" creationId="{337DC087-C717-4B33-B0A6-7F164C6F995E}"/>
          </ac:picMkLst>
        </pc:picChg>
        <pc:picChg chg="mod modCrop">
          <ac:chgData name="Shoko Kakuda" userId="40706642-bbdd-4be4-a46a-1d3174691c72" providerId="ADAL" clId="{0CF40FEA-A783-4AD7-8854-160154AC3592}" dt="2022-01-14T04:06:24.103" v="3626" actId="1076"/>
          <ac:picMkLst>
            <pc:docMk/>
            <pc:sldMk cId="4095273354" sldId="418"/>
            <ac:picMk id="14" creationId="{3881F4A3-385A-48E8-9227-07631C9A424E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4:09:50.230" v="3706" actId="478"/>
        <pc:sldMkLst>
          <pc:docMk/>
          <pc:sldMk cId="3222967985" sldId="419"/>
        </pc:sldMkLst>
        <pc:spChg chg="del">
          <ac:chgData name="Shoko Kakuda" userId="40706642-bbdd-4be4-a46a-1d3174691c72" providerId="ADAL" clId="{0CF40FEA-A783-4AD7-8854-160154AC3592}" dt="2022-01-14T04:07:14.442" v="3671" actId="478"/>
          <ac:spMkLst>
            <pc:docMk/>
            <pc:sldMk cId="3222967985" sldId="419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09:50.230" v="3706" actId="478"/>
          <ac:spMkLst>
            <pc:docMk/>
            <pc:sldMk cId="3222967985" sldId="419"/>
            <ac:spMk id="7" creationId="{8F8D1AE8-00CE-49DE-B8C3-A5325DBADE0C}"/>
          </ac:spMkLst>
        </pc:spChg>
        <pc:spChg chg="add mod">
          <ac:chgData name="Shoko Kakuda" userId="40706642-bbdd-4be4-a46a-1d3174691c72" providerId="ADAL" clId="{0CF40FEA-A783-4AD7-8854-160154AC3592}" dt="2022-01-14T04:09:46.530" v="3705" actId="20577"/>
          <ac:spMkLst>
            <pc:docMk/>
            <pc:sldMk cId="3222967985" sldId="419"/>
            <ac:spMk id="10" creationId="{41CD02F0-2F81-4F4F-BBEE-B1CED72FB423}"/>
          </ac:spMkLst>
        </pc:spChg>
        <pc:picChg chg="mod ord">
          <ac:chgData name="Shoko Kakuda" userId="40706642-bbdd-4be4-a46a-1d3174691c72" providerId="ADAL" clId="{0CF40FEA-A783-4AD7-8854-160154AC3592}" dt="2022-01-14T04:07:53.119" v="3689" actId="171"/>
          <ac:picMkLst>
            <pc:docMk/>
            <pc:sldMk cId="3222967985" sldId="419"/>
            <ac:picMk id="5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09:30.815" v="3700" actId="1076"/>
          <ac:picMkLst>
            <pc:docMk/>
            <pc:sldMk cId="3222967985" sldId="419"/>
            <ac:picMk id="6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4:07:15.960" v="3672" actId="21"/>
          <ac:picMkLst>
            <pc:docMk/>
            <pc:sldMk cId="3222967985" sldId="419"/>
            <ac:picMk id="8" creationId="{34419BAF-6099-4C7C-A94C-5024F7EBBDEA}"/>
          </ac:picMkLst>
        </pc:picChg>
        <pc:picChg chg="add mod ord modCrop">
          <ac:chgData name="Shoko Kakuda" userId="40706642-bbdd-4be4-a46a-1d3174691c72" providerId="ADAL" clId="{0CF40FEA-A783-4AD7-8854-160154AC3592}" dt="2022-01-14T04:09:23.537" v="3699" actId="1076"/>
          <ac:picMkLst>
            <pc:docMk/>
            <pc:sldMk cId="3222967985" sldId="419"/>
            <ac:picMk id="9" creationId="{C638CAB1-441F-477C-8B41-BE0D6B8FA7B1}"/>
          </ac:picMkLst>
        </pc:picChg>
      </pc:sldChg>
      <pc:sldChg chg="delSp modSp del mod">
        <pc:chgData name="Shoko Kakuda" userId="40706642-bbdd-4be4-a46a-1d3174691c72" providerId="ADAL" clId="{0CF40FEA-A783-4AD7-8854-160154AC3592}" dt="2022-01-14T04:10:56.727" v="3726" actId="47"/>
        <pc:sldMkLst>
          <pc:docMk/>
          <pc:sldMk cId="3284357710" sldId="420"/>
        </pc:sldMkLst>
        <pc:spChg chg="del">
          <ac:chgData name="Shoko Kakuda" userId="40706642-bbdd-4be4-a46a-1d3174691c72" providerId="ADAL" clId="{0CF40FEA-A783-4AD7-8854-160154AC3592}" dt="2022-01-14T04:08:49.865" v="3694" actId="478"/>
          <ac:spMkLst>
            <pc:docMk/>
            <pc:sldMk cId="3284357710" sldId="420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08:48.175" v="3693" actId="478"/>
          <ac:spMkLst>
            <pc:docMk/>
            <pc:sldMk cId="3284357710" sldId="420"/>
            <ac:spMk id="3" creationId="{00000000-0000-0000-0000-000000000000}"/>
          </ac:spMkLst>
        </pc:spChg>
        <pc:picChg chg="ord">
          <ac:chgData name="Shoko Kakuda" userId="40706642-bbdd-4be4-a46a-1d3174691c72" providerId="ADAL" clId="{0CF40FEA-A783-4AD7-8854-160154AC3592}" dt="2022-01-14T04:08:58.205" v="3695" actId="167"/>
          <ac:picMkLst>
            <pc:docMk/>
            <pc:sldMk cId="3284357710" sldId="420"/>
            <ac:picMk id="7" creationId="{02C20746-6A67-4994-B8CF-A67347B9C84B}"/>
          </ac:picMkLst>
        </pc:picChg>
        <pc:picChg chg="del mod">
          <ac:chgData name="Shoko Kakuda" userId="40706642-bbdd-4be4-a46a-1d3174691c72" providerId="ADAL" clId="{0CF40FEA-A783-4AD7-8854-160154AC3592}" dt="2022-01-14T04:09:58.260" v="3709" actId="21"/>
          <ac:picMkLst>
            <pc:docMk/>
            <pc:sldMk cId="3284357710" sldId="420"/>
            <ac:picMk id="9" creationId="{2B3155A0-8FC9-4F3B-A7B5-8C346051F011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4:12:55.132" v="3753" actId="478"/>
        <pc:sldMkLst>
          <pc:docMk/>
          <pc:sldMk cId="2210353759" sldId="421"/>
        </pc:sldMkLst>
        <pc:spChg chg="del">
          <ac:chgData name="Shoko Kakuda" userId="40706642-bbdd-4be4-a46a-1d3174691c72" providerId="ADAL" clId="{0CF40FEA-A783-4AD7-8854-160154AC3592}" dt="2022-01-14T04:12:36.818" v="3750" actId="478"/>
          <ac:spMkLst>
            <pc:docMk/>
            <pc:sldMk cId="2210353759" sldId="421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12:39.802" v="3751" actId="478"/>
          <ac:spMkLst>
            <pc:docMk/>
            <pc:sldMk cId="2210353759" sldId="421"/>
            <ac:spMk id="3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12:55.132" v="3753" actId="478"/>
          <ac:spMkLst>
            <pc:docMk/>
            <pc:sldMk cId="2210353759" sldId="421"/>
            <ac:spMk id="12" creationId="{DF1A9EAB-02CF-4C05-9536-CB58D8069744}"/>
          </ac:spMkLst>
        </pc:spChg>
        <pc:spChg chg="add mod">
          <ac:chgData name="Shoko Kakuda" userId="40706642-bbdd-4be4-a46a-1d3174691c72" providerId="ADAL" clId="{0CF40FEA-A783-4AD7-8854-160154AC3592}" dt="2022-01-14T04:12:50.949" v="3752"/>
          <ac:spMkLst>
            <pc:docMk/>
            <pc:sldMk cId="2210353759" sldId="421"/>
            <ac:spMk id="13" creationId="{AA616E0E-7BEE-420F-9849-C6D0AEFFB990}"/>
          </ac:spMkLst>
        </pc:spChg>
      </pc:sldChg>
      <pc:sldChg chg="addSp delSp modSp mod">
        <pc:chgData name="Shoko Kakuda" userId="40706642-bbdd-4be4-a46a-1d3174691c72" providerId="ADAL" clId="{0CF40FEA-A783-4AD7-8854-160154AC3592}" dt="2022-01-14T04:36:36.180" v="4647" actId="170"/>
        <pc:sldMkLst>
          <pc:docMk/>
          <pc:sldMk cId="2834262723" sldId="422"/>
        </pc:sldMkLst>
        <pc:spChg chg="del">
          <ac:chgData name="Shoko Kakuda" userId="40706642-bbdd-4be4-a46a-1d3174691c72" providerId="ADAL" clId="{0CF40FEA-A783-4AD7-8854-160154AC3592}" dt="2022-01-14T04:36:22.799" v="4645" actId="478"/>
          <ac:spMkLst>
            <pc:docMk/>
            <pc:sldMk cId="2834262723" sldId="422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15:07.723" v="3781" actId="478"/>
          <ac:spMkLst>
            <pc:docMk/>
            <pc:sldMk cId="2834262723" sldId="422"/>
            <ac:spMk id="9" creationId="{29634849-5D1F-4B72-9DFE-B6FADB7B7F41}"/>
          </ac:spMkLst>
        </pc:spChg>
        <pc:spChg chg="add mod ord">
          <ac:chgData name="Shoko Kakuda" userId="40706642-bbdd-4be4-a46a-1d3174691c72" providerId="ADAL" clId="{0CF40FEA-A783-4AD7-8854-160154AC3592}" dt="2022-01-14T04:36:36.180" v="4647" actId="170"/>
          <ac:spMkLst>
            <pc:docMk/>
            <pc:sldMk cId="2834262723" sldId="422"/>
            <ac:spMk id="10" creationId="{5873CF51-6555-47C1-B3D8-571719D441C4}"/>
          </ac:spMkLst>
        </pc:spChg>
        <pc:picChg chg="del mod">
          <ac:chgData name="Shoko Kakuda" userId="40706642-bbdd-4be4-a46a-1d3174691c72" providerId="ADAL" clId="{0CF40FEA-A783-4AD7-8854-160154AC3592}" dt="2022-01-14T04:36:20.264" v="4644" actId="21"/>
          <ac:picMkLst>
            <pc:docMk/>
            <pc:sldMk cId="2834262723" sldId="422"/>
            <ac:picMk id="4" creationId="{CCE83D88-B888-45C1-A9D5-5B75EABD07C1}"/>
          </ac:picMkLst>
        </pc:picChg>
        <pc:picChg chg="mod">
          <ac:chgData name="Shoko Kakuda" userId="40706642-bbdd-4be4-a46a-1d3174691c72" providerId="ADAL" clId="{0CF40FEA-A783-4AD7-8854-160154AC3592}" dt="2022-01-14T04:15:18.776" v="3803" actId="1036"/>
          <ac:picMkLst>
            <pc:docMk/>
            <pc:sldMk cId="2834262723" sldId="422"/>
            <ac:picMk id="6" creationId="{00000000-0000-0000-0000-000000000000}"/>
          </ac:picMkLst>
        </pc:picChg>
        <pc:picChg chg="add mod">
          <ac:chgData name="Shoko Kakuda" userId="40706642-bbdd-4be4-a46a-1d3174691c72" providerId="ADAL" clId="{0CF40FEA-A783-4AD7-8854-160154AC3592}" dt="2022-01-14T04:36:23.698" v="4646"/>
          <ac:picMkLst>
            <pc:docMk/>
            <pc:sldMk cId="2834262723" sldId="422"/>
            <ac:picMk id="7" creationId="{FB93668A-E6E5-4FE1-820B-539E08D74967}"/>
          </ac:picMkLst>
        </pc:picChg>
        <pc:picChg chg="del">
          <ac:chgData name="Shoko Kakuda" userId="40706642-bbdd-4be4-a46a-1d3174691c72" providerId="ADAL" clId="{0CF40FEA-A783-4AD7-8854-160154AC3592}" dt="2022-01-14T04:14:58.945" v="3776" actId="478"/>
          <ac:picMkLst>
            <pc:docMk/>
            <pc:sldMk cId="2834262723" sldId="422"/>
            <ac:picMk id="2050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4:15:00.583" v="3777" actId="478"/>
          <ac:picMkLst>
            <pc:docMk/>
            <pc:sldMk cId="2834262723" sldId="422"/>
            <ac:picMk id="2052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4:15:02.091" v="3778" actId="478"/>
          <ac:picMkLst>
            <pc:docMk/>
            <pc:sldMk cId="2834262723" sldId="422"/>
            <ac:picMk id="2054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4:15:03.068" v="3780" actId="478"/>
          <ac:picMkLst>
            <pc:docMk/>
            <pc:sldMk cId="2834262723" sldId="422"/>
            <ac:picMk id="2056" creationId="{00000000-0000-0000-0000-000000000000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4:15:40.597" v="3811" actId="20577"/>
        <pc:sldMkLst>
          <pc:docMk/>
          <pc:sldMk cId="19222651" sldId="423"/>
        </pc:sldMkLst>
        <pc:spChg chg="del">
          <ac:chgData name="Shoko Kakuda" userId="40706642-bbdd-4be4-a46a-1d3174691c72" providerId="ADAL" clId="{0CF40FEA-A783-4AD7-8854-160154AC3592}" dt="2022-01-14T04:15:29.580" v="3806" actId="478"/>
          <ac:spMkLst>
            <pc:docMk/>
            <pc:sldMk cId="19222651" sldId="423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15:25.551" v="3804" actId="478"/>
          <ac:spMkLst>
            <pc:docMk/>
            <pc:sldMk cId="19222651" sldId="423"/>
            <ac:spMk id="3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15:37.738" v="3808" actId="478"/>
          <ac:spMkLst>
            <pc:docMk/>
            <pc:sldMk cId="19222651" sldId="423"/>
            <ac:spMk id="7" creationId="{12B8E20F-0DD2-4745-9916-1BB937873DAC}"/>
          </ac:spMkLst>
        </pc:spChg>
        <pc:spChg chg="add mod">
          <ac:chgData name="Shoko Kakuda" userId="40706642-bbdd-4be4-a46a-1d3174691c72" providerId="ADAL" clId="{0CF40FEA-A783-4AD7-8854-160154AC3592}" dt="2022-01-14T04:15:40.597" v="3811" actId="20577"/>
          <ac:spMkLst>
            <pc:docMk/>
            <pc:sldMk cId="19222651" sldId="423"/>
            <ac:spMk id="8" creationId="{FCCCA939-66E7-41E9-9194-BD224E5F2A81}"/>
          </ac:spMkLst>
        </pc:spChg>
        <pc:picChg chg="mod">
          <ac:chgData name="Shoko Kakuda" userId="40706642-bbdd-4be4-a46a-1d3174691c72" providerId="ADAL" clId="{0CF40FEA-A783-4AD7-8854-160154AC3592}" dt="2022-01-14T04:15:34.317" v="3807" actId="1076"/>
          <ac:picMkLst>
            <pc:docMk/>
            <pc:sldMk cId="19222651" sldId="423"/>
            <ac:picMk id="6" creationId="{4D463B3C-0887-4B95-97D7-DF6B4DF897EE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4:19:05.959" v="3951" actId="1076"/>
        <pc:sldMkLst>
          <pc:docMk/>
          <pc:sldMk cId="312077701" sldId="424"/>
        </pc:sldMkLst>
        <pc:spChg chg="add mod">
          <ac:chgData name="Shoko Kakuda" userId="40706642-bbdd-4be4-a46a-1d3174691c72" providerId="ADAL" clId="{0CF40FEA-A783-4AD7-8854-160154AC3592}" dt="2022-01-14T04:15:51.681" v="3816" actId="20577"/>
          <ac:spMkLst>
            <pc:docMk/>
            <pc:sldMk cId="312077701" sldId="424"/>
            <ac:spMk id="5" creationId="{6BC50C9D-44DA-4BF9-B7BE-1C790E57CE82}"/>
          </ac:spMkLst>
        </pc:spChg>
        <pc:spChg chg="del">
          <ac:chgData name="Shoko Kakuda" userId="40706642-bbdd-4be4-a46a-1d3174691c72" providerId="ADAL" clId="{0CF40FEA-A783-4AD7-8854-160154AC3592}" dt="2022-01-14T04:15:49.119" v="3813" actId="478"/>
          <ac:spMkLst>
            <pc:docMk/>
            <pc:sldMk cId="312077701" sldId="424"/>
            <ac:spMk id="8" creationId="{8FDDE28E-2482-4108-8F2B-DC0AAE4E6628}"/>
          </ac:spMkLst>
        </pc:spChg>
        <pc:picChg chg="mod modCrop">
          <ac:chgData name="Shoko Kakuda" userId="40706642-bbdd-4be4-a46a-1d3174691c72" providerId="ADAL" clId="{0CF40FEA-A783-4AD7-8854-160154AC3592}" dt="2022-01-14T04:19:05.959" v="3951" actId="1076"/>
          <ac:picMkLst>
            <pc:docMk/>
            <pc:sldMk cId="312077701" sldId="424"/>
            <ac:picMk id="6" creationId="{02841E0C-F0AB-4A3A-9B18-FC266DB6B604}"/>
          </ac:picMkLst>
        </pc:picChg>
        <pc:picChg chg="add mod">
          <ac:chgData name="Shoko Kakuda" userId="40706642-bbdd-4be4-a46a-1d3174691c72" providerId="ADAL" clId="{0CF40FEA-A783-4AD7-8854-160154AC3592}" dt="2022-01-14T04:18:33.307" v="3869" actId="1076"/>
          <ac:picMkLst>
            <pc:docMk/>
            <pc:sldMk cId="312077701" sldId="424"/>
            <ac:picMk id="7" creationId="{A34C2994-2B2F-47C2-B263-C1E184D6CDC8}"/>
          </ac:picMkLst>
        </pc:picChg>
        <pc:picChg chg="add del mod modCrop">
          <ac:chgData name="Shoko Kakuda" userId="40706642-bbdd-4be4-a46a-1d3174691c72" providerId="ADAL" clId="{0CF40FEA-A783-4AD7-8854-160154AC3592}" dt="2022-01-14T04:18:12.655" v="3864"/>
          <ac:picMkLst>
            <pc:docMk/>
            <pc:sldMk cId="312077701" sldId="424"/>
            <ac:picMk id="9" creationId="{18499890-6C79-4B45-BEC8-7D9C4FE8E2D3}"/>
          </ac:picMkLst>
        </pc:picChg>
        <pc:picChg chg="add del mod">
          <ac:chgData name="Shoko Kakuda" userId="40706642-bbdd-4be4-a46a-1d3174691c72" providerId="ADAL" clId="{0CF40FEA-A783-4AD7-8854-160154AC3592}" dt="2022-01-14T04:17:59.370" v="3849"/>
          <ac:picMkLst>
            <pc:docMk/>
            <pc:sldMk cId="312077701" sldId="424"/>
            <ac:picMk id="10" creationId="{15DBD46F-6EC2-468E-9BFD-7085C45F93E3}"/>
          </ac:picMkLst>
        </pc:picChg>
        <pc:picChg chg="add mod">
          <ac:chgData name="Shoko Kakuda" userId="40706642-bbdd-4be4-a46a-1d3174691c72" providerId="ADAL" clId="{0CF40FEA-A783-4AD7-8854-160154AC3592}" dt="2022-01-14T04:18:57.255" v="3949" actId="1076"/>
          <ac:picMkLst>
            <pc:docMk/>
            <pc:sldMk cId="312077701" sldId="424"/>
            <ac:picMk id="11" creationId="{2D7195DA-D168-4E1A-995E-4EA85A872E59}"/>
          </ac:picMkLst>
        </pc:picChg>
        <pc:picChg chg="del">
          <ac:chgData name="Shoko Kakuda" userId="40706642-bbdd-4be4-a46a-1d3174691c72" providerId="ADAL" clId="{0CF40FEA-A783-4AD7-8854-160154AC3592}" dt="2022-01-14T04:15:45.095" v="3812" actId="478"/>
          <ac:picMkLst>
            <pc:docMk/>
            <pc:sldMk cId="312077701" sldId="424"/>
            <ac:picMk id="3074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0CF40FEA-A783-4AD7-8854-160154AC3592}" dt="2022-01-14T04:19:09.959" v="3952" actId="47"/>
        <pc:sldMkLst>
          <pc:docMk/>
          <pc:sldMk cId="1124213951" sldId="425"/>
        </pc:sldMkLst>
        <pc:picChg chg="add del mod">
          <ac:chgData name="Shoko Kakuda" userId="40706642-bbdd-4be4-a46a-1d3174691c72" providerId="ADAL" clId="{0CF40FEA-A783-4AD7-8854-160154AC3592}" dt="2022-01-14T04:18:36.317" v="3870" actId="21"/>
          <ac:picMkLst>
            <pc:docMk/>
            <pc:sldMk cId="1124213951" sldId="425"/>
            <ac:picMk id="5" creationId="{00000000-0000-0000-0000-000000000000}"/>
          </ac:picMkLst>
        </pc:picChg>
        <pc:picChg chg="del mod">
          <ac:chgData name="Shoko Kakuda" userId="40706642-bbdd-4be4-a46a-1d3174691c72" providerId="ADAL" clId="{0CF40FEA-A783-4AD7-8854-160154AC3592}" dt="2022-01-14T04:16:41.047" v="3823" actId="21"/>
          <ac:picMkLst>
            <pc:docMk/>
            <pc:sldMk cId="1124213951" sldId="425"/>
            <ac:picMk id="7" creationId="{D56099D8-5E46-4FDB-9EE0-5554D124C83D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4:25:56.644" v="4343" actId="14100"/>
        <pc:sldMkLst>
          <pc:docMk/>
          <pc:sldMk cId="3242339494" sldId="426"/>
        </pc:sldMkLst>
        <pc:spChg chg="del mod">
          <ac:chgData name="Shoko Kakuda" userId="40706642-bbdd-4be4-a46a-1d3174691c72" providerId="ADAL" clId="{0CF40FEA-A783-4AD7-8854-160154AC3592}" dt="2022-01-14T04:19:13.945" v="3954" actId="478"/>
          <ac:spMkLst>
            <pc:docMk/>
            <pc:sldMk cId="3242339494" sldId="426"/>
            <ac:spMk id="2" creationId="{00000000-0000-0000-0000-000000000000}"/>
          </ac:spMkLst>
        </pc:spChg>
        <pc:spChg chg="del mod">
          <ac:chgData name="Shoko Kakuda" userId="40706642-bbdd-4be4-a46a-1d3174691c72" providerId="ADAL" clId="{0CF40FEA-A783-4AD7-8854-160154AC3592}" dt="2022-01-14T04:19:18.019" v="3956" actId="478"/>
          <ac:spMkLst>
            <pc:docMk/>
            <pc:sldMk cId="3242339494" sldId="426"/>
            <ac:spMk id="3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19:20.744" v="3957" actId="478"/>
          <ac:spMkLst>
            <pc:docMk/>
            <pc:sldMk cId="3242339494" sldId="426"/>
            <ac:spMk id="7" creationId="{5F24AAC2-14FF-4BC6-BBD1-C0EA46BBAEDC}"/>
          </ac:spMkLst>
        </pc:spChg>
        <pc:spChg chg="add mod">
          <ac:chgData name="Shoko Kakuda" userId="40706642-bbdd-4be4-a46a-1d3174691c72" providerId="ADAL" clId="{0CF40FEA-A783-4AD7-8854-160154AC3592}" dt="2022-01-14T04:19:33.106" v="3960" actId="20577"/>
          <ac:spMkLst>
            <pc:docMk/>
            <pc:sldMk cId="3242339494" sldId="426"/>
            <ac:spMk id="8" creationId="{692742A0-2D85-4B43-BD54-3DA6DB1ADF1E}"/>
          </ac:spMkLst>
        </pc:spChg>
        <pc:picChg chg="mod">
          <ac:chgData name="Shoko Kakuda" userId="40706642-bbdd-4be4-a46a-1d3174691c72" providerId="ADAL" clId="{0CF40FEA-A783-4AD7-8854-160154AC3592}" dt="2022-01-14T04:25:42.847" v="4341" actId="1076"/>
          <ac:picMkLst>
            <pc:docMk/>
            <pc:sldMk cId="3242339494" sldId="426"/>
            <ac:picMk id="4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25:56.644" v="4343" actId="14100"/>
          <ac:picMkLst>
            <pc:docMk/>
            <pc:sldMk cId="3242339494" sldId="426"/>
            <ac:picMk id="9" creationId="{E6CF9B48-650B-4147-994F-00DAF9822B07}"/>
          </ac:picMkLst>
        </pc:picChg>
      </pc:sldChg>
      <pc:sldChg chg="del">
        <pc:chgData name="Shoko Kakuda" userId="40706642-bbdd-4be4-a46a-1d3174691c72" providerId="ADAL" clId="{0CF40FEA-A783-4AD7-8854-160154AC3592}" dt="2022-01-14T04:28:39.584" v="4391" actId="47"/>
        <pc:sldMkLst>
          <pc:docMk/>
          <pc:sldMk cId="2769903486" sldId="427"/>
        </pc:sldMkLst>
      </pc:sldChg>
      <pc:sldChg chg="addSp delSp modSp mod">
        <pc:chgData name="Shoko Kakuda" userId="40706642-bbdd-4be4-a46a-1d3174691c72" providerId="ADAL" clId="{0CF40FEA-A783-4AD7-8854-160154AC3592}" dt="2022-01-14T04:30:09.570" v="4457" actId="1076"/>
        <pc:sldMkLst>
          <pc:docMk/>
          <pc:sldMk cId="1992692895" sldId="428"/>
        </pc:sldMkLst>
        <pc:spChg chg="del">
          <ac:chgData name="Shoko Kakuda" userId="40706642-bbdd-4be4-a46a-1d3174691c72" providerId="ADAL" clId="{0CF40FEA-A783-4AD7-8854-160154AC3592}" dt="2022-01-14T04:19:54.825" v="3961" actId="478"/>
          <ac:spMkLst>
            <pc:docMk/>
            <pc:sldMk cId="1992692895" sldId="428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19:57.433" v="3962" actId="478"/>
          <ac:spMkLst>
            <pc:docMk/>
            <pc:sldMk cId="1992692895" sldId="428"/>
            <ac:spMk id="3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20:06.726" v="3964" actId="478"/>
          <ac:spMkLst>
            <pc:docMk/>
            <pc:sldMk cId="1992692895" sldId="428"/>
            <ac:spMk id="5" creationId="{5883E61C-9462-4E11-A2A4-AC6B01BE08CA}"/>
          </ac:spMkLst>
        </pc:spChg>
        <pc:spChg chg="add mod">
          <ac:chgData name="Shoko Kakuda" userId="40706642-bbdd-4be4-a46a-1d3174691c72" providerId="ADAL" clId="{0CF40FEA-A783-4AD7-8854-160154AC3592}" dt="2022-01-14T04:30:09.570" v="4457" actId="1076"/>
          <ac:spMkLst>
            <pc:docMk/>
            <pc:sldMk cId="1992692895" sldId="428"/>
            <ac:spMk id="6" creationId="{EFF73314-F176-41F7-8714-B011C6CE3F0D}"/>
          </ac:spMkLst>
        </pc:spChg>
        <pc:picChg chg="mod">
          <ac:chgData name="Shoko Kakuda" userId="40706642-bbdd-4be4-a46a-1d3174691c72" providerId="ADAL" clId="{0CF40FEA-A783-4AD7-8854-160154AC3592}" dt="2022-01-14T04:20:00.924" v="3963" actId="14100"/>
          <ac:picMkLst>
            <pc:docMk/>
            <pc:sldMk cId="1992692895" sldId="428"/>
            <ac:picMk id="7" creationId="{AA734390-43FC-476E-8AA3-4031C9F46000}"/>
          </ac:picMkLst>
        </pc:picChg>
      </pc:sldChg>
      <pc:sldChg chg="addSp delSp modSp mod">
        <pc:chgData name="Shoko Kakuda" userId="40706642-bbdd-4be4-a46a-1d3174691c72" providerId="ADAL" clId="{0CF40FEA-A783-4AD7-8854-160154AC3592}" dt="2022-01-14T04:31:26.116" v="4495" actId="164"/>
        <pc:sldMkLst>
          <pc:docMk/>
          <pc:sldMk cId="1729694169" sldId="429"/>
        </pc:sldMkLst>
        <pc:spChg chg="del">
          <ac:chgData name="Shoko Kakuda" userId="40706642-bbdd-4be4-a46a-1d3174691c72" providerId="ADAL" clId="{0CF40FEA-A783-4AD7-8854-160154AC3592}" dt="2022-01-14T04:28:48.966" v="4392" actId="478"/>
          <ac:spMkLst>
            <pc:docMk/>
            <pc:sldMk cId="1729694169" sldId="429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28:53.253" v="4393" actId="478"/>
          <ac:spMkLst>
            <pc:docMk/>
            <pc:sldMk cId="1729694169" sldId="429"/>
            <ac:spMk id="3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30:01.104" v="4455" actId="478"/>
          <ac:spMkLst>
            <pc:docMk/>
            <pc:sldMk cId="1729694169" sldId="429"/>
            <ac:spMk id="8" creationId="{EB96F425-2ACB-477F-94D2-C4085DC27CFA}"/>
          </ac:spMkLst>
        </pc:spChg>
        <pc:spChg chg="add mod">
          <ac:chgData name="Shoko Kakuda" userId="40706642-bbdd-4be4-a46a-1d3174691c72" providerId="ADAL" clId="{0CF40FEA-A783-4AD7-8854-160154AC3592}" dt="2022-01-14T04:30:13.751" v="4458"/>
          <ac:spMkLst>
            <pc:docMk/>
            <pc:sldMk cId="1729694169" sldId="429"/>
            <ac:spMk id="9" creationId="{BC3CBCA9-3699-470A-A50B-159AAE2828F7}"/>
          </ac:spMkLst>
        </pc:spChg>
        <pc:spChg chg="add mod">
          <ac:chgData name="Shoko Kakuda" userId="40706642-bbdd-4be4-a46a-1d3174691c72" providerId="ADAL" clId="{0CF40FEA-A783-4AD7-8854-160154AC3592}" dt="2022-01-14T04:31:26.116" v="4495" actId="164"/>
          <ac:spMkLst>
            <pc:docMk/>
            <pc:sldMk cId="1729694169" sldId="429"/>
            <ac:spMk id="11" creationId="{1B54F096-1710-49E6-9026-50AC7F7A2865}"/>
          </ac:spMkLst>
        </pc:spChg>
        <pc:spChg chg="add mod">
          <ac:chgData name="Shoko Kakuda" userId="40706642-bbdd-4be4-a46a-1d3174691c72" providerId="ADAL" clId="{0CF40FEA-A783-4AD7-8854-160154AC3592}" dt="2022-01-14T04:31:26.116" v="4495" actId="164"/>
          <ac:spMkLst>
            <pc:docMk/>
            <pc:sldMk cId="1729694169" sldId="429"/>
            <ac:spMk id="12" creationId="{09BBED43-0D00-4350-B44C-7E205546DAAF}"/>
          </ac:spMkLst>
        </pc:spChg>
        <pc:spChg chg="add mod">
          <ac:chgData name="Shoko Kakuda" userId="40706642-bbdd-4be4-a46a-1d3174691c72" providerId="ADAL" clId="{0CF40FEA-A783-4AD7-8854-160154AC3592}" dt="2022-01-14T04:31:26.116" v="4495" actId="164"/>
          <ac:spMkLst>
            <pc:docMk/>
            <pc:sldMk cId="1729694169" sldId="429"/>
            <ac:spMk id="13" creationId="{B1F7C53A-120E-4D9D-8CB0-0192B6F28C3C}"/>
          </ac:spMkLst>
        </pc:spChg>
        <pc:grpChg chg="add mod">
          <ac:chgData name="Shoko Kakuda" userId="40706642-bbdd-4be4-a46a-1d3174691c72" providerId="ADAL" clId="{0CF40FEA-A783-4AD7-8854-160154AC3592}" dt="2022-01-14T04:31:26.116" v="4495" actId="164"/>
          <ac:grpSpMkLst>
            <pc:docMk/>
            <pc:sldMk cId="1729694169" sldId="429"/>
            <ac:grpSpMk id="14" creationId="{AC1D47A2-DDFD-4489-BE2C-2EE6CD64B3F1}"/>
          </ac:grpSpMkLst>
        </pc:grpChg>
        <pc:picChg chg="mod">
          <ac:chgData name="Shoko Kakuda" userId="40706642-bbdd-4be4-a46a-1d3174691c72" providerId="ADAL" clId="{0CF40FEA-A783-4AD7-8854-160154AC3592}" dt="2022-01-14T04:29:15.809" v="4399" actId="1076"/>
          <ac:picMkLst>
            <pc:docMk/>
            <pc:sldMk cId="1729694169" sldId="429"/>
            <ac:picMk id="5" creationId="{00000000-0000-0000-0000-000000000000}"/>
          </ac:picMkLst>
        </pc:picChg>
        <pc:picChg chg="add mod">
          <ac:chgData name="Shoko Kakuda" userId="40706642-bbdd-4be4-a46a-1d3174691c72" providerId="ADAL" clId="{0CF40FEA-A783-4AD7-8854-160154AC3592}" dt="2022-01-14T04:31:26.116" v="4495" actId="164"/>
          <ac:picMkLst>
            <pc:docMk/>
            <pc:sldMk cId="1729694169" sldId="429"/>
            <ac:picMk id="6" creationId="{DDD53397-E00B-4A5E-95CE-9931924FD5BB}"/>
          </ac:picMkLst>
        </pc:picChg>
        <pc:picChg chg="del mod">
          <ac:chgData name="Shoko Kakuda" userId="40706642-bbdd-4be4-a46a-1d3174691c72" providerId="ADAL" clId="{0CF40FEA-A783-4AD7-8854-160154AC3592}" dt="2022-01-14T04:29:30.616" v="4401" actId="478"/>
          <ac:picMkLst>
            <pc:docMk/>
            <pc:sldMk cId="1729694169" sldId="429"/>
            <ac:picMk id="7" creationId="{45416156-0BD3-4B20-A920-5F2C7036AE0F}"/>
          </ac:picMkLst>
        </pc:picChg>
        <pc:picChg chg="add mod">
          <ac:chgData name="Shoko Kakuda" userId="40706642-bbdd-4be4-a46a-1d3174691c72" providerId="ADAL" clId="{0CF40FEA-A783-4AD7-8854-160154AC3592}" dt="2022-01-14T04:30:26.248" v="4465" actId="1076"/>
          <ac:picMkLst>
            <pc:docMk/>
            <pc:sldMk cId="1729694169" sldId="429"/>
            <ac:picMk id="10" creationId="{957B76CA-5180-464F-9711-223CD854C72A}"/>
          </ac:picMkLst>
        </pc:picChg>
      </pc:sldChg>
      <pc:sldChg chg="delSp del mod">
        <pc:chgData name="Shoko Kakuda" userId="40706642-bbdd-4be4-a46a-1d3174691c72" providerId="ADAL" clId="{0CF40FEA-A783-4AD7-8854-160154AC3592}" dt="2022-01-14T04:30:39.441" v="4468" actId="47"/>
        <pc:sldMkLst>
          <pc:docMk/>
          <pc:sldMk cId="1728001088" sldId="430"/>
        </pc:sldMkLst>
        <pc:spChg chg="del">
          <ac:chgData name="Shoko Kakuda" userId="40706642-bbdd-4be4-a46a-1d3174691c72" providerId="ADAL" clId="{0CF40FEA-A783-4AD7-8854-160154AC3592}" dt="2022-01-14T04:28:59.747" v="4394" actId="478"/>
          <ac:spMkLst>
            <pc:docMk/>
            <pc:sldMk cId="1728001088" sldId="430"/>
            <ac:spMk id="2" creationId="{00000000-0000-0000-0000-000000000000}"/>
          </ac:spMkLst>
        </pc:spChg>
        <pc:spChg chg="del">
          <ac:chgData name="Shoko Kakuda" userId="40706642-bbdd-4be4-a46a-1d3174691c72" providerId="ADAL" clId="{0CF40FEA-A783-4AD7-8854-160154AC3592}" dt="2022-01-14T04:29:03.702" v="4395" actId="478"/>
          <ac:spMkLst>
            <pc:docMk/>
            <pc:sldMk cId="1728001088" sldId="430"/>
            <ac:spMk id="3" creationId="{00000000-0000-0000-0000-000000000000}"/>
          </ac:spMkLst>
        </pc:spChg>
        <pc:picChg chg="del">
          <ac:chgData name="Shoko Kakuda" userId="40706642-bbdd-4be4-a46a-1d3174691c72" providerId="ADAL" clId="{0CF40FEA-A783-4AD7-8854-160154AC3592}" dt="2022-01-14T04:30:17.695" v="4459" actId="21"/>
          <ac:picMkLst>
            <pc:docMk/>
            <pc:sldMk cId="1728001088" sldId="430"/>
            <ac:picMk id="14" creationId="{FF988E80-35C1-4192-BEEA-D9C405268CE7}"/>
          </ac:picMkLst>
        </pc:picChg>
      </pc:sldChg>
      <pc:sldChg chg="addSp delSp modSp add mod delAnim modAnim">
        <pc:chgData name="Shoko Kakuda" userId="40706642-bbdd-4be4-a46a-1d3174691c72" providerId="ADAL" clId="{0CF40FEA-A783-4AD7-8854-160154AC3592}" dt="2022-01-14T02:42:23.260" v="803" actId="1036"/>
        <pc:sldMkLst>
          <pc:docMk/>
          <pc:sldMk cId="1176104564" sldId="431"/>
        </pc:sldMkLst>
        <pc:picChg chg="del">
          <ac:chgData name="Shoko Kakuda" userId="40706642-bbdd-4be4-a46a-1d3174691c72" providerId="ADAL" clId="{0CF40FEA-A783-4AD7-8854-160154AC3592}" dt="2022-01-14T02:41:45.365" v="565" actId="478"/>
          <ac:picMkLst>
            <pc:docMk/>
            <pc:sldMk cId="1176104564" sldId="431"/>
            <ac:picMk id="7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2:41:43.336" v="564" actId="478"/>
          <ac:picMkLst>
            <pc:docMk/>
            <pc:sldMk cId="1176104564" sldId="431"/>
            <ac:picMk id="8" creationId="{69ACBE0B-8D1E-4C22-B926-14F21B6E7398}"/>
          </ac:picMkLst>
        </pc:picChg>
        <pc:picChg chg="add mod">
          <ac:chgData name="Shoko Kakuda" userId="40706642-bbdd-4be4-a46a-1d3174691c72" providerId="ADAL" clId="{0CF40FEA-A783-4AD7-8854-160154AC3592}" dt="2022-01-14T02:42:15.083" v="750" actId="1076"/>
          <ac:picMkLst>
            <pc:docMk/>
            <pc:sldMk cId="1176104564" sldId="431"/>
            <ac:picMk id="9" creationId="{FD243386-7DE9-424A-A7B6-BC313712CAEA}"/>
          </ac:picMkLst>
        </pc:picChg>
        <pc:picChg chg="add mod">
          <ac:chgData name="Shoko Kakuda" userId="40706642-bbdd-4be4-a46a-1d3174691c72" providerId="ADAL" clId="{0CF40FEA-A783-4AD7-8854-160154AC3592}" dt="2022-01-14T02:42:23.260" v="803" actId="1036"/>
          <ac:picMkLst>
            <pc:docMk/>
            <pc:sldMk cId="1176104564" sldId="431"/>
            <ac:picMk id="11" creationId="{F169A0CB-3998-4EC9-AD41-4EE02031978A}"/>
          </ac:picMkLst>
        </pc:picChg>
      </pc:sldChg>
      <pc:sldChg chg="addSp delSp modSp add mod delAnim modAnim">
        <pc:chgData name="Shoko Kakuda" userId="40706642-bbdd-4be4-a46a-1d3174691c72" providerId="ADAL" clId="{0CF40FEA-A783-4AD7-8854-160154AC3592}" dt="2022-01-14T02:44:00.287" v="1030" actId="20577"/>
        <pc:sldMkLst>
          <pc:docMk/>
          <pc:sldMk cId="239822898" sldId="432"/>
        </pc:sldMkLst>
        <pc:spChg chg="mod">
          <ac:chgData name="Shoko Kakuda" userId="40706642-bbdd-4be4-a46a-1d3174691c72" providerId="ADAL" clId="{0CF40FEA-A783-4AD7-8854-160154AC3592}" dt="2022-01-14T02:44:00.287" v="1030" actId="20577"/>
          <ac:spMkLst>
            <pc:docMk/>
            <pc:sldMk cId="239822898" sldId="432"/>
            <ac:spMk id="10" creationId="{A423655E-A52B-445B-A97B-58FC38204A9A}"/>
          </ac:spMkLst>
        </pc:spChg>
        <pc:picChg chg="add mod ord modCrop">
          <ac:chgData name="Shoko Kakuda" userId="40706642-bbdd-4be4-a46a-1d3174691c72" providerId="ADAL" clId="{0CF40FEA-A783-4AD7-8854-160154AC3592}" dt="2022-01-14T02:43:52.358" v="1027" actId="171"/>
          <ac:picMkLst>
            <pc:docMk/>
            <pc:sldMk cId="239822898" sldId="432"/>
            <ac:picMk id="7" creationId="{55458D57-0160-49D7-B055-1A5E38E95A8F}"/>
          </ac:picMkLst>
        </pc:picChg>
        <pc:picChg chg="add mod">
          <ac:chgData name="Shoko Kakuda" userId="40706642-bbdd-4be4-a46a-1d3174691c72" providerId="ADAL" clId="{0CF40FEA-A783-4AD7-8854-160154AC3592}" dt="2022-01-14T02:43:37.439" v="1023" actId="1037"/>
          <ac:picMkLst>
            <pc:docMk/>
            <pc:sldMk cId="239822898" sldId="432"/>
            <ac:picMk id="8" creationId="{E436C54E-4BBF-41AB-B727-A8AF41817B68}"/>
          </ac:picMkLst>
        </pc:picChg>
        <pc:picChg chg="del mod">
          <ac:chgData name="Shoko Kakuda" userId="40706642-bbdd-4be4-a46a-1d3174691c72" providerId="ADAL" clId="{0CF40FEA-A783-4AD7-8854-160154AC3592}" dt="2022-01-14T02:43:02.600" v="816" actId="478"/>
          <ac:picMkLst>
            <pc:docMk/>
            <pc:sldMk cId="239822898" sldId="432"/>
            <ac:picMk id="9" creationId="{FD243386-7DE9-424A-A7B6-BC313712CAEA}"/>
          </ac:picMkLst>
        </pc:picChg>
        <pc:picChg chg="del">
          <ac:chgData name="Shoko Kakuda" userId="40706642-bbdd-4be4-a46a-1d3174691c72" providerId="ADAL" clId="{0CF40FEA-A783-4AD7-8854-160154AC3592}" dt="2022-01-14T02:43:04.405" v="817" actId="478"/>
          <ac:picMkLst>
            <pc:docMk/>
            <pc:sldMk cId="239822898" sldId="432"/>
            <ac:picMk id="11" creationId="{F169A0CB-3998-4EC9-AD41-4EE02031978A}"/>
          </ac:picMkLst>
        </pc:picChg>
      </pc:sldChg>
      <pc:sldChg chg="addSp delSp modSp add mod">
        <pc:chgData name="Shoko Kakuda" userId="40706642-bbdd-4be4-a46a-1d3174691c72" providerId="ADAL" clId="{0CF40FEA-A783-4AD7-8854-160154AC3592}" dt="2022-01-14T03:47:27.765" v="2329"/>
        <pc:sldMkLst>
          <pc:docMk/>
          <pc:sldMk cId="981173824" sldId="433"/>
        </pc:sldMkLst>
        <pc:spChg chg="add mod">
          <ac:chgData name="Shoko Kakuda" userId="40706642-bbdd-4be4-a46a-1d3174691c72" providerId="ADAL" clId="{0CF40FEA-A783-4AD7-8854-160154AC3592}" dt="2022-01-14T02:49:28.704" v="1192" actId="164"/>
          <ac:spMkLst>
            <pc:docMk/>
            <pc:sldMk cId="981173824" sldId="433"/>
            <ac:spMk id="2" creationId="{069448B2-3C5E-40E3-8961-B21A93F07EFC}"/>
          </ac:spMkLst>
        </pc:spChg>
        <pc:spChg chg="add mod">
          <ac:chgData name="Shoko Kakuda" userId="40706642-bbdd-4be4-a46a-1d3174691c72" providerId="ADAL" clId="{0CF40FEA-A783-4AD7-8854-160154AC3592}" dt="2022-01-14T02:49:28.704" v="1192" actId="164"/>
          <ac:spMkLst>
            <pc:docMk/>
            <pc:sldMk cId="981173824" sldId="433"/>
            <ac:spMk id="17" creationId="{56AF3AB8-F1CA-41C0-BF01-9070F882E023}"/>
          </ac:spMkLst>
        </pc:spChg>
        <pc:spChg chg="add mod">
          <ac:chgData name="Shoko Kakuda" userId="40706642-bbdd-4be4-a46a-1d3174691c72" providerId="ADAL" clId="{0CF40FEA-A783-4AD7-8854-160154AC3592}" dt="2022-01-14T02:49:28.704" v="1192" actId="164"/>
          <ac:spMkLst>
            <pc:docMk/>
            <pc:sldMk cId="981173824" sldId="433"/>
            <ac:spMk id="18" creationId="{86429E0F-069D-4B89-9EA0-A94E202DBFB0}"/>
          </ac:spMkLst>
        </pc:spChg>
        <pc:spChg chg="add mod">
          <ac:chgData name="Shoko Kakuda" userId="40706642-bbdd-4be4-a46a-1d3174691c72" providerId="ADAL" clId="{0CF40FEA-A783-4AD7-8854-160154AC3592}" dt="2022-01-14T02:49:28.704" v="1192" actId="164"/>
          <ac:spMkLst>
            <pc:docMk/>
            <pc:sldMk cId="981173824" sldId="433"/>
            <ac:spMk id="19" creationId="{2A1CEE3D-D83F-4C90-A5F2-5EE6841C8A37}"/>
          </ac:spMkLst>
        </pc:spChg>
        <pc:spChg chg="add del mod">
          <ac:chgData name="Shoko Kakuda" userId="40706642-bbdd-4be4-a46a-1d3174691c72" providerId="ADAL" clId="{0CF40FEA-A783-4AD7-8854-160154AC3592}" dt="2022-01-14T02:57:06.061" v="1665" actId="478"/>
          <ac:spMkLst>
            <pc:docMk/>
            <pc:sldMk cId="981173824" sldId="433"/>
            <ac:spMk id="20" creationId="{E8AD492D-764E-4EF0-BEEC-1C1A7BC1A9D0}"/>
          </ac:spMkLst>
        </pc:spChg>
        <pc:grpChg chg="add mod ord">
          <ac:chgData name="Shoko Kakuda" userId="40706642-bbdd-4be4-a46a-1d3174691c72" providerId="ADAL" clId="{0CF40FEA-A783-4AD7-8854-160154AC3592}" dt="2022-01-14T02:49:34.217" v="1193" actId="167"/>
          <ac:grpSpMkLst>
            <pc:docMk/>
            <pc:sldMk cId="981173824" sldId="433"/>
            <ac:grpSpMk id="3" creationId="{C0DE29E6-9C4E-4AC1-AA29-7B6A4A611025}"/>
          </ac:grpSpMkLst>
        </pc:grpChg>
        <pc:picChg chg="mod">
          <ac:chgData name="Shoko Kakuda" userId="40706642-bbdd-4be4-a46a-1d3174691c72" providerId="ADAL" clId="{0CF40FEA-A783-4AD7-8854-160154AC3592}" dt="2022-01-14T02:49:28.704" v="1192" actId="164"/>
          <ac:picMkLst>
            <pc:docMk/>
            <pc:sldMk cId="981173824" sldId="433"/>
            <ac:picMk id="10" creationId="{1F0241FF-970B-4F7E-9FE6-D88D47EFF14F}"/>
          </ac:picMkLst>
        </pc:picChg>
        <pc:picChg chg="del">
          <ac:chgData name="Shoko Kakuda" userId="40706642-bbdd-4be4-a46a-1d3174691c72" providerId="ADAL" clId="{0CF40FEA-A783-4AD7-8854-160154AC3592}" dt="2022-01-14T03:47:25.633" v="2328" actId="21"/>
          <ac:picMkLst>
            <pc:docMk/>
            <pc:sldMk cId="981173824" sldId="433"/>
            <ac:picMk id="12" creationId="{9C3911E3-8318-41C9-B982-535DCA54DE58}"/>
          </ac:picMkLst>
        </pc:picChg>
        <pc:picChg chg="add mod">
          <ac:chgData name="Shoko Kakuda" userId="40706642-bbdd-4be4-a46a-1d3174691c72" providerId="ADAL" clId="{0CF40FEA-A783-4AD7-8854-160154AC3592}" dt="2022-01-14T03:47:27.765" v="2329"/>
          <ac:picMkLst>
            <pc:docMk/>
            <pc:sldMk cId="981173824" sldId="433"/>
            <ac:picMk id="21" creationId="{5760E0D4-775F-4686-BAE7-F5D7EE81A550}"/>
          </ac:picMkLst>
        </pc:picChg>
      </pc:sldChg>
      <pc:sldChg chg="addSp modSp add mod modNotesTx">
        <pc:chgData name="Shoko Kakuda" userId="40706642-bbdd-4be4-a46a-1d3174691c72" providerId="ADAL" clId="{0CF40FEA-A783-4AD7-8854-160154AC3592}" dt="2022-01-14T02:56:33.539" v="1661" actId="1037"/>
        <pc:sldMkLst>
          <pc:docMk/>
          <pc:sldMk cId="3775129204" sldId="434"/>
        </pc:sldMkLst>
        <pc:spChg chg="add mod">
          <ac:chgData name="Shoko Kakuda" userId="40706642-bbdd-4be4-a46a-1d3174691c72" providerId="ADAL" clId="{0CF40FEA-A783-4AD7-8854-160154AC3592}" dt="2022-01-14T02:53:59.463" v="1197" actId="1076"/>
          <ac:spMkLst>
            <pc:docMk/>
            <pc:sldMk cId="3775129204" sldId="434"/>
            <ac:spMk id="9" creationId="{9D455DAD-536E-4178-922B-E7AA69D68722}"/>
          </ac:spMkLst>
        </pc:spChg>
        <pc:spChg chg="add mod">
          <ac:chgData name="Shoko Kakuda" userId="40706642-bbdd-4be4-a46a-1d3174691c72" providerId="ADAL" clId="{0CF40FEA-A783-4AD7-8854-160154AC3592}" dt="2022-01-14T02:54:08.621" v="1198" actId="1076"/>
          <ac:spMkLst>
            <pc:docMk/>
            <pc:sldMk cId="3775129204" sldId="434"/>
            <ac:spMk id="11" creationId="{EA46A13F-18EC-498D-8547-88538D93D67F}"/>
          </ac:spMkLst>
        </pc:spChg>
        <pc:spChg chg="add mod">
          <ac:chgData name="Shoko Kakuda" userId="40706642-bbdd-4be4-a46a-1d3174691c72" providerId="ADAL" clId="{0CF40FEA-A783-4AD7-8854-160154AC3592}" dt="2022-01-14T02:54:18.108" v="1199" actId="1076"/>
          <ac:spMkLst>
            <pc:docMk/>
            <pc:sldMk cId="3775129204" sldId="434"/>
            <ac:spMk id="12" creationId="{C8C38F0B-6CB6-4AAD-A5A7-9C02F3F6DC9D}"/>
          </ac:spMkLst>
        </pc:spChg>
        <pc:spChg chg="add mod">
          <ac:chgData name="Shoko Kakuda" userId="40706642-bbdd-4be4-a46a-1d3174691c72" providerId="ADAL" clId="{0CF40FEA-A783-4AD7-8854-160154AC3592}" dt="2022-01-14T02:54:31.950" v="1232" actId="1076"/>
          <ac:spMkLst>
            <pc:docMk/>
            <pc:sldMk cId="3775129204" sldId="434"/>
            <ac:spMk id="13" creationId="{1796258E-CF1A-4C4F-8E84-B35A95DA5CF5}"/>
          </ac:spMkLst>
        </pc:spChg>
        <pc:spChg chg="add mod">
          <ac:chgData name="Shoko Kakuda" userId="40706642-bbdd-4be4-a46a-1d3174691c72" providerId="ADAL" clId="{0CF40FEA-A783-4AD7-8854-160154AC3592}" dt="2022-01-14T02:55:19.092" v="1477" actId="1037"/>
          <ac:spMkLst>
            <pc:docMk/>
            <pc:sldMk cId="3775129204" sldId="434"/>
            <ac:spMk id="14" creationId="{F2711E87-D26E-4400-8B95-728239B47CEA}"/>
          </ac:spMkLst>
        </pc:spChg>
        <pc:spChg chg="add mod">
          <ac:chgData name="Shoko Kakuda" userId="40706642-bbdd-4be4-a46a-1d3174691c72" providerId="ADAL" clId="{0CF40FEA-A783-4AD7-8854-160154AC3592}" dt="2022-01-14T02:54:52.034" v="1353" actId="1036"/>
          <ac:spMkLst>
            <pc:docMk/>
            <pc:sldMk cId="3775129204" sldId="434"/>
            <ac:spMk id="15" creationId="{18621319-60C9-400F-A269-EBEAE96991A7}"/>
          </ac:spMkLst>
        </pc:spChg>
        <pc:spChg chg="add mod">
          <ac:chgData name="Shoko Kakuda" userId="40706642-bbdd-4be4-a46a-1d3174691c72" providerId="ADAL" clId="{0CF40FEA-A783-4AD7-8854-160154AC3592}" dt="2022-01-14T02:55:04.366" v="1448" actId="1038"/>
          <ac:spMkLst>
            <pc:docMk/>
            <pc:sldMk cId="3775129204" sldId="434"/>
            <ac:spMk id="16" creationId="{2BE6BCD6-AB4B-406C-8E7E-E4D5FFA8DD6B}"/>
          </ac:spMkLst>
        </pc:spChg>
        <pc:spChg chg="add mod">
          <ac:chgData name="Shoko Kakuda" userId="40706642-bbdd-4be4-a46a-1d3174691c72" providerId="ADAL" clId="{0CF40FEA-A783-4AD7-8854-160154AC3592}" dt="2022-01-14T02:55:32.247" v="1545" actId="1076"/>
          <ac:spMkLst>
            <pc:docMk/>
            <pc:sldMk cId="3775129204" sldId="434"/>
            <ac:spMk id="17" creationId="{6ABF385A-9525-4840-8C7A-81A7E977B9B7}"/>
          </ac:spMkLst>
        </pc:spChg>
        <pc:spChg chg="add mod">
          <ac:chgData name="Shoko Kakuda" userId="40706642-bbdd-4be4-a46a-1d3174691c72" providerId="ADAL" clId="{0CF40FEA-A783-4AD7-8854-160154AC3592}" dt="2022-01-14T02:55:50.777" v="1556" actId="1076"/>
          <ac:spMkLst>
            <pc:docMk/>
            <pc:sldMk cId="3775129204" sldId="434"/>
            <ac:spMk id="18" creationId="{F528BB7D-F9A0-4CBA-BD2E-A72AED4D24E4}"/>
          </ac:spMkLst>
        </pc:spChg>
        <pc:spChg chg="add mod">
          <ac:chgData name="Shoko Kakuda" userId="40706642-bbdd-4be4-a46a-1d3174691c72" providerId="ADAL" clId="{0CF40FEA-A783-4AD7-8854-160154AC3592}" dt="2022-01-14T02:56:13.994" v="1644" actId="1076"/>
          <ac:spMkLst>
            <pc:docMk/>
            <pc:sldMk cId="3775129204" sldId="434"/>
            <ac:spMk id="19" creationId="{E3413320-0C0E-494C-AA38-FA04A39BB8ED}"/>
          </ac:spMkLst>
        </pc:spChg>
        <pc:spChg chg="add mod">
          <ac:chgData name="Shoko Kakuda" userId="40706642-bbdd-4be4-a46a-1d3174691c72" providerId="ADAL" clId="{0CF40FEA-A783-4AD7-8854-160154AC3592}" dt="2022-01-14T02:56:33.539" v="1661" actId="1037"/>
          <ac:spMkLst>
            <pc:docMk/>
            <pc:sldMk cId="3775129204" sldId="434"/>
            <ac:spMk id="20" creationId="{5A8BB8AA-F24D-4224-94B8-1490531150FD}"/>
          </ac:spMkLst>
        </pc:spChg>
      </pc:sldChg>
      <pc:sldChg chg="add del">
        <pc:chgData name="Shoko Kakuda" userId="40706642-bbdd-4be4-a46a-1d3174691c72" providerId="ADAL" clId="{0CF40FEA-A783-4AD7-8854-160154AC3592}" dt="2022-01-14T02:57:11.243" v="1667"/>
        <pc:sldMkLst>
          <pc:docMk/>
          <pc:sldMk cId="625710603" sldId="435"/>
        </pc:sldMkLst>
      </pc:sldChg>
      <pc:sldChg chg="addSp delSp modSp add mod">
        <pc:chgData name="Shoko Kakuda" userId="40706642-bbdd-4be4-a46a-1d3174691c72" providerId="ADAL" clId="{0CF40FEA-A783-4AD7-8854-160154AC3592}" dt="2022-01-14T03:01:53.038" v="1817" actId="171"/>
        <pc:sldMkLst>
          <pc:docMk/>
          <pc:sldMk cId="2128004726" sldId="435"/>
        </pc:sldMkLst>
        <pc:spChg chg="add mod">
          <ac:chgData name="Shoko Kakuda" userId="40706642-bbdd-4be4-a46a-1d3174691c72" providerId="ADAL" clId="{0CF40FEA-A783-4AD7-8854-160154AC3592}" dt="2022-01-14T03:01:42.735" v="1815" actId="164"/>
          <ac:spMkLst>
            <pc:docMk/>
            <pc:sldMk cId="2128004726" sldId="435"/>
            <ac:spMk id="2" creationId="{A1B5D440-F24C-43D8-8024-DF8E5F763B38}"/>
          </ac:spMkLst>
        </pc:spChg>
        <pc:spChg chg="del">
          <ac:chgData name="Shoko Kakuda" userId="40706642-bbdd-4be4-a46a-1d3174691c72" providerId="ADAL" clId="{0CF40FEA-A783-4AD7-8854-160154AC3592}" dt="2022-01-14T03:00:23.961" v="1788" actId="478"/>
          <ac:spMkLst>
            <pc:docMk/>
            <pc:sldMk cId="2128004726" sldId="435"/>
            <ac:spMk id="9" creationId="{24ED5EFF-6A33-4C43-A3CA-DC31CC348696}"/>
          </ac:spMkLst>
        </pc:spChg>
        <pc:spChg chg="add mod">
          <ac:chgData name="Shoko Kakuda" userId="40706642-bbdd-4be4-a46a-1d3174691c72" providerId="ADAL" clId="{0CF40FEA-A783-4AD7-8854-160154AC3592}" dt="2022-01-14T03:00:24.291" v="1789"/>
          <ac:spMkLst>
            <pc:docMk/>
            <pc:sldMk cId="2128004726" sldId="435"/>
            <ac:spMk id="11" creationId="{CFF92D99-11E3-4947-A355-1E127B3E07E4}"/>
          </ac:spMkLst>
        </pc:spChg>
        <pc:spChg chg="add mod">
          <ac:chgData name="Shoko Kakuda" userId="40706642-bbdd-4be4-a46a-1d3174691c72" providerId="ADAL" clId="{0CF40FEA-A783-4AD7-8854-160154AC3592}" dt="2022-01-14T03:01:42.735" v="1815" actId="164"/>
          <ac:spMkLst>
            <pc:docMk/>
            <pc:sldMk cId="2128004726" sldId="435"/>
            <ac:spMk id="12" creationId="{8484838F-9B83-4A24-B1A3-36EDCE37A4C1}"/>
          </ac:spMkLst>
        </pc:spChg>
        <pc:spChg chg="add mod">
          <ac:chgData name="Shoko Kakuda" userId="40706642-bbdd-4be4-a46a-1d3174691c72" providerId="ADAL" clId="{0CF40FEA-A783-4AD7-8854-160154AC3592}" dt="2022-01-14T03:01:42.735" v="1815" actId="164"/>
          <ac:spMkLst>
            <pc:docMk/>
            <pc:sldMk cId="2128004726" sldId="435"/>
            <ac:spMk id="13" creationId="{D3D13EFF-1D07-4299-92B2-A126ED69C17B}"/>
          </ac:spMkLst>
        </pc:spChg>
        <pc:spChg chg="add mod">
          <ac:chgData name="Shoko Kakuda" userId="40706642-bbdd-4be4-a46a-1d3174691c72" providerId="ADAL" clId="{0CF40FEA-A783-4AD7-8854-160154AC3592}" dt="2022-01-14T03:01:42.735" v="1815" actId="164"/>
          <ac:spMkLst>
            <pc:docMk/>
            <pc:sldMk cId="2128004726" sldId="435"/>
            <ac:spMk id="14" creationId="{A983FB03-5A0E-47A1-8B50-D8B8009F08B6}"/>
          </ac:spMkLst>
        </pc:spChg>
        <pc:grpChg chg="add mod ord">
          <ac:chgData name="Shoko Kakuda" userId="40706642-bbdd-4be4-a46a-1d3174691c72" providerId="ADAL" clId="{0CF40FEA-A783-4AD7-8854-160154AC3592}" dt="2022-01-14T03:01:47.647" v="1816" actId="167"/>
          <ac:grpSpMkLst>
            <pc:docMk/>
            <pc:sldMk cId="2128004726" sldId="435"/>
            <ac:grpSpMk id="3" creationId="{594CBB6C-52D7-4B00-BF48-FBDC14A462B2}"/>
          </ac:grpSpMkLst>
        </pc:grpChg>
        <pc:picChg chg="add mod">
          <ac:chgData name="Shoko Kakuda" userId="40706642-bbdd-4be4-a46a-1d3174691c72" providerId="ADAL" clId="{0CF40FEA-A783-4AD7-8854-160154AC3592}" dt="2022-01-14T02:59:47.229" v="1779" actId="1076"/>
          <ac:picMkLst>
            <pc:docMk/>
            <pc:sldMk cId="2128004726" sldId="435"/>
            <ac:picMk id="6" creationId="{4793A0E8-5A19-441D-83B6-0EE3CEB394E6}"/>
          </ac:picMkLst>
        </pc:picChg>
        <pc:picChg chg="ord">
          <ac:chgData name="Shoko Kakuda" userId="40706642-bbdd-4be4-a46a-1d3174691c72" providerId="ADAL" clId="{0CF40FEA-A783-4AD7-8854-160154AC3592}" dt="2022-01-14T03:01:53.038" v="1817" actId="171"/>
          <ac:picMkLst>
            <pc:docMk/>
            <pc:sldMk cId="2128004726" sldId="435"/>
            <ac:picMk id="7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01:42.735" v="1815" actId="164"/>
          <ac:picMkLst>
            <pc:docMk/>
            <pc:sldMk cId="2128004726" sldId="435"/>
            <ac:picMk id="10" creationId="{F127DB08-34D1-4C2E-B285-8CF290A11C96}"/>
          </ac:picMkLst>
        </pc:picChg>
      </pc:sldChg>
      <pc:sldChg chg="addSp delSp modSp add mod">
        <pc:chgData name="Shoko Kakuda" userId="40706642-bbdd-4be4-a46a-1d3174691c72" providerId="ADAL" clId="{0CF40FEA-A783-4AD7-8854-160154AC3592}" dt="2022-01-14T03:47:11.419" v="2327" actId="21"/>
        <pc:sldMkLst>
          <pc:docMk/>
          <pc:sldMk cId="3666790294" sldId="436"/>
        </pc:sldMkLst>
        <pc:picChg chg="mod">
          <ac:chgData name="Shoko Kakuda" userId="40706642-bbdd-4be4-a46a-1d3174691c72" providerId="ADAL" clId="{0CF40FEA-A783-4AD7-8854-160154AC3592}" dt="2022-01-14T03:45:18.210" v="2303" actId="1038"/>
          <ac:picMkLst>
            <pc:docMk/>
            <pc:sldMk cId="3666790294" sldId="436"/>
            <ac:picMk id="6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3:45:18.210" v="2303" actId="1038"/>
          <ac:picMkLst>
            <pc:docMk/>
            <pc:sldMk cId="3666790294" sldId="436"/>
            <ac:picMk id="7" creationId="{00000000-0000-0000-0000-000000000000}"/>
          </ac:picMkLst>
        </pc:picChg>
        <pc:picChg chg="add del mod">
          <ac:chgData name="Shoko Kakuda" userId="40706642-bbdd-4be4-a46a-1d3174691c72" providerId="ADAL" clId="{0CF40FEA-A783-4AD7-8854-160154AC3592}" dt="2022-01-14T03:47:11.419" v="2327" actId="21"/>
          <ac:picMkLst>
            <pc:docMk/>
            <pc:sldMk cId="3666790294" sldId="436"/>
            <ac:picMk id="8" creationId="{E93C54E4-E3D0-412A-BDDE-2B5ACA4A5157}"/>
          </ac:picMkLst>
        </pc:picChg>
        <pc:picChg chg="add del">
          <ac:chgData name="Shoko Kakuda" userId="40706642-bbdd-4be4-a46a-1d3174691c72" providerId="ADAL" clId="{0CF40FEA-A783-4AD7-8854-160154AC3592}" dt="2022-01-14T03:47:11.419" v="2327" actId="21"/>
          <ac:picMkLst>
            <pc:docMk/>
            <pc:sldMk cId="3666790294" sldId="436"/>
            <ac:picMk id="9" creationId="{B46D2E39-144E-4614-BB76-2312E5E44809}"/>
          </ac:picMkLst>
        </pc:picChg>
        <pc:picChg chg="del">
          <ac:chgData name="Shoko Kakuda" userId="40706642-bbdd-4be4-a46a-1d3174691c72" providerId="ADAL" clId="{0CF40FEA-A783-4AD7-8854-160154AC3592}" dt="2022-01-14T03:44:41.816" v="2162" actId="478"/>
          <ac:picMkLst>
            <pc:docMk/>
            <pc:sldMk cId="3666790294" sldId="436"/>
            <ac:picMk id="10" creationId="{CFD86F56-93D8-4DA8-AA3D-4CF9A7D9752A}"/>
          </ac:picMkLst>
        </pc:picChg>
        <pc:picChg chg="add del mod ord">
          <ac:chgData name="Shoko Kakuda" userId="40706642-bbdd-4be4-a46a-1d3174691c72" providerId="ADAL" clId="{0CF40FEA-A783-4AD7-8854-160154AC3592}" dt="2022-01-14T03:47:11.419" v="2327" actId="21"/>
          <ac:picMkLst>
            <pc:docMk/>
            <pc:sldMk cId="3666790294" sldId="436"/>
            <ac:picMk id="11" creationId="{95162AF3-4208-4B17-B76C-D741EF0FFF1B}"/>
          </ac:picMkLst>
        </pc:picChg>
      </pc:sldChg>
      <pc:sldChg chg="addSp delSp modSp add mod delAnim">
        <pc:chgData name="Shoko Kakuda" userId="40706642-bbdd-4be4-a46a-1d3174691c72" providerId="ADAL" clId="{0CF40FEA-A783-4AD7-8854-160154AC3592}" dt="2022-01-14T03:52:07.590" v="3108" actId="167"/>
        <pc:sldMkLst>
          <pc:docMk/>
          <pc:sldMk cId="2411473247" sldId="437"/>
        </pc:sldMkLst>
        <pc:spChg chg="add del mod">
          <ac:chgData name="Shoko Kakuda" userId="40706642-bbdd-4be4-a46a-1d3174691c72" providerId="ADAL" clId="{0CF40FEA-A783-4AD7-8854-160154AC3592}" dt="2022-01-14T03:46:13.851" v="2312" actId="478"/>
          <ac:spMkLst>
            <pc:docMk/>
            <pc:sldMk cId="2411473247" sldId="437"/>
            <ac:spMk id="3" creationId="{3ADC896E-877E-4177-882A-3EE7D01CEDCF}"/>
          </ac:spMkLst>
        </pc:spChg>
        <pc:grpChg chg="add mod">
          <ac:chgData name="Shoko Kakuda" userId="40706642-bbdd-4be4-a46a-1d3174691c72" providerId="ADAL" clId="{0CF40FEA-A783-4AD7-8854-160154AC3592}" dt="2022-01-14T03:51:23.489" v="3022" actId="164"/>
          <ac:grpSpMkLst>
            <pc:docMk/>
            <pc:sldMk cId="2411473247" sldId="437"/>
            <ac:grpSpMk id="4" creationId="{FFD70DF5-2544-418C-9DCC-AA0DC0170CA3}"/>
          </ac:grpSpMkLst>
        </pc:grpChg>
        <pc:grpChg chg="add mod">
          <ac:chgData name="Shoko Kakuda" userId="40706642-bbdd-4be4-a46a-1d3174691c72" providerId="ADAL" clId="{0CF40FEA-A783-4AD7-8854-160154AC3592}" dt="2022-01-14T03:51:23.489" v="3022" actId="164"/>
          <ac:grpSpMkLst>
            <pc:docMk/>
            <pc:sldMk cId="2411473247" sldId="437"/>
            <ac:grpSpMk id="5" creationId="{A0B3A486-66BD-4877-B95F-0444DBA10235}"/>
          </ac:grpSpMkLst>
        </pc:grpChg>
        <pc:grpChg chg="add mod ord">
          <ac:chgData name="Shoko Kakuda" userId="40706642-bbdd-4be4-a46a-1d3174691c72" providerId="ADAL" clId="{0CF40FEA-A783-4AD7-8854-160154AC3592}" dt="2022-01-14T03:51:23.489" v="3022" actId="164"/>
          <ac:grpSpMkLst>
            <pc:docMk/>
            <pc:sldMk cId="2411473247" sldId="437"/>
            <ac:grpSpMk id="15" creationId="{6EA876E5-C748-4BD5-89B6-43CA8676F726}"/>
          </ac:grpSpMkLst>
        </pc:grpChg>
        <pc:grpChg chg="add mod">
          <ac:chgData name="Shoko Kakuda" userId="40706642-bbdd-4be4-a46a-1d3174691c72" providerId="ADAL" clId="{0CF40FEA-A783-4AD7-8854-160154AC3592}" dt="2022-01-14T03:51:23.489" v="3022" actId="164"/>
          <ac:grpSpMkLst>
            <pc:docMk/>
            <pc:sldMk cId="2411473247" sldId="437"/>
            <ac:grpSpMk id="19" creationId="{A7A3E1D0-5248-4015-84B4-8891987D9791}"/>
          </ac:grpSpMkLst>
        </pc:grpChg>
        <pc:grpChg chg="add mod">
          <ac:chgData name="Shoko Kakuda" userId="40706642-bbdd-4be4-a46a-1d3174691c72" providerId="ADAL" clId="{0CF40FEA-A783-4AD7-8854-160154AC3592}" dt="2022-01-14T03:51:23.489" v="3022" actId="164"/>
          <ac:grpSpMkLst>
            <pc:docMk/>
            <pc:sldMk cId="2411473247" sldId="437"/>
            <ac:grpSpMk id="23" creationId="{676C0A76-F4A3-4F30-BDDE-F45458498B83}"/>
          </ac:grpSpMkLst>
        </pc:grpChg>
        <pc:picChg chg="del">
          <ac:chgData name="Shoko Kakuda" userId="40706642-bbdd-4be4-a46a-1d3174691c72" providerId="ADAL" clId="{0CF40FEA-A783-4AD7-8854-160154AC3592}" dt="2022-01-14T03:46:08.667" v="2310" actId="478"/>
          <ac:picMkLst>
            <pc:docMk/>
            <pc:sldMk cId="2411473247" sldId="437"/>
            <ac:picMk id="6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3:46:09.483" v="2311" actId="478"/>
          <ac:picMkLst>
            <pc:docMk/>
            <pc:sldMk cId="2411473247" sldId="437"/>
            <ac:picMk id="7" creationId="{00000000-0000-0000-0000-000000000000}"/>
          </ac:picMkLst>
        </pc:picChg>
        <pc:picChg chg="del">
          <ac:chgData name="Shoko Kakuda" userId="40706642-bbdd-4be4-a46a-1d3174691c72" providerId="ADAL" clId="{0CF40FEA-A783-4AD7-8854-160154AC3592}" dt="2022-01-14T03:46:05.772" v="2308" actId="478"/>
          <ac:picMkLst>
            <pc:docMk/>
            <pc:sldMk cId="2411473247" sldId="437"/>
            <ac:picMk id="8" creationId="{E93C54E4-E3D0-412A-BDDE-2B5ACA4A5157}"/>
          </ac:picMkLst>
        </pc:picChg>
        <pc:picChg chg="del">
          <ac:chgData name="Shoko Kakuda" userId="40706642-bbdd-4be4-a46a-1d3174691c72" providerId="ADAL" clId="{0CF40FEA-A783-4AD7-8854-160154AC3592}" dt="2022-01-14T03:51:34.811" v="3023" actId="478"/>
          <ac:picMkLst>
            <pc:docMk/>
            <pc:sldMk cId="2411473247" sldId="437"/>
            <ac:picMk id="9" creationId="{B46D2E39-144E-4614-BB76-2312E5E44809}"/>
          </ac:picMkLst>
        </pc:picChg>
        <pc:picChg chg="add mod">
          <ac:chgData name="Shoko Kakuda" userId="40706642-bbdd-4be4-a46a-1d3174691c72" providerId="ADAL" clId="{0CF40FEA-A783-4AD7-8854-160154AC3592}" dt="2022-01-14T03:46:21.306" v="2315" actId="1076"/>
          <ac:picMkLst>
            <pc:docMk/>
            <pc:sldMk cId="2411473247" sldId="437"/>
            <ac:picMk id="10" creationId="{C17FE29F-F84D-4D10-8C5A-492E674A3A60}"/>
          </ac:picMkLst>
        </pc:picChg>
        <pc:picChg chg="del">
          <ac:chgData name="Shoko Kakuda" userId="40706642-bbdd-4be4-a46a-1d3174691c72" providerId="ADAL" clId="{0CF40FEA-A783-4AD7-8854-160154AC3592}" dt="2022-01-14T03:46:06.671" v="2309" actId="478"/>
          <ac:picMkLst>
            <pc:docMk/>
            <pc:sldMk cId="2411473247" sldId="437"/>
            <ac:picMk id="11" creationId="{95162AF3-4208-4B17-B76C-D741EF0FFF1B}"/>
          </ac:picMkLst>
        </pc:picChg>
        <pc:picChg chg="add del mod">
          <ac:chgData name="Shoko Kakuda" userId="40706642-bbdd-4be4-a46a-1d3174691c72" providerId="ADAL" clId="{0CF40FEA-A783-4AD7-8854-160154AC3592}" dt="2022-01-14T03:48:03.771" v="2336" actId="478"/>
          <ac:picMkLst>
            <pc:docMk/>
            <pc:sldMk cId="2411473247" sldId="437"/>
            <ac:picMk id="13" creationId="{70F9A52D-99A7-468F-8323-85446838663C}"/>
          </ac:picMkLst>
        </pc:picChg>
        <pc:picChg chg="add del mod modCrop">
          <ac:chgData name="Shoko Kakuda" userId="40706642-bbdd-4be4-a46a-1d3174691c72" providerId="ADAL" clId="{0CF40FEA-A783-4AD7-8854-160154AC3592}" dt="2022-01-14T03:47:59.917" v="2335" actId="478"/>
          <ac:picMkLst>
            <pc:docMk/>
            <pc:sldMk cId="2411473247" sldId="437"/>
            <ac:picMk id="14" creationId="{80FA3F7E-15AC-407D-9B05-C2B6E21C4676}"/>
          </ac:picMkLst>
        </pc:picChg>
        <pc:picChg chg="mod">
          <ac:chgData name="Shoko Kakuda" userId="40706642-bbdd-4be4-a46a-1d3174691c72" providerId="ADAL" clId="{0CF40FEA-A783-4AD7-8854-160154AC3592}" dt="2022-01-14T03:48:32.951" v="2343"/>
          <ac:picMkLst>
            <pc:docMk/>
            <pc:sldMk cId="2411473247" sldId="437"/>
            <ac:picMk id="16" creationId="{3B4FE67E-AFE1-4BCF-9D93-A838AB4AE2FC}"/>
          </ac:picMkLst>
        </pc:picChg>
        <pc:picChg chg="mod">
          <ac:chgData name="Shoko Kakuda" userId="40706642-bbdd-4be4-a46a-1d3174691c72" providerId="ADAL" clId="{0CF40FEA-A783-4AD7-8854-160154AC3592}" dt="2022-01-14T03:48:32.951" v="2343"/>
          <ac:picMkLst>
            <pc:docMk/>
            <pc:sldMk cId="2411473247" sldId="437"/>
            <ac:picMk id="17" creationId="{92EB04C4-CF97-49B8-8F51-E1AF8625B949}"/>
          </ac:picMkLst>
        </pc:picChg>
        <pc:picChg chg="mod">
          <ac:chgData name="Shoko Kakuda" userId="40706642-bbdd-4be4-a46a-1d3174691c72" providerId="ADAL" clId="{0CF40FEA-A783-4AD7-8854-160154AC3592}" dt="2022-01-14T03:48:32.951" v="2343"/>
          <ac:picMkLst>
            <pc:docMk/>
            <pc:sldMk cId="2411473247" sldId="437"/>
            <ac:picMk id="18" creationId="{43B0B210-F69B-4711-8AC3-08CA4338D3B5}"/>
          </ac:picMkLst>
        </pc:picChg>
        <pc:picChg chg="mod">
          <ac:chgData name="Shoko Kakuda" userId="40706642-bbdd-4be4-a46a-1d3174691c72" providerId="ADAL" clId="{0CF40FEA-A783-4AD7-8854-160154AC3592}" dt="2022-01-14T03:48:54.473" v="2484"/>
          <ac:picMkLst>
            <pc:docMk/>
            <pc:sldMk cId="2411473247" sldId="437"/>
            <ac:picMk id="20" creationId="{A845226E-54FA-40E3-9FFB-905DBE288E71}"/>
          </ac:picMkLst>
        </pc:picChg>
        <pc:picChg chg="mod">
          <ac:chgData name="Shoko Kakuda" userId="40706642-bbdd-4be4-a46a-1d3174691c72" providerId="ADAL" clId="{0CF40FEA-A783-4AD7-8854-160154AC3592}" dt="2022-01-14T03:48:54.473" v="2484"/>
          <ac:picMkLst>
            <pc:docMk/>
            <pc:sldMk cId="2411473247" sldId="437"/>
            <ac:picMk id="21" creationId="{A9253AE0-85E9-4EDD-B5A5-CD557F6A950B}"/>
          </ac:picMkLst>
        </pc:picChg>
        <pc:picChg chg="mod">
          <ac:chgData name="Shoko Kakuda" userId="40706642-bbdd-4be4-a46a-1d3174691c72" providerId="ADAL" clId="{0CF40FEA-A783-4AD7-8854-160154AC3592}" dt="2022-01-14T03:48:54.473" v="2484"/>
          <ac:picMkLst>
            <pc:docMk/>
            <pc:sldMk cId="2411473247" sldId="437"/>
            <ac:picMk id="22" creationId="{A822A1D4-9BB4-44D9-BD28-77821A1C9237}"/>
          </ac:picMkLst>
        </pc:picChg>
        <pc:picChg chg="mod">
          <ac:chgData name="Shoko Kakuda" userId="40706642-bbdd-4be4-a46a-1d3174691c72" providerId="ADAL" clId="{0CF40FEA-A783-4AD7-8854-160154AC3592}" dt="2022-01-14T03:49:37.320" v="2642"/>
          <ac:picMkLst>
            <pc:docMk/>
            <pc:sldMk cId="2411473247" sldId="437"/>
            <ac:picMk id="24" creationId="{87F78935-E36E-4404-855A-E98ED045A96E}"/>
          </ac:picMkLst>
        </pc:picChg>
        <pc:picChg chg="mod">
          <ac:chgData name="Shoko Kakuda" userId="40706642-bbdd-4be4-a46a-1d3174691c72" providerId="ADAL" clId="{0CF40FEA-A783-4AD7-8854-160154AC3592}" dt="2022-01-14T03:49:37.320" v="2642"/>
          <ac:picMkLst>
            <pc:docMk/>
            <pc:sldMk cId="2411473247" sldId="437"/>
            <ac:picMk id="25" creationId="{903B12BB-5E7E-4113-969E-97C86C0997A5}"/>
          </ac:picMkLst>
        </pc:picChg>
        <pc:picChg chg="mod">
          <ac:chgData name="Shoko Kakuda" userId="40706642-bbdd-4be4-a46a-1d3174691c72" providerId="ADAL" clId="{0CF40FEA-A783-4AD7-8854-160154AC3592}" dt="2022-01-14T03:49:37.320" v="2642"/>
          <ac:picMkLst>
            <pc:docMk/>
            <pc:sldMk cId="2411473247" sldId="437"/>
            <ac:picMk id="26" creationId="{95C92B27-063F-4F3F-8A9E-8E2EC01A8E2B}"/>
          </ac:picMkLst>
        </pc:picChg>
        <pc:picChg chg="add mod">
          <ac:chgData name="Shoko Kakuda" userId="40706642-bbdd-4be4-a46a-1d3174691c72" providerId="ADAL" clId="{0CF40FEA-A783-4AD7-8854-160154AC3592}" dt="2022-01-14T03:50:40.102" v="2970" actId="164"/>
          <ac:picMkLst>
            <pc:docMk/>
            <pc:sldMk cId="2411473247" sldId="437"/>
            <ac:picMk id="27" creationId="{92A0E91A-5D89-45A6-956C-20BF0F999A38}"/>
          </ac:picMkLst>
        </pc:picChg>
        <pc:picChg chg="add mod">
          <ac:chgData name="Shoko Kakuda" userId="40706642-bbdd-4be4-a46a-1d3174691c72" providerId="ADAL" clId="{0CF40FEA-A783-4AD7-8854-160154AC3592}" dt="2022-01-14T03:50:40.102" v="2970" actId="164"/>
          <ac:picMkLst>
            <pc:docMk/>
            <pc:sldMk cId="2411473247" sldId="437"/>
            <ac:picMk id="28" creationId="{566A9266-F5A8-4764-8182-DE2FF54CACF4}"/>
          </ac:picMkLst>
        </pc:picChg>
        <pc:picChg chg="add mod ord modCrop">
          <ac:chgData name="Shoko Kakuda" userId="40706642-bbdd-4be4-a46a-1d3174691c72" providerId="ADAL" clId="{0CF40FEA-A783-4AD7-8854-160154AC3592}" dt="2022-01-14T03:52:07.590" v="3108" actId="167"/>
          <ac:picMkLst>
            <pc:docMk/>
            <pc:sldMk cId="2411473247" sldId="437"/>
            <ac:picMk id="29" creationId="{3394D3C3-82DC-4F0D-B398-E7975603FF74}"/>
          </ac:picMkLst>
        </pc:picChg>
      </pc:sldChg>
      <pc:sldChg chg="addSp modSp add mod">
        <pc:chgData name="Shoko Kakuda" userId="40706642-bbdd-4be4-a46a-1d3174691c72" providerId="ADAL" clId="{0CF40FEA-A783-4AD7-8854-160154AC3592}" dt="2022-01-14T03:59:22.298" v="3479" actId="1035"/>
        <pc:sldMkLst>
          <pc:docMk/>
          <pc:sldMk cId="3015287098" sldId="438"/>
        </pc:sldMkLst>
        <pc:spChg chg="add mod">
          <ac:chgData name="Shoko Kakuda" userId="40706642-bbdd-4be4-a46a-1d3174691c72" providerId="ADAL" clId="{0CF40FEA-A783-4AD7-8854-160154AC3592}" dt="2022-01-14T03:58:23.133" v="3395" actId="1076"/>
          <ac:spMkLst>
            <pc:docMk/>
            <pc:sldMk cId="3015287098" sldId="438"/>
            <ac:spMk id="10" creationId="{6EEA4ECC-3554-4905-A198-5D56EB7A336B}"/>
          </ac:spMkLst>
        </pc:spChg>
        <pc:spChg chg="add mod">
          <ac:chgData name="Shoko Kakuda" userId="40706642-bbdd-4be4-a46a-1d3174691c72" providerId="ADAL" clId="{0CF40FEA-A783-4AD7-8854-160154AC3592}" dt="2022-01-14T03:58:17.918" v="3393" actId="14100"/>
          <ac:spMkLst>
            <pc:docMk/>
            <pc:sldMk cId="3015287098" sldId="438"/>
            <ac:spMk id="13" creationId="{52F3B08F-E699-4165-8C52-23DA290F85F0}"/>
          </ac:spMkLst>
        </pc:spChg>
        <pc:spChg chg="add mod">
          <ac:chgData name="Shoko Kakuda" userId="40706642-bbdd-4be4-a46a-1d3174691c72" providerId="ADAL" clId="{0CF40FEA-A783-4AD7-8854-160154AC3592}" dt="2022-01-14T03:58:33.215" v="3455" actId="1038"/>
          <ac:spMkLst>
            <pc:docMk/>
            <pc:sldMk cId="3015287098" sldId="438"/>
            <ac:spMk id="14" creationId="{5C8D0A21-8EF5-4E21-A4D3-A6627ABF1F9E}"/>
          </ac:spMkLst>
        </pc:spChg>
        <pc:spChg chg="add mod">
          <ac:chgData name="Shoko Kakuda" userId="40706642-bbdd-4be4-a46a-1d3174691c72" providerId="ADAL" clId="{0CF40FEA-A783-4AD7-8854-160154AC3592}" dt="2022-01-14T03:58:42.510" v="3459" actId="1038"/>
          <ac:spMkLst>
            <pc:docMk/>
            <pc:sldMk cId="3015287098" sldId="438"/>
            <ac:spMk id="15" creationId="{6B41ECF1-124A-48FB-BC5D-F825C6D1754C}"/>
          </ac:spMkLst>
        </pc:spChg>
        <pc:spChg chg="add mod">
          <ac:chgData name="Shoko Kakuda" userId="40706642-bbdd-4be4-a46a-1d3174691c72" providerId="ADAL" clId="{0CF40FEA-A783-4AD7-8854-160154AC3592}" dt="2022-01-14T03:58:55.815" v="3462" actId="14100"/>
          <ac:spMkLst>
            <pc:docMk/>
            <pc:sldMk cId="3015287098" sldId="438"/>
            <ac:spMk id="16" creationId="{F2D96630-3473-411C-B22E-6A8188F0B562}"/>
          </ac:spMkLst>
        </pc:spChg>
        <pc:spChg chg="add mod">
          <ac:chgData name="Shoko Kakuda" userId="40706642-bbdd-4be4-a46a-1d3174691c72" providerId="ADAL" clId="{0CF40FEA-A783-4AD7-8854-160154AC3592}" dt="2022-01-14T03:59:06.459" v="3470" actId="14100"/>
          <ac:spMkLst>
            <pc:docMk/>
            <pc:sldMk cId="3015287098" sldId="438"/>
            <ac:spMk id="17" creationId="{B120EC23-C615-418C-9215-EA331277A18D}"/>
          </ac:spMkLst>
        </pc:spChg>
        <pc:spChg chg="add mod">
          <ac:chgData name="Shoko Kakuda" userId="40706642-bbdd-4be4-a46a-1d3174691c72" providerId="ADAL" clId="{0CF40FEA-A783-4AD7-8854-160154AC3592}" dt="2022-01-14T03:59:14.329" v="3473" actId="14100"/>
          <ac:spMkLst>
            <pc:docMk/>
            <pc:sldMk cId="3015287098" sldId="438"/>
            <ac:spMk id="18" creationId="{E4DB36F4-5942-4ACF-9D28-1D623FB1ED74}"/>
          </ac:spMkLst>
        </pc:spChg>
        <pc:spChg chg="add mod">
          <ac:chgData name="Shoko Kakuda" userId="40706642-bbdd-4be4-a46a-1d3174691c72" providerId="ADAL" clId="{0CF40FEA-A783-4AD7-8854-160154AC3592}" dt="2022-01-14T03:59:22.298" v="3479" actId="1035"/>
          <ac:spMkLst>
            <pc:docMk/>
            <pc:sldMk cId="3015287098" sldId="438"/>
            <ac:spMk id="19" creationId="{594ED154-06A7-4E54-9D9A-1F21B51B167E}"/>
          </ac:spMkLst>
        </pc:spChg>
      </pc:sldChg>
      <pc:sldChg chg="addSp modSp add mod">
        <pc:chgData name="Shoko Kakuda" userId="40706642-bbdd-4be4-a46a-1d3174691c72" providerId="ADAL" clId="{0CF40FEA-A783-4AD7-8854-160154AC3592}" dt="2022-01-14T04:03:21.143" v="3562" actId="171"/>
        <pc:sldMkLst>
          <pc:docMk/>
          <pc:sldMk cId="400230591" sldId="439"/>
        </pc:sldMkLst>
        <pc:spChg chg="add mod">
          <ac:chgData name="Shoko Kakuda" userId="40706642-bbdd-4be4-a46a-1d3174691c72" providerId="ADAL" clId="{0CF40FEA-A783-4AD7-8854-160154AC3592}" dt="2022-01-14T04:03:11.752" v="3556" actId="164"/>
          <ac:spMkLst>
            <pc:docMk/>
            <pc:sldMk cId="400230591" sldId="439"/>
            <ac:spMk id="2" creationId="{AE4DCCF4-42C5-4416-AD5D-1A73B5BE3B12}"/>
          </ac:spMkLst>
        </pc:spChg>
        <pc:spChg chg="add mod">
          <ac:chgData name="Shoko Kakuda" userId="40706642-bbdd-4be4-a46a-1d3174691c72" providerId="ADAL" clId="{0CF40FEA-A783-4AD7-8854-160154AC3592}" dt="2022-01-14T04:03:11.752" v="3556" actId="164"/>
          <ac:spMkLst>
            <pc:docMk/>
            <pc:sldMk cId="400230591" sldId="439"/>
            <ac:spMk id="10" creationId="{5297F3FD-87C2-4FB4-9EE5-F91C21C59877}"/>
          </ac:spMkLst>
        </pc:spChg>
        <pc:spChg chg="add mod">
          <ac:chgData name="Shoko Kakuda" userId="40706642-bbdd-4be4-a46a-1d3174691c72" providerId="ADAL" clId="{0CF40FEA-A783-4AD7-8854-160154AC3592}" dt="2022-01-14T04:03:11.752" v="3556" actId="164"/>
          <ac:spMkLst>
            <pc:docMk/>
            <pc:sldMk cId="400230591" sldId="439"/>
            <ac:spMk id="13" creationId="{FC640F7E-6265-4365-AB1C-8AD172D8131C}"/>
          </ac:spMkLst>
        </pc:spChg>
        <pc:spChg chg="add mod">
          <ac:chgData name="Shoko Kakuda" userId="40706642-bbdd-4be4-a46a-1d3174691c72" providerId="ADAL" clId="{0CF40FEA-A783-4AD7-8854-160154AC3592}" dt="2022-01-14T04:03:11.752" v="3556" actId="164"/>
          <ac:spMkLst>
            <pc:docMk/>
            <pc:sldMk cId="400230591" sldId="439"/>
            <ac:spMk id="14" creationId="{4633D9A6-8917-4500-844E-60B3B8345289}"/>
          </ac:spMkLst>
        </pc:spChg>
        <pc:grpChg chg="add mod ord">
          <ac:chgData name="Shoko Kakuda" userId="40706642-bbdd-4be4-a46a-1d3174691c72" providerId="ADAL" clId="{0CF40FEA-A783-4AD7-8854-160154AC3592}" dt="2022-01-14T04:03:21.143" v="3562" actId="171"/>
          <ac:grpSpMkLst>
            <pc:docMk/>
            <pc:sldMk cId="400230591" sldId="439"/>
            <ac:grpSpMk id="3" creationId="{DA48B2F0-F0B1-40AA-BD13-FF5EE79100E0}"/>
          </ac:grpSpMkLst>
        </pc:grpChg>
        <pc:picChg chg="mod">
          <ac:chgData name="Shoko Kakuda" userId="40706642-bbdd-4be4-a46a-1d3174691c72" providerId="ADAL" clId="{0CF40FEA-A783-4AD7-8854-160154AC3592}" dt="2022-01-14T04:02:41.345" v="3551" actId="1076"/>
          <ac:picMkLst>
            <pc:docMk/>
            <pc:sldMk cId="400230591" sldId="439"/>
            <ac:picMk id="5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02:35.608" v="3549" actId="1035"/>
          <ac:picMkLst>
            <pc:docMk/>
            <pc:sldMk cId="400230591" sldId="439"/>
            <ac:picMk id="6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02:30.827" v="3540" actId="1035"/>
          <ac:picMkLst>
            <pc:docMk/>
            <pc:sldMk cId="400230591" sldId="439"/>
            <ac:picMk id="7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02:38.559" v="3550" actId="1076"/>
          <ac:picMkLst>
            <pc:docMk/>
            <pc:sldMk cId="400230591" sldId="439"/>
            <ac:picMk id="8" creationId="{00000000-0000-0000-0000-000000000000}"/>
          </ac:picMkLst>
        </pc:picChg>
        <pc:picChg chg="mod">
          <ac:chgData name="Shoko Kakuda" userId="40706642-bbdd-4be4-a46a-1d3174691c72" providerId="ADAL" clId="{0CF40FEA-A783-4AD7-8854-160154AC3592}" dt="2022-01-14T04:03:11.752" v="3556" actId="164"/>
          <ac:picMkLst>
            <pc:docMk/>
            <pc:sldMk cId="400230591" sldId="439"/>
            <ac:picMk id="11" creationId="{E22E698A-A8DC-4E03-B5C6-7698E05376D7}"/>
          </ac:picMkLst>
        </pc:picChg>
      </pc:sldChg>
      <pc:sldChg chg="addSp modSp add mod">
        <pc:chgData name="Shoko Kakuda" userId="40706642-bbdd-4be4-a46a-1d3174691c72" providerId="ADAL" clId="{0CF40FEA-A783-4AD7-8854-160154AC3592}" dt="2022-01-14T04:05:40.284" v="3620" actId="167"/>
        <pc:sldMkLst>
          <pc:docMk/>
          <pc:sldMk cId="2129408057" sldId="440"/>
        </pc:sldMkLst>
        <pc:spChg chg="add mod">
          <ac:chgData name="Shoko Kakuda" userId="40706642-bbdd-4be4-a46a-1d3174691c72" providerId="ADAL" clId="{0CF40FEA-A783-4AD7-8854-160154AC3592}" dt="2022-01-14T04:05:34.507" v="3619" actId="164"/>
          <ac:spMkLst>
            <pc:docMk/>
            <pc:sldMk cId="2129408057" sldId="440"/>
            <ac:spMk id="2" creationId="{F5BC561F-3CB3-4631-B775-BC40052926AE}"/>
          </ac:spMkLst>
        </pc:spChg>
        <pc:spChg chg="add mod">
          <ac:chgData name="Shoko Kakuda" userId="40706642-bbdd-4be4-a46a-1d3174691c72" providerId="ADAL" clId="{0CF40FEA-A783-4AD7-8854-160154AC3592}" dt="2022-01-14T04:05:34.507" v="3619" actId="164"/>
          <ac:spMkLst>
            <pc:docMk/>
            <pc:sldMk cId="2129408057" sldId="440"/>
            <ac:spMk id="12" creationId="{7A571812-5C7B-4F88-BA7E-FC318A507BC5}"/>
          </ac:spMkLst>
        </pc:spChg>
        <pc:spChg chg="add mod">
          <ac:chgData name="Shoko Kakuda" userId="40706642-bbdd-4be4-a46a-1d3174691c72" providerId="ADAL" clId="{0CF40FEA-A783-4AD7-8854-160154AC3592}" dt="2022-01-14T04:05:34.507" v="3619" actId="164"/>
          <ac:spMkLst>
            <pc:docMk/>
            <pc:sldMk cId="2129408057" sldId="440"/>
            <ac:spMk id="13" creationId="{574AE79E-0BA7-42AE-9536-C4AB76D68344}"/>
          </ac:spMkLst>
        </pc:spChg>
        <pc:spChg chg="add mod">
          <ac:chgData name="Shoko Kakuda" userId="40706642-bbdd-4be4-a46a-1d3174691c72" providerId="ADAL" clId="{0CF40FEA-A783-4AD7-8854-160154AC3592}" dt="2022-01-14T04:05:34.507" v="3619" actId="164"/>
          <ac:spMkLst>
            <pc:docMk/>
            <pc:sldMk cId="2129408057" sldId="440"/>
            <ac:spMk id="14" creationId="{49110CAB-D06A-4FBE-A796-899D1C483553}"/>
          </ac:spMkLst>
        </pc:spChg>
        <pc:spChg chg="add mod">
          <ac:chgData name="Shoko Kakuda" userId="40706642-bbdd-4be4-a46a-1d3174691c72" providerId="ADAL" clId="{0CF40FEA-A783-4AD7-8854-160154AC3592}" dt="2022-01-14T04:05:22.416" v="3618" actId="571"/>
          <ac:spMkLst>
            <pc:docMk/>
            <pc:sldMk cId="2129408057" sldId="440"/>
            <ac:spMk id="16" creationId="{E24196B9-ABFF-4881-A41D-D5391815C6D0}"/>
          </ac:spMkLst>
        </pc:spChg>
        <pc:grpChg chg="add mod ord">
          <ac:chgData name="Shoko Kakuda" userId="40706642-bbdd-4be4-a46a-1d3174691c72" providerId="ADAL" clId="{0CF40FEA-A783-4AD7-8854-160154AC3592}" dt="2022-01-14T04:05:40.284" v="3620" actId="167"/>
          <ac:grpSpMkLst>
            <pc:docMk/>
            <pc:sldMk cId="2129408057" sldId="440"/>
            <ac:grpSpMk id="3" creationId="{ECE396B5-A542-467B-AAF0-2084D3DC558A}"/>
          </ac:grpSpMkLst>
        </pc:grpChg>
        <pc:picChg chg="mod">
          <ac:chgData name="Shoko Kakuda" userId="40706642-bbdd-4be4-a46a-1d3174691c72" providerId="ADAL" clId="{0CF40FEA-A783-4AD7-8854-160154AC3592}" dt="2022-01-14T04:05:34.507" v="3619" actId="164"/>
          <ac:picMkLst>
            <pc:docMk/>
            <pc:sldMk cId="2129408057" sldId="440"/>
            <ac:picMk id="4" creationId="{00000000-0000-0000-0000-000000000000}"/>
          </ac:picMkLst>
        </pc:picChg>
        <pc:picChg chg="add mod">
          <ac:chgData name="Shoko Kakuda" userId="40706642-bbdd-4be4-a46a-1d3174691c72" providerId="ADAL" clId="{0CF40FEA-A783-4AD7-8854-160154AC3592}" dt="2022-01-14T04:05:22.416" v="3618" actId="571"/>
          <ac:picMkLst>
            <pc:docMk/>
            <pc:sldMk cId="2129408057" sldId="440"/>
            <ac:picMk id="15" creationId="{85D5085D-00CF-4796-8D7F-40C4B0ACA1DB}"/>
          </ac:picMkLst>
        </pc:picChg>
      </pc:sldChg>
      <pc:sldChg chg="addSp delSp modSp add mod">
        <pc:chgData name="Shoko Kakuda" userId="40706642-bbdd-4be4-a46a-1d3174691c72" providerId="ADAL" clId="{0CF40FEA-A783-4AD7-8854-160154AC3592}" dt="2022-01-14T04:12:21.150" v="3749" actId="171"/>
        <pc:sldMkLst>
          <pc:docMk/>
          <pc:sldMk cId="2078962310" sldId="441"/>
        </pc:sldMkLst>
        <pc:spChg chg="add mod">
          <ac:chgData name="Shoko Kakuda" userId="40706642-bbdd-4be4-a46a-1d3174691c72" providerId="ADAL" clId="{0CF40FEA-A783-4AD7-8854-160154AC3592}" dt="2022-01-14T04:12:06.353" v="3746" actId="164"/>
          <ac:spMkLst>
            <pc:docMk/>
            <pc:sldMk cId="2078962310" sldId="441"/>
            <ac:spMk id="4" creationId="{DEF94047-EDAC-4D4E-8691-7120D502545C}"/>
          </ac:spMkLst>
        </pc:spChg>
        <pc:spChg chg="add mod">
          <ac:chgData name="Shoko Kakuda" userId="40706642-bbdd-4be4-a46a-1d3174691c72" providerId="ADAL" clId="{0CF40FEA-A783-4AD7-8854-160154AC3592}" dt="2022-01-14T04:12:06.353" v="3746" actId="164"/>
          <ac:spMkLst>
            <pc:docMk/>
            <pc:sldMk cId="2078962310" sldId="441"/>
            <ac:spMk id="11" creationId="{42FE915A-E149-427B-9EB8-9E06E01C72BA}"/>
          </ac:spMkLst>
        </pc:spChg>
        <pc:spChg chg="add mod">
          <ac:chgData name="Shoko Kakuda" userId="40706642-bbdd-4be4-a46a-1d3174691c72" providerId="ADAL" clId="{0CF40FEA-A783-4AD7-8854-160154AC3592}" dt="2022-01-14T04:12:06.353" v="3746" actId="164"/>
          <ac:spMkLst>
            <pc:docMk/>
            <pc:sldMk cId="2078962310" sldId="441"/>
            <ac:spMk id="12" creationId="{F4E1BC16-39ED-4B8E-8FF4-4272221128A6}"/>
          </ac:spMkLst>
        </pc:spChg>
        <pc:spChg chg="add mod">
          <ac:chgData name="Shoko Kakuda" userId="40706642-bbdd-4be4-a46a-1d3174691c72" providerId="ADAL" clId="{0CF40FEA-A783-4AD7-8854-160154AC3592}" dt="2022-01-14T04:12:06.353" v="3746" actId="164"/>
          <ac:spMkLst>
            <pc:docMk/>
            <pc:sldMk cId="2078962310" sldId="441"/>
            <ac:spMk id="13" creationId="{8170E0A1-870D-4E39-A878-4AF23CB18165}"/>
          </ac:spMkLst>
        </pc:spChg>
        <pc:grpChg chg="add mod">
          <ac:chgData name="Shoko Kakuda" userId="40706642-bbdd-4be4-a46a-1d3174691c72" providerId="ADAL" clId="{0CF40FEA-A783-4AD7-8854-160154AC3592}" dt="2022-01-14T04:12:12.644" v="3747" actId="164"/>
          <ac:grpSpMkLst>
            <pc:docMk/>
            <pc:sldMk cId="2078962310" sldId="441"/>
            <ac:grpSpMk id="8" creationId="{BAB6B75E-BAFF-4DF4-920D-5970A769EB63}"/>
          </ac:grpSpMkLst>
        </pc:grpChg>
        <pc:grpChg chg="add mod ord">
          <ac:chgData name="Shoko Kakuda" userId="40706642-bbdd-4be4-a46a-1d3174691c72" providerId="ADAL" clId="{0CF40FEA-A783-4AD7-8854-160154AC3592}" dt="2022-01-14T04:12:16.552" v="3748" actId="167"/>
          <ac:grpSpMkLst>
            <pc:docMk/>
            <pc:sldMk cId="2078962310" sldId="441"/>
            <ac:grpSpMk id="14" creationId="{692C49B2-D9CC-4CE8-82DE-97935AE2FB99}"/>
          </ac:grpSpMkLst>
        </pc:grpChg>
        <pc:picChg chg="add mod">
          <ac:chgData name="Shoko Kakuda" userId="40706642-bbdd-4be4-a46a-1d3174691c72" providerId="ADAL" clId="{0CF40FEA-A783-4AD7-8854-160154AC3592}" dt="2022-01-14T04:10:48.139" v="3725" actId="1076"/>
          <ac:picMkLst>
            <pc:docMk/>
            <pc:sldMk cId="2078962310" sldId="441"/>
            <ac:picMk id="3" creationId="{9BBD191B-4944-44D7-90A2-42DE9D539454}"/>
          </ac:picMkLst>
        </pc:picChg>
        <pc:picChg chg="ord">
          <ac:chgData name="Shoko Kakuda" userId="40706642-bbdd-4be4-a46a-1d3174691c72" providerId="ADAL" clId="{0CF40FEA-A783-4AD7-8854-160154AC3592}" dt="2022-01-14T04:12:21.150" v="3749" actId="171"/>
          <ac:picMkLst>
            <pc:docMk/>
            <pc:sldMk cId="2078962310" sldId="441"/>
            <ac:picMk id="5" creationId="{00000000-0000-0000-0000-000000000000}"/>
          </ac:picMkLst>
        </pc:picChg>
        <pc:picChg chg="add del mod">
          <ac:chgData name="Shoko Kakuda" userId="40706642-bbdd-4be4-a46a-1d3174691c72" providerId="ADAL" clId="{0CF40FEA-A783-4AD7-8854-160154AC3592}" dt="2022-01-14T04:10:38.556" v="3724" actId="478"/>
          <ac:picMkLst>
            <pc:docMk/>
            <pc:sldMk cId="2078962310" sldId="441"/>
            <ac:picMk id="7" creationId="{06B5C143-905C-4143-B5E3-705294DCFF26}"/>
          </ac:picMkLst>
        </pc:picChg>
        <pc:picChg chg="mod">
          <ac:chgData name="Shoko Kakuda" userId="40706642-bbdd-4be4-a46a-1d3174691c72" providerId="ADAL" clId="{0CF40FEA-A783-4AD7-8854-160154AC3592}" dt="2022-01-14T04:12:12.644" v="3747" actId="164"/>
          <ac:picMkLst>
            <pc:docMk/>
            <pc:sldMk cId="2078962310" sldId="441"/>
            <ac:picMk id="9" creationId="{C638CAB1-441F-477C-8B41-BE0D6B8FA7B1}"/>
          </ac:picMkLst>
        </pc:picChg>
      </pc:sldChg>
      <pc:sldChg chg="addSp modSp add mod">
        <pc:chgData name="Shoko Kakuda" userId="40706642-bbdd-4be4-a46a-1d3174691c72" providerId="ADAL" clId="{0CF40FEA-A783-4AD7-8854-160154AC3592}" dt="2022-01-14T04:25:08.904" v="4339" actId="1076"/>
        <pc:sldMkLst>
          <pc:docMk/>
          <pc:sldMk cId="833910841" sldId="442"/>
        </pc:sldMkLst>
        <pc:spChg chg="add mod">
          <ac:chgData name="Shoko Kakuda" userId="40706642-bbdd-4be4-a46a-1d3174691c72" providerId="ADAL" clId="{0CF40FEA-A783-4AD7-8854-160154AC3592}" dt="2022-01-14T04:25:08.904" v="4339" actId="1076"/>
          <ac:spMkLst>
            <pc:docMk/>
            <pc:sldMk cId="833910841" sldId="442"/>
            <ac:spMk id="2" creationId="{BF8859BB-51F6-4CC7-AB64-BEA765D17E38}"/>
          </ac:spMkLst>
        </pc:spChg>
      </pc:sldChg>
      <pc:sldChg chg="add del">
        <pc:chgData name="Shoko Kakuda" userId="40706642-bbdd-4be4-a46a-1d3174691c72" providerId="ADAL" clId="{0CF40FEA-A783-4AD7-8854-160154AC3592}" dt="2022-01-14T04:26:01.430" v="4344" actId="47"/>
        <pc:sldMkLst>
          <pc:docMk/>
          <pc:sldMk cId="1659043752" sldId="443"/>
        </pc:sldMkLst>
      </pc:sldChg>
      <pc:sldChg chg="addSp modSp add mod">
        <pc:chgData name="Shoko Kakuda" userId="40706642-bbdd-4be4-a46a-1d3174691c72" providerId="ADAL" clId="{0CF40FEA-A783-4AD7-8854-160154AC3592}" dt="2022-01-14T04:28:28.259" v="4390" actId="164"/>
        <pc:sldMkLst>
          <pc:docMk/>
          <pc:sldMk cId="1710261984" sldId="443"/>
        </pc:sldMkLst>
        <pc:spChg chg="add mod">
          <ac:chgData name="Shoko Kakuda" userId="40706642-bbdd-4be4-a46a-1d3174691c72" providerId="ADAL" clId="{0CF40FEA-A783-4AD7-8854-160154AC3592}" dt="2022-01-14T04:28:28.259" v="4390" actId="164"/>
          <ac:spMkLst>
            <pc:docMk/>
            <pc:sldMk cId="1710261984" sldId="443"/>
            <ac:spMk id="2" creationId="{730CBBC5-7428-4355-8859-6CE756A889D8}"/>
          </ac:spMkLst>
        </pc:spChg>
        <pc:spChg chg="add mod">
          <ac:chgData name="Shoko Kakuda" userId="40706642-bbdd-4be4-a46a-1d3174691c72" providerId="ADAL" clId="{0CF40FEA-A783-4AD7-8854-160154AC3592}" dt="2022-01-14T04:28:28.259" v="4390" actId="164"/>
          <ac:spMkLst>
            <pc:docMk/>
            <pc:sldMk cId="1710261984" sldId="443"/>
            <ac:spMk id="6" creationId="{2B932EDC-44E9-4CDC-94D1-704EE66B3E3D}"/>
          </ac:spMkLst>
        </pc:spChg>
        <pc:spChg chg="add mod">
          <ac:chgData name="Shoko Kakuda" userId="40706642-bbdd-4be4-a46a-1d3174691c72" providerId="ADAL" clId="{0CF40FEA-A783-4AD7-8854-160154AC3592}" dt="2022-01-14T04:28:28.259" v="4390" actId="164"/>
          <ac:spMkLst>
            <pc:docMk/>
            <pc:sldMk cId="1710261984" sldId="443"/>
            <ac:spMk id="7" creationId="{BD58EF9F-766E-4874-8F6B-8CD59DA543E8}"/>
          </ac:spMkLst>
        </pc:spChg>
        <pc:spChg chg="add mod">
          <ac:chgData name="Shoko Kakuda" userId="40706642-bbdd-4be4-a46a-1d3174691c72" providerId="ADAL" clId="{0CF40FEA-A783-4AD7-8854-160154AC3592}" dt="2022-01-14T04:28:28.259" v="4390" actId="164"/>
          <ac:spMkLst>
            <pc:docMk/>
            <pc:sldMk cId="1710261984" sldId="443"/>
            <ac:spMk id="10" creationId="{6BF41144-24C5-4517-8A42-E0F5F6EBF415}"/>
          </ac:spMkLst>
        </pc:spChg>
        <pc:grpChg chg="add mod">
          <ac:chgData name="Shoko Kakuda" userId="40706642-bbdd-4be4-a46a-1d3174691c72" providerId="ADAL" clId="{0CF40FEA-A783-4AD7-8854-160154AC3592}" dt="2022-01-14T04:28:28.259" v="4390" actId="164"/>
          <ac:grpSpMkLst>
            <pc:docMk/>
            <pc:sldMk cId="1710261984" sldId="443"/>
            <ac:grpSpMk id="3" creationId="{782A42E5-4541-4522-AF0B-7E42E372FB44}"/>
          </ac:grpSpMkLst>
        </pc:grpChg>
        <pc:picChg chg="mod">
          <ac:chgData name="Shoko Kakuda" userId="40706642-bbdd-4be4-a46a-1d3174691c72" providerId="ADAL" clId="{0CF40FEA-A783-4AD7-8854-160154AC3592}" dt="2022-01-14T04:28:28.259" v="4390" actId="164"/>
          <ac:picMkLst>
            <pc:docMk/>
            <pc:sldMk cId="1710261984" sldId="443"/>
            <ac:picMk id="4" creationId="{00000000-0000-0000-0000-000000000000}"/>
          </ac:picMkLst>
        </pc:picChg>
      </pc:sldChg>
      <pc:sldChg chg="delSp add mod">
        <pc:chgData name="Shoko Kakuda" userId="40706642-bbdd-4be4-a46a-1d3174691c72" providerId="ADAL" clId="{0CF40FEA-A783-4AD7-8854-160154AC3592}" dt="2022-01-14T04:30:34.604" v="4467" actId="478"/>
        <pc:sldMkLst>
          <pc:docMk/>
          <pc:sldMk cId="2564465931" sldId="444"/>
        </pc:sldMkLst>
        <pc:picChg chg="del">
          <ac:chgData name="Shoko Kakuda" userId="40706642-bbdd-4be4-a46a-1d3174691c72" providerId="ADAL" clId="{0CF40FEA-A783-4AD7-8854-160154AC3592}" dt="2022-01-14T04:30:34.604" v="4467" actId="478"/>
          <ac:picMkLst>
            <pc:docMk/>
            <pc:sldMk cId="2564465931" sldId="444"/>
            <ac:picMk id="10" creationId="{957B76CA-5180-464F-9711-223CD854C72A}"/>
          </ac:picMkLst>
        </pc:picChg>
      </pc:sldChg>
    </pc:docChg>
  </pc:docChgLst>
  <pc:docChgLst>
    <pc:chgData name="KD Sunday Seng Htoi Khawn Taung" userId="S::kd_sunday@jpf.go.jp::465ab89b-06cf-4cf8-9989-b2ccd32ee155" providerId="AD" clId="Web-{B552F64A-010C-836D-6B79-551A0A7A1259}"/>
    <pc:docChg chg="addSld modSld sldOrd">
      <pc:chgData name="KD Sunday Seng Htoi Khawn Taung" userId="S::kd_sunday@jpf.go.jp::465ab89b-06cf-4cf8-9989-b2ccd32ee155" providerId="AD" clId="Web-{B552F64A-010C-836D-6B79-551A0A7A1259}" dt="2024-07-01T09:03:12.036" v="19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B552F64A-010C-836D-6B79-551A0A7A1259}" dt="2024-07-01T09:00:38.249" v="11" actId="14100"/>
        <pc:sldMkLst>
          <pc:docMk/>
          <pc:sldMk cId="488824582" sldId="450"/>
        </pc:sldMkLst>
        <pc:spChg chg="del">
          <ac:chgData name="KD Sunday Seng Htoi Khawn Taung" userId="S::kd_sunday@jpf.go.jp::465ab89b-06cf-4cf8-9989-b2ccd32ee155" providerId="AD" clId="Web-{B552F64A-010C-836D-6B79-551A0A7A1259}" dt="2024-07-01T08:58:03.462" v="1"/>
          <ac:spMkLst>
            <pc:docMk/>
            <pc:sldMk cId="488824582" sldId="450"/>
            <ac:spMk id="2" creationId="{0939284C-3866-3AF3-BD95-99B464FE0F56}"/>
          </ac:spMkLst>
        </pc:spChg>
        <pc:spChg chg="del">
          <ac:chgData name="KD Sunday Seng Htoi Khawn Taung" userId="S::kd_sunday@jpf.go.jp::465ab89b-06cf-4cf8-9989-b2ccd32ee155" providerId="AD" clId="Web-{B552F64A-010C-836D-6B79-551A0A7A1259}" dt="2024-07-01T08:58:21.041" v="2"/>
          <ac:spMkLst>
            <pc:docMk/>
            <pc:sldMk cId="488824582" sldId="450"/>
            <ac:spMk id="3" creationId="{4964EB63-164A-5ADB-3BE9-DA91076FF53B}"/>
          </ac:spMkLst>
        </pc:spChg>
        <pc:spChg chg="add mod">
          <ac:chgData name="KD Sunday Seng Htoi Khawn Taung" userId="S::kd_sunday@jpf.go.jp::465ab89b-06cf-4cf8-9989-b2ccd32ee155" providerId="AD" clId="Web-{B552F64A-010C-836D-6B79-551A0A7A1259}" dt="2024-07-01T09:00:38.249" v="11" actId="14100"/>
          <ac:spMkLst>
            <pc:docMk/>
            <pc:sldMk cId="488824582" sldId="450"/>
            <ac:spMk id="5" creationId="{9375C0EB-1988-E4F2-C1B6-DC52A61E4FFF}"/>
          </ac:spMkLst>
        </pc:spChg>
        <pc:picChg chg="add mod ord">
          <ac:chgData name="KD Sunday Seng Htoi Khawn Taung" userId="S::kd_sunday@jpf.go.jp::465ab89b-06cf-4cf8-9989-b2ccd32ee155" providerId="AD" clId="Web-{B552F64A-010C-836D-6B79-551A0A7A1259}" dt="2024-07-01T08:58:41.995" v="5" actId="1076"/>
          <ac:picMkLst>
            <pc:docMk/>
            <pc:sldMk cId="488824582" sldId="450"/>
            <ac:picMk id="4" creationId="{037881EE-D7C6-B809-4DCB-30A097C2DE7B}"/>
          </ac:picMkLst>
        </pc:picChg>
      </pc:sldChg>
      <pc:sldChg chg="modSp add ord replId">
        <pc:chgData name="KD Sunday Seng Htoi Khawn Taung" userId="S::kd_sunday@jpf.go.jp::465ab89b-06cf-4cf8-9989-b2ccd32ee155" providerId="AD" clId="Web-{B552F64A-010C-836D-6B79-551A0A7A1259}" dt="2024-07-01T09:01:59.518" v="15" actId="1076"/>
        <pc:sldMkLst>
          <pc:docMk/>
          <pc:sldMk cId="3095425594" sldId="451"/>
        </pc:sldMkLst>
        <pc:spChg chg="mod">
          <ac:chgData name="KD Sunday Seng Htoi Khawn Taung" userId="S::kd_sunday@jpf.go.jp::465ab89b-06cf-4cf8-9989-b2ccd32ee155" providerId="AD" clId="Web-{B552F64A-010C-836D-6B79-551A0A7A1259}" dt="2024-07-01T09:01:49.033" v="14" actId="1076"/>
          <ac:spMkLst>
            <pc:docMk/>
            <pc:sldMk cId="3095425594" sldId="451"/>
            <ac:spMk id="5" creationId="{9375C0EB-1988-E4F2-C1B6-DC52A61E4FFF}"/>
          </ac:spMkLst>
        </pc:spChg>
        <pc:picChg chg="mod">
          <ac:chgData name="KD Sunday Seng Htoi Khawn Taung" userId="S::kd_sunday@jpf.go.jp::465ab89b-06cf-4cf8-9989-b2ccd32ee155" providerId="AD" clId="Web-{B552F64A-010C-836D-6B79-551A0A7A1259}" dt="2024-07-01T09:01:59.518" v="15" actId="1076"/>
          <ac:picMkLst>
            <pc:docMk/>
            <pc:sldMk cId="3095425594" sldId="451"/>
            <ac:picMk id="4" creationId="{037881EE-D7C6-B809-4DCB-30A097C2DE7B}"/>
          </ac:picMkLst>
        </pc:picChg>
      </pc:sldChg>
      <pc:sldChg chg="modSp add ord replId">
        <pc:chgData name="KD Sunday Seng Htoi Khawn Taung" userId="S::kd_sunday@jpf.go.jp::465ab89b-06cf-4cf8-9989-b2ccd32ee155" providerId="AD" clId="Web-{B552F64A-010C-836D-6B79-551A0A7A1259}" dt="2024-07-01T09:03:12.036" v="19" actId="1076"/>
        <pc:sldMkLst>
          <pc:docMk/>
          <pc:sldMk cId="1763660999" sldId="452"/>
        </pc:sldMkLst>
        <pc:spChg chg="mod">
          <ac:chgData name="KD Sunday Seng Htoi Khawn Taung" userId="S::kd_sunday@jpf.go.jp::465ab89b-06cf-4cf8-9989-b2ccd32ee155" providerId="AD" clId="Web-{B552F64A-010C-836D-6B79-551A0A7A1259}" dt="2024-07-01T09:03:12.036" v="19" actId="1076"/>
          <ac:spMkLst>
            <pc:docMk/>
            <pc:sldMk cId="1763660999" sldId="452"/>
            <ac:spMk id="5" creationId="{9375C0EB-1988-E4F2-C1B6-DC52A61E4FFF}"/>
          </ac:spMkLst>
        </pc:spChg>
      </pc:sldChg>
    </pc:docChg>
  </pc:docChgLst>
  <pc:docChgLst>
    <pc:chgData name="Shoko Kakuda" userId="40706642-bbdd-4be4-a46a-1d3174691c72" providerId="ADAL" clId="{73BB40BC-8CA4-44C5-ACC6-C93B6E674B5D}"/>
    <pc:docChg chg="custSel modSld">
      <pc:chgData name="Shoko Kakuda" userId="40706642-bbdd-4be4-a46a-1d3174691c72" providerId="ADAL" clId="{73BB40BC-8CA4-44C5-ACC6-C93B6E674B5D}" dt="2022-01-27T03:17:58.509" v="12" actId="166"/>
      <pc:docMkLst>
        <pc:docMk/>
      </pc:docMkLst>
      <pc:sldChg chg="addSp delSp modSp mod">
        <pc:chgData name="Shoko Kakuda" userId="40706642-bbdd-4be4-a46a-1d3174691c72" providerId="ADAL" clId="{73BB40BC-8CA4-44C5-ACC6-C93B6E674B5D}" dt="2022-01-27T03:17:58.509" v="12" actId="166"/>
        <pc:sldMkLst>
          <pc:docMk/>
          <pc:sldMk cId="3775129204" sldId="434"/>
        </pc:sldMkLst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9" creationId="{9D455DAD-536E-4178-922B-E7AA69D68722}"/>
          </ac:spMkLst>
        </pc:spChg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11" creationId="{EA46A13F-18EC-498D-8547-88538D93D67F}"/>
          </ac:spMkLst>
        </pc:spChg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12" creationId="{C8C38F0B-6CB6-4AAD-A5A7-9C02F3F6DC9D}"/>
          </ac:spMkLst>
        </pc:spChg>
        <pc:spChg chg="mod ord">
          <ac:chgData name="Shoko Kakuda" userId="40706642-bbdd-4be4-a46a-1d3174691c72" providerId="ADAL" clId="{73BB40BC-8CA4-44C5-ACC6-C93B6E674B5D}" dt="2022-01-27T03:17:58.509" v="12" actId="166"/>
          <ac:spMkLst>
            <pc:docMk/>
            <pc:sldMk cId="3775129204" sldId="434"/>
            <ac:spMk id="13" creationId="{1796258E-CF1A-4C4F-8E84-B35A95DA5CF5}"/>
          </ac:spMkLst>
        </pc:spChg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14" creationId="{F2711E87-D26E-4400-8B95-728239B47CEA}"/>
          </ac:spMkLst>
        </pc:spChg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15" creationId="{18621319-60C9-400F-A269-EBEAE96991A7}"/>
          </ac:spMkLst>
        </pc:spChg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16" creationId="{2BE6BCD6-AB4B-406C-8E7E-E4D5FFA8DD6B}"/>
          </ac:spMkLst>
        </pc:spChg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17" creationId="{6ABF385A-9525-4840-8C7A-81A7E977B9B7}"/>
          </ac:spMkLst>
        </pc:spChg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18" creationId="{F528BB7D-F9A0-4CBA-BD2E-A72AED4D24E4}"/>
          </ac:spMkLst>
        </pc:spChg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19" creationId="{E3413320-0C0E-494C-AA38-FA04A39BB8ED}"/>
          </ac:spMkLst>
        </pc:spChg>
        <pc:spChg chg="mod">
          <ac:chgData name="Shoko Kakuda" userId="40706642-bbdd-4be4-a46a-1d3174691c72" providerId="ADAL" clId="{73BB40BC-8CA4-44C5-ACC6-C93B6E674B5D}" dt="2022-01-27T03:17:28.600" v="7" actId="164"/>
          <ac:spMkLst>
            <pc:docMk/>
            <pc:sldMk cId="3775129204" sldId="434"/>
            <ac:spMk id="20" creationId="{5A8BB8AA-F24D-4224-94B8-1490531150FD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22" creationId="{CA619D21-ADC7-46DC-A12D-1B098FA7CFFF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23" creationId="{AC8C02EF-8E61-4C3C-A873-0B7C1899B77B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24" creationId="{94997888-4CDF-4421-9BDA-BE60A5D7F38A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25" creationId="{7D8EB6B9-B9C9-489B-BA8D-05C536553688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26" creationId="{76018BE3-1EDA-48B5-8F99-C5F0CF5165C9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27" creationId="{86D203E8-6F44-435E-A124-CB71F136EEBE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28" creationId="{968B70AC-F4CF-402E-A307-CA71EF760B44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29" creationId="{E4C0A856-6958-4D38-9F04-0E04BD041A88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30" creationId="{EFE8F989-753E-4BAF-9398-FA4F158A5D6F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31" creationId="{577F0F50-EA22-4227-BADC-6D6FE59C024D}"/>
          </ac:spMkLst>
        </pc:spChg>
        <pc:spChg chg="add mod">
          <ac:chgData name="Shoko Kakuda" userId="40706642-bbdd-4be4-a46a-1d3174691c72" providerId="ADAL" clId="{73BB40BC-8CA4-44C5-ACC6-C93B6E674B5D}" dt="2022-01-27T03:16:41.745" v="1" actId="164"/>
          <ac:spMkLst>
            <pc:docMk/>
            <pc:sldMk cId="3775129204" sldId="434"/>
            <ac:spMk id="32" creationId="{B76AEE91-C012-4E9E-AC71-80D311D36F0A}"/>
          </ac:spMkLst>
        </pc:spChg>
        <pc:grpChg chg="add del mod ord">
          <ac:chgData name="Shoko Kakuda" userId="40706642-bbdd-4be4-a46a-1d3174691c72" providerId="ADAL" clId="{73BB40BC-8CA4-44C5-ACC6-C93B6E674B5D}" dt="2022-01-27T03:16:58.154" v="5" actId="478"/>
          <ac:grpSpMkLst>
            <pc:docMk/>
            <pc:sldMk cId="3775129204" sldId="434"/>
            <ac:grpSpMk id="2" creationId="{81A60E6A-4E1A-4894-9D47-7DF0B41A3F60}"/>
          </ac:grpSpMkLst>
        </pc:grpChg>
        <pc:grpChg chg="add mod ord">
          <ac:chgData name="Shoko Kakuda" userId="40706642-bbdd-4be4-a46a-1d3174691c72" providerId="ADAL" clId="{73BB40BC-8CA4-44C5-ACC6-C93B6E674B5D}" dt="2022-01-27T03:17:36.963" v="8" actId="167"/>
          <ac:grpSpMkLst>
            <pc:docMk/>
            <pc:sldMk cId="3775129204" sldId="434"/>
            <ac:grpSpMk id="5" creationId="{A76CB066-B13C-4AB1-9909-7F2E5706D7E1}"/>
          </ac:grpSpMkLst>
        </pc:grpChg>
        <pc:picChg chg="mod">
          <ac:chgData name="Shoko Kakuda" userId="40706642-bbdd-4be4-a46a-1d3174691c72" providerId="ADAL" clId="{73BB40BC-8CA4-44C5-ACC6-C93B6E674B5D}" dt="2022-01-27T03:17:28.600" v="7" actId="164"/>
          <ac:picMkLst>
            <pc:docMk/>
            <pc:sldMk cId="3775129204" sldId="434"/>
            <ac:picMk id="4" creationId="{00000000-0000-0000-0000-000000000000}"/>
          </ac:picMkLst>
        </pc:picChg>
        <pc:picChg chg="mod">
          <ac:chgData name="Shoko Kakuda" userId="40706642-bbdd-4be4-a46a-1d3174691c72" providerId="ADAL" clId="{73BB40BC-8CA4-44C5-ACC6-C93B6E674B5D}" dt="2022-01-27T03:17:42.646" v="9"/>
          <ac:picMkLst>
            <pc:docMk/>
            <pc:sldMk cId="3775129204" sldId="434"/>
            <ac:picMk id="7" creationId="{55458D57-0160-49D7-B055-1A5E38E95A8F}"/>
          </ac:picMkLst>
        </pc:picChg>
        <pc:picChg chg="add mod">
          <ac:chgData name="Shoko Kakuda" userId="40706642-bbdd-4be4-a46a-1d3174691c72" providerId="ADAL" clId="{73BB40BC-8CA4-44C5-ACC6-C93B6E674B5D}" dt="2022-01-27T03:16:41.745" v="1" actId="164"/>
          <ac:picMkLst>
            <pc:docMk/>
            <pc:sldMk cId="3775129204" sldId="434"/>
            <ac:picMk id="21" creationId="{B5BEB422-E6D7-439E-B739-F4435B5CCA22}"/>
          </ac:picMkLst>
        </pc:picChg>
      </pc:sldChg>
    </pc:docChg>
  </pc:docChgLst>
  <pc:docChgLst>
    <pc:chgData name="sayaka yokoyama" userId="S::sayaka_yokoyama@jpf.go.jp::f77ee311-c58d-49f9-9c03-4c9f5af284ca" providerId="AD" clId="Web-{5D922C6E-48AB-443D-8682-636135EAA975}"/>
    <pc:docChg chg="modSld">
      <pc:chgData name="sayaka yokoyama" userId="S::sayaka_yokoyama@jpf.go.jp::f77ee311-c58d-49f9-9c03-4c9f5af284ca" providerId="AD" clId="Web-{5D922C6E-48AB-443D-8682-636135EAA975}" dt="2024-08-01T04:57:11.042" v="0" actId="14100"/>
      <pc:docMkLst>
        <pc:docMk/>
      </pc:docMkLst>
      <pc:sldChg chg="modSp">
        <pc:chgData name="sayaka yokoyama" userId="S::sayaka_yokoyama@jpf.go.jp::f77ee311-c58d-49f9-9c03-4c9f5af284ca" providerId="AD" clId="Web-{5D922C6E-48AB-443D-8682-636135EAA975}" dt="2024-08-01T04:57:11.042" v="0" actId="14100"/>
        <pc:sldMkLst>
          <pc:docMk/>
          <pc:sldMk cId="1763660999" sldId="452"/>
        </pc:sldMkLst>
        <pc:spChg chg="mod">
          <ac:chgData name="sayaka yokoyama" userId="S::sayaka_yokoyama@jpf.go.jp::f77ee311-c58d-49f9-9c03-4c9f5af284ca" providerId="AD" clId="Web-{5D922C6E-48AB-443D-8682-636135EAA975}" dt="2024-08-01T04:57:11.042" v="0" actId="14100"/>
          <ac:spMkLst>
            <pc:docMk/>
            <pc:sldMk cId="1763660999" sldId="452"/>
            <ac:spMk id="5" creationId="{9375C0EB-1988-E4F2-C1B6-DC52A61E4FFF}"/>
          </ac:spMkLst>
        </pc:spChg>
      </pc:sldChg>
    </pc:docChg>
  </pc:docChgLst>
  <pc:docChgLst>
    <pc:chgData name="Keiko Kojima" userId="6899f029-7342-413a-b38b-6a9d55270ecb" providerId="ADAL" clId="{9D6E8A1D-9A78-417B-8E59-8E8FB1572B2C}"/>
    <pc:docChg chg="modSld">
      <pc:chgData name="Keiko Kojima" userId="6899f029-7342-413a-b38b-6a9d55270ecb" providerId="ADAL" clId="{9D6E8A1D-9A78-417B-8E59-8E8FB1572B2C}" dt="2022-03-27T12:59:29.707" v="2" actId="1582"/>
      <pc:docMkLst>
        <pc:docMk/>
      </pc:docMkLst>
      <pc:sldChg chg="modSp mod">
        <pc:chgData name="Keiko Kojima" userId="6899f029-7342-413a-b38b-6a9d55270ecb" providerId="ADAL" clId="{9D6E8A1D-9A78-417B-8E59-8E8FB1572B2C}" dt="2022-03-27T12:57:54.034" v="0" actId="1582"/>
        <pc:sldMkLst>
          <pc:docMk/>
          <pc:sldMk cId="1411276576" sldId="406"/>
        </pc:sldMkLst>
        <pc:picChg chg="mod">
          <ac:chgData name="Keiko Kojima" userId="6899f029-7342-413a-b38b-6a9d55270ecb" providerId="ADAL" clId="{9D6E8A1D-9A78-417B-8E59-8E8FB1572B2C}" dt="2022-03-27T12:57:54.034" v="0" actId="1582"/>
          <ac:picMkLst>
            <pc:docMk/>
            <pc:sldMk cId="1411276576" sldId="406"/>
            <ac:picMk id="10" creationId="{2242AB4B-1E99-4A85-9958-4B50B25ACD90}"/>
          </ac:picMkLst>
        </pc:picChg>
      </pc:sldChg>
      <pc:sldChg chg="modSp mod">
        <pc:chgData name="Keiko Kojima" userId="6899f029-7342-413a-b38b-6a9d55270ecb" providerId="ADAL" clId="{9D6E8A1D-9A78-417B-8E59-8E8FB1572B2C}" dt="2022-03-27T12:58:48.463" v="1" actId="1582"/>
        <pc:sldMkLst>
          <pc:docMk/>
          <pc:sldMk cId="4095273354" sldId="418"/>
        </pc:sldMkLst>
        <pc:picChg chg="mod">
          <ac:chgData name="Keiko Kojima" userId="6899f029-7342-413a-b38b-6a9d55270ecb" providerId="ADAL" clId="{9D6E8A1D-9A78-417B-8E59-8E8FB1572B2C}" dt="2022-03-27T12:58:48.463" v="1" actId="1582"/>
          <ac:picMkLst>
            <pc:docMk/>
            <pc:sldMk cId="4095273354" sldId="418"/>
            <ac:picMk id="11" creationId="{337DC087-C717-4B33-B0A6-7F164C6F995E}"/>
          </ac:picMkLst>
        </pc:picChg>
      </pc:sldChg>
      <pc:sldChg chg="modSp mod">
        <pc:chgData name="Keiko Kojima" userId="6899f029-7342-413a-b38b-6a9d55270ecb" providerId="ADAL" clId="{9D6E8A1D-9A78-417B-8E59-8E8FB1572B2C}" dt="2022-03-27T12:59:29.707" v="2" actId="1582"/>
        <pc:sldMkLst>
          <pc:docMk/>
          <pc:sldMk cId="1992692895" sldId="428"/>
        </pc:sldMkLst>
        <pc:picChg chg="mod">
          <ac:chgData name="Keiko Kojima" userId="6899f029-7342-413a-b38b-6a9d55270ecb" providerId="ADAL" clId="{9D6E8A1D-9A78-417B-8E59-8E8FB1572B2C}" dt="2022-03-27T12:59:29.707" v="2" actId="1582"/>
          <ac:picMkLst>
            <pc:docMk/>
            <pc:sldMk cId="1992692895" sldId="428"/>
            <ac:picMk id="7" creationId="{AA734390-43FC-476E-8AA3-4031C9F46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1AEDB-17B0-4C87-A789-3A3C82A04CAE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53856-6F83-403A-A447-ED6ACEE566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1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2.marugotoweb.jp/en/topic_and_cando_list/topic3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39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</a:p>
          <a:p>
            <a:r>
              <a:rPr lang="en-US" altLang="ja-JP" dirty="0"/>
              <a:t> </a:t>
            </a:r>
            <a:r>
              <a:rPr lang="ja-JP" altLang="en-US" dirty="0"/>
              <a:t>まるごと初級１－Ａ２</a:t>
            </a:r>
            <a:r>
              <a:rPr lang="en-US" altLang="ja-JP" baseline="0" dirty="0"/>
              <a:t> </a:t>
            </a:r>
            <a:r>
              <a:rPr lang="ja-JP" altLang="en-US" dirty="0"/>
              <a:t>第５課 「このこうえんは広くて、きれいです」</a:t>
            </a:r>
            <a:br>
              <a:rPr lang="en-US" altLang="ja-JP" dirty="0"/>
            </a:br>
            <a:r>
              <a:rPr lang="en-US" altLang="ja-JP" dirty="0"/>
              <a:t>  </a:t>
            </a:r>
            <a:r>
              <a:rPr lang="en-US" dirty="0">
                <a:hlinkClick r:id="rId3"/>
              </a:rPr>
              <a:t>https://a2.marugotoweb.jp/en/topic_and_cando_list/topic3/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735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① </a:t>
            </a:r>
            <a:r>
              <a:rPr lang="ja-JP" altLang="en-US" dirty="0"/>
              <a:t>ａ　　　② ｃ　　　③ ｋ　　　④ ｄ　　　⑤ ｇ　　　⑥ ｆ　　　⑦ ｉ　　　⑧ ｊ　　　⑨ ｈ ⑩ ｂ　　　⑪ ｅ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821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218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38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4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3856-6F83-403A-A447-ED6ACEE5665D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279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7/31/2024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3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2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6.png"/><Relationship Id="rId5" Type="http://schemas.microsoft.com/office/2007/relationships/media" Target="../media/media5.mp3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8.tm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8.png"/><Relationship Id="rId5" Type="http://schemas.microsoft.com/office/2007/relationships/media" Target="../media/media5.mp3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8.png"/><Relationship Id="rId5" Type="http://schemas.microsoft.com/office/2007/relationships/media" Target="../media/media5.mp3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9.mp3"/><Relationship Id="rId7" Type="http://schemas.openxmlformats.org/officeDocument/2006/relationships/image" Target="../media/image3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8.mp3"/><Relationship Id="rId7" Type="http://schemas.openxmlformats.org/officeDocument/2006/relationships/image" Target="../media/image3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p3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8.mp3"/><Relationship Id="rId7" Type="http://schemas.openxmlformats.org/officeDocument/2006/relationships/image" Target="../media/image3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p3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5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52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5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52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5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54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5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54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58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57.tmp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56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1.png"/><Relationship Id="rId5" Type="http://schemas.openxmlformats.org/officeDocument/2006/relationships/image" Target="../media/image62.tmp"/><Relationship Id="rId4" Type="http://schemas.openxmlformats.org/officeDocument/2006/relationships/image" Target="../media/image60.png"/><Relationship Id="rId9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6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56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m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m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tmp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E420EFC-AF9B-4528-8DA4-8729ACAD11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4" r="660" b="576"/>
          <a:stretch/>
        </p:blipFill>
        <p:spPr>
          <a:xfrm>
            <a:off x="0" y="14830"/>
            <a:ext cx="12091131" cy="423650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0C2E944C-479D-4586-AB5A-9B8FDDF2AA39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CF09F-5CE9-4C3A-ADDA-98F826C39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961" y="2984148"/>
            <a:ext cx="6427464" cy="112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A6574D-0827-4124-8C79-F57FF67DF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88153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1E5D7F3-17D6-448A-9D94-D6AC92F08294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61A10D-BEEF-42DF-985F-C2AC84DF3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47314"/>
            <a:ext cx="11571141" cy="102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9553"/>
          <a:stretch/>
        </p:blipFill>
        <p:spPr>
          <a:xfrm>
            <a:off x="4016361" y="57245"/>
            <a:ext cx="8123012" cy="674350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A423655E-A52B-445B-A97B-58FC38204A9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163884-7974-490D-B3CE-86275237BD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086"/>
            <a:ext cx="3153215" cy="743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9219DA-340B-4A4F-AC01-3665703C64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7" y="1089469"/>
            <a:ext cx="3960074" cy="657012"/>
          </a:xfrm>
          <a:prstGeom prst="rect">
            <a:avLst/>
          </a:prstGeom>
        </p:spPr>
      </p:pic>
      <p:pic>
        <p:nvPicPr>
          <p:cNvPr id="7" name="Y_[05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37803" y="1089469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9553"/>
          <a:stretch/>
        </p:blipFill>
        <p:spPr>
          <a:xfrm>
            <a:off x="4016361" y="57245"/>
            <a:ext cx="8123012" cy="674350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A423655E-A52B-445B-A97B-58FC38204A9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8C383E-B5AC-4939-AA95-D8BA0B021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086"/>
            <a:ext cx="3153215" cy="7430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2BB3BD-1548-459C-B5BF-2AEC4E8CF4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27" y="1148263"/>
            <a:ext cx="3796359" cy="684590"/>
          </a:xfrm>
          <a:prstGeom prst="rect">
            <a:avLst/>
          </a:prstGeom>
        </p:spPr>
      </p:pic>
      <p:pic>
        <p:nvPicPr>
          <p:cNvPr id="11" name="Y_[05-01]_kotoba1">
            <a:hlinkClick r:id="" action="ppaction://media"/>
            <a:extLst>
              <a:ext uri="{FF2B5EF4-FFF2-40B4-BE49-F238E27FC236}">
                <a16:creationId xmlns:a16="http://schemas.microsoft.com/office/drawing/2014/main" id="{F169A0CB-3998-4EC9-AD41-4EE0203197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54086" y="1148263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0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9553"/>
          <a:stretch/>
        </p:blipFill>
        <p:spPr>
          <a:xfrm>
            <a:off x="4016361" y="57245"/>
            <a:ext cx="8123012" cy="6743509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A423655E-A52B-445B-A97B-58FC38204A9A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EF5572-866F-4527-B3FC-1EE180EC42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086"/>
            <a:ext cx="3153215" cy="7430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17D7BE-EEF1-49BE-B1BA-CED52A17F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79114"/>
            <a:ext cx="3965610" cy="665255"/>
          </a:xfrm>
          <a:prstGeom prst="rect">
            <a:avLst/>
          </a:prstGeom>
        </p:spPr>
      </p:pic>
      <p:pic>
        <p:nvPicPr>
          <p:cNvPr id="8" name="Y_[05-02]_kotoba2">
            <a:hlinkClick r:id="" action="ppaction://media"/>
            <a:extLst>
              <a:ext uri="{FF2B5EF4-FFF2-40B4-BE49-F238E27FC236}">
                <a16:creationId xmlns:a16="http://schemas.microsoft.com/office/drawing/2014/main" id="{E436C54E-4BBF-41AB-B727-A8AF41817B6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19279" y="1179114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23982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76CB066-B13C-4AB1-9909-7F2E5706D7E1}"/>
              </a:ext>
            </a:extLst>
          </p:cNvPr>
          <p:cNvGrpSpPr/>
          <p:nvPr/>
        </p:nvGrpSpPr>
        <p:grpSpPr>
          <a:xfrm>
            <a:off x="3941410" y="0"/>
            <a:ext cx="8123012" cy="6743509"/>
            <a:chOff x="3941410" y="0"/>
            <a:chExt cx="8123012" cy="6743509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5"/>
            <a:srcRect t="9553"/>
            <a:stretch/>
          </p:blipFill>
          <p:spPr>
            <a:xfrm>
              <a:off x="3941410" y="0"/>
              <a:ext cx="8123012" cy="6743509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D455DAD-536E-4178-922B-E7AA69D68722}"/>
                </a:ext>
              </a:extLst>
            </p:cNvPr>
            <p:cNvSpPr txBox="1"/>
            <p:nvPr/>
          </p:nvSpPr>
          <p:spPr>
            <a:xfrm>
              <a:off x="4937396" y="331073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EA46A13F-18EC-498D-8547-88538D93D67F}"/>
                </a:ext>
              </a:extLst>
            </p:cNvPr>
            <p:cNvSpPr txBox="1"/>
            <p:nvPr/>
          </p:nvSpPr>
          <p:spPr>
            <a:xfrm>
              <a:off x="9315839" y="331072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8C38F0B-6CB6-4AAD-A5A7-9C02F3F6DC9D}"/>
                </a:ext>
              </a:extLst>
            </p:cNvPr>
            <p:cNvSpPr txBox="1"/>
            <p:nvPr/>
          </p:nvSpPr>
          <p:spPr>
            <a:xfrm>
              <a:off x="9617396" y="4592003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2711E87-D26E-4400-8B95-728239B47CEA}"/>
                </a:ext>
              </a:extLst>
            </p:cNvPr>
            <p:cNvSpPr txBox="1"/>
            <p:nvPr/>
          </p:nvSpPr>
          <p:spPr>
            <a:xfrm>
              <a:off x="4509803" y="4606321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8621319-60C9-400F-A269-EBEAE96991A7}"/>
                </a:ext>
              </a:extLst>
            </p:cNvPr>
            <p:cNvSpPr txBox="1"/>
            <p:nvPr/>
          </p:nvSpPr>
          <p:spPr>
            <a:xfrm>
              <a:off x="9415132" y="2790383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BE6BCD6-AB4B-406C-8E7E-E4D5FFA8DD6B}"/>
                </a:ext>
              </a:extLst>
            </p:cNvPr>
            <p:cNvSpPr txBox="1"/>
            <p:nvPr/>
          </p:nvSpPr>
          <p:spPr>
            <a:xfrm>
              <a:off x="7112680" y="2462194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ABF385A-9525-4840-8C7A-81A7E977B9B7}"/>
                </a:ext>
              </a:extLst>
            </p:cNvPr>
            <p:cNvSpPr txBox="1"/>
            <p:nvPr/>
          </p:nvSpPr>
          <p:spPr>
            <a:xfrm>
              <a:off x="6673062" y="4592002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528BB7D-F9A0-4CBA-BD2E-A72AED4D24E4}"/>
                </a:ext>
              </a:extLst>
            </p:cNvPr>
            <p:cNvSpPr txBox="1"/>
            <p:nvPr/>
          </p:nvSpPr>
          <p:spPr>
            <a:xfrm>
              <a:off x="11334568" y="2462193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⑨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3413320-0C0E-494C-AA38-FA04A39BB8ED}"/>
                </a:ext>
              </a:extLst>
            </p:cNvPr>
            <p:cNvSpPr txBox="1"/>
            <p:nvPr/>
          </p:nvSpPr>
          <p:spPr>
            <a:xfrm>
              <a:off x="6974619" y="349632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⑩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A8BB8AA-F24D-4224-94B8-1490531150FD}"/>
                </a:ext>
              </a:extLst>
            </p:cNvPr>
            <p:cNvSpPr txBox="1"/>
            <p:nvPr/>
          </p:nvSpPr>
          <p:spPr>
            <a:xfrm>
              <a:off x="4911083" y="2465105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⑪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796258E-CF1A-4C4F-8E84-B35A95DA5CF5}"/>
                </a:ext>
              </a:extLst>
            </p:cNvPr>
            <p:cNvSpPr txBox="1"/>
            <p:nvPr/>
          </p:nvSpPr>
          <p:spPr>
            <a:xfrm>
              <a:off x="11131687" y="349632"/>
              <a:ext cx="603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A423655E-A52B-445B-A97B-58FC38204A9A}"/>
              </a:ext>
            </a:extLst>
          </p:cNvPr>
          <p:cNvSpPr txBox="1"/>
          <p:nvPr/>
        </p:nvSpPr>
        <p:spPr>
          <a:xfrm>
            <a:off x="11082126" y="1"/>
            <a:ext cx="1109873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1L5-1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6701916-C133-4DDC-9D71-DE3258FE8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6086"/>
            <a:ext cx="3153215" cy="7430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A4B1CDC-4E6A-462A-920E-1B639432A3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157848"/>
            <a:ext cx="3965610" cy="665255"/>
          </a:xfrm>
          <a:prstGeom prst="rect">
            <a:avLst/>
          </a:prstGeom>
        </p:spPr>
      </p:pic>
      <p:pic>
        <p:nvPicPr>
          <p:cNvPr id="8" name="Y_[05-02]_kotoba2">
            <a:hlinkClick r:id="" action="ppaction://media"/>
            <a:extLst>
              <a:ext uri="{FF2B5EF4-FFF2-40B4-BE49-F238E27FC236}">
                <a16:creationId xmlns:a16="http://schemas.microsoft.com/office/drawing/2014/main" id="{E436C54E-4BBF-41AB-B727-A8AF41817B6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70429" y="1179114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377512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19BA0D4C-CDCD-4097-A56B-F1F51D46B776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1L5-2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1F0241FF-970B-4F7E-9FE6-D88D47EFF1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719936"/>
            <a:ext cx="10870523" cy="219928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C3911E3-8318-41C9-B982-535DCA54DE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1079" y="2909874"/>
            <a:ext cx="10849841" cy="3714750"/>
          </a:xfrm>
          <a:prstGeom prst="rect">
            <a:avLst/>
          </a:prstGeom>
        </p:spPr>
      </p:pic>
      <p:pic>
        <p:nvPicPr>
          <p:cNvPr id="13" name="Y_[05-03]_kiku1">
            <a:hlinkClick r:id="" action="ppaction://media"/>
            <a:extLst>
              <a:ext uri="{FF2B5EF4-FFF2-40B4-BE49-F238E27FC236}">
                <a16:creationId xmlns:a16="http://schemas.microsoft.com/office/drawing/2014/main" id="{C4A20752-15B0-4792-9CB6-510B25BD29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31968" y="1813372"/>
            <a:ext cx="499596" cy="499596"/>
          </a:xfrm>
          <a:prstGeom prst="rect">
            <a:avLst/>
          </a:prstGeom>
        </p:spPr>
      </p:pic>
      <p:pic>
        <p:nvPicPr>
          <p:cNvPr id="14" name="Y_[05-04]_kiku2">
            <a:hlinkClick r:id="" action="ppaction://media"/>
            <a:extLst>
              <a:ext uri="{FF2B5EF4-FFF2-40B4-BE49-F238E27FC236}">
                <a16:creationId xmlns:a16="http://schemas.microsoft.com/office/drawing/2014/main" id="{DA13CDF7-D5BE-4B68-B748-DFE6CA82DE0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34056" y="1823763"/>
            <a:ext cx="499596" cy="499596"/>
          </a:xfrm>
          <a:prstGeom prst="rect">
            <a:avLst/>
          </a:prstGeom>
        </p:spPr>
      </p:pic>
      <p:pic>
        <p:nvPicPr>
          <p:cNvPr id="15" name="Y_[05-05]_kiku3">
            <a:hlinkClick r:id="" action="ppaction://media"/>
            <a:extLst>
              <a:ext uri="{FF2B5EF4-FFF2-40B4-BE49-F238E27FC236}">
                <a16:creationId xmlns:a16="http://schemas.microsoft.com/office/drawing/2014/main" id="{CB222F41-05DF-4585-9647-F9C9EF3BD2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32853" y="1823763"/>
            <a:ext cx="499596" cy="499596"/>
          </a:xfrm>
          <a:prstGeom prst="rect">
            <a:avLst/>
          </a:prstGeom>
        </p:spPr>
      </p:pic>
      <p:pic>
        <p:nvPicPr>
          <p:cNvPr id="16" name="Y_[05-06]_kiku4">
            <a:hlinkClick r:id="" action="ppaction://media"/>
            <a:extLst>
              <a:ext uri="{FF2B5EF4-FFF2-40B4-BE49-F238E27FC236}">
                <a16:creationId xmlns:a16="http://schemas.microsoft.com/office/drawing/2014/main" id="{209CBA9A-5ED8-4421-B757-DBA8F7FA04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67708" y="1830494"/>
            <a:ext cx="499596" cy="4995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03241F-13A1-429D-9389-DA61174D3F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3229426" cy="6668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2EDAC7-9F5C-4E34-A34C-CA879A634EF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77521" y="18875"/>
            <a:ext cx="4515480" cy="6573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2CC5F9-912A-405D-8172-4130CEB00FF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757981"/>
            <a:ext cx="8282763" cy="87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8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6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5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8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53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0DE29E6-9C4E-4AC1-AA29-7B6A4A611025}"/>
              </a:ext>
            </a:extLst>
          </p:cNvPr>
          <p:cNvGrpSpPr/>
          <p:nvPr/>
        </p:nvGrpSpPr>
        <p:grpSpPr>
          <a:xfrm>
            <a:off x="0" y="710587"/>
            <a:ext cx="10870523" cy="2199287"/>
            <a:chOff x="0" y="710587"/>
            <a:chExt cx="10870523" cy="2199287"/>
          </a:xfrm>
        </p:grpSpPr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1F0241FF-970B-4F7E-9FE6-D88D47EFF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710587"/>
              <a:ext cx="10870523" cy="2199287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69448B2-3C5E-40E3-8961-B21A93F07EFC}"/>
                </a:ext>
              </a:extLst>
            </p:cNvPr>
            <p:cNvSpPr txBox="1"/>
            <p:nvPr/>
          </p:nvSpPr>
          <p:spPr>
            <a:xfrm>
              <a:off x="1272438" y="2330090"/>
              <a:ext cx="18983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 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 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f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6AF3AB8-F1CA-41C0-BF01-9070F882E023}"/>
                </a:ext>
              </a:extLst>
            </p:cNvPr>
            <p:cNvSpPr txBox="1"/>
            <p:nvPr/>
          </p:nvSpPr>
          <p:spPr>
            <a:xfrm>
              <a:off x="4095037" y="2330090"/>
              <a:ext cx="1140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g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 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k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6429E0F-069D-4B89-9EA0-A94E202DBFB0}"/>
                </a:ext>
              </a:extLst>
            </p:cNvPr>
            <p:cNvSpPr txBox="1"/>
            <p:nvPr/>
          </p:nvSpPr>
          <p:spPr>
            <a:xfrm>
              <a:off x="6252565" y="2355006"/>
              <a:ext cx="18983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j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 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 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h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A1CEE3D-D83F-4C90-A5F2-5EE6841C8A37}"/>
                </a:ext>
              </a:extLst>
            </p:cNvPr>
            <p:cNvSpPr txBox="1"/>
            <p:nvPr/>
          </p:nvSpPr>
          <p:spPr>
            <a:xfrm>
              <a:off x="8718124" y="2330090"/>
              <a:ext cx="18983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 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 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9F212DE-76AA-481B-9568-19A0158A2E0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35463" b="54843"/>
          <a:stretch/>
        </p:blipFill>
        <p:spPr>
          <a:xfrm>
            <a:off x="0" y="7401"/>
            <a:ext cx="2920817" cy="703186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19BA0D4C-CDCD-4097-A56B-F1F51D46B776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1L5-2</a:t>
            </a:r>
          </a:p>
        </p:txBody>
      </p:sp>
      <p:pic>
        <p:nvPicPr>
          <p:cNvPr id="13" name="Y_[05-03]_kiku1">
            <a:hlinkClick r:id="" action="ppaction://media"/>
            <a:extLst>
              <a:ext uri="{FF2B5EF4-FFF2-40B4-BE49-F238E27FC236}">
                <a16:creationId xmlns:a16="http://schemas.microsoft.com/office/drawing/2014/main" id="{C4A20752-15B0-4792-9CB6-510B25BD29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31968" y="1813372"/>
            <a:ext cx="499596" cy="499596"/>
          </a:xfrm>
          <a:prstGeom prst="rect">
            <a:avLst/>
          </a:prstGeom>
        </p:spPr>
      </p:pic>
      <p:pic>
        <p:nvPicPr>
          <p:cNvPr id="14" name="Y_[05-04]_kiku2">
            <a:hlinkClick r:id="" action="ppaction://media"/>
            <a:extLst>
              <a:ext uri="{FF2B5EF4-FFF2-40B4-BE49-F238E27FC236}">
                <a16:creationId xmlns:a16="http://schemas.microsoft.com/office/drawing/2014/main" id="{DA13CDF7-D5BE-4B68-B748-DFE6CA82DE0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34056" y="1823763"/>
            <a:ext cx="499596" cy="499596"/>
          </a:xfrm>
          <a:prstGeom prst="rect">
            <a:avLst/>
          </a:prstGeom>
        </p:spPr>
      </p:pic>
      <p:pic>
        <p:nvPicPr>
          <p:cNvPr id="15" name="Y_[05-05]_kiku3">
            <a:hlinkClick r:id="" action="ppaction://media"/>
            <a:extLst>
              <a:ext uri="{FF2B5EF4-FFF2-40B4-BE49-F238E27FC236}">
                <a16:creationId xmlns:a16="http://schemas.microsoft.com/office/drawing/2014/main" id="{CB222F41-05DF-4585-9647-F9C9EF3BD2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32853" y="1823763"/>
            <a:ext cx="499596" cy="499596"/>
          </a:xfrm>
          <a:prstGeom prst="rect">
            <a:avLst/>
          </a:prstGeom>
        </p:spPr>
      </p:pic>
      <p:pic>
        <p:nvPicPr>
          <p:cNvPr id="16" name="Y_[05-06]_kiku4">
            <a:hlinkClick r:id="" action="ppaction://media"/>
            <a:extLst>
              <a:ext uri="{FF2B5EF4-FFF2-40B4-BE49-F238E27FC236}">
                <a16:creationId xmlns:a16="http://schemas.microsoft.com/office/drawing/2014/main" id="{209CBA9A-5ED8-4421-B757-DBA8F7FA04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67708" y="1830494"/>
            <a:ext cx="499596" cy="49959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760E0D4-775F-4686-BAE7-F5D7EE81A5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1079" y="2909874"/>
            <a:ext cx="10849841" cy="37147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46B6410-1F98-4DF4-87D0-6A7933BB147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710587"/>
            <a:ext cx="8282763" cy="87442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19F47C1-E7CC-4EE8-9183-AFC0CBCF075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63873" y="18875"/>
            <a:ext cx="4515480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7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3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56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5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8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3461" y="2814493"/>
            <a:ext cx="9845222" cy="520844"/>
          </a:xfrm>
          <a:prstGeom prst="rect">
            <a:avLst/>
          </a:prstGeom>
        </p:spPr>
      </p:pic>
      <p:pic>
        <p:nvPicPr>
          <p:cNvPr id="6" name="Y_[05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20291" y="2814493"/>
            <a:ext cx="609600" cy="609600"/>
          </a:xfrm>
          <a:prstGeom prst="rect">
            <a:avLst/>
          </a:prstGeom>
        </p:spPr>
      </p:pic>
      <p:pic>
        <p:nvPicPr>
          <p:cNvPr id="7" name="Y_[05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67377" y="2814493"/>
            <a:ext cx="609600" cy="609600"/>
          </a:xfrm>
          <a:prstGeom prst="rect">
            <a:avLst/>
          </a:prstGeom>
        </p:spPr>
      </p:pic>
      <p:pic>
        <p:nvPicPr>
          <p:cNvPr id="8" name="Y_[05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4463" y="2814493"/>
            <a:ext cx="609600" cy="609600"/>
          </a:xfrm>
          <a:prstGeom prst="rect">
            <a:avLst/>
          </a:prstGeom>
        </p:spPr>
      </p:pic>
      <p:pic>
        <p:nvPicPr>
          <p:cNvPr id="9" name="Y_[05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58085" y="2814493"/>
            <a:ext cx="609600" cy="609600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ADF9CBAC-3BE1-48E3-B791-1BB706427749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1L5-2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242AB4B-1E99-4A85-9958-4B50B25ACD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077" y="1354046"/>
            <a:ext cx="8851847" cy="95280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F0B591-7BB5-4AF3-9027-8B8E4800FD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3460" y="297017"/>
            <a:ext cx="9014307" cy="9219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2D83E4-22AB-4BC9-B924-3BECF26A39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70076" y="1407211"/>
            <a:ext cx="7710306" cy="82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7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5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8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53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47413" cy="1365824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F127DB08-34D1-4C2E-B285-8CF290A11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308" y="967789"/>
            <a:ext cx="9731384" cy="3873348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F6775981-1A6D-490E-B822-4A757EEBBE41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870A09-BA6C-4870-AE08-6038BC6A15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307" y="967788"/>
            <a:ext cx="9955293" cy="1212907"/>
          </a:xfrm>
          <a:prstGeom prst="rect">
            <a:avLst/>
          </a:prstGeom>
        </p:spPr>
      </p:pic>
      <p:pic>
        <p:nvPicPr>
          <p:cNvPr id="8" name="Y_[05-07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79675" y="1722694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279228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47413" cy="1365824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94CBB6C-52D7-4B00-BF48-FBDC14A462B2}"/>
              </a:ext>
            </a:extLst>
          </p:cNvPr>
          <p:cNvGrpSpPr/>
          <p:nvPr/>
        </p:nvGrpSpPr>
        <p:grpSpPr>
          <a:xfrm>
            <a:off x="1230308" y="967789"/>
            <a:ext cx="9731384" cy="3873348"/>
            <a:chOff x="1230308" y="967789"/>
            <a:chExt cx="9731384" cy="3873348"/>
          </a:xfrm>
        </p:grpSpPr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F127DB08-34D1-4C2E-B285-8CF290A11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30308" y="967789"/>
              <a:ext cx="9731384" cy="3873348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A1B5D440-F24C-43D8-8024-DF8E5F763B38}"/>
                </a:ext>
              </a:extLst>
            </p:cNvPr>
            <p:cNvSpPr txBox="1"/>
            <p:nvPr/>
          </p:nvSpPr>
          <p:spPr>
            <a:xfrm>
              <a:off x="4677255" y="2683994"/>
              <a:ext cx="6446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484838F-9B83-4A24-B1A3-36EDCE37A4C1}"/>
                </a:ext>
              </a:extLst>
            </p:cNvPr>
            <p:cNvSpPr txBox="1"/>
            <p:nvPr/>
          </p:nvSpPr>
          <p:spPr>
            <a:xfrm>
              <a:off x="5924819" y="4187130"/>
              <a:ext cx="6446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3D13EFF-1D07-4299-92B2-A126ED69C17B}"/>
                </a:ext>
              </a:extLst>
            </p:cNvPr>
            <p:cNvSpPr txBox="1"/>
            <p:nvPr/>
          </p:nvSpPr>
          <p:spPr>
            <a:xfrm>
              <a:off x="4204705" y="3447598"/>
              <a:ext cx="9450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くて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983FB03-5A0E-47A1-8B50-D8B8009F08B6}"/>
                </a:ext>
              </a:extLst>
            </p:cNvPr>
            <p:cNvSpPr txBox="1"/>
            <p:nvPr/>
          </p:nvSpPr>
          <p:spPr>
            <a:xfrm>
              <a:off x="3410910" y="4177262"/>
              <a:ext cx="9450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くて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Picture 13">
            <a:extLst>
              <a:ext uri="{FF2B5EF4-FFF2-40B4-BE49-F238E27FC236}">
                <a16:creationId xmlns:a16="http://schemas.microsoft.com/office/drawing/2014/main" id="{4793A0E8-5A19-441D-83B6-0EE3CEB394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6795" y="5102783"/>
            <a:ext cx="9298410" cy="1412285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CFF92D99-11E3-4947-A355-1E127B3E07E4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1L5-3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FCE4B6-B2D4-4A14-A8DF-60399A774B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307" y="967788"/>
            <a:ext cx="9731383" cy="1185627"/>
          </a:xfrm>
          <a:prstGeom prst="rect">
            <a:avLst/>
          </a:prstGeom>
        </p:spPr>
      </p:pic>
      <p:pic>
        <p:nvPicPr>
          <p:cNvPr id="8" name="Y_[05-07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479675" y="1584469"/>
            <a:ext cx="458002" cy="45800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66E995-2546-4911-AECA-E5C8F5F710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8061" y="5158896"/>
            <a:ext cx="9231006" cy="117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0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513280" cy="130624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E487FBB-919D-4194-83AB-26A56F482DD9}"/>
              </a:ext>
            </a:extLst>
          </p:cNvPr>
          <p:cNvSpPr txBox="1"/>
          <p:nvPr/>
        </p:nvSpPr>
        <p:spPr>
          <a:xfrm>
            <a:off x="1087314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E3CC3-A61E-4876-8068-0158C6E37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665" y="478465"/>
            <a:ext cx="7989434" cy="37213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7F64CB-7252-45A9-BE8D-460453529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797" y="4199860"/>
            <a:ext cx="6216164" cy="245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15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4298" y="1978025"/>
            <a:ext cx="9845222" cy="520844"/>
          </a:xfrm>
          <a:prstGeom prst="rect">
            <a:avLst/>
          </a:prstGeom>
        </p:spPr>
      </p:pic>
      <p:pic>
        <p:nvPicPr>
          <p:cNvPr id="6" name="Y_[05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31128" y="1978025"/>
            <a:ext cx="609600" cy="609600"/>
          </a:xfrm>
          <a:prstGeom prst="rect">
            <a:avLst/>
          </a:prstGeom>
        </p:spPr>
      </p:pic>
      <p:pic>
        <p:nvPicPr>
          <p:cNvPr id="7" name="Y_[05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78214" y="1978025"/>
            <a:ext cx="609600" cy="609600"/>
          </a:xfrm>
          <a:prstGeom prst="rect">
            <a:avLst/>
          </a:prstGeom>
        </p:spPr>
      </p:pic>
      <p:pic>
        <p:nvPicPr>
          <p:cNvPr id="8" name="Y_[05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25300" y="1978025"/>
            <a:ext cx="609600" cy="609600"/>
          </a:xfrm>
          <a:prstGeom prst="rect">
            <a:avLst/>
          </a:prstGeom>
        </p:spPr>
      </p:pic>
      <p:pic>
        <p:nvPicPr>
          <p:cNvPr id="9" name="Y_[05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68922" y="1978025"/>
            <a:ext cx="609600" cy="609600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54C9BCEC-46FF-4451-966D-0888778CEC7B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7C8BD5-30C1-46FF-9E69-07BFB92E57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3898" y="565547"/>
            <a:ext cx="10258531" cy="109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5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8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53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46D2E39-144E-4614-BB76-2312E5E448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51" t="12846" r="3173" b="265"/>
          <a:stretch/>
        </p:blipFill>
        <p:spPr>
          <a:xfrm>
            <a:off x="4490757" y="80785"/>
            <a:ext cx="7644156" cy="6696429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CD76E83D-3AC0-4EDF-8756-CF759B06BFE5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9EE328-B924-44C6-AB9E-8213A005C7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57" y="0"/>
            <a:ext cx="5153744" cy="7811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C31E77-E020-46D3-A7DE-C6169A3AD5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19" y="1085778"/>
            <a:ext cx="4978584" cy="781159"/>
          </a:xfrm>
          <a:prstGeom prst="rect">
            <a:avLst/>
          </a:prstGeom>
        </p:spPr>
      </p:pic>
      <p:pic>
        <p:nvPicPr>
          <p:cNvPr id="7" name="Y_[05-09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68316" y="1151994"/>
            <a:ext cx="458002" cy="458002"/>
          </a:xfrm>
          <a:prstGeom prst="rect">
            <a:avLst/>
          </a:prstGeom>
        </p:spPr>
      </p:pic>
      <p:pic>
        <p:nvPicPr>
          <p:cNvPr id="6" name="Y_[05-08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10569" y="1151994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222368428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2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46D2E39-144E-4614-BB76-2312E5E448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51" t="12846" r="3173" b="265"/>
          <a:stretch/>
        </p:blipFill>
        <p:spPr>
          <a:xfrm>
            <a:off x="4490757" y="80785"/>
            <a:ext cx="7644156" cy="6696429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CD76E83D-3AC0-4EDF-8756-CF759B06BFE5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99F4DA-8812-44CE-A694-1AAB92A41E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57" y="0"/>
            <a:ext cx="5153744" cy="7811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514F42-0C8B-4242-84B4-CB885F25BE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158" y="1081882"/>
            <a:ext cx="5539463" cy="693747"/>
          </a:xfrm>
          <a:prstGeom prst="rect">
            <a:avLst/>
          </a:prstGeom>
        </p:spPr>
      </p:pic>
      <p:pic>
        <p:nvPicPr>
          <p:cNvPr id="6" name="Y_[05-08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30264" y="1151994"/>
            <a:ext cx="458002" cy="458002"/>
          </a:xfrm>
        </p:spPr>
      </p:pic>
      <p:pic>
        <p:nvPicPr>
          <p:cNvPr id="7" name="Y_[05-09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54363" y="1151994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9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46D2E39-144E-4614-BB76-2312E5E448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51" t="12846" r="3173" b="265"/>
          <a:stretch/>
        </p:blipFill>
        <p:spPr>
          <a:xfrm>
            <a:off x="4490757" y="80785"/>
            <a:ext cx="7644156" cy="6696429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CD76E83D-3AC0-4EDF-8756-CF759B06BFE5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1L5-4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6EEA4ECC-3554-4905-A198-5D56EB7A336B}"/>
              </a:ext>
            </a:extLst>
          </p:cNvPr>
          <p:cNvSpPr/>
          <p:nvPr/>
        </p:nvSpPr>
        <p:spPr>
          <a:xfrm>
            <a:off x="6625443" y="167486"/>
            <a:ext cx="2281734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52F3B08F-E699-4165-8C52-23DA290F85F0}"/>
              </a:ext>
            </a:extLst>
          </p:cNvPr>
          <p:cNvSpPr/>
          <p:nvPr/>
        </p:nvSpPr>
        <p:spPr>
          <a:xfrm>
            <a:off x="7001509" y="920601"/>
            <a:ext cx="1833305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5C8D0A21-8EF5-4E21-A4D3-A6627ABF1F9E}"/>
              </a:ext>
            </a:extLst>
          </p:cNvPr>
          <p:cNvSpPr/>
          <p:nvPr/>
        </p:nvSpPr>
        <p:spPr>
          <a:xfrm>
            <a:off x="6666011" y="1681618"/>
            <a:ext cx="2135910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B41ECF1-124A-48FB-BC5D-F825C6D1754C}"/>
              </a:ext>
            </a:extLst>
          </p:cNvPr>
          <p:cNvSpPr/>
          <p:nvPr/>
        </p:nvSpPr>
        <p:spPr>
          <a:xfrm>
            <a:off x="7008086" y="2442635"/>
            <a:ext cx="4635711" cy="8136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F2D96630-3473-411C-B22E-6A8188F0B562}"/>
              </a:ext>
            </a:extLst>
          </p:cNvPr>
          <p:cNvSpPr/>
          <p:nvPr/>
        </p:nvSpPr>
        <p:spPr>
          <a:xfrm>
            <a:off x="6666011" y="3601684"/>
            <a:ext cx="1096521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B120EC23-C615-418C-9215-EA331277A18D}"/>
              </a:ext>
            </a:extLst>
          </p:cNvPr>
          <p:cNvSpPr/>
          <p:nvPr/>
        </p:nvSpPr>
        <p:spPr>
          <a:xfrm>
            <a:off x="4627803" y="4648748"/>
            <a:ext cx="2038208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E4DB36F4-5942-4ACF-9D28-1D623FB1ED74}"/>
              </a:ext>
            </a:extLst>
          </p:cNvPr>
          <p:cNvSpPr/>
          <p:nvPr/>
        </p:nvSpPr>
        <p:spPr>
          <a:xfrm>
            <a:off x="8115460" y="4648748"/>
            <a:ext cx="2423163" cy="404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94ED154-06A7-4E54-9D9A-1F21B51B167E}"/>
              </a:ext>
            </a:extLst>
          </p:cNvPr>
          <p:cNvSpPr/>
          <p:nvPr/>
        </p:nvSpPr>
        <p:spPr>
          <a:xfrm>
            <a:off x="6625443" y="5873786"/>
            <a:ext cx="1314707" cy="8136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6CAE625-ECDB-4D7F-AC80-CDBF6D8BE6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57" y="0"/>
            <a:ext cx="5153744" cy="7811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89B56B1-FC4A-41FD-A733-200C7B8784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157" y="1141361"/>
            <a:ext cx="5539463" cy="693747"/>
          </a:xfrm>
          <a:prstGeom prst="rect">
            <a:avLst/>
          </a:prstGeom>
        </p:spPr>
      </p:pic>
      <p:pic>
        <p:nvPicPr>
          <p:cNvPr id="6" name="Y_[05-08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19630" y="1151994"/>
            <a:ext cx="458002" cy="458002"/>
          </a:xfrm>
        </p:spPr>
      </p:pic>
      <p:pic>
        <p:nvPicPr>
          <p:cNvPr id="7" name="Y_[05-09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11835" y="1151994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8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2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3394D3C3-82DC-4F0D-B398-E7975603FF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59" t="2631" r="829"/>
          <a:stretch/>
        </p:blipFill>
        <p:spPr>
          <a:xfrm>
            <a:off x="4591577" y="98676"/>
            <a:ext cx="7531513" cy="6660647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CD76E83D-3AC0-4EDF-8756-CF759B06BFE5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1L5-4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0B3A486-66BD-4877-B95F-0444DBA10235}"/>
              </a:ext>
            </a:extLst>
          </p:cNvPr>
          <p:cNvGrpSpPr/>
          <p:nvPr/>
        </p:nvGrpSpPr>
        <p:grpSpPr>
          <a:xfrm>
            <a:off x="367919" y="1107963"/>
            <a:ext cx="4017800" cy="5362302"/>
            <a:chOff x="367919" y="1107963"/>
            <a:chExt cx="4017800" cy="536230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6EA876E5-C748-4BD5-89B6-43CA8676F726}"/>
                </a:ext>
              </a:extLst>
            </p:cNvPr>
            <p:cNvGrpSpPr/>
            <p:nvPr/>
          </p:nvGrpSpPr>
          <p:grpSpPr>
            <a:xfrm>
              <a:off x="367919" y="1107963"/>
              <a:ext cx="3970928" cy="1492338"/>
              <a:chOff x="8163328" y="818513"/>
              <a:chExt cx="3970928" cy="1492338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3B4FE67E-AFE1-4BCF-9D93-A838AB4AE2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63328" y="896057"/>
                <a:ext cx="1306441" cy="1406388"/>
              </a:xfrm>
              <a:prstGeom prst="rect">
                <a:avLst/>
              </a:prstGeom>
            </p:spPr>
          </p:pic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92EB04C4-CF97-49B8-8F51-E1AF8625B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64129" y="818513"/>
                <a:ext cx="1217647" cy="1417029"/>
              </a:xfrm>
              <a:prstGeom prst="rect">
                <a:avLst/>
              </a:prstGeom>
            </p:spPr>
          </p:pic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3B0B210-F69B-4711-8AC3-08CA4338D3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882737" y="818927"/>
                <a:ext cx="1251519" cy="1491924"/>
              </a:xfrm>
              <a:prstGeom prst="rect">
                <a:avLst/>
              </a:prstGeom>
            </p:spPr>
          </p:pic>
        </p:grp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A7A3E1D0-5248-4015-84B4-8891987D9791}"/>
                </a:ext>
              </a:extLst>
            </p:cNvPr>
            <p:cNvGrpSpPr/>
            <p:nvPr/>
          </p:nvGrpSpPr>
          <p:grpSpPr>
            <a:xfrm>
              <a:off x="369375" y="2452713"/>
              <a:ext cx="4016344" cy="1437979"/>
              <a:chOff x="8203366" y="2286374"/>
              <a:chExt cx="4016344" cy="1437979"/>
            </a:xfrm>
          </p:grpSpPr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A845226E-54FA-40E3-9FFB-905DBE288E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03366" y="2286374"/>
                <a:ext cx="1147891" cy="1395342"/>
              </a:xfrm>
              <a:prstGeom prst="rect">
                <a:avLst/>
              </a:prstGeom>
            </p:spPr>
          </p:pic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A9253AE0-85E9-4EDD-B5A5-CD557F6A95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64130" y="2314083"/>
                <a:ext cx="1217648" cy="1410270"/>
              </a:xfrm>
              <a:prstGeom prst="rect">
                <a:avLst/>
              </a:prstGeom>
            </p:spPr>
          </p:pic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A822A1D4-9BB4-44D9-BD28-77821A1C92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030683" y="2302445"/>
                <a:ext cx="1189027" cy="1379271"/>
              </a:xfrm>
              <a:prstGeom prst="rect">
                <a:avLst/>
              </a:prstGeom>
            </p:spPr>
          </p:pic>
        </p:grp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676C0A76-F4A3-4F30-BDDE-F45458498B83}"/>
                </a:ext>
              </a:extLst>
            </p:cNvPr>
            <p:cNvGrpSpPr/>
            <p:nvPr/>
          </p:nvGrpSpPr>
          <p:grpSpPr>
            <a:xfrm>
              <a:off x="369375" y="3778945"/>
              <a:ext cx="3979275" cy="1389847"/>
              <a:chOff x="8164779" y="3838148"/>
              <a:chExt cx="3979275" cy="1389847"/>
            </a:xfrm>
          </p:grpSpPr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87F78935-E36E-4404-855A-E98ED045A9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64779" y="3851108"/>
                <a:ext cx="1175392" cy="1376887"/>
              </a:xfrm>
              <a:prstGeom prst="rect">
                <a:avLst/>
              </a:prstGeom>
            </p:spPr>
          </p:pic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903B12BB-5E7E-4113-969E-97C86C0997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20264" y="3838148"/>
                <a:ext cx="1135092" cy="1382749"/>
              </a:xfrm>
              <a:prstGeom prst="rect">
                <a:avLst/>
              </a:prstGeom>
            </p:spPr>
          </p:pic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95C92B27-063F-4F3F-8A9E-8E2EC01A8E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895862" y="3876160"/>
                <a:ext cx="1248192" cy="1344737"/>
              </a:xfrm>
              <a:prstGeom prst="rect">
                <a:avLst/>
              </a:prstGeom>
            </p:spPr>
          </p:pic>
        </p:grp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FFD70DF5-2544-418C-9DCC-AA0DC0170CA3}"/>
                </a:ext>
              </a:extLst>
            </p:cNvPr>
            <p:cNvGrpSpPr/>
            <p:nvPr/>
          </p:nvGrpSpPr>
          <p:grpSpPr>
            <a:xfrm>
              <a:off x="418854" y="5189215"/>
              <a:ext cx="2402797" cy="1281050"/>
              <a:chOff x="116248" y="4919502"/>
              <a:chExt cx="2402797" cy="1281050"/>
            </a:xfrm>
          </p:grpSpPr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92A0E91A-5D89-45A6-956C-20BF0F999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6248" y="4946970"/>
                <a:ext cx="1098972" cy="1243748"/>
              </a:xfrm>
              <a:prstGeom prst="rect">
                <a:avLst/>
              </a:prstGeom>
            </p:spPr>
          </p:pic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566A9266-F5A8-4764-8182-DE2FF54CAC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20073" y="4919502"/>
                <a:ext cx="1098972" cy="1281050"/>
              </a:xfrm>
              <a:prstGeom prst="rect">
                <a:avLst/>
              </a:prstGeom>
            </p:spPr>
          </p:pic>
        </p:grp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3ECF283-1EA7-497C-BC08-E49202647A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420" y="-14096"/>
            <a:ext cx="4929137" cy="81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73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CE65B0D3-6D3A-4E8C-83E2-B48E44205A0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1L5-4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64E9861-04EA-48B2-9D01-0237C2D4A39D}"/>
              </a:ext>
            </a:extLst>
          </p:cNvPr>
          <p:cNvGrpSpPr/>
          <p:nvPr/>
        </p:nvGrpSpPr>
        <p:grpSpPr>
          <a:xfrm>
            <a:off x="3409369" y="1955690"/>
            <a:ext cx="5373260" cy="3858436"/>
            <a:chOff x="3409369" y="1945058"/>
            <a:chExt cx="5373260" cy="3858436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BB4D4B00-04E9-4B10-976A-20B993E6F1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07"/>
            <a:stretch/>
          </p:blipFill>
          <p:spPr>
            <a:xfrm>
              <a:off x="3409369" y="1945058"/>
              <a:ext cx="5373260" cy="3334080"/>
            </a:xfrm>
            <a:prstGeom prst="rect">
              <a:avLst/>
            </a:prstGeom>
          </p:spPr>
        </p:pic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1AAEA8EF-6B68-4DBC-A7D9-C5143093B8AC}"/>
                </a:ext>
              </a:extLst>
            </p:cNvPr>
            <p:cNvSpPr/>
            <p:nvPr/>
          </p:nvSpPr>
          <p:spPr>
            <a:xfrm>
              <a:off x="4039146" y="4578583"/>
              <a:ext cx="4144402" cy="12249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B8D510F-BD31-44D3-90D1-99C072E26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745" y="390916"/>
            <a:ext cx="7274650" cy="105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49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037881EE-D7C6-B809-4DCB-30A097C2D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2836" y="402"/>
            <a:ext cx="10667999" cy="6853198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75C0EB-1988-E4F2-C1B6-DC52A61E4FFF}"/>
              </a:ext>
            </a:extLst>
          </p:cNvPr>
          <p:cNvSpPr/>
          <p:nvPr/>
        </p:nvSpPr>
        <p:spPr>
          <a:xfrm>
            <a:off x="1015496" y="3010277"/>
            <a:ext cx="10498665" cy="87085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24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4F1D622-BB4E-4669-9D76-1F2B94DC6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4648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F7CAC9-F6B6-450D-893F-3FB4F71075C9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5A3B07-AF24-4B21-929D-2217CFDB6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6744"/>
            <a:ext cx="11196084" cy="95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87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22E698A-A8DC-4E03-B5C6-7698E05376D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40711"/>
          <a:stretch/>
        </p:blipFill>
        <p:spPr>
          <a:xfrm>
            <a:off x="485341" y="2818614"/>
            <a:ext cx="11166331" cy="4039386"/>
          </a:xfrm>
          <a:prstGeom prst="rect">
            <a:avLst/>
          </a:prstGeom>
        </p:spPr>
      </p:pic>
      <p:pic>
        <p:nvPicPr>
          <p:cNvPr id="5" name="Y_[05-10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70649" y="5668499"/>
            <a:ext cx="503802" cy="503802"/>
          </a:xfrm>
        </p:spPr>
      </p:pic>
      <p:pic>
        <p:nvPicPr>
          <p:cNvPr id="6" name="Y_[05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93413" y="5668499"/>
            <a:ext cx="503802" cy="503802"/>
          </a:xfrm>
          <a:prstGeom prst="rect">
            <a:avLst/>
          </a:prstGeom>
        </p:spPr>
      </p:pic>
      <p:pic>
        <p:nvPicPr>
          <p:cNvPr id="7" name="Y_[05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16177" y="5668499"/>
            <a:ext cx="503802" cy="503802"/>
          </a:xfrm>
          <a:prstGeom prst="rect">
            <a:avLst/>
          </a:prstGeom>
        </p:spPr>
      </p:pic>
      <p:pic>
        <p:nvPicPr>
          <p:cNvPr id="8" name="Y_[05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38941" y="5668499"/>
            <a:ext cx="503802" cy="503802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0CB22BF6-6040-463D-AB8C-EE142D234FBF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6B88D3-F068-45B4-9EF4-C1397F0BF7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5977"/>
            <a:ext cx="8059479" cy="272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3786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43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68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2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A48B2F0-F0B1-40AA-BD13-FF5EE79100E0}"/>
              </a:ext>
            </a:extLst>
          </p:cNvPr>
          <p:cNvGrpSpPr/>
          <p:nvPr/>
        </p:nvGrpSpPr>
        <p:grpSpPr>
          <a:xfrm>
            <a:off x="485341" y="2818614"/>
            <a:ext cx="11166331" cy="4039386"/>
            <a:chOff x="485341" y="2818614"/>
            <a:chExt cx="11166331" cy="4039386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E22E698A-A8DC-4E03-B5C6-7698E05376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40711"/>
            <a:stretch/>
          </p:blipFill>
          <p:spPr>
            <a:xfrm>
              <a:off x="485341" y="2818614"/>
              <a:ext cx="11166331" cy="4039386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AE4DCCF4-42C5-4416-AD5D-1A73B5BE3B12}"/>
                </a:ext>
              </a:extLst>
            </p:cNvPr>
            <p:cNvSpPr txBox="1"/>
            <p:nvPr/>
          </p:nvSpPr>
          <p:spPr>
            <a:xfrm>
              <a:off x="3868109" y="6058722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97F3FD-87C2-4FB4-9EE5-F91C21C59877}"/>
                </a:ext>
              </a:extLst>
            </p:cNvPr>
            <p:cNvSpPr txBox="1"/>
            <p:nvPr/>
          </p:nvSpPr>
          <p:spPr>
            <a:xfrm>
              <a:off x="5890873" y="6058722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FC640F7E-6265-4365-AB1C-8AD172D8131C}"/>
                </a:ext>
              </a:extLst>
            </p:cNvPr>
            <p:cNvSpPr txBox="1"/>
            <p:nvPr/>
          </p:nvSpPr>
          <p:spPr>
            <a:xfrm>
              <a:off x="7913637" y="6058721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633D9A6-8917-4500-844E-60B3B8345289}"/>
                </a:ext>
              </a:extLst>
            </p:cNvPr>
            <p:cNvSpPr txBox="1"/>
            <p:nvPr/>
          </p:nvSpPr>
          <p:spPr>
            <a:xfrm>
              <a:off x="9878294" y="6070428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Y_[05-10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77171" y="5675079"/>
            <a:ext cx="503802" cy="503802"/>
          </a:xfrm>
        </p:spPr>
      </p:pic>
      <p:pic>
        <p:nvPicPr>
          <p:cNvPr id="6" name="Y_[05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06571" y="5675079"/>
            <a:ext cx="503802" cy="503802"/>
          </a:xfrm>
          <a:prstGeom prst="rect">
            <a:avLst/>
          </a:prstGeom>
        </p:spPr>
      </p:pic>
      <p:pic>
        <p:nvPicPr>
          <p:cNvPr id="7" name="Y_[05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09600" y="5684769"/>
            <a:ext cx="503802" cy="503802"/>
          </a:xfrm>
          <a:prstGeom prst="rect">
            <a:avLst/>
          </a:prstGeom>
        </p:spPr>
      </p:pic>
      <p:pic>
        <p:nvPicPr>
          <p:cNvPr id="8" name="Y_[05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12629" y="5675079"/>
            <a:ext cx="503802" cy="503802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0CB22BF6-6040-463D-AB8C-EE142D234FBF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43B11B-4800-4F6E-85BF-2612C92252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5977"/>
            <a:ext cx="8059479" cy="272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059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62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10"/>
          <a:srcRect l="2991" t="28332"/>
          <a:stretch/>
        </p:blipFill>
        <p:spPr>
          <a:xfrm>
            <a:off x="131975" y="1329179"/>
            <a:ext cx="11928049" cy="3028432"/>
          </a:xfrm>
          <a:prstGeom prst="rect">
            <a:avLst/>
          </a:prstGeom>
        </p:spPr>
      </p:pic>
      <p:pic>
        <p:nvPicPr>
          <p:cNvPr id="5" name="Y_[05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54121" y="3016827"/>
            <a:ext cx="609600" cy="609600"/>
          </a:xfrm>
          <a:prstGeom prst="rect">
            <a:avLst/>
          </a:prstGeom>
        </p:spPr>
      </p:pic>
      <p:pic>
        <p:nvPicPr>
          <p:cNvPr id="6" name="Y_[05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70848" y="3016827"/>
            <a:ext cx="609600" cy="609600"/>
          </a:xfrm>
          <a:prstGeom prst="rect">
            <a:avLst/>
          </a:prstGeom>
        </p:spPr>
      </p:pic>
      <p:pic>
        <p:nvPicPr>
          <p:cNvPr id="7" name="Y_[05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87575" y="3016827"/>
            <a:ext cx="609600" cy="609600"/>
          </a:xfrm>
          <a:prstGeom prst="rect">
            <a:avLst/>
          </a:prstGeom>
        </p:spPr>
      </p:pic>
      <p:pic>
        <p:nvPicPr>
          <p:cNvPr id="8" name="Y_[05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04302" y="3027218"/>
            <a:ext cx="609600" cy="60960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6B95F254-3E91-45A8-9387-3C1D57DD438B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0D4206-8CC5-43B3-870F-B25E5EBDE1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84215"/>
            <a:ext cx="10842250" cy="106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1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8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43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9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CE396B5-A542-467B-AAF0-2084D3DC558A}"/>
              </a:ext>
            </a:extLst>
          </p:cNvPr>
          <p:cNvGrpSpPr/>
          <p:nvPr/>
        </p:nvGrpSpPr>
        <p:grpSpPr>
          <a:xfrm>
            <a:off x="131975" y="1329179"/>
            <a:ext cx="11928049" cy="3028432"/>
            <a:chOff x="131975" y="1329179"/>
            <a:chExt cx="11928049" cy="3028432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10"/>
            <a:srcRect l="2991" t="28332"/>
            <a:stretch/>
          </p:blipFill>
          <p:spPr>
            <a:xfrm>
              <a:off x="131975" y="1329179"/>
              <a:ext cx="11928049" cy="3028432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F5BC561F-3CB3-4631-B775-BC40052926AE}"/>
                </a:ext>
              </a:extLst>
            </p:cNvPr>
            <p:cNvSpPr txBox="1"/>
            <p:nvPr/>
          </p:nvSpPr>
          <p:spPr>
            <a:xfrm>
              <a:off x="2945276" y="3636818"/>
              <a:ext cx="1348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キ　ア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A571812-5C7B-4F88-BA7E-FC318A507BC5}"/>
                </a:ext>
              </a:extLst>
            </p:cNvPr>
            <p:cNvSpPr txBox="1"/>
            <p:nvPr/>
          </p:nvSpPr>
          <p:spPr>
            <a:xfrm>
              <a:off x="5136985" y="3636818"/>
              <a:ext cx="1348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イ　ク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74AE79E-0BA7-42AE-9536-C4AB76D68344}"/>
                </a:ext>
              </a:extLst>
            </p:cNvPr>
            <p:cNvSpPr txBox="1"/>
            <p:nvPr/>
          </p:nvSpPr>
          <p:spPr>
            <a:xfrm>
              <a:off x="7328694" y="3636818"/>
              <a:ext cx="1348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オ　ウ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9110CAB-D06A-4FBE-A796-899D1C483553}"/>
                </a:ext>
              </a:extLst>
            </p:cNvPr>
            <p:cNvSpPr txBox="1"/>
            <p:nvPr/>
          </p:nvSpPr>
          <p:spPr>
            <a:xfrm>
              <a:off x="9520403" y="3636818"/>
              <a:ext cx="1348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エ　カ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Y_[05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54121" y="3016827"/>
            <a:ext cx="609600" cy="609600"/>
          </a:xfrm>
          <a:prstGeom prst="rect">
            <a:avLst/>
          </a:prstGeom>
        </p:spPr>
      </p:pic>
      <p:pic>
        <p:nvPicPr>
          <p:cNvPr id="6" name="Y_[05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70848" y="3016827"/>
            <a:ext cx="609600" cy="609600"/>
          </a:xfrm>
          <a:prstGeom prst="rect">
            <a:avLst/>
          </a:prstGeom>
        </p:spPr>
      </p:pic>
      <p:pic>
        <p:nvPicPr>
          <p:cNvPr id="7" name="Y_[05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87575" y="3016827"/>
            <a:ext cx="609600" cy="609600"/>
          </a:xfrm>
          <a:prstGeom prst="rect">
            <a:avLst/>
          </a:prstGeom>
        </p:spPr>
      </p:pic>
      <p:pic>
        <p:nvPicPr>
          <p:cNvPr id="8" name="Y_[05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04302" y="3027218"/>
            <a:ext cx="609600" cy="60960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6B95F254-3E91-45A8-9387-3C1D57DD438B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BFF4D1C-F177-437D-ACE7-39D67A6752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84215"/>
            <a:ext cx="10842250" cy="106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0805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9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9734" y="3897240"/>
            <a:ext cx="9049184" cy="566296"/>
          </a:xfrm>
          <a:prstGeom prst="rect">
            <a:avLst/>
          </a:prstGeom>
        </p:spPr>
      </p:pic>
      <p:pic>
        <p:nvPicPr>
          <p:cNvPr id="6" name="Y_[05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25089" y="3886849"/>
            <a:ext cx="609600" cy="609600"/>
          </a:xfrm>
          <a:prstGeom prst="rect">
            <a:avLst/>
          </a:prstGeom>
        </p:spPr>
      </p:pic>
      <p:pic>
        <p:nvPicPr>
          <p:cNvPr id="7" name="Y_[05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69526" y="3886849"/>
            <a:ext cx="609600" cy="609600"/>
          </a:xfrm>
          <a:prstGeom prst="rect">
            <a:avLst/>
          </a:prstGeom>
        </p:spPr>
      </p:pic>
      <p:pic>
        <p:nvPicPr>
          <p:cNvPr id="8" name="Y_[05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86253" y="3886849"/>
            <a:ext cx="609600" cy="609600"/>
          </a:xfrm>
          <a:prstGeom prst="rect">
            <a:avLst/>
          </a:prstGeom>
        </p:spPr>
      </p:pic>
      <p:pic>
        <p:nvPicPr>
          <p:cNvPr id="9" name="Y_[05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94118" y="3897240"/>
            <a:ext cx="609600" cy="609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37DC087-C717-4B33-B0A6-7F164C6F995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02" y="1480293"/>
            <a:ext cx="11071794" cy="185810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3684D40A-ECA4-4C5D-A1C9-F4D63EF78A97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86D6D4-6F30-4DED-9229-C3E145660B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8806" y="214699"/>
            <a:ext cx="9650223" cy="10187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A6B480-22D7-42F2-AFB8-EC82F26558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0102" y="1511510"/>
            <a:ext cx="11056097" cy="179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7335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62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78"/>
            <a:ext cx="2647413" cy="1365824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C638CAB1-441F-477C-8B41-BE0D6B8FA7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12"/>
          <a:stretch/>
        </p:blipFill>
        <p:spPr>
          <a:xfrm>
            <a:off x="1614292" y="965226"/>
            <a:ext cx="8963415" cy="4160542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41CD02F0-2F81-4F4F-BBEE-B1CED72FB42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27656B-472F-4F1A-AA1B-26AA7F219A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4292" y="965226"/>
            <a:ext cx="9050164" cy="1196120"/>
          </a:xfrm>
          <a:prstGeom prst="rect">
            <a:avLst/>
          </a:prstGeom>
        </p:spPr>
      </p:pic>
      <p:pic>
        <p:nvPicPr>
          <p:cNvPr id="6" name="Y_[05-14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83408" y="1224568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322296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692C49B2-D9CC-4CE8-82DE-97935AE2FB99}"/>
              </a:ext>
            </a:extLst>
          </p:cNvPr>
          <p:cNvGrpSpPr/>
          <p:nvPr/>
        </p:nvGrpSpPr>
        <p:grpSpPr>
          <a:xfrm>
            <a:off x="1614292" y="959322"/>
            <a:ext cx="8963415" cy="4160542"/>
            <a:chOff x="1614292" y="960449"/>
            <a:chExt cx="8963415" cy="4160542"/>
          </a:xfrm>
        </p:grpSpPr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C638CAB1-441F-477C-8B41-BE0D6B8FA7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112"/>
            <a:stretch/>
          </p:blipFill>
          <p:spPr>
            <a:xfrm>
              <a:off x="1614292" y="960449"/>
              <a:ext cx="8963415" cy="4160542"/>
            </a:xfrm>
            <a:prstGeom prst="rect">
              <a:avLst/>
            </a:prstGeom>
          </p:spPr>
        </p:pic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BAB6B75E-BAFF-4DF4-920D-5970A769EB63}"/>
                </a:ext>
              </a:extLst>
            </p:cNvPr>
            <p:cNvGrpSpPr/>
            <p:nvPr/>
          </p:nvGrpSpPr>
          <p:grpSpPr>
            <a:xfrm>
              <a:off x="4112607" y="2414280"/>
              <a:ext cx="1349672" cy="2557618"/>
              <a:chOff x="4112607" y="2414280"/>
              <a:chExt cx="1349672" cy="2557618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DEF94047-EDAC-4D4E-8691-7120D502545C}"/>
                  </a:ext>
                </a:extLst>
              </p:cNvPr>
              <p:cNvSpPr txBox="1"/>
              <p:nvPr/>
            </p:nvSpPr>
            <p:spPr>
              <a:xfrm>
                <a:off x="4164138" y="2414280"/>
                <a:ext cx="10130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2800" dirty="0">
                    <a:solidFill>
                      <a:srgbClr val="FF0000"/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けど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2FE915A-E149-427B-9EB8-9E06E01C72BA}"/>
                  </a:ext>
                </a:extLst>
              </p:cNvPr>
              <p:cNvSpPr txBox="1"/>
              <p:nvPr/>
            </p:nvSpPr>
            <p:spPr>
              <a:xfrm>
                <a:off x="4112607" y="3099532"/>
                <a:ext cx="10130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2800" dirty="0">
                    <a:solidFill>
                      <a:srgbClr val="FF0000"/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けど</a:t>
                </a: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4E1BC16-39ED-4B8E-8FF4-4272221128A6}"/>
                  </a:ext>
                </a:extLst>
              </p:cNvPr>
              <p:cNvSpPr txBox="1"/>
              <p:nvPr/>
            </p:nvSpPr>
            <p:spPr>
              <a:xfrm>
                <a:off x="4449203" y="3763426"/>
                <a:ext cx="10130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2800" dirty="0">
                    <a:solidFill>
                      <a:srgbClr val="FF0000"/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けど</a:t>
                </a: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170E0A1-870D-4E39-A878-4AF23CB18165}"/>
                  </a:ext>
                </a:extLst>
              </p:cNvPr>
              <p:cNvSpPr txBox="1"/>
              <p:nvPr/>
            </p:nvSpPr>
            <p:spPr>
              <a:xfrm>
                <a:off x="4364780" y="4448678"/>
                <a:ext cx="10130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2800" dirty="0">
                    <a:solidFill>
                      <a:srgbClr val="FF0000"/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けど</a:t>
                </a:r>
              </a:p>
            </p:txBody>
          </p:sp>
        </p:grpSp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41CD02F0-2F81-4F4F-BBEE-B1CED72FB423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BBD191B-4944-44D7-90A2-42DE9D5394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92" y="5076433"/>
            <a:ext cx="8115717" cy="16891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5254"/>
            <a:ext cx="2647413" cy="13658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8321B1-1280-45AD-97D7-B90F243F7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543" y="951098"/>
            <a:ext cx="9050164" cy="1196120"/>
          </a:xfrm>
          <a:prstGeom prst="rect">
            <a:avLst/>
          </a:prstGeom>
        </p:spPr>
      </p:pic>
      <p:pic>
        <p:nvPicPr>
          <p:cNvPr id="6" name="Y_[05-14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83408" y="1075714"/>
            <a:ext cx="503802" cy="503802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DB69169-9A6A-422E-B964-76F5CFCD33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4291" y="5076433"/>
            <a:ext cx="6636573" cy="169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6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A4696B-10ED-4CC3-A24C-7FE32DA2C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766" y="4277357"/>
            <a:ext cx="5803168" cy="24838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E49A99-CC7C-4EEC-8576-0030F673F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742" y="-10633"/>
            <a:ext cx="10101961" cy="4444409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B6C606FC-32A1-4EE8-BE60-CF77DA66EAA9}"/>
              </a:ext>
            </a:extLst>
          </p:cNvPr>
          <p:cNvSpPr txBox="1"/>
          <p:nvPr/>
        </p:nvSpPr>
        <p:spPr>
          <a:xfrm>
            <a:off x="10875614" y="8972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1L5-13</a:t>
            </a:r>
          </a:p>
        </p:txBody>
      </p:sp>
      <p:pic>
        <p:nvPicPr>
          <p:cNvPr id="2" name="図 4">
            <a:extLst>
              <a:ext uri="{FF2B5EF4-FFF2-40B4-BE49-F238E27FC236}">
                <a16:creationId xmlns:a16="http://schemas.microsoft.com/office/drawing/2014/main" id="{C1C665AB-7803-B1BF-402F-42E668E58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614488" cy="83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55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4425" y="1638228"/>
            <a:ext cx="9049184" cy="566296"/>
          </a:xfrm>
          <a:prstGeom prst="rect">
            <a:avLst/>
          </a:prstGeom>
        </p:spPr>
      </p:pic>
      <p:pic>
        <p:nvPicPr>
          <p:cNvPr id="6" name="Y_[05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49780" y="1627837"/>
            <a:ext cx="609600" cy="609600"/>
          </a:xfrm>
          <a:prstGeom prst="rect">
            <a:avLst/>
          </a:prstGeom>
        </p:spPr>
      </p:pic>
      <p:pic>
        <p:nvPicPr>
          <p:cNvPr id="7" name="Y_[05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94217" y="1627837"/>
            <a:ext cx="609600" cy="609600"/>
          </a:xfrm>
          <a:prstGeom prst="rect">
            <a:avLst/>
          </a:prstGeom>
        </p:spPr>
      </p:pic>
      <p:pic>
        <p:nvPicPr>
          <p:cNvPr id="8" name="Y_[05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0944" y="1627837"/>
            <a:ext cx="609600" cy="609600"/>
          </a:xfrm>
          <a:prstGeom prst="rect">
            <a:avLst/>
          </a:prstGeom>
        </p:spPr>
      </p:pic>
      <p:pic>
        <p:nvPicPr>
          <p:cNvPr id="9" name="Y_[05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18809" y="1638228"/>
            <a:ext cx="609600" cy="609600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AA616E0E-7BEE-420F-9849-C6D0AEFFB990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570FAA-85DF-4E1C-8064-417A48F185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8114" y="123509"/>
            <a:ext cx="10086342" cy="120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5375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62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32" y="2187380"/>
            <a:ext cx="10400868" cy="1962214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5873CF51-6555-47C1-B3D8-571719D441C4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D7DC2D-A73D-40CB-931E-C8CFE4E25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168"/>
            <a:ext cx="10829263" cy="164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62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037881EE-D7C6-B809-4DCB-30A097C2D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7503" y="402"/>
            <a:ext cx="10667999" cy="6853198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75C0EB-1988-E4F2-C1B6-DC52A61E4FFF}"/>
              </a:ext>
            </a:extLst>
          </p:cNvPr>
          <p:cNvSpPr/>
          <p:nvPr/>
        </p:nvSpPr>
        <p:spPr>
          <a:xfrm>
            <a:off x="1039686" y="3917420"/>
            <a:ext cx="10498665" cy="87085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425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463B3C-0887-4B95-97D7-DF6B4DF89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5" y="0"/>
            <a:ext cx="12108129" cy="224877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FCCCA939-66E7-41E9-9194-BD224E5F2A81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5F32F6-272F-4429-9E77-165A80DB3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5" y="1251812"/>
            <a:ext cx="12108128" cy="121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6BC50C9D-44DA-4BF9-B7BE-1C790E57CE82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1L5-7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D7195DA-D168-4E1A-995E-4EA85A872E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22"/>
          <a:stretch/>
        </p:blipFill>
        <p:spPr>
          <a:xfrm>
            <a:off x="4258173" y="790743"/>
            <a:ext cx="7786645" cy="6059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63FFDD-6A26-4C1F-91CD-0A7EE739C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01"/>
            <a:ext cx="4301339" cy="15708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12EBEC-F590-4936-A528-11EA748EB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18" y="0"/>
            <a:ext cx="6487430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7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6BC50C9D-44DA-4BF9-B7BE-1C790E57CE82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1L5-7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D7195DA-D168-4E1A-995E-4EA85A872E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22"/>
          <a:stretch/>
        </p:blipFill>
        <p:spPr>
          <a:xfrm>
            <a:off x="4258173" y="781218"/>
            <a:ext cx="7786645" cy="605985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8859BB-51F6-4CC7-AB64-BEA765D17E38}"/>
              </a:ext>
            </a:extLst>
          </p:cNvPr>
          <p:cNvSpPr txBox="1"/>
          <p:nvPr/>
        </p:nvSpPr>
        <p:spPr>
          <a:xfrm>
            <a:off x="0" y="1935539"/>
            <a:ext cx="450621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かいとうれい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解答例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しょくどう　みせ　　ふる　いえ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①食堂、店、古い家、</a:t>
            </a:r>
            <a: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</a:p>
          <a:p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こうえん　 はな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②公園、花がきれい、</a:t>
            </a:r>
            <a: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</a:p>
          <a:p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すなはま　 うみ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③砂浜、海、</a:t>
            </a:r>
            <a: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</a:p>
          <a:p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てんぼうだい　おか　うえ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④タワー、展望台、丘の上にある、</a:t>
            </a:r>
            <a: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26D920-82D0-411C-99DB-00FACE902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401"/>
            <a:ext cx="4301339" cy="15708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C83EB2-1B5C-4F33-A732-1129A2BB9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8018" y="10625"/>
            <a:ext cx="6487430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10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t="15236"/>
          <a:stretch/>
        </p:blipFill>
        <p:spPr>
          <a:xfrm>
            <a:off x="1009137" y="974582"/>
            <a:ext cx="10173725" cy="587399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692742A0-2D85-4B43-BD54-3DA6DB1ADF1E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231216-9479-4F0C-880F-77D560667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57" y="7401"/>
            <a:ext cx="9675638" cy="91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39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692742A0-2D85-4B43-BD54-3DA6DB1ADF1E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1L5-8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82A42E5-4541-4522-AF0B-7E42E372FB44}"/>
              </a:ext>
            </a:extLst>
          </p:cNvPr>
          <p:cNvGrpSpPr/>
          <p:nvPr/>
        </p:nvGrpSpPr>
        <p:grpSpPr>
          <a:xfrm>
            <a:off x="1009137" y="974582"/>
            <a:ext cx="10173725" cy="5873991"/>
            <a:chOff x="1009137" y="974582"/>
            <a:chExt cx="10173725" cy="5873991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2"/>
            <a:srcRect t="15236"/>
            <a:stretch/>
          </p:blipFill>
          <p:spPr>
            <a:xfrm>
              <a:off x="1009137" y="974582"/>
              <a:ext cx="10173725" cy="5873991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730CBBC5-7428-4355-8859-6CE756A889D8}"/>
                </a:ext>
              </a:extLst>
            </p:cNvPr>
            <p:cNvSpPr txBox="1"/>
            <p:nvPr/>
          </p:nvSpPr>
          <p:spPr>
            <a:xfrm>
              <a:off x="2723465" y="6213110"/>
              <a:ext cx="4539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B932EDC-44E9-4CDC-94D1-704EE66B3E3D}"/>
                </a:ext>
              </a:extLst>
            </p:cNvPr>
            <p:cNvSpPr txBox="1"/>
            <p:nvPr/>
          </p:nvSpPr>
          <p:spPr>
            <a:xfrm>
              <a:off x="4329696" y="6204134"/>
              <a:ext cx="15579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h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D58EF9F-766E-4874-8F6B-8CD59DA543E8}"/>
                </a:ext>
              </a:extLst>
            </p:cNvPr>
            <p:cNvSpPr txBox="1"/>
            <p:nvPr/>
          </p:nvSpPr>
          <p:spPr>
            <a:xfrm>
              <a:off x="6751650" y="6204134"/>
              <a:ext cx="9516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BF41144-24C5-4517-8A42-E0F5F6EBF415}"/>
                </a:ext>
              </a:extLst>
            </p:cNvPr>
            <p:cNvSpPr txBox="1"/>
            <p:nvPr/>
          </p:nvSpPr>
          <p:spPr>
            <a:xfrm>
              <a:off x="8963967" y="6199339"/>
              <a:ext cx="9582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f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g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8CAE332-1570-4BD5-B85B-F33D57F12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57" y="7401"/>
            <a:ext cx="9675638" cy="91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619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A734390-43FC-476E-8AA3-4031C9F46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88" y="826221"/>
            <a:ext cx="10805824" cy="172893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F73314-F176-41F7-8714-B011C6CE3F0D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90AA4D-994B-4223-A149-14FBE7721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87" y="1355924"/>
            <a:ext cx="10641219" cy="113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92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47413" cy="13658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DD53397-E00B-4A5E-95CE-9931924FD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297" y="978404"/>
            <a:ext cx="9325406" cy="4072311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BC3CBCA9-3699-470A-A50B-159AAE2828F7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1B618C-CA5D-4E89-987A-67AD7A285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297" y="951883"/>
            <a:ext cx="5871270" cy="127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659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47413" cy="1365824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BC3CBCA9-3699-470A-A50B-159AAE2828F7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1L5-8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C1D47A2-DDFD-4489-BE2C-2EE6CD64B3F1}"/>
              </a:ext>
            </a:extLst>
          </p:cNvPr>
          <p:cNvGrpSpPr/>
          <p:nvPr/>
        </p:nvGrpSpPr>
        <p:grpSpPr>
          <a:xfrm>
            <a:off x="1433297" y="951883"/>
            <a:ext cx="9325406" cy="4072311"/>
            <a:chOff x="1433297" y="978404"/>
            <a:chExt cx="9325406" cy="4072311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DD53397-E00B-4A5E-95CE-9931924F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3297" y="978404"/>
              <a:ext cx="9325406" cy="4072311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B54F096-1710-49E6-9026-50AC7F7A2865}"/>
                </a:ext>
              </a:extLst>
            </p:cNvPr>
            <p:cNvSpPr txBox="1"/>
            <p:nvPr/>
          </p:nvSpPr>
          <p:spPr>
            <a:xfrm>
              <a:off x="5821900" y="2722171"/>
              <a:ext cx="2710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ことができる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9BBED43-0D00-4350-B44C-7E205546DAAF}"/>
                </a:ext>
              </a:extLst>
            </p:cNvPr>
            <p:cNvSpPr txBox="1"/>
            <p:nvPr/>
          </p:nvSpPr>
          <p:spPr>
            <a:xfrm>
              <a:off x="6678190" y="3448248"/>
              <a:ext cx="2710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ことができる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1F7C53A-120E-4D9D-8CB0-0192B6F28C3C}"/>
                </a:ext>
              </a:extLst>
            </p:cNvPr>
            <p:cNvSpPr txBox="1"/>
            <p:nvPr/>
          </p:nvSpPr>
          <p:spPr>
            <a:xfrm>
              <a:off x="6422728" y="4249481"/>
              <a:ext cx="2710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ことができる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28ED49D-F52F-4456-A07D-A6B8F93F5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297" y="951883"/>
            <a:ext cx="5871270" cy="12738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2F3C4D-E64F-4AB1-89F0-FC7BE27EC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3296" y="5151062"/>
            <a:ext cx="9765811" cy="113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941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9CDF29-0269-4C05-A5F4-A019EF86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822" y="419554"/>
            <a:ext cx="10982177" cy="4092609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B8349A31-4FBB-414B-8783-4ABB6C09E22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93036C-B668-42EE-93F6-C04C1AD0D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683" y="4539799"/>
            <a:ext cx="7300156" cy="1990951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878C9701-EC41-E9A1-0984-CA0A63FFC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614488" cy="83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644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037881EE-D7C6-B809-4DCB-30A097C2D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7503" y="402"/>
            <a:ext cx="10667999" cy="6853198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75C0EB-1988-E4F2-C1B6-DC52A61E4FFF}"/>
              </a:ext>
            </a:extLst>
          </p:cNvPr>
          <p:cNvSpPr/>
          <p:nvPr/>
        </p:nvSpPr>
        <p:spPr>
          <a:xfrm>
            <a:off x="1123192" y="4824563"/>
            <a:ext cx="10415159" cy="87085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609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96F585-F40E-4299-B144-2C4A90AC3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1" y="824568"/>
            <a:ext cx="9165541" cy="595287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C78F4DE-494D-45FF-B922-862C6B4D5F15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B560D9-44AB-486D-84B8-DC12A9E20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25" y="868112"/>
            <a:ext cx="4296375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F50D5-2E17-45E7-9F77-2193AFB24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57" y="365125"/>
            <a:ext cx="10569448" cy="580331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2E9D48A-C359-4F0F-B280-4D5933232E14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627283-6AF3-464C-9F00-6D4A7C4BD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60" y="356123"/>
            <a:ext cx="8751951" cy="155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7F99B65-7AE3-4454-BE3C-B93FF18D6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30" y="105253"/>
            <a:ext cx="9666340" cy="444129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1FF4CAA-7035-4B5B-AF4D-B1CAFC0ED9DC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3CFCCA-8719-4FBA-9B16-C6883515A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44" y="4674411"/>
            <a:ext cx="11818108" cy="120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71220E-CAF3-4824-82AB-4D3D9A143A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237" y="318977"/>
            <a:ext cx="10599186" cy="6368102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FFF8CD5-AE64-4D35-887A-913DE7163980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1L5-15</a:t>
            </a:r>
          </a:p>
        </p:txBody>
      </p:sp>
    </p:spTree>
    <p:extLst>
      <p:ext uri="{BB962C8B-B14F-4D97-AF65-F5344CB8AC3E}">
        <p14:creationId xmlns:p14="http://schemas.microsoft.com/office/powerpoint/2010/main" val="17844884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4F93957-FB8A-4E79-9899-D5C05489D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7179" y="0"/>
            <a:ext cx="10142279" cy="6772940"/>
          </a:xfr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E203D7DE-96AA-48F4-936E-F58F84B2C06C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1L5-15</a:t>
            </a:r>
          </a:p>
        </p:txBody>
      </p:sp>
    </p:spTree>
    <p:extLst>
      <p:ext uri="{BB962C8B-B14F-4D97-AF65-F5344CB8AC3E}">
        <p14:creationId xmlns:p14="http://schemas.microsoft.com/office/powerpoint/2010/main" val="35858548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458EEF7-D233-49CB-8076-B667031E0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489566" y="276445"/>
            <a:ext cx="10638636" cy="5475769"/>
          </a:xfr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91AB00FA-1100-4138-B471-60EE706BF4BA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1L5-16</a:t>
            </a:r>
          </a:p>
        </p:txBody>
      </p:sp>
    </p:spTree>
    <p:extLst>
      <p:ext uri="{BB962C8B-B14F-4D97-AF65-F5344CB8AC3E}">
        <p14:creationId xmlns:p14="http://schemas.microsoft.com/office/powerpoint/2010/main" val="3064394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8908DD-04BE-42EC-B5CD-7A302DC85B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51533" y="816556"/>
            <a:ext cx="11116685" cy="5095146"/>
          </a:xfr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EF7BFE1E-229E-4930-B27A-9983FABCDA90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1L5-16</a:t>
            </a:r>
          </a:p>
        </p:txBody>
      </p:sp>
    </p:spTree>
    <p:extLst>
      <p:ext uri="{BB962C8B-B14F-4D97-AF65-F5344CB8AC3E}">
        <p14:creationId xmlns:p14="http://schemas.microsoft.com/office/powerpoint/2010/main" val="9211151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57757A3-1539-4EF6-A925-AD7E279D5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5857" y="887665"/>
            <a:ext cx="11959088" cy="5661986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F1C7BE8C-A213-48D2-8685-4F4A19265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998D202C-C4D4-430C-9C18-EE167DEF364E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1L5-16</a:t>
            </a:r>
          </a:p>
        </p:txBody>
      </p:sp>
    </p:spTree>
    <p:extLst>
      <p:ext uri="{BB962C8B-B14F-4D97-AF65-F5344CB8AC3E}">
        <p14:creationId xmlns:p14="http://schemas.microsoft.com/office/powerpoint/2010/main" val="3868164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MediaLengthInSeconds xmlns="3e344923-98a3-4cbb-98eb-7a7235193b6b" xsi:nil="true"/>
    <SharedWithUsers xmlns="dd831380-f772-4d0a-86be-ca519d40c5a8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69A7C3-DD46-4642-9993-B001EC2ECEAF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dd831380-f772-4d0a-86be-ca519d40c5a8"/>
    <ds:schemaRef ds:uri="http://www.w3.org/XML/1998/namespace"/>
    <ds:schemaRef ds:uri="http://schemas.openxmlformats.org/package/2006/metadata/core-properties"/>
    <ds:schemaRef ds:uri="3e344923-98a3-4cbb-98eb-7a7235193b6b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50F7E73-47AC-4402-AC52-B22FBE6C27D6}"/>
</file>

<file path=customXml/itemProps3.xml><?xml version="1.0" encoding="utf-8"?>
<ds:datastoreItem xmlns:ds="http://schemas.openxmlformats.org/officeDocument/2006/customXml" ds:itemID="{68B794DE-B5A1-46E3-8578-A9C47268C2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758</Words>
  <Application>Microsoft Office PowerPoint</Application>
  <PresentationFormat>ワイド画面</PresentationFormat>
  <Paragraphs>111</Paragraphs>
  <Slides>49</Slides>
  <Notes>7</Notes>
  <HiddenSlides>0</HiddenSlides>
  <MMClips>54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49</vt:i4>
      </vt:variant>
    </vt:vector>
  </HeadingPairs>
  <TitlesOfParts>
    <vt:vector size="50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Myat Min Htut</cp:lastModifiedBy>
  <cp:revision>162</cp:revision>
  <dcterms:created xsi:type="dcterms:W3CDTF">2020-06-23T07:26:01Z</dcterms:created>
  <dcterms:modified xsi:type="dcterms:W3CDTF">2024-08-01T04:57:11Z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6" name="Order">
    <vt:lpwstr>189401800.000000</vt:lpwstr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xd_Signature">
    <vt:lpwstr/>
  </property>
</Properties>
</file>