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3"/>
  </p:notesMasterIdLst>
  <p:sldIdLst>
    <p:sldId id="257" r:id="rId5"/>
    <p:sldId id="275" r:id="rId6"/>
    <p:sldId id="258" r:id="rId7"/>
    <p:sldId id="361" r:id="rId8"/>
    <p:sldId id="401" r:id="rId9"/>
    <p:sldId id="409" r:id="rId10"/>
    <p:sldId id="364" r:id="rId11"/>
    <p:sldId id="362" r:id="rId12"/>
    <p:sldId id="365" r:id="rId13"/>
    <p:sldId id="363" r:id="rId14"/>
    <p:sldId id="366" r:id="rId15"/>
    <p:sldId id="367" r:id="rId16"/>
    <p:sldId id="402" r:id="rId17"/>
    <p:sldId id="369" r:id="rId18"/>
    <p:sldId id="371" r:id="rId19"/>
    <p:sldId id="374" r:id="rId20"/>
    <p:sldId id="410" r:id="rId21"/>
    <p:sldId id="315" r:id="rId22"/>
    <p:sldId id="403" r:id="rId23"/>
    <p:sldId id="404" r:id="rId24"/>
    <p:sldId id="379" r:id="rId25"/>
    <p:sldId id="413" r:id="rId26"/>
    <p:sldId id="380" r:id="rId27"/>
    <p:sldId id="317" r:id="rId28"/>
    <p:sldId id="405" r:id="rId29"/>
    <p:sldId id="382" r:id="rId30"/>
    <p:sldId id="384" r:id="rId31"/>
    <p:sldId id="406" r:id="rId32"/>
    <p:sldId id="386" r:id="rId33"/>
    <p:sldId id="387" r:id="rId34"/>
    <p:sldId id="388" r:id="rId35"/>
    <p:sldId id="414" r:id="rId36"/>
    <p:sldId id="389" r:id="rId37"/>
    <p:sldId id="390" r:id="rId38"/>
    <p:sldId id="407" r:id="rId39"/>
    <p:sldId id="398" r:id="rId40"/>
    <p:sldId id="408" r:id="rId41"/>
    <p:sldId id="392" r:id="rId42"/>
    <p:sldId id="395" r:id="rId43"/>
    <p:sldId id="394" r:id="rId44"/>
    <p:sldId id="396" r:id="rId45"/>
    <p:sldId id="400" r:id="rId46"/>
    <p:sldId id="415" r:id="rId47"/>
    <p:sldId id="309" r:id="rId48"/>
    <p:sldId id="310" r:id="rId49"/>
    <p:sldId id="311" r:id="rId50"/>
    <p:sldId id="411" r:id="rId51"/>
    <p:sldId id="412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24575A-B8C6-FC3F-F5E8-F6D25C3D477F}" v="39" dt="2024-07-01T03:46:34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9" autoAdjust="0"/>
    <p:restoredTop sz="83731" autoAdjust="0"/>
  </p:normalViewPr>
  <p:slideViewPr>
    <p:cSldViewPr snapToGrid="0">
      <p:cViewPr varScale="1">
        <p:scale>
          <a:sx n="54" d="100"/>
          <a:sy n="54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40706642-bbdd-4be4-a46a-1d3174691c72" providerId="ADAL" clId="{5211CA0E-962A-4ECB-92F8-4FAC70694203}"/>
    <pc:docChg chg="undo custSel addSld delSld modSld">
      <pc:chgData name="Shoko Kakuda" userId="40706642-bbdd-4be4-a46a-1d3174691c72" providerId="ADAL" clId="{5211CA0E-962A-4ECB-92F8-4FAC70694203}" dt="2022-01-13T08:08:22.512" v="4219" actId="164"/>
      <pc:docMkLst>
        <pc:docMk/>
      </pc:docMkLst>
      <pc:sldChg chg="addSp delSp modSp mod">
        <pc:chgData name="Shoko Kakuda" userId="40706642-bbdd-4be4-a46a-1d3174691c72" providerId="ADAL" clId="{5211CA0E-962A-4ECB-92F8-4FAC70694203}" dt="2022-01-13T07:02:41.651" v="62" actId="14100"/>
        <pc:sldMkLst>
          <pc:docMk/>
          <pc:sldMk cId="1625383778" sldId="257"/>
        </pc:sldMkLst>
        <pc:spChg chg="del">
          <ac:chgData name="Shoko Kakuda" userId="40706642-bbdd-4be4-a46a-1d3174691c72" providerId="ADAL" clId="{5211CA0E-962A-4ECB-92F8-4FAC70694203}" dt="2022-01-13T07:02:33.409" v="60" actId="478"/>
          <ac:spMkLst>
            <pc:docMk/>
            <pc:sldMk cId="1625383778" sldId="257"/>
            <ac:spMk id="2" creationId="{00000000-0000-0000-0000-000000000000}"/>
          </ac:spMkLst>
        </pc:spChg>
        <pc:spChg chg="add mod">
          <ac:chgData name="Shoko Kakuda" userId="40706642-bbdd-4be4-a46a-1d3174691c72" providerId="ADAL" clId="{5211CA0E-962A-4ECB-92F8-4FAC70694203}" dt="2022-01-13T06:59:27.563" v="2" actId="20577"/>
          <ac:spMkLst>
            <pc:docMk/>
            <pc:sldMk cId="1625383778" sldId="257"/>
            <ac:spMk id="5" creationId="{9FD54BD8-544E-492E-AE1E-A057F5027D28}"/>
          </ac:spMkLst>
        </pc:spChg>
        <pc:spChg chg="del">
          <ac:chgData name="Shoko Kakuda" userId="40706642-bbdd-4be4-a46a-1d3174691c72" providerId="ADAL" clId="{5211CA0E-962A-4ECB-92F8-4FAC70694203}" dt="2022-01-13T06:59:37.657" v="3" actId="478"/>
          <ac:spMkLst>
            <pc:docMk/>
            <pc:sldMk cId="1625383778" sldId="257"/>
            <ac:spMk id="7" creationId="{9D7F7EE5-6EA2-446D-B77A-FF3BDB79FDB4}"/>
          </ac:spMkLst>
        </pc:spChg>
        <pc:picChg chg="mod modCrop">
          <ac:chgData name="Shoko Kakuda" userId="40706642-bbdd-4be4-a46a-1d3174691c72" providerId="ADAL" clId="{5211CA0E-962A-4ECB-92F8-4FAC70694203}" dt="2022-01-13T07:02:41.651" v="62" actId="14100"/>
          <ac:picMkLst>
            <pc:docMk/>
            <pc:sldMk cId="1625383778" sldId="257"/>
            <ac:picMk id="6" creationId="{466ADAD3-C20C-4480-AD3F-E76093F643E8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07:30.645" v="316" actId="1076"/>
        <pc:sldMkLst>
          <pc:docMk/>
          <pc:sldMk cId="2437333288" sldId="258"/>
        </pc:sldMkLst>
        <pc:spChg chg="add mod">
          <ac:chgData name="Shoko Kakuda" userId="40706642-bbdd-4be4-a46a-1d3174691c72" providerId="ADAL" clId="{5211CA0E-962A-4ECB-92F8-4FAC70694203}" dt="2022-01-13T07:07:30.645" v="316" actId="1076"/>
          <ac:spMkLst>
            <pc:docMk/>
            <pc:sldMk cId="2437333288" sldId="258"/>
            <ac:spMk id="7" creationId="{43F6F96C-1636-41CF-AFBF-DAEBED5E1193}"/>
          </ac:spMkLst>
        </pc:spChg>
        <pc:spChg chg="del mod">
          <ac:chgData name="Shoko Kakuda" userId="40706642-bbdd-4be4-a46a-1d3174691c72" providerId="ADAL" clId="{5211CA0E-962A-4ECB-92F8-4FAC70694203}" dt="2022-01-13T07:03:50.358" v="306" actId="478"/>
          <ac:spMkLst>
            <pc:docMk/>
            <pc:sldMk cId="2437333288" sldId="258"/>
            <ac:spMk id="11" creationId="{80387D86-73F7-4C69-AE6C-09B18AB35349}"/>
          </ac:spMkLst>
        </pc:spChg>
        <pc:picChg chg="mod">
          <ac:chgData name="Shoko Kakuda" userId="40706642-bbdd-4be4-a46a-1d3174691c72" providerId="ADAL" clId="{5211CA0E-962A-4ECB-92F8-4FAC70694203}" dt="2022-01-13T07:03:47.418" v="304" actId="14100"/>
          <ac:picMkLst>
            <pc:docMk/>
            <pc:sldMk cId="2437333288" sldId="258"/>
            <ac:picMk id="2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03:40.738" v="303" actId="1036"/>
          <ac:picMkLst>
            <pc:docMk/>
            <pc:sldMk cId="2437333288" sldId="258"/>
            <ac:picMk id="5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03:06.411" v="69" actId="1076"/>
          <ac:picMkLst>
            <pc:docMk/>
            <pc:sldMk cId="2437333288" sldId="258"/>
            <ac:picMk id="8" creationId="{55555974-DA54-48D1-B613-D00722A2D954}"/>
          </ac:picMkLst>
        </pc:picChg>
        <pc:picChg chg="mod ord">
          <ac:chgData name="Shoko Kakuda" userId="40706642-bbdd-4be4-a46a-1d3174691c72" providerId="ADAL" clId="{5211CA0E-962A-4ECB-92F8-4FAC70694203}" dt="2022-01-13T07:03:20.142" v="75" actId="171"/>
          <ac:picMkLst>
            <pc:docMk/>
            <pc:sldMk cId="2437333288" sldId="258"/>
            <ac:picMk id="10" creationId="{710F56FB-3106-472C-BF1D-00312B825B9E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02:25.404" v="21" actId="14100"/>
        <pc:sldMkLst>
          <pc:docMk/>
          <pc:sldMk cId="2961143738" sldId="275"/>
        </pc:sldMkLst>
        <pc:spChg chg="del">
          <ac:chgData name="Shoko Kakuda" userId="40706642-bbdd-4be4-a46a-1d3174691c72" providerId="ADAL" clId="{5211CA0E-962A-4ECB-92F8-4FAC70694203}" dt="2022-01-13T07:02:14.082" v="18" actId="478"/>
          <ac:spMkLst>
            <pc:docMk/>
            <pc:sldMk cId="2961143738" sldId="275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00:08.355" v="6" actId="478"/>
          <ac:spMkLst>
            <pc:docMk/>
            <pc:sldMk cId="2961143738" sldId="275"/>
            <ac:spMk id="5" creationId="{A308E412-0E16-485F-952E-D5B7220BBAA4}"/>
          </ac:spMkLst>
        </pc:spChg>
        <pc:spChg chg="add mod">
          <ac:chgData name="Shoko Kakuda" userId="40706642-bbdd-4be4-a46a-1d3174691c72" providerId="ADAL" clId="{5211CA0E-962A-4ECB-92F8-4FAC70694203}" dt="2022-01-13T07:00:12.482" v="9" actId="20577"/>
          <ac:spMkLst>
            <pc:docMk/>
            <pc:sldMk cId="2961143738" sldId="275"/>
            <ac:spMk id="7" creationId="{266B3A9C-5871-4DA8-9C06-7E9062ECCF22}"/>
          </ac:spMkLst>
        </pc:spChg>
        <pc:picChg chg="add del mod">
          <ac:chgData name="Shoko Kakuda" userId="40706642-bbdd-4be4-a46a-1d3174691c72" providerId="ADAL" clId="{5211CA0E-962A-4ECB-92F8-4FAC70694203}" dt="2022-01-13T07:01:55.328" v="11" actId="478"/>
          <ac:picMkLst>
            <pc:docMk/>
            <pc:sldMk cId="2961143738" sldId="275"/>
            <ac:picMk id="4" creationId="{098A9BDF-D7D3-470F-9021-D3C3F0795241}"/>
          </ac:picMkLst>
        </pc:picChg>
        <pc:picChg chg="del mod">
          <ac:chgData name="Shoko Kakuda" userId="40706642-bbdd-4be4-a46a-1d3174691c72" providerId="ADAL" clId="{5211CA0E-962A-4ECB-92F8-4FAC70694203}" dt="2022-01-13T07:02:11.428" v="17" actId="478"/>
          <ac:picMkLst>
            <pc:docMk/>
            <pc:sldMk cId="2961143738" sldId="275"/>
            <ac:picMk id="6" creationId="{45807770-D109-4DBF-9831-947544812343}"/>
          </ac:picMkLst>
        </pc:picChg>
        <pc:picChg chg="add mod ord">
          <ac:chgData name="Shoko Kakuda" userId="40706642-bbdd-4be4-a46a-1d3174691c72" providerId="ADAL" clId="{5211CA0E-962A-4ECB-92F8-4FAC70694203}" dt="2022-01-13T07:02:25.404" v="21" actId="14100"/>
          <ac:picMkLst>
            <pc:docMk/>
            <pc:sldMk cId="2961143738" sldId="275"/>
            <ac:picMk id="9" creationId="{3FF76AC5-71F9-4218-BEF2-6C279C61DA0F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8:04:47.654" v="4077" actId="478"/>
        <pc:sldMkLst>
          <pc:docMk/>
          <pc:sldMk cId="2297736913" sldId="309"/>
        </pc:sldMkLst>
        <pc:spChg chg="del">
          <ac:chgData name="Shoko Kakuda" userId="40706642-bbdd-4be4-a46a-1d3174691c72" providerId="ADAL" clId="{5211CA0E-962A-4ECB-92F8-4FAC70694203}" dt="2022-01-13T08:04:32.807" v="4069" actId="478"/>
          <ac:spMkLst>
            <pc:docMk/>
            <pc:sldMk cId="2297736913" sldId="309"/>
            <ac:spMk id="2" creationId="{00000000-0000-0000-0000-000000000000}"/>
          </ac:spMkLst>
        </pc:spChg>
        <pc:spChg chg="del mod">
          <ac:chgData name="Shoko Kakuda" userId="40706642-bbdd-4be4-a46a-1d3174691c72" providerId="ADAL" clId="{5211CA0E-962A-4ECB-92F8-4FAC70694203}" dt="2022-01-13T08:04:47.654" v="4077" actId="478"/>
          <ac:spMkLst>
            <pc:docMk/>
            <pc:sldMk cId="2297736913" sldId="309"/>
            <ac:spMk id="3" creationId="{00000000-0000-0000-0000-000000000000}"/>
          </ac:spMkLst>
        </pc:spChg>
        <pc:spChg chg="add mod">
          <ac:chgData name="Shoko Kakuda" userId="40706642-bbdd-4be4-a46a-1d3174691c72" providerId="ADAL" clId="{5211CA0E-962A-4ECB-92F8-4FAC70694203}" dt="2022-01-13T08:04:44.849" v="4075" actId="1076"/>
          <ac:spMkLst>
            <pc:docMk/>
            <pc:sldMk cId="2297736913" sldId="309"/>
            <ac:spMk id="7" creationId="{32FC0F22-98B7-43D3-B959-285D9AFA0A1B}"/>
          </ac:spMkLst>
        </pc:spChg>
        <pc:spChg chg="del">
          <ac:chgData name="Shoko Kakuda" userId="40706642-bbdd-4be4-a46a-1d3174691c72" providerId="ADAL" clId="{5211CA0E-962A-4ECB-92F8-4FAC70694203}" dt="2022-01-13T08:04:35.599" v="4070" actId="478"/>
          <ac:spMkLst>
            <pc:docMk/>
            <pc:sldMk cId="2297736913" sldId="309"/>
            <ac:spMk id="8" creationId="{905C2EE5-F0D1-485B-BE94-C46DEF4E2415}"/>
          </ac:spMkLst>
        </pc:spChg>
      </pc:sldChg>
      <pc:sldChg chg="addSp delSp modSp mod">
        <pc:chgData name="Shoko Kakuda" userId="40706642-bbdd-4be4-a46a-1d3174691c72" providerId="ADAL" clId="{5211CA0E-962A-4ECB-92F8-4FAC70694203}" dt="2022-01-13T08:05:15.876" v="4087" actId="1076"/>
        <pc:sldMkLst>
          <pc:docMk/>
          <pc:sldMk cId="3230066887" sldId="310"/>
        </pc:sldMkLst>
        <pc:spChg chg="del">
          <ac:chgData name="Shoko Kakuda" userId="40706642-bbdd-4be4-a46a-1d3174691c72" providerId="ADAL" clId="{5211CA0E-962A-4ECB-92F8-4FAC70694203}" dt="2022-01-13T08:05:08.616" v="4086" actId="478"/>
          <ac:spMkLst>
            <pc:docMk/>
            <pc:sldMk cId="3230066887" sldId="310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8:05:06.419" v="4085" actId="478"/>
          <ac:spMkLst>
            <pc:docMk/>
            <pc:sldMk cId="3230066887" sldId="310"/>
            <ac:spMk id="3" creationId="{00000000-0000-0000-0000-000000000000}"/>
          </ac:spMkLst>
        </pc:spChg>
        <pc:spChg chg="del mod">
          <ac:chgData name="Shoko Kakuda" userId="40706642-bbdd-4be4-a46a-1d3174691c72" providerId="ADAL" clId="{5211CA0E-962A-4ECB-92F8-4FAC70694203}" dt="2022-01-13T08:04:53.424" v="4079" actId="478"/>
          <ac:spMkLst>
            <pc:docMk/>
            <pc:sldMk cId="3230066887" sldId="310"/>
            <ac:spMk id="5" creationId="{BEA7EC19-3E07-4841-A42C-C4C532D826B3}"/>
          </ac:spMkLst>
        </pc:spChg>
        <pc:spChg chg="add mod">
          <ac:chgData name="Shoko Kakuda" userId="40706642-bbdd-4be4-a46a-1d3174691c72" providerId="ADAL" clId="{5211CA0E-962A-4ECB-92F8-4FAC70694203}" dt="2022-01-13T08:05:01.479" v="4084" actId="1076"/>
          <ac:spMkLst>
            <pc:docMk/>
            <pc:sldMk cId="3230066887" sldId="310"/>
            <ac:spMk id="6" creationId="{4BE9C186-4124-4A16-AFD0-6F988CE4D1EF}"/>
          </ac:spMkLst>
        </pc:spChg>
        <pc:picChg chg="mod">
          <ac:chgData name="Shoko Kakuda" userId="40706642-bbdd-4be4-a46a-1d3174691c72" providerId="ADAL" clId="{5211CA0E-962A-4ECB-92F8-4FAC70694203}" dt="2022-01-13T08:05:15.876" v="4087" actId="1076"/>
          <ac:picMkLst>
            <pc:docMk/>
            <pc:sldMk cId="3230066887" sldId="310"/>
            <ac:picMk id="7" creationId="{55B43AE3-5AB2-4B79-ACDF-5A277CCE7FE7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8:06:37.007" v="4210"/>
        <pc:sldMkLst>
          <pc:docMk/>
          <pc:sldMk cId="3864944562" sldId="311"/>
        </pc:sldMkLst>
        <pc:spChg chg="del">
          <ac:chgData name="Shoko Kakuda" userId="40706642-bbdd-4be4-a46a-1d3174691c72" providerId="ADAL" clId="{5211CA0E-962A-4ECB-92F8-4FAC70694203}" dt="2022-01-13T08:06:29.365" v="4209" actId="478"/>
          <ac:spMkLst>
            <pc:docMk/>
            <pc:sldMk cId="3864944562" sldId="311"/>
            <ac:spMk id="4" creationId="{420A4EC8-BD80-40EA-8282-F56197CFF563}"/>
          </ac:spMkLst>
        </pc:spChg>
        <pc:spChg chg="add mod">
          <ac:chgData name="Shoko Kakuda" userId="40706642-bbdd-4be4-a46a-1d3174691c72" providerId="ADAL" clId="{5211CA0E-962A-4ECB-92F8-4FAC70694203}" dt="2022-01-13T08:06:37.007" v="4210"/>
          <ac:spMkLst>
            <pc:docMk/>
            <pc:sldMk cId="3864944562" sldId="311"/>
            <ac:spMk id="8" creationId="{4FE4A49A-960C-4A5A-824E-719F97A5B7B9}"/>
          </ac:spMkLst>
        </pc:spChg>
        <pc:picChg chg="add mod">
          <ac:chgData name="Shoko Kakuda" userId="40706642-bbdd-4be4-a46a-1d3174691c72" providerId="ADAL" clId="{5211CA0E-962A-4ECB-92F8-4FAC70694203}" dt="2022-01-13T08:06:25.132" v="4208" actId="1035"/>
          <ac:picMkLst>
            <pc:docMk/>
            <pc:sldMk cId="3864944562" sldId="311"/>
            <ac:picMk id="3" creationId="{0A26CF26-BF9B-49BC-B429-638D2AACD69F}"/>
          </ac:picMkLst>
        </pc:picChg>
        <pc:picChg chg="del mod">
          <ac:chgData name="Shoko Kakuda" userId="40706642-bbdd-4be4-a46a-1d3174691c72" providerId="ADAL" clId="{5211CA0E-962A-4ECB-92F8-4FAC70694203}" dt="2022-01-13T08:05:55.830" v="4094" actId="478"/>
          <ac:picMkLst>
            <pc:docMk/>
            <pc:sldMk cId="3864944562" sldId="311"/>
            <ac:picMk id="6" creationId="{99B2433F-F943-4E59-8622-8213EB050024}"/>
          </ac:picMkLst>
        </pc:picChg>
        <pc:picChg chg="add mod">
          <ac:chgData name="Shoko Kakuda" userId="40706642-bbdd-4be4-a46a-1d3174691c72" providerId="ADAL" clId="{5211CA0E-962A-4ECB-92F8-4FAC70694203}" dt="2022-01-13T08:06:20.622" v="4180" actId="14100"/>
          <ac:picMkLst>
            <pc:docMk/>
            <pc:sldMk cId="3864944562" sldId="311"/>
            <ac:picMk id="7" creationId="{8385D2EE-726F-4B3C-B8FA-ECE3D4D0E2C1}"/>
          </ac:picMkLst>
        </pc:picChg>
      </pc:sldChg>
      <pc:sldChg chg="addSp delSp modSp mod delAnim modAnim">
        <pc:chgData name="Shoko Kakuda" userId="40706642-bbdd-4be4-a46a-1d3174691c72" providerId="ADAL" clId="{5211CA0E-962A-4ECB-92F8-4FAC70694203}" dt="2022-01-13T07:28:06.747" v="2095" actId="478"/>
        <pc:sldMkLst>
          <pc:docMk/>
          <pc:sldMk cId="2004557405" sldId="315"/>
        </pc:sldMkLst>
        <pc:spChg chg="add mod">
          <ac:chgData name="Shoko Kakuda" userId="40706642-bbdd-4be4-a46a-1d3174691c72" providerId="ADAL" clId="{5211CA0E-962A-4ECB-92F8-4FAC70694203}" dt="2022-01-13T07:27:50.568" v="1962" actId="1076"/>
          <ac:spMkLst>
            <pc:docMk/>
            <pc:sldMk cId="2004557405" sldId="315"/>
            <ac:spMk id="9" creationId="{DF782A06-CD49-4596-8CCC-0C076F888A97}"/>
          </ac:spMkLst>
        </pc:spChg>
        <pc:spChg chg="del">
          <ac:chgData name="Shoko Kakuda" userId="40706642-bbdd-4be4-a46a-1d3174691c72" providerId="ADAL" clId="{5211CA0E-962A-4ECB-92F8-4FAC70694203}" dt="2022-01-13T07:27:39.441" v="1957" actId="478"/>
          <ac:spMkLst>
            <pc:docMk/>
            <pc:sldMk cId="2004557405" sldId="315"/>
            <ac:spMk id="11" creationId="{AD3B3C52-B8CB-4850-868D-D5C66BBF89A4}"/>
          </ac:spMkLst>
        </pc:spChg>
        <pc:picChg chg="mod">
          <ac:chgData name="Shoko Kakuda" userId="40706642-bbdd-4be4-a46a-1d3174691c72" providerId="ADAL" clId="{5211CA0E-962A-4ECB-92F8-4FAC70694203}" dt="2022-01-13T07:27:33.720" v="1956" actId="14100"/>
          <ac:picMkLst>
            <pc:docMk/>
            <pc:sldMk cId="2004557405" sldId="315"/>
            <ac:picMk id="2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27:16.133" v="1849" actId="1076"/>
          <ac:picMkLst>
            <pc:docMk/>
            <pc:sldMk cId="2004557405" sldId="315"/>
            <ac:picMk id="5" creationId="{61F392E4-3030-4455-8D7D-E4AD3F53377D}"/>
          </ac:picMkLst>
        </pc:picChg>
        <pc:picChg chg="del">
          <ac:chgData name="Shoko Kakuda" userId="40706642-bbdd-4be4-a46a-1d3174691c72" providerId="ADAL" clId="{5211CA0E-962A-4ECB-92F8-4FAC70694203}" dt="2022-01-13T07:28:06.747" v="2095" actId="478"/>
          <ac:picMkLst>
            <pc:docMk/>
            <pc:sldMk cId="2004557405" sldId="315"/>
            <ac:picMk id="6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28:06.747" v="2095" actId="478"/>
          <ac:picMkLst>
            <pc:docMk/>
            <pc:sldMk cId="2004557405" sldId="315"/>
            <ac:picMk id="7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28:02.176" v="2094" actId="1036"/>
          <ac:picMkLst>
            <pc:docMk/>
            <pc:sldMk cId="2004557405" sldId="315"/>
            <ac:picMk id="8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27:27.711" v="1954" actId="1076"/>
          <ac:picMkLst>
            <pc:docMk/>
            <pc:sldMk cId="2004557405" sldId="315"/>
            <ac:picMk id="10" creationId="{8807D7E8-22D0-40C0-93F3-9499B7EEF2B6}"/>
          </ac:picMkLst>
        </pc:picChg>
        <pc:picChg chg="add mod">
          <ac:chgData name="Shoko Kakuda" userId="40706642-bbdd-4be4-a46a-1d3174691c72" providerId="ADAL" clId="{5211CA0E-962A-4ECB-92F8-4FAC70694203}" dt="2022-01-13T07:28:02.176" v="2094" actId="1036"/>
          <ac:picMkLst>
            <pc:docMk/>
            <pc:sldMk cId="2004557405" sldId="315"/>
            <ac:picMk id="12" creationId="{C6F09115-1D1A-453E-A41B-BF2BBC4771DC}"/>
          </ac:picMkLst>
        </pc:picChg>
        <pc:picChg chg="add mod">
          <ac:chgData name="Shoko Kakuda" userId="40706642-bbdd-4be4-a46a-1d3174691c72" providerId="ADAL" clId="{5211CA0E-962A-4ECB-92F8-4FAC70694203}" dt="2022-01-13T07:28:02.176" v="2094" actId="1036"/>
          <ac:picMkLst>
            <pc:docMk/>
            <pc:sldMk cId="2004557405" sldId="315"/>
            <ac:picMk id="13" creationId="{3A43C75E-90F8-4431-B301-C893AD6FA72E}"/>
          </ac:picMkLst>
        </pc:picChg>
      </pc:sldChg>
      <pc:sldChg chg="addSp delSp modSp mod modAnim">
        <pc:chgData name="Shoko Kakuda" userId="40706642-bbdd-4be4-a46a-1d3174691c72" providerId="ADAL" clId="{5211CA0E-962A-4ECB-92F8-4FAC70694203}" dt="2022-01-13T07:39:32.550" v="2982" actId="1038"/>
        <pc:sldMkLst>
          <pc:docMk/>
          <pc:sldMk cId="3634889624" sldId="317"/>
        </pc:sldMkLst>
        <pc:spChg chg="del">
          <ac:chgData name="Shoko Kakuda" userId="40706642-bbdd-4be4-a46a-1d3174691c72" providerId="ADAL" clId="{5211CA0E-962A-4ECB-92F8-4FAC70694203}" dt="2022-01-13T07:36:25.774" v="2643" actId="478"/>
          <ac:spMkLst>
            <pc:docMk/>
            <pc:sldMk cId="3634889624" sldId="317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37:35.071" v="2954" actId="478"/>
          <ac:spMkLst>
            <pc:docMk/>
            <pc:sldMk cId="3634889624" sldId="317"/>
            <ac:spMk id="11" creationId="{B64E06FD-6EAC-486E-89E8-02A7D871F38F}"/>
          </ac:spMkLst>
        </pc:spChg>
        <pc:spChg chg="add mod">
          <ac:chgData name="Shoko Kakuda" userId="40706642-bbdd-4be4-a46a-1d3174691c72" providerId="ADAL" clId="{5211CA0E-962A-4ECB-92F8-4FAC70694203}" dt="2022-01-13T07:37:38.070" v="2957" actId="20577"/>
          <ac:spMkLst>
            <pc:docMk/>
            <pc:sldMk cId="3634889624" sldId="317"/>
            <ac:spMk id="12" creationId="{EDD80698-75F5-4AF2-A5EC-C811120A2A80}"/>
          </ac:spMkLst>
        </pc:spChg>
        <pc:picChg chg="del">
          <ac:chgData name="Shoko Kakuda" userId="40706642-bbdd-4be4-a46a-1d3174691c72" providerId="ADAL" clId="{5211CA0E-962A-4ECB-92F8-4FAC70694203}" dt="2022-01-13T07:36:29.769" v="2644" actId="478"/>
          <ac:picMkLst>
            <pc:docMk/>
            <pc:sldMk cId="3634889624" sldId="317"/>
            <ac:picMk id="4" creationId="{AA0858FB-11F1-44BB-8295-7678AFA0183B}"/>
          </ac:picMkLst>
        </pc:picChg>
        <pc:picChg chg="add mod">
          <ac:chgData name="Shoko Kakuda" userId="40706642-bbdd-4be4-a46a-1d3174691c72" providerId="ADAL" clId="{5211CA0E-962A-4ECB-92F8-4FAC70694203}" dt="2022-01-13T07:37:14.538" v="2900" actId="1076"/>
          <ac:picMkLst>
            <pc:docMk/>
            <pc:sldMk cId="3634889624" sldId="317"/>
            <ac:picMk id="5" creationId="{51409E2D-4AA5-4A5C-91CF-B4BFB6070547}"/>
          </ac:picMkLst>
        </pc:picChg>
        <pc:picChg chg="add mod">
          <ac:chgData name="Shoko Kakuda" userId="40706642-bbdd-4be4-a46a-1d3174691c72" providerId="ADAL" clId="{5211CA0E-962A-4ECB-92F8-4FAC70694203}" dt="2022-01-13T07:37:23.134" v="2901" actId="1076"/>
          <ac:picMkLst>
            <pc:docMk/>
            <pc:sldMk cId="3634889624" sldId="317"/>
            <ac:picMk id="7" creationId="{0322BDD6-ED81-444F-BA58-F162552DD175}"/>
          </ac:picMkLst>
        </pc:picChg>
        <pc:picChg chg="add mod ord">
          <ac:chgData name="Shoko Kakuda" userId="40706642-bbdd-4be4-a46a-1d3174691c72" providerId="ADAL" clId="{5211CA0E-962A-4ECB-92F8-4FAC70694203}" dt="2022-01-13T07:39:04.620" v="2973" actId="1076"/>
          <ac:picMkLst>
            <pc:docMk/>
            <pc:sldMk cId="3634889624" sldId="317"/>
            <ac:picMk id="9" creationId="{177D77E9-A395-4C24-88A4-5779FDE48BC8}"/>
          </ac:picMkLst>
        </pc:picChg>
        <pc:picChg chg="mod">
          <ac:chgData name="Shoko Kakuda" userId="40706642-bbdd-4be4-a46a-1d3174691c72" providerId="ADAL" clId="{5211CA0E-962A-4ECB-92F8-4FAC70694203}" dt="2022-01-13T07:39:18.879" v="2976" actId="1076"/>
          <ac:picMkLst>
            <pc:docMk/>
            <pc:sldMk cId="3634889624" sldId="317"/>
            <ac:picMk id="10" creationId="{00000000-0000-0000-0000-000000000000}"/>
          </ac:picMkLst>
        </pc:picChg>
        <pc:picChg chg="add mod">
          <ac:chgData name="Shoko Kakuda" userId="40706642-bbdd-4be4-a46a-1d3174691c72" providerId="ADAL" clId="{5211CA0E-962A-4ECB-92F8-4FAC70694203}" dt="2022-01-13T07:39:32.550" v="2982" actId="1038"/>
          <ac:picMkLst>
            <pc:docMk/>
            <pc:sldMk cId="3634889624" sldId="317"/>
            <ac:picMk id="13" creationId="{0A41E2E2-AA62-455B-BFB6-A64F2641D303}"/>
          </ac:picMkLst>
        </pc:picChg>
      </pc:sldChg>
      <pc:sldChg chg="addSp delSp modSp del mod delAnim">
        <pc:chgData name="Shoko Kakuda" userId="40706642-bbdd-4be4-a46a-1d3174691c72" providerId="ADAL" clId="{5211CA0E-962A-4ECB-92F8-4FAC70694203}" dt="2022-01-13T07:10:01.650" v="628" actId="47"/>
        <pc:sldMkLst>
          <pc:docMk/>
          <pc:sldMk cId="809084621" sldId="360"/>
        </pc:sldMkLst>
        <pc:spChg chg="add mod">
          <ac:chgData name="Shoko Kakuda" userId="40706642-bbdd-4be4-a46a-1d3174691c72" providerId="ADAL" clId="{5211CA0E-962A-4ECB-92F8-4FAC70694203}" dt="2022-01-13T07:09:33.517" v="505" actId="21"/>
          <ac:spMkLst>
            <pc:docMk/>
            <pc:sldMk cId="809084621" sldId="360"/>
            <ac:spMk id="3" creationId="{7A33F9E5-378A-4687-88CB-5A905CFAEE52}"/>
          </ac:spMkLst>
        </pc:spChg>
        <pc:picChg chg="del">
          <ac:chgData name="Shoko Kakuda" userId="40706642-bbdd-4be4-a46a-1d3174691c72" providerId="ADAL" clId="{5211CA0E-962A-4ECB-92F8-4FAC70694203}" dt="2022-01-13T07:09:28.541" v="504" actId="478"/>
          <ac:picMkLst>
            <pc:docMk/>
            <pc:sldMk cId="809084621" sldId="360"/>
            <ac:picMk id="4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09:33.517" v="505" actId="21"/>
          <ac:picMkLst>
            <pc:docMk/>
            <pc:sldMk cId="809084621" sldId="360"/>
            <ac:picMk id="5" creationId="{E72AFFE8-2AE2-4B8F-9EC1-DC510B123C26}"/>
          </ac:picMkLst>
        </pc:picChg>
        <pc:picChg chg="del">
          <ac:chgData name="Shoko Kakuda" userId="40706642-bbdd-4be4-a46a-1d3174691c72" providerId="ADAL" clId="{5211CA0E-962A-4ECB-92F8-4FAC70694203}" dt="2022-01-13T07:09:33.517" v="505" actId="21"/>
          <ac:picMkLst>
            <pc:docMk/>
            <pc:sldMk cId="809084621" sldId="360"/>
            <ac:picMk id="7" creationId="{00000000-0000-0000-0000-000000000000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08:57.004" v="500" actId="1037"/>
        <pc:sldMkLst>
          <pc:docMk/>
          <pc:sldMk cId="769963040" sldId="361"/>
        </pc:sldMkLst>
        <pc:spChg chg="del">
          <ac:chgData name="Shoko Kakuda" userId="40706642-bbdd-4be4-a46a-1d3174691c72" providerId="ADAL" clId="{5211CA0E-962A-4ECB-92F8-4FAC70694203}" dt="2022-01-13T07:07:02.975" v="310" actId="478"/>
          <ac:spMkLst>
            <pc:docMk/>
            <pc:sldMk cId="769963040" sldId="361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07:07.927" v="311" actId="478"/>
          <ac:spMkLst>
            <pc:docMk/>
            <pc:sldMk cId="769963040" sldId="361"/>
            <ac:spMk id="3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07:15.817" v="312" actId="478"/>
          <ac:spMkLst>
            <pc:docMk/>
            <pc:sldMk cId="769963040" sldId="361"/>
            <ac:spMk id="11" creationId="{DF7DE8E0-C86E-40AF-B464-62E6B16CF488}"/>
          </ac:spMkLst>
        </pc:spChg>
        <pc:spChg chg="add mod">
          <ac:chgData name="Shoko Kakuda" userId="40706642-bbdd-4be4-a46a-1d3174691c72" providerId="ADAL" clId="{5211CA0E-962A-4ECB-92F8-4FAC70694203}" dt="2022-01-13T07:07:33.866" v="317"/>
          <ac:spMkLst>
            <pc:docMk/>
            <pc:sldMk cId="769963040" sldId="361"/>
            <ac:spMk id="12" creationId="{A0BFF958-C0F3-41F4-BB7D-3B218EC3F969}"/>
          </ac:spMkLst>
        </pc:spChg>
        <pc:picChg chg="del mod">
          <ac:chgData name="Shoko Kakuda" userId="40706642-bbdd-4be4-a46a-1d3174691c72" providerId="ADAL" clId="{5211CA0E-962A-4ECB-92F8-4FAC70694203}" dt="2022-01-13T07:08:21.193" v="488" actId="478"/>
          <ac:picMkLst>
            <pc:docMk/>
            <pc:sldMk cId="769963040" sldId="361"/>
            <ac:picMk id="4" creationId="{00000000-0000-0000-0000-000000000000}"/>
          </ac:picMkLst>
        </pc:picChg>
        <pc:picChg chg="mod ord">
          <ac:chgData name="Shoko Kakuda" userId="40706642-bbdd-4be4-a46a-1d3174691c72" providerId="ADAL" clId="{5211CA0E-962A-4ECB-92F8-4FAC70694203}" dt="2022-01-13T07:08:57.004" v="500" actId="1037"/>
          <ac:picMkLst>
            <pc:docMk/>
            <pc:sldMk cId="769963040" sldId="361"/>
            <ac:picMk id="6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08:35.163" v="491" actId="1076"/>
          <ac:picMkLst>
            <pc:docMk/>
            <pc:sldMk cId="769963040" sldId="361"/>
            <ac:picMk id="7" creationId="{841BD784-BE66-440A-9EAF-CD4BA806ED87}"/>
          </ac:picMkLst>
        </pc:picChg>
        <pc:picChg chg="add del">
          <ac:chgData name="Shoko Kakuda" userId="40706642-bbdd-4be4-a46a-1d3174691c72" providerId="ADAL" clId="{5211CA0E-962A-4ECB-92F8-4FAC70694203}" dt="2022-01-13T07:07:21.833" v="314" actId="478"/>
          <ac:picMkLst>
            <pc:docMk/>
            <pc:sldMk cId="769963040" sldId="361"/>
            <ac:picMk id="8" creationId="{1F4DCC62-87F1-4F05-ACCA-E71BD7A7EC4D}"/>
          </ac:picMkLst>
        </pc:picChg>
        <pc:picChg chg="mod ord">
          <ac:chgData name="Shoko Kakuda" userId="40706642-bbdd-4be4-a46a-1d3174691c72" providerId="ADAL" clId="{5211CA0E-962A-4ECB-92F8-4FAC70694203}" dt="2022-01-13T07:08:41.307" v="492" actId="1076"/>
          <ac:picMkLst>
            <pc:docMk/>
            <pc:sldMk cId="769963040" sldId="361"/>
            <ac:picMk id="9" creationId="{2E54166A-ECB4-4A22-908B-9234F796902B}"/>
          </ac:picMkLst>
        </pc:picChg>
        <pc:picChg chg="add mod">
          <ac:chgData name="Shoko Kakuda" userId="40706642-bbdd-4be4-a46a-1d3174691c72" providerId="ADAL" clId="{5211CA0E-962A-4ECB-92F8-4FAC70694203}" dt="2022-01-13T07:08:26.169" v="489"/>
          <ac:picMkLst>
            <pc:docMk/>
            <pc:sldMk cId="769963040" sldId="361"/>
            <ac:picMk id="13" creationId="{B7B209E3-1D03-424C-B038-F187A417716C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13:17.324" v="1207" actId="1037"/>
        <pc:sldMkLst>
          <pc:docMk/>
          <pc:sldMk cId="636774122" sldId="362"/>
        </pc:sldMkLst>
        <pc:spChg chg="add mod">
          <ac:chgData name="Shoko Kakuda" userId="40706642-bbdd-4be4-a46a-1d3174691c72" providerId="ADAL" clId="{5211CA0E-962A-4ECB-92F8-4FAC70694203}" dt="2022-01-13T07:13:05.788" v="1194" actId="1076"/>
          <ac:spMkLst>
            <pc:docMk/>
            <pc:sldMk cId="636774122" sldId="362"/>
            <ac:spMk id="2" creationId="{BDE1CC09-63FC-4EA8-950F-466ED1694C29}"/>
          </ac:spMkLst>
        </pc:spChg>
        <pc:spChg chg="del">
          <ac:chgData name="Shoko Kakuda" userId="40706642-bbdd-4be4-a46a-1d3174691c72" providerId="ADAL" clId="{5211CA0E-962A-4ECB-92F8-4FAC70694203}" dt="2022-01-13T07:10:32.528" v="633" actId="478"/>
          <ac:spMkLst>
            <pc:docMk/>
            <pc:sldMk cId="636774122" sldId="362"/>
            <ac:spMk id="14" creationId="{461D363E-18B5-429D-8D56-72853B84575A}"/>
          </ac:spMkLst>
        </pc:spChg>
        <pc:spChg chg="add mod">
          <ac:chgData name="Shoko Kakuda" userId="40706642-bbdd-4be4-a46a-1d3174691c72" providerId="ADAL" clId="{5211CA0E-962A-4ECB-92F8-4FAC70694203}" dt="2022-01-13T07:10:35.775" v="636" actId="20577"/>
          <ac:spMkLst>
            <pc:docMk/>
            <pc:sldMk cId="636774122" sldId="362"/>
            <ac:spMk id="15" creationId="{D7617DF8-4A68-4D6B-965A-8264D352FE9A}"/>
          </ac:spMkLst>
        </pc:spChg>
        <pc:spChg chg="add mod">
          <ac:chgData name="Shoko Kakuda" userId="40706642-bbdd-4be4-a46a-1d3174691c72" providerId="ADAL" clId="{5211CA0E-962A-4ECB-92F8-4FAC70694203}" dt="2022-01-13T07:12:47.434" v="1029" actId="1076"/>
          <ac:spMkLst>
            <pc:docMk/>
            <pc:sldMk cId="636774122" sldId="362"/>
            <ac:spMk id="16" creationId="{8647BE67-10BC-44BD-94E4-E2E31FCB7D1E}"/>
          </ac:spMkLst>
        </pc:spChg>
        <pc:spChg chg="add mod">
          <ac:chgData name="Shoko Kakuda" userId="40706642-bbdd-4be4-a46a-1d3174691c72" providerId="ADAL" clId="{5211CA0E-962A-4ECB-92F8-4FAC70694203}" dt="2022-01-13T07:12:28.153" v="880" actId="1076"/>
          <ac:spMkLst>
            <pc:docMk/>
            <pc:sldMk cId="636774122" sldId="362"/>
            <ac:spMk id="17" creationId="{9FE620A6-E315-4141-92F1-E04714180436}"/>
          </ac:spMkLst>
        </pc:spChg>
        <pc:spChg chg="add mod">
          <ac:chgData name="Shoko Kakuda" userId="40706642-bbdd-4be4-a46a-1d3174691c72" providerId="ADAL" clId="{5211CA0E-962A-4ECB-92F8-4FAC70694203}" dt="2022-01-13T07:12:14.422" v="790" actId="1076"/>
          <ac:spMkLst>
            <pc:docMk/>
            <pc:sldMk cId="636774122" sldId="362"/>
            <ac:spMk id="18" creationId="{E82A7FE1-90CB-46FB-A1EF-16D35D0BF516}"/>
          </ac:spMkLst>
        </pc:spChg>
        <pc:picChg chg="mod">
          <ac:chgData name="Shoko Kakuda" userId="40706642-bbdd-4be4-a46a-1d3174691c72" providerId="ADAL" clId="{5211CA0E-962A-4ECB-92F8-4FAC70694203}" dt="2022-01-13T07:13:17.324" v="1207" actId="1037"/>
          <ac:picMkLst>
            <pc:docMk/>
            <pc:sldMk cId="636774122" sldId="362"/>
            <ac:picMk id="5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3:17.324" v="1207" actId="1037"/>
          <ac:picMkLst>
            <pc:docMk/>
            <pc:sldMk cId="636774122" sldId="362"/>
            <ac:picMk id="6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3:17.324" v="1207" actId="1037"/>
          <ac:picMkLst>
            <pc:docMk/>
            <pc:sldMk cId="636774122" sldId="362"/>
            <ac:picMk id="7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3:17.324" v="1207" actId="1037"/>
          <ac:picMkLst>
            <pc:docMk/>
            <pc:sldMk cId="636774122" sldId="362"/>
            <ac:picMk id="8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12:16.321" v="791" actId="478"/>
          <ac:picMkLst>
            <pc:docMk/>
            <pc:sldMk cId="636774122" sldId="362"/>
            <ac:picMk id="9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12:31.369" v="881" actId="478"/>
          <ac:picMkLst>
            <pc:docMk/>
            <pc:sldMk cId="636774122" sldId="362"/>
            <ac:picMk id="10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12:51.156" v="1030" actId="478"/>
          <ac:picMkLst>
            <pc:docMk/>
            <pc:sldMk cId="636774122" sldId="362"/>
            <ac:picMk id="11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12:00.271" v="662" actId="478"/>
          <ac:picMkLst>
            <pc:docMk/>
            <pc:sldMk cId="636774122" sldId="362"/>
            <ac:picMk id="12" creationId="{00000000-0000-0000-0000-000000000000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17:33.157" v="1541" actId="167"/>
        <pc:sldMkLst>
          <pc:docMk/>
          <pc:sldMk cId="3925603492" sldId="363"/>
        </pc:sldMkLst>
        <pc:spChg chg="del mod">
          <ac:chgData name="Shoko Kakuda" userId="40706642-bbdd-4be4-a46a-1d3174691c72" providerId="ADAL" clId="{5211CA0E-962A-4ECB-92F8-4FAC70694203}" dt="2022-01-13T07:14:06.378" v="1231" actId="478"/>
          <ac:spMkLst>
            <pc:docMk/>
            <pc:sldMk cId="3925603492" sldId="363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14:09.774" v="1232" actId="478"/>
          <ac:spMkLst>
            <pc:docMk/>
            <pc:sldMk cId="3925603492" sldId="363"/>
            <ac:spMk id="3" creationId="{00000000-0000-0000-0000-000000000000}"/>
          </ac:spMkLst>
        </pc:spChg>
        <pc:spChg chg="del mod">
          <ac:chgData name="Shoko Kakuda" userId="40706642-bbdd-4be4-a46a-1d3174691c72" providerId="ADAL" clId="{5211CA0E-962A-4ECB-92F8-4FAC70694203}" dt="2022-01-13T07:14:03.199" v="1228" actId="478"/>
          <ac:spMkLst>
            <pc:docMk/>
            <pc:sldMk cId="3925603492" sldId="363"/>
            <ac:spMk id="15" creationId="{F8BCC1B8-2B20-4655-9696-375E5E473341}"/>
          </ac:spMkLst>
        </pc:spChg>
        <pc:spChg chg="add mod">
          <ac:chgData name="Shoko Kakuda" userId="40706642-bbdd-4be4-a46a-1d3174691c72" providerId="ADAL" clId="{5211CA0E-962A-4ECB-92F8-4FAC70694203}" dt="2022-01-13T07:14:03.966" v="1229"/>
          <ac:spMkLst>
            <pc:docMk/>
            <pc:sldMk cId="3925603492" sldId="363"/>
            <ac:spMk id="16" creationId="{2B840F51-CD02-46E4-903A-12ECAE8C1410}"/>
          </ac:spMkLst>
        </pc:spChg>
        <pc:spChg chg="add mod">
          <ac:chgData name="Shoko Kakuda" userId="40706642-bbdd-4be4-a46a-1d3174691c72" providerId="ADAL" clId="{5211CA0E-962A-4ECB-92F8-4FAC70694203}" dt="2022-01-13T07:17:27.992" v="1540" actId="164"/>
          <ac:spMkLst>
            <pc:docMk/>
            <pc:sldMk cId="3925603492" sldId="363"/>
            <ac:spMk id="17" creationId="{390FC4FF-4F6B-42DF-9F97-2465E1F7CE3B}"/>
          </ac:spMkLst>
        </pc:spChg>
        <pc:spChg chg="add mod">
          <ac:chgData name="Shoko Kakuda" userId="40706642-bbdd-4be4-a46a-1d3174691c72" providerId="ADAL" clId="{5211CA0E-962A-4ECB-92F8-4FAC70694203}" dt="2022-01-13T07:17:27.992" v="1540" actId="164"/>
          <ac:spMkLst>
            <pc:docMk/>
            <pc:sldMk cId="3925603492" sldId="363"/>
            <ac:spMk id="18" creationId="{204B3979-EBE0-4C78-9FEB-8E1D16C7957A}"/>
          </ac:spMkLst>
        </pc:spChg>
        <pc:spChg chg="add mod">
          <ac:chgData name="Shoko Kakuda" userId="40706642-bbdd-4be4-a46a-1d3174691c72" providerId="ADAL" clId="{5211CA0E-962A-4ECB-92F8-4FAC70694203}" dt="2022-01-13T07:17:27.992" v="1540" actId="164"/>
          <ac:spMkLst>
            <pc:docMk/>
            <pc:sldMk cId="3925603492" sldId="363"/>
            <ac:spMk id="19" creationId="{CE66059B-E942-4FEA-981B-A577E45D460F}"/>
          </ac:spMkLst>
        </pc:spChg>
        <pc:spChg chg="add mod">
          <ac:chgData name="Shoko Kakuda" userId="40706642-bbdd-4be4-a46a-1d3174691c72" providerId="ADAL" clId="{5211CA0E-962A-4ECB-92F8-4FAC70694203}" dt="2022-01-13T07:17:27.992" v="1540" actId="164"/>
          <ac:spMkLst>
            <pc:docMk/>
            <pc:sldMk cId="3925603492" sldId="363"/>
            <ac:spMk id="20" creationId="{366C63B8-E233-4DBA-B5BF-426952B5C522}"/>
          </ac:spMkLst>
        </pc:spChg>
        <pc:grpChg chg="add mod ord">
          <ac:chgData name="Shoko Kakuda" userId="40706642-bbdd-4be4-a46a-1d3174691c72" providerId="ADAL" clId="{5211CA0E-962A-4ECB-92F8-4FAC70694203}" dt="2022-01-13T07:17:33.157" v="1541" actId="167"/>
          <ac:grpSpMkLst>
            <pc:docMk/>
            <pc:sldMk cId="3925603492" sldId="363"/>
            <ac:grpSpMk id="21" creationId="{A16D1B9D-4677-406C-97F1-C4E31FE02393}"/>
          </ac:grpSpMkLst>
        </pc:grpChg>
        <pc:picChg chg="mod">
          <ac:chgData name="Shoko Kakuda" userId="40706642-bbdd-4be4-a46a-1d3174691c72" providerId="ADAL" clId="{5211CA0E-962A-4ECB-92F8-4FAC70694203}" dt="2022-01-13T07:17:27.992" v="1540" actId="164"/>
          <ac:picMkLst>
            <pc:docMk/>
            <pc:sldMk cId="3925603492" sldId="363"/>
            <ac:picMk id="4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6:11.288" v="1460" actId="1038"/>
          <ac:picMkLst>
            <pc:docMk/>
            <pc:sldMk cId="3925603492" sldId="363"/>
            <ac:picMk id="5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6:11.288" v="1460" actId="1038"/>
          <ac:picMkLst>
            <pc:docMk/>
            <pc:sldMk cId="3925603492" sldId="363"/>
            <ac:picMk id="6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6:11.288" v="1460" actId="1038"/>
          <ac:picMkLst>
            <pc:docMk/>
            <pc:sldMk cId="3925603492" sldId="363"/>
            <ac:picMk id="7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6:11.288" v="1460" actId="1038"/>
          <ac:picMkLst>
            <pc:docMk/>
            <pc:sldMk cId="3925603492" sldId="363"/>
            <ac:picMk id="8" creationId="{00000000-0000-0000-0000-000000000000}"/>
          </ac:picMkLst>
        </pc:picChg>
        <pc:picChg chg="del mod">
          <ac:chgData name="Shoko Kakuda" userId="40706642-bbdd-4be4-a46a-1d3174691c72" providerId="ADAL" clId="{5211CA0E-962A-4ECB-92F8-4FAC70694203}" dt="2022-01-13T07:15:11.891" v="1264" actId="478"/>
          <ac:picMkLst>
            <pc:docMk/>
            <pc:sldMk cId="3925603492" sldId="363"/>
            <ac:picMk id="9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15:53.449" v="1439" actId="478"/>
          <ac:picMkLst>
            <pc:docMk/>
            <pc:sldMk cId="3925603492" sldId="363"/>
            <ac:picMk id="10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15:42.921" v="1437" actId="478"/>
          <ac:picMkLst>
            <pc:docMk/>
            <pc:sldMk cId="3925603492" sldId="363"/>
            <ac:picMk id="11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15:30.931" v="1434" actId="478"/>
          <ac:picMkLst>
            <pc:docMk/>
            <pc:sldMk cId="3925603492" sldId="363"/>
            <ac:picMk id="12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15:28.304" v="1433" actId="478"/>
          <ac:picMkLst>
            <pc:docMk/>
            <pc:sldMk cId="3925603492" sldId="363"/>
            <ac:picMk id="13" creationId="{00000000-0000-0000-0000-000000000000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13:41.986" v="1224" actId="1035"/>
        <pc:sldMkLst>
          <pc:docMk/>
          <pc:sldMk cId="819583382" sldId="364"/>
        </pc:sldMkLst>
        <pc:spChg chg="del">
          <ac:chgData name="Shoko Kakuda" userId="40706642-bbdd-4be4-a46a-1d3174691c72" providerId="ADAL" clId="{5211CA0E-962A-4ECB-92F8-4FAC70694203}" dt="2022-01-13T07:10:13.814" v="629" actId="478"/>
          <ac:spMkLst>
            <pc:docMk/>
            <pc:sldMk cId="819583382" sldId="364"/>
            <ac:spMk id="9" creationId="{183F34FD-DE37-47B0-99E9-B06D22BE1494}"/>
          </ac:spMkLst>
        </pc:spChg>
        <pc:spChg chg="add mod">
          <ac:chgData name="Shoko Kakuda" userId="40706642-bbdd-4be4-a46a-1d3174691c72" providerId="ADAL" clId="{5211CA0E-962A-4ECB-92F8-4FAC70694203}" dt="2022-01-13T07:10:25.245" v="632" actId="20577"/>
          <ac:spMkLst>
            <pc:docMk/>
            <pc:sldMk cId="819583382" sldId="364"/>
            <ac:spMk id="10" creationId="{7E9B677D-3E6A-4923-87DB-1F511A3546F1}"/>
          </ac:spMkLst>
        </pc:spChg>
        <pc:picChg chg="del">
          <ac:chgData name="Shoko Kakuda" userId="40706642-bbdd-4be4-a46a-1d3174691c72" providerId="ADAL" clId="{5211CA0E-962A-4ECB-92F8-4FAC70694203}" dt="2022-01-13T07:10:49.009" v="639" actId="21"/>
          <ac:picMkLst>
            <pc:docMk/>
            <pc:sldMk cId="819583382" sldId="364"/>
            <ac:picMk id="3" creationId="{5F53FB84-7061-4C1D-B28B-B97015F0538E}"/>
          </ac:picMkLst>
        </pc:picChg>
        <pc:picChg chg="add del">
          <ac:chgData name="Shoko Kakuda" userId="40706642-bbdd-4be4-a46a-1d3174691c72" providerId="ADAL" clId="{5211CA0E-962A-4ECB-92F8-4FAC70694203}" dt="2022-01-13T07:11:00.238" v="644" actId="21"/>
          <ac:picMkLst>
            <pc:docMk/>
            <pc:sldMk cId="819583382" sldId="364"/>
            <ac:picMk id="4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3:41.986" v="1224" actId="1035"/>
          <ac:picMkLst>
            <pc:docMk/>
            <pc:sldMk cId="819583382" sldId="364"/>
            <ac:picMk id="5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3:41.986" v="1224" actId="1035"/>
          <ac:picMkLst>
            <pc:docMk/>
            <pc:sldMk cId="819583382" sldId="364"/>
            <ac:picMk id="6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3:41.986" v="1224" actId="1035"/>
          <ac:picMkLst>
            <pc:docMk/>
            <pc:sldMk cId="819583382" sldId="364"/>
            <ac:picMk id="7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3:41.986" v="1224" actId="1035"/>
          <ac:picMkLst>
            <pc:docMk/>
            <pc:sldMk cId="819583382" sldId="364"/>
            <ac:picMk id="8" creationId="{00000000-0000-0000-0000-000000000000}"/>
          </ac:picMkLst>
        </pc:picChg>
        <pc:picChg chg="add mod">
          <ac:chgData name="Shoko Kakuda" userId="40706642-bbdd-4be4-a46a-1d3174691c72" providerId="ADAL" clId="{5211CA0E-962A-4ECB-92F8-4FAC70694203}" dt="2022-01-13T07:10:50.652" v="640"/>
          <ac:picMkLst>
            <pc:docMk/>
            <pc:sldMk cId="819583382" sldId="364"/>
            <ac:picMk id="11" creationId="{2762B1AF-433C-4CFD-AE83-835BB06DAE9C}"/>
          </ac:picMkLst>
        </pc:picChg>
        <pc:picChg chg="add del mod">
          <ac:chgData name="Shoko Kakuda" userId="40706642-bbdd-4be4-a46a-1d3174691c72" providerId="ADAL" clId="{5211CA0E-962A-4ECB-92F8-4FAC70694203}" dt="2022-01-13T07:10:59.589" v="643"/>
          <ac:picMkLst>
            <pc:docMk/>
            <pc:sldMk cId="819583382" sldId="364"/>
            <ac:picMk id="12" creationId="{A4C8726C-FB6D-4A98-96A5-74DAE3FAD7F6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16:28.108" v="1531" actId="1035"/>
        <pc:sldMkLst>
          <pc:docMk/>
          <pc:sldMk cId="4184283321" sldId="365"/>
        </pc:sldMkLst>
        <pc:spChg chg="del">
          <ac:chgData name="Shoko Kakuda" userId="40706642-bbdd-4be4-a46a-1d3174691c72" providerId="ADAL" clId="{5211CA0E-962A-4ECB-92F8-4FAC70694203}" dt="2022-01-13T07:13:26.180" v="1208" actId="478"/>
          <ac:spMkLst>
            <pc:docMk/>
            <pc:sldMk cId="4184283321" sldId="365"/>
            <ac:spMk id="2" creationId="{00000000-0000-0000-0000-000000000000}"/>
          </ac:spMkLst>
        </pc:spChg>
        <pc:spChg chg="del mod">
          <ac:chgData name="Shoko Kakuda" userId="40706642-bbdd-4be4-a46a-1d3174691c72" providerId="ADAL" clId="{5211CA0E-962A-4ECB-92F8-4FAC70694203}" dt="2022-01-13T07:10:44.389" v="638" actId="478"/>
          <ac:spMkLst>
            <pc:docMk/>
            <pc:sldMk cId="4184283321" sldId="365"/>
            <ac:spMk id="3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13:56.511" v="1225" actId="478"/>
          <ac:spMkLst>
            <pc:docMk/>
            <pc:sldMk cId="4184283321" sldId="365"/>
            <ac:spMk id="11" creationId="{0DA1418C-C172-4361-88BB-2367462F9AF2}"/>
          </ac:spMkLst>
        </pc:spChg>
        <pc:spChg chg="add mod">
          <ac:chgData name="Shoko Kakuda" userId="40706642-bbdd-4be4-a46a-1d3174691c72" providerId="ADAL" clId="{5211CA0E-962A-4ECB-92F8-4FAC70694203}" dt="2022-01-13T07:13:57.022" v="1226"/>
          <ac:spMkLst>
            <pc:docMk/>
            <pc:sldMk cId="4184283321" sldId="365"/>
            <ac:spMk id="12" creationId="{7581B2E1-1C0F-45F9-8744-7E7187F9F915}"/>
          </ac:spMkLst>
        </pc:spChg>
        <pc:picChg chg="mod">
          <ac:chgData name="Shoko Kakuda" userId="40706642-bbdd-4be4-a46a-1d3174691c72" providerId="ADAL" clId="{5211CA0E-962A-4ECB-92F8-4FAC70694203}" dt="2022-01-13T07:16:28.108" v="1531" actId="1035"/>
          <ac:picMkLst>
            <pc:docMk/>
            <pc:sldMk cId="4184283321" sldId="365"/>
            <ac:picMk id="5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6:28.108" v="1531" actId="1035"/>
          <ac:picMkLst>
            <pc:docMk/>
            <pc:sldMk cId="4184283321" sldId="365"/>
            <ac:picMk id="6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6:28.108" v="1531" actId="1035"/>
          <ac:picMkLst>
            <pc:docMk/>
            <pc:sldMk cId="4184283321" sldId="365"/>
            <ac:picMk id="7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6:28.108" v="1531" actId="1035"/>
          <ac:picMkLst>
            <pc:docMk/>
            <pc:sldMk cId="4184283321" sldId="365"/>
            <ac:picMk id="8" creationId="{00000000-0000-0000-0000-000000000000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18:45.917" v="1666" actId="1582"/>
        <pc:sldMkLst>
          <pc:docMk/>
          <pc:sldMk cId="2360120474" sldId="366"/>
        </pc:sldMkLst>
        <pc:spChg chg="del">
          <ac:chgData name="Shoko Kakuda" userId="40706642-bbdd-4be4-a46a-1d3174691c72" providerId="ADAL" clId="{5211CA0E-962A-4ECB-92F8-4FAC70694203}" dt="2022-01-13T07:17:54.668" v="1543" actId="478"/>
          <ac:spMkLst>
            <pc:docMk/>
            <pc:sldMk cId="2360120474" sldId="366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16:36.439" v="1532" actId="478"/>
          <ac:spMkLst>
            <pc:docMk/>
            <pc:sldMk cId="2360120474" sldId="366"/>
            <ac:spMk id="3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16:49.475" v="1533" actId="478"/>
          <ac:spMkLst>
            <pc:docMk/>
            <pc:sldMk cId="2360120474" sldId="366"/>
            <ac:spMk id="12" creationId="{2B7E8E39-E207-4618-83F6-C50475DA14D4}"/>
          </ac:spMkLst>
        </pc:spChg>
        <pc:spChg chg="add mod">
          <ac:chgData name="Shoko Kakuda" userId="40706642-bbdd-4be4-a46a-1d3174691c72" providerId="ADAL" clId="{5211CA0E-962A-4ECB-92F8-4FAC70694203}" dt="2022-01-13T07:16:50.181" v="1534"/>
          <ac:spMkLst>
            <pc:docMk/>
            <pc:sldMk cId="2360120474" sldId="366"/>
            <ac:spMk id="13" creationId="{A6DD16DC-60CF-478A-B031-3C3DDDE146A8}"/>
          </ac:spMkLst>
        </pc:spChg>
        <pc:picChg chg="add mod ord">
          <ac:chgData name="Shoko Kakuda" userId="40706642-bbdd-4be4-a46a-1d3174691c72" providerId="ADAL" clId="{5211CA0E-962A-4ECB-92F8-4FAC70694203}" dt="2022-01-13T07:18:19.316" v="1607" actId="167"/>
          <ac:picMkLst>
            <pc:docMk/>
            <pc:sldMk cId="2360120474" sldId="366"/>
            <ac:picMk id="10" creationId="{5E29E83B-BB7F-4979-AB5E-C3E447360E69}"/>
          </ac:picMkLst>
        </pc:picChg>
        <pc:picChg chg="del">
          <ac:chgData name="Shoko Kakuda" userId="40706642-bbdd-4be4-a46a-1d3174691c72" providerId="ADAL" clId="{5211CA0E-962A-4ECB-92F8-4FAC70694203}" dt="2022-01-13T07:17:51.326" v="1542" actId="478"/>
          <ac:picMkLst>
            <pc:docMk/>
            <pc:sldMk cId="2360120474" sldId="366"/>
            <ac:picMk id="11" creationId="{BF6DC86F-FC63-4B22-8BE8-E54C7BE53D22}"/>
          </ac:picMkLst>
        </pc:picChg>
        <pc:picChg chg="add mod">
          <ac:chgData name="Shoko Kakuda" userId="40706642-bbdd-4be4-a46a-1d3174691c72" providerId="ADAL" clId="{5211CA0E-962A-4ECB-92F8-4FAC70694203}" dt="2022-01-13T07:18:45.917" v="1666" actId="1582"/>
          <ac:picMkLst>
            <pc:docMk/>
            <pc:sldMk cId="2360120474" sldId="366"/>
            <ac:picMk id="15" creationId="{328E218F-C64A-4DC0-9AA7-23BCE3E76C99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19:42.016" v="1685" actId="1076"/>
        <pc:sldMkLst>
          <pc:docMk/>
          <pc:sldMk cId="3183743647" sldId="367"/>
        </pc:sldMkLst>
        <pc:spChg chg="del">
          <ac:chgData name="Shoko Kakuda" userId="40706642-bbdd-4be4-a46a-1d3174691c72" providerId="ADAL" clId="{5211CA0E-962A-4ECB-92F8-4FAC70694203}" dt="2022-01-13T07:16:57.227" v="1535" actId="478"/>
          <ac:spMkLst>
            <pc:docMk/>
            <pc:sldMk cId="3183743647" sldId="367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17:01.510" v="1536" actId="478"/>
          <ac:spMkLst>
            <pc:docMk/>
            <pc:sldMk cId="3183743647" sldId="367"/>
            <ac:spMk id="8" creationId="{1D17BDA1-6DBB-469C-8DFB-B672DD6C24AA}"/>
          </ac:spMkLst>
        </pc:spChg>
        <pc:spChg chg="add mod">
          <ac:chgData name="Shoko Kakuda" userId="40706642-bbdd-4be4-a46a-1d3174691c72" providerId="ADAL" clId="{5211CA0E-962A-4ECB-92F8-4FAC70694203}" dt="2022-01-13T07:17:05.232" v="1539" actId="20577"/>
          <ac:spMkLst>
            <pc:docMk/>
            <pc:sldMk cId="3183743647" sldId="367"/>
            <ac:spMk id="9" creationId="{99105848-C32A-425B-83FD-706748CDBBBF}"/>
          </ac:spMkLst>
        </pc:spChg>
        <pc:picChg chg="del mod">
          <ac:chgData name="Shoko Kakuda" userId="40706642-bbdd-4be4-a46a-1d3174691c72" providerId="ADAL" clId="{5211CA0E-962A-4ECB-92F8-4FAC70694203}" dt="2022-01-13T07:18:59.877" v="1672" actId="21"/>
          <ac:picMkLst>
            <pc:docMk/>
            <pc:sldMk cId="3183743647" sldId="367"/>
            <ac:picMk id="4" creationId="{8470FAF7-6268-44D9-8A02-8B5D7ACC7CB8}"/>
          </ac:picMkLst>
        </pc:picChg>
        <pc:picChg chg="mod ord">
          <ac:chgData name="Shoko Kakuda" userId="40706642-bbdd-4be4-a46a-1d3174691c72" providerId="ADAL" clId="{5211CA0E-962A-4ECB-92F8-4FAC70694203}" dt="2022-01-13T07:19:25.299" v="1680" actId="1076"/>
          <ac:picMkLst>
            <pc:docMk/>
            <pc:sldMk cId="3183743647" sldId="367"/>
            <ac:picMk id="6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19:42.016" v="1685" actId="1076"/>
          <ac:picMkLst>
            <pc:docMk/>
            <pc:sldMk cId="3183743647" sldId="367"/>
            <ac:picMk id="7" creationId="{00000000-0000-0000-0000-000000000000}"/>
          </ac:picMkLst>
        </pc:picChg>
        <pc:picChg chg="add mod ord">
          <ac:chgData name="Shoko Kakuda" userId="40706642-bbdd-4be4-a46a-1d3174691c72" providerId="ADAL" clId="{5211CA0E-962A-4ECB-92F8-4FAC70694203}" dt="2022-01-13T07:19:33.065" v="1682" actId="14100"/>
          <ac:picMkLst>
            <pc:docMk/>
            <pc:sldMk cId="3183743647" sldId="367"/>
            <ac:picMk id="10" creationId="{C866A51B-8B85-4F09-AFFD-196D292BA3A0}"/>
          </ac:picMkLst>
        </pc:picChg>
      </pc:sldChg>
      <pc:sldChg chg="delSp del mod">
        <pc:chgData name="Shoko Kakuda" userId="40706642-bbdd-4be4-a46a-1d3174691c72" providerId="ADAL" clId="{5211CA0E-962A-4ECB-92F8-4FAC70694203}" dt="2022-01-13T07:20:42.582" v="1740" actId="47"/>
        <pc:sldMkLst>
          <pc:docMk/>
          <pc:sldMk cId="1035852816" sldId="368"/>
        </pc:sldMkLst>
        <pc:picChg chg="del">
          <ac:chgData name="Shoko Kakuda" userId="40706642-bbdd-4be4-a46a-1d3174691c72" providerId="ADAL" clId="{5211CA0E-962A-4ECB-92F8-4FAC70694203}" dt="2022-01-13T07:19:53.080" v="1687" actId="21"/>
          <ac:picMkLst>
            <pc:docMk/>
            <pc:sldMk cId="1035852816" sldId="368"/>
            <ac:picMk id="12" creationId="{FEA2796F-FDFC-4F1F-A718-A3DC24FB5A27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21:57.046" v="1758" actId="1076"/>
        <pc:sldMkLst>
          <pc:docMk/>
          <pc:sldMk cId="1075355761" sldId="369"/>
        </pc:sldMkLst>
        <pc:spChg chg="add mod">
          <ac:chgData name="Shoko Kakuda" userId="40706642-bbdd-4be4-a46a-1d3174691c72" providerId="ADAL" clId="{5211CA0E-962A-4ECB-92F8-4FAC70694203}" dt="2022-01-13T07:21:08.976" v="1747" actId="1076"/>
          <ac:spMkLst>
            <pc:docMk/>
            <pc:sldMk cId="1075355761" sldId="369"/>
            <ac:spMk id="7" creationId="{1D517D49-4647-458C-836A-87C919BE9E35}"/>
          </ac:spMkLst>
        </pc:spChg>
        <pc:spChg chg="del mod">
          <ac:chgData name="Shoko Kakuda" userId="40706642-bbdd-4be4-a46a-1d3174691c72" providerId="ADAL" clId="{5211CA0E-962A-4ECB-92F8-4FAC70694203}" dt="2022-01-13T07:20:54.076" v="1742" actId="478"/>
          <ac:spMkLst>
            <pc:docMk/>
            <pc:sldMk cId="1075355761" sldId="369"/>
            <ac:spMk id="8" creationId="{4AF9C1D1-C5B6-403F-ACAF-CD4DBEECDCFF}"/>
          </ac:spMkLst>
        </pc:spChg>
        <pc:picChg chg="mod">
          <ac:chgData name="Shoko Kakuda" userId="40706642-bbdd-4be4-a46a-1d3174691c72" providerId="ADAL" clId="{5211CA0E-962A-4ECB-92F8-4FAC70694203}" dt="2022-01-13T07:21:34.729" v="1753" actId="1076"/>
          <ac:picMkLst>
            <pc:docMk/>
            <pc:sldMk cId="1075355761" sldId="369"/>
            <ac:picMk id="3" creationId="{9657036C-DEFC-46E0-AE3A-0F5F3C6C10B3}"/>
          </ac:picMkLst>
        </pc:picChg>
        <pc:picChg chg="mod">
          <ac:chgData name="Shoko Kakuda" userId="40706642-bbdd-4be4-a46a-1d3174691c72" providerId="ADAL" clId="{5211CA0E-962A-4ECB-92F8-4FAC70694203}" dt="2022-01-13T07:21:57.046" v="1758" actId="1076"/>
          <ac:picMkLst>
            <pc:docMk/>
            <pc:sldMk cId="1075355761" sldId="369"/>
            <ac:picMk id="9" creationId="{FCF569C3-2901-4763-BA0D-005A93ED2DCF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23:00.183" v="1767"/>
        <pc:sldMkLst>
          <pc:docMk/>
          <pc:sldMk cId="2410964488" sldId="371"/>
        </pc:sldMkLst>
        <pc:spChg chg="add mod">
          <ac:chgData name="Shoko Kakuda" userId="40706642-bbdd-4be4-a46a-1d3174691c72" providerId="ADAL" clId="{5211CA0E-962A-4ECB-92F8-4FAC70694203}" dt="2022-01-13T07:23:00.183" v="1767"/>
          <ac:spMkLst>
            <pc:docMk/>
            <pc:sldMk cId="2410964488" sldId="371"/>
            <ac:spMk id="7" creationId="{C975A1A3-6721-4983-936A-DF24255D8DB6}"/>
          </ac:spMkLst>
        </pc:spChg>
        <pc:spChg chg="del">
          <ac:chgData name="Shoko Kakuda" userId="40706642-bbdd-4be4-a46a-1d3174691c72" providerId="ADAL" clId="{5211CA0E-962A-4ECB-92F8-4FAC70694203}" dt="2022-01-13T07:22:53.248" v="1766" actId="478"/>
          <ac:spMkLst>
            <pc:docMk/>
            <pc:sldMk cId="2410964488" sldId="371"/>
            <ac:spMk id="11" creationId="{5D8AE963-73FB-4DBD-9414-D9E871381517}"/>
          </ac:spMkLst>
        </pc:spChg>
        <pc:picChg chg="mod">
          <ac:chgData name="Shoko Kakuda" userId="40706642-bbdd-4be4-a46a-1d3174691c72" providerId="ADAL" clId="{5211CA0E-962A-4ECB-92F8-4FAC70694203}" dt="2022-01-13T07:22:42.117" v="1764" actId="1076"/>
          <ac:picMkLst>
            <pc:docMk/>
            <pc:sldMk cId="2410964488" sldId="371"/>
            <ac:picMk id="4" creationId="{1E7AAB42-F991-4351-8BDD-64649B28D431}"/>
          </ac:picMkLst>
        </pc:picChg>
        <pc:picChg chg="del">
          <ac:chgData name="Shoko Kakuda" userId="40706642-bbdd-4be4-a46a-1d3174691c72" providerId="ADAL" clId="{5211CA0E-962A-4ECB-92F8-4FAC70694203}" dt="2022-01-13T07:22:28.703" v="1761" actId="478"/>
          <ac:picMkLst>
            <pc:docMk/>
            <pc:sldMk cId="2410964488" sldId="371"/>
            <ac:picMk id="5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22:46.994" v="1765" actId="1076"/>
          <ac:picMkLst>
            <pc:docMk/>
            <pc:sldMk cId="2410964488" sldId="371"/>
            <ac:picMk id="8" creationId="{1AB3813F-10DA-4E88-8816-9803CF6945E0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23:24.786" v="1775" actId="1076"/>
        <pc:sldMkLst>
          <pc:docMk/>
          <pc:sldMk cId="3068934506" sldId="374"/>
        </pc:sldMkLst>
        <pc:spChg chg="add mod">
          <ac:chgData name="Shoko Kakuda" userId="40706642-bbdd-4be4-a46a-1d3174691c72" providerId="ADAL" clId="{5211CA0E-962A-4ECB-92F8-4FAC70694203}" dt="2022-01-13T07:23:07.310" v="1770" actId="20577"/>
          <ac:spMkLst>
            <pc:docMk/>
            <pc:sldMk cId="3068934506" sldId="374"/>
            <ac:spMk id="6" creationId="{592FE295-9FFD-44D7-9871-EBDDDA587BF2}"/>
          </ac:spMkLst>
        </pc:spChg>
        <pc:spChg chg="del">
          <ac:chgData name="Shoko Kakuda" userId="40706642-bbdd-4be4-a46a-1d3174691c72" providerId="ADAL" clId="{5211CA0E-962A-4ECB-92F8-4FAC70694203}" dt="2022-01-13T07:23:10.867" v="1771" actId="478"/>
          <ac:spMkLst>
            <pc:docMk/>
            <pc:sldMk cId="3068934506" sldId="374"/>
            <ac:spMk id="7" creationId="{71FD7F77-E536-49AC-B63F-A36EB5FDBB6B}"/>
          </ac:spMkLst>
        </pc:spChg>
        <pc:picChg chg="mod">
          <ac:chgData name="Shoko Kakuda" userId="40706642-bbdd-4be4-a46a-1d3174691c72" providerId="ADAL" clId="{5211CA0E-962A-4ECB-92F8-4FAC70694203}" dt="2022-01-13T07:23:24.786" v="1775" actId="1076"/>
          <ac:picMkLst>
            <pc:docMk/>
            <pc:sldMk cId="3068934506" sldId="374"/>
            <ac:picMk id="3" creationId="{C0926EA5-1121-4E10-A844-6AC782D0179E}"/>
          </ac:picMkLst>
        </pc:picChg>
        <pc:picChg chg="del">
          <ac:chgData name="Shoko Kakuda" userId="40706642-bbdd-4be4-a46a-1d3174691c72" providerId="ADAL" clId="{5211CA0E-962A-4ECB-92F8-4FAC70694203}" dt="2022-01-13T07:23:13.684" v="1772" actId="478"/>
          <ac:picMkLst>
            <pc:docMk/>
            <pc:sldMk cId="3068934506" sldId="374"/>
            <ac:picMk id="5" creationId="{00000000-0000-0000-0000-000000000000}"/>
          </ac:picMkLst>
        </pc:picChg>
      </pc:sldChg>
      <pc:sldChg chg="delSp del mod">
        <pc:chgData name="Shoko Kakuda" userId="40706642-bbdd-4be4-a46a-1d3174691c72" providerId="ADAL" clId="{5211CA0E-962A-4ECB-92F8-4FAC70694203}" dt="2022-01-13T07:30:22.979" v="2300" actId="47"/>
        <pc:sldMkLst>
          <pc:docMk/>
          <pc:sldMk cId="943469614" sldId="377"/>
        </pc:sldMkLst>
        <pc:picChg chg="del">
          <ac:chgData name="Shoko Kakuda" userId="40706642-bbdd-4be4-a46a-1d3174691c72" providerId="ADAL" clId="{5211CA0E-962A-4ECB-92F8-4FAC70694203}" dt="2022-01-13T07:29:07.534" v="2098" actId="21"/>
          <ac:picMkLst>
            <pc:docMk/>
            <pc:sldMk cId="943469614" sldId="377"/>
            <ac:picMk id="5" creationId="{590DC3AE-23A3-4D58-833D-2325E761E163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31:06.401" v="2308"/>
        <pc:sldMkLst>
          <pc:docMk/>
          <pc:sldMk cId="1380806900" sldId="379"/>
        </pc:sldMkLst>
        <pc:spChg chg="del">
          <ac:chgData name="Shoko Kakuda" userId="40706642-bbdd-4be4-a46a-1d3174691c72" providerId="ADAL" clId="{5211CA0E-962A-4ECB-92F8-4FAC70694203}" dt="2022-01-13T07:30:44.693" v="2304" actId="478"/>
          <ac:spMkLst>
            <pc:docMk/>
            <pc:sldMk cId="1380806900" sldId="379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30:42.602" v="2303" actId="478"/>
          <ac:spMkLst>
            <pc:docMk/>
            <pc:sldMk cId="1380806900" sldId="379"/>
            <ac:spMk id="3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30:59.743" v="2307" actId="478"/>
          <ac:spMkLst>
            <pc:docMk/>
            <pc:sldMk cId="1380806900" sldId="379"/>
            <ac:spMk id="9" creationId="{9177B654-82DE-4105-87CD-6A7469EFE588}"/>
          </ac:spMkLst>
        </pc:spChg>
        <pc:spChg chg="add mod">
          <ac:chgData name="Shoko Kakuda" userId="40706642-bbdd-4be4-a46a-1d3174691c72" providerId="ADAL" clId="{5211CA0E-962A-4ECB-92F8-4FAC70694203}" dt="2022-01-13T07:31:06.401" v="2308"/>
          <ac:spMkLst>
            <pc:docMk/>
            <pc:sldMk cId="1380806900" sldId="379"/>
            <ac:spMk id="10" creationId="{4EAEC7B9-4ACC-4B9B-B989-1D907B245110}"/>
          </ac:spMkLst>
        </pc:spChg>
        <pc:picChg chg="del">
          <ac:chgData name="Shoko Kakuda" userId="40706642-bbdd-4be4-a46a-1d3174691c72" providerId="ADAL" clId="{5211CA0E-962A-4ECB-92F8-4FAC70694203}" dt="2022-01-13T07:30:37.485" v="2302" actId="478"/>
          <ac:picMkLst>
            <pc:docMk/>
            <pc:sldMk cId="1380806900" sldId="379"/>
            <ac:picMk id="4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30:55.358" v="2306" actId="1076"/>
          <ac:picMkLst>
            <pc:docMk/>
            <pc:sldMk cId="1380806900" sldId="379"/>
            <ac:picMk id="8" creationId="{99A9D3F2-17C0-47C4-B821-A511FB9F76A2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36:20.156" v="2642" actId="20577"/>
        <pc:sldMkLst>
          <pc:docMk/>
          <pc:sldMk cId="2954842661" sldId="380"/>
        </pc:sldMkLst>
        <pc:spChg chg="del">
          <ac:chgData name="Shoko Kakuda" userId="40706642-bbdd-4be4-a46a-1d3174691c72" providerId="ADAL" clId="{5211CA0E-962A-4ECB-92F8-4FAC70694203}" dt="2022-01-13T07:35:06.648" v="2621" actId="478"/>
          <ac:spMkLst>
            <pc:docMk/>
            <pc:sldMk cId="2954842661" sldId="380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34:53.266" v="2619" actId="478"/>
          <ac:spMkLst>
            <pc:docMk/>
            <pc:sldMk cId="2954842661" sldId="380"/>
            <ac:spMk id="3" creationId="{00000000-0000-0000-0000-000000000000}"/>
          </ac:spMkLst>
        </pc:spChg>
        <pc:spChg chg="add mod">
          <ac:chgData name="Shoko Kakuda" userId="40706642-bbdd-4be4-a46a-1d3174691c72" providerId="ADAL" clId="{5211CA0E-962A-4ECB-92F8-4FAC70694203}" dt="2022-01-13T07:36:20.156" v="2642" actId="20577"/>
          <ac:spMkLst>
            <pc:docMk/>
            <pc:sldMk cId="2954842661" sldId="380"/>
            <ac:spMk id="12" creationId="{8A540B22-3737-408F-88C0-BEF783672323}"/>
          </ac:spMkLst>
        </pc:spChg>
        <pc:picChg chg="add del mod">
          <ac:chgData name="Shoko Kakuda" userId="40706642-bbdd-4be4-a46a-1d3174691c72" providerId="ADAL" clId="{5211CA0E-962A-4ECB-92F8-4FAC70694203}" dt="2022-01-13T07:35:20.625" v="2623" actId="478"/>
          <ac:picMkLst>
            <pc:docMk/>
            <pc:sldMk cId="2954842661" sldId="380"/>
            <ac:picMk id="5" creationId="{B601F16C-D585-47C5-8E22-5CCEB52D5411}"/>
          </ac:picMkLst>
        </pc:picChg>
        <pc:picChg chg="del">
          <ac:chgData name="Shoko Kakuda" userId="40706642-bbdd-4be4-a46a-1d3174691c72" providerId="ADAL" clId="{5211CA0E-962A-4ECB-92F8-4FAC70694203}" dt="2022-01-13T07:35:04.501" v="2620" actId="478"/>
          <ac:picMkLst>
            <pc:docMk/>
            <pc:sldMk cId="2954842661" sldId="380"/>
            <ac:picMk id="6" creationId="{98B50E0C-887F-4637-B5B4-FC0E0CFBC6AB}"/>
          </ac:picMkLst>
        </pc:picChg>
        <pc:picChg chg="add del mod">
          <ac:chgData name="Shoko Kakuda" userId="40706642-bbdd-4be4-a46a-1d3174691c72" providerId="ADAL" clId="{5211CA0E-962A-4ECB-92F8-4FAC70694203}" dt="2022-01-13T07:35:30.666" v="2625" actId="478"/>
          <ac:picMkLst>
            <pc:docMk/>
            <pc:sldMk cId="2954842661" sldId="380"/>
            <ac:picMk id="9" creationId="{100E961B-0121-44F8-9657-800B2F20BBF6}"/>
          </ac:picMkLst>
        </pc:picChg>
        <pc:picChg chg="add mod">
          <ac:chgData name="Shoko Kakuda" userId="40706642-bbdd-4be4-a46a-1d3174691c72" providerId="ADAL" clId="{5211CA0E-962A-4ECB-92F8-4FAC70694203}" dt="2022-01-13T07:36:01.399" v="2639" actId="1038"/>
          <ac:picMkLst>
            <pc:docMk/>
            <pc:sldMk cId="2954842661" sldId="380"/>
            <ac:picMk id="11" creationId="{E3745720-2297-4F4A-9539-878F9185D875}"/>
          </ac:picMkLst>
        </pc:picChg>
      </pc:sldChg>
      <pc:sldChg chg="addSp delSp modSp del mod delAnim">
        <pc:chgData name="Shoko Kakuda" userId="40706642-bbdd-4be4-a46a-1d3174691c72" providerId="ADAL" clId="{5211CA0E-962A-4ECB-92F8-4FAC70694203}" dt="2022-01-13T07:38:50.386" v="2972" actId="47"/>
        <pc:sldMkLst>
          <pc:docMk/>
          <pc:sldMk cId="2139767741" sldId="381"/>
        </pc:sldMkLst>
        <pc:spChg chg="add mod">
          <ac:chgData name="Shoko Kakuda" userId="40706642-bbdd-4be4-a46a-1d3174691c72" providerId="ADAL" clId="{5211CA0E-962A-4ECB-92F8-4FAC70694203}" dt="2022-01-13T07:38:43.599" v="2969" actId="21"/>
          <ac:spMkLst>
            <pc:docMk/>
            <pc:sldMk cId="2139767741" sldId="381"/>
            <ac:spMk id="3" creationId="{FC3F1573-6410-447A-8D9D-C3FCD0389363}"/>
          </ac:spMkLst>
        </pc:spChg>
        <pc:picChg chg="del mod">
          <ac:chgData name="Shoko Kakuda" userId="40706642-bbdd-4be4-a46a-1d3174691c72" providerId="ADAL" clId="{5211CA0E-962A-4ECB-92F8-4FAC70694203}" dt="2022-01-13T07:38:43.599" v="2969" actId="21"/>
          <ac:picMkLst>
            <pc:docMk/>
            <pc:sldMk cId="2139767741" sldId="381"/>
            <ac:picMk id="5" creationId="{00000000-0000-0000-0000-000000000000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43:29.357" v="3194"/>
        <pc:sldMkLst>
          <pc:docMk/>
          <pc:sldMk cId="974916384" sldId="382"/>
        </pc:sldMkLst>
        <pc:spChg chg="del">
          <ac:chgData name="Shoko Kakuda" userId="40706642-bbdd-4be4-a46a-1d3174691c72" providerId="ADAL" clId="{5211CA0E-962A-4ECB-92F8-4FAC70694203}" dt="2022-01-13T07:42:28.907" v="3076" actId="478"/>
          <ac:spMkLst>
            <pc:docMk/>
            <pc:sldMk cId="974916384" sldId="382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41:52.875" v="3071" actId="478"/>
          <ac:spMkLst>
            <pc:docMk/>
            <pc:sldMk cId="974916384" sldId="382"/>
            <ac:spMk id="3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43:22.979" v="3193" actId="478"/>
          <ac:spMkLst>
            <pc:docMk/>
            <pc:sldMk cId="974916384" sldId="382"/>
            <ac:spMk id="8" creationId="{34D074E2-36CF-4DA2-A6E1-3F13D6590E25}"/>
          </ac:spMkLst>
        </pc:spChg>
        <pc:spChg chg="add mod">
          <ac:chgData name="Shoko Kakuda" userId="40706642-bbdd-4be4-a46a-1d3174691c72" providerId="ADAL" clId="{5211CA0E-962A-4ECB-92F8-4FAC70694203}" dt="2022-01-13T07:43:29.357" v="3194"/>
          <ac:spMkLst>
            <pc:docMk/>
            <pc:sldMk cId="974916384" sldId="382"/>
            <ac:spMk id="9" creationId="{3EDBD9B3-D247-4CC0-9F08-897D985EA481}"/>
          </ac:spMkLst>
        </pc:spChg>
        <pc:picChg chg="mod">
          <ac:chgData name="Shoko Kakuda" userId="40706642-bbdd-4be4-a46a-1d3174691c72" providerId="ADAL" clId="{5211CA0E-962A-4ECB-92F8-4FAC70694203}" dt="2022-01-13T07:43:08.236" v="3189" actId="1076"/>
          <ac:picMkLst>
            <pc:docMk/>
            <pc:sldMk cId="974916384" sldId="382"/>
            <ac:picMk id="5" creationId="{00000000-0000-0000-0000-000000000000}"/>
          </ac:picMkLst>
        </pc:picChg>
        <pc:picChg chg="add mod ord">
          <ac:chgData name="Shoko Kakuda" userId="40706642-bbdd-4be4-a46a-1d3174691c72" providerId="ADAL" clId="{5211CA0E-962A-4ECB-92F8-4FAC70694203}" dt="2022-01-13T07:42:59.894" v="3183" actId="1076"/>
          <ac:picMkLst>
            <pc:docMk/>
            <pc:sldMk cId="974916384" sldId="382"/>
            <ac:picMk id="6" creationId="{D16646C0-C238-473D-8530-DB591AC60C9B}"/>
          </ac:picMkLst>
        </pc:picChg>
        <pc:picChg chg="mod modCrop">
          <ac:chgData name="Shoko Kakuda" userId="40706642-bbdd-4be4-a46a-1d3174691c72" providerId="ADAL" clId="{5211CA0E-962A-4ECB-92F8-4FAC70694203}" dt="2022-01-13T07:42:25.355" v="3075" actId="1582"/>
          <ac:picMkLst>
            <pc:docMk/>
            <pc:sldMk cId="974916384" sldId="382"/>
            <ac:picMk id="7" creationId="{75AACDD4-C427-4C81-92D2-0299AC8C2F7D}"/>
          </ac:picMkLst>
        </pc:picChg>
      </pc:sldChg>
      <pc:sldChg chg="addSp delSp modSp del mod delAnim">
        <pc:chgData name="Shoko Kakuda" userId="40706642-bbdd-4be4-a46a-1d3174691c72" providerId="ADAL" clId="{5211CA0E-962A-4ECB-92F8-4FAC70694203}" dt="2022-01-13T07:41:49.465" v="3070" actId="47"/>
        <pc:sldMkLst>
          <pc:docMk/>
          <pc:sldMk cId="3864925603" sldId="383"/>
        </pc:sldMkLst>
        <pc:spChg chg="add mod">
          <ac:chgData name="Shoko Kakuda" userId="40706642-bbdd-4be4-a46a-1d3174691c72" providerId="ADAL" clId="{5211CA0E-962A-4ECB-92F8-4FAC70694203}" dt="2022-01-13T07:41:40.106" v="3017" actId="21"/>
          <ac:spMkLst>
            <pc:docMk/>
            <pc:sldMk cId="3864925603" sldId="383"/>
            <ac:spMk id="3" creationId="{F7B11315-1D29-41D4-8B4C-B807E7B334D9}"/>
          </ac:spMkLst>
        </pc:spChg>
        <pc:picChg chg="del">
          <ac:chgData name="Shoko Kakuda" userId="40706642-bbdd-4be4-a46a-1d3174691c72" providerId="ADAL" clId="{5211CA0E-962A-4ECB-92F8-4FAC70694203}" dt="2022-01-13T07:41:40.106" v="3017" actId="21"/>
          <ac:picMkLst>
            <pc:docMk/>
            <pc:sldMk cId="3864925603" sldId="383"/>
            <ac:picMk id="5" creationId="{00000000-0000-0000-0000-000000000000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46:44.625" v="3248" actId="1076"/>
        <pc:sldMkLst>
          <pc:docMk/>
          <pc:sldMk cId="2570676692" sldId="384"/>
        </pc:sldMkLst>
        <pc:spChg chg="del">
          <ac:chgData name="Shoko Kakuda" userId="40706642-bbdd-4be4-a46a-1d3174691c72" providerId="ADAL" clId="{5211CA0E-962A-4ECB-92F8-4FAC70694203}" dt="2022-01-13T07:43:37.294" v="3195" actId="478"/>
          <ac:spMkLst>
            <pc:docMk/>
            <pc:sldMk cId="2570676692" sldId="384"/>
            <ac:spMk id="8" creationId="{B46A7295-69D8-463F-91D3-6856696D9E0D}"/>
          </ac:spMkLst>
        </pc:spChg>
        <pc:spChg chg="add mod">
          <ac:chgData name="Shoko Kakuda" userId="40706642-bbdd-4be4-a46a-1d3174691c72" providerId="ADAL" clId="{5211CA0E-962A-4ECB-92F8-4FAC70694203}" dt="2022-01-13T07:43:39.978" v="3198" actId="20577"/>
          <ac:spMkLst>
            <pc:docMk/>
            <pc:sldMk cId="2570676692" sldId="384"/>
            <ac:spMk id="9" creationId="{C6748D52-BE3E-4421-950C-405CE244A86E}"/>
          </ac:spMkLst>
        </pc:spChg>
        <pc:picChg chg="add mod ord">
          <ac:chgData name="Shoko Kakuda" userId="40706642-bbdd-4be4-a46a-1d3174691c72" providerId="ADAL" clId="{5211CA0E-962A-4ECB-92F8-4FAC70694203}" dt="2022-01-13T07:46:39.444" v="3245" actId="1076"/>
          <ac:picMkLst>
            <pc:docMk/>
            <pc:sldMk cId="2570676692" sldId="384"/>
            <ac:picMk id="3" creationId="{3D62EC4B-B0A8-4612-A70C-8AB31062519F}"/>
          </ac:picMkLst>
        </pc:picChg>
        <pc:picChg chg="mod ord">
          <ac:chgData name="Shoko Kakuda" userId="40706642-bbdd-4be4-a46a-1d3174691c72" providerId="ADAL" clId="{5211CA0E-962A-4ECB-92F8-4FAC70694203}" dt="2022-01-13T07:46:33.163" v="3244" actId="1076"/>
          <ac:picMkLst>
            <pc:docMk/>
            <pc:sldMk cId="2570676692" sldId="384"/>
            <ac:picMk id="5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46:44.625" v="3248" actId="1076"/>
          <ac:picMkLst>
            <pc:docMk/>
            <pc:sldMk cId="2570676692" sldId="384"/>
            <ac:picMk id="6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46:15.041" v="3201" actId="478"/>
          <ac:picMkLst>
            <pc:docMk/>
            <pc:sldMk cId="2570676692" sldId="384"/>
            <ac:picMk id="7" creationId="{DFB65A40-F398-4C89-AB5E-7365A12D3A92}"/>
          </ac:picMkLst>
        </pc:picChg>
      </pc:sldChg>
      <pc:sldChg chg="delSp del mod">
        <pc:chgData name="Shoko Kakuda" userId="40706642-bbdd-4be4-a46a-1d3174691c72" providerId="ADAL" clId="{5211CA0E-962A-4ECB-92F8-4FAC70694203}" dt="2022-01-13T07:48:03.490" v="3294" actId="47"/>
        <pc:sldMkLst>
          <pc:docMk/>
          <pc:sldMk cId="2055017598" sldId="385"/>
        </pc:sldMkLst>
        <pc:picChg chg="del">
          <ac:chgData name="Shoko Kakuda" userId="40706642-bbdd-4be4-a46a-1d3174691c72" providerId="ADAL" clId="{5211CA0E-962A-4ECB-92F8-4FAC70694203}" dt="2022-01-13T07:47:06.723" v="3250" actId="21"/>
          <ac:picMkLst>
            <pc:docMk/>
            <pc:sldMk cId="2055017598" sldId="385"/>
            <ac:picMk id="12" creationId="{39CC2573-00C6-4BDA-B2AD-050DD23FCC53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49:11.627" v="3305" actId="1076"/>
        <pc:sldMkLst>
          <pc:docMk/>
          <pc:sldMk cId="3663670922" sldId="386"/>
        </pc:sldMkLst>
        <pc:spChg chg="add mod">
          <ac:chgData name="Shoko Kakuda" userId="40706642-bbdd-4be4-a46a-1d3174691c72" providerId="ADAL" clId="{5211CA0E-962A-4ECB-92F8-4FAC70694203}" dt="2022-01-13T07:48:24.389" v="3296"/>
          <ac:spMkLst>
            <pc:docMk/>
            <pc:sldMk cId="3663670922" sldId="386"/>
            <ac:spMk id="8" creationId="{8D54D9CA-A6B5-4B7C-B8B9-F391359E83CB}"/>
          </ac:spMkLst>
        </pc:spChg>
        <pc:spChg chg="del">
          <ac:chgData name="Shoko Kakuda" userId="40706642-bbdd-4be4-a46a-1d3174691c72" providerId="ADAL" clId="{5211CA0E-962A-4ECB-92F8-4FAC70694203}" dt="2022-01-13T07:48:13.607" v="3295" actId="478"/>
          <ac:spMkLst>
            <pc:docMk/>
            <pc:sldMk cId="3663670922" sldId="386"/>
            <ac:spMk id="11" creationId="{847EE750-1DF9-4F31-B45B-7421B528CCD9}"/>
          </ac:spMkLst>
        </pc:spChg>
        <pc:picChg chg="mod">
          <ac:chgData name="Shoko Kakuda" userId="40706642-bbdd-4be4-a46a-1d3174691c72" providerId="ADAL" clId="{5211CA0E-962A-4ECB-92F8-4FAC70694203}" dt="2022-01-13T07:49:07.281" v="3304" actId="1076"/>
          <ac:picMkLst>
            <pc:docMk/>
            <pc:sldMk cId="3663670922" sldId="386"/>
            <ac:picMk id="6" creationId="{32382907-A5AC-40AE-B9D5-47EBF3DD1B4D}"/>
          </ac:picMkLst>
        </pc:picChg>
        <pc:picChg chg="mod">
          <ac:chgData name="Shoko Kakuda" userId="40706642-bbdd-4be4-a46a-1d3174691c72" providerId="ADAL" clId="{5211CA0E-962A-4ECB-92F8-4FAC70694203}" dt="2022-01-13T07:49:11.627" v="3305" actId="1076"/>
          <ac:picMkLst>
            <pc:docMk/>
            <pc:sldMk cId="3663670922" sldId="386"/>
            <ac:picMk id="10" creationId="{4B38C2CA-6B95-4D5B-9556-21E50DA95BE8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49:55.341" v="3313" actId="1076"/>
        <pc:sldMkLst>
          <pc:docMk/>
          <pc:sldMk cId="2925403695" sldId="387"/>
        </pc:sldMkLst>
        <pc:spChg chg="add mod">
          <ac:chgData name="Shoko Kakuda" userId="40706642-bbdd-4be4-a46a-1d3174691c72" providerId="ADAL" clId="{5211CA0E-962A-4ECB-92F8-4FAC70694203}" dt="2022-01-13T07:48:26.602" v="3297"/>
          <ac:spMkLst>
            <pc:docMk/>
            <pc:sldMk cId="2925403695" sldId="387"/>
            <ac:spMk id="8" creationId="{C1F944E1-47FD-4EAC-AE03-41CEABD162DE}"/>
          </ac:spMkLst>
        </pc:spChg>
        <pc:spChg chg="del">
          <ac:chgData name="Shoko Kakuda" userId="40706642-bbdd-4be4-a46a-1d3174691c72" providerId="ADAL" clId="{5211CA0E-962A-4ECB-92F8-4FAC70694203}" dt="2022-01-13T07:48:30.084" v="3298" actId="478"/>
          <ac:spMkLst>
            <pc:docMk/>
            <pc:sldMk cId="2925403695" sldId="387"/>
            <ac:spMk id="11" creationId="{465EF685-C45C-496B-84F2-5B1A26C56A83}"/>
          </ac:spMkLst>
        </pc:spChg>
        <pc:picChg chg="mod">
          <ac:chgData name="Shoko Kakuda" userId="40706642-bbdd-4be4-a46a-1d3174691c72" providerId="ADAL" clId="{5211CA0E-962A-4ECB-92F8-4FAC70694203}" dt="2022-01-13T07:49:51.431" v="3312" actId="1076"/>
          <ac:picMkLst>
            <pc:docMk/>
            <pc:sldMk cId="2925403695" sldId="387"/>
            <ac:picMk id="7" creationId="{2B521539-8740-450A-B947-FF6B0FE7F873}"/>
          </ac:picMkLst>
        </pc:picChg>
        <pc:picChg chg="mod">
          <ac:chgData name="Shoko Kakuda" userId="40706642-bbdd-4be4-a46a-1d3174691c72" providerId="ADAL" clId="{5211CA0E-962A-4ECB-92F8-4FAC70694203}" dt="2022-01-13T07:49:55.341" v="3313" actId="1076"/>
          <ac:picMkLst>
            <pc:docMk/>
            <pc:sldMk cId="2925403695" sldId="387"/>
            <ac:picMk id="10" creationId="{73401B58-A33F-40C6-8E0F-36A6E2CDBD8C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50:42.276" v="3329" actId="1076"/>
        <pc:sldMkLst>
          <pc:docMk/>
          <pc:sldMk cId="2231193565" sldId="388"/>
        </pc:sldMkLst>
        <pc:spChg chg="del">
          <ac:chgData name="Shoko Kakuda" userId="40706642-bbdd-4be4-a46a-1d3174691c72" providerId="ADAL" clId="{5211CA0E-962A-4ECB-92F8-4FAC70694203}" dt="2022-01-13T07:50:04.842" v="3314" actId="478"/>
          <ac:spMkLst>
            <pc:docMk/>
            <pc:sldMk cId="2231193565" sldId="388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50:10.277" v="3315" actId="478"/>
          <ac:spMkLst>
            <pc:docMk/>
            <pc:sldMk cId="2231193565" sldId="388"/>
            <ac:spMk id="3" creationId="{00000000-0000-0000-0000-000000000000}"/>
          </ac:spMkLst>
        </pc:spChg>
        <pc:spChg chg="add mod">
          <ac:chgData name="Shoko Kakuda" userId="40706642-bbdd-4be4-a46a-1d3174691c72" providerId="ADAL" clId="{5211CA0E-962A-4ECB-92F8-4FAC70694203}" dt="2022-01-13T07:50:22.519" v="3323" actId="1076"/>
          <ac:spMkLst>
            <pc:docMk/>
            <pc:sldMk cId="2231193565" sldId="388"/>
            <ac:spMk id="8" creationId="{A8C0FB86-4E02-48BF-9133-F85A5C769883}"/>
          </ac:spMkLst>
        </pc:spChg>
        <pc:spChg chg="del">
          <ac:chgData name="Shoko Kakuda" userId="40706642-bbdd-4be4-a46a-1d3174691c72" providerId="ADAL" clId="{5211CA0E-962A-4ECB-92F8-4FAC70694203}" dt="2022-01-13T07:50:12.349" v="3316" actId="478"/>
          <ac:spMkLst>
            <pc:docMk/>
            <pc:sldMk cId="2231193565" sldId="388"/>
            <ac:spMk id="10" creationId="{713C6DED-C27F-4CA5-8A4F-4D86537F1C04}"/>
          </ac:spMkLst>
        </pc:spChg>
        <pc:picChg chg="mod">
          <ac:chgData name="Shoko Kakuda" userId="40706642-bbdd-4be4-a46a-1d3174691c72" providerId="ADAL" clId="{5211CA0E-962A-4ECB-92F8-4FAC70694203}" dt="2022-01-13T07:50:42.276" v="3329" actId="1076"/>
          <ac:picMkLst>
            <pc:docMk/>
            <pc:sldMk cId="2231193565" sldId="388"/>
            <ac:picMk id="5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50:34.831" v="3326" actId="1076"/>
          <ac:picMkLst>
            <pc:docMk/>
            <pc:sldMk cId="2231193565" sldId="388"/>
            <ac:picMk id="7" creationId="{E1C12C30-025E-41AC-AA76-142D82830D9B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51:19.177" v="3339" actId="14100"/>
        <pc:sldMkLst>
          <pc:docMk/>
          <pc:sldMk cId="1856949358" sldId="389"/>
        </pc:sldMkLst>
        <pc:spChg chg="del">
          <ac:chgData name="Shoko Kakuda" userId="40706642-bbdd-4be4-a46a-1d3174691c72" providerId="ADAL" clId="{5211CA0E-962A-4ECB-92F8-4FAC70694203}" dt="2022-01-13T07:50:52.196" v="3332" actId="478"/>
          <ac:spMkLst>
            <pc:docMk/>
            <pc:sldMk cId="1856949358" sldId="389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50:48.083" v="3330" actId="478"/>
          <ac:spMkLst>
            <pc:docMk/>
            <pc:sldMk cId="1856949358" sldId="389"/>
            <ac:spMk id="3" creationId="{00000000-0000-0000-0000-000000000000}"/>
          </ac:spMkLst>
        </pc:spChg>
        <pc:spChg chg="del mod">
          <ac:chgData name="Shoko Kakuda" userId="40706642-bbdd-4be4-a46a-1d3174691c72" providerId="ADAL" clId="{5211CA0E-962A-4ECB-92F8-4FAC70694203}" dt="2022-01-13T07:51:00.267" v="3335" actId="478"/>
          <ac:spMkLst>
            <pc:docMk/>
            <pc:sldMk cId="1856949358" sldId="389"/>
            <ac:spMk id="7" creationId="{A6124BC7-7931-408B-80DD-32E782EBFB3E}"/>
          </ac:spMkLst>
        </pc:spChg>
        <pc:spChg chg="add mod">
          <ac:chgData name="Shoko Kakuda" userId="40706642-bbdd-4be4-a46a-1d3174691c72" providerId="ADAL" clId="{5211CA0E-962A-4ECB-92F8-4FAC70694203}" dt="2022-01-13T07:51:10.184" v="3338" actId="20577"/>
          <ac:spMkLst>
            <pc:docMk/>
            <pc:sldMk cId="1856949358" sldId="389"/>
            <ac:spMk id="8" creationId="{3D06F7E9-695E-45DD-A0EF-18E9C295BA1E}"/>
          </ac:spMkLst>
        </pc:spChg>
        <pc:picChg chg="mod">
          <ac:chgData name="Shoko Kakuda" userId="40706642-bbdd-4be4-a46a-1d3174691c72" providerId="ADAL" clId="{5211CA0E-962A-4ECB-92F8-4FAC70694203}" dt="2022-01-13T07:51:19.177" v="3339" actId="14100"/>
          <ac:picMkLst>
            <pc:docMk/>
            <pc:sldMk cId="1856949358" sldId="389"/>
            <ac:picMk id="6" creationId="{FF762DCC-0AC7-4A6A-B059-97B5F8D3CE54}"/>
          </ac:picMkLst>
        </pc:picChg>
      </pc:sldChg>
      <pc:sldChg chg="addSp delSp modSp mod">
        <pc:chgData name="Shoko Kakuda" userId="40706642-bbdd-4be4-a46a-1d3174691c72" providerId="ADAL" clId="{5211CA0E-962A-4ECB-92F8-4FAC70694203}" dt="2022-01-13T07:55:29.612" v="3863" actId="1076"/>
        <pc:sldMkLst>
          <pc:docMk/>
          <pc:sldMk cId="1238018765" sldId="390"/>
        </pc:sldMkLst>
        <pc:spChg chg="del">
          <ac:chgData name="Shoko Kakuda" userId="40706642-bbdd-4be4-a46a-1d3174691c72" providerId="ADAL" clId="{5211CA0E-962A-4ECB-92F8-4FAC70694203}" dt="2022-01-13T07:51:26.347" v="3340" actId="478"/>
          <ac:spMkLst>
            <pc:docMk/>
            <pc:sldMk cId="1238018765" sldId="390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51:29.138" v="3341" actId="478"/>
          <ac:spMkLst>
            <pc:docMk/>
            <pc:sldMk cId="1238018765" sldId="390"/>
            <ac:spMk id="3" creationId="{00000000-0000-0000-0000-000000000000}"/>
          </ac:spMkLst>
        </pc:spChg>
        <pc:spChg chg="add mod">
          <ac:chgData name="Shoko Kakuda" userId="40706642-bbdd-4be4-a46a-1d3174691c72" providerId="ADAL" clId="{5211CA0E-962A-4ECB-92F8-4FAC70694203}" dt="2022-01-13T07:51:34.507" v="3345" actId="20577"/>
          <ac:spMkLst>
            <pc:docMk/>
            <pc:sldMk cId="1238018765" sldId="390"/>
            <ac:spMk id="7" creationId="{4E171614-2CDD-41B0-87CA-91B637C04351}"/>
          </ac:spMkLst>
        </pc:spChg>
        <pc:spChg chg="del">
          <ac:chgData name="Shoko Kakuda" userId="40706642-bbdd-4be4-a46a-1d3174691c72" providerId="ADAL" clId="{5211CA0E-962A-4ECB-92F8-4FAC70694203}" dt="2022-01-13T07:51:31.273" v="3342" actId="478"/>
          <ac:spMkLst>
            <pc:docMk/>
            <pc:sldMk cId="1238018765" sldId="390"/>
            <ac:spMk id="8" creationId="{1425D757-F028-45E9-91FC-D56CFAC446CE}"/>
          </ac:spMkLst>
        </pc:spChg>
        <pc:picChg chg="del">
          <ac:chgData name="Shoko Kakuda" userId="40706642-bbdd-4be4-a46a-1d3174691c72" providerId="ADAL" clId="{5211CA0E-962A-4ECB-92F8-4FAC70694203}" dt="2022-01-13T07:51:55.137" v="3348" actId="478"/>
          <ac:picMkLst>
            <pc:docMk/>
            <pc:sldMk cId="1238018765" sldId="390"/>
            <ac:picMk id="5" creationId="{8C2AE586-8357-409B-BDCA-EA587556223A}"/>
          </ac:picMkLst>
        </pc:picChg>
        <pc:picChg chg="add mod">
          <ac:chgData name="Shoko Kakuda" userId="40706642-bbdd-4be4-a46a-1d3174691c72" providerId="ADAL" clId="{5211CA0E-962A-4ECB-92F8-4FAC70694203}" dt="2022-01-13T07:52:37.530" v="3486" actId="1076"/>
          <ac:picMkLst>
            <pc:docMk/>
            <pc:sldMk cId="1238018765" sldId="390"/>
            <ac:picMk id="6" creationId="{2974E438-C870-4CE8-86B9-B847DD8C000C}"/>
          </ac:picMkLst>
        </pc:picChg>
        <pc:picChg chg="add mod">
          <ac:chgData name="Shoko Kakuda" userId="40706642-bbdd-4be4-a46a-1d3174691c72" providerId="ADAL" clId="{5211CA0E-962A-4ECB-92F8-4FAC70694203}" dt="2022-01-13T07:52:55.349" v="3548" actId="1076"/>
          <ac:picMkLst>
            <pc:docMk/>
            <pc:sldMk cId="1238018765" sldId="390"/>
            <ac:picMk id="10" creationId="{5261DDAD-960C-428F-BDCF-7989F023A749}"/>
          </ac:picMkLst>
        </pc:picChg>
        <pc:picChg chg="add mod">
          <ac:chgData name="Shoko Kakuda" userId="40706642-bbdd-4be4-a46a-1d3174691c72" providerId="ADAL" clId="{5211CA0E-962A-4ECB-92F8-4FAC70694203}" dt="2022-01-13T07:53:27.691" v="3556" actId="1076"/>
          <ac:picMkLst>
            <pc:docMk/>
            <pc:sldMk cId="1238018765" sldId="390"/>
            <ac:picMk id="12" creationId="{D74C8D01-8829-401C-AEFA-0018E1FB89EF}"/>
          </ac:picMkLst>
        </pc:picChg>
        <pc:picChg chg="add mod">
          <ac:chgData name="Shoko Kakuda" userId="40706642-bbdd-4be4-a46a-1d3174691c72" providerId="ADAL" clId="{5211CA0E-962A-4ECB-92F8-4FAC70694203}" dt="2022-01-13T07:54:14.396" v="3776" actId="1035"/>
          <ac:picMkLst>
            <pc:docMk/>
            <pc:sldMk cId="1238018765" sldId="390"/>
            <ac:picMk id="13" creationId="{21909782-51A0-4B4C-A4EA-2A23A26FD204}"/>
          </ac:picMkLst>
        </pc:picChg>
        <pc:picChg chg="add mod">
          <ac:chgData name="Shoko Kakuda" userId="40706642-bbdd-4be4-a46a-1d3174691c72" providerId="ADAL" clId="{5211CA0E-962A-4ECB-92F8-4FAC70694203}" dt="2022-01-13T07:54:14.396" v="3776" actId="1035"/>
          <ac:picMkLst>
            <pc:docMk/>
            <pc:sldMk cId="1238018765" sldId="390"/>
            <ac:picMk id="14" creationId="{B1134F9A-B2C6-44EA-904F-70E6570551EB}"/>
          </ac:picMkLst>
        </pc:picChg>
        <pc:picChg chg="add mod">
          <ac:chgData name="Shoko Kakuda" userId="40706642-bbdd-4be4-a46a-1d3174691c72" providerId="ADAL" clId="{5211CA0E-962A-4ECB-92F8-4FAC70694203}" dt="2022-01-13T07:55:29.612" v="3863" actId="1076"/>
          <ac:picMkLst>
            <pc:docMk/>
            <pc:sldMk cId="1238018765" sldId="390"/>
            <ac:picMk id="15" creationId="{86F924AC-4E1D-4964-829D-B39C13273D97}"/>
          </ac:picMkLst>
        </pc:picChg>
        <pc:picChg chg="del mod">
          <ac:chgData name="Shoko Kakuda" userId="40706642-bbdd-4be4-a46a-1d3174691c72" providerId="ADAL" clId="{5211CA0E-962A-4ECB-92F8-4FAC70694203}" dt="2022-01-13T07:54:26.289" v="3778" actId="21"/>
          <ac:picMkLst>
            <pc:docMk/>
            <pc:sldMk cId="1238018765" sldId="390"/>
            <ac:picMk id="1026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5211CA0E-962A-4ECB-92F8-4FAC70694203}" dt="2022-01-13T07:55:38.149" v="3864" actId="47"/>
        <pc:sldMkLst>
          <pc:docMk/>
          <pc:sldMk cId="483242918" sldId="391"/>
        </pc:sldMkLst>
        <pc:spChg chg="del">
          <ac:chgData name="Shoko Kakuda" userId="40706642-bbdd-4be4-a46a-1d3174691c72" providerId="ADAL" clId="{5211CA0E-962A-4ECB-92F8-4FAC70694203}" dt="2022-01-13T07:51:44.776" v="3347" actId="478"/>
          <ac:spMkLst>
            <pc:docMk/>
            <pc:sldMk cId="483242918" sldId="391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51:41.045" v="3346" actId="478"/>
          <ac:spMkLst>
            <pc:docMk/>
            <pc:sldMk cId="483242918" sldId="391"/>
            <ac:spMk id="3" creationId="{00000000-0000-0000-0000-000000000000}"/>
          </ac:spMkLst>
        </pc:spChg>
        <pc:picChg chg="del mod">
          <ac:chgData name="Shoko Kakuda" userId="40706642-bbdd-4be4-a46a-1d3174691c72" providerId="ADAL" clId="{5211CA0E-962A-4ECB-92F8-4FAC70694203}" dt="2022-01-13T07:53:14.606" v="3550" actId="21"/>
          <ac:picMkLst>
            <pc:docMk/>
            <pc:sldMk cId="483242918" sldId="391"/>
            <ac:picMk id="5" creationId="{A58D8396-EB92-4997-B766-878B9E76006F}"/>
          </ac:picMkLst>
        </pc:picChg>
        <pc:picChg chg="del">
          <ac:chgData name="Shoko Kakuda" userId="40706642-bbdd-4be4-a46a-1d3174691c72" providerId="ADAL" clId="{5211CA0E-962A-4ECB-92F8-4FAC70694203}" dt="2022-01-13T07:54:50.424" v="3829" actId="21"/>
          <ac:picMkLst>
            <pc:docMk/>
            <pc:sldMk cId="483242918" sldId="391"/>
            <ac:picMk id="9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54:06.885" v="3733" actId="21"/>
          <ac:picMkLst>
            <pc:docMk/>
            <pc:sldMk cId="483242918" sldId="391"/>
            <ac:picMk id="10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54:06.885" v="3733" actId="21"/>
          <ac:picMkLst>
            <pc:docMk/>
            <pc:sldMk cId="483242918" sldId="391"/>
            <ac:picMk id="11" creationId="{00000000-0000-0000-0000-000000000000}"/>
          </ac:picMkLst>
        </pc:picChg>
        <pc:picChg chg="add del mod">
          <ac:chgData name="Shoko Kakuda" userId="40706642-bbdd-4be4-a46a-1d3174691c72" providerId="ADAL" clId="{5211CA0E-962A-4ECB-92F8-4FAC70694203}" dt="2022-01-13T07:53:59.600" v="3732" actId="21"/>
          <ac:picMkLst>
            <pc:docMk/>
            <pc:sldMk cId="483242918" sldId="391"/>
            <ac:picMk id="14" creationId="{C3151A07-87C4-4B02-B4A2-E5F1BBD143AC}"/>
          </ac:picMkLst>
        </pc:picChg>
        <pc:picChg chg="add del mod">
          <ac:chgData name="Shoko Kakuda" userId="40706642-bbdd-4be4-a46a-1d3174691c72" providerId="ADAL" clId="{5211CA0E-962A-4ECB-92F8-4FAC70694203}" dt="2022-01-13T07:53:59.600" v="3732" actId="21"/>
          <ac:picMkLst>
            <pc:docMk/>
            <pc:sldMk cId="483242918" sldId="391"/>
            <ac:picMk id="15" creationId="{7BA7D70A-FB1A-438A-B9A9-69B414109F1F}"/>
          </ac:picMkLst>
        </pc:picChg>
      </pc:sldChg>
      <pc:sldChg chg="addSp delSp modSp mod modShow">
        <pc:chgData name="Shoko Kakuda" userId="40706642-bbdd-4be4-a46a-1d3174691c72" providerId="ADAL" clId="{5211CA0E-962A-4ECB-92F8-4FAC70694203}" dt="2022-01-13T08:03:36.074" v="4054" actId="20577"/>
        <pc:sldMkLst>
          <pc:docMk/>
          <pc:sldMk cId="251525011" sldId="392"/>
        </pc:sldMkLst>
        <pc:spChg chg="del">
          <ac:chgData name="Shoko Kakuda" userId="40706642-bbdd-4be4-a46a-1d3174691c72" providerId="ADAL" clId="{5211CA0E-962A-4ECB-92F8-4FAC70694203}" dt="2022-01-13T08:03:32.631" v="4051" actId="478"/>
          <ac:spMkLst>
            <pc:docMk/>
            <pc:sldMk cId="251525011" sldId="392"/>
            <ac:spMk id="6" creationId="{38AC8151-67DA-4F08-8E90-3F1094666430}"/>
          </ac:spMkLst>
        </pc:spChg>
        <pc:spChg chg="add mod">
          <ac:chgData name="Shoko Kakuda" userId="40706642-bbdd-4be4-a46a-1d3174691c72" providerId="ADAL" clId="{5211CA0E-962A-4ECB-92F8-4FAC70694203}" dt="2022-01-13T08:03:36.074" v="4054" actId="20577"/>
          <ac:spMkLst>
            <pc:docMk/>
            <pc:sldMk cId="251525011" sldId="392"/>
            <ac:spMk id="7" creationId="{3D853EEC-C536-4936-9234-90AF6F5E1474}"/>
          </ac:spMkLst>
        </pc:spChg>
        <pc:spChg chg="del">
          <ac:chgData name="Shoko Kakuda" userId="40706642-bbdd-4be4-a46a-1d3174691c72" providerId="ADAL" clId="{5211CA0E-962A-4ECB-92F8-4FAC70694203}" dt="2022-01-13T08:02:47.334" v="4042" actId="478"/>
          <ac:spMkLst>
            <pc:docMk/>
            <pc:sldMk cId="251525011" sldId="392"/>
            <ac:spMk id="8" creationId="{00000000-0000-0000-0000-000000000000}"/>
          </ac:spMkLst>
        </pc:spChg>
      </pc:sldChg>
      <pc:sldChg chg="addSp delSp modSp mod modShow">
        <pc:chgData name="Shoko Kakuda" userId="40706642-bbdd-4be4-a46a-1d3174691c72" providerId="ADAL" clId="{5211CA0E-962A-4ECB-92F8-4FAC70694203}" dt="2022-01-13T08:03:52.668" v="4058" actId="478"/>
        <pc:sldMkLst>
          <pc:docMk/>
          <pc:sldMk cId="1186269348" sldId="394"/>
        </pc:sldMkLst>
        <pc:spChg chg="del">
          <ac:chgData name="Shoko Kakuda" userId="40706642-bbdd-4be4-a46a-1d3174691c72" providerId="ADAL" clId="{5211CA0E-962A-4ECB-92F8-4FAC70694203}" dt="2022-01-13T08:03:02.623" v="4046" actId="478"/>
          <ac:spMkLst>
            <pc:docMk/>
            <pc:sldMk cId="1186269348" sldId="394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8:03:00.651" v="4045" actId="478"/>
          <ac:spMkLst>
            <pc:docMk/>
            <pc:sldMk cId="1186269348" sldId="394"/>
            <ac:spMk id="3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8:03:52.668" v="4058" actId="478"/>
          <ac:spMkLst>
            <pc:docMk/>
            <pc:sldMk cId="1186269348" sldId="394"/>
            <ac:spMk id="7" creationId="{60E40947-54BB-4776-BA5A-3F4BAC461A6C}"/>
          </ac:spMkLst>
        </pc:spChg>
        <pc:spChg chg="add mod">
          <ac:chgData name="Shoko Kakuda" userId="40706642-bbdd-4be4-a46a-1d3174691c72" providerId="ADAL" clId="{5211CA0E-962A-4ECB-92F8-4FAC70694203}" dt="2022-01-13T08:03:48.164" v="4057"/>
          <ac:spMkLst>
            <pc:docMk/>
            <pc:sldMk cId="1186269348" sldId="394"/>
            <ac:spMk id="8" creationId="{F6D829B8-6FB6-4D4D-BE27-74D37B46523F}"/>
          </ac:spMkLst>
        </pc:spChg>
      </pc:sldChg>
      <pc:sldChg chg="addSp delSp modSp mod modShow">
        <pc:chgData name="Shoko Kakuda" userId="40706642-bbdd-4be4-a46a-1d3174691c72" providerId="ADAL" clId="{5211CA0E-962A-4ECB-92F8-4FAC70694203}" dt="2022-01-13T08:03:44.067" v="4056"/>
        <pc:sldMkLst>
          <pc:docMk/>
          <pc:sldMk cId="3297450460" sldId="395"/>
        </pc:sldMkLst>
        <pc:spChg chg="del">
          <ac:chgData name="Shoko Kakuda" userId="40706642-bbdd-4be4-a46a-1d3174691c72" providerId="ADAL" clId="{5211CA0E-962A-4ECB-92F8-4FAC70694203}" dt="2022-01-13T08:02:53.872" v="4044" actId="478"/>
          <ac:spMkLst>
            <pc:docMk/>
            <pc:sldMk cId="3297450460" sldId="395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8:02:51.906" v="4043" actId="478"/>
          <ac:spMkLst>
            <pc:docMk/>
            <pc:sldMk cId="3297450460" sldId="395"/>
            <ac:spMk id="3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8:03:43.548" v="4055" actId="478"/>
          <ac:spMkLst>
            <pc:docMk/>
            <pc:sldMk cId="3297450460" sldId="395"/>
            <ac:spMk id="7" creationId="{19C94FDE-237C-42B7-B933-835A0BD44903}"/>
          </ac:spMkLst>
        </pc:spChg>
        <pc:spChg chg="add mod">
          <ac:chgData name="Shoko Kakuda" userId="40706642-bbdd-4be4-a46a-1d3174691c72" providerId="ADAL" clId="{5211CA0E-962A-4ECB-92F8-4FAC70694203}" dt="2022-01-13T08:03:44.067" v="4056"/>
          <ac:spMkLst>
            <pc:docMk/>
            <pc:sldMk cId="3297450460" sldId="395"/>
            <ac:spMk id="8" creationId="{F086479E-F857-4E2A-A033-C52C3CA3DBA3}"/>
          </ac:spMkLst>
        </pc:spChg>
      </pc:sldChg>
      <pc:sldChg chg="addSp delSp modSp mod modShow">
        <pc:chgData name="Shoko Kakuda" userId="40706642-bbdd-4be4-a46a-1d3174691c72" providerId="ADAL" clId="{5211CA0E-962A-4ECB-92F8-4FAC70694203}" dt="2022-01-13T08:03:58.311" v="4060"/>
        <pc:sldMkLst>
          <pc:docMk/>
          <pc:sldMk cId="3017853525" sldId="396"/>
        </pc:sldMkLst>
        <pc:spChg chg="del">
          <ac:chgData name="Shoko Kakuda" userId="40706642-bbdd-4be4-a46a-1d3174691c72" providerId="ADAL" clId="{5211CA0E-962A-4ECB-92F8-4FAC70694203}" dt="2022-01-13T08:03:10.722" v="4049" actId="478"/>
          <ac:spMkLst>
            <pc:docMk/>
            <pc:sldMk cId="3017853525" sldId="396"/>
            <ac:spMk id="2" creationId="{00000000-0000-0000-0000-000000000000}"/>
          </ac:spMkLst>
        </pc:spChg>
        <pc:spChg chg="del mod">
          <ac:chgData name="Shoko Kakuda" userId="40706642-bbdd-4be4-a46a-1d3174691c72" providerId="ADAL" clId="{5211CA0E-962A-4ECB-92F8-4FAC70694203}" dt="2022-01-13T08:03:07.428" v="4048" actId="478"/>
          <ac:spMkLst>
            <pc:docMk/>
            <pc:sldMk cId="3017853525" sldId="396"/>
            <ac:spMk id="3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8:03:57.781" v="4059" actId="478"/>
          <ac:spMkLst>
            <pc:docMk/>
            <pc:sldMk cId="3017853525" sldId="396"/>
            <ac:spMk id="6" creationId="{9F5F88C4-CC48-4AEB-B3D6-4F8BD73E998A}"/>
          </ac:spMkLst>
        </pc:spChg>
        <pc:spChg chg="add mod">
          <ac:chgData name="Shoko Kakuda" userId="40706642-bbdd-4be4-a46a-1d3174691c72" providerId="ADAL" clId="{5211CA0E-962A-4ECB-92F8-4FAC70694203}" dt="2022-01-13T08:03:58.311" v="4060"/>
          <ac:spMkLst>
            <pc:docMk/>
            <pc:sldMk cId="3017853525" sldId="396"/>
            <ac:spMk id="7" creationId="{7E9A4990-B184-45FA-9E1E-5F753EE7A7B6}"/>
          </ac:spMkLst>
        </pc:spChg>
      </pc:sldChg>
      <pc:sldChg chg="del">
        <pc:chgData name="Shoko Kakuda" userId="40706642-bbdd-4be4-a46a-1d3174691c72" providerId="ADAL" clId="{5211CA0E-962A-4ECB-92F8-4FAC70694203}" dt="2022-01-13T07:57:47.642" v="3932" actId="47"/>
        <pc:sldMkLst>
          <pc:docMk/>
          <pc:sldMk cId="1701072189" sldId="397"/>
        </pc:sldMkLst>
      </pc:sldChg>
      <pc:sldChg chg="addSp delSp modSp mod">
        <pc:chgData name="Shoko Kakuda" userId="40706642-bbdd-4be4-a46a-1d3174691c72" providerId="ADAL" clId="{5211CA0E-962A-4ECB-92F8-4FAC70694203}" dt="2022-01-13T07:59:19.979" v="3947" actId="1076"/>
        <pc:sldMkLst>
          <pc:docMk/>
          <pc:sldMk cId="152632828" sldId="398"/>
        </pc:sldMkLst>
        <pc:spChg chg="del">
          <ac:chgData name="Shoko Kakuda" userId="40706642-bbdd-4be4-a46a-1d3174691c72" providerId="ADAL" clId="{5211CA0E-962A-4ECB-92F8-4FAC70694203}" dt="2022-01-13T07:58:37.953" v="3933" actId="478"/>
          <ac:spMkLst>
            <pc:docMk/>
            <pc:sldMk cId="152632828" sldId="398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7:58:41.137" v="3934" actId="478"/>
          <ac:spMkLst>
            <pc:docMk/>
            <pc:sldMk cId="152632828" sldId="398"/>
            <ac:spMk id="3" creationId="{00000000-0000-0000-0000-000000000000}"/>
          </ac:spMkLst>
        </pc:spChg>
        <pc:spChg chg="add mod">
          <ac:chgData name="Shoko Kakuda" userId="40706642-bbdd-4be4-a46a-1d3174691c72" providerId="ADAL" clId="{5211CA0E-962A-4ECB-92F8-4FAC70694203}" dt="2022-01-13T07:58:56.227" v="3938" actId="20577"/>
          <ac:spMkLst>
            <pc:docMk/>
            <pc:sldMk cId="152632828" sldId="398"/>
            <ac:spMk id="8" creationId="{5601B8F6-C683-4295-AA70-77FE690A8018}"/>
          </ac:spMkLst>
        </pc:spChg>
        <pc:spChg chg="del">
          <ac:chgData name="Shoko Kakuda" userId="40706642-bbdd-4be4-a46a-1d3174691c72" providerId="ADAL" clId="{5211CA0E-962A-4ECB-92F8-4FAC70694203}" dt="2022-01-13T07:58:53.703" v="3936" actId="478"/>
          <ac:spMkLst>
            <pc:docMk/>
            <pc:sldMk cId="152632828" sldId="398"/>
            <ac:spMk id="10" creationId="{AA29B382-414B-4625-B97E-386712E1C097}"/>
          </ac:spMkLst>
        </pc:spChg>
        <pc:picChg chg="mod">
          <ac:chgData name="Shoko Kakuda" userId="40706642-bbdd-4be4-a46a-1d3174691c72" providerId="ADAL" clId="{5211CA0E-962A-4ECB-92F8-4FAC70694203}" dt="2022-01-13T07:59:14.876" v="3944" actId="1076"/>
          <ac:picMkLst>
            <pc:docMk/>
            <pc:sldMk cId="152632828" sldId="398"/>
            <ac:picMk id="7" creationId="{46900205-915A-4F23-A5F3-CD4D263D1EDD}"/>
          </ac:picMkLst>
        </pc:picChg>
        <pc:picChg chg="mod">
          <ac:chgData name="Shoko Kakuda" userId="40706642-bbdd-4be4-a46a-1d3174691c72" providerId="ADAL" clId="{5211CA0E-962A-4ECB-92F8-4FAC70694203}" dt="2022-01-13T07:59:19.979" v="3947" actId="1076"/>
          <ac:picMkLst>
            <pc:docMk/>
            <pc:sldMk cId="152632828" sldId="398"/>
            <ac:picMk id="9" creationId="{4633391F-578E-44DF-80F5-DE3B673973EA}"/>
          </ac:picMkLst>
        </pc:picChg>
      </pc:sldChg>
      <pc:sldChg chg="delSp modSp del mod">
        <pc:chgData name="Shoko Kakuda" userId="40706642-bbdd-4be4-a46a-1d3174691c72" providerId="ADAL" clId="{5211CA0E-962A-4ECB-92F8-4FAC70694203}" dt="2022-01-13T08:02:44.385" v="4041" actId="47"/>
        <pc:sldMkLst>
          <pc:docMk/>
          <pc:sldMk cId="3203510367" sldId="399"/>
        </pc:sldMkLst>
        <pc:spChg chg="del">
          <ac:chgData name="Shoko Kakuda" userId="40706642-bbdd-4be4-a46a-1d3174691c72" providerId="ADAL" clId="{5211CA0E-962A-4ECB-92F8-4FAC70694203}" dt="2022-01-13T07:59:30.482" v="3950" actId="478"/>
          <ac:spMkLst>
            <pc:docMk/>
            <pc:sldMk cId="3203510367" sldId="399"/>
            <ac:spMk id="2" creationId="{00000000-0000-0000-0000-000000000000}"/>
          </ac:spMkLst>
        </pc:spChg>
        <pc:spChg chg="del mod">
          <ac:chgData name="Shoko Kakuda" userId="40706642-bbdd-4be4-a46a-1d3174691c72" providerId="ADAL" clId="{5211CA0E-962A-4ECB-92F8-4FAC70694203}" dt="2022-01-13T07:59:28.670" v="3949" actId="478"/>
          <ac:spMkLst>
            <pc:docMk/>
            <pc:sldMk cId="3203510367" sldId="399"/>
            <ac:spMk id="3" creationId="{00000000-0000-0000-0000-000000000000}"/>
          </ac:spMkLst>
        </pc:spChg>
      </pc:sldChg>
      <pc:sldChg chg="addSp delSp modSp mod">
        <pc:chgData name="Shoko Kakuda" userId="40706642-bbdd-4be4-a46a-1d3174691c72" providerId="ADAL" clId="{5211CA0E-962A-4ECB-92F8-4FAC70694203}" dt="2022-01-13T08:04:25.679" v="4068" actId="478"/>
        <pc:sldMkLst>
          <pc:docMk/>
          <pc:sldMk cId="2113618693" sldId="400"/>
        </pc:sldMkLst>
        <pc:spChg chg="del">
          <ac:chgData name="Shoko Kakuda" userId="40706642-bbdd-4be4-a46a-1d3174691c72" providerId="ADAL" clId="{5211CA0E-962A-4ECB-92F8-4FAC70694203}" dt="2022-01-13T08:04:19.648" v="4066" actId="478"/>
          <ac:spMkLst>
            <pc:docMk/>
            <pc:sldMk cId="2113618693" sldId="400"/>
            <ac:spMk id="2" creationId="{00000000-0000-0000-0000-000000000000}"/>
          </ac:spMkLst>
        </pc:spChg>
        <pc:spChg chg="del">
          <ac:chgData name="Shoko Kakuda" userId="40706642-bbdd-4be4-a46a-1d3174691c72" providerId="ADAL" clId="{5211CA0E-962A-4ECB-92F8-4FAC70694203}" dt="2022-01-13T08:04:24.234" v="4067" actId="478"/>
          <ac:spMkLst>
            <pc:docMk/>
            <pc:sldMk cId="2113618693" sldId="400"/>
            <ac:spMk id="3" creationId="{00000000-0000-0000-0000-000000000000}"/>
          </ac:spMkLst>
        </pc:spChg>
        <pc:spChg chg="del mod">
          <ac:chgData name="Shoko Kakuda" userId="40706642-bbdd-4be4-a46a-1d3174691c72" providerId="ADAL" clId="{5211CA0E-962A-4ECB-92F8-4FAC70694203}" dt="2022-01-13T08:04:12.476" v="4063" actId="478"/>
          <ac:spMkLst>
            <pc:docMk/>
            <pc:sldMk cId="2113618693" sldId="400"/>
            <ac:spMk id="7" creationId="{84AC3294-8EBE-464B-948E-4D81E653E5D1}"/>
          </ac:spMkLst>
        </pc:spChg>
        <pc:spChg chg="add mod">
          <ac:chgData name="Shoko Kakuda" userId="40706642-bbdd-4be4-a46a-1d3174691c72" providerId="ADAL" clId="{5211CA0E-962A-4ECB-92F8-4FAC70694203}" dt="2022-01-13T08:04:14.980" v="4065" actId="20577"/>
          <ac:spMkLst>
            <pc:docMk/>
            <pc:sldMk cId="2113618693" sldId="400"/>
            <ac:spMk id="9" creationId="{ED75E003-6F92-4551-97FC-6A9D021DCB71}"/>
          </ac:spMkLst>
        </pc:spChg>
        <pc:picChg chg="add del mod">
          <ac:chgData name="Shoko Kakuda" userId="40706642-bbdd-4be4-a46a-1d3174691c72" providerId="ADAL" clId="{5211CA0E-962A-4ECB-92F8-4FAC70694203}" dt="2022-01-13T08:04:25.679" v="4068" actId="478"/>
          <ac:picMkLst>
            <pc:docMk/>
            <pc:sldMk cId="2113618693" sldId="400"/>
            <ac:picMk id="8" creationId="{6EF1062F-F30E-43FE-9D67-BFC356077FCB}"/>
          </ac:picMkLst>
        </pc:picChg>
      </pc:sldChg>
      <pc:sldChg chg="addSp delSp modSp add mod delAnim modAnim">
        <pc:chgData name="Shoko Kakuda" userId="40706642-bbdd-4be4-a46a-1d3174691c72" providerId="ADAL" clId="{5211CA0E-962A-4ECB-92F8-4FAC70694203}" dt="2022-01-13T07:09:56.778" v="627" actId="171"/>
        <pc:sldMkLst>
          <pc:docMk/>
          <pc:sldMk cId="1800439952" sldId="401"/>
        </pc:sldMkLst>
        <pc:picChg chg="del">
          <ac:chgData name="Shoko Kakuda" userId="40706642-bbdd-4be4-a46a-1d3174691c72" providerId="ADAL" clId="{5211CA0E-962A-4ECB-92F8-4FAC70694203}" dt="2022-01-13T07:09:25.948" v="503" actId="478"/>
          <ac:picMkLst>
            <pc:docMk/>
            <pc:sldMk cId="1800439952" sldId="401"/>
            <ac:picMk id="6" creationId="{00000000-0000-0000-0000-000000000000}"/>
          </ac:picMkLst>
        </pc:picChg>
        <pc:picChg chg="add mod ord">
          <ac:chgData name="Shoko Kakuda" userId="40706642-bbdd-4be4-a46a-1d3174691c72" providerId="ADAL" clId="{5211CA0E-962A-4ECB-92F8-4FAC70694203}" dt="2022-01-13T07:09:56.778" v="627" actId="171"/>
          <ac:picMkLst>
            <pc:docMk/>
            <pc:sldMk cId="1800439952" sldId="401"/>
            <ac:picMk id="8" creationId="{EB99116C-6124-4C29-B92C-F7C63E656326}"/>
          </ac:picMkLst>
        </pc:picChg>
        <pc:picChg chg="del">
          <ac:chgData name="Shoko Kakuda" userId="40706642-bbdd-4be4-a46a-1d3174691c72" providerId="ADAL" clId="{5211CA0E-962A-4ECB-92F8-4FAC70694203}" dt="2022-01-13T07:09:24.199" v="502" actId="478"/>
          <ac:picMkLst>
            <pc:docMk/>
            <pc:sldMk cId="1800439952" sldId="401"/>
            <ac:picMk id="9" creationId="{2E54166A-ECB4-4A22-908B-9234F796902B}"/>
          </ac:picMkLst>
        </pc:picChg>
        <pc:picChg chg="add mod">
          <ac:chgData name="Shoko Kakuda" userId="40706642-bbdd-4be4-a46a-1d3174691c72" providerId="ADAL" clId="{5211CA0E-962A-4ECB-92F8-4FAC70694203}" dt="2022-01-13T07:09:53.607" v="625" actId="1076"/>
          <ac:picMkLst>
            <pc:docMk/>
            <pc:sldMk cId="1800439952" sldId="401"/>
            <ac:picMk id="10" creationId="{AA6EB6CC-FD75-4F2C-BF40-9D2390F0E10E}"/>
          </ac:picMkLst>
        </pc:picChg>
      </pc:sldChg>
      <pc:sldChg chg="addSp modSp add mod">
        <pc:chgData name="Shoko Kakuda" userId="40706642-bbdd-4be4-a46a-1d3174691c72" providerId="ADAL" clId="{5211CA0E-962A-4ECB-92F8-4FAC70694203}" dt="2022-01-13T08:07:22.272" v="4212" actId="167"/>
        <pc:sldMkLst>
          <pc:docMk/>
          <pc:sldMk cId="1792608114" sldId="402"/>
        </pc:sldMkLst>
        <pc:spChg chg="add mod">
          <ac:chgData name="Shoko Kakuda" userId="40706642-bbdd-4be4-a46a-1d3174691c72" providerId="ADAL" clId="{5211CA0E-962A-4ECB-92F8-4FAC70694203}" dt="2022-01-13T08:07:16.638" v="4211" actId="164"/>
          <ac:spMkLst>
            <pc:docMk/>
            <pc:sldMk cId="1792608114" sldId="402"/>
            <ac:spMk id="2" creationId="{9D986011-C07A-41FE-A307-7427AE5C195D}"/>
          </ac:spMkLst>
        </pc:spChg>
        <pc:spChg chg="add mod">
          <ac:chgData name="Shoko Kakuda" userId="40706642-bbdd-4be4-a46a-1d3174691c72" providerId="ADAL" clId="{5211CA0E-962A-4ECB-92F8-4FAC70694203}" dt="2022-01-13T08:07:16.638" v="4211" actId="164"/>
          <ac:spMkLst>
            <pc:docMk/>
            <pc:sldMk cId="1792608114" sldId="402"/>
            <ac:spMk id="11" creationId="{4B6E9698-D37E-4587-A4A8-B28A2596614C}"/>
          </ac:spMkLst>
        </pc:spChg>
        <pc:grpChg chg="add mod ord">
          <ac:chgData name="Shoko Kakuda" userId="40706642-bbdd-4be4-a46a-1d3174691c72" providerId="ADAL" clId="{5211CA0E-962A-4ECB-92F8-4FAC70694203}" dt="2022-01-13T08:07:22.272" v="4212" actId="167"/>
          <ac:grpSpMkLst>
            <pc:docMk/>
            <pc:sldMk cId="1792608114" sldId="402"/>
            <ac:grpSpMk id="3" creationId="{F9280A7B-3602-4C40-963D-D8A474A255E5}"/>
          </ac:grpSpMkLst>
        </pc:grpChg>
        <pc:picChg chg="add mod">
          <ac:chgData name="Shoko Kakuda" userId="40706642-bbdd-4be4-a46a-1d3174691c72" providerId="ADAL" clId="{5211CA0E-962A-4ECB-92F8-4FAC70694203}" dt="2022-01-13T07:20:02.255" v="1689" actId="1076"/>
          <ac:picMkLst>
            <pc:docMk/>
            <pc:sldMk cId="1792608114" sldId="402"/>
            <ac:picMk id="8" creationId="{B54F7149-8659-4850-806D-2090D04C20DA}"/>
          </ac:picMkLst>
        </pc:picChg>
        <pc:picChg chg="mod">
          <ac:chgData name="Shoko Kakuda" userId="40706642-bbdd-4be4-a46a-1d3174691c72" providerId="ADAL" clId="{5211CA0E-962A-4ECB-92F8-4FAC70694203}" dt="2022-01-13T08:07:16.638" v="4211" actId="164"/>
          <ac:picMkLst>
            <pc:docMk/>
            <pc:sldMk cId="1792608114" sldId="402"/>
            <ac:picMk id="10" creationId="{C866A51B-8B85-4F09-AFFD-196D292BA3A0}"/>
          </ac:picMkLst>
        </pc:picChg>
      </pc:sldChg>
      <pc:sldChg chg="addSp delSp modSp add mod">
        <pc:chgData name="Shoko Kakuda" userId="40706642-bbdd-4be4-a46a-1d3174691c72" providerId="ADAL" clId="{5211CA0E-962A-4ECB-92F8-4FAC70694203}" dt="2022-01-13T07:30:15.989" v="2299" actId="1038"/>
        <pc:sldMkLst>
          <pc:docMk/>
          <pc:sldMk cId="3682599127" sldId="403"/>
        </pc:sldMkLst>
        <pc:picChg chg="mod">
          <ac:chgData name="Shoko Kakuda" userId="40706642-bbdd-4be4-a46a-1d3174691c72" providerId="ADAL" clId="{5211CA0E-962A-4ECB-92F8-4FAC70694203}" dt="2022-01-13T07:29:45.904" v="2213" actId="1038"/>
          <ac:picMkLst>
            <pc:docMk/>
            <pc:sldMk cId="3682599127" sldId="403"/>
            <ac:picMk id="2" creationId="{00000000-0000-0000-0000-000000000000}"/>
          </ac:picMkLst>
        </pc:picChg>
        <pc:picChg chg="mod">
          <ac:chgData name="Shoko Kakuda" userId="40706642-bbdd-4be4-a46a-1d3174691c72" providerId="ADAL" clId="{5211CA0E-962A-4ECB-92F8-4FAC70694203}" dt="2022-01-13T07:30:10.674" v="2289" actId="1037"/>
          <ac:picMkLst>
            <pc:docMk/>
            <pc:sldMk cId="3682599127" sldId="403"/>
            <ac:picMk id="8" creationId="{00000000-0000-0000-0000-000000000000}"/>
          </ac:picMkLst>
        </pc:picChg>
        <pc:picChg chg="del">
          <ac:chgData name="Shoko Kakuda" userId="40706642-bbdd-4be4-a46a-1d3174691c72" providerId="ADAL" clId="{5211CA0E-962A-4ECB-92F8-4FAC70694203}" dt="2022-01-13T07:29:03.464" v="2097" actId="478"/>
          <ac:picMkLst>
            <pc:docMk/>
            <pc:sldMk cId="3682599127" sldId="403"/>
            <ac:picMk id="10" creationId="{8807D7E8-22D0-40C0-93F3-9499B7EEF2B6}"/>
          </ac:picMkLst>
        </pc:picChg>
        <pc:picChg chg="add mod ord">
          <ac:chgData name="Shoko Kakuda" userId="40706642-bbdd-4be4-a46a-1d3174691c72" providerId="ADAL" clId="{5211CA0E-962A-4ECB-92F8-4FAC70694203}" dt="2022-01-13T07:29:24.998" v="2204" actId="1076"/>
          <ac:picMkLst>
            <pc:docMk/>
            <pc:sldMk cId="3682599127" sldId="403"/>
            <ac:picMk id="11" creationId="{DD91B7FC-3D3D-4796-A208-65FF263CD20E}"/>
          </ac:picMkLst>
        </pc:picChg>
        <pc:picChg chg="mod">
          <ac:chgData name="Shoko Kakuda" userId="40706642-bbdd-4be4-a46a-1d3174691c72" providerId="ADAL" clId="{5211CA0E-962A-4ECB-92F8-4FAC70694203}" dt="2022-01-13T07:30:15.989" v="2299" actId="1038"/>
          <ac:picMkLst>
            <pc:docMk/>
            <pc:sldMk cId="3682599127" sldId="403"/>
            <ac:picMk id="12" creationId="{C6F09115-1D1A-453E-A41B-BF2BBC4771DC}"/>
          </ac:picMkLst>
        </pc:picChg>
        <pc:picChg chg="mod">
          <ac:chgData name="Shoko Kakuda" userId="40706642-bbdd-4be4-a46a-1d3174691c72" providerId="ADAL" clId="{5211CA0E-962A-4ECB-92F8-4FAC70694203}" dt="2022-01-13T07:30:13.923" v="2296" actId="1038"/>
          <ac:picMkLst>
            <pc:docMk/>
            <pc:sldMk cId="3682599127" sldId="403"/>
            <ac:picMk id="13" creationId="{3A43C75E-90F8-4431-B301-C893AD6FA72E}"/>
          </ac:picMkLst>
        </pc:picChg>
      </pc:sldChg>
      <pc:sldChg chg="addSp modSp add mod">
        <pc:chgData name="Shoko Kakuda" userId="40706642-bbdd-4be4-a46a-1d3174691c72" providerId="ADAL" clId="{5211CA0E-962A-4ECB-92F8-4FAC70694203}" dt="2022-01-13T07:34:46.698" v="2618" actId="1038"/>
        <pc:sldMkLst>
          <pc:docMk/>
          <pc:sldMk cId="2950415590" sldId="404"/>
        </pc:sldMkLst>
        <pc:spChg chg="add mod">
          <ac:chgData name="Shoko Kakuda" userId="40706642-bbdd-4be4-a46a-1d3174691c72" providerId="ADAL" clId="{5211CA0E-962A-4ECB-92F8-4FAC70694203}" dt="2022-01-13T07:32:51.086" v="2316" actId="1035"/>
          <ac:spMkLst>
            <pc:docMk/>
            <pc:sldMk cId="2950415590" sldId="404"/>
            <ac:spMk id="10" creationId="{EC88120A-A747-4399-93BC-011BEA87F45C}"/>
          </ac:spMkLst>
        </pc:spChg>
        <pc:spChg chg="add mod">
          <ac:chgData name="Shoko Kakuda" userId="40706642-bbdd-4be4-a46a-1d3174691c72" providerId="ADAL" clId="{5211CA0E-962A-4ECB-92F8-4FAC70694203}" dt="2022-01-13T07:34:46.698" v="2618" actId="1038"/>
          <ac:spMkLst>
            <pc:docMk/>
            <pc:sldMk cId="2950415590" sldId="404"/>
            <ac:spMk id="14" creationId="{F4E83ED1-99E2-4104-B727-646BBC438235}"/>
          </ac:spMkLst>
        </pc:spChg>
        <pc:spChg chg="add mod">
          <ac:chgData name="Shoko Kakuda" userId="40706642-bbdd-4be4-a46a-1d3174691c72" providerId="ADAL" clId="{5211CA0E-962A-4ECB-92F8-4FAC70694203}" dt="2022-01-13T07:33:08.343" v="2321" actId="14100"/>
          <ac:spMkLst>
            <pc:docMk/>
            <pc:sldMk cId="2950415590" sldId="404"/>
            <ac:spMk id="15" creationId="{C16E34D5-80C7-4BF5-B413-15CBA264C8DC}"/>
          </ac:spMkLst>
        </pc:spChg>
        <pc:spChg chg="add mod">
          <ac:chgData name="Shoko Kakuda" userId="40706642-bbdd-4be4-a46a-1d3174691c72" providerId="ADAL" clId="{5211CA0E-962A-4ECB-92F8-4FAC70694203}" dt="2022-01-13T07:33:14.265" v="2378" actId="1037"/>
          <ac:spMkLst>
            <pc:docMk/>
            <pc:sldMk cId="2950415590" sldId="404"/>
            <ac:spMk id="16" creationId="{5BAFAFBB-EDF8-4351-A9F7-99131FB0E4B8}"/>
          </ac:spMkLst>
        </pc:spChg>
        <pc:spChg chg="add mod">
          <ac:chgData name="Shoko Kakuda" userId="40706642-bbdd-4be4-a46a-1d3174691c72" providerId="ADAL" clId="{5211CA0E-962A-4ECB-92F8-4FAC70694203}" dt="2022-01-13T07:33:26.511" v="2382" actId="14100"/>
          <ac:spMkLst>
            <pc:docMk/>
            <pc:sldMk cId="2950415590" sldId="404"/>
            <ac:spMk id="17" creationId="{3AE7A993-7B1D-4B12-83A7-9A61E755DB1F}"/>
          </ac:spMkLst>
        </pc:spChg>
        <pc:spChg chg="add mod">
          <ac:chgData name="Shoko Kakuda" userId="40706642-bbdd-4be4-a46a-1d3174691c72" providerId="ADAL" clId="{5211CA0E-962A-4ECB-92F8-4FAC70694203}" dt="2022-01-13T07:33:37.369" v="2442" actId="14100"/>
          <ac:spMkLst>
            <pc:docMk/>
            <pc:sldMk cId="2950415590" sldId="404"/>
            <ac:spMk id="18" creationId="{2E54A6F5-9767-47F4-8F28-AA4F5A6CB912}"/>
          </ac:spMkLst>
        </pc:spChg>
        <pc:spChg chg="add mod">
          <ac:chgData name="Shoko Kakuda" userId="40706642-bbdd-4be4-a46a-1d3174691c72" providerId="ADAL" clId="{5211CA0E-962A-4ECB-92F8-4FAC70694203}" dt="2022-01-13T07:33:47.061" v="2490" actId="1035"/>
          <ac:spMkLst>
            <pc:docMk/>
            <pc:sldMk cId="2950415590" sldId="404"/>
            <ac:spMk id="19" creationId="{BB39F4D5-F615-4912-B362-086FB38A368C}"/>
          </ac:spMkLst>
        </pc:spChg>
        <pc:spChg chg="add mod">
          <ac:chgData name="Shoko Kakuda" userId="40706642-bbdd-4be4-a46a-1d3174691c72" providerId="ADAL" clId="{5211CA0E-962A-4ECB-92F8-4FAC70694203}" dt="2022-01-13T07:33:54.257" v="2492" actId="1076"/>
          <ac:spMkLst>
            <pc:docMk/>
            <pc:sldMk cId="2950415590" sldId="404"/>
            <ac:spMk id="20" creationId="{FF16CBF9-80BF-4C8D-A0E7-7AB805C48E00}"/>
          </ac:spMkLst>
        </pc:spChg>
        <pc:spChg chg="add mod">
          <ac:chgData name="Shoko Kakuda" userId="40706642-bbdd-4be4-a46a-1d3174691c72" providerId="ADAL" clId="{5211CA0E-962A-4ECB-92F8-4FAC70694203}" dt="2022-01-13T07:34:08.462" v="2498" actId="1036"/>
          <ac:spMkLst>
            <pc:docMk/>
            <pc:sldMk cId="2950415590" sldId="404"/>
            <ac:spMk id="21" creationId="{40A53DED-3E7C-40CA-AF45-0B0007C61110}"/>
          </ac:spMkLst>
        </pc:spChg>
        <pc:spChg chg="add mod">
          <ac:chgData name="Shoko Kakuda" userId="40706642-bbdd-4be4-a46a-1d3174691c72" providerId="ADAL" clId="{5211CA0E-962A-4ECB-92F8-4FAC70694203}" dt="2022-01-13T07:34:14.089" v="2500" actId="1076"/>
          <ac:spMkLst>
            <pc:docMk/>
            <pc:sldMk cId="2950415590" sldId="404"/>
            <ac:spMk id="22" creationId="{999B0A6A-A460-4444-B17C-BAAF82DBEC61}"/>
          </ac:spMkLst>
        </pc:spChg>
        <pc:spChg chg="add mod">
          <ac:chgData name="Shoko Kakuda" userId="40706642-bbdd-4be4-a46a-1d3174691c72" providerId="ADAL" clId="{5211CA0E-962A-4ECB-92F8-4FAC70694203}" dt="2022-01-13T07:34:21.821" v="2503" actId="1076"/>
          <ac:spMkLst>
            <pc:docMk/>
            <pc:sldMk cId="2950415590" sldId="404"/>
            <ac:spMk id="23" creationId="{24C283E4-4C1E-4781-A3A7-620F43C22D79}"/>
          </ac:spMkLst>
        </pc:spChg>
        <pc:spChg chg="add mod">
          <ac:chgData name="Shoko Kakuda" userId="40706642-bbdd-4be4-a46a-1d3174691c72" providerId="ADAL" clId="{5211CA0E-962A-4ECB-92F8-4FAC70694203}" dt="2022-01-13T07:34:36.908" v="2610" actId="1036"/>
          <ac:spMkLst>
            <pc:docMk/>
            <pc:sldMk cId="2950415590" sldId="404"/>
            <ac:spMk id="24" creationId="{DF59D3D6-729C-46A9-92B4-620A245FEF88}"/>
          </ac:spMkLst>
        </pc:spChg>
      </pc:sldChg>
      <pc:sldChg chg="addSp modSp add mod modAnim">
        <pc:chgData name="Shoko Kakuda" userId="40706642-bbdd-4be4-a46a-1d3174691c72" providerId="ADAL" clId="{5211CA0E-962A-4ECB-92F8-4FAC70694203}" dt="2022-01-13T07:41:47.490" v="3069" actId="1036"/>
        <pc:sldMkLst>
          <pc:docMk/>
          <pc:sldMk cId="2884566769" sldId="405"/>
        </pc:sldMkLst>
        <pc:spChg chg="add mod">
          <ac:chgData name="Shoko Kakuda" userId="40706642-bbdd-4be4-a46a-1d3174691c72" providerId="ADAL" clId="{5211CA0E-962A-4ECB-92F8-4FAC70694203}" dt="2022-01-13T07:41:27.764" v="3016" actId="164"/>
          <ac:spMkLst>
            <pc:docMk/>
            <pc:sldMk cId="2884566769" sldId="405"/>
            <ac:spMk id="2" creationId="{7EB9582B-2BF8-4EB0-B2B3-B9B1678323C7}"/>
          </ac:spMkLst>
        </pc:spChg>
        <pc:spChg chg="add mod">
          <ac:chgData name="Shoko Kakuda" userId="40706642-bbdd-4be4-a46a-1d3174691c72" providerId="ADAL" clId="{5211CA0E-962A-4ECB-92F8-4FAC70694203}" dt="2022-01-13T07:41:27.764" v="3016" actId="164"/>
          <ac:spMkLst>
            <pc:docMk/>
            <pc:sldMk cId="2884566769" sldId="405"/>
            <ac:spMk id="11" creationId="{3F8F3262-A861-4A28-B639-9BCFCEE35BC6}"/>
          </ac:spMkLst>
        </pc:spChg>
        <pc:spChg chg="add mod">
          <ac:chgData name="Shoko Kakuda" userId="40706642-bbdd-4be4-a46a-1d3174691c72" providerId="ADAL" clId="{5211CA0E-962A-4ECB-92F8-4FAC70694203}" dt="2022-01-13T07:41:27.764" v="3016" actId="164"/>
          <ac:spMkLst>
            <pc:docMk/>
            <pc:sldMk cId="2884566769" sldId="405"/>
            <ac:spMk id="14" creationId="{84FFF9B3-AE51-4E91-BCED-1D9CF9C0BB35}"/>
          </ac:spMkLst>
        </pc:spChg>
        <pc:grpChg chg="add mod">
          <ac:chgData name="Shoko Kakuda" userId="40706642-bbdd-4be4-a46a-1d3174691c72" providerId="ADAL" clId="{5211CA0E-962A-4ECB-92F8-4FAC70694203}" dt="2022-01-13T07:41:27.764" v="3016" actId="164"/>
          <ac:grpSpMkLst>
            <pc:docMk/>
            <pc:sldMk cId="2884566769" sldId="405"/>
            <ac:grpSpMk id="3" creationId="{996C5A4B-2842-43C2-BA1F-7039C1EDA17D}"/>
          </ac:grpSpMkLst>
        </pc:grpChg>
        <pc:picChg chg="mod">
          <ac:chgData name="Shoko Kakuda" userId="40706642-bbdd-4be4-a46a-1d3174691c72" providerId="ADAL" clId="{5211CA0E-962A-4ECB-92F8-4FAC70694203}" dt="2022-01-13T07:41:27.764" v="3016" actId="164"/>
          <ac:picMkLst>
            <pc:docMk/>
            <pc:sldMk cId="2884566769" sldId="405"/>
            <ac:picMk id="9" creationId="{177D77E9-A395-4C24-88A4-5779FDE48BC8}"/>
          </ac:picMkLst>
        </pc:picChg>
        <pc:picChg chg="add mod">
          <ac:chgData name="Shoko Kakuda" userId="40706642-bbdd-4be4-a46a-1d3174691c72" providerId="ADAL" clId="{5211CA0E-962A-4ECB-92F8-4FAC70694203}" dt="2022-01-13T07:41:47.490" v="3069" actId="1036"/>
          <ac:picMkLst>
            <pc:docMk/>
            <pc:sldMk cId="2884566769" sldId="405"/>
            <ac:picMk id="15" creationId="{04F41375-1291-4201-8616-7F24CF7CDA46}"/>
          </ac:picMkLst>
        </pc:picChg>
      </pc:sldChg>
      <pc:sldChg chg="addSp modSp add mod">
        <pc:chgData name="Shoko Kakuda" userId="40706642-bbdd-4be4-a46a-1d3174691c72" providerId="ADAL" clId="{5211CA0E-962A-4ECB-92F8-4FAC70694203}" dt="2022-01-13T08:07:52.618" v="4217" actId="171"/>
        <pc:sldMkLst>
          <pc:docMk/>
          <pc:sldMk cId="2713448660" sldId="406"/>
        </pc:sldMkLst>
        <pc:spChg chg="add mod">
          <ac:chgData name="Shoko Kakuda" userId="40706642-bbdd-4be4-a46a-1d3174691c72" providerId="ADAL" clId="{5211CA0E-962A-4ECB-92F8-4FAC70694203}" dt="2022-01-13T08:07:42.236" v="4213" actId="164"/>
          <ac:spMkLst>
            <pc:docMk/>
            <pc:sldMk cId="2713448660" sldId="406"/>
            <ac:spMk id="2" creationId="{DA7E2A63-7BA0-4790-8A35-45E28397F7C6}"/>
          </ac:spMkLst>
        </pc:spChg>
        <pc:spChg chg="add mod">
          <ac:chgData name="Shoko Kakuda" userId="40706642-bbdd-4be4-a46a-1d3174691c72" providerId="ADAL" clId="{5211CA0E-962A-4ECB-92F8-4FAC70694203}" dt="2022-01-13T08:07:42.236" v="4213" actId="164"/>
          <ac:spMkLst>
            <pc:docMk/>
            <pc:sldMk cId="2713448660" sldId="406"/>
            <ac:spMk id="8" creationId="{10AF32FE-C16F-42B9-9F5E-56B5F6FF4816}"/>
          </ac:spMkLst>
        </pc:spChg>
        <pc:grpChg chg="add mod ord">
          <ac:chgData name="Shoko Kakuda" userId="40706642-bbdd-4be4-a46a-1d3174691c72" providerId="ADAL" clId="{5211CA0E-962A-4ECB-92F8-4FAC70694203}" dt="2022-01-13T08:07:46.135" v="4214" actId="167"/>
          <ac:grpSpMkLst>
            <pc:docMk/>
            <pc:sldMk cId="2713448660" sldId="406"/>
            <ac:grpSpMk id="4" creationId="{5831BA96-3E7B-4E7A-A180-A3E0555CC958}"/>
          </ac:grpSpMkLst>
        </pc:grpChg>
        <pc:picChg chg="mod">
          <ac:chgData name="Shoko Kakuda" userId="40706642-bbdd-4be4-a46a-1d3174691c72" providerId="ADAL" clId="{5211CA0E-962A-4ECB-92F8-4FAC70694203}" dt="2022-01-13T08:07:42.236" v="4213" actId="164"/>
          <ac:picMkLst>
            <pc:docMk/>
            <pc:sldMk cId="2713448660" sldId="406"/>
            <ac:picMk id="3" creationId="{3D62EC4B-B0A8-4612-A70C-8AB31062519F}"/>
          </ac:picMkLst>
        </pc:picChg>
        <pc:picChg chg="ord">
          <ac:chgData name="Shoko Kakuda" userId="40706642-bbdd-4be4-a46a-1d3174691c72" providerId="ADAL" clId="{5211CA0E-962A-4ECB-92F8-4FAC70694203}" dt="2022-01-13T08:07:52.618" v="4217" actId="171"/>
          <ac:picMkLst>
            <pc:docMk/>
            <pc:sldMk cId="2713448660" sldId="406"/>
            <ac:picMk id="5" creationId="{00000000-0000-0000-0000-000000000000}"/>
          </ac:picMkLst>
        </pc:picChg>
        <pc:picChg chg="add mod">
          <ac:chgData name="Shoko Kakuda" userId="40706642-bbdd-4be4-a46a-1d3174691c72" providerId="ADAL" clId="{5211CA0E-962A-4ECB-92F8-4FAC70694203}" dt="2022-01-13T07:47:12.417" v="3252" actId="1076"/>
          <ac:picMkLst>
            <pc:docMk/>
            <pc:sldMk cId="2713448660" sldId="406"/>
            <ac:picMk id="7" creationId="{7AB2AF80-D32E-4AB0-AE57-EBA81EFB81C8}"/>
          </ac:picMkLst>
        </pc:picChg>
      </pc:sldChg>
      <pc:sldChg chg="addSp modSp add del mod">
        <pc:chgData name="Shoko Kakuda" userId="40706642-bbdd-4be4-a46a-1d3174691c72" providerId="ADAL" clId="{5211CA0E-962A-4ECB-92F8-4FAC70694203}" dt="2022-01-13T08:08:13.020" v="4218" actId="164"/>
        <pc:sldMkLst>
          <pc:docMk/>
          <pc:sldMk cId="558367773" sldId="407"/>
        </pc:sldMkLst>
        <pc:spChg chg="add mod">
          <ac:chgData name="Shoko Kakuda" userId="40706642-bbdd-4be4-a46a-1d3174691c72" providerId="ADAL" clId="{5211CA0E-962A-4ECB-92F8-4FAC70694203}" dt="2022-01-13T08:08:13.020" v="4218" actId="164"/>
          <ac:spMkLst>
            <pc:docMk/>
            <pc:sldMk cId="558367773" sldId="407"/>
            <ac:spMk id="2" creationId="{6ED7BD81-E2B9-49A0-B12F-A39FBFEE1B35}"/>
          </ac:spMkLst>
        </pc:spChg>
        <pc:spChg chg="add mod">
          <ac:chgData name="Shoko Kakuda" userId="40706642-bbdd-4be4-a46a-1d3174691c72" providerId="ADAL" clId="{5211CA0E-962A-4ECB-92F8-4FAC70694203}" dt="2022-01-13T08:08:13.020" v="4218" actId="164"/>
          <ac:spMkLst>
            <pc:docMk/>
            <pc:sldMk cId="558367773" sldId="407"/>
            <ac:spMk id="11" creationId="{71ACC697-4E69-47B0-BEEF-A9ADE33D6158}"/>
          </ac:spMkLst>
        </pc:spChg>
        <pc:spChg chg="add mod">
          <ac:chgData name="Shoko Kakuda" userId="40706642-bbdd-4be4-a46a-1d3174691c72" providerId="ADAL" clId="{5211CA0E-962A-4ECB-92F8-4FAC70694203}" dt="2022-01-13T08:08:13.020" v="4218" actId="164"/>
          <ac:spMkLst>
            <pc:docMk/>
            <pc:sldMk cId="558367773" sldId="407"/>
            <ac:spMk id="16" creationId="{AF6B9261-0E59-4B9E-803B-72C1AD86EB17}"/>
          </ac:spMkLst>
        </pc:spChg>
        <pc:spChg chg="add mod">
          <ac:chgData name="Shoko Kakuda" userId="40706642-bbdd-4be4-a46a-1d3174691c72" providerId="ADAL" clId="{5211CA0E-962A-4ECB-92F8-4FAC70694203}" dt="2022-01-13T08:08:13.020" v="4218" actId="164"/>
          <ac:spMkLst>
            <pc:docMk/>
            <pc:sldMk cId="558367773" sldId="407"/>
            <ac:spMk id="17" creationId="{93283F68-16FA-441C-8B13-F5B0D32B5320}"/>
          </ac:spMkLst>
        </pc:spChg>
        <pc:grpChg chg="add mod">
          <ac:chgData name="Shoko Kakuda" userId="40706642-bbdd-4be4-a46a-1d3174691c72" providerId="ADAL" clId="{5211CA0E-962A-4ECB-92F8-4FAC70694203}" dt="2022-01-13T08:08:13.020" v="4218" actId="164"/>
          <ac:grpSpMkLst>
            <pc:docMk/>
            <pc:sldMk cId="558367773" sldId="407"/>
            <ac:grpSpMk id="3" creationId="{5F2BD8A0-E675-4FC4-9174-83A64C587086}"/>
          </ac:grpSpMkLst>
        </pc:grpChg>
        <pc:picChg chg="mod">
          <ac:chgData name="Shoko Kakuda" userId="40706642-bbdd-4be4-a46a-1d3174691c72" providerId="ADAL" clId="{5211CA0E-962A-4ECB-92F8-4FAC70694203}" dt="2022-01-13T08:08:13.020" v="4218" actId="164"/>
          <ac:picMkLst>
            <pc:docMk/>
            <pc:sldMk cId="558367773" sldId="407"/>
            <ac:picMk id="15" creationId="{86F924AC-4E1D-4964-829D-B39C13273D97}"/>
          </ac:picMkLst>
        </pc:picChg>
      </pc:sldChg>
      <pc:sldChg chg="addSp modSp add mod">
        <pc:chgData name="Shoko Kakuda" userId="40706642-bbdd-4be4-a46a-1d3174691c72" providerId="ADAL" clId="{5211CA0E-962A-4ECB-92F8-4FAC70694203}" dt="2022-01-13T08:08:22.512" v="4219" actId="164"/>
        <pc:sldMkLst>
          <pc:docMk/>
          <pc:sldMk cId="1239404492" sldId="408"/>
        </pc:sldMkLst>
        <pc:spChg chg="add mod">
          <ac:chgData name="Shoko Kakuda" userId="40706642-bbdd-4be4-a46a-1d3174691c72" providerId="ADAL" clId="{5211CA0E-962A-4ECB-92F8-4FAC70694203}" dt="2022-01-13T08:08:22.512" v="4219" actId="164"/>
          <ac:spMkLst>
            <pc:docMk/>
            <pc:sldMk cId="1239404492" sldId="408"/>
            <ac:spMk id="2" creationId="{8ABC3BF6-B3AE-4E54-B1D6-000C5219FCB9}"/>
          </ac:spMkLst>
        </pc:spChg>
        <pc:grpChg chg="add mod">
          <ac:chgData name="Shoko Kakuda" userId="40706642-bbdd-4be4-a46a-1d3174691c72" providerId="ADAL" clId="{5211CA0E-962A-4ECB-92F8-4FAC70694203}" dt="2022-01-13T08:08:22.512" v="4219" actId="164"/>
          <ac:grpSpMkLst>
            <pc:docMk/>
            <pc:sldMk cId="1239404492" sldId="408"/>
            <ac:grpSpMk id="3" creationId="{529F734F-0A97-41D3-90D8-2CC991974B08}"/>
          </ac:grpSpMkLst>
        </pc:grpChg>
        <pc:picChg chg="mod">
          <ac:chgData name="Shoko Kakuda" userId="40706642-bbdd-4be4-a46a-1d3174691c72" providerId="ADAL" clId="{5211CA0E-962A-4ECB-92F8-4FAC70694203}" dt="2022-01-13T08:08:22.512" v="4219" actId="164"/>
          <ac:picMkLst>
            <pc:docMk/>
            <pc:sldMk cId="1239404492" sldId="408"/>
            <ac:picMk id="7" creationId="{46900205-915A-4F23-A5F3-CD4D263D1EDD}"/>
          </ac:picMkLst>
        </pc:picChg>
      </pc:sldChg>
    </pc:docChg>
  </pc:docChgLst>
  <pc:docChgLst>
    <pc:chgData name="Chompoonut  Harnrak" userId="c41eb19b-53e6-48b6-9180-4ba73ffac470" providerId="ADAL" clId="{3782E572-B3D2-47CC-8CBD-8650B400F4CB}"/>
    <pc:docChg chg="undo redo custSel modSld">
      <pc:chgData name="Chompoonut  Harnrak" userId="c41eb19b-53e6-48b6-9180-4ba73ffac470" providerId="ADAL" clId="{3782E572-B3D2-47CC-8CBD-8650B400F4CB}" dt="2021-05-17T08:11:52.283" v="822" actId="14100"/>
      <pc:docMkLst>
        <pc:docMk/>
      </pc:docMkLst>
      <pc:sldChg chg="addSp delSp modSp mod">
        <pc:chgData name="Chompoonut  Harnrak" userId="c41eb19b-53e6-48b6-9180-4ba73ffac470" providerId="ADAL" clId="{3782E572-B3D2-47CC-8CBD-8650B400F4CB}" dt="2021-05-17T08:06:46.239" v="660" actId="20577"/>
        <pc:sldMkLst>
          <pc:docMk/>
          <pc:sldMk cId="1625383778" sldId="257"/>
        </pc:sldMkLst>
        <pc:spChg chg="del">
          <ac:chgData name="Chompoonut  Harnrak" userId="c41eb19b-53e6-48b6-9180-4ba73ffac470" providerId="ADAL" clId="{3782E572-B3D2-47CC-8CBD-8650B400F4CB}" dt="2021-05-02T22:31:59.247" v="3" actId="478"/>
          <ac:spMkLst>
            <pc:docMk/>
            <pc:sldMk cId="1625383778" sldId="257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3782E572-B3D2-47CC-8CBD-8650B400F4CB}" dt="2021-05-17T08:06:46.239" v="660" actId="20577"/>
          <ac:spMkLst>
            <pc:docMk/>
            <pc:sldMk cId="1625383778" sldId="257"/>
            <ac:spMk id="7" creationId="{9D7F7EE5-6EA2-446D-B77A-FF3BDB79FDB4}"/>
          </ac:spMkLst>
        </pc:spChg>
        <pc:picChg chg="del">
          <ac:chgData name="Chompoonut  Harnrak" userId="c41eb19b-53e6-48b6-9180-4ba73ffac470" providerId="ADAL" clId="{3782E572-B3D2-47CC-8CBD-8650B400F4CB}" dt="2021-05-02T22:31:33.671" v="0" actId="478"/>
          <ac:picMkLst>
            <pc:docMk/>
            <pc:sldMk cId="1625383778" sldId="257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2:31:36.803" v="2" actId="1076"/>
          <ac:picMkLst>
            <pc:docMk/>
            <pc:sldMk cId="1625383778" sldId="257"/>
            <ac:picMk id="6" creationId="{466ADAD3-C20C-4480-AD3F-E76093F643E8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7:05.153" v="673" actId="1038"/>
        <pc:sldMkLst>
          <pc:docMk/>
          <pc:sldMk cId="2437333288" sldId="258"/>
        </pc:sldMkLst>
        <pc:spChg chg="add mod">
          <ac:chgData name="Chompoonut  Harnrak" userId="c41eb19b-53e6-48b6-9180-4ba73ffac470" providerId="ADAL" clId="{3782E572-B3D2-47CC-8CBD-8650B400F4CB}" dt="2021-05-17T08:07:05.153" v="673" actId="1038"/>
          <ac:spMkLst>
            <pc:docMk/>
            <pc:sldMk cId="2437333288" sldId="258"/>
            <ac:spMk id="11" creationId="{80387D86-73F7-4C69-AE6C-09B18AB35349}"/>
          </ac:spMkLst>
        </pc:spChg>
        <pc:picChg chg="mod modCrop">
          <ac:chgData name="Chompoonut  Harnrak" userId="c41eb19b-53e6-48b6-9180-4ba73ffac470" providerId="ADAL" clId="{3782E572-B3D2-47CC-8CBD-8650B400F4CB}" dt="2021-05-02T22:37:20.337" v="29" actId="732"/>
          <ac:picMkLst>
            <pc:docMk/>
            <pc:sldMk cId="2437333288" sldId="258"/>
            <ac:picMk id="2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2T22:38:51.186" v="36" actId="478"/>
          <ac:picMkLst>
            <pc:docMk/>
            <pc:sldMk cId="2437333288" sldId="258"/>
            <ac:picMk id="3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2T22:39:01.819" v="41" actId="1076"/>
          <ac:picMkLst>
            <pc:docMk/>
            <pc:sldMk cId="2437333288" sldId="258"/>
            <ac:picMk id="5" creationId="{00000000-0000-0000-0000-000000000000}"/>
          </ac:picMkLst>
        </pc:picChg>
        <pc:picChg chg="add del mod">
          <ac:chgData name="Chompoonut  Harnrak" userId="c41eb19b-53e6-48b6-9180-4ba73ffac470" providerId="ADAL" clId="{3782E572-B3D2-47CC-8CBD-8650B400F4CB}" dt="2021-05-02T22:37:53.420" v="33" actId="22"/>
          <ac:picMkLst>
            <pc:docMk/>
            <pc:sldMk cId="2437333288" sldId="258"/>
            <ac:picMk id="6" creationId="{8AF54D32-EF20-4E16-8F5E-920B2FEC152E}"/>
          </ac:picMkLst>
        </pc:picChg>
        <pc:picChg chg="add mod">
          <ac:chgData name="Chompoonut  Harnrak" userId="c41eb19b-53e6-48b6-9180-4ba73ffac470" providerId="ADAL" clId="{3782E572-B3D2-47CC-8CBD-8650B400F4CB}" dt="2021-05-02T22:38:19.165" v="35" actId="1076"/>
          <ac:picMkLst>
            <pc:docMk/>
            <pc:sldMk cId="2437333288" sldId="258"/>
            <ac:picMk id="8" creationId="{55555974-DA54-48D1-B613-D00722A2D954}"/>
          </ac:picMkLst>
        </pc:picChg>
        <pc:picChg chg="add mod">
          <ac:chgData name="Chompoonut  Harnrak" userId="c41eb19b-53e6-48b6-9180-4ba73ffac470" providerId="ADAL" clId="{3782E572-B3D2-47CC-8CBD-8650B400F4CB}" dt="2021-05-02T22:38:56.786" v="39" actId="1076"/>
          <ac:picMkLst>
            <pc:docMk/>
            <pc:sldMk cId="2437333288" sldId="258"/>
            <ac:picMk id="10" creationId="{710F56FB-3106-472C-BF1D-00312B825B9E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6:50.324" v="661" actId="20577"/>
        <pc:sldMkLst>
          <pc:docMk/>
          <pc:sldMk cId="2961143738" sldId="275"/>
        </pc:sldMkLst>
        <pc:spChg chg="add mod ord">
          <ac:chgData name="Chompoonut  Harnrak" userId="c41eb19b-53e6-48b6-9180-4ba73ffac470" providerId="ADAL" clId="{3782E572-B3D2-47CC-8CBD-8650B400F4CB}" dt="2021-05-17T08:06:50.324" v="661" actId="20577"/>
          <ac:spMkLst>
            <pc:docMk/>
            <pc:sldMk cId="2961143738" sldId="275"/>
            <ac:spMk id="5" creationId="{A308E412-0E16-485F-952E-D5B7220BBAA4}"/>
          </ac:spMkLst>
        </pc:spChg>
        <pc:picChg chg="del">
          <ac:chgData name="Chompoonut  Harnrak" userId="c41eb19b-53e6-48b6-9180-4ba73ffac470" providerId="ADAL" clId="{3782E572-B3D2-47CC-8CBD-8650B400F4CB}" dt="2021-05-02T22:32:57.556" v="21" actId="478"/>
          <ac:picMkLst>
            <pc:docMk/>
            <pc:sldMk cId="2961143738" sldId="275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2:33:38.443" v="28" actId="14100"/>
          <ac:picMkLst>
            <pc:docMk/>
            <pc:sldMk cId="2961143738" sldId="275"/>
            <ac:picMk id="6" creationId="{45807770-D109-4DBF-9831-947544812343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1:38.962" v="818" actId="14100"/>
        <pc:sldMkLst>
          <pc:docMk/>
          <pc:sldMk cId="2297736913" sldId="309"/>
        </pc:sldMkLst>
        <pc:spChg chg="add mod">
          <ac:chgData name="Chompoonut  Harnrak" userId="c41eb19b-53e6-48b6-9180-4ba73ffac470" providerId="ADAL" clId="{3782E572-B3D2-47CC-8CBD-8650B400F4CB}" dt="2021-05-17T08:11:38.962" v="818" actId="14100"/>
          <ac:spMkLst>
            <pc:docMk/>
            <pc:sldMk cId="2297736913" sldId="309"/>
            <ac:spMk id="8" creationId="{905C2EE5-F0D1-485B-BE94-C46DEF4E2415}"/>
          </ac:spMkLst>
        </pc:spChg>
        <pc:picChg chg="del">
          <ac:chgData name="Chompoonut  Harnrak" userId="c41eb19b-53e6-48b6-9180-4ba73ffac470" providerId="ADAL" clId="{3782E572-B3D2-47CC-8CBD-8650B400F4CB}" dt="2021-05-03T03:50:23.645" v="635" actId="478"/>
          <ac:picMkLst>
            <pc:docMk/>
            <pc:sldMk cId="2297736913" sldId="309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50:31.343" v="639" actId="1076"/>
          <ac:picMkLst>
            <pc:docMk/>
            <pc:sldMk cId="2297736913" sldId="309"/>
            <ac:picMk id="6" creationId="{88EB4044-1ED4-49E6-AA50-186EF4EC94EC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1:46.101" v="820" actId="14100"/>
        <pc:sldMkLst>
          <pc:docMk/>
          <pc:sldMk cId="3230066887" sldId="310"/>
        </pc:sldMkLst>
        <pc:spChg chg="add mod">
          <ac:chgData name="Chompoonut  Harnrak" userId="c41eb19b-53e6-48b6-9180-4ba73ffac470" providerId="ADAL" clId="{3782E572-B3D2-47CC-8CBD-8650B400F4CB}" dt="2021-05-17T08:11:46.101" v="820" actId="14100"/>
          <ac:spMkLst>
            <pc:docMk/>
            <pc:sldMk cId="3230066887" sldId="310"/>
            <ac:spMk id="5" creationId="{BEA7EC19-3E07-4841-A42C-C4C532D826B3}"/>
          </ac:spMkLst>
        </pc:spChg>
        <pc:picChg chg="del">
          <ac:chgData name="Chompoonut  Harnrak" userId="c41eb19b-53e6-48b6-9180-4ba73ffac470" providerId="ADAL" clId="{3782E572-B3D2-47CC-8CBD-8650B400F4CB}" dt="2021-05-03T03:51:10.308" v="645" actId="478"/>
          <ac:picMkLst>
            <pc:docMk/>
            <pc:sldMk cId="3230066887" sldId="310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51:37.549" v="649" actId="14100"/>
          <ac:picMkLst>
            <pc:docMk/>
            <pc:sldMk cId="3230066887" sldId="310"/>
            <ac:picMk id="7" creationId="{55B43AE3-5AB2-4B79-ACDF-5A277CCE7FE7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1:52.283" v="822" actId="14100"/>
        <pc:sldMkLst>
          <pc:docMk/>
          <pc:sldMk cId="3864944562" sldId="311"/>
        </pc:sldMkLst>
        <pc:spChg chg="del">
          <ac:chgData name="Chompoonut  Harnrak" userId="c41eb19b-53e6-48b6-9180-4ba73ffac470" providerId="ADAL" clId="{3782E572-B3D2-47CC-8CBD-8650B400F4CB}" dt="2021-05-03T03:52:33.900" v="656" actId="478"/>
          <ac:spMkLst>
            <pc:docMk/>
            <pc:sldMk cId="3864944562" sldId="311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3782E572-B3D2-47CC-8CBD-8650B400F4CB}" dt="2021-05-17T08:11:52.283" v="822" actId="14100"/>
          <ac:spMkLst>
            <pc:docMk/>
            <pc:sldMk cId="3864944562" sldId="311"/>
            <ac:spMk id="4" creationId="{420A4EC8-BD80-40EA-8282-F56197CFF563}"/>
          </ac:spMkLst>
        </pc:spChg>
        <pc:picChg chg="del">
          <ac:chgData name="Chompoonut  Harnrak" userId="c41eb19b-53e6-48b6-9180-4ba73ffac470" providerId="ADAL" clId="{3782E572-B3D2-47CC-8CBD-8650B400F4CB}" dt="2021-05-03T03:52:11.693" v="651" actId="478"/>
          <ac:picMkLst>
            <pc:docMk/>
            <pc:sldMk cId="3864944562" sldId="311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52:30.790" v="655" actId="1076"/>
          <ac:picMkLst>
            <pc:docMk/>
            <pc:sldMk cId="3864944562" sldId="311"/>
            <ac:picMk id="6" creationId="{99B2433F-F943-4E59-8622-8213EB050024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8:43.084" v="707" actId="1076"/>
        <pc:sldMkLst>
          <pc:docMk/>
          <pc:sldMk cId="2004557405" sldId="315"/>
        </pc:sldMkLst>
        <pc:spChg chg="add mod">
          <ac:chgData name="Chompoonut  Harnrak" userId="c41eb19b-53e6-48b6-9180-4ba73ffac470" providerId="ADAL" clId="{3782E572-B3D2-47CC-8CBD-8650B400F4CB}" dt="2021-05-17T08:08:43.084" v="707" actId="1076"/>
          <ac:spMkLst>
            <pc:docMk/>
            <pc:sldMk cId="2004557405" sldId="315"/>
            <ac:spMk id="11" creationId="{AD3B3C52-B8CB-4850-868D-D5C66BBF89A4}"/>
          </ac:spMkLst>
        </pc:spChg>
        <pc:picChg chg="mod modCrop">
          <ac:chgData name="Chompoonut  Harnrak" userId="c41eb19b-53e6-48b6-9180-4ba73ffac470" providerId="ADAL" clId="{3782E572-B3D2-47CC-8CBD-8650B400F4CB}" dt="2021-05-02T23:36:43.471" v="257" actId="732"/>
          <ac:picMkLst>
            <pc:docMk/>
            <pc:sldMk cId="2004557405" sldId="315"/>
            <ac:picMk id="2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2T23:37:43.863" v="261" actId="478"/>
          <ac:picMkLst>
            <pc:docMk/>
            <pc:sldMk cId="2004557405" sldId="315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37:40.840" v="260" actId="1076"/>
          <ac:picMkLst>
            <pc:docMk/>
            <pc:sldMk cId="2004557405" sldId="315"/>
            <ac:picMk id="5" creationId="{61F392E4-3030-4455-8D7D-E4AD3F53377D}"/>
          </ac:picMkLst>
        </pc:picChg>
        <pc:picChg chg="ord">
          <ac:chgData name="Chompoonut  Harnrak" userId="c41eb19b-53e6-48b6-9180-4ba73ffac470" providerId="ADAL" clId="{3782E572-B3D2-47CC-8CBD-8650B400F4CB}" dt="2021-05-02T23:38:21.075" v="264" actId="166"/>
          <ac:picMkLst>
            <pc:docMk/>
            <pc:sldMk cId="2004557405" sldId="315"/>
            <ac:picMk id="6" creationId="{00000000-0000-0000-0000-000000000000}"/>
          </ac:picMkLst>
        </pc:picChg>
        <pc:picChg chg="ord">
          <ac:chgData name="Chompoonut  Harnrak" userId="c41eb19b-53e6-48b6-9180-4ba73ffac470" providerId="ADAL" clId="{3782E572-B3D2-47CC-8CBD-8650B400F4CB}" dt="2021-05-02T23:38:21.075" v="264" actId="166"/>
          <ac:picMkLst>
            <pc:docMk/>
            <pc:sldMk cId="2004557405" sldId="315"/>
            <ac:picMk id="7" creationId="{00000000-0000-0000-0000-000000000000}"/>
          </ac:picMkLst>
        </pc:picChg>
        <pc:picChg chg="ord">
          <ac:chgData name="Chompoonut  Harnrak" userId="c41eb19b-53e6-48b6-9180-4ba73ffac470" providerId="ADAL" clId="{3782E572-B3D2-47CC-8CBD-8650B400F4CB}" dt="2021-05-02T23:38:21.075" v="264" actId="166"/>
          <ac:picMkLst>
            <pc:docMk/>
            <pc:sldMk cId="2004557405" sldId="315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38:25.537" v="265" actId="1076"/>
          <ac:picMkLst>
            <pc:docMk/>
            <pc:sldMk cId="2004557405" sldId="315"/>
            <ac:picMk id="10" creationId="{8807D7E8-22D0-40C0-93F3-9499B7EEF2B6}"/>
          </ac:picMkLst>
        </pc:picChg>
      </pc:sldChg>
      <pc:sldChg chg="addSp delSp modSp mod setBg">
        <pc:chgData name="Chompoonut  Harnrak" userId="c41eb19b-53e6-48b6-9180-4ba73ffac470" providerId="ADAL" clId="{3782E572-B3D2-47CC-8CBD-8650B400F4CB}" dt="2021-05-17T08:09:39.486" v="789" actId="1038"/>
        <pc:sldMkLst>
          <pc:docMk/>
          <pc:sldMk cId="3634889624" sldId="317"/>
        </pc:sldMkLst>
        <pc:spChg chg="mod">
          <ac:chgData name="Chompoonut  Harnrak" userId="c41eb19b-53e6-48b6-9180-4ba73ffac470" providerId="ADAL" clId="{3782E572-B3D2-47CC-8CBD-8650B400F4CB}" dt="2021-05-03T02:15:10.978" v="400" actId="26606"/>
          <ac:spMkLst>
            <pc:docMk/>
            <pc:sldMk cId="3634889624" sldId="317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3782E572-B3D2-47CC-8CBD-8650B400F4CB}" dt="2021-05-17T08:09:39.486" v="789" actId="1038"/>
          <ac:spMkLst>
            <pc:docMk/>
            <pc:sldMk cId="3634889624" sldId="317"/>
            <ac:spMk id="11" creationId="{B64E06FD-6EAC-486E-89E8-02A7D871F38F}"/>
          </ac:spMkLst>
        </pc:spChg>
        <pc:spChg chg="add del">
          <ac:chgData name="Chompoonut  Harnrak" userId="c41eb19b-53e6-48b6-9180-4ba73ffac470" providerId="ADAL" clId="{3782E572-B3D2-47CC-8CBD-8650B400F4CB}" dt="2021-05-03T02:14:56.091" v="398" actId="26606"/>
          <ac:spMkLst>
            <pc:docMk/>
            <pc:sldMk cId="3634889624" sldId="317"/>
            <ac:spMk id="15" creationId="{022BDE4A-8A20-4A69-9C5A-581C82036A4D}"/>
          </ac:spMkLst>
        </pc:spChg>
        <pc:spChg chg="add del">
          <ac:chgData name="Chompoonut  Harnrak" userId="c41eb19b-53e6-48b6-9180-4ba73ffac470" providerId="ADAL" clId="{3782E572-B3D2-47CC-8CBD-8650B400F4CB}" dt="2021-05-03T02:15:10.978" v="400" actId="26606"/>
          <ac:spMkLst>
            <pc:docMk/>
            <pc:sldMk cId="3634889624" sldId="317"/>
            <ac:spMk id="18" creationId="{823AC064-BC96-4F32-8AE1-B2FD38754823}"/>
          </ac:spMkLst>
        </pc:spChg>
        <pc:picChg chg="add mod">
          <ac:chgData name="Chompoonut  Harnrak" userId="c41eb19b-53e6-48b6-9180-4ba73ffac470" providerId="ADAL" clId="{3782E572-B3D2-47CC-8CBD-8650B400F4CB}" dt="2021-05-03T02:15:17.778" v="402" actId="1076"/>
          <ac:picMkLst>
            <pc:docMk/>
            <pc:sldMk cId="3634889624" sldId="317"/>
            <ac:picMk id="4" creationId="{AA0858FB-11F1-44BB-8295-7678AFA0183B}"/>
          </ac:picMkLst>
        </pc:picChg>
        <pc:picChg chg="del">
          <ac:chgData name="Chompoonut  Harnrak" userId="c41eb19b-53e6-48b6-9180-4ba73ffac470" providerId="ADAL" clId="{3782E572-B3D2-47CC-8CBD-8650B400F4CB}" dt="2021-05-03T02:14:38.850" v="394" actId="478"/>
          <ac:picMkLst>
            <pc:docMk/>
            <pc:sldMk cId="3634889624" sldId="317"/>
            <ac:picMk id="8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2:15:10.978" v="400" actId="26606"/>
          <ac:picMkLst>
            <pc:docMk/>
            <pc:sldMk cId="3634889624" sldId="317"/>
            <ac:picMk id="10" creationId="{00000000-0000-0000-0000-000000000000}"/>
          </ac:picMkLst>
        </pc:picChg>
        <pc:cxnChg chg="add del">
          <ac:chgData name="Chompoonut  Harnrak" userId="c41eb19b-53e6-48b6-9180-4ba73ffac470" providerId="ADAL" clId="{3782E572-B3D2-47CC-8CBD-8650B400F4CB}" dt="2021-05-03T02:15:10.978" v="400" actId="26606"/>
          <ac:cxnSpMkLst>
            <pc:docMk/>
            <pc:sldMk cId="3634889624" sldId="317"/>
            <ac:cxnSpMk id="17" creationId="{7E7C77BC-7138-40B1-A15B-20F57A494629}"/>
          </ac:cxnSpMkLst>
        </pc:cxnChg>
        <pc:cxnChg chg="add del">
          <ac:chgData name="Chompoonut  Harnrak" userId="c41eb19b-53e6-48b6-9180-4ba73ffac470" providerId="ADAL" clId="{3782E572-B3D2-47CC-8CBD-8650B400F4CB}" dt="2021-05-03T02:15:10.978" v="400" actId="26606"/>
          <ac:cxnSpMkLst>
            <pc:docMk/>
            <pc:sldMk cId="3634889624" sldId="317"/>
            <ac:cxnSpMk id="19" creationId="{DB146403-F3D6-484B-B2ED-97F9565D0370}"/>
          </ac:cxnSpMkLst>
        </pc:cxnChg>
      </pc:sldChg>
      <pc:sldChg chg="addSp delSp modSp mod">
        <pc:chgData name="Chompoonut  Harnrak" userId="c41eb19b-53e6-48b6-9180-4ba73ffac470" providerId="ADAL" clId="{3782E572-B3D2-47CC-8CBD-8650B400F4CB}" dt="2021-05-17T08:07:26.494" v="677"/>
        <pc:sldMkLst>
          <pc:docMk/>
          <pc:sldMk cId="809084621" sldId="360"/>
        </pc:sldMkLst>
        <pc:spChg chg="del">
          <ac:chgData name="Chompoonut  Harnrak" userId="c41eb19b-53e6-48b6-9180-4ba73ffac470" providerId="ADAL" clId="{3782E572-B3D2-47CC-8CBD-8650B400F4CB}" dt="2021-05-02T23:12:19.140" v="75" actId="478"/>
          <ac:spMkLst>
            <pc:docMk/>
            <pc:sldMk cId="809084621" sldId="360"/>
            <ac:spMk id="2" creationId="{00000000-0000-0000-0000-000000000000}"/>
          </ac:spMkLst>
        </pc:spChg>
        <pc:spChg chg="add del mod">
          <ac:chgData name="Chompoonut  Harnrak" userId="c41eb19b-53e6-48b6-9180-4ba73ffac470" providerId="ADAL" clId="{3782E572-B3D2-47CC-8CBD-8650B400F4CB}" dt="2021-05-17T08:07:25.231" v="676" actId="478"/>
          <ac:spMkLst>
            <pc:docMk/>
            <pc:sldMk cId="809084621" sldId="360"/>
            <ac:spMk id="9" creationId="{62A5B1AE-8BDB-4E99-B758-4C0ACA54067C}"/>
          </ac:spMkLst>
        </pc:spChg>
        <pc:spChg chg="add mod">
          <ac:chgData name="Chompoonut  Harnrak" userId="c41eb19b-53e6-48b6-9180-4ba73ffac470" providerId="ADAL" clId="{3782E572-B3D2-47CC-8CBD-8650B400F4CB}" dt="2021-05-17T08:07:26.494" v="677"/>
          <ac:spMkLst>
            <pc:docMk/>
            <pc:sldMk cId="809084621" sldId="360"/>
            <ac:spMk id="10" creationId="{85B06A42-775A-4C90-ACE2-A27928FA6B15}"/>
          </ac:spMkLst>
        </pc:spChg>
        <pc:picChg chg="mod modCrop">
          <ac:chgData name="Chompoonut  Harnrak" userId="c41eb19b-53e6-48b6-9180-4ba73ffac470" providerId="ADAL" clId="{3782E572-B3D2-47CC-8CBD-8650B400F4CB}" dt="2021-05-02T23:11:43.015" v="68" actId="732"/>
          <ac:picMkLst>
            <pc:docMk/>
            <pc:sldMk cId="809084621" sldId="360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12:07.943" v="72" actId="1076"/>
          <ac:picMkLst>
            <pc:docMk/>
            <pc:sldMk cId="809084621" sldId="360"/>
            <ac:picMk id="5" creationId="{E72AFFE8-2AE2-4B8F-9EC1-DC510B123C26}"/>
          </ac:picMkLst>
        </pc:picChg>
        <pc:picChg chg="del">
          <ac:chgData name="Chompoonut  Harnrak" userId="c41eb19b-53e6-48b6-9180-4ba73ffac470" providerId="ADAL" clId="{3782E572-B3D2-47CC-8CBD-8650B400F4CB}" dt="2021-05-02T23:11:51.883" v="70" actId="478"/>
          <ac:picMkLst>
            <pc:docMk/>
            <pc:sldMk cId="809084621" sldId="360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2T23:12:15.222" v="74" actId="1076"/>
          <ac:picMkLst>
            <pc:docMk/>
            <pc:sldMk cId="809084621" sldId="360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11:48.606" v="69"/>
          <ac:picMkLst>
            <pc:docMk/>
            <pc:sldMk cId="809084621" sldId="360"/>
            <ac:picMk id="8" creationId="{CC436055-0D6B-4EAD-B6DB-8286B1AE4797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7:20.592" v="675"/>
        <pc:sldMkLst>
          <pc:docMk/>
          <pc:sldMk cId="769963040" sldId="361"/>
        </pc:sldMkLst>
        <pc:spChg chg="add del mod">
          <ac:chgData name="Chompoonut  Harnrak" userId="c41eb19b-53e6-48b6-9180-4ba73ffac470" providerId="ADAL" clId="{3782E572-B3D2-47CC-8CBD-8650B400F4CB}" dt="2021-05-17T08:07:18.979" v="674" actId="478"/>
          <ac:spMkLst>
            <pc:docMk/>
            <pc:sldMk cId="769963040" sldId="361"/>
            <ac:spMk id="10" creationId="{7550CE90-444A-44F3-B654-C3602E25A0C4}"/>
          </ac:spMkLst>
        </pc:spChg>
        <pc:spChg chg="add mod">
          <ac:chgData name="Chompoonut  Harnrak" userId="c41eb19b-53e6-48b6-9180-4ba73ffac470" providerId="ADAL" clId="{3782E572-B3D2-47CC-8CBD-8650B400F4CB}" dt="2021-05-17T08:07:20.592" v="675"/>
          <ac:spMkLst>
            <pc:docMk/>
            <pc:sldMk cId="769963040" sldId="361"/>
            <ac:spMk id="11" creationId="{DF7DE8E0-C86E-40AF-B464-62E6B16CF488}"/>
          </ac:spMkLst>
        </pc:spChg>
        <pc:picChg chg="mod modCrop">
          <ac:chgData name="Chompoonut  Harnrak" userId="c41eb19b-53e6-48b6-9180-4ba73ffac470" providerId="ADAL" clId="{3782E572-B3D2-47CC-8CBD-8650B400F4CB}" dt="2021-05-02T22:47:22.023" v="57" actId="732"/>
          <ac:picMkLst>
            <pc:docMk/>
            <pc:sldMk cId="769963040" sldId="361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2T22:48:00.689" v="61" actId="478"/>
          <ac:picMkLst>
            <pc:docMk/>
            <pc:sldMk cId="769963040" sldId="361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2T22:48:12.857" v="65" actId="1076"/>
          <ac:picMkLst>
            <pc:docMk/>
            <pc:sldMk cId="769963040" sldId="361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2:47:32.698" v="59" actId="1076"/>
          <ac:picMkLst>
            <pc:docMk/>
            <pc:sldMk cId="769963040" sldId="361"/>
            <ac:picMk id="7" creationId="{841BD784-BE66-440A-9EAF-CD4BA806ED87}"/>
          </ac:picMkLst>
        </pc:picChg>
        <pc:picChg chg="add mod">
          <ac:chgData name="Chompoonut  Harnrak" userId="c41eb19b-53e6-48b6-9180-4ba73ffac470" providerId="ADAL" clId="{3782E572-B3D2-47CC-8CBD-8650B400F4CB}" dt="2021-05-02T22:53:11.548" v="66" actId="1076"/>
          <ac:picMkLst>
            <pc:docMk/>
            <pc:sldMk cId="769963040" sldId="361"/>
            <ac:picMk id="9" creationId="{2E54166A-ECB4-4A22-908B-9234F796902B}"/>
          </ac:picMkLst>
        </pc:picChg>
      </pc:sldChg>
      <pc:sldChg chg="addSp modSp mod">
        <pc:chgData name="Chompoonut  Harnrak" userId="c41eb19b-53e6-48b6-9180-4ba73ffac470" providerId="ADAL" clId="{3782E572-B3D2-47CC-8CBD-8650B400F4CB}" dt="2021-05-17T08:07:42.958" v="681" actId="1076"/>
        <pc:sldMkLst>
          <pc:docMk/>
          <pc:sldMk cId="636774122" sldId="362"/>
        </pc:sldMkLst>
        <pc:spChg chg="add mod">
          <ac:chgData name="Chompoonut  Harnrak" userId="c41eb19b-53e6-48b6-9180-4ba73ffac470" providerId="ADAL" clId="{3782E572-B3D2-47CC-8CBD-8650B400F4CB}" dt="2021-05-17T08:07:42.958" v="681" actId="1076"/>
          <ac:spMkLst>
            <pc:docMk/>
            <pc:sldMk cId="636774122" sldId="362"/>
            <ac:spMk id="14" creationId="{461D363E-18B5-429D-8D56-72853B84575A}"/>
          </ac:spMkLst>
        </pc:spChg>
        <pc:picChg chg="mod modCrop">
          <ac:chgData name="Chompoonut  Harnrak" userId="c41eb19b-53e6-48b6-9180-4ba73ffac470" providerId="ADAL" clId="{3782E572-B3D2-47CC-8CBD-8650B400F4CB}" dt="2021-05-02T23:22:56.998" v="88" actId="732"/>
          <ac:picMkLst>
            <pc:docMk/>
            <pc:sldMk cId="636774122" sldId="362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22:58.528" v="89"/>
          <ac:picMkLst>
            <pc:docMk/>
            <pc:sldMk cId="636774122" sldId="362"/>
            <ac:picMk id="13" creationId="{AB4F77B3-47C7-4B3B-A2A9-6654CEFEA8C6}"/>
          </ac:picMkLst>
        </pc:picChg>
      </pc:sldChg>
      <pc:sldChg chg="addSp modSp mod">
        <pc:chgData name="Chompoonut  Harnrak" userId="c41eb19b-53e6-48b6-9180-4ba73ffac470" providerId="ADAL" clId="{3782E572-B3D2-47CC-8CBD-8650B400F4CB}" dt="2021-05-17T08:08:03.210" v="696" actId="1038"/>
        <pc:sldMkLst>
          <pc:docMk/>
          <pc:sldMk cId="3925603492" sldId="363"/>
        </pc:sldMkLst>
        <pc:spChg chg="add mod">
          <ac:chgData name="Chompoonut  Harnrak" userId="c41eb19b-53e6-48b6-9180-4ba73ffac470" providerId="ADAL" clId="{3782E572-B3D2-47CC-8CBD-8650B400F4CB}" dt="2021-05-17T08:08:03.210" v="696" actId="1038"/>
          <ac:spMkLst>
            <pc:docMk/>
            <pc:sldMk cId="3925603492" sldId="363"/>
            <ac:spMk id="15" creationId="{F8BCC1B8-2B20-4655-9696-375E5E473341}"/>
          </ac:spMkLst>
        </pc:spChg>
        <pc:picChg chg="mod modCrop">
          <ac:chgData name="Chompoonut  Harnrak" userId="c41eb19b-53e6-48b6-9180-4ba73ffac470" providerId="ADAL" clId="{3782E572-B3D2-47CC-8CBD-8650B400F4CB}" dt="2021-05-02T23:24:32.329" v="101" actId="1076"/>
          <ac:picMkLst>
            <pc:docMk/>
            <pc:sldMk cId="3925603492" sldId="363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2:12:53.725" v="392" actId="1076"/>
          <ac:picMkLst>
            <pc:docMk/>
            <pc:sldMk cId="3925603492" sldId="363"/>
            <ac:picMk id="14" creationId="{F01CE0E5-D05A-4E71-B5E8-DA828CFE46D2}"/>
          </ac:picMkLst>
        </pc:picChg>
      </pc:sldChg>
      <pc:sldChg chg="addSp modSp mod">
        <pc:chgData name="Chompoonut  Harnrak" userId="c41eb19b-53e6-48b6-9180-4ba73ffac470" providerId="ADAL" clId="{3782E572-B3D2-47CC-8CBD-8650B400F4CB}" dt="2021-05-17T08:07:37.868" v="679" actId="1076"/>
        <pc:sldMkLst>
          <pc:docMk/>
          <pc:sldMk cId="819583382" sldId="364"/>
        </pc:sldMkLst>
        <pc:spChg chg="add mod">
          <ac:chgData name="Chompoonut  Harnrak" userId="c41eb19b-53e6-48b6-9180-4ba73ffac470" providerId="ADAL" clId="{3782E572-B3D2-47CC-8CBD-8650B400F4CB}" dt="2021-05-17T08:07:37.868" v="679" actId="1076"/>
          <ac:spMkLst>
            <pc:docMk/>
            <pc:sldMk cId="819583382" sldId="364"/>
            <ac:spMk id="9" creationId="{183F34FD-DE37-47B0-99E9-B06D22BE1494}"/>
          </ac:spMkLst>
        </pc:spChg>
        <pc:picChg chg="add mod">
          <ac:chgData name="Chompoonut  Harnrak" userId="c41eb19b-53e6-48b6-9180-4ba73ffac470" providerId="ADAL" clId="{3782E572-B3D2-47CC-8CBD-8650B400F4CB}" dt="2021-05-02T23:22:30.691" v="84" actId="1076"/>
          <ac:picMkLst>
            <pc:docMk/>
            <pc:sldMk cId="819583382" sldId="364"/>
            <ac:picMk id="3" creationId="{5F53FB84-7061-4C1D-B28B-B97015F0538E}"/>
          </ac:picMkLst>
        </pc:picChg>
        <pc:picChg chg="mod modCrop">
          <ac:chgData name="Chompoonut  Harnrak" userId="c41eb19b-53e6-48b6-9180-4ba73ffac470" providerId="ADAL" clId="{3782E572-B3D2-47CC-8CBD-8650B400F4CB}" dt="2021-05-02T23:22:03.315" v="79" actId="732"/>
          <ac:picMkLst>
            <pc:docMk/>
            <pc:sldMk cId="819583382" sldId="364"/>
            <ac:picMk id="4" creationId="{00000000-0000-0000-0000-000000000000}"/>
          </ac:picMkLst>
        </pc:picChg>
      </pc:sldChg>
      <pc:sldChg chg="addSp modSp mod">
        <pc:chgData name="Chompoonut  Harnrak" userId="c41eb19b-53e6-48b6-9180-4ba73ffac470" providerId="ADAL" clId="{3782E572-B3D2-47CC-8CBD-8650B400F4CB}" dt="2021-05-17T08:07:51.356" v="684" actId="1076"/>
        <pc:sldMkLst>
          <pc:docMk/>
          <pc:sldMk cId="4184283321" sldId="365"/>
        </pc:sldMkLst>
        <pc:spChg chg="add mod">
          <ac:chgData name="Chompoonut  Harnrak" userId="c41eb19b-53e6-48b6-9180-4ba73ffac470" providerId="ADAL" clId="{3782E572-B3D2-47CC-8CBD-8650B400F4CB}" dt="2021-05-17T08:07:51.356" v="684" actId="1076"/>
          <ac:spMkLst>
            <pc:docMk/>
            <pc:sldMk cId="4184283321" sldId="365"/>
            <ac:spMk id="11" creationId="{0DA1418C-C172-4361-88BB-2367462F9AF2}"/>
          </ac:spMkLst>
        </pc:spChg>
        <pc:picChg chg="mod modCrop">
          <ac:chgData name="Chompoonut  Harnrak" userId="c41eb19b-53e6-48b6-9180-4ba73ffac470" providerId="ADAL" clId="{3782E572-B3D2-47CC-8CBD-8650B400F4CB}" dt="2021-05-03T02:12:27.940" v="389" actId="1076"/>
          <ac:picMkLst>
            <pc:docMk/>
            <pc:sldMk cId="4184283321" sldId="365"/>
            <ac:picMk id="4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2:12:10.604" v="386" actId="1037"/>
          <ac:picMkLst>
            <pc:docMk/>
            <pc:sldMk cId="4184283321" sldId="365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2:12:10.604" v="386" actId="1037"/>
          <ac:picMkLst>
            <pc:docMk/>
            <pc:sldMk cId="4184283321" sldId="365"/>
            <ac:picMk id="6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2:12:10.604" v="386" actId="1037"/>
          <ac:picMkLst>
            <pc:docMk/>
            <pc:sldMk cId="4184283321" sldId="365"/>
            <ac:picMk id="7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2:12:10.604" v="386" actId="1037"/>
          <ac:picMkLst>
            <pc:docMk/>
            <pc:sldMk cId="4184283321" sldId="365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2:12:25.707" v="388" actId="1076"/>
          <ac:picMkLst>
            <pc:docMk/>
            <pc:sldMk cId="4184283321" sldId="365"/>
            <ac:picMk id="10" creationId="{6D83B9BD-DA26-47A3-A11F-7316818E2776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8:08.934" v="698" actId="1076"/>
        <pc:sldMkLst>
          <pc:docMk/>
          <pc:sldMk cId="2360120474" sldId="366"/>
        </pc:sldMkLst>
        <pc:spChg chg="add mod">
          <ac:chgData name="Chompoonut  Harnrak" userId="c41eb19b-53e6-48b6-9180-4ba73ffac470" providerId="ADAL" clId="{3782E572-B3D2-47CC-8CBD-8650B400F4CB}" dt="2021-05-17T08:08:08.934" v="698" actId="1076"/>
          <ac:spMkLst>
            <pc:docMk/>
            <pc:sldMk cId="2360120474" sldId="366"/>
            <ac:spMk id="12" creationId="{2B7E8E39-E207-4618-83F6-C50475DA14D4}"/>
          </ac:spMkLst>
        </pc:spChg>
        <pc:picChg chg="del">
          <ac:chgData name="Chompoonut  Harnrak" userId="c41eb19b-53e6-48b6-9180-4ba73ffac470" providerId="ADAL" clId="{3782E572-B3D2-47CC-8CBD-8650B400F4CB}" dt="2021-05-02T23:25:06.888" v="102" actId="478"/>
          <ac:picMkLst>
            <pc:docMk/>
            <pc:sldMk cId="2360120474" sldId="366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25:12.113" v="105" actId="1076"/>
          <ac:picMkLst>
            <pc:docMk/>
            <pc:sldMk cId="2360120474" sldId="366"/>
            <ac:picMk id="11" creationId="{BF6DC86F-FC63-4B22-8BE8-E54C7BE53D22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8:15.508" v="700" actId="1076"/>
        <pc:sldMkLst>
          <pc:docMk/>
          <pc:sldMk cId="3183743647" sldId="367"/>
        </pc:sldMkLst>
        <pc:spChg chg="add mod">
          <ac:chgData name="Chompoonut  Harnrak" userId="c41eb19b-53e6-48b6-9180-4ba73ffac470" providerId="ADAL" clId="{3782E572-B3D2-47CC-8CBD-8650B400F4CB}" dt="2021-05-17T08:08:15.508" v="700" actId="1076"/>
          <ac:spMkLst>
            <pc:docMk/>
            <pc:sldMk cId="3183743647" sldId="367"/>
            <ac:spMk id="8" creationId="{1D17BDA1-6DBB-469C-8DFB-B672DD6C24AA}"/>
          </ac:spMkLst>
        </pc:spChg>
        <pc:picChg chg="add mod">
          <ac:chgData name="Chompoonut  Harnrak" userId="c41eb19b-53e6-48b6-9180-4ba73ffac470" providerId="ADAL" clId="{3782E572-B3D2-47CC-8CBD-8650B400F4CB}" dt="2021-05-02T23:29:07.232" v="111" actId="14100"/>
          <ac:picMkLst>
            <pc:docMk/>
            <pc:sldMk cId="3183743647" sldId="367"/>
            <ac:picMk id="4" creationId="{8470FAF7-6268-44D9-8A02-8B5D7ACC7CB8}"/>
          </ac:picMkLst>
        </pc:picChg>
        <pc:picChg chg="del">
          <ac:chgData name="Chompoonut  Harnrak" userId="c41eb19b-53e6-48b6-9180-4ba73ffac470" providerId="ADAL" clId="{3782E572-B3D2-47CC-8CBD-8650B400F4CB}" dt="2021-05-02T23:29:01.684" v="108" actId="478"/>
          <ac:picMkLst>
            <pc:docMk/>
            <pc:sldMk cId="3183743647" sldId="367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2T23:29:13.543" v="113" actId="1076"/>
          <ac:picMkLst>
            <pc:docMk/>
            <pc:sldMk cId="3183743647" sldId="367"/>
            <ac:picMk id="7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8:24.160" v="702" actId="1076"/>
        <pc:sldMkLst>
          <pc:docMk/>
          <pc:sldMk cId="1035852816" sldId="368"/>
        </pc:sldMkLst>
        <pc:spChg chg="add mod">
          <ac:chgData name="Chompoonut  Harnrak" userId="c41eb19b-53e6-48b6-9180-4ba73ffac470" providerId="ADAL" clId="{3782E572-B3D2-47CC-8CBD-8650B400F4CB}" dt="2021-05-17T08:08:24.160" v="702" actId="1076"/>
          <ac:spMkLst>
            <pc:docMk/>
            <pc:sldMk cId="1035852816" sldId="368"/>
            <ac:spMk id="13" creationId="{9A3E20F7-97B8-4929-BBF1-34B190916BBC}"/>
          </ac:spMkLst>
        </pc:spChg>
        <pc:picChg chg="del">
          <ac:chgData name="Chompoonut  Harnrak" userId="c41eb19b-53e6-48b6-9180-4ba73ffac470" providerId="ADAL" clId="{3782E572-B3D2-47CC-8CBD-8650B400F4CB}" dt="2021-05-02T23:30:06.921" v="208" actId="478"/>
          <ac:picMkLst>
            <pc:docMk/>
            <pc:sldMk cId="1035852816" sldId="368"/>
            <ac:picMk id="3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2T23:29:37.506" v="200" actId="478"/>
          <ac:picMkLst>
            <pc:docMk/>
            <pc:sldMk cId="1035852816" sldId="368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2T23:30:04.334" v="207" actId="1076"/>
          <ac:picMkLst>
            <pc:docMk/>
            <pc:sldMk cId="1035852816" sldId="368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29:45.196" v="203" actId="14100"/>
          <ac:picMkLst>
            <pc:docMk/>
            <pc:sldMk cId="1035852816" sldId="368"/>
            <ac:picMk id="8" creationId="{4CF92193-B843-40AD-9907-02E04288DC68}"/>
          </ac:picMkLst>
        </pc:picChg>
        <pc:picChg chg="mod ord">
          <ac:chgData name="Chompoonut  Harnrak" userId="c41eb19b-53e6-48b6-9180-4ba73ffac470" providerId="ADAL" clId="{3782E572-B3D2-47CC-8CBD-8650B400F4CB}" dt="2021-05-02T23:29:56.712" v="205" actId="1076"/>
          <ac:picMkLst>
            <pc:docMk/>
            <pc:sldMk cId="1035852816" sldId="368"/>
            <ac:picMk id="9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2T23:29:56.712" v="205" actId="1076"/>
          <ac:picMkLst>
            <pc:docMk/>
            <pc:sldMk cId="1035852816" sldId="368"/>
            <ac:picMk id="10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30:36.499" v="212" actId="1076"/>
          <ac:picMkLst>
            <pc:docMk/>
            <pc:sldMk cId="1035852816" sldId="368"/>
            <ac:picMk id="12" creationId="{FEA2796F-FDFC-4F1F-A718-A3DC24FB5A27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8:27.878" v="703" actId="20577"/>
        <pc:sldMkLst>
          <pc:docMk/>
          <pc:sldMk cId="1075355761" sldId="369"/>
        </pc:sldMkLst>
        <pc:spChg chg="add mod">
          <ac:chgData name="Chompoonut  Harnrak" userId="c41eb19b-53e6-48b6-9180-4ba73ffac470" providerId="ADAL" clId="{3782E572-B3D2-47CC-8CBD-8650B400F4CB}" dt="2021-05-17T08:08:27.878" v="703" actId="20577"/>
          <ac:spMkLst>
            <pc:docMk/>
            <pc:sldMk cId="1075355761" sldId="369"/>
            <ac:spMk id="8" creationId="{4AF9C1D1-C5B6-403F-ACAF-CD4DBEECDCFF}"/>
          </ac:spMkLst>
        </pc:spChg>
        <pc:picChg chg="add mod">
          <ac:chgData name="Chompoonut  Harnrak" userId="c41eb19b-53e6-48b6-9180-4ba73ffac470" providerId="ADAL" clId="{3782E572-B3D2-47CC-8CBD-8650B400F4CB}" dt="2021-05-02T23:31:56.292" v="224" actId="1076"/>
          <ac:picMkLst>
            <pc:docMk/>
            <pc:sldMk cId="1075355761" sldId="369"/>
            <ac:picMk id="3" creationId="{9657036C-DEFC-46E0-AE3A-0F5F3C6C10B3}"/>
          </ac:picMkLst>
        </pc:picChg>
        <pc:picChg chg="del">
          <ac:chgData name="Chompoonut  Harnrak" userId="c41eb19b-53e6-48b6-9180-4ba73ffac470" providerId="ADAL" clId="{3782E572-B3D2-47CC-8CBD-8650B400F4CB}" dt="2021-05-02T23:31:35.701" v="219" actId="478"/>
          <ac:picMkLst>
            <pc:docMk/>
            <pc:sldMk cId="1075355761" sldId="369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2T23:32:18.837" v="231" actId="478"/>
          <ac:picMkLst>
            <pc:docMk/>
            <pc:sldMk cId="1075355761" sldId="369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32:54.958" v="235" actId="1076"/>
          <ac:picMkLst>
            <pc:docMk/>
            <pc:sldMk cId="1075355761" sldId="369"/>
            <ac:picMk id="9" creationId="{FCF569C3-2901-4763-BA0D-005A93ED2DCF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8:33.085" v="704" actId="20577"/>
        <pc:sldMkLst>
          <pc:docMk/>
          <pc:sldMk cId="2410964488" sldId="371"/>
        </pc:sldMkLst>
        <pc:spChg chg="add mod">
          <ac:chgData name="Chompoonut  Harnrak" userId="c41eb19b-53e6-48b6-9180-4ba73ffac470" providerId="ADAL" clId="{3782E572-B3D2-47CC-8CBD-8650B400F4CB}" dt="2021-05-17T08:08:33.085" v="704" actId="20577"/>
          <ac:spMkLst>
            <pc:docMk/>
            <pc:sldMk cId="2410964488" sldId="371"/>
            <ac:spMk id="11" creationId="{5D8AE963-73FB-4DBD-9414-D9E871381517}"/>
          </ac:spMkLst>
        </pc:spChg>
        <pc:picChg chg="del">
          <ac:chgData name="Chompoonut  Harnrak" userId="c41eb19b-53e6-48b6-9180-4ba73ffac470" providerId="ADAL" clId="{3782E572-B3D2-47CC-8CBD-8650B400F4CB}" dt="2021-05-02T23:33:25.278" v="236" actId="478"/>
          <ac:picMkLst>
            <pc:docMk/>
            <pc:sldMk cId="2410964488" sldId="371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33:33.600" v="240" actId="1076"/>
          <ac:picMkLst>
            <pc:docMk/>
            <pc:sldMk cId="2410964488" sldId="371"/>
            <ac:picMk id="4" creationId="{1E7AAB42-F991-4351-8BDD-64649B28D431}"/>
          </ac:picMkLst>
        </pc:picChg>
        <pc:picChg chg="del">
          <ac:chgData name="Chompoonut  Harnrak" userId="c41eb19b-53e6-48b6-9180-4ba73ffac470" providerId="ADAL" clId="{3782E572-B3D2-47CC-8CBD-8650B400F4CB}" dt="2021-05-02T23:33:35.558" v="241" actId="478"/>
          <ac:picMkLst>
            <pc:docMk/>
            <pc:sldMk cId="2410964488" sldId="371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2T23:33:58.590" v="244" actId="14100"/>
          <ac:picMkLst>
            <pc:docMk/>
            <pc:sldMk cId="2410964488" sldId="371"/>
            <ac:picMk id="8" creationId="{1AB3813F-10DA-4E88-8816-9803CF6945E0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8:36.949" v="705" actId="20577"/>
        <pc:sldMkLst>
          <pc:docMk/>
          <pc:sldMk cId="3068934506" sldId="374"/>
        </pc:sldMkLst>
        <pc:spChg chg="add mod">
          <ac:chgData name="Chompoonut  Harnrak" userId="c41eb19b-53e6-48b6-9180-4ba73ffac470" providerId="ADAL" clId="{3782E572-B3D2-47CC-8CBD-8650B400F4CB}" dt="2021-05-17T08:08:36.949" v="705" actId="20577"/>
          <ac:spMkLst>
            <pc:docMk/>
            <pc:sldMk cId="3068934506" sldId="374"/>
            <ac:spMk id="7" creationId="{71FD7F77-E536-49AC-B63F-A36EB5FDBB6B}"/>
          </ac:spMkLst>
        </pc:spChg>
        <pc:picChg chg="add mod">
          <ac:chgData name="Chompoonut  Harnrak" userId="c41eb19b-53e6-48b6-9180-4ba73ffac470" providerId="ADAL" clId="{3782E572-B3D2-47CC-8CBD-8650B400F4CB}" dt="2021-05-02T23:36:12.015" v="255" actId="1076"/>
          <ac:picMkLst>
            <pc:docMk/>
            <pc:sldMk cId="3068934506" sldId="374"/>
            <ac:picMk id="3" creationId="{C0926EA5-1121-4E10-A844-6AC782D0179E}"/>
          </ac:picMkLst>
        </pc:picChg>
        <pc:picChg chg="del">
          <ac:chgData name="Chompoonut  Harnrak" userId="c41eb19b-53e6-48b6-9180-4ba73ffac470" providerId="ADAL" clId="{3782E572-B3D2-47CC-8CBD-8650B400F4CB}" dt="2021-05-02T23:34:31.412" v="247" actId="478"/>
          <ac:picMkLst>
            <pc:docMk/>
            <pc:sldMk cId="3068934506" sldId="374"/>
            <ac:picMk id="6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8:55.427" v="726" actId="1038"/>
        <pc:sldMkLst>
          <pc:docMk/>
          <pc:sldMk cId="943469614" sldId="377"/>
        </pc:sldMkLst>
        <pc:spChg chg="add mod">
          <ac:chgData name="Chompoonut  Harnrak" userId="c41eb19b-53e6-48b6-9180-4ba73ffac470" providerId="ADAL" clId="{3782E572-B3D2-47CC-8CBD-8650B400F4CB}" dt="2021-05-17T08:08:55.427" v="726" actId="1038"/>
          <ac:spMkLst>
            <pc:docMk/>
            <pc:sldMk cId="943469614" sldId="377"/>
            <ac:spMk id="10" creationId="{F8A0ACC0-FDC8-49F6-873C-ED8B3E13A76E}"/>
          </ac:spMkLst>
        </pc:spChg>
        <pc:picChg chg="mod modCrop">
          <ac:chgData name="Chompoonut  Harnrak" userId="c41eb19b-53e6-48b6-9180-4ba73ffac470" providerId="ADAL" clId="{3782E572-B3D2-47CC-8CBD-8650B400F4CB}" dt="2021-05-03T00:35:16.554" v="285" actId="1076"/>
          <ac:picMkLst>
            <pc:docMk/>
            <pc:sldMk cId="943469614" sldId="377"/>
            <ac:picMk id="2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2:13:30.588" v="393" actId="14100"/>
          <ac:picMkLst>
            <pc:docMk/>
            <pc:sldMk cId="943469614" sldId="377"/>
            <ac:picMk id="3" creationId="{D81668F0-5ABF-4A34-A17E-1EFB8E51326D}"/>
          </ac:picMkLst>
        </pc:picChg>
        <pc:picChg chg="add mod">
          <ac:chgData name="Chompoonut  Harnrak" userId="c41eb19b-53e6-48b6-9180-4ba73ffac470" providerId="ADAL" clId="{3782E572-B3D2-47CC-8CBD-8650B400F4CB}" dt="2021-05-03T00:36:52.832" v="296" actId="1076"/>
          <ac:picMkLst>
            <pc:docMk/>
            <pc:sldMk cId="943469614" sldId="377"/>
            <ac:picMk id="5" creationId="{590DC3AE-23A3-4D58-833D-2325E761E163}"/>
          </ac:picMkLst>
        </pc:picChg>
        <pc:picChg chg="mod ord">
          <ac:chgData name="Chompoonut  Harnrak" userId="c41eb19b-53e6-48b6-9180-4ba73ffac470" providerId="ADAL" clId="{3782E572-B3D2-47CC-8CBD-8650B400F4CB}" dt="2021-05-03T00:36:57.186" v="297" actId="1076"/>
          <ac:picMkLst>
            <pc:docMk/>
            <pc:sldMk cId="943469614" sldId="377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0:36:59.073" v="298" actId="1076"/>
          <ac:picMkLst>
            <pc:docMk/>
            <pc:sldMk cId="943469614" sldId="377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0:37:00.444" v="299" actId="1076"/>
          <ac:picMkLst>
            <pc:docMk/>
            <pc:sldMk cId="943469614" sldId="377"/>
            <ac:picMk id="8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3T00:34:52.362" v="279" actId="478"/>
          <ac:picMkLst>
            <pc:docMk/>
            <pc:sldMk cId="943469614" sldId="377"/>
            <ac:picMk id="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9:11.084" v="744" actId="1038"/>
        <pc:sldMkLst>
          <pc:docMk/>
          <pc:sldMk cId="1380806900" sldId="379"/>
        </pc:sldMkLst>
        <pc:spChg chg="add mod">
          <ac:chgData name="Chompoonut  Harnrak" userId="c41eb19b-53e6-48b6-9180-4ba73ffac470" providerId="ADAL" clId="{3782E572-B3D2-47CC-8CBD-8650B400F4CB}" dt="2021-05-17T08:09:11.084" v="744" actId="1038"/>
          <ac:spMkLst>
            <pc:docMk/>
            <pc:sldMk cId="1380806900" sldId="379"/>
            <ac:spMk id="9" creationId="{9177B654-82DE-4105-87CD-6A7469EFE588}"/>
          </ac:spMkLst>
        </pc:spChg>
        <pc:picChg chg="mod modCrop">
          <ac:chgData name="Chompoonut  Harnrak" userId="c41eb19b-53e6-48b6-9180-4ba73ffac470" providerId="ADAL" clId="{3782E572-B3D2-47CC-8CBD-8650B400F4CB}" dt="2021-05-03T00:47:15.596" v="302" actId="1076"/>
          <ac:picMkLst>
            <pc:docMk/>
            <pc:sldMk cId="1380806900" sldId="379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3T00:47:31.837" v="303" actId="478"/>
          <ac:picMkLst>
            <pc:docMk/>
            <pc:sldMk cId="1380806900" sldId="379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0:47:11.685" v="301"/>
          <ac:picMkLst>
            <pc:docMk/>
            <pc:sldMk cId="1380806900" sldId="379"/>
            <ac:picMk id="6" creationId="{3FB9858B-028A-4A98-8C62-D0AAFB2FB7CC}"/>
          </ac:picMkLst>
        </pc:picChg>
        <pc:picChg chg="add mod">
          <ac:chgData name="Chompoonut  Harnrak" userId="c41eb19b-53e6-48b6-9180-4ba73ffac470" providerId="ADAL" clId="{3782E572-B3D2-47CC-8CBD-8650B400F4CB}" dt="2021-05-03T00:47:43.567" v="308" actId="14100"/>
          <ac:picMkLst>
            <pc:docMk/>
            <pc:sldMk cId="1380806900" sldId="379"/>
            <ac:picMk id="8" creationId="{99A9D3F2-17C0-47C4-B821-A511FB9F76A2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9:25.745" v="773" actId="1037"/>
        <pc:sldMkLst>
          <pc:docMk/>
          <pc:sldMk cId="2954842661" sldId="380"/>
        </pc:sldMkLst>
        <pc:spChg chg="add mod">
          <ac:chgData name="Chompoonut  Harnrak" userId="c41eb19b-53e6-48b6-9180-4ba73ffac470" providerId="ADAL" clId="{3782E572-B3D2-47CC-8CBD-8650B400F4CB}" dt="2021-05-17T08:09:25.745" v="773" actId="1037"/>
          <ac:spMkLst>
            <pc:docMk/>
            <pc:sldMk cId="2954842661" sldId="380"/>
            <ac:spMk id="7" creationId="{994C6920-36BF-40A4-9B5B-44EC1815DE7F}"/>
          </ac:spMkLst>
        </pc:spChg>
        <pc:picChg chg="del">
          <ac:chgData name="Chompoonut  Harnrak" userId="c41eb19b-53e6-48b6-9180-4ba73ffac470" providerId="ADAL" clId="{3782E572-B3D2-47CC-8CBD-8650B400F4CB}" dt="2021-05-03T00:47:50.620" v="309" actId="478"/>
          <ac:picMkLst>
            <pc:docMk/>
            <pc:sldMk cId="2954842661" sldId="380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0:48:16.208" v="312" actId="14100"/>
          <ac:picMkLst>
            <pc:docMk/>
            <pc:sldMk cId="2954842661" sldId="380"/>
            <ac:picMk id="6" creationId="{98B50E0C-887F-4637-B5B4-FC0E0CFBC6AB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9:48.152" v="791" actId="14100"/>
        <pc:sldMkLst>
          <pc:docMk/>
          <pc:sldMk cId="2139767741" sldId="381"/>
        </pc:sldMkLst>
        <pc:spChg chg="del">
          <ac:chgData name="Chompoonut  Harnrak" userId="c41eb19b-53e6-48b6-9180-4ba73ffac470" providerId="ADAL" clId="{3782E572-B3D2-47CC-8CBD-8650B400F4CB}" dt="2021-05-03T02:26:07.707" v="406" actId="478"/>
          <ac:spMkLst>
            <pc:docMk/>
            <pc:sldMk cId="2139767741" sldId="381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3782E572-B3D2-47CC-8CBD-8650B400F4CB}" dt="2021-05-17T08:09:48.152" v="791" actId="14100"/>
          <ac:spMkLst>
            <pc:docMk/>
            <pc:sldMk cId="2139767741" sldId="381"/>
            <ac:spMk id="7" creationId="{24CD060E-586E-458D-A6B8-36F7181E67C0}"/>
          </ac:spMkLst>
        </pc:spChg>
        <pc:picChg chg="mod modCrop">
          <ac:chgData name="Chompoonut  Harnrak" userId="c41eb19b-53e6-48b6-9180-4ba73ffac470" providerId="ADAL" clId="{3782E572-B3D2-47CC-8CBD-8650B400F4CB}" dt="2021-05-03T02:26:20.264" v="408" actId="732"/>
          <ac:picMkLst>
            <pc:docMk/>
            <pc:sldMk cId="2139767741" sldId="381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2:26:47.434" v="413" actId="1076"/>
          <ac:picMkLst>
            <pc:docMk/>
            <pc:sldMk cId="2139767741" sldId="381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2:26:42.206" v="411" actId="14100"/>
          <ac:picMkLst>
            <pc:docMk/>
            <pc:sldMk cId="2139767741" sldId="381"/>
            <ac:picMk id="6" creationId="{0FFB0BDB-683B-47BB-AD1B-F11D0B192AF4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9:59.732" v="795" actId="14100"/>
        <pc:sldMkLst>
          <pc:docMk/>
          <pc:sldMk cId="974916384" sldId="382"/>
        </pc:sldMkLst>
        <pc:spChg chg="add mod">
          <ac:chgData name="Chompoonut  Harnrak" userId="c41eb19b-53e6-48b6-9180-4ba73ffac470" providerId="ADAL" clId="{3782E572-B3D2-47CC-8CBD-8650B400F4CB}" dt="2021-05-17T08:09:59.732" v="795" actId="14100"/>
          <ac:spMkLst>
            <pc:docMk/>
            <pc:sldMk cId="974916384" sldId="382"/>
            <ac:spMk id="8" creationId="{34D074E2-36CF-4DA2-A6E1-3F13D6590E25}"/>
          </ac:spMkLst>
        </pc:spChg>
        <pc:picChg chg="del">
          <ac:chgData name="Chompoonut  Harnrak" userId="c41eb19b-53e6-48b6-9180-4ba73ffac470" providerId="ADAL" clId="{3782E572-B3D2-47CC-8CBD-8650B400F4CB}" dt="2021-05-03T02:44:12.800" v="425" actId="478"/>
          <ac:picMkLst>
            <pc:docMk/>
            <pc:sldMk cId="974916384" sldId="382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2:44:31.074" v="431" actId="14100"/>
          <ac:picMkLst>
            <pc:docMk/>
            <pc:sldMk cId="974916384" sldId="382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2:44:20.153" v="428" actId="14100"/>
          <ac:picMkLst>
            <pc:docMk/>
            <pc:sldMk cId="974916384" sldId="382"/>
            <ac:picMk id="7" creationId="{75AACDD4-C427-4C81-92D2-0299AC8C2F7D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09:54.085" v="793" actId="14100"/>
        <pc:sldMkLst>
          <pc:docMk/>
          <pc:sldMk cId="3864925603" sldId="383"/>
        </pc:sldMkLst>
        <pc:spChg chg="del">
          <ac:chgData name="Chompoonut  Harnrak" userId="c41eb19b-53e6-48b6-9180-4ba73ffac470" providerId="ADAL" clId="{3782E572-B3D2-47CC-8CBD-8650B400F4CB}" dt="2021-05-03T02:43:01.840" v="417" actId="478"/>
          <ac:spMkLst>
            <pc:docMk/>
            <pc:sldMk cId="3864925603" sldId="383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3782E572-B3D2-47CC-8CBD-8650B400F4CB}" dt="2021-05-17T08:09:54.085" v="793" actId="14100"/>
          <ac:spMkLst>
            <pc:docMk/>
            <pc:sldMk cId="3864925603" sldId="383"/>
            <ac:spMk id="13" creationId="{67DB4FDD-A1C3-4A1A-935B-83F60132220E}"/>
          </ac:spMkLst>
        </pc:spChg>
        <pc:picChg chg="mod modCrop">
          <ac:chgData name="Chompoonut  Harnrak" userId="c41eb19b-53e6-48b6-9180-4ba73ffac470" providerId="ADAL" clId="{3782E572-B3D2-47CC-8CBD-8650B400F4CB}" dt="2021-05-03T02:43:15.215" v="418" actId="732"/>
          <ac:picMkLst>
            <pc:docMk/>
            <pc:sldMk cId="3864925603" sldId="383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2:43:29.417" v="422" actId="1076"/>
          <ac:picMkLst>
            <pc:docMk/>
            <pc:sldMk cId="3864925603" sldId="383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2:43:23.179" v="420"/>
          <ac:picMkLst>
            <pc:docMk/>
            <pc:sldMk cId="3864925603" sldId="383"/>
            <ac:picMk id="12" creationId="{476BC878-4B8C-4D96-B85F-17FEE424CC49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0:06.340" v="797" actId="14100"/>
        <pc:sldMkLst>
          <pc:docMk/>
          <pc:sldMk cId="2570676692" sldId="384"/>
        </pc:sldMkLst>
        <pc:spChg chg="del">
          <ac:chgData name="Chompoonut  Harnrak" userId="c41eb19b-53e6-48b6-9180-4ba73ffac470" providerId="ADAL" clId="{3782E572-B3D2-47CC-8CBD-8650B400F4CB}" dt="2021-05-03T02:46:26.993" v="434" actId="478"/>
          <ac:spMkLst>
            <pc:docMk/>
            <pc:sldMk cId="2570676692" sldId="384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3782E572-B3D2-47CC-8CBD-8650B400F4CB}" dt="2021-05-17T08:10:06.340" v="797" actId="14100"/>
          <ac:spMkLst>
            <pc:docMk/>
            <pc:sldMk cId="2570676692" sldId="384"/>
            <ac:spMk id="8" creationId="{B46A7295-69D8-463F-91D3-6856696D9E0D}"/>
          </ac:spMkLst>
        </pc:spChg>
        <pc:picChg chg="add del">
          <ac:chgData name="Chompoonut  Harnrak" userId="c41eb19b-53e6-48b6-9180-4ba73ffac470" providerId="ADAL" clId="{3782E572-B3D2-47CC-8CBD-8650B400F4CB}" dt="2021-05-03T02:46:36.199" v="437" actId="478"/>
          <ac:picMkLst>
            <pc:docMk/>
            <pc:sldMk cId="2570676692" sldId="384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2:51:35.055" v="443" actId="1076"/>
          <ac:picMkLst>
            <pc:docMk/>
            <pc:sldMk cId="2570676692" sldId="384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2:51:28.616" v="441" actId="1076"/>
          <ac:picMkLst>
            <pc:docMk/>
            <pc:sldMk cId="2570676692" sldId="384"/>
            <ac:picMk id="7" creationId="{DFB65A40-F398-4C89-AB5E-7365A12D3A92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0:15.730" v="799" actId="14100"/>
        <pc:sldMkLst>
          <pc:docMk/>
          <pc:sldMk cId="2055017598" sldId="385"/>
        </pc:sldMkLst>
        <pc:spChg chg="del">
          <ac:chgData name="Chompoonut  Harnrak" userId="c41eb19b-53e6-48b6-9180-4ba73ffac470" providerId="ADAL" clId="{3782E572-B3D2-47CC-8CBD-8650B400F4CB}" dt="2021-05-03T02:53:30.166" v="468" actId="478"/>
          <ac:spMkLst>
            <pc:docMk/>
            <pc:sldMk cId="2055017598" sldId="385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3782E572-B3D2-47CC-8CBD-8650B400F4CB}" dt="2021-05-17T08:10:15.730" v="799" actId="14100"/>
          <ac:spMkLst>
            <pc:docMk/>
            <pc:sldMk cId="2055017598" sldId="385"/>
            <ac:spMk id="10" creationId="{7E740BCB-A778-4477-B991-014794852ABF}"/>
          </ac:spMkLst>
        </pc:spChg>
        <pc:picChg chg="del">
          <ac:chgData name="Chompoonut  Harnrak" userId="c41eb19b-53e6-48b6-9180-4ba73ffac470" providerId="ADAL" clId="{3782E572-B3D2-47CC-8CBD-8650B400F4CB}" dt="2021-05-03T02:52:22.796" v="449" actId="478"/>
          <ac:picMkLst>
            <pc:docMk/>
            <pc:sldMk cId="2055017598" sldId="385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2:52:46.204" v="458" actId="1076"/>
          <ac:picMkLst>
            <pc:docMk/>
            <pc:sldMk cId="2055017598" sldId="385"/>
            <ac:picMk id="6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3T02:52:50.104" v="459" actId="478"/>
          <ac:picMkLst>
            <pc:docMk/>
            <pc:sldMk cId="2055017598" sldId="385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2:53:19.751" v="465" actId="1076"/>
          <ac:picMkLst>
            <pc:docMk/>
            <pc:sldMk cId="2055017598" sldId="385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3782E572-B3D2-47CC-8CBD-8650B400F4CB}" dt="2021-05-03T02:53:19.751" v="465" actId="1076"/>
          <ac:picMkLst>
            <pc:docMk/>
            <pc:sldMk cId="2055017598" sldId="385"/>
            <ac:picMk id="9" creationId="{00000000-0000-0000-0000-000000000000}"/>
          </ac:picMkLst>
        </pc:picChg>
        <pc:picChg chg="add mod ord">
          <ac:chgData name="Chompoonut  Harnrak" userId="c41eb19b-53e6-48b6-9180-4ba73ffac470" providerId="ADAL" clId="{3782E572-B3D2-47CC-8CBD-8650B400F4CB}" dt="2021-05-03T02:53:32.599" v="469" actId="1076"/>
          <ac:picMkLst>
            <pc:docMk/>
            <pc:sldMk cId="2055017598" sldId="385"/>
            <ac:picMk id="11" creationId="{F1DC9BF6-27C1-438B-8B93-658FC0905552}"/>
          </ac:picMkLst>
        </pc:picChg>
        <pc:picChg chg="add mod">
          <ac:chgData name="Chompoonut  Harnrak" userId="c41eb19b-53e6-48b6-9180-4ba73ffac470" providerId="ADAL" clId="{3782E572-B3D2-47CC-8CBD-8650B400F4CB}" dt="2021-05-03T02:53:34.640" v="470" actId="1076"/>
          <ac:picMkLst>
            <pc:docMk/>
            <pc:sldMk cId="2055017598" sldId="385"/>
            <ac:picMk id="12" creationId="{39CC2573-00C6-4BDA-B2AD-050DD23FCC53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0:21.049" v="801" actId="14100"/>
        <pc:sldMkLst>
          <pc:docMk/>
          <pc:sldMk cId="3663670922" sldId="386"/>
        </pc:sldMkLst>
        <pc:spChg chg="add mod">
          <ac:chgData name="Chompoonut  Harnrak" userId="c41eb19b-53e6-48b6-9180-4ba73ffac470" providerId="ADAL" clId="{3782E572-B3D2-47CC-8CBD-8650B400F4CB}" dt="2021-05-17T08:10:21.049" v="801" actId="14100"/>
          <ac:spMkLst>
            <pc:docMk/>
            <pc:sldMk cId="3663670922" sldId="386"/>
            <ac:spMk id="11" creationId="{847EE750-1DF9-4F31-B45B-7421B528CCD9}"/>
          </ac:spMkLst>
        </pc:spChg>
        <pc:picChg chg="add mod">
          <ac:chgData name="Chompoonut  Harnrak" userId="c41eb19b-53e6-48b6-9180-4ba73ffac470" providerId="ADAL" clId="{3782E572-B3D2-47CC-8CBD-8650B400F4CB}" dt="2021-05-03T03:04:24.073" v="475" actId="1076"/>
          <ac:picMkLst>
            <pc:docMk/>
            <pc:sldMk cId="3663670922" sldId="386"/>
            <ac:picMk id="6" creationId="{32382907-A5AC-40AE-B9D5-47EBF3DD1B4D}"/>
          </ac:picMkLst>
        </pc:picChg>
        <pc:picChg chg="del">
          <ac:chgData name="Chompoonut  Harnrak" userId="c41eb19b-53e6-48b6-9180-4ba73ffac470" providerId="ADAL" clId="{3782E572-B3D2-47CC-8CBD-8650B400F4CB}" dt="2021-05-03T03:04:12.953" v="471" actId="478"/>
          <ac:picMkLst>
            <pc:docMk/>
            <pc:sldMk cId="3663670922" sldId="386"/>
            <ac:picMk id="7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3T03:04:42.215" v="476" actId="478"/>
          <ac:picMkLst>
            <pc:docMk/>
            <pc:sldMk cId="3663670922" sldId="386"/>
            <ac:picMk id="9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13:35.973" v="486" actId="14100"/>
          <ac:picMkLst>
            <pc:docMk/>
            <pc:sldMk cId="3663670922" sldId="386"/>
            <ac:picMk id="10" creationId="{4B38C2CA-6B95-4D5B-9556-21E50DA95BE8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0:31.801" v="803" actId="14100"/>
        <pc:sldMkLst>
          <pc:docMk/>
          <pc:sldMk cId="2925403695" sldId="387"/>
        </pc:sldMkLst>
        <pc:spChg chg="add mod">
          <ac:chgData name="Chompoonut  Harnrak" userId="c41eb19b-53e6-48b6-9180-4ba73ffac470" providerId="ADAL" clId="{3782E572-B3D2-47CC-8CBD-8650B400F4CB}" dt="2021-05-17T08:10:31.801" v="803" actId="14100"/>
          <ac:spMkLst>
            <pc:docMk/>
            <pc:sldMk cId="2925403695" sldId="387"/>
            <ac:spMk id="11" creationId="{465EF685-C45C-496B-84F2-5B1A26C56A83}"/>
          </ac:spMkLst>
        </pc:spChg>
        <pc:picChg chg="del">
          <ac:chgData name="Chompoonut  Harnrak" userId="c41eb19b-53e6-48b6-9180-4ba73ffac470" providerId="ADAL" clId="{3782E572-B3D2-47CC-8CBD-8650B400F4CB}" dt="2021-05-03T03:14:18.547" v="487" actId="478"/>
          <ac:picMkLst>
            <pc:docMk/>
            <pc:sldMk cId="2925403695" sldId="387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14:57.423" v="495" actId="1076"/>
          <ac:picMkLst>
            <pc:docMk/>
            <pc:sldMk cId="2925403695" sldId="387"/>
            <ac:picMk id="7" creationId="{2B521539-8740-450A-B947-FF6B0FE7F873}"/>
          </ac:picMkLst>
        </pc:picChg>
        <pc:picChg chg="del">
          <ac:chgData name="Chompoonut  Harnrak" userId="c41eb19b-53e6-48b6-9180-4ba73ffac470" providerId="ADAL" clId="{3782E572-B3D2-47CC-8CBD-8650B400F4CB}" dt="2021-05-03T03:14:35.172" v="491" actId="478"/>
          <ac:picMkLst>
            <pc:docMk/>
            <pc:sldMk cId="2925403695" sldId="387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14:59.067" v="496" actId="1076"/>
          <ac:picMkLst>
            <pc:docMk/>
            <pc:sldMk cId="2925403695" sldId="387"/>
            <ac:picMk id="10" creationId="{73401B58-A33F-40C6-8E0F-36A6E2CDBD8C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0:35.195" v="804" actId="20577"/>
        <pc:sldMkLst>
          <pc:docMk/>
          <pc:sldMk cId="2231193565" sldId="388"/>
        </pc:sldMkLst>
        <pc:spChg chg="add mod">
          <ac:chgData name="Chompoonut  Harnrak" userId="c41eb19b-53e6-48b6-9180-4ba73ffac470" providerId="ADAL" clId="{3782E572-B3D2-47CC-8CBD-8650B400F4CB}" dt="2021-05-17T08:10:35.195" v="804" actId="20577"/>
          <ac:spMkLst>
            <pc:docMk/>
            <pc:sldMk cId="2231193565" sldId="388"/>
            <ac:spMk id="10" creationId="{713C6DED-C27F-4CA5-8A4F-4D86537F1C04}"/>
          </ac:spMkLst>
        </pc:spChg>
        <pc:picChg chg="del">
          <ac:chgData name="Chompoonut  Harnrak" userId="c41eb19b-53e6-48b6-9180-4ba73ffac470" providerId="ADAL" clId="{3782E572-B3D2-47CC-8CBD-8650B400F4CB}" dt="2021-05-03T03:16:57.597" v="498" actId="478"/>
          <ac:picMkLst>
            <pc:docMk/>
            <pc:sldMk cId="2231193565" sldId="388"/>
            <ac:picMk id="4" creationId="{00000000-0000-0000-0000-000000000000}"/>
          </ac:picMkLst>
        </pc:picChg>
        <pc:picChg chg="ord">
          <ac:chgData name="Chompoonut  Harnrak" userId="c41eb19b-53e6-48b6-9180-4ba73ffac470" providerId="ADAL" clId="{3782E572-B3D2-47CC-8CBD-8650B400F4CB}" dt="2021-05-03T03:17:11.305" v="503" actId="166"/>
          <ac:picMkLst>
            <pc:docMk/>
            <pc:sldMk cId="2231193565" sldId="388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17:15.555" v="505" actId="1076"/>
          <ac:picMkLst>
            <pc:docMk/>
            <pc:sldMk cId="2231193565" sldId="388"/>
            <ac:picMk id="7" creationId="{E1C12C30-025E-41AC-AA76-142D82830D9B}"/>
          </ac:picMkLst>
        </pc:picChg>
        <pc:picChg chg="add del">
          <ac:chgData name="Chompoonut  Harnrak" userId="c41eb19b-53e6-48b6-9180-4ba73ffac470" providerId="ADAL" clId="{3782E572-B3D2-47CC-8CBD-8650B400F4CB}" dt="2021-05-03T03:18:08.926" v="511" actId="22"/>
          <ac:picMkLst>
            <pc:docMk/>
            <pc:sldMk cId="2231193565" sldId="388"/>
            <ac:picMk id="9" creationId="{BB285C00-7809-49D0-A1E1-510175A2EE3B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0:41.962" v="806" actId="14100"/>
        <pc:sldMkLst>
          <pc:docMk/>
          <pc:sldMk cId="1856949358" sldId="389"/>
        </pc:sldMkLst>
        <pc:spChg chg="add mod">
          <ac:chgData name="Chompoonut  Harnrak" userId="c41eb19b-53e6-48b6-9180-4ba73ffac470" providerId="ADAL" clId="{3782E572-B3D2-47CC-8CBD-8650B400F4CB}" dt="2021-05-17T08:10:41.962" v="806" actId="14100"/>
          <ac:spMkLst>
            <pc:docMk/>
            <pc:sldMk cId="1856949358" sldId="389"/>
            <ac:spMk id="7" creationId="{A6124BC7-7931-408B-80DD-32E782EBFB3E}"/>
          </ac:spMkLst>
        </pc:spChg>
        <pc:picChg chg="del">
          <ac:chgData name="Chompoonut  Harnrak" userId="c41eb19b-53e6-48b6-9180-4ba73ffac470" providerId="ADAL" clId="{3782E572-B3D2-47CC-8CBD-8650B400F4CB}" dt="2021-05-03T03:17:28.905" v="506" actId="478"/>
          <ac:picMkLst>
            <pc:docMk/>
            <pc:sldMk cId="1856949358" sldId="389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17:54.099" v="509" actId="14100"/>
          <ac:picMkLst>
            <pc:docMk/>
            <pc:sldMk cId="1856949358" sldId="389"/>
            <ac:picMk id="6" creationId="{FF762DCC-0AC7-4A6A-B059-97B5F8D3CE54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0:45.638" v="807" actId="20577"/>
        <pc:sldMkLst>
          <pc:docMk/>
          <pc:sldMk cId="1238018765" sldId="390"/>
        </pc:sldMkLst>
        <pc:spChg chg="add mod">
          <ac:chgData name="Chompoonut  Harnrak" userId="c41eb19b-53e6-48b6-9180-4ba73ffac470" providerId="ADAL" clId="{3782E572-B3D2-47CC-8CBD-8650B400F4CB}" dt="2021-05-17T08:10:45.638" v="807" actId="20577"/>
          <ac:spMkLst>
            <pc:docMk/>
            <pc:sldMk cId="1238018765" sldId="390"/>
            <ac:spMk id="8" creationId="{1425D757-F028-45E9-91FC-D56CFAC446CE}"/>
          </ac:spMkLst>
        </pc:spChg>
        <pc:picChg chg="add mod">
          <ac:chgData name="Chompoonut  Harnrak" userId="c41eb19b-53e6-48b6-9180-4ba73ffac470" providerId="ADAL" clId="{3782E572-B3D2-47CC-8CBD-8650B400F4CB}" dt="2021-05-03T03:19:43.684" v="526" actId="14100"/>
          <ac:picMkLst>
            <pc:docMk/>
            <pc:sldMk cId="1238018765" sldId="390"/>
            <ac:picMk id="5" creationId="{8C2AE586-8357-409B-BDCA-EA587556223A}"/>
          </ac:picMkLst>
        </pc:picChg>
        <pc:picChg chg="del">
          <ac:chgData name="Chompoonut  Harnrak" userId="c41eb19b-53e6-48b6-9180-4ba73ffac470" providerId="ADAL" clId="{3782E572-B3D2-47CC-8CBD-8650B400F4CB}" dt="2021-05-03T03:19:35.403" v="523" actId="478"/>
          <ac:picMkLst>
            <pc:docMk/>
            <pc:sldMk cId="1238018765" sldId="390"/>
            <ac:picMk id="6" creationId="{00000000-0000-0000-0000-000000000000}"/>
          </ac:picMkLst>
        </pc:picChg>
      </pc:sldChg>
      <pc:sldChg chg="addSp modSp mod">
        <pc:chgData name="Chompoonut  Harnrak" userId="c41eb19b-53e6-48b6-9180-4ba73ffac470" providerId="ADAL" clId="{3782E572-B3D2-47CC-8CBD-8650B400F4CB}" dt="2021-05-17T08:10:52.180" v="808" actId="20577"/>
        <pc:sldMkLst>
          <pc:docMk/>
          <pc:sldMk cId="483242918" sldId="391"/>
        </pc:sldMkLst>
        <pc:spChg chg="add mod">
          <ac:chgData name="Chompoonut  Harnrak" userId="c41eb19b-53e6-48b6-9180-4ba73ffac470" providerId="ADAL" clId="{3782E572-B3D2-47CC-8CBD-8650B400F4CB}" dt="2021-05-17T08:10:52.180" v="808" actId="20577"/>
          <ac:spMkLst>
            <pc:docMk/>
            <pc:sldMk cId="483242918" sldId="391"/>
            <ac:spMk id="12" creationId="{AC3062B1-50C3-4E91-901B-DC05A1537FA5}"/>
          </ac:spMkLst>
        </pc:spChg>
        <pc:picChg chg="add mod">
          <ac:chgData name="Chompoonut  Harnrak" userId="c41eb19b-53e6-48b6-9180-4ba73ffac470" providerId="ADAL" clId="{3782E572-B3D2-47CC-8CBD-8650B400F4CB}" dt="2021-05-03T03:22:28.848" v="532" actId="14100"/>
          <ac:picMkLst>
            <pc:docMk/>
            <pc:sldMk cId="483242918" sldId="391"/>
            <ac:picMk id="5" creationId="{A58D8396-EB92-4997-B766-878B9E76006F}"/>
          </ac:picMkLst>
        </pc:picChg>
        <pc:picChg chg="mod modCrop">
          <ac:chgData name="Chompoonut  Harnrak" userId="c41eb19b-53e6-48b6-9180-4ba73ffac470" providerId="ADAL" clId="{3782E572-B3D2-47CC-8CBD-8650B400F4CB}" dt="2021-05-03T03:22:07.650" v="529" actId="732"/>
          <ac:picMkLst>
            <pc:docMk/>
            <pc:sldMk cId="483242918" sldId="391"/>
            <ac:picMk id="10" creationId="{00000000-0000-0000-0000-000000000000}"/>
          </ac:picMkLst>
        </pc:picChg>
      </pc:sldChg>
      <pc:sldChg chg="addSp modSp mod">
        <pc:chgData name="Chompoonut  Harnrak" userId="c41eb19b-53e6-48b6-9180-4ba73ffac470" providerId="ADAL" clId="{3782E572-B3D2-47CC-8CBD-8650B400F4CB}" dt="2021-05-17T08:11:10.579" v="812" actId="20577"/>
        <pc:sldMkLst>
          <pc:docMk/>
          <pc:sldMk cId="251525011" sldId="392"/>
        </pc:sldMkLst>
        <pc:spChg chg="add mod">
          <ac:chgData name="Chompoonut  Harnrak" userId="c41eb19b-53e6-48b6-9180-4ba73ffac470" providerId="ADAL" clId="{3782E572-B3D2-47CC-8CBD-8650B400F4CB}" dt="2021-05-17T08:11:10.579" v="812" actId="20577"/>
          <ac:spMkLst>
            <pc:docMk/>
            <pc:sldMk cId="251525011" sldId="392"/>
            <ac:spMk id="6" creationId="{38AC8151-67DA-4F08-8E90-3F1094666430}"/>
          </ac:spMkLst>
        </pc:spChg>
      </pc:sldChg>
      <pc:sldChg chg="addSp modSp mod">
        <pc:chgData name="Chompoonut  Harnrak" userId="c41eb19b-53e6-48b6-9180-4ba73ffac470" providerId="ADAL" clId="{3782E572-B3D2-47CC-8CBD-8650B400F4CB}" dt="2021-05-17T08:11:18.687" v="814" actId="20577"/>
        <pc:sldMkLst>
          <pc:docMk/>
          <pc:sldMk cId="1186269348" sldId="394"/>
        </pc:sldMkLst>
        <pc:spChg chg="add mod">
          <ac:chgData name="Chompoonut  Harnrak" userId="c41eb19b-53e6-48b6-9180-4ba73ffac470" providerId="ADAL" clId="{3782E572-B3D2-47CC-8CBD-8650B400F4CB}" dt="2021-05-17T08:11:18.687" v="814" actId="20577"/>
          <ac:spMkLst>
            <pc:docMk/>
            <pc:sldMk cId="1186269348" sldId="394"/>
            <ac:spMk id="7" creationId="{60E40947-54BB-4776-BA5A-3F4BAC461A6C}"/>
          </ac:spMkLst>
        </pc:spChg>
      </pc:sldChg>
      <pc:sldChg chg="addSp modSp mod">
        <pc:chgData name="Chompoonut  Harnrak" userId="c41eb19b-53e6-48b6-9180-4ba73ffac470" providerId="ADAL" clId="{3782E572-B3D2-47CC-8CBD-8650B400F4CB}" dt="2021-05-17T08:11:14.183" v="813" actId="20577"/>
        <pc:sldMkLst>
          <pc:docMk/>
          <pc:sldMk cId="3297450460" sldId="395"/>
        </pc:sldMkLst>
        <pc:spChg chg="add mod">
          <ac:chgData name="Chompoonut  Harnrak" userId="c41eb19b-53e6-48b6-9180-4ba73ffac470" providerId="ADAL" clId="{3782E572-B3D2-47CC-8CBD-8650B400F4CB}" dt="2021-05-17T08:11:14.183" v="813" actId="20577"/>
          <ac:spMkLst>
            <pc:docMk/>
            <pc:sldMk cId="3297450460" sldId="395"/>
            <ac:spMk id="7" creationId="{19C94FDE-237C-42B7-B933-835A0BD44903}"/>
          </ac:spMkLst>
        </pc:spChg>
      </pc:sldChg>
      <pc:sldChg chg="addSp modSp mod">
        <pc:chgData name="Chompoonut  Harnrak" userId="c41eb19b-53e6-48b6-9180-4ba73ffac470" providerId="ADAL" clId="{3782E572-B3D2-47CC-8CBD-8650B400F4CB}" dt="2021-05-17T08:11:23.065" v="815" actId="20577"/>
        <pc:sldMkLst>
          <pc:docMk/>
          <pc:sldMk cId="3017853525" sldId="396"/>
        </pc:sldMkLst>
        <pc:spChg chg="add mod">
          <ac:chgData name="Chompoonut  Harnrak" userId="c41eb19b-53e6-48b6-9180-4ba73ffac470" providerId="ADAL" clId="{3782E572-B3D2-47CC-8CBD-8650B400F4CB}" dt="2021-05-17T08:11:23.065" v="815" actId="20577"/>
          <ac:spMkLst>
            <pc:docMk/>
            <pc:sldMk cId="3017853525" sldId="396"/>
            <ac:spMk id="6" creationId="{9F5F88C4-CC48-4AEB-B3D6-4F8BD73E998A}"/>
          </ac:spMkLst>
        </pc:spChg>
      </pc:sldChg>
      <pc:sldChg chg="addSp modSp mod">
        <pc:chgData name="Chompoonut  Harnrak" userId="c41eb19b-53e6-48b6-9180-4ba73ffac470" providerId="ADAL" clId="{3782E572-B3D2-47CC-8CBD-8650B400F4CB}" dt="2021-05-17T08:11:00.723" v="810" actId="20577"/>
        <pc:sldMkLst>
          <pc:docMk/>
          <pc:sldMk cId="1701072189" sldId="397"/>
        </pc:sldMkLst>
        <pc:spChg chg="add mod">
          <ac:chgData name="Chompoonut  Harnrak" userId="c41eb19b-53e6-48b6-9180-4ba73ffac470" providerId="ADAL" clId="{3782E572-B3D2-47CC-8CBD-8650B400F4CB}" dt="2021-05-17T08:11:00.723" v="810" actId="20577"/>
          <ac:spMkLst>
            <pc:docMk/>
            <pc:sldMk cId="1701072189" sldId="397"/>
            <ac:spMk id="17" creationId="{244BFE6F-056A-4D1D-9C8D-D12C058EC430}"/>
          </ac:spMkLst>
        </pc:spChg>
        <pc:picChg chg="mod modCrop">
          <ac:chgData name="Chompoonut  Harnrak" userId="c41eb19b-53e6-48b6-9180-4ba73ffac470" providerId="ADAL" clId="{3782E572-B3D2-47CC-8CBD-8650B400F4CB}" dt="2021-05-03T03:41:19.983" v="545" actId="732"/>
          <ac:picMkLst>
            <pc:docMk/>
            <pc:sldMk cId="1701072189" sldId="397"/>
            <ac:picMk id="10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41:21.808" v="546"/>
          <ac:picMkLst>
            <pc:docMk/>
            <pc:sldMk cId="1701072189" sldId="397"/>
            <ac:picMk id="16" creationId="{54CFF05C-7413-4215-A65E-36CED2F73954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0:56.628" v="809" actId="20577"/>
        <pc:sldMkLst>
          <pc:docMk/>
          <pc:sldMk cId="152632828" sldId="398"/>
        </pc:sldMkLst>
        <pc:spChg chg="add mod">
          <ac:chgData name="Chompoonut  Harnrak" userId="c41eb19b-53e6-48b6-9180-4ba73ffac470" providerId="ADAL" clId="{3782E572-B3D2-47CC-8CBD-8650B400F4CB}" dt="2021-05-17T08:10:56.628" v="809" actId="20577"/>
          <ac:spMkLst>
            <pc:docMk/>
            <pc:sldMk cId="152632828" sldId="398"/>
            <ac:spMk id="10" creationId="{AA29B382-414B-4625-B97E-386712E1C097}"/>
          </ac:spMkLst>
        </pc:spChg>
        <pc:picChg chg="del">
          <ac:chgData name="Chompoonut  Harnrak" userId="c41eb19b-53e6-48b6-9180-4ba73ffac470" providerId="ADAL" clId="{3782E572-B3D2-47CC-8CBD-8650B400F4CB}" dt="2021-05-03T03:39:53.476" v="534" actId="478"/>
          <ac:picMkLst>
            <pc:docMk/>
            <pc:sldMk cId="152632828" sldId="398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3782E572-B3D2-47CC-8CBD-8650B400F4CB}" dt="2021-05-03T03:40:41.280" v="538" actId="478"/>
          <ac:picMkLst>
            <pc:docMk/>
            <pc:sldMk cId="152632828" sldId="398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39:58.700" v="537" actId="14100"/>
          <ac:picMkLst>
            <pc:docMk/>
            <pc:sldMk cId="152632828" sldId="398"/>
            <ac:picMk id="7" creationId="{46900205-915A-4F23-A5F3-CD4D263D1EDD}"/>
          </ac:picMkLst>
        </pc:picChg>
        <pc:picChg chg="add mod">
          <ac:chgData name="Chompoonut  Harnrak" userId="c41eb19b-53e6-48b6-9180-4ba73ffac470" providerId="ADAL" clId="{3782E572-B3D2-47CC-8CBD-8650B400F4CB}" dt="2021-05-03T03:41:05.318" v="544" actId="1582"/>
          <ac:picMkLst>
            <pc:docMk/>
            <pc:sldMk cId="152632828" sldId="398"/>
            <ac:picMk id="9" creationId="{4633391F-578E-44DF-80F5-DE3B673973EA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1:05.646" v="811" actId="20577"/>
        <pc:sldMkLst>
          <pc:docMk/>
          <pc:sldMk cId="3203510367" sldId="399"/>
        </pc:sldMkLst>
        <pc:spChg chg="add mod">
          <ac:chgData name="Chompoonut  Harnrak" userId="c41eb19b-53e6-48b6-9180-4ba73ffac470" providerId="ADAL" clId="{3782E572-B3D2-47CC-8CBD-8650B400F4CB}" dt="2021-05-17T08:11:05.646" v="811" actId="20577"/>
          <ac:spMkLst>
            <pc:docMk/>
            <pc:sldMk cId="3203510367" sldId="399"/>
            <ac:spMk id="14" creationId="{241E08E0-A418-46E0-A261-E6BF04D3C5D8}"/>
          </ac:spMkLst>
        </pc:spChg>
        <pc:picChg chg="del">
          <ac:chgData name="Chompoonut  Harnrak" userId="c41eb19b-53e6-48b6-9180-4ba73ffac470" providerId="ADAL" clId="{3782E572-B3D2-47CC-8CBD-8650B400F4CB}" dt="2021-05-03T03:42:20.287" v="616" actId="478"/>
          <ac:picMkLst>
            <pc:docMk/>
            <pc:sldMk cId="3203510367" sldId="399"/>
            <ac:picMk id="4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3:42:39.585" v="621" actId="1076"/>
          <ac:picMkLst>
            <pc:docMk/>
            <pc:sldMk cId="3203510367" sldId="399"/>
            <ac:picMk id="7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3:42:39.585" v="621" actId="1076"/>
          <ac:picMkLst>
            <pc:docMk/>
            <pc:sldMk cId="3203510367" sldId="399"/>
            <ac:picMk id="8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3:42:39.585" v="621" actId="1076"/>
          <ac:picMkLst>
            <pc:docMk/>
            <pc:sldMk cId="3203510367" sldId="399"/>
            <ac:picMk id="9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3:42:39.585" v="621" actId="1076"/>
          <ac:picMkLst>
            <pc:docMk/>
            <pc:sldMk cId="3203510367" sldId="399"/>
            <ac:picMk id="10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3:42:39.585" v="621" actId="1076"/>
          <ac:picMkLst>
            <pc:docMk/>
            <pc:sldMk cId="3203510367" sldId="399"/>
            <ac:picMk id="11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3:42:39.585" v="621" actId="1076"/>
          <ac:picMkLst>
            <pc:docMk/>
            <pc:sldMk cId="3203510367" sldId="399"/>
            <ac:picMk id="12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42:29.399" v="618" actId="14100"/>
          <ac:picMkLst>
            <pc:docMk/>
            <pc:sldMk cId="3203510367" sldId="399"/>
            <ac:picMk id="13" creationId="{820ED0A5-B82F-4F70-9D38-340DCA650264}"/>
          </ac:picMkLst>
        </pc:picChg>
        <pc:picChg chg="mod">
          <ac:chgData name="Chompoonut  Harnrak" userId="c41eb19b-53e6-48b6-9180-4ba73ffac470" providerId="ADAL" clId="{3782E572-B3D2-47CC-8CBD-8650B400F4CB}" dt="2021-05-03T03:42:39.585" v="621" actId="1076"/>
          <ac:picMkLst>
            <pc:docMk/>
            <pc:sldMk cId="3203510367" sldId="399"/>
            <ac:picMk id="2050" creationId="{00000000-0000-0000-0000-000000000000}"/>
          </ac:picMkLst>
        </pc:picChg>
        <pc:picChg chg="mod">
          <ac:chgData name="Chompoonut  Harnrak" userId="c41eb19b-53e6-48b6-9180-4ba73ffac470" providerId="ADAL" clId="{3782E572-B3D2-47CC-8CBD-8650B400F4CB}" dt="2021-05-03T03:42:39.585" v="621" actId="1076"/>
          <ac:picMkLst>
            <pc:docMk/>
            <pc:sldMk cId="3203510367" sldId="399"/>
            <ac:picMk id="2052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3782E572-B3D2-47CC-8CBD-8650B400F4CB}" dt="2021-05-17T08:11:27.512" v="816" actId="20577"/>
        <pc:sldMkLst>
          <pc:docMk/>
          <pc:sldMk cId="2113618693" sldId="400"/>
        </pc:sldMkLst>
        <pc:spChg chg="add mod">
          <ac:chgData name="Chompoonut  Harnrak" userId="c41eb19b-53e6-48b6-9180-4ba73ffac470" providerId="ADAL" clId="{3782E572-B3D2-47CC-8CBD-8650B400F4CB}" dt="2021-05-17T08:11:27.512" v="816" actId="20577"/>
          <ac:spMkLst>
            <pc:docMk/>
            <pc:sldMk cId="2113618693" sldId="400"/>
            <ac:spMk id="7" creationId="{84AC3294-8EBE-464B-948E-4D81E653E5D1}"/>
          </ac:spMkLst>
        </pc:spChg>
        <pc:picChg chg="del">
          <ac:chgData name="Chompoonut  Harnrak" userId="c41eb19b-53e6-48b6-9180-4ba73ffac470" providerId="ADAL" clId="{3782E572-B3D2-47CC-8CBD-8650B400F4CB}" dt="2021-05-03T03:46:30.148" v="627" actId="478"/>
          <ac:picMkLst>
            <pc:docMk/>
            <pc:sldMk cId="2113618693" sldId="400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3782E572-B3D2-47CC-8CBD-8650B400F4CB}" dt="2021-05-03T03:53:07.588" v="657" actId="14100"/>
          <ac:picMkLst>
            <pc:docMk/>
            <pc:sldMk cId="2113618693" sldId="400"/>
            <ac:picMk id="6" creationId="{8DB4F1D5-4A33-4F56-951C-2F2FB7941C15}"/>
          </ac:picMkLst>
        </pc:picChg>
      </pc:sldChg>
    </pc:docChg>
  </pc:docChgLst>
  <pc:docChgLst>
    <pc:chgData name="Shoko Kakuda" userId="S::kakuda@jfbkk.or.th::40706642-bbdd-4be4-a46a-1d3174691c72" providerId="AD" clId="Web-{944DF7EE-230E-4AF6-982A-927EB1AF8B77}"/>
    <pc:docChg chg="modSld">
      <pc:chgData name="Shoko Kakuda" userId="S::kakuda@jfbkk.or.th::40706642-bbdd-4be4-a46a-1d3174691c72" providerId="AD" clId="Web-{944DF7EE-230E-4AF6-982A-927EB1AF8B77}" dt="2022-02-04T04:53:32.436" v="13" actId="1076"/>
      <pc:docMkLst>
        <pc:docMk/>
      </pc:docMkLst>
      <pc:sldChg chg="addSp modSp">
        <pc:chgData name="Shoko Kakuda" userId="S::kakuda@jfbkk.or.th::40706642-bbdd-4be4-a46a-1d3174691c72" providerId="AD" clId="Web-{944DF7EE-230E-4AF6-982A-927EB1AF8B77}" dt="2022-02-04T04:53:10.326" v="7" actId="1076"/>
        <pc:sldMkLst>
          <pc:docMk/>
          <pc:sldMk cId="1380806900" sldId="379"/>
        </pc:sldMkLst>
        <pc:picChg chg="add mod modCrop">
          <ac:chgData name="Shoko Kakuda" userId="S::kakuda@jfbkk.or.th::40706642-bbdd-4be4-a46a-1d3174691c72" providerId="AD" clId="Web-{944DF7EE-230E-4AF6-982A-927EB1AF8B77}" dt="2022-02-04T04:53:10.326" v="7" actId="1076"/>
          <ac:picMkLst>
            <pc:docMk/>
            <pc:sldMk cId="1380806900" sldId="379"/>
            <ac:picMk id="2" creationId="{69AEDD2F-1782-4E14-B3F1-9AE9C7870421}"/>
          </ac:picMkLst>
        </pc:picChg>
      </pc:sldChg>
      <pc:sldChg chg="addSp modSp">
        <pc:chgData name="Shoko Kakuda" userId="S::kakuda@jfbkk.or.th::40706642-bbdd-4be4-a46a-1d3174691c72" providerId="AD" clId="Web-{944DF7EE-230E-4AF6-982A-927EB1AF8B77}" dt="2022-02-04T04:53:32.436" v="13" actId="1076"/>
        <pc:sldMkLst>
          <pc:docMk/>
          <pc:sldMk cId="2231193565" sldId="388"/>
        </pc:sldMkLst>
        <pc:picChg chg="add mod">
          <ac:chgData name="Shoko Kakuda" userId="S::kakuda@jfbkk.or.th::40706642-bbdd-4be4-a46a-1d3174691c72" providerId="AD" clId="Web-{944DF7EE-230E-4AF6-982A-927EB1AF8B77}" dt="2022-02-04T04:53:32.436" v="13" actId="1076"/>
          <ac:picMkLst>
            <pc:docMk/>
            <pc:sldMk cId="2231193565" sldId="388"/>
            <ac:picMk id="2" creationId="{424B3B32-60AA-4CAD-BCDA-EABB53E58942}"/>
          </ac:picMkLst>
        </pc:picChg>
      </pc:sldChg>
    </pc:docChg>
  </pc:docChgLst>
  <pc:docChgLst>
    <pc:chgData name="Keiko Kojima" userId="6899f029-7342-413a-b38b-6a9d55270ecb" providerId="ADAL" clId="{9F2313BF-64BB-466B-B073-BE9F7AA462DC}"/>
    <pc:docChg chg="modSld">
      <pc:chgData name="Keiko Kojima" userId="6899f029-7342-413a-b38b-6a9d55270ecb" providerId="ADAL" clId="{9F2313BF-64BB-466B-B073-BE9F7AA462DC}" dt="2022-03-27T11:07:35.527" v="23" actId="1582"/>
      <pc:docMkLst>
        <pc:docMk/>
      </pc:docMkLst>
      <pc:sldChg chg="modSp mod">
        <pc:chgData name="Keiko Kojima" userId="6899f029-7342-413a-b38b-6a9d55270ecb" providerId="ADAL" clId="{9F2313BF-64BB-466B-B073-BE9F7AA462DC}" dt="2022-03-27T11:05:41.327" v="14" actId="1038"/>
        <pc:sldMkLst>
          <pc:docMk/>
          <pc:sldMk cId="3634889624" sldId="317"/>
        </pc:sldMkLst>
        <pc:spChg chg="mod">
          <ac:chgData name="Keiko Kojima" userId="6899f029-7342-413a-b38b-6a9d55270ecb" providerId="ADAL" clId="{9F2313BF-64BB-466B-B073-BE9F7AA462DC}" dt="2022-03-27T11:05:41.327" v="14" actId="1038"/>
          <ac:spMkLst>
            <pc:docMk/>
            <pc:sldMk cId="3634889624" sldId="317"/>
            <ac:spMk id="12" creationId="{EDD80698-75F5-4AF2-A5EC-C811120A2A80}"/>
          </ac:spMkLst>
        </pc:spChg>
      </pc:sldChg>
      <pc:sldChg chg="modSp mod">
        <pc:chgData name="Keiko Kojima" userId="6899f029-7342-413a-b38b-6a9d55270ecb" providerId="ADAL" clId="{9F2313BF-64BB-466B-B073-BE9F7AA462DC}" dt="2022-03-27T11:04:31.610" v="0" actId="1582"/>
        <pc:sldMkLst>
          <pc:docMk/>
          <pc:sldMk cId="2360120474" sldId="366"/>
        </pc:sldMkLst>
        <pc:picChg chg="mod">
          <ac:chgData name="Keiko Kojima" userId="6899f029-7342-413a-b38b-6a9d55270ecb" providerId="ADAL" clId="{9F2313BF-64BB-466B-B073-BE9F7AA462DC}" dt="2022-03-27T11:04:31.610" v="0" actId="1582"/>
          <ac:picMkLst>
            <pc:docMk/>
            <pc:sldMk cId="2360120474" sldId="366"/>
            <ac:picMk id="15" creationId="{328E218F-C64A-4DC0-9AA7-23BCE3E76C99}"/>
          </ac:picMkLst>
        </pc:picChg>
      </pc:sldChg>
      <pc:sldChg chg="modSp mod">
        <pc:chgData name="Keiko Kojima" userId="6899f029-7342-413a-b38b-6a9d55270ecb" providerId="ADAL" clId="{9F2313BF-64BB-466B-B073-BE9F7AA462DC}" dt="2022-03-27T11:05:28.355" v="11" actId="1038"/>
        <pc:sldMkLst>
          <pc:docMk/>
          <pc:sldMk cId="2954842661" sldId="380"/>
        </pc:sldMkLst>
        <pc:spChg chg="mod">
          <ac:chgData name="Keiko Kojima" userId="6899f029-7342-413a-b38b-6a9d55270ecb" providerId="ADAL" clId="{9F2313BF-64BB-466B-B073-BE9F7AA462DC}" dt="2022-03-27T11:05:28.355" v="11" actId="1038"/>
          <ac:spMkLst>
            <pc:docMk/>
            <pc:sldMk cId="2954842661" sldId="380"/>
            <ac:spMk id="12" creationId="{8A540B22-3737-408F-88C0-BEF783672323}"/>
          </ac:spMkLst>
        </pc:spChg>
        <pc:picChg chg="mod">
          <ac:chgData name="Keiko Kojima" userId="6899f029-7342-413a-b38b-6a9d55270ecb" providerId="ADAL" clId="{9F2313BF-64BB-466B-B073-BE9F7AA462DC}" dt="2022-03-27T11:05:20.345" v="8" actId="14100"/>
          <ac:picMkLst>
            <pc:docMk/>
            <pc:sldMk cId="2954842661" sldId="380"/>
            <ac:picMk id="11" creationId="{E3745720-2297-4F4A-9539-878F9185D875}"/>
          </ac:picMkLst>
        </pc:picChg>
      </pc:sldChg>
      <pc:sldChg chg="modSp mod">
        <pc:chgData name="Keiko Kojima" userId="6899f029-7342-413a-b38b-6a9d55270ecb" providerId="ADAL" clId="{9F2313BF-64BB-466B-B073-BE9F7AA462DC}" dt="2022-03-27T11:06:05.888" v="16" actId="1582"/>
        <pc:sldMkLst>
          <pc:docMk/>
          <pc:sldMk cId="974916384" sldId="382"/>
        </pc:sldMkLst>
        <pc:picChg chg="mod">
          <ac:chgData name="Keiko Kojima" userId="6899f029-7342-413a-b38b-6a9d55270ecb" providerId="ADAL" clId="{9F2313BF-64BB-466B-B073-BE9F7AA462DC}" dt="2022-03-27T11:06:05.888" v="16" actId="1582"/>
          <ac:picMkLst>
            <pc:docMk/>
            <pc:sldMk cId="974916384" sldId="382"/>
            <ac:picMk id="7" creationId="{75AACDD4-C427-4C81-92D2-0299AC8C2F7D}"/>
          </ac:picMkLst>
        </pc:picChg>
      </pc:sldChg>
      <pc:sldChg chg="modSp mod">
        <pc:chgData name="Keiko Kojima" userId="6899f029-7342-413a-b38b-6a9d55270ecb" providerId="ADAL" clId="{9F2313BF-64BB-466B-B073-BE9F7AA462DC}" dt="2022-03-27T11:06:25.993" v="21" actId="1038"/>
        <pc:sldMkLst>
          <pc:docMk/>
          <pc:sldMk cId="1856949358" sldId="389"/>
        </pc:sldMkLst>
        <pc:picChg chg="mod">
          <ac:chgData name="Keiko Kojima" userId="6899f029-7342-413a-b38b-6a9d55270ecb" providerId="ADAL" clId="{9F2313BF-64BB-466B-B073-BE9F7AA462DC}" dt="2022-03-27T11:06:25.993" v="21" actId="1038"/>
          <ac:picMkLst>
            <pc:docMk/>
            <pc:sldMk cId="1856949358" sldId="389"/>
            <ac:picMk id="6" creationId="{FF762DCC-0AC7-4A6A-B059-97B5F8D3CE54}"/>
          </ac:picMkLst>
        </pc:picChg>
      </pc:sldChg>
      <pc:sldChg chg="modSp mod">
        <pc:chgData name="Keiko Kojima" userId="6899f029-7342-413a-b38b-6a9d55270ecb" providerId="ADAL" clId="{9F2313BF-64BB-466B-B073-BE9F7AA462DC}" dt="2022-03-27T11:06:52.006" v="22" actId="1582"/>
        <pc:sldMkLst>
          <pc:docMk/>
          <pc:sldMk cId="152632828" sldId="398"/>
        </pc:sldMkLst>
        <pc:picChg chg="mod">
          <ac:chgData name="Keiko Kojima" userId="6899f029-7342-413a-b38b-6a9d55270ecb" providerId="ADAL" clId="{9F2313BF-64BB-466B-B073-BE9F7AA462DC}" dt="2022-03-27T11:06:52.006" v="22" actId="1582"/>
          <ac:picMkLst>
            <pc:docMk/>
            <pc:sldMk cId="152632828" sldId="398"/>
            <ac:picMk id="9" creationId="{4633391F-578E-44DF-80F5-DE3B673973EA}"/>
          </ac:picMkLst>
        </pc:picChg>
      </pc:sldChg>
      <pc:sldChg chg="modSp mod">
        <pc:chgData name="Keiko Kojima" userId="6899f029-7342-413a-b38b-6a9d55270ecb" providerId="ADAL" clId="{9F2313BF-64BB-466B-B073-BE9F7AA462DC}" dt="2022-03-27T11:07:35.527" v="23" actId="1582"/>
        <pc:sldMkLst>
          <pc:docMk/>
          <pc:sldMk cId="1239404492" sldId="408"/>
        </pc:sldMkLst>
        <pc:picChg chg="mod">
          <ac:chgData name="Keiko Kojima" userId="6899f029-7342-413a-b38b-6a9d55270ecb" providerId="ADAL" clId="{9F2313BF-64BB-466B-B073-BE9F7AA462DC}" dt="2022-03-27T11:07:35.527" v="23" actId="1582"/>
          <ac:picMkLst>
            <pc:docMk/>
            <pc:sldMk cId="1239404492" sldId="408"/>
            <ac:picMk id="9" creationId="{4633391F-578E-44DF-80F5-DE3B673973EA}"/>
          </ac:picMkLst>
        </pc:picChg>
      </pc:sldChg>
    </pc:docChg>
  </pc:docChgLst>
  <pc:docChgLst>
    <pc:chgData name="Shoko Kakuda" userId="40706642-bbdd-4be4-a46a-1d3174691c72" providerId="ADAL" clId="{34B7F440-C457-4374-A91F-82A9BD433B4F}"/>
    <pc:docChg chg="undo custSel modSld">
      <pc:chgData name="Shoko Kakuda" userId="40706642-bbdd-4be4-a46a-1d3174691c72" providerId="ADAL" clId="{34B7F440-C457-4374-A91F-82A9BD433B4F}" dt="2022-01-14T04:38:53.827" v="14"/>
      <pc:docMkLst>
        <pc:docMk/>
      </pc:docMkLst>
      <pc:sldChg chg="addSp delSp modSp mod setBg">
        <pc:chgData name="Shoko Kakuda" userId="40706642-bbdd-4be4-a46a-1d3174691c72" providerId="ADAL" clId="{34B7F440-C457-4374-A91F-82A9BD433B4F}" dt="2022-01-14T04:38:32.774" v="10"/>
        <pc:sldMkLst>
          <pc:docMk/>
          <pc:sldMk cId="3663670922" sldId="386"/>
        </pc:sldMkLst>
        <pc:spChg chg="del">
          <ac:chgData name="Shoko Kakuda" userId="40706642-bbdd-4be4-a46a-1d3174691c72" providerId="ADAL" clId="{34B7F440-C457-4374-A91F-82A9BD433B4F}" dt="2022-01-14T04:38:12.662" v="6" actId="478"/>
          <ac:spMkLst>
            <pc:docMk/>
            <pc:sldMk cId="3663670922" sldId="386"/>
            <ac:spMk id="2" creationId="{00000000-0000-0000-0000-000000000000}"/>
          </ac:spMkLst>
        </pc:spChg>
        <pc:spChg chg="del">
          <ac:chgData name="Shoko Kakuda" userId="40706642-bbdd-4be4-a46a-1d3174691c72" providerId="ADAL" clId="{34B7F440-C457-4374-A91F-82A9BD433B4F}" dt="2022-01-14T04:38:08.431" v="3" actId="478"/>
          <ac:spMkLst>
            <pc:docMk/>
            <pc:sldMk cId="3663670922" sldId="386"/>
            <ac:spMk id="3" creationId="{00000000-0000-0000-0000-000000000000}"/>
          </ac:spMkLst>
        </pc:spChg>
        <pc:spChg chg="mod ord">
          <ac:chgData name="Shoko Kakuda" userId="40706642-bbdd-4be4-a46a-1d3174691c72" providerId="ADAL" clId="{34B7F440-C457-4374-A91F-82A9BD433B4F}" dt="2022-01-14T04:38:23.937" v="9" actId="170"/>
          <ac:spMkLst>
            <pc:docMk/>
            <pc:sldMk cId="3663670922" sldId="386"/>
            <ac:spMk id="8" creationId="{8D54D9CA-A6B5-4B7C-B8B9-F391359E83CB}"/>
          </ac:spMkLst>
        </pc:spChg>
        <pc:picChg chg="del">
          <ac:chgData name="Shoko Kakuda" userId="40706642-bbdd-4be4-a46a-1d3174691c72" providerId="ADAL" clId="{34B7F440-C457-4374-A91F-82A9BD433B4F}" dt="2022-01-14T04:38:05.546" v="2" actId="478"/>
          <ac:picMkLst>
            <pc:docMk/>
            <pc:sldMk cId="3663670922" sldId="386"/>
            <ac:picMk id="4" creationId="{00000000-0000-0000-0000-000000000000}"/>
          </ac:picMkLst>
        </pc:picChg>
        <pc:picChg chg="add del mod">
          <ac:chgData name="Shoko Kakuda" userId="40706642-bbdd-4be4-a46a-1d3174691c72" providerId="ADAL" clId="{34B7F440-C457-4374-A91F-82A9BD433B4F}" dt="2022-01-14T04:38:10.649" v="5" actId="21"/>
          <ac:picMkLst>
            <pc:docMk/>
            <pc:sldMk cId="3663670922" sldId="386"/>
            <ac:picMk id="6" creationId="{32382907-A5AC-40AE-B9D5-47EBF3DD1B4D}"/>
          </ac:picMkLst>
        </pc:picChg>
        <pc:picChg chg="add mod">
          <ac:chgData name="Shoko Kakuda" userId="40706642-bbdd-4be4-a46a-1d3174691c72" providerId="ADAL" clId="{34B7F440-C457-4374-A91F-82A9BD433B4F}" dt="2022-01-14T04:38:13.569" v="7"/>
          <ac:picMkLst>
            <pc:docMk/>
            <pc:sldMk cId="3663670922" sldId="386"/>
            <ac:picMk id="9" creationId="{CAA3FEA8-4120-42AD-8DC7-6C8CAA65B441}"/>
          </ac:picMkLst>
        </pc:picChg>
        <pc:picChg chg="add del">
          <ac:chgData name="Shoko Kakuda" userId="40706642-bbdd-4be4-a46a-1d3174691c72" providerId="ADAL" clId="{34B7F440-C457-4374-A91F-82A9BD433B4F}" dt="2022-01-14T04:38:03.134" v="1" actId="21"/>
          <ac:picMkLst>
            <pc:docMk/>
            <pc:sldMk cId="3663670922" sldId="386"/>
            <ac:picMk id="10" creationId="{4B38C2CA-6B95-4D5B-9556-21E50DA95BE8}"/>
          </ac:picMkLst>
        </pc:picChg>
      </pc:sldChg>
      <pc:sldChg chg="delSp mod setBg">
        <pc:chgData name="Shoko Kakuda" userId="40706642-bbdd-4be4-a46a-1d3174691c72" providerId="ADAL" clId="{34B7F440-C457-4374-A91F-82A9BD433B4F}" dt="2022-01-14T04:38:53.827" v="14"/>
        <pc:sldMkLst>
          <pc:docMk/>
          <pc:sldMk cId="2925403695" sldId="387"/>
        </pc:sldMkLst>
        <pc:spChg chg="del">
          <ac:chgData name="Shoko Kakuda" userId="40706642-bbdd-4be4-a46a-1d3174691c72" providerId="ADAL" clId="{34B7F440-C457-4374-A91F-82A9BD433B4F}" dt="2022-01-14T04:38:48.688" v="13" actId="478"/>
          <ac:spMkLst>
            <pc:docMk/>
            <pc:sldMk cId="2925403695" sldId="387"/>
            <ac:spMk id="2" creationId="{00000000-0000-0000-0000-000000000000}"/>
          </ac:spMkLst>
        </pc:spChg>
        <pc:spChg chg="del">
          <ac:chgData name="Shoko Kakuda" userId="40706642-bbdd-4be4-a46a-1d3174691c72" providerId="ADAL" clId="{34B7F440-C457-4374-A91F-82A9BD433B4F}" dt="2022-01-14T04:38:46.624" v="12" actId="478"/>
          <ac:spMkLst>
            <pc:docMk/>
            <pc:sldMk cId="2925403695" sldId="387"/>
            <ac:spMk id="3" creationId="{00000000-0000-0000-0000-000000000000}"/>
          </ac:spMkLst>
        </pc:spChg>
        <pc:picChg chg="del">
          <ac:chgData name="Shoko Kakuda" userId="40706642-bbdd-4be4-a46a-1d3174691c72" providerId="ADAL" clId="{34B7F440-C457-4374-A91F-82A9BD433B4F}" dt="2022-01-14T04:38:44.117" v="11" actId="478"/>
          <ac:picMkLst>
            <pc:docMk/>
            <pc:sldMk cId="2925403695" sldId="387"/>
            <ac:picMk id="4" creationId="{00000000-0000-0000-0000-000000000000}"/>
          </ac:picMkLst>
        </pc:picChg>
      </pc:sldChg>
    </pc:docChg>
  </pc:docChgLst>
  <pc:docChgLst>
    <pc:chgData name="Chisae Koizumi" userId="56daf4ee-0553-4efe-a59d-f3ef39271f03" providerId="ADAL" clId="{7DEC037E-771F-4C12-BFC6-CC25EA0C9B70}"/>
    <pc:docChg chg="undo custSel addSld delSld modSld">
      <pc:chgData name="Chisae Koizumi" userId="56daf4ee-0553-4efe-a59d-f3ef39271f03" providerId="ADAL" clId="{7DEC037E-771F-4C12-BFC6-CC25EA0C9B70}" dt="2022-03-23T08:44:43.321" v="211"/>
      <pc:docMkLst>
        <pc:docMk/>
      </pc:docMkLst>
      <pc:sldChg chg="modAnim">
        <pc:chgData name="Chisae Koizumi" userId="56daf4ee-0553-4efe-a59d-f3ef39271f03" providerId="ADAL" clId="{7DEC037E-771F-4C12-BFC6-CC25EA0C9B70}" dt="2022-03-23T08:27:48.936" v="177"/>
        <pc:sldMkLst>
          <pc:docMk/>
          <pc:sldMk cId="2437333288" sldId="258"/>
        </pc:sldMkLst>
      </pc:sldChg>
      <pc:sldChg chg="modAnim">
        <pc:chgData name="Chisae Koizumi" userId="56daf4ee-0553-4efe-a59d-f3ef39271f03" providerId="ADAL" clId="{7DEC037E-771F-4C12-BFC6-CC25EA0C9B70}" dt="2022-03-23T08:36:06.099" v="204"/>
        <pc:sldMkLst>
          <pc:docMk/>
          <pc:sldMk cId="2004557405" sldId="315"/>
        </pc:sldMkLst>
      </pc:sldChg>
      <pc:sldChg chg="modAnim">
        <pc:chgData name="Chisae Koizumi" userId="56daf4ee-0553-4efe-a59d-f3ef39271f03" providerId="ADAL" clId="{7DEC037E-771F-4C12-BFC6-CC25EA0C9B70}" dt="2022-03-23T08:38:05.546" v="206"/>
        <pc:sldMkLst>
          <pc:docMk/>
          <pc:sldMk cId="3634889624" sldId="317"/>
        </pc:sldMkLst>
      </pc:sldChg>
      <pc:sldChg chg="modAnim">
        <pc:chgData name="Chisae Koizumi" userId="56daf4ee-0553-4efe-a59d-f3ef39271f03" providerId="ADAL" clId="{7DEC037E-771F-4C12-BFC6-CC25EA0C9B70}" dt="2022-03-23T08:27:54.791" v="178"/>
        <pc:sldMkLst>
          <pc:docMk/>
          <pc:sldMk cId="769963040" sldId="361"/>
        </pc:sldMkLst>
      </pc:sldChg>
      <pc:sldChg chg="modAnim">
        <pc:chgData name="Chisae Koizumi" userId="56daf4ee-0553-4efe-a59d-f3ef39271f03" providerId="ADAL" clId="{7DEC037E-771F-4C12-BFC6-CC25EA0C9B70}" dt="2022-03-23T08:29:00.167" v="182"/>
        <pc:sldMkLst>
          <pc:docMk/>
          <pc:sldMk cId="636774122" sldId="362"/>
        </pc:sldMkLst>
      </pc:sldChg>
      <pc:sldChg chg="modAnim">
        <pc:chgData name="Chisae Koizumi" userId="56daf4ee-0553-4efe-a59d-f3ef39271f03" providerId="ADAL" clId="{7DEC037E-771F-4C12-BFC6-CC25EA0C9B70}" dt="2022-03-23T08:29:48.809" v="185"/>
        <pc:sldMkLst>
          <pc:docMk/>
          <pc:sldMk cId="3925603492" sldId="363"/>
        </pc:sldMkLst>
      </pc:sldChg>
      <pc:sldChg chg="modAnim">
        <pc:chgData name="Chisae Koizumi" userId="56daf4ee-0553-4efe-a59d-f3ef39271f03" providerId="ADAL" clId="{7DEC037E-771F-4C12-BFC6-CC25EA0C9B70}" dt="2022-03-23T08:28:16.503" v="181"/>
        <pc:sldMkLst>
          <pc:docMk/>
          <pc:sldMk cId="819583382" sldId="364"/>
        </pc:sldMkLst>
      </pc:sldChg>
      <pc:sldChg chg="modAnim">
        <pc:chgData name="Chisae Koizumi" userId="56daf4ee-0553-4efe-a59d-f3ef39271f03" providerId="ADAL" clId="{7DEC037E-771F-4C12-BFC6-CC25EA0C9B70}" dt="2022-03-23T08:29:16.040" v="183"/>
        <pc:sldMkLst>
          <pc:docMk/>
          <pc:sldMk cId="4184283321" sldId="365"/>
        </pc:sldMkLst>
      </pc:sldChg>
      <pc:sldChg chg="modAnim">
        <pc:chgData name="Chisae Koizumi" userId="56daf4ee-0553-4efe-a59d-f3ef39271f03" providerId="ADAL" clId="{7DEC037E-771F-4C12-BFC6-CC25EA0C9B70}" dt="2022-03-23T08:29:55.298" v="186"/>
        <pc:sldMkLst>
          <pc:docMk/>
          <pc:sldMk cId="2360120474" sldId="366"/>
        </pc:sldMkLst>
      </pc:sldChg>
      <pc:sldChg chg="addSp delSp modSp mod delAnim modAnim">
        <pc:chgData name="Chisae Koizumi" userId="56daf4ee-0553-4efe-a59d-f3ef39271f03" providerId="ADAL" clId="{7DEC037E-771F-4C12-BFC6-CC25EA0C9B70}" dt="2022-03-23T08:34:35.343" v="201" actId="1076"/>
        <pc:sldMkLst>
          <pc:docMk/>
          <pc:sldMk cId="3183743647" sldId="367"/>
        </pc:sldMkLst>
        <pc:spChg chg="add del mod">
          <ac:chgData name="Chisae Koizumi" userId="56daf4ee-0553-4efe-a59d-f3ef39271f03" providerId="ADAL" clId="{7DEC037E-771F-4C12-BFC6-CC25EA0C9B70}" dt="2022-03-23T08:34:30.245" v="198" actId="478"/>
          <ac:spMkLst>
            <pc:docMk/>
            <pc:sldMk cId="3183743647" sldId="367"/>
            <ac:spMk id="4" creationId="{74FA15A4-9343-4406-849F-52BB8135DAC2}"/>
          </ac:spMkLst>
        </pc:spChg>
        <pc:picChg chg="add mod ord">
          <ac:chgData name="Chisae Koizumi" userId="56daf4ee-0553-4efe-a59d-f3ef39271f03" providerId="ADAL" clId="{7DEC037E-771F-4C12-BFC6-CC25EA0C9B70}" dt="2022-03-23T06:41:16.298" v="9" actId="167"/>
          <ac:picMkLst>
            <pc:docMk/>
            <pc:sldMk cId="3183743647" sldId="367"/>
            <ac:picMk id="3" creationId="{32858C7F-1342-4B2A-B02A-3A819CE10C23}"/>
          </ac:picMkLst>
        </pc:picChg>
        <pc:picChg chg="del mod">
          <ac:chgData name="Chisae Koizumi" userId="56daf4ee-0553-4efe-a59d-f3ef39271f03" providerId="ADAL" clId="{7DEC037E-771F-4C12-BFC6-CC25EA0C9B70}" dt="2022-03-23T08:34:26.865" v="197" actId="478"/>
          <ac:picMkLst>
            <pc:docMk/>
            <pc:sldMk cId="3183743647" sldId="367"/>
            <ac:picMk id="7" creationId="{00000000-0000-0000-0000-000000000000}"/>
          </ac:picMkLst>
        </pc:picChg>
        <pc:picChg chg="add mod">
          <ac:chgData name="Chisae Koizumi" userId="56daf4ee-0553-4efe-a59d-f3ef39271f03" providerId="ADAL" clId="{7DEC037E-771F-4C12-BFC6-CC25EA0C9B70}" dt="2022-03-23T08:34:35.343" v="201" actId="1076"/>
          <ac:picMkLst>
            <pc:docMk/>
            <pc:sldMk cId="3183743647" sldId="367"/>
            <ac:picMk id="8" creationId="{EDBC7273-ADF3-4A9A-82FF-F536F5466CEB}"/>
          </ac:picMkLst>
        </pc:picChg>
        <pc:picChg chg="del">
          <ac:chgData name="Chisae Koizumi" userId="56daf4ee-0553-4efe-a59d-f3ef39271f03" providerId="ADAL" clId="{7DEC037E-771F-4C12-BFC6-CC25EA0C9B70}" dt="2022-03-23T06:41:07.374" v="3" actId="478"/>
          <ac:picMkLst>
            <pc:docMk/>
            <pc:sldMk cId="3183743647" sldId="367"/>
            <ac:picMk id="10" creationId="{C866A51B-8B85-4F09-AFFD-196D292BA3A0}"/>
          </ac:picMkLst>
        </pc:picChg>
      </pc:sldChg>
      <pc:sldChg chg="modAnim">
        <pc:chgData name="Chisae Koizumi" userId="56daf4ee-0553-4efe-a59d-f3ef39271f03" providerId="ADAL" clId="{7DEC037E-771F-4C12-BFC6-CC25EA0C9B70}" dt="2022-03-23T08:38:16.588" v="208"/>
        <pc:sldMkLst>
          <pc:docMk/>
          <pc:sldMk cId="974916384" sldId="382"/>
        </pc:sldMkLst>
      </pc:sldChg>
      <pc:sldChg chg="modAnim">
        <pc:chgData name="Chisae Koizumi" userId="56daf4ee-0553-4efe-a59d-f3ef39271f03" providerId="ADAL" clId="{7DEC037E-771F-4C12-BFC6-CC25EA0C9B70}" dt="2022-03-23T08:38:21.090" v="209"/>
        <pc:sldMkLst>
          <pc:docMk/>
          <pc:sldMk cId="2570676692" sldId="384"/>
        </pc:sldMkLst>
      </pc:sldChg>
      <pc:sldChg chg="modAnim">
        <pc:chgData name="Chisae Koizumi" userId="56daf4ee-0553-4efe-a59d-f3ef39271f03" providerId="ADAL" clId="{7DEC037E-771F-4C12-BFC6-CC25EA0C9B70}" dt="2022-03-23T08:44:43.321" v="211"/>
        <pc:sldMkLst>
          <pc:docMk/>
          <pc:sldMk cId="2231193565" sldId="388"/>
        </pc:sldMkLst>
      </pc:sldChg>
      <pc:sldChg chg="modAnim">
        <pc:chgData name="Chisae Koizumi" userId="56daf4ee-0553-4efe-a59d-f3ef39271f03" providerId="ADAL" clId="{7DEC037E-771F-4C12-BFC6-CC25EA0C9B70}" dt="2022-03-23T08:28:02.262" v="179"/>
        <pc:sldMkLst>
          <pc:docMk/>
          <pc:sldMk cId="1800439952" sldId="401"/>
        </pc:sldMkLst>
      </pc:sldChg>
      <pc:sldChg chg="addSp delSp modSp mod addAnim delAnim modAnim">
        <pc:chgData name="Chisae Koizumi" userId="56daf4ee-0553-4efe-a59d-f3ef39271f03" providerId="ADAL" clId="{7DEC037E-771F-4C12-BFC6-CC25EA0C9B70}" dt="2022-03-23T08:33:50.880" v="195" actId="478"/>
        <pc:sldMkLst>
          <pc:docMk/>
          <pc:sldMk cId="1792608114" sldId="402"/>
        </pc:sldMkLst>
        <pc:spChg chg="add del mod topLvl">
          <ac:chgData name="Chisae Koizumi" userId="56daf4ee-0553-4efe-a59d-f3ef39271f03" providerId="ADAL" clId="{7DEC037E-771F-4C12-BFC6-CC25EA0C9B70}" dt="2022-03-23T06:44:31.956" v="176" actId="164"/>
          <ac:spMkLst>
            <pc:docMk/>
            <pc:sldMk cId="1792608114" sldId="402"/>
            <ac:spMk id="2" creationId="{9D986011-C07A-41FE-A307-7427AE5C195D}"/>
          </ac:spMkLst>
        </pc:spChg>
        <pc:spChg chg="add del mod">
          <ac:chgData name="Chisae Koizumi" userId="56daf4ee-0553-4efe-a59d-f3ef39271f03" providerId="ADAL" clId="{7DEC037E-771F-4C12-BFC6-CC25EA0C9B70}" dt="2022-03-23T08:33:32.838" v="190" actId="478"/>
          <ac:spMkLst>
            <pc:docMk/>
            <pc:sldMk cId="1792608114" sldId="402"/>
            <ac:spMk id="8" creationId="{68C6FA5C-C57E-4458-B1A2-B207E4E4D4F8}"/>
          </ac:spMkLst>
        </pc:spChg>
        <pc:spChg chg="add del mod topLvl">
          <ac:chgData name="Chisae Koizumi" userId="56daf4ee-0553-4efe-a59d-f3ef39271f03" providerId="ADAL" clId="{7DEC037E-771F-4C12-BFC6-CC25EA0C9B70}" dt="2022-03-23T06:44:31.956" v="176" actId="164"/>
          <ac:spMkLst>
            <pc:docMk/>
            <pc:sldMk cId="1792608114" sldId="402"/>
            <ac:spMk id="11" creationId="{4B6E9698-D37E-4587-A4A8-B28A2596614C}"/>
          </ac:spMkLst>
        </pc:spChg>
        <pc:spChg chg="add del mod">
          <ac:chgData name="Chisae Koizumi" userId="56daf4ee-0553-4efe-a59d-f3ef39271f03" providerId="ADAL" clId="{7DEC037E-771F-4C12-BFC6-CC25EA0C9B70}" dt="2022-03-23T08:33:50.880" v="195" actId="478"/>
          <ac:spMkLst>
            <pc:docMk/>
            <pc:sldMk cId="1792608114" sldId="402"/>
            <ac:spMk id="12" creationId="{7025D05E-FD09-4993-A775-384B9BD38A71}"/>
          </ac:spMkLst>
        </pc:spChg>
        <pc:spChg chg="add mod">
          <ac:chgData name="Chisae Koizumi" userId="56daf4ee-0553-4efe-a59d-f3ef39271f03" providerId="ADAL" clId="{7DEC037E-771F-4C12-BFC6-CC25EA0C9B70}" dt="2022-03-23T06:44:31.956" v="176" actId="164"/>
          <ac:spMkLst>
            <pc:docMk/>
            <pc:sldMk cId="1792608114" sldId="402"/>
            <ac:spMk id="14" creationId="{50B61315-49EA-4352-88EB-B74E0D9CF493}"/>
          </ac:spMkLst>
        </pc:spChg>
        <pc:spChg chg="add mod">
          <ac:chgData name="Chisae Koizumi" userId="56daf4ee-0553-4efe-a59d-f3ef39271f03" providerId="ADAL" clId="{7DEC037E-771F-4C12-BFC6-CC25EA0C9B70}" dt="2022-03-23T06:44:31.956" v="176" actId="164"/>
          <ac:spMkLst>
            <pc:docMk/>
            <pc:sldMk cId="1792608114" sldId="402"/>
            <ac:spMk id="15" creationId="{78D86633-CA13-4609-8204-6A997AC000E4}"/>
          </ac:spMkLst>
        </pc:spChg>
        <pc:spChg chg="add mod">
          <ac:chgData name="Chisae Koizumi" userId="56daf4ee-0553-4efe-a59d-f3ef39271f03" providerId="ADAL" clId="{7DEC037E-771F-4C12-BFC6-CC25EA0C9B70}" dt="2022-03-23T06:44:31.956" v="176" actId="164"/>
          <ac:spMkLst>
            <pc:docMk/>
            <pc:sldMk cId="1792608114" sldId="402"/>
            <ac:spMk id="16" creationId="{BDEC8842-0109-471A-98F1-E0A0F7166C89}"/>
          </ac:spMkLst>
        </pc:spChg>
        <pc:grpChg chg="add del">
          <ac:chgData name="Chisae Koizumi" userId="56daf4ee-0553-4efe-a59d-f3ef39271f03" providerId="ADAL" clId="{7DEC037E-771F-4C12-BFC6-CC25EA0C9B70}" dt="2022-03-23T06:41:54.005" v="22" actId="165"/>
          <ac:grpSpMkLst>
            <pc:docMk/>
            <pc:sldMk cId="1792608114" sldId="402"/>
            <ac:grpSpMk id="3" creationId="{F9280A7B-3602-4C40-963D-D8A474A255E5}"/>
          </ac:grpSpMkLst>
        </pc:grpChg>
        <pc:grpChg chg="add mod ord">
          <ac:chgData name="Chisae Koizumi" userId="56daf4ee-0553-4efe-a59d-f3ef39271f03" providerId="ADAL" clId="{7DEC037E-771F-4C12-BFC6-CC25EA0C9B70}" dt="2022-03-23T08:30:51.760" v="187" actId="167"/>
          <ac:grpSpMkLst>
            <pc:docMk/>
            <pc:sldMk cId="1792608114" sldId="402"/>
            <ac:grpSpMk id="17" creationId="{383FBB99-59BB-4BE1-AFBE-B04E27384373}"/>
          </ac:grpSpMkLst>
        </pc:grpChg>
        <pc:picChg chg="add mod">
          <ac:chgData name="Chisae Koizumi" userId="56daf4ee-0553-4efe-a59d-f3ef39271f03" providerId="ADAL" clId="{7DEC037E-771F-4C12-BFC6-CC25EA0C9B70}" dt="2022-03-23T08:33:39.167" v="193" actId="1076"/>
          <ac:picMkLst>
            <pc:docMk/>
            <pc:sldMk cId="1792608114" sldId="402"/>
            <ac:picMk id="3" creationId="{EAAF3C90-D427-484B-BC69-B7E3C7D9828A}"/>
          </ac:picMkLst>
        </pc:picChg>
        <pc:picChg chg="add mod">
          <ac:chgData name="Chisae Koizumi" userId="56daf4ee-0553-4efe-a59d-f3ef39271f03" providerId="ADAL" clId="{7DEC037E-771F-4C12-BFC6-CC25EA0C9B70}" dt="2022-03-23T06:42:29.746" v="33" actId="27614"/>
          <ac:picMkLst>
            <pc:docMk/>
            <pc:sldMk cId="1792608114" sldId="402"/>
            <ac:picMk id="5" creationId="{41A591A7-8950-4F38-9541-4198E255CE1E}"/>
          </ac:picMkLst>
        </pc:picChg>
        <pc:picChg chg="add del mod">
          <ac:chgData name="Chisae Koizumi" userId="56daf4ee-0553-4efe-a59d-f3ef39271f03" providerId="ADAL" clId="{7DEC037E-771F-4C12-BFC6-CC25EA0C9B70}" dt="2022-03-23T08:33:37.615" v="192" actId="478"/>
          <ac:picMkLst>
            <pc:docMk/>
            <pc:sldMk cId="1792608114" sldId="402"/>
            <ac:picMk id="7" creationId="{00000000-0000-0000-0000-000000000000}"/>
          </ac:picMkLst>
        </pc:picChg>
        <pc:picChg chg="add del">
          <ac:chgData name="Chisae Koizumi" userId="56daf4ee-0553-4efe-a59d-f3ef39271f03" providerId="ADAL" clId="{7DEC037E-771F-4C12-BFC6-CC25EA0C9B70}" dt="2022-03-23T06:42:10.490" v="30" actId="478"/>
          <ac:picMkLst>
            <pc:docMk/>
            <pc:sldMk cId="1792608114" sldId="402"/>
            <ac:picMk id="8" creationId="{B54F7149-8659-4850-806D-2090D04C20DA}"/>
          </ac:picMkLst>
        </pc:picChg>
        <pc:picChg chg="add del mod topLvl">
          <ac:chgData name="Chisae Koizumi" userId="56daf4ee-0553-4efe-a59d-f3ef39271f03" providerId="ADAL" clId="{7DEC037E-771F-4C12-BFC6-CC25EA0C9B70}" dt="2022-03-23T06:41:59.520" v="25" actId="478"/>
          <ac:picMkLst>
            <pc:docMk/>
            <pc:sldMk cId="1792608114" sldId="402"/>
            <ac:picMk id="10" creationId="{C866A51B-8B85-4F09-AFFD-196D292BA3A0}"/>
          </ac:picMkLst>
        </pc:picChg>
        <pc:picChg chg="add del mod ord">
          <ac:chgData name="Chisae Koizumi" userId="56daf4ee-0553-4efe-a59d-f3ef39271f03" providerId="ADAL" clId="{7DEC037E-771F-4C12-BFC6-CC25EA0C9B70}" dt="2022-03-23T06:41:47.278" v="20"/>
          <ac:picMkLst>
            <pc:docMk/>
            <pc:sldMk cId="1792608114" sldId="402"/>
            <ac:picMk id="12" creationId="{B147BA7C-26A4-410F-94F9-B1DD0A5FC19D}"/>
          </ac:picMkLst>
        </pc:picChg>
        <pc:picChg chg="add mod ord">
          <ac:chgData name="Chisae Koizumi" userId="56daf4ee-0553-4efe-a59d-f3ef39271f03" providerId="ADAL" clId="{7DEC037E-771F-4C12-BFC6-CC25EA0C9B70}" dt="2022-03-23T06:44:31.956" v="176" actId="164"/>
          <ac:picMkLst>
            <pc:docMk/>
            <pc:sldMk cId="1792608114" sldId="402"/>
            <ac:picMk id="13" creationId="{5169E880-F4EB-4FE7-94A1-40A59E0EB761}"/>
          </ac:picMkLst>
        </pc:picChg>
      </pc:sldChg>
      <pc:sldChg chg="modAnim">
        <pc:chgData name="Chisae Koizumi" userId="56daf4ee-0553-4efe-a59d-f3ef39271f03" providerId="ADAL" clId="{7DEC037E-771F-4C12-BFC6-CC25EA0C9B70}" dt="2022-03-23T08:37:51.330" v="205"/>
        <pc:sldMkLst>
          <pc:docMk/>
          <pc:sldMk cId="2950415590" sldId="404"/>
        </pc:sldMkLst>
      </pc:sldChg>
      <pc:sldChg chg="modAnim">
        <pc:chgData name="Chisae Koizumi" userId="56daf4ee-0553-4efe-a59d-f3ef39271f03" providerId="ADAL" clId="{7DEC037E-771F-4C12-BFC6-CC25EA0C9B70}" dt="2022-03-23T08:38:10.757" v="207"/>
        <pc:sldMkLst>
          <pc:docMk/>
          <pc:sldMk cId="2884566769" sldId="405"/>
        </pc:sldMkLst>
      </pc:sldChg>
      <pc:sldChg chg="modAnim">
        <pc:chgData name="Chisae Koizumi" userId="56daf4ee-0553-4efe-a59d-f3ef39271f03" providerId="ADAL" clId="{7DEC037E-771F-4C12-BFC6-CC25EA0C9B70}" dt="2022-03-23T08:44:32.028" v="210"/>
        <pc:sldMkLst>
          <pc:docMk/>
          <pc:sldMk cId="2713448660" sldId="406"/>
        </pc:sldMkLst>
      </pc:sldChg>
      <pc:sldChg chg="modAnim">
        <pc:chgData name="Chisae Koizumi" userId="56daf4ee-0553-4efe-a59d-f3ef39271f03" providerId="ADAL" clId="{7DEC037E-771F-4C12-BFC6-CC25EA0C9B70}" dt="2022-03-23T08:28:09.552" v="180"/>
        <pc:sldMkLst>
          <pc:docMk/>
          <pc:sldMk cId="3512834498" sldId="409"/>
        </pc:sldMkLst>
      </pc:sldChg>
      <pc:sldChg chg="modAnim">
        <pc:chgData name="Chisae Koizumi" userId="56daf4ee-0553-4efe-a59d-f3ef39271f03" providerId="ADAL" clId="{7DEC037E-771F-4C12-BFC6-CC25EA0C9B70}" dt="2022-03-23T08:35:52.845" v="203"/>
        <pc:sldMkLst>
          <pc:docMk/>
          <pc:sldMk cId="2462324964" sldId="410"/>
        </pc:sldMkLst>
      </pc:sldChg>
      <pc:sldChg chg="add del">
        <pc:chgData name="Chisae Koizumi" userId="56daf4ee-0553-4efe-a59d-f3ef39271f03" providerId="ADAL" clId="{7DEC037E-771F-4C12-BFC6-CC25EA0C9B70}" dt="2022-03-23T06:38:41.191" v="1" actId="47"/>
        <pc:sldMkLst>
          <pc:docMk/>
          <pc:sldMk cId="2404241339" sldId="411"/>
        </pc:sldMkLst>
      </pc:sldChg>
      <pc:sldChg chg="add del">
        <pc:chgData name="Chisae Koizumi" userId="56daf4ee-0553-4efe-a59d-f3ef39271f03" providerId="ADAL" clId="{7DEC037E-771F-4C12-BFC6-CC25EA0C9B70}" dt="2022-03-23T06:38:41.191" v="1" actId="47"/>
        <pc:sldMkLst>
          <pc:docMk/>
          <pc:sldMk cId="492567279" sldId="412"/>
        </pc:sldMkLst>
      </pc:sldChg>
    </pc:docChg>
  </pc:docChgLst>
  <pc:docChgLst>
    <pc:chgData name="KD Sunday Seng Htoi Khawn Taung" userId="S::kd_sunday@jpf.go.jp::465ab89b-06cf-4cf8-9989-b2ccd32ee155" providerId="AD" clId="Web-{4F24575A-B8C6-FC3F-F5E8-F6D25C3D477F}"/>
    <pc:docChg chg="addSld modSld sldOrd">
      <pc:chgData name="KD Sunday Seng Htoi Khawn Taung" userId="S::kd_sunday@jpf.go.jp::465ab89b-06cf-4cf8-9989-b2ccd32ee155" providerId="AD" clId="Web-{4F24575A-B8C6-FC3F-F5E8-F6D25C3D477F}" dt="2024-07-01T03:46:34.591" v="36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4F24575A-B8C6-FC3F-F5E8-F6D25C3D477F}" dt="2024-07-01T03:44:01.539" v="28"/>
        <pc:sldMkLst>
          <pc:docMk/>
          <pc:sldMk cId="1050635445" sldId="413"/>
        </pc:sldMkLst>
        <pc:spChg chg="del">
          <ac:chgData name="KD Sunday Seng Htoi Khawn Taung" userId="S::kd_sunday@jpf.go.jp::465ab89b-06cf-4cf8-9989-b2ccd32ee155" providerId="AD" clId="Web-{4F24575A-B8C6-FC3F-F5E8-F6D25C3D477F}" dt="2024-07-01T03:40:20.172" v="3"/>
          <ac:spMkLst>
            <pc:docMk/>
            <pc:sldMk cId="1050635445" sldId="413"/>
            <ac:spMk id="2" creationId="{BC727D9F-C4DF-3689-1DF1-D2B59BFA52C5}"/>
          </ac:spMkLst>
        </pc:spChg>
        <pc:spChg chg="del">
          <ac:chgData name="KD Sunday Seng Htoi Khawn Taung" userId="S::kd_sunday@jpf.go.jp::465ab89b-06cf-4cf8-9989-b2ccd32ee155" providerId="AD" clId="Web-{4F24575A-B8C6-FC3F-F5E8-F6D25C3D477F}" dt="2024-07-01T03:39:56.233" v="1"/>
          <ac:spMkLst>
            <pc:docMk/>
            <pc:sldMk cId="1050635445" sldId="413"/>
            <ac:spMk id="3" creationId="{172AB685-2ACE-5A43-6D6A-4F0F9D942BD2}"/>
          </ac:spMkLst>
        </pc:spChg>
        <pc:spChg chg="add mod">
          <ac:chgData name="KD Sunday Seng Htoi Khawn Taung" userId="S::kd_sunday@jpf.go.jp::465ab89b-06cf-4cf8-9989-b2ccd32ee155" providerId="AD" clId="Web-{4F24575A-B8C6-FC3F-F5E8-F6D25C3D477F}" dt="2024-07-01T03:44:01.539" v="28"/>
          <ac:spMkLst>
            <pc:docMk/>
            <pc:sldMk cId="1050635445" sldId="413"/>
            <ac:spMk id="6" creationId="{33EB28FE-ACB3-AAFA-BBEB-B0BFC85C62C9}"/>
          </ac:spMkLst>
        </pc:spChg>
        <pc:picChg chg="add mod ord modCrop">
          <ac:chgData name="KD Sunday Seng Htoi Khawn Taung" userId="S::kd_sunday@jpf.go.jp::465ab89b-06cf-4cf8-9989-b2ccd32ee155" providerId="AD" clId="Web-{4F24575A-B8C6-FC3F-F5E8-F6D25C3D477F}" dt="2024-07-01T03:43:10.381" v="21" actId="1076"/>
          <ac:picMkLst>
            <pc:docMk/>
            <pc:sldMk cId="1050635445" sldId="413"/>
            <ac:picMk id="4" creationId="{2C884713-4993-9344-AAF1-83F41DDD7B33}"/>
          </ac:picMkLst>
        </pc:picChg>
        <pc:picChg chg="add mod modCrop">
          <ac:chgData name="KD Sunday Seng Htoi Khawn Taung" userId="S::kd_sunday@jpf.go.jp::465ab89b-06cf-4cf8-9989-b2ccd32ee155" providerId="AD" clId="Web-{4F24575A-B8C6-FC3F-F5E8-F6D25C3D477F}" dt="2024-07-01T03:43:19.662" v="23" actId="14100"/>
          <ac:picMkLst>
            <pc:docMk/>
            <pc:sldMk cId="1050635445" sldId="413"/>
            <ac:picMk id="5" creationId="{7B0C7153-A6F0-415E-53F4-6952119EC794}"/>
          </ac:picMkLst>
        </pc:picChg>
      </pc:sldChg>
      <pc:sldChg chg="modSp add ord replId">
        <pc:chgData name="KD Sunday Seng Htoi Khawn Taung" userId="S::kd_sunday@jpf.go.jp::465ab89b-06cf-4cf8-9989-b2ccd32ee155" providerId="AD" clId="Web-{4F24575A-B8C6-FC3F-F5E8-F6D25C3D477F}" dt="2024-07-01T03:46:34.591" v="36" actId="1076"/>
        <pc:sldMkLst>
          <pc:docMk/>
          <pc:sldMk cId="1595210870" sldId="414"/>
        </pc:sldMkLst>
        <pc:spChg chg="mod">
          <ac:chgData name="KD Sunday Seng Htoi Khawn Taung" userId="S::kd_sunday@jpf.go.jp::465ab89b-06cf-4cf8-9989-b2ccd32ee155" providerId="AD" clId="Web-{4F24575A-B8C6-FC3F-F5E8-F6D25C3D477F}" dt="2024-07-01T03:46:34.591" v="36" actId="1076"/>
          <ac:spMkLst>
            <pc:docMk/>
            <pc:sldMk cId="1595210870" sldId="414"/>
            <ac:spMk id="6" creationId="{33EB28FE-ACB3-AAFA-BBEB-B0BFC85C62C9}"/>
          </ac:spMkLst>
        </pc:spChg>
      </pc:sldChg>
      <pc:sldChg chg="add replId">
        <pc:chgData name="KD Sunday Seng Htoi Khawn Taung" userId="S::kd_sunday@jpf.go.jp::465ab89b-06cf-4cf8-9989-b2ccd32ee155" providerId="AD" clId="Web-{4F24575A-B8C6-FC3F-F5E8-F6D25C3D477F}" dt="2024-07-01T03:45:50.464" v="32"/>
        <pc:sldMkLst>
          <pc:docMk/>
          <pc:sldMk cId="2577679420" sldId="41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1AEDB-17B0-4C87-A789-3A3C82A04CAE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53856-6F83-403A-A447-ED6ACEE56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2.marugotoweb.jp/en/topic_and_cando_list/topic2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39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</a:p>
          <a:p>
            <a:r>
              <a:rPr lang="en-US" altLang="ja-JP" dirty="0"/>
              <a:t> </a:t>
            </a:r>
            <a:r>
              <a:rPr lang="ja-JP" altLang="en-US" dirty="0"/>
              <a:t>まるごと初級１－Ａ２</a:t>
            </a:r>
            <a:r>
              <a:rPr lang="en-US" altLang="ja-JP" baseline="0" dirty="0"/>
              <a:t> </a:t>
            </a:r>
            <a:r>
              <a:rPr lang="ja-JP" altLang="en-US" dirty="0"/>
              <a:t>第４課 「いい天気ですね」</a:t>
            </a:r>
            <a:br>
              <a:rPr lang="en-US" altLang="ja-JP" dirty="0"/>
            </a:br>
            <a:r>
              <a:rPr lang="en-US" altLang="ja-JP" dirty="0"/>
              <a:t>  </a:t>
            </a:r>
            <a:r>
              <a:rPr lang="en-US" dirty="0">
                <a:hlinkClick r:id="rId3"/>
              </a:rPr>
              <a:t>https://a2.marugotoweb.jp/en/topic_and_cando_list/topic2/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11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① ｃ　　　② ｅ　　　③ ｂ　　　④ ａ　　　⑤ ｆ　　　⑥ ａ　　　⑦ 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4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6.png"/><Relationship Id="rId5" Type="http://schemas.microsoft.com/office/2007/relationships/media" Target="../media/media5.mp3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6.png"/><Relationship Id="rId5" Type="http://schemas.microsoft.com/office/2007/relationships/media" Target="../media/media5.mp3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6.png"/><Relationship Id="rId5" Type="http://schemas.microsoft.com/office/2007/relationships/media" Target="../media/media5.mp3"/><Relationship Id="rId10" Type="http://schemas.openxmlformats.org/officeDocument/2006/relationships/image" Target="../media/image14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6.png"/><Relationship Id="rId5" Type="http://schemas.microsoft.com/office/2007/relationships/media" Target="../media/media5.mp3"/><Relationship Id="rId10" Type="http://schemas.openxmlformats.org/officeDocument/2006/relationships/image" Target="../media/image14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8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7.tm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6.png"/><Relationship Id="rId5" Type="http://schemas.microsoft.com/office/2007/relationships/media" Target="../media/media5.mp3"/><Relationship Id="rId10" Type="http://schemas.openxmlformats.org/officeDocument/2006/relationships/image" Target="../media/image16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6.png"/><Relationship Id="rId5" Type="http://schemas.microsoft.com/office/2007/relationships/media" Target="../media/media5.mp3"/><Relationship Id="rId10" Type="http://schemas.openxmlformats.org/officeDocument/2006/relationships/image" Target="../media/image16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9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.png"/><Relationship Id="rId5" Type="http://schemas.microsoft.com/office/2007/relationships/media" Target="../media/media10.mp3"/><Relationship Id="rId10" Type="http://schemas.openxmlformats.org/officeDocument/2006/relationships/image" Target="../media/image36.png"/><Relationship Id="rId4" Type="http://schemas.openxmlformats.org/officeDocument/2006/relationships/audio" Target="../media/media9.mp3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9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.png"/><Relationship Id="rId5" Type="http://schemas.microsoft.com/office/2007/relationships/media" Target="../media/media10.mp3"/><Relationship Id="rId10" Type="http://schemas.openxmlformats.org/officeDocument/2006/relationships/image" Target="../media/image37.png"/><Relationship Id="rId4" Type="http://schemas.openxmlformats.org/officeDocument/2006/relationships/audio" Target="../media/media9.mp3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9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.png"/><Relationship Id="rId5" Type="http://schemas.microsoft.com/office/2007/relationships/media" Target="../media/media10.mp3"/><Relationship Id="rId10" Type="http://schemas.openxmlformats.org/officeDocument/2006/relationships/image" Target="../media/image37.png"/><Relationship Id="rId4" Type="http://schemas.openxmlformats.org/officeDocument/2006/relationships/audio" Target="../media/media9.mp3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tmp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4.tmp"/><Relationship Id="rId5" Type="http://schemas.openxmlformats.org/officeDocument/2006/relationships/image" Target="../media/image6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5" Type="http://schemas.openxmlformats.org/officeDocument/2006/relationships/image" Target="../media/image52.tmp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5" Type="http://schemas.openxmlformats.org/officeDocument/2006/relationships/image" Target="../media/image52.tmp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59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tmp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6ADAD3-C20C-4480-AD3F-E76093F643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547" b="1723"/>
          <a:stretch/>
        </p:blipFill>
        <p:spPr>
          <a:xfrm>
            <a:off x="-1" y="0"/>
            <a:ext cx="12132365" cy="4290956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9FD54BD8-544E-492E-AE1E-A057F5027D2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</a:t>
            </a:r>
            <a:r>
              <a:rPr lang="en-US" sz="3200" dirty="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864540-E33D-4E7A-B767-CAA5A7A0F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49" y="3019368"/>
            <a:ext cx="4848477" cy="110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FF76AC5-71F9-4218-BEF2-6C279C61D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038" cy="2425148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266B3A9C-5871-4DA8-9C06-7E9062ECCF2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</a:t>
            </a:r>
            <a:r>
              <a:rPr lang="en-US" sz="3200" dirty="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A84616-B215-456E-82D4-69E6E92EA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415634"/>
            <a:ext cx="9420447" cy="102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/>
          <a:srcRect t="14216"/>
          <a:stretch/>
        </p:blipFill>
        <p:spPr>
          <a:xfrm>
            <a:off x="3147237" y="1453197"/>
            <a:ext cx="9044763" cy="5404803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43F6F96C-1636-41CF-AFBF-DAEBED5E119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</a:t>
            </a:r>
            <a:r>
              <a:rPr lang="en-US" sz="3200" dirty="0"/>
              <a:t>1</a:t>
            </a:r>
          </a:p>
        </p:txBody>
      </p:sp>
      <p:pic>
        <p:nvPicPr>
          <p:cNvPr id="5" name="Y_[04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53533" y="774216"/>
            <a:ext cx="458002" cy="458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EEF1E0-C76F-4AC6-B193-BAA7710818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38138"/>
            <a:ext cx="4353533" cy="7621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4D70AA-A0FF-4285-9DA4-72C453C87E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25" y="12110"/>
            <a:ext cx="3324689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>
            <a:extLst>
              <a:ext uri="{FF2B5EF4-FFF2-40B4-BE49-F238E27FC236}">
                <a16:creationId xmlns:a16="http://schemas.microsoft.com/office/drawing/2014/main" id="{A0BFF958-C0F3-41F4-BB7D-3B218EC3F96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</a:t>
            </a:r>
            <a:r>
              <a:rPr lang="en-US" sz="3200" dirty="0"/>
              <a:t>1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B7B209E3-1D03-424C-B038-F187A41771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216"/>
          <a:stretch/>
        </p:blipFill>
        <p:spPr>
          <a:xfrm>
            <a:off x="3060641" y="1425813"/>
            <a:ext cx="9090590" cy="54321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BB3BAC-959E-4D01-B2D1-C75FEA3FEB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"/>
            <a:ext cx="3458058" cy="800212"/>
          </a:xfrm>
          <a:prstGeom prst="rect">
            <a:avLst/>
          </a:prstGeom>
        </p:spPr>
      </p:pic>
      <p:pic>
        <p:nvPicPr>
          <p:cNvPr id="6" name="Y_[04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81953" y="776293"/>
            <a:ext cx="458002" cy="458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9FDFFA-E92D-46F9-AE8F-BDE4AB361C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39272"/>
            <a:ext cx="3781953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6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>
            <a:extLst>
              <a:ext uri="{FF2B5EF4-FFF2-40B4-BE49-F238E27FC236}">
                <a16:creationId xmlns:a16="http://schemas.microsoft.com/office/drawing/2014/main" id="{A0BFF958-C0F3-41F4-BB7D-3B218EC3F96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</a:t>
            </a:r>
            <a:r>
              <a:rPr lang="en-US" sz="3200" dirty="0"/>
              <a:t>1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B7B209E3-1D03-424C-B038-F187A41771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216"/>
          <a:stretch/>
        </p:blipFill>
        <p:spPr>
          <a:xfrm>
            <a:off x="3060641" y="1425813"/>
            <a:ext cx="9090590" cy="54321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8192CD-A6E8-4B3C-8BFD-2C6ED37E4E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"/>
            <a:ext cx="3458058" cy="800212"/>
          </a:xfrm>
          <a:prstGeom prst="rect">
            <a:avLst/>
          </a:prstGeom>
        </p:spPr>
      </p:pic>
      <p:pic>
        <p:nvPicPr>
          <p:cNvPr id="10" name="Y_[04-02]_kotoba2">
            <a:hlinkClick r:id="" action="ppaction://media"/>
            <a:extLst>
              <a:ext uri="{FF2B5EF4-FFF2-40B4-BE49-F238E27FC236}">
                <a16:creationId xmlns:a16="http://schemas.microsoft.com/office/drawing/2014/main" id="{AA6EB6CC-FD75-4F2C-BF40-9D2390F0E10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6954" y="701812"/>
            <a:ext cx="503802" cy="50380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DBED00-D74E-4574-9BD4-92CB5C6052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01812"/>
            <a:ext cx="4686954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3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>
            <a:extLst>
              <a:ext uri="{FF2B5EF4-FFF2-40B4-BE49-F238E27FC236}">
                <a16:creationId xmlns:a16="http://schemas.microsoft.com/office/drawing/2014/main" id="{A0BFF958-C0F3-41F4-BB7D-3B218EC3F96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</a:t>
            </a:r>
            <a:r>
              <a:rPr lang="en-US" sz="3200" dirty="0"/>
              <a:t>1</a:t>
            </a:r>
          </a:p>
        </p:txBody>
      </p:sp>
      <p:pic>
        <p:nvPicPr>
          <p:cNvPr id="10" name="Y_[04-02]_kotoba2">
            <a:hlinkClick r:id="" action="ppaction://media"/>
            <a:extLst>
              <a:ext uri="{FF2B5EF4-FFF2-40B4-BE49-F238E27FC236}">
                <a16:creationId xmlns:a16="http://schemas.microsoft.com/office/drawing/2014/main" id="{AA6EB6CC-FD75-4F2C-BF40-9D2390F0E10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19649" y="713003"/>
            <a:ext cx="503802" cy="503802"/>
          </a:xfrm>
        </p:spPr>
      </p:pic>
      <p:grpSp>
        <p:nvGrpSpPr>
          <p:cNvPr id="3" name="グループ化 2"/>
          <p:cNvGrpSpPr/>
          <p:nvPr/>
        </p:nvGrpSpPr>
        <p:grpSpPr>
          <a:xfrm>
            <a:off x="2769695" y="1425813"/>
            <a:ext cx="9381536" cy="5432187"/>
            <a:chOff x="2769695" y="1425813"/>
            <a:chExt cx="9381536" cy="5432187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7B209E3-1D03-424C-B038-F187A4177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4216"/>
            <a:stretch/>
          </p:blipFill>
          <p:spPr>
            <a:xfrm>
              <a:off x="3060641" y="1425813"/>
              <a:ext cx="9090590" cy="5432187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9490363" y="1840927"/>
              <a:ext cx="58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①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6130029" y="4433454"/>
              <a:ext cx="58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②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6093572" y="1859467"/>
              <a:ext cx="58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③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4849995" y="1597857"/>
              <a:ext cx="58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④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9490363" y="4433454"/>
              <a:ext cx="58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⑤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3704270" y="1579317"/>
              <a:ext cx="58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⑥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769695" y="4433454"/>
              <a:ext cx="58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⑦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575ACBAB-6F33-4FD1-B6F7-D9BD000191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"/>
            <a:ext cx="3458058" cy="8002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D52B85A-6411-4473-9E9D-58383E878A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723078"/>
            <a:ext cx="4686954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3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10"/>
          <a:srcRect t="38912"/>
          <a:stretch/>
        </p:blipFill>
        <p:spPr>
          <a:xfrm>
            <a:off x="154578" y="2668554"/>
            <a:ext cx="10354614" cy="4189445"/>
          </a:xfrm>
          <a:prstGeom prst="rect">
            <a:avLst/>
          </a:prstGeom>
        </p:spPr>
      </p:pic>
      <p:pic>
        <p:nvPicPr>
          <p:cNvPr id="5" name="Y_[04-03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38100" y="5811963"/>
            <a:ext cx="503802" cy="503802"/>
          </a:xfrm>
        </p:spPr>
      </p:pic>
      <p:pic>
        <p:nvPicPr>
          <p:cNvPr id="6" name="Y_[04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49780" y="5811963"/>
            <a:ext cx="503802" cy="503802"/>
          </a:xfrm>
          <a:prstGeom prst="rect">
            <a:avLst/>
          </a:prstGeom>
        </p:spPr>
      </p:pic>
      <p:pic>
        <p:nvPicPr>
          <p:cNvPr id="7" name="Y_[04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33157" y="5811963"/>
            <a:ext cx="503802" cy="503802"/>
          </a:xfrm>
          <a:prstGeom prst="rect">
            <a:avLst/>
          </a:prstGeom>
        </p:spPr>
      </p:pic>
      <p:pic>
        <p:nvPicPr>
          <p:cNvPr id="8" name="Y_[04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53668" y="5811963"/>
            <a:ext cx="503802" cy="503802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7E9B677D-3E6A-4923-87DB-1F511A3546F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1L4-2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41A87F-915D-440E-8368-0781FE345F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5944430" cy="24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8338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10"/>
          <a:srcRect t="39047"/>
          <a:stretch/>
        </p:blipFill>
        <p:spPr>
          <a:xfrm>
            <a:off x="154578" y="2677886"/>
            <a:ext cx="10354614" cy="4180114"/>
          </a:xfrm>
          <a:prstGeom prst="rect">
            <a:avLst/>
          </a:prstGeom>
        </p:spPr>
      </p:pic>
      <p:pic>
        <p:nvPicPr>
          <p:cNvPr id="5" name="Y_[04-03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44726" y="5811963"/>
            <a:ext cx="503802" cy="503802"/>
          </a:xfrm>
        </p:spPr>
      </p:pic>
      <p:pic>
        <p:nvPicPr>
          <p:cNvPr id="6" name="Y_[04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6406" y="5811963"/>
            <a:ext cx="503802" cy="503802"/>
          </a:xfrm>
          <a:prstGeom prst="rect">
            <a:avLst/>
          </a:prstGeom>
        </p:spPr>
      </p:pic>
      <p:pic>
        <p:nvPicPr>
          <p:cNvPr id="7" name="Y_[04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39783" y="5811963"/>
            <a:ext cx="503802" cy="503802"/>
          </a:xfrm>
          <a:prstGeom prst="rect">
            <a:avLst/>
          </a:prstGeom>
        </p:spPr>
      </p:pic>
      <p:pic>
        <p:nvPicPr>
          <p:cNvPr id="8" name="Y_[04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60294" y="5811963"/>
            <a:ext cx="503802" cy="503802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D7617DF8-4A68-4D6B-965A-8264D352FE9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1L4-2</a:t>
            </a:r>
            <a:endParaRPr lang="en-US" sz="32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E1CC09-63FC-4EA8-950F-466ED1694C29}"/>
              </a:ext>
            </a:extLst>
          </p:cNvPr>
          <p:cNvSpPr txBox="1"/>
          <p:nvPr/>
        </p:nvSpPr>
        <p:spPr>
          <a:xfrm>
            <a:off x="3045026" y="6238134"/>
            <a:ext cx="417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647BE67-10BC-44BD-94E4-E2E31FCB7D1E}"/>
              </a:ext>
            </a:extLst>
          </p:cNvPr>
          <p:cNvSpPr txBox="1"/>
          <p:nvPr/>
        </p:nvSpPr>
        <p:spPr>
          <a:xfrm>
            <a:off x="5014961" y="6238134"/>
            <a:ext cx="417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FE620A6-E315-4141-92F1-E04714180436}"/>
              </a:ext>
            </a:extLst>
          </p:cNvPr>
          <p:cNvSpPr txBox="1"/>
          <p:nvPr/>
        </p:nvSpPr>
        <p:spPr>
          <a:xfrm>
            <a:off x="7010772" y="6239863"/>
            <a:ext cx="417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82A7FE1-90CB-46FB-A1EF-16D35D0BF516}"/>
              </a:ext>
            </a:extLst>
          </p:cNvPr>
          <p:cNvSpPr txBox="1"/>
          <p:nvPr/>
        </p:nvSpPr>
        <p:spPr>
          <a:xfrm>
            <a:off x="9037051" y="6196494"/>
            <a:ext cx="417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D72124-8E82-4DC1-B38A-0B6ED04AF8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5944430" cy="24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7412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10"/>
          <a:srcRect t="41253"/>
          <a:stretch/>
        </p:blipFill>
        <p:spPr>
          <a:xfrm>
            <a:off x="84189" y="1868154"/>
            <a:ext cx="11739563" cy="2407608"/>
          </a:xfrm>
          <a:prstGeom prst="rect">
            <a:avLst/>
          </a:prstGeom>
        </p:spPr>
      </p:pic>
      <p:pic>
        <p:nvPicPr>
          <p:cNvPr id="5" name="Y_[04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50343" y="3168862"/>
            <a:ext cx="503802" cy="503802"/>
          </a:xfrm>
          <a:prstGeom prst="rect">
            <a:avLst/>
          </a:prstGeom>
        </p:spPr>
      </p:pic>
      <p:pic>
        <p:nvPicPr>
          <p:cNvPr id="6" name="Y_[04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55815" y="3181925"/>
            <a:ext cx="503802" cy="503802"/>
          </a:xfrm>
          <a:prstGeom prst="rect">
            <a:avLst/>
          </a:prstGeom>
        </p:spPr>
      </p:pic>
      <p:pic>
        <p:nvPicPr>
          <p:cNvPr id="7" name="Y_[04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85480" y="3168862"/>
            <a:ext cx="503802" cy="503802"/>
          </a:xfrm>
          <a:prstGeom prst="rect">
            <a:avLst/>
          </a:prstGeom>
        </p:spPr>
      </p:pic>
      <p:pic>
        <p:nvPicPr>
          <p:cNvPr id="8" name="Y_[04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19500" y="3168862"/>
            <a:ext cx="503802" cy="503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28EA3C-F3A6-4C78-9668-0EA128D686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027" y="130004"/>
            <a:ext cx="11241468" cy="1465799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7581B2E1-1C0F-45F9-8744-7E7187F9F91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428332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A16D1B9D-4677-406C-97F1-C4E31FE02393}"/>
              </a:ext>
            </a:extLst>
          </p:cNvPr>
          <p:cNvGrpSpPr/>
          <p:nvPr/>
        </p:nvGrpSpPr>
        <p:grpSpPr>
          <a:xfrm>
            <a:off x="219606" y="1760376"/>
            <a:ext cx="11739563" cy="2407608"/>
            <a:chOff x="219606" y="1760376"/>
            <a:chExt cx="11739563" cy="2407608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10"/>
            <a:srcRect t="41253"/>
            <a:stretch/>
          </p:blipFill>
          <p:spPr>
            <a:xfrm>
              <a:off x="219606" y="1760376"/>
              <a:ext cx="11739563" cy="2407608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90FC4FF-4F6B-42DF-9F97-2465E1F7CE3B}"/>
                </a:ext>
              </a:extLst>
            </p:cNvPr>
            <p:cNvSpPr txBox="1"/>
            <p:nvPr/>
          </p:nvSpPr>
          <p:spPr>
            <a:xfrm>
              <a:off x="3480258" y="3526389"/>
              <a:ext cx="6029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ア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04B3979-EBE0-4C78-9FEB-8E1D16C7957A}"/>
                </a:ext>
              </a:extLst>
            </p:cNvPr>
            <p:cNvSpPr txBox="1"/>
            <p:nvPr/>
          </p:nvSpPr>
          <p:spPr>
            <a:xfrm>
              <a:off x="5794513" y="3526389"/>
              <a:ext cx="6029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E66059B-E942-4FEA-981B-A577E45D460F}"/>
                </a:ext>
              </a:extLst>
            </p:cNvPr>
            <p:cNvSpPr txBox="1"/>
            <p:nvPr/>
          </p:nvSpPr>
          <p:spPr>
            <a:xfrm>
              <a:off x="7678823" y="3528268"/>
              <a:ext cx="131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ア　イ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66C63B8-E233-4DBA-B5BF-426952B5C522}"/>
                </a:ext>
              </a:extLst>
            </p:cNvPr>
            <p:cNvSpPr txBox="1"/>
            <p:nvPr/>
          </p:nvSpPr>
          <p:spPr>
            <a:xfrm>
              <a:off x="10396803" y="3528268"/>
              <a:ext cx="6029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イ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Y_[04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48591" y="3063650"/>
            <a:ext cx="503802" cy="503802"/>
          </a:xfrm>
          <a:prstGeom prst="rect">
            <a:avLst/>
          </a:prstGeom>
        </p:spPr>
      </p:pic>
      <p:pic>
        <p:nvPicPr>
          <p:cNvPr id="6" name="Y_[04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45409" y="3076713"/>
            <a:ext cx="503802" cy="503802"/>
          </a:xfrm>
          <a:prstGeom prst="rect">
            <a:avLst/>
          </a:prstGeom>
        </p:spPr>
      </p:pic>
      <p:pic>
        <p:nvPicPr>
          <p:cNvPr id="7" name="Y_[04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75074" y="3063650"/>
            <a:ext cx="503802" cy="503802"/>
          </a:xfrm>
          <a:prstGeom prst="rect">
            <a:avLst/>
          </a:prstGeom>
        </p:spPr>
      </p:pic>
      <p:pic>
        <p:nvPicPr>
          <p:cNvPr id="8" name="Y_[04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09094" y="3063650"/>
            <a:ext cx="503802" cy="503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F7897E-CE7B-4A37-8629-8A79EAC965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186" y="168297"/>
            <a:ext cx="11636331" cy="1517286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2B840F51-CD02-46E4-903A-12ECAE8C141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2560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7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8451" y="3281857"/>
            <a:ext cx="9568406" cy="605885"/>
          </a:xfrm>
          <a:prstGeom prst="rect">
            <a:avLst/>
          </a:prstGeom>
        </p:spPr>
      </p:pic>
      <p:pic>
        <p:nvPicPr>
          <p:cNvPr id="6" name="Y_[04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06836" y="3291205"/>
            <a:ext cx="609600" cy="609600"/>
          </a:xfrm>
          <a:prstGeom prst="rect">
            <a:avLst/>
          </a:prstGeom>
        </p:spPr>
      </p:pic>
      <p:pic>
        <p:nvPicPr>
          <p:cNvPr id="7" name="Y_[04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40856" y="3291205"/>
            <a:ext cx="609600" cy="609600"/>
          </a:xfrm>
          <a:prstGeom prst="rect">
            <a:avLst/>
          </a:prstGeom>
        </p:spPr>
      </p:pic>
      <p:pic>
        <p:nvPicPr>
          <p:cNvPr id="8" name="Y_[04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70521" y="3278142"/>
            <a:ext cx="609600" cy="609600"/>
          </a:xfrm>
          <a:prstGeom prst="rect">
            <a:avLst/>
          </a:prstGeom>
        </p:spPr>
      </p:pic>
      <p:pic>
        <p:nvPicPr>
          <p:cNvPr id="9" name="Y_[04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04541" y="3278142"/>
            <a:ext cx="609600" cy="6096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A6DD16DC-60CF-478A-B031-3C3DDDE146A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1L4-2</a:t>
            </a:r>
            <a:endParaRPr lang="en-US" sz="32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28E218F-C64A-4DC0-9AA7-23BCE3E76C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05" y="1252580"/>
            <a:ext cx="9762389" cy="154338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0BFE5A-D801-4886-99E0-2EF50A75091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135" y="0"/>
            <a:ext cx="9568406" cy="1046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94CFA1-3417-4654-93F4-989462EA7A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39725" y="1252579"/>
            <a:ext cx="9304966" cy="143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2047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32858C7F-1342-4B2A-B02A-3A819CE10C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944" y="1075299"/>
            <a:ext cx="8626337" cy="538585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647413" cy="136582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9105848-C32A-425B-83FD-706748CDBBB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1L4-3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D63DC3-D0FF-4BD9-9AE0-249DDDCE3E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944" y="1132059"/>
            <a:ext cx="8832112" cy="1113396"/>
          </a:xfrm>
          <a:prstGeom prst="rect">
            <a:avLst/>
          </a:prstGeom>
        </p:spPr>
      </p:pic>
      <p:pic>
        <p:nvPicPr>
          <p:cNvPr id="8" name="Y_[04-07]_katachi">
            <a:hlinkClick r:id="" action="ppaction://media"/>
            <a:extLst>
              <a:ext uri="{FF2B5EF4-FFF2-40B4-BE49-F238E27FC236}">
                <a16:creationId xmlns:a16="http://schemas.microsoft.com/office/drawing/2014/main" id="{EDBC7273-ADF3-4A9A-82FF-F536F5466C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59919" y="177670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4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83FBB99-59BB-4BE1-AFBE-B04E27384373}"/>
              </a:ext>
            </a:extLst>
          </p:cNvPr>
          <p:cNvGrpSpPr/>
          <p:nvPr/>
        </p:nvGrpSpPr>
        <p:grpSpPr>
          <a:xfrm>
            <a:off x="2998381" y="407813"/>
            <a:ext cx="7578613" cy="4731703"/>
            <a:chOff x="2998381" y="407813"/>
            <a:chExt cx="7578613" cy="4731703"/>
          </a:xfrm>
        </p:grpSpPr>
        <p:pic>
          <p:nvPicPr>
            <p:cNvPr id="13" name="図 12" descr="ダイアグラム&#10;&#10;低い精度で自動的に生成された説明">
              <a:extLst>
                <a:ext uri="{FF2B5EF4-FFF2-40B4-BE49-F238E27FC236}">
                  <a16:creationId xmlns:a16="http://schemas.microsoft.com/office/drawing/2014/main" id="{5169E880-F4EB-4FE7-94A1-40A59E0EB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8381" y="407813"/>
              <a:ext cx="7578613" cy="4731703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9D986011-C07A-41FE-A307-7427AE5C195D}"/>
                </a:ext>
              </a:extLst>
            </p:cNvPr>
            <p:cNvSpPr txBox="1"/>
            <p:nvPr/>
          </p:nvSpPr>
          <p:spPr>
            <a:xfrm>
              <a:off x="6096000" y="1668934"/>
              <a:ext cx="6493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ね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B6E9698-D37E-4587-A4A8-B28A2596614C}"/>
                </a:ext>
              </a:extLst>
            </p:cNvPr>
            <p:cNvSpPr txBox="1"/>
            <p:nvPr/>
          </p:nvSpPr>
          <p:spPr>
            <a:xfrm>
              <a:off x="6096000" y="2261077"/>
              <a:ext cx="6493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ね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0B61315-49EA-4352-88EB-B74E0D9CF493}"/>
                </a:ext>
              </a:extLst>
            </p:cNvPr>
            <p:cNvSpPr txBox="1"/>
            <p:nvPr/>
          </p:nvSpPr>
          <p:spPr>
            <a:xfrm>
              <a:off x="6196625" y="3285346"/>
              <a:ext cx="2011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でした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8D86633-CA13-4609-8204-6A997AC000E4}"/>
                </a:ext>
              </a:extLst>
            </p:cNvPr>
            <p:cNvSpPr txBox="1"/>
            <p:nvPr/>
          </p:nvSpPr>
          <p:spPr>
            <a:xfrm>
              <a:off x="4998690" y="4500998"/>
              <a:ext cx="2011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でした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DEC8842-0109-471A-98F1-E0A0F7166C89}"/>
                </a:ext>
              </a:extLst>
            </p:cNvPr>
            <p:cNvSpPr txBox="1"/>
            <p:nvPr/>
          </p:nvSpPr>
          <p:spPr>
            <a:xfrm>
              <a:off x="4146698" y="3941014"/>
              <a:ext cx="27715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すごかったです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647413" cy="136582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9105848-C32A-425B-83FD-706748CDBBB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1L4-3</a:t>
            </a:r>
            <a:endParaRPr lang="en-US" sz="32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B9D21BD-1874-4E29-8DAD-DEE20EB65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5413" y="273251"/>
            <a:ext cx="7934736" cy="1000271"/>
          </a:xfrm>
          <a:prstGeom prst="rect">
            <a:avLst/>
          </a:prstGeom>
        </p:spPr>
      </p:pic>
      <p:pic>
        <p:nvPicPr>
          <p:cNvPr id="3" name="Y_[04-07]_katachi">
            <a:hlinkClick r:id="" action="ppaction://media"/>
            <a:extLst>
              <a:ext uri="{FF2B5EF4-FFF2-40B4-BE49-F238E27FC236}">
                <a16:creationId xmlns:a16="http://schemas.microsoft.com/office/drawing/2014/main" id="{EAAF3C90-D427-484B-BC69-B7E3C7D982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10793" y="96862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BA8CFF-513B-4853-A3B5-17A9CD39A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1510" y="5134712"/>
            <a:ext cx="7775684" cy="159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0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4258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" y="0"/>
            <a:ext cx="1956958" cy="1017103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D517D49-4647-458C-836A-87C919BE9E35}"/>
              </a:ext>
            </a:extLst>
          </p:cNvPr>
          <p:cNvSpPr txBox="1"/>
          <p:nvPr/>
        </p:nvSpPr>
        <p:spPr>
          <a:xfrm>
            <a:off x="10873143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1L4-12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026B12-FC41-4F9A-98D3-6AA5CA777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572" y="683426"/>
            <a:ext cx="10269817" cy="44427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837A93-3E59-4BF6-9D68-133FEA76B1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164" y="5126167"/>
            <a:ext cx="5511625" cy="1731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AACE59-6099-496F-9183-A236591DAB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5480" y="5126167"/>
            <a:ext cx="4058060" cy="159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55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425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D8A58F-B8BD-4A7A-8CD1-2B8295ED8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82" y="518018"/>
            <a:ext cx="11322902" cy="3968852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C975A1A3-6721-4983-936A-DF24255D8DB6}"/>
              </a:ext>
            </a:extLst>
          </p:cNvPr>
          <p:cNvSpPr txBox="1"/>
          <p:nvPr/>
        </p:nvSpPr>
        <p:spPr>
          <a:xfrm>
            <a:off x="10873143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1L4-12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6C49C2-44A7-4A02-B2FA-90659DEE3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909" y="4432540"/>
            <a:ext cx="6431820" cy="17742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E7D107-9691-47F0-A9CB-92A9DF2A00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619" y="4425611"/>
            <a:ext cx="4652172" cy="1878206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1C3CBD27-578F-D1C5-816C-12EFC196CB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1" y="1"/>
            <a:ext cx="1671950" cy="8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64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42584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92FE295-9FFD-44D7-9871-EBDDDA587BF2}"/>
              </a:ext>
            </a:extLst>
          </p:cNvPr>
          <p:cNvSpPr txBox="1"/>
          <p:nvPr/>
        </p:nvSpPr>
        <p:spPr>
          <a:xfrm>
            <a:off x="10873143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1L4-13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D6F781-62BE-4A87-80C4-CC78F92EE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520" y="83124"/>
            <a:ext cx="8457114" cy="6664036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9DE8122A-42A1-BC1B-F471-EB803923E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1"/>
            <a:ext cx="1671950" cy="8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34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99105848-C32A-425B-83FD-706748CDBBB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1L4-3</a:t>
            </a:r>
            <a:endParaRPr lang="en-US" sz="32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8451" y="1771710"/>
            <a:ext cx="9568406" cy="605885"/>
          </a:xfrm>
          <a:prstGeom prst="rect">
            <a:avLst/>
          </a:prstGeom>
        </p:spPr>
      </p:pic>
      <p:pic>
        <p:nvPicPr>
          <p:cNvPr id="13" name="Y_[04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06836" y="1781058"/>
            <a:ext cx="609600" cy="609600"/>
          </a:xfrm>
          <a:prstGeom prst="rect">
            <a:avLst/>
          </a:prstGeom>
        </p:spPr>
      </p:pic>
      <p:pic>
        <p:nvPicPr>
          <p:cNvPr id="14" name="Y_[04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40856" y="1781058"/>
            <a:ext cx="609600" cy="609600"/>
          </a:xfrm>
          <a:prstGeom prst="rect">
            <a:avLst/>
          </a:prstGeom>
        </p:spPr>
      </p:pic>
      <p:pic>
        <p:nvPicPr>
          <p:cNvPr id="15" name="Y_[04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70521" y="1767995"/>
            <a:ext cx="609600" cy="609600"/>
          </a:xfrm>
          <a:prstGeom prst="rect">
            <a:avLst/>
          </a:prstGeom>
        </p:spPr>
      </p:pic>
      <p:pic>
        <p:nvPicPr>
          <p:cNvPr id="16" name="Y_[04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04541" y="1767995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7F7F41-01ED-4769-BDEC-DF850A3D0D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0568" y="181944"/>
            <a:ext cx="10105079" cy="118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2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5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7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/>
          <a:srcRect t="18095"/>
          <a:stretch/>
        </p:blipFill>
        <p:spPr>
          <a:xfrm>
            <a:off x="2948609" y="994182"/>
            <a:ext cx="9225502" cy="577984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DF782A06-CD49-4596-8CCC-0C076F888A97}"/>
              </a:ext>
            </a:extLst>
          </p:cNvPr>
          <p:cNvSpPr txBox="1"/>
          <p:nvPr/>
        </p:nvSpPr>
        <p:spPr>
          <a:xfrm>
            <a:off x="11066115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1L4-4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8310CD-B723-452F-B299-560B66ABDB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89" y="11780"/>
            <a:ext cx="5153744" cy="819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DCD87-23E9-4FD7-B339-E6AA123676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550" y="994182"/>
            <a:ext cx="5420481" cy="685896"/>
          </a:xfrm>
          <a:prstGeom prst="rect">
            <a:avLst/>
          </a:prstGeom>
        </p:spPr>
      </p:pic>
      <p:pic>
        <p:nvPicPr>
          <p:cNvPr id="12" name="Y_[04-08]_hanasu1">
            <a:hlinkClick r:id="" action="ppaction://media"/>
            <a:extLst>
              <a:ext uri="{FF2B5EF4-FFF2-40B4-BE49-F238E27FC236}">
                <a16:creationId xmlns:a16="http://schemas.microsoft.com/office/drawing/2014/main" id="{C6F09115-1D1A-453E-A41B-BF2BBC4771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21360" y="1013584"/>
            <a:ext cx="503802" cy="503802"/>
          </a:xfrm>
          <a:prstGeom prst="rect">
            <a:avLst/>
          </a:prstGeom>
        </p:spPr>
      </p:pic>
      <p:pic>
        <p:nvPicPr>
          <p:cNvPr id="13" name="Y_[04-09]_hanasu2">
            <a:hlinkClick r:id="" action="ppaction://media"/>
            <a:extLst>
              <a:ext uri="{FF2B5EF4-FFF2-40B4-BE49-F238E27FC236}">
                <a16:creationId xmlns:a16="http://schemas.microsoft.com/office/drawing/2014/main" id="{3A43C75E-90F8-4431-B301-C893AD6FA7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98801" y="1250661"/>
            <a:ext cx="503802" cy="503802"/>
          </a:xfrm>
          <a:prstGeom prst="rect">
            <a:avLst/>
          </a:prstGeom>
        </p:spPr>
      </p:pic>
      <p:pic>
        <p:nvPicPr>
          <p:cNvPr id="8" name="Y_[04-10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76243" y="101358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5740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2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095"/>
          <a:stretch/>
        </p:blipFill>
        <p:spPr>
          <a:xfrm>
            <a:off x="2948609" y="1013584"/>
            <a:ext cx="9225502" cy="577984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DF782A06-CD49-4596-8CCC-0C076F888A97}"/>
              </a:ext>
            </a:extLst>
          </p:cNvPr>
          <p:cNvSpPr txBox="1"/>
          <p:nvPr/>
        </p:nvSpPr>
        <p:spPr>
          <a:xfrm>
            <a:off x="11066115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1L4-4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9BC6D7-4885-49D1-BDCA-2626D1047E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89" y="11780"/>
            <a:ext cx="5153744" cy="8192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C8A877-F325-4B19-ABCE-9CC62CE99E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89" y="1013584"/>
            <a:ext cx="5887272" cy="666843"/>
          </a:xfrm>
          <a:prstGeom prst="rect">
            <a:avLst/>
          </a:prstGeom>
        </p:spPr>
      </p:pic>
      <p:pic>
        <p:nvPicPr>
          <p:cNvPr id="12" name="Y_[04-08]_hanasu1">
            <a:hlinkClick r:id="" action="ppaction://media"/>
            <a:extLst>
              <a:ext uri="{FF2B5EF4-FFF2-40B4-BE49-F238E27FC236}">
                <a16:creationId xmlns:a16="http://schemas.microsoft.com/office/drawing/2014/main" id="{C6F09115-1D1A-453E-A41B-BF2BBC4771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12294" y="1013584"/>
            <a:ext cx="503802" cy="503802"/>
          </a:xfrm>
          <a:prstGeom prst="rect">
            <a:avLst/>
          </a:prstGeom>
        </p:spPr>
      </p:pic>
      <p:pic>
        <p:nvPicPr>
          <p:cNvPr id="13" name="Y_[04-09]_hanasu2">
            <a:hlinkClick r:id="" action="ppaction://media"/>
            <a:extLst>
              <a:ext uri="{FF2B5EF4-FFF2-40B4-BE49-F238E27FC236}">
                <a16:creationId xmlns:a16="http://schemas.microsoft.com/office/drawing/2014/main" id="{3A43C75E-90F8-4431-B301-C893AD6FA7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12232" y="1222907"/>
            <a:ext cx="503802" cy="503802"/>
          </a:xfrm>
          <a:prstGeom prst="rect">
            <a:avLst/>
          </a:prstGeom>
        </p:spPr>
      </p:pic>
      <p:pic>
        <p:nvPicPr>
          <p:cNvPr id="8" name="Y_[04-10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35877" y="101358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991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095"/>
          <a:stretch/>
        </p:blipFill>
        <p:spPr>
          <a:xfrm>
            <a:off x="2948609" y="1013584"/>
            <a:ext cx="9225502" cy="577984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DF782A06-CD49-4596-8CCC-0C076F888A97}"/>
              </a:ext>
            </a:extLst>
          </p:cNvPr>
          <p:cNvSpPr txBox="1"/>
          <p:nvPr/>
        </p:nvSpPr>
        <p:spPr>
          <a:xfrm>
            <a:off x="11066115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1L4-4</a:t>
            </a:r>
            <a:endParaRPr lang="en-US" sz="3200" dirty="0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EC88120A-A747-4399-93BC-011BEA87F45C}"/>
              </a:ext>
            </a:extLst>
          </p:cNvPr>
          <p:cNvSpPr/>
          <p:nvPr/>
        </p:nvSpPr>
        <p:spPr>
          <a:xfrm>
            <a:off x="6289704" y="1152939"/>
            <a:ext cx="1913391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4E83ED1-99E2-4104-B727-646BBC438235}"/>
              </a:ext>
            </a:extLst>
          </p:cNvPr>
          <p:cNvSpPr/>
          <p:nvPr/>
        </p:nvSpPr>
        <p:spPr>
          <a:xfrm>
            <a:off x="6713772" y="1908313"/>
            <a:ext cx="1913391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16E34D5-80C7-4BF5-B413-15CBA264C8DC}"/>
              </a:ext>
            </a:extLst>
          </p:cNvPr>
          <p:cNvSpPr/>
          <p:nvPr/>
        </p:nvSpPr>
        <p:spPr>
          <a:xfrm>
            <a:off x="3474387" y="3024044"/>
            <a:ext cx="2522654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5BAFAFBB-EDF8-4351-A9F7-99131FB0E4B8}"/>
              </a:ext>
            </a:extLst>
          </p:cNvPr>
          <p:cNvSpPr/>
          <p:nvPr/>
        </p:nvSpPr>
        <p:spPr>
          <a:xfrm>
            <a:off x="3481015" y="5005246"/>
            <a:ext cx="2522654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3AE7A993-7B1D-4B12-83A7-9A61E755DB1F}"/>
              </a:ext>
            </a:extLst>
          </p:cNvPr>
          <p:cNvSpPr/>
          <p:nvPr/>
        </p:nvSpPr>
        <p:spPr>
          <a:xfrm>
            <a:off x="6738729" y="3024044"/>
            <a:ext cx="2001080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2E54A6F5-9767-47F4-8F28-AA4F5A6CB912}"/>
              </a:ext>
            </a:extLst>
          </p:cNvPr>
          <p:cNvSpPr/>
          <p:nvPr/>
        </p:nvSpPr>
        <p:spPr>
          <a:xfrm>
            <a:off x="9481497" y="3024044"/>
            <a:ext cx="2352694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BB39F4D5-F615-4912-B362-086FB38A368C}"/>
              </a:ext>
            </a:extLst>
          </p:cNvPr>
          <p:cNvSpPr/>
          <p:nvPr/>
        </p:nvSpPr>
        <p:spPr>
          <a:xfrm>
            <a:off x="9481497" y="5014626"/>
            <a:ext cx="2352694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FF16CBF9-80BF-4C8D-A0E7-7AB805C48E00}"/>
              </a:ext>
            </a:extLst>
          </p:cNvPr>
          <p:cNvSpPr/>
          <p:nvPr/>
        </p:nvSpPr>
        <p:spPr>
          <a:xfrm>
            <a:off x="6738729" y="5005246"/>
            <a:ext cx="2001080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40A53DED-3E7C-40CA-AF45-0B0007C61110}"/>
              </a:ext>
            </a:extLst>
          </p:cNvPr>
          <p:cNvSpPr/>
          <p:nvPr/>
        </p:nvSpPr>
        <p:spPr>
          <a:xfrm>
            <a:off x="6738729" y="3805541"/>
            <a:ext cx="1736036" cy="8128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999B0A6A-A460-4444-B17C-BAAF82DBEC61}"/>
              </a:ext>
            </a:extLst>
          </p:cNvPr>
          <p:cNvSpPr/>
          <p:nvPr/>
        </p:nvSpPr>
        <p:spPr>
          <a:xfrm>
            <a:off x="3717236" y="3805541"/>
            <a:ext cx="1736036" cy="8128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24C283E4-4C1E-4781-A3A7-620F43C22D79}"/>
              </a:ext>
            </a:extLst>
          </p:cNvPr>
          <p:cNvSpPr/>
          <p:nvPr/>
        </p:nvSpPr>
        <p:spPr>
          <a:xfrm>
            <a:off x="9656193" y="3805541"/>
            <a:ext cx="1736036" cy="8128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DF59D3D6-729C-46A9-92B4-620A245FEF88}"/>
              </a:ext>
            </a:extLst>
          </p:cNvPr>
          <p:cNvSpPr/>
          <p:nvPr/>
        </p:nvSpPr>
        <p:spPr>
          <a:xfrm>
            <a:off x="6693896" y="6268283"/>
            <a:ext cx="1913391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DCD9EEE-E309-4D0D-BA87-91E27C9122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89" y="11780"/>
            <a:ext cx="5153744" cy="8192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37888C3-D130-4E91-89FA-EDA539C4EA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10" y="1013584"/>
            <a:ext cx="5887272" cy="666843"/>
          </a:xfrm>
          <a:prstGeom prst="rect">
            <a:avLst/>
          </a:prstGeom>
        </p:spPr>
      </p:pic>
      <p:pic>
        <p:nvPicPr>
          <p:cNvPr id="12" name="Y_[04-08]_hanasu1">
            <a:hlinkClick r:id="" action="ppaction://media"/>
            <a:extLst>
              <a:ext uri="{FF2B5EF4-FFF2-40B4-BE49-F238E27FC236}">
                <a16:creationId xmlns:a16="http://schemas.microsoft.com/office/drawing/2014/main" id="{C6F09115-1D1A-453E-A41B-BF2BBC4771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12294" y="1013584"/>
            <a:ext cx="503802" cy="503802"/>
          </a:xfrm>
          <a:prstGeom prst="rect">
            <a:avLst/>
          </a:prstGeom>
        </p:spPr>
      </p:pic>
      <p:pic>
        <p:nvPicPr>
          <p:cNvPr id="13" name="Y_[04-09]_hanasu2">
            <a:hlinkClick r:id="" action="ppaction://media"/>
            <a:extLst>
              <a:ext uri="{FF2B5EF4-FFF2-40B4-BE49-F238E27FC236}">
                <a16:creationId xmlns:a16="http://schemas.microsoft.com/office/drawing/2014/main" id="{3A43C75E-90F8-4431-B301-C893AD6FA7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12232" y="1266974"/>
            <a:ext cx="503802" cy="503802"/>
          </a:xfrm>
          <a:prstGeom prst="rect">
            <a:avLst/>
          </a:prstGeom>
        </p:spPr>
      </p:pic>
      <p:pic>
        <p:nvPicPr>
          <p:cNvPr id="8" name="Y_[04-10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35877" y="101358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1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50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1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4EAEC7B9-4ACC-4B9B-B989-1D907B245110}"/>
              </a:ext>
            </a:extLst>
          </p:cNvPr>
          <p:cNvSpPr txBox="1"/>
          <p:nvPr/>
        </p:nvSpPr>
        <p:spPr>
          <a:xfrm>
            <a:off x="11066115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1L4-4</a:t>
            </a:r>
            <a:endParaRPr lang="en-US" sz="3200" dirty="0"/>
          </a:p>
        </p:txBody>
      </p:sp>
      <p:pic>
        <p:nvPicPr>
          <p:cNvPr id="2" name="図 2" descr="部屋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9AEDD2F-1782-4E14-B3F1-9AE9C78704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62" r="-248" b="14815"/>
          <a:stretch/>
        </p:blipFill>
        <p:spPr>
          <a:xfrm>
            <a:off x="3212891" y="2344711"/>
            <a:ext cx="5755635" cy="4033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FE88C0-2624-4785-9287-0B1BEAF61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9" y="11780"/>
            <a:ext cx="5153744" cy="8192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5F6629-2835-4F7D-88AE-54DBE9B45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9" y="1081471"/>
            <a:ext cx="7443763" cy="73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06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2C884713-4993-9344-AAF1-83F41DDD7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90" r="-114" b="79041"/>
          <a:stretch/>
        </p:blipFill>
        <p:spPr>
          <a:xfrm>
            <a:off x="243665" y="188188"/>
            <a:ext cx="11688317" cy="1402532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B0C7153-A6F0-415E-53F4-6952119EC7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389"/>
          <a:stretch/>
        </p:blipFill>
        <p:spPr>
          <a:xfrm>
            <a:off x="243664" y="1595788"/>
            <a:ext cx="11708189" cy="52463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EB28FE-ACB3-AAFA-BBEB-B0BFC85C62C9}"/>
              </a:ext>
            </a:extLst>
          </p:cNvPr>
          <p:cNvSpPr/>
          <p:nvPr/>
        </p:nvSpPr>
        <p:spPr>
          <a:xfrm>
            <a:off x="344544" y="2593143"/>
            <a:ext cx="11478380" cy="99180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35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4C6920-36BF-40A4-9B5B-44EC1815DE7F}"/>
              </a:ext>
            </a:extLst>
          </p:cNvPr>
          <p:cNvSpPr txBox="1"/>
          <p:nvPr/>
        </p:nvSpPr>
        <p:spPr>
          <a:xfrm>
            <a:off x="10823508" y="230188"/>
            <a:ext cx="126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1L4-4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3745720-2297-4F4A-9539-878F9185D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0" y="6626"/>
            <a:ext cx="12164944" cy="2599688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8A540B22-3737-408F-88C0-BEF783672323}"/>
              </a:ext>
            </a:extLst>
          </p:cNvPr>
          <p:cNvSpPr txBox="1"/>
          <p:nvPr/>
        </p:nvSpPr>
        <p:spPr>
          <a:xfrm>
            <a:off x="11082540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370CB9-72F1-4AAD-9EBD-ED8A6A6FA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9976"/>
            <a:ext cx="12092470" cy="93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42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77D77E9-A395-4C24-88A4-5779FDE48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0" y="763371"/>
            <a:ext cx="8899897" cy="609462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8957" y="808974"/>
            <a:ext cx="3257253" cy="2304797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DD80698-75F5-4AF2-A5EC-C811120A2A80}"/>
              </a:ext>
            </a:extLst>
          </p:cNvPr>
          <p:cNvSpPr txBox="1"/>
          <p:nvPr/>
        </p:nvSpPr>
        <p:spPr>
          <a:xfrm>
            <a:off x="11082540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DFC49-D190-478A-AB31-3D8113AD57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8" y="7627"/>
            <a:ext cx="2724530" cy="609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224F37-90FA-4081-B18E-2391C2962B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34" y="0"/>
            <a:ext cx="6041537" cy="7633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AB1BDF-5CF8-47D7-97FB-40278C3059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35" y="828550"/>
            <a:ext cx="5715798" cy="619211"/>
          </a:xfrm>
          <a:prstGeom prst="rect">
            <a:avLst/>
          </a:prstGeom>
        </p:spPr>
      </p:pic>
      <p:pic>
        <p:nvPicPr>
          <p:cNvPr id="13" name="Y_[04-11]_kiku">
            <a:hlinkClick r:id="" action="ppaction://media"/>
            <a:extLst>
              <a:ext uri="{FF2B5EF4-FFF2-40B4-BE49-F238E27FC236}">
                <a16:creationId xmlns:a16="http://schemas.microsoft.com/office/drawing/2014/main" id="{0A41E2E2-AA62-455B-BFB6-A64F2641D30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80251" y="828550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363488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8957" y="808974"/>
            <a:ext cx="3257253" cy="2304797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DD80698-75F5-4AF2-A5EC-C811120A2A80}"/>
              </a:ext>
            </a:extLst>
          </p:cNvPr>
          <p:cNvSpPr txBox="1"/>
          <p:nvPr/>
        </p:nvSpPr>
        <p:spPr>
          <a:xfrm>
            <a:off x="11066115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1L4-5</a:t>
            </a:r>
            <a:endParaRPr lang="en-US" sz="3200" dirty="0"/>
          </a:p>
        </p:txBody>
      </p:sp>
      <p:pic>
        <p:nvPicPr>
          <p:cNvPr id="13" name="Y_[04-11]_kiku">
            <a:hlinkClick r:id="" action="ppaction://media"/>
            <a:extLst>
              <a:ext uri="{FF2B5EF4-FFF2-40B4-BE49-F238E27FC236}">
                <a16:creationId xmlns:a16="http://schemas.microsoft.com/office/drawing/2014/main" id="{0A41E2E2-AA62-455B-BFB6-A64F2641D30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80251" y="828550"/>
            <a:ext cx="458002" cy="458002"/>
          </a:xfr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96C5A4B-2842-43C2-BA1F-7039C1EDA17D}"/>
              </a:ext>
            </a:extLst>
          </p:cNvPr>
          <p:cNvGrpSpPr/>
          <p:nvPr/>
        </p:nvGrpSpPr>
        <p:grpSpPr>
          <a:xfrm>
            <a:off x="55790" y="763371"/>
            <a:ext cx="8899897" cy="6094629"/>
            <a:chOff x="55790" y="763371"/>
            <a:chExt cx="8899897" cy="6094629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177D77E9-A395-4C24-88A4-5779FDE48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90" y="763371"/>
              <a:ext cx="8899897" cy="6094629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7EB9582B-2BF8-4EB0-B2B3-B9B1678323C7}"/>
                </a:ext>
              </a:extLst>
            </p:cNvPr>
            <p:cNvSpPr txBox="1"/>
            <p:nvPr/>
          </p:nvSpPr>
          <p:spPr>
            <a:xfrm>
              <a:off x="1709532" y="6328450"/>
              <a:ext cx="357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F8F3262-A861-4A28-B639-9BCFCEE35BC6}"/>
                </a:ext>
              </a:extLst>
            </p:cNvPr>
            <p:cNvSpPr txBox="1"/>
            <p:nvPr/>
          </p:nvSpPr>
          <p:spPr>
            <a:xfrm>
              <a:off x="6632711" y="6320685"/>
              <a:ext cx="18685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 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 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 err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i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4FFF9B3-AE51-4E91-BCED-1D9CF9C0BB35}"/>
                </a:ext>
              </a:extLst>
            </p:cNvPr>
            <p:cNvSpPr txBox="1"/>
            <p:nvPr/>
          </p:nvSpPr>
          <p:spPr>
            <a:xfrm>
              <a:off x="4552123" y="6306896"/>
              <a:ext cx="357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725DFCC-76E7-45AC-8A7C-8CBDB928E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8" y="7627"/>
            <a:ext cx="2724530" cy="6096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D8C52F-987D-4209-9E12-9EA7E90F03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0734" y="0"/>
            <a:ext cx="6041537" cy="7633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765174-3DD1-4A4F-8DBE-41D986FEE6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35" y="828550"/>
            <a:ext cx="5715798" cy="619211"/>
          </a:xfrm>
          <a:prstGeom prst="rect">
            <a:avLst/>
          </a:prstGeom>
        </p:spPr>
      </p:pic>
      <p:pic>
        <p:nvPicPr>
          <p:cNvPr id="15" name="Y_[04-11]_kiku">
            <a:hlinkClick r:id="" action="ppaction://media"/>
            <a:extLst>
              <a:ext uri="{FF2B5EF4-FFF2-40B4-BE49-F238E27FC236}">
                <a16:creationId xmlns:a16="http://schemas.microsoft.com/office/drawing/2014/main" id="{04F41375-1291-4201-8616-7F24CF7CDA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78435" y="826026"/>
            <a:ext cx="416365" cy="41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667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8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AACDD4-C427-4C81-92D2-0299AC8C2F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7" t="46831" r="2366" b="6103"/>
          <a:stretch/>
        </p:blipFill>
        <p:spPr>
          <a:xfrm>
            <a:off x="291548" y="1502099"/>
            <a:ext cx="11529391" cy="138485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3EDBD9B3-D247-4CC0-9F08-897D985EA481}"/>
              </a:ext>
            </a:extLst>
          </p:cNvPr>
          <p:cNvSpPr txBox="1"/>
          <p:nvPr/>
        </p:nvSpPr>
        <p:spPr>
          <a:xfrm>
            <a:off x="11066115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F9359C-D29D-4820-99B1-FCDFC69C1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347" y="257751"/>
            <a:ext cx="7986457" cy="1029183"/>
          </a:xfrm>
          <a:prstGeom prst="rect">
            <a:avLst/>
          </a:prstGeom>
        </p:spPr>
      </p:pic>
      <p:pic>
        <p:nvPicPr>
          <p:cNvPr id="5" name="Y_[04-11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7555" y="682603"/>
            <a:ext cx="492817" cy="492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CF78C3-0530-4FF1-9088-F87346D2C4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517" y="1502099"/>
            <a:ext cx="10190337" cy="130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1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912154" cy="15024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D62EC4B-B0A8-4612-A70C-8AB3106251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323" y="1052991"/>
            <a:ext cx="9919908" cy="328102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C6748D52-BE3E-4421-950C-405CE244A86E}"/>
              </a:ext>
            </a:extLst>
          </p:cNvPr>
          <p:cNvSpPr txBox="1"/>
          <p:nvPr/>
        </p:nvSpPr>
        <p:spPr>
          <a:xfrm>
            <a:off x="11066115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1L4-6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7F4314-588D-4C16-BAE0-6499AE49BC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8323" y="1079600"/>
            <a:ext cx="9757792" cy="1099912"/>
          </a:xfrm>
          <a:prstGeom prst="rect">
            <a:avLst/>
          </a:prstGeom>
        </p:spPr>
      </p:pic>
      <p:pic>
        <p:nvPicPr>
          <p:cNvPr id="6" name="Y_[04-12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14545" y="1684099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257067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912154" cy="1502406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831BA96-3E7B-4E7A-A180-A3E0555CC958}"/>
              </a:ext>
            </a:extLst>
          </p:cNvPr>
          <p:cNvGrpSpPr/>
          <p:nvPr/>
        </p:nvGrpSpPr>
        <p:grpSpPr>
          <a:xfrm>
            <a:off x="1308323" y="1052991"/>
            <a:ext cx="9919908" cy="3281023"/>
            <a:chOff x="1308323" y="1052991"/>
            <a:chExt cx="9919908" cy="328102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D62EC4B-B0A8-4612-A70C-8AB310625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8323" y="1052991"/>
              <a:ext cx="9919908" cy="3281023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DA7E2A63-7BA0-4790-8A35-45E28397F7C6}"/>
                </a:ext>
              </a:extLst>
            </p:cNvPr>
            <p:cNvSpPr txBox="1"/>
            <p:nvPr/>
          </p:nvSpPr>
          <p:spPr>
            <a:xfrm>
              <a:off x="4962936" y="2735084"/>
              <a:ext cx="13914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います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0AF32FE-C16F-42B9-9F5E-56B5F6FF4816}"/>
                </a:ext>
              </a:extLst>
            </p:cNvPr>
            <p:cNvSpPr txBox="1"/>
            <p:nvPr/>
          </p:nvSpPr>
          <p:spPr>
            <a:xfrm>
              <a:off x="4618378" y="3464910"/>
              <a:ext cx="16498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でしょう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9" name="TextBox 3">
            <a:extLst>
              <a:ext uri="{FF2B5EF4-FFF2-40B4-BE49-F238E27FC236}">
                <a16:creationId xmlns:a16="http://schemas.microsoft.com/office/drawing/2014/main" id="{C6748D52-BE3E-4421-950C-405CE244A86E}"/>
              </a:ext>
            </a:extLst>
          </p:cNvPr>
          <p:cNvSpPr txBox="1"/>
          <p:nvPr/>
        </p:nvSpPr>
        <p:spPr>
          <a:xfrm>
            <a:off x="11066115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1L4-6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72A6C2-CBA7-4F6B-A43C-AD50FE5F0E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8323" y="1077732"/>
            <a:ext cx="9757792" cy="1099912"/>
          </a:xfrm>
          <a:prstGeom prst="rect">
            <a:avLst/>
          </a:prstGeom>
        </p:spPr>
      </p:pic>
      <p:pic>
        <p:nvPicPr>
          <p:cNvPr id="6" name="Y_[04-12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14545" y="1684099"/>
            <a:ext cx="503802" cy="503802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14FFF8-7E5C-4BF3-82AB-30329BDF3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9415" y="4228961"/>
            <a:ext cx="9234164" cy="210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4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E6C6FC-5690-468B-AEFD-FC985451B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169" y="510642"/>
            <a:ext cx="11013161" cy="379216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D54D9CA-A6B5-4B7C-B8B9-F391359E83CB}"/>
              </a:ext>
            </a:extLst>
          </p:cNvPr>
          <p:cNvSpPr txBox="1"/>
          <p:nvPr/>
        </p:nvSpPr>
        <p:spPr>
          <a:xfrm>
            <a:off x="10873143" y="-6626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1L4-13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017E40-9957-4489-8467-F92CA313C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468" y="4139077"/>
            <a:ext cx="6592127" cy="2565082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8D40B142-0AF3-87D3-A52C-50C49B291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1"/>
            <a:ext cx="1671950" cy="8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70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C1F944E1-47FD-4EAC-AE03-41CEABD162DE}"/>
              </a:ext>
            </a:extLst>
          </p:cNvPr>
          <p:cNvSpPr txBox="1"/>
          <p:nvPr/>
        </p:nvSpPr>
        <p:spPr>
          <a:xfrm>
            <a:off x="10873143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1L4-14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C92D2-05F1-46BA-BD10-ED2F5C018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301" y="4626996"/>
            <a:ext cx="4508951" cy="22203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5889B2-F54B-49EB-83C2-65AE11894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579" y="10687"/>
            <a:ext cx="8859254" cy="4773186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D94F019E-D8C3-541D-5332-80BD0FFD1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1"/>
            <a:ext cx="1671950" cy="8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03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A8C0FB86-4E02-48BF-9133-F85A5C76988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1L4-6</a:t>
            </a:r>
            <a:endParaRPr lang="en-US" sz="3200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24B3B32-60AA-4CAD-BCDA-EABB53E58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547" y="2208056"/>
            <a:ext cx="5368367" cy="37913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004FE0-DFE1-4BC4-BCD6-7511E85AB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505" y="378047"/>
            <a:ext cx="9140990" cy="1215721"/>
          </a:xfrm>
          <a:prstGeom prst="rect">
            <a:avLst/>
          </a:prstGeom>
        </p:spPr>
      </p:pic>
      <p:pic>
        <p:nvPicPr>
          <p:cNvPr id="5" name="Y_[04-11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34424" y="766340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9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2C884713-4993-9344-AAF1-83F41DDD7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90" r="-114" b="79041"/>
          <a:stretch/>
        </p:blipFill>
        <p:spPr>
          <a:xfrm>
            <a:off x="243665" y="188188"/>
            <a:ext cx="11688317" cy="1402532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B0C7153-A6F0-415E-53F4-6952119EC7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389"/>
          <a:stretch/>
        </p:blipFill>
        <p:spPr>
          <a:xfrm>
            <a:off x="243664" y="1595788"/>
            <a:ext cx="11708189" cy="52463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EB28FE-ACB3-AAFA-BBEB-B0BFC85C62C9}"/>
              </a:ext>
            </a:extLst>
          </p:cNvPr>
          <p:cNvSpPr/>
          <p:nvPr/>
        </p:nvSpPr>
        <p:spPr>
          <a:xfrm>
            <a:off x="356639" y="3584953"/>
            <a:ext cx="11478380" cy="99180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108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762DCC-0AC7-4A6A-B059-97B5F8D3C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0" y="0"/>
            <a:ext cx="12159418" cy="238006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D06F7E9-695E-45DD-A0EF-18E9C295BA1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1L4-7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1CC6D1-DC8F-421B-ACBD-469E86030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9" y="1357502"/>
            <a:ext cx="11631125" cy="93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49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4E171614-2CDD-41B0-87CA-91B637C0435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1L4-7</a:t>
            </a:r>
            <a:endParaRPr lang="en-US" sz="320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1909782-51A0-4B4C-A4EA-2A23A26FD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57"/>
          <a:stretch/>
        </p:blipFill>
        <p:spPr>
          <a:xfrm>
            <a:off x="26126" y="1376528"/>
            <a:ext cx="5995851" cy="289699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1134F9A-B2C6-44EA-904F-70E657055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939" y="1376528"/>
            <a:ext cx="6038935" cy="278938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6F924AC-4E1D-4964-829D-B39C13273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042" y="4165914"/>
            <a:ext cx="7035793" cy="2679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DB38CB-446E-48CB-B152-5D4992DB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458"/>
            <a:ext cx="3982006" cy="666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1BAFFA-BE0D-4119-8202-ADCAA6653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3171" y="12701"/>
            <a:ext cx="4963218" cy="7716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B14428-7150-4963-A8FF-472D2108DA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02485"/>
            <a:ext cx="4839375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18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4E171614-2CDD-41B0-87CA-91B637C0435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1L4-7</a:t>
            </a:r>
            <a:endParaRPr lang="en-US" sz="320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1909782-51A0-4B4C-A4EA-2A23A26FD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57"/>
          <a:stretch/>
        </p:blipFill>
        <p:spPr>
          <a:xfrm>
            <a:off x="26126" y="1376528"/>
            <a:ext cx="5995851" cy="289699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1134F9A-B2C6-44EA-904F-70E657055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939" y="1376528"/>
            <a:ext cx="6038935" cy="2789386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F2BD8A0-E675-4FC4-9174-83A64C587086}"/>
              </a:ext>
            </a:extLst>
          </p:cNvPr>
          <p:cNvGrpSpPr/>
          <p:nvPr/>
        </p:nvGrpSpPr>
        <p:grpSpPr>
          <a:xfrm>
            <a:off x="2609042" y="4165914"/>
            <a:ext cx="7035793" cy="2724837"/>
            <a:chOff x="2609042" y="4165914"/>
            <a:chExt cx="7035793" cy="2724837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86F924AC-4E1D-4964-829D-B39C1327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9042" y="4165914"/>
              <a:ext cx="7035793" cy="2679385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6ED7BD81-E2B9-49A0-B12F-A39FBFEE1B35}"/>
                </a:ext>
              </a:extLst>
            </p:cNvPr>
            <p:cNvSpPr txBox="1"/>
            <p:nvPr/>
          </p:nvSpPr>
          <p:spPr>
            <a:xfrm>
              <a:off x="4300765" y="6347794"/>
              <a:ext cx="4103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1ACC697-4E69-47B0-BEEF-A9ADE33D6158}"/>
                </a:ext>
              </a:extLst>
            </p:cNvPr>
            <p:cNvSpPr txBox="1"/>
            <p:nvPr/>
          </p:nvSpPr>
          <p:spPr>
            <a:xfrm>
              <a:off x="5726718" y="6367531"/>
              <a:ext cx="4103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F6B9261-0E59-4B9E-803B-72C1AD86EB17}"/>
                </a:ext>
              </a:extLst>
            </p:cNvPr>
            <p:cNvSpPr txBox="1"/>
            <p:nvPr/>
          </p:nvSpPr>
          <p:spPr>
            <a:xfrm>
              <a:off x="7262142" y="6367531"/>
              <a:ext cx="4103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3283F68-16FA-441C-8B13-F5B0D32B5320}"/>
                </a:ext>
              </a:extLst>
            </p:cNvPr>
            <p:cNvSpPr txBox="1"/>
            <p:nvPr/>
          </p:nvSpPr>
          <p:spPr>
            <a:xfrm>
              <a:off x="8720016" y="6347794"/>
              <a:ext cx="4103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5FE2815-72AF-4076-AF01-72A14136AD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458"/>
            <a:ext cx="3982006" cy="6668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01A27D-D57B-4396-AC2B-D0E9F18E26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3171" y="12701"/>
            <a:ext cx="4963218" cy="7716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2982403-9162-4679-B2C9-908FC7D04C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02485"/>
            <a:ext cx="4839375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67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900205-915A-4F23-A5F3-CD4D263D1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293" y="22300"/>
            <a:ext cx="7305261" cy="56376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33391F-578E-44DF-80F5-DE3B67397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948" y="5753515"/>
            <a:ext cx="8077950" cy="94192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601B8F6-C683-4295-AA70-77FE690A801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2D02BE-26E4-4C9D-B2DE-A7B76D18B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293" y="131402"/>
            <a:ext cx="7602070" cy="7852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D7C06E-B504-47AA-84FE-9D2310311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8948" y="5792544"/>
            <a:ext cx="7988415" cy="84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28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33391F-578E-44DF-80F5-DE3B67397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48" y="5755618"/>
            <a:ext cx="8077950" cy="94192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601B8F6-C683-4295-AA70-77FE690A801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1L4-8</a:t>
            </a:r>
            <a:endParaRPr lang="en-US" sz="3200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29F734F-0A97-41D3-90D8-2CC991974B08}"/>
              </a:ext>
            </a:extLst>
          </p:cNvPr>
          <p:cNvGrpSpPr/>
          <p:nvPr/>
        </p:nvGrpSpPr>
        <p:grpSpPr>
          <a:xfrm>
            <a:off x="2325293" y="89208"/>
            <a:ext cx="7305261" cy="5637664"/>
            <a:chOff x="2325293" y="0"/>
            <a:chExt cx="7305261" cy="56376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6900205-915A-4F23-A5F3-CD4D263D1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25293" y="0"/>
              <a:ext cx="7305261" cy="5637664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8ABC3BF6-B3AE-4E54-B1D6-000C5219FCB9}"/>
                </a:ext>
              </a:extLst>
            </p:cNvPr>
            <p:cNvSpPr txBox="1"/>
            <p:nvPr/>
          </p:nvSpPr>
          <p:spPr>
            <a:xfrm>
              <a:off x="7286586" y="1401417"/>
              <a:ext cx="492443" cy="40717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✕　✕　○　✕　 ○　✕　✕　○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E093408-B633-4F32-8C8D-C32A9E557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293" y="117954"/>
            <a:ext cx="7602070" cy="785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7960A3-93F2-42BB-9AD4-1111984F79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8948" y="5792544"/>
            <a:ext cx="7988415" cy="84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04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034" y="365125"/>
            <a:ext cx="5631316" cy="594467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309" y="419100"/>
            <a:ext cx="847725" cy="67627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3D853EEC-C536-4936-9234-90AF6F5E147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15250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73" y="511912"/>
            <a:ext cx="5629140" cy="566505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055" y="511912"/>
            <a:ext cx="714375" cy="73342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F086479E-F857-4E2A-A033-C52C3CA3DBA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7450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660" y="365125"/>
            <a:ext cx="5652680" cy="588434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4335" y="462778"/>
            <a:ext cx="695325" cy="73342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F6D829B8-6FB6-4D4D-BE27-74D37B46523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862693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092" y="809898"/>
            <a:ext cx="5505816" cy="554088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667" y="706036"/>
            <a:ext cx="733425" cy="71437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7E9A4990-B184-45FA-9E1E-5F753EE7A7B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178535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B4F1D5-4A33-4F56-951C-2F2FB7941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57" y="13945"/>
            <a:ext cx="7887320" cy="6668287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ED75E003-6F92-4551-97FC-6A9D021DCB7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1L4-9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EB9562-63ED-4130-9CD7-CF941167D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56" y="64125"/>
            <a:ext cx="5573177" cy="89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18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2C884713-4993-9344-AAF1-83F41DDD7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90" r="-114" b="79041"/>
          <a:stretch/>
        </p:blipFill>
        <p:spPr>
          <a:xfrm>
            <a:off x="243665" y="188188"/>
            <a:ext cx="11688317" cy="1402532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B0C7153-A6F0-415E-53F4-6952119EC7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389"/>
          <a:stretch/>
        </p:blipFill>
        <p:spPr>
          <a:xfrm>
            <a:off x="243664" y="1595788"/>
            <a:ext cx="11708189" cy="52463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EB28FE-ACB3-AAFA-BBEB-B0BFC85C62C9}"/>
              </a:ext>
            </a:extLst>
          </p:cNvPr>
          <p:cNvSpPr/>
          <p:nvPr/>
        </p:nvSpPr>
        <p:spPr>
          <a:xfrm>
            <a:off x="356639" y="4613048"/>
            <a:ext cx="11478380" cy="99180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79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EB4044-1ED4-49E6-AA50-186EF4EC9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760" y="787558"/>
            <a:ext cx="8732921" cy="5989888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32FC0F22-98B7-43D3-B959-285D9AFA0A1B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1L4-11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EEFC22-DBD0-4C51-AB5C-66B0D354A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760" y="824044"/>
            <a:ext cx="38105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B43AE3-5AB2-4B79-ACDF-5A277CCE7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684" y="292387"/>
            <a:ext cx="9424632" cy="56524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4BE9C186-4124-4A16-AFD0-6F988CE4D1E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1L4-11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B953FC-6782-48D5-B634-6833825CF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386" y="292387"/>
            <a:ext cx="8396326" cy="133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385D2EE-726F-4B3C-B8FA-ECE3D4D0E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504" y="219132"/>
            <a:ext cx="8414992" cy="421987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4FE4A49A-960C-4A5A-824E-719F97A5B7B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1L4-11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0720E1-DA29-445D-BD2B-790BBB267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62" y="4623407"/>
            <a:ext cx="11024214" cy="105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63B82CD-FC30-42EF-A2D8-4C0F6F001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552" y="618228"/>
            <a:ext cx="11129801" cy="6058283"/>
          </a:xfr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5A47E320-7CC7-429E-9420-5131893CBB2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1L4-15</a:t>
            </a:r>
            <a:endParaRPr lang="en-US" sz="3200" dirty="0"/>
          </a:p>
        </p:txBody>
      </p:sp>
      <p:pic>
        <p:nvPicPr>
          <p:cNvPr id="4" name="図 6">
            <a:extLst>
              <a:ext uri="{FF2B5EF4-FFF2-40B4-BE49-F238E27FC236}">
                <a16:creationId xmlns:a16="http://schemas.microsoft.com/office/drawing/2014/main" id="{1E858D31-E9C4-4C77-B27B-6DDBE09E5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219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5A47E320-7CC7-429E-9420-5131893CBB2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1L4-15</a:t>
            </a:r>
            <a:endParaRPr lang="en-US" sz="32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86AA75E-769E-4D96-BF52-3D748D33C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3900" y="534134"/>
            <a:ext cx="9288176" cy="6323865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1E858D31-E9C4-4C77-B27B-6DDBE09E5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87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SharedWithUsers xmlns="dd831380-f772-4d0a-86be-ca519d40c5a8">
      <UserInfo>
        <DisplayName/>
        <AccountId xsi:nil="true"/>
        <AccountType/>
      </UserInfo>
    </SharedWithUsers>
    <MediaLengthInSeconds xmlns="3e344923-98a3-4cbb-98eb-7a7235193b6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B5C4AA-605C-4D0D-8419-4F2D1F8407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BA8692-E2BE-4199-969E-B30B6B845B7B}">
  <ds:schemaRefs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d4c4046b-c8d3-4ef1-9240-655b7b2f1e34"/>
    <ds:schemaRef ds:uri="http://purl.org/dc/elements/1.1/"/>
    <ds:schemaRef ds:uri="http://schemas.microsoft.com/office/2006/documentManagement/types"/>
    <ds:schemaRef ds:uri="cb89ff19-3ba9-476b-a981-49f377e15bf0"/>
    <ds:schemaRef ds:uri="http://schemas.microsoft.com/office/2006/metadata/properties"/>
    <ds:schemaRef ds:uri="http://purl.org/dc/dcmitype/"/>
    <ds:schemaRef ds:uri="http://purl.org/dc/terms/"/>
    <ds:schemaRef ds:uri="dd831380-f772-4d0a-86be-ca519d40c5a8"/>
    <ds:schemaRef ds:uri="3e344923-98a3-4cbb-98eb-7a7235193b6b"/>
  </ds:schemaRefs>
</ds:datastoreItem>
</file>

<file path=customXml/itemProps3.xml><?xml version="1.0" encoding="utf-8"?>
<ds:datastoreItem xmlns:ds="http://schemas.openxmlformats.org/officeDocument/2006/customXml" ds:itemID="{8264A765-C5A0-47A8-8755-E5F1EEC2D5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608</Words>
  <Application>Microsoft Office PowerPoint</Application>
  <PresentationFormat>Widescreen</PresentationFormat>
  <Paragraphs>85</Paragraphs>
  <Slides>48</Slides>
  <Notes>3</Notes>
  <HiddenSlides>0</HiddenSlides>
  <MMClips>46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120</cp:revision>
  <dcterms:created xsi:type="dcterms:W3CDTF">2020-06-23T07:26:01Z</dcterms:created>
  <dcterms:modified xsi:type="dcterms:W3CDTF">2024-07-01T03:46:38Z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Order">
    <vt:r8>189401600</vt:r8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MediaServiceImageTags">
    <vt:lpwstr/>
  </property>
</Properties>
</file>