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7"/>
  </p:notesMasterIdLst>
  <p:sldIdLst>
    <p:sldId id="257" r:id="rId5"/>
    <p:sldId id="275" r:id="rId6"/>
    <p:sldId id="258" r:id="rId7"/>
    <p:sldId id="362" r:id="rId8"/>
    <p:sldId id="374" r:id="rId9"/>
    <p:sldId id="363" r:id="rId10"/>
    <p:sldId id="317" r:id="rId11"/>
    <p:sldId id="364" r:id="rId12"/>
    <p:sldId id="321" r:id="rId13"/>
    <p:sldId id="322" r:id="rId14"/>
    <p:sldId id="365" r:id="rId15"/>
    <p:sldId id="326" r:id="rId16"/>
    <p:sldId id="324" r:id="rId17"/>
    <p:sldId id="383" r:id="rId18"/>
    <p:sldId id="327" r:id="rId19"/>
    <p:sldId id="330" r:id="rId20"/>
    <p:sldId id="328" r:id="rId21"/>
    <p:sldId id="331" r:id="rId22"/>
    <p:sldId id="329" r:id="rId23"/>
    <p:sldId id="332" r:id="rId24"/>
    <p:sldId id="333" r:id="rId25"/>
    <p:sldId id="366" r:id="rId26"/>
    <p:sldId id="367" r:id="rId27"/>
    <p:sldId id="368" r:id="rId28"/>
    <p:sldId id="384" r:id="rId29"/>
    <p:sldId id="336" r:id="rId30"/>
    <p:sldId id="337" r:id="rId31"/>
    <p:sldId id="369" r:id="rId32"/>
    <p:sldId id="339" r:id="rId33"/>
    <p:sldId id="341" r:id="rId34"/>
    <p:sldId id="351" r:id="rId35"/>
    <p:sldId id="352" r:id="rId36"/>
    <p:sldId id="343" r:id="rId37"/>
    <p:sldId id="344" r:id="rId38"/>
    <p:sldId id="345" r:id="rId39"/>
    <p:sldId id="348" r:id="rId40"/>
    <p:sldId id="349" r:id="rId41"/>
    <p:sldId id="346" r:id="rId42"/>
    <p:sldId id="370" r:id="rId43"/>
    <p:sldId id="268" r:id="rId44"/>
    <p:sldId id="269" r:id="rId45"/>
    <p:sldId id="353" r:id="rId46"/>
    <p:sldId id="371" r:id="rId47"/>
    <p:sldId id="301" r:id="rId48"/>
    <p:sldId id="356" r:id="rId49"/>
    <p:sldId id="355" r:id="rId50"/>
    <p:sldId id="357" r:id="rId51"/>
    <p:sldId id="372" r:id="rId52"/>
    <p:sldId id="373" r:id="rId53"/>
    <p:sldId id="359" r:id="rId54"/>
    <p:sldId id="385" r:id="rId55"/>
    <p:sldId id="309" r:id="rId56"/>
    <p:sldId id="310" r:id="rId57"/>
    <p:sldId id="311" r:id="rId58"/>
    <p:sldId id="375" r:id="rId59"/>
    <p:sldId id="376" r:id="rId60"/>
    <p:sldId id="377" r:id="rId61"/>
    <p:sldId id="378" r:id="rId62"/>
    <p:sldId id="379" r:id="rId63"/>
    <p:sldId id="380" r:id="rId64"/>
    <p:sldId id="381" r:id="rId65"/>
    <p:sldId id="382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E7E5EC"/>
    <a:srgbClr val="F0F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D77970-8476-67E9-37BF-80D69C418B30}" v="2" dt="2024-08-01T04:55:39.8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0785" autoAdjust="0"/>
  </p:normalViewPr>
  <p:slideViewPr>
    <p:cSldViewPr snapToGrid="0">
      <p:cViewPr>
        <p:scale>
          <a:sx n="52" d="100"/>
          <a:sy n="52" d="100"/>
        </p:scale>
        <p:origin x="9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ompoonut  Harnrak" userId="c41eb19b-53e6-48b6-9180-4ba73ffac470" providerId="ADAL" clId="{471BC1F6-B6A6-4D85-8AC3-250B68053741}"/>
    <pc:docChg chg="undo redo custSel addSld delSld modSld">
      <pc:chgData name="Chompoonut  Harnrak" userId="c41eb19b-53e6-48b6-9180-4ba73ffac470" providerId="ADAL" clId="{471BC1F6-B6A6-4D85-8AC3-250B68053741}" dt="2021-04-30T20:41:39.220" v="1147"/>
      <pc:docMkLst>
        <pc:docMk/>
      </pc:docMkLst>
      <pc:sldChg chg="addSp delSp modSp mod">
        <pc:chgData name="Chompoonut  Harnrak" userId="c41eb19b-53e6-48b6-9180-4ba73ffac470" providerId="ADAL" clId="{471BC1F6-B6A6-4D85-8AC3-250B68053741}" dt="2021-04-28T06:30:19.461" v="4" actId="14100"/>
        <pc:sldMkLst>
          <pc:docMk/>
          <pc:sldMk cId="1625383778" sldId="257"/>
        </pc:sldMkLst>
        <pc:picChg chg="del">
          <ac:chgData name="Chompoonut  Harnrak" userId="c41eb19b-53e6-48b6-9180-4ba73ffac470" providerId="ADAL" clId="{471BC1F6-B6A6-4D85-8AC3-250B68053741}" dt="2021-04-28T06:30:04.029" v="0" actId="478"/>
          <ac:picMkLst>
            <pc:docMk/>
            <pc:sldMk cId="1625383778" sldId="257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28T06:30:19.461" v="4" actId="14100"/>
          <ac:picMkLst>
            <pc:docMk/>
            <pc:sldMk cId="1625383778" sldId="257"/>
            <ac:picMk id="6" creationId="{E80E3B5A-B341-41D5-A1C9-AEFED4CB40C2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01:16:32.071" v="52" actId="1076"/>
        <pc:sldMkLst>
          <pc:docMk/>
          <pc:sldMk cId="2437333288" sldId="258"/>
        </pc:sldMkLst>
        <pc:spChg chg="add mod">
          <ac:chgData name="Chompoonut  Harnrak" userId="c41eb19b-53e6-48b6-9180-4ba73ffac470" providerId="ADAL" clId="{471BC1F6-B6A6-4D85-8AC3-250B68053741}" dt="2021-04-30T01:16:32.071" v="52" actId="1076"/>
          <ac:spMkLst>
            <pc:docMk/>
            <pc:sldMk cId="2437333288" sldId="258"/>
            <ac:spMk id="9" creationId="{B5DE7DA1-936A-49ED-AFDA-DB792CA63FAC}"/>
          </ac:spMkLst>
        </pc:spChg>
        <pc:picChg chg="add mod">
          <ac:chgData name="Chompoonut  Harnrak" userId="c41eb19b-53e6-48b6-9180-4ba73ffac470" providerId="ADAL" clId="{471BC1F6-B6A6-4D85-8AC3-250B68053741}" dt="2021-04-30T01:15:08.391" v="12" actId="14100"/>
          <ac:picMkLst>
            <pc:docMk/>
            <pc:sldMk cId="2437333288" sldId="258"/>
            <ac:picMk id="3" creationId="{EECC701D-7BAA-4B01-A988-82E33AF958D7}"/>
          </ac:picMkLst>
        </pc:picChg>
        <pc:picChg chg="mod modCrop">
          <ac:chgData name="Chompoonut  Harnrak" userId="c41eb19b-53e6-48b6-9180-4ba73ffac470" providerId="ADAL" clId="{471BC1F6-B6A6-4D85-8AC3-250B68053741}" dt="2021-04-30T01:14:21.190" v="9" actId="732"/>
          <ac:picMkLst>
            <pc:docMk/>
            <pc:sldMk cId="2437333288" sldId="258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1:16:27.286" v="50" actId="1076"/>
          <ac:picMkLst>
            <pc:docMk/>
            <pc:sldMk cId="2437333288" sldId="258"/>
            <ac:picMk id="6" creationId="{A274EC66-4213-4889-BCD4-C27325E29569}"/>
          </ac:picMkLst>
        </pc:picChg>
        <pc:picChg chg="del mod">
          <ac:chgData name="Chompoonut  Harnrak" userId="c41eb19b-53e6-48b6-9180-4ba73ffac470" providerId="ADAL" clId="{471BC1F6-B6A6-4D85-8AC3-250B68053741}" dt="2021-04-30T01:15:27.542" v="14" actId="478"/>
          <ac:picMkLst>
            <pc:docMk/>
            <pc:sldMk cId="2437333288" sldId="258"/>
            <ac:picMk id="8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1:16:29.466" v="51" actId="1076"/>
          <ac:picMkLst>
            <pc:docMk/>
            <pc:sldMk cId="2437333288" sldId="258"/>
            <ac:picMk id="10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20:07:39.553" v="914" actId="20577"/>
        <pc:sldMkLst>
          <pc:docMk/>
          <pc:sldMk cId="2957291538" sldId="268"/>
        </pc:sldMkLst>
        <pc:spChg chg="add mod">
          <ac:chgData name="Chompoonut  Harnrak" userId="c41eb19b-53e6-48b6-9180-4ba73ffac470" providerId="ADAL" clId="{471BC1F6-B6A6-4D85-8AC3-250B68053741}" dt="2021-04-30T20:07:39.553" v="914" actId="20577"/>
          <ac:spMkLst>
            <pc:docMk/>
            <pc:sldMk cId="2957291538" sldId="268"/>
            <ac:spMk id="11" creationId="{90F0E157-D627-4F3C-81C0-0C8470E35427}"/>
          </ac:spMkLst>
        </pc:spChg>
        <pc:picChg chg="add del">
          <ac:chgData name="Chompoonut  Harnrak" userId="c41eb19b-53e6-48b6-9180-4ba73ffac470" providerId="ADAL" clId="{471BC1F6-B6A6-4D85-8AC3-250B68053741}" dt="2021-04-30T20:06:36.389" v="896" actId="478"/>
          <ac:picMkLst>
            <pc:docMk/>
            <pc:sldMk cId="2957291538" sldId="268"/>
            <ac:picMk id="2" creationId="{00000000-0000-0000-0000-000000000000}"/>
          </ac:picMkLst>
        </pc:picChg>
        <pc:picChg chg="add del">
          <ac:chgData name="Chompoonut  Harnrak" userId="c41eb19b-53e6-48b6-9180-4ba73ffac470" providerId="ADAL" clId="{471BC1F6-B6A6-4D85-8AC3-250B68053741}" dt="2021-04-30T20:06:38.967" v="904" actId="478"/>
          <ac:picMkLst>
            <pc:docMk/>
            <pc:sldMk cId="2957291538" sldId="268"/>
            <ac:picMk id="3" creationId="{00000000-0000-0000-0000-000000000000}"/>
          </ac:picMkLst>
        </pc:picChg>
        <pc:picChg chg="add del mod">
          <ac:chgData name="Chompoonut  Harnrak" userId="c41eb19b-53e6-48b6-9180-4ba73ffac470" providerId="ADAL" clId="{471BC1F6-B6A6-4D85-8AC3-250B68053741}" dt="2021-04-30T20:06:39.215" v="905" actId="478"/>
          <ac:picMkLst>
            <pc:docMk/>
            <pc:sldMk cId="2957291538" sldId="268"/>
            <ac:picMk id="5" creationId="{2A0C258F-1759-475A-A41B-52208A2EAF68}"/>
          </ac:picMkLst>
        </pc:picChg>
        <pc:picChg chg="add mod">
          <ac:chgData name="Chompoonut  Harnrak" userId="c41eb19b-53e6-48b6-9180-4ba73ffac470" providerId="ADAL" clId="{471BC1F6-B6A6-4D85-8AC3-250B68053741}" dt="2021-04-30T20:06:58.748" v="907" actId="1076"/>
          <ac:picMkLst>
            <pc:docMk/>
            <pc:sldMk cId="2957291538" sldId="268"/>
            <ac:picMk id="7" creationId="{DB993239-6049-4FF2-97A5-CE8B8D120E32}"/>
          </ac:picMkLst>
        </pc:picChg>
        <pc:picChg chg="add mod">
          <ac:chgData name="Chompoonut  Harnrak" userId="c41eb19b-53e6-48b6-9180-4ba73ffac470" providerId="ADAL" clId="{471BC1F6-B6A6-4D85-8AC3-250B68053741}" dt="2021-04-30T20:07:22.537" v="910" actId="1076"/>
          <ac:picMkLst>
            <pc:docMk/>
            <pc:sldMk cId="2957291538" sldId="268"/>
            <ac:picMk id="9" creationId="{E82A005A-6652-48A6-B4CB-30534BDB00FD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20:12:33.885" v="932" actId="1076"/>
        <pc:sldMkLst>
          <pc:docMk/>
          <pc:sldMk cId="3880498922" sldId="269"/>
        </pc:sldMkLst>
        <pc:spChg chg="add mod">
          <ac:chgData name="Chompoonut  Harnrak" userId="c41eb19b-53e6-48b6-9180-4ba73ffac470" providerId="ADAL" clId="{471BC1F6-B6A6-4D85-8AC3-250B68053741}" dt="2021-04-30T20:11:08.644" v="922" actId="20577"/>
          <ac:spMkLst>
            <pc:docMk/>
            <pc:sldMk cId="3880498922" sldId="269"/>
            <ac:spMk id="9" creationId="{83AA6B9F-2874-4A4E-ACDF-84614B5E5FFB}"/>
          </ac:spMkLst>
        </pc:spChg>
        <pc:picChg chg="del">
          <ac:chgData name="Chompoonut  Harnrak" userId="c41eb19b-53e6-48b6-9180-4ba73ffac470" providerId="ADAL" clId="{471BC1F6-B6A6-4D85-8AC3-250B68053741}" dt="2021-04-30T20:10:38.431" v="915" actId="478"/>
          <ac:picMkLst>
            <pc:docMk/>
            <pc:sldMk cId="3880498922" sldId="269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20:12:30.124" v="930" actId="1076"/>
          <ac:picMkLst>
            <pc:docMk/>
            <pc:sldMk cId="3880498922" sldId="269"/>
            <ac:picMk id="6" creationId="{99652DDA-068E-47C8-896B-F6108B09E968}"/>
          </ac:picMkLst>
        </pc:picChg>
        <pc:picChg chg="del">
          <ac:chgData name="Chompoonut  Harnrak" userId="c41eb19b-53e6-48b6-9180-4ba73ffac470" providerId="ADAL" clId="{471BC1F6-B6A6-4D85-8AC3-250B68053741}" dt="2021-04-30T20:12:13.059" v="923" actId="478"/>
          <ac:picMkLst>
            <pc:docMk/>
            <pc:sldMk cId="3880498922" sldId="269"/>
            <ac:picMk id="8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20:12:33.885" v="932" actId="1076"/>
          <ac:picMkLst>
            <pc:docMk/>
            <pc:sldMk cId="3880498922" sldId="269"/>
            <ac:picMk id="11" creationId="{C74361A6-B184-4743-8EAC-0E87E3A83114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01:16:08.595" v="33" actId="207"/>
        <pc:sldMkLst>
          <pc:docMk/>
          <pc:sldMk cId="2961143738" sldId="275"/>
        </pc:sldMkLst>
        <pc:spChg chg="add mod">
          <ac:chgData name="Chompoonut  Harnrak" userId="c41eb19b-53e6-48b6-9180-4ba73ffac470" providerId="ADAL" clId="{471BC1F6-B6A6-4D85-8AC3-250B68053741}" dt="2021-04-30T01:16:08.595" v="33" actId="207"/>
          <ac:spMkLst>
            <pc:docMk/>
            <pc:sldMk cId="2961143738" sldId="275"/>
            <ac:spMk id="3" creationId="{7A5C302A-B375-4BC7-870A-8A28EF21FA92}"/>
          </ac:spMkLst>
        </pc:spChg>
        <pc:picChg chg="del">
          <ac:chgData name="Chompoonut  Harnrak" userId="c41eb19b-53e6-48b6-9180-4ba73ffac470" providerId="ADAL" clId="{471BC1F6-B6A6-4D85-8AC3-250B68053741}" dt="2021-04-28T06:36:03.351" v="5" actId="478"/>
          <ac:picMkLst>
            <pc:docMk/>
            <pc:sldMk cId="2961143738" sldId="275"/>
            <ac:picMk id="3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28T06:36:14.564" v="8" actId="14100"/>
          <ac:picMkLst>
            <pc:docMk/>
            <pc:sldMk cId="2961143738" sldId="275"/>
            <ac:picMk id="5" creationId="{C4DB4862-5E49-4B25-BB6A-0B03132D827D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20:19:55.244" v="986" actId="1076"/>
        <pc:sldMkLst>
          <pc:docMk/>
          <pc:sldMk cId="3387129225" sldId="301"/>
        </pc:sldMkLst>
        <pc:spChg chg="add mod">
          <ac:chgData name="Chompoonut  Harnrak" userId="c41eb19b-53e6-48b6-9180-4ba73ffac470" providerId="ADAL" clId="{471BC1F6-B6A6-4D85-8AC3-250B68053741}" dt="2021-04-30T20:16:42.667" v="964" actId="20577"/>
          <ac:spMkLst>
            <pc:docMk/>
            <pc:sldMk cId="3387129225" sldId="301"/>
            <ac:spMk id="9" creationId="{A93F21EA-EF44-4CF8-82DA-CB84A861D22B}"/>
          </ac:spMkLst>
        </pc:spChg>
        <pc:picChg chg="del">
          <ac:chgData name="Chompoonut  Harnrak" userId="c41eb19b-53e6-48b6-9180-4ba73ffac470" providerId="ADAL" clId="{471BC1F6-B6A6-4D85-8AC3-250B68053741}" dt="2021-04-30T20:16:16.562" v="956" actId="478"/>
          <ac:picMkLst>
            <pc:docMk/>
            <pc:sldMk cId="3387129225" sldId="301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20:19:55.244" v="986" actId="1076"/>
          <ac:picMkLst>
            <pc:docMk/>
            <pc:sldMk cId="3387129225" sldId="301"/>
            <ac:picMk id="7" creationId="{39A714E6-489C-4A3A-B7B0-54952C84B8C8}"/>
          </ac:picMkLst>
        </pc:picChg>
        <pc:picChg chg="del">
          <ac:chgData name="Chompoonut  Harnrak" userId="c41eb19b-53e6-48b6-9180-4ba73ffac470" providerId="ADAL" clId="{471BC1F6-B6A6-4D85-8AC3-250B68053741}" dt="2021-04-30T20:16:58.197" v="969" actId="478"/>
          <ac:picMkLst>
            <pc:docMk/>
            <pc:sldMk cId="3387129225" sldId="301"/>
            <ac:picMk id="8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20:17:31.197" v="977" actId="1076"/>
          <ac:picMkLst>
            <pc:docMk/>
            <pc:sldMk cId="3387129225" sldId="301"/>
            <ac:picMk id="11" creationId="{3120FE69-4ABA-4CEA-A0BB-2FE60C72C1F1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20:32:47.422" v="1118" actId="20577"/>
        <pc:sldMkLst>
          <pc:docMk/>
          <pc:sldMk cId="2297736913" sldId="309"/>
        </pc:sldMkLst>
        <pc:spChg chg="add mod">
          <ac:chgData name="Chompoonut  Harnrak" userId="c41eb19b-53e6-48b6-9180-4ba73ffac470" providerId="ADAL" clId="{471BC1F6-B6A6-4D85-8AC3-250B68053741}" dt="2021-04-30T20:32:47.422" v="1118" actId="20577"/>
          <ac:spMkLst>
            <pc:docMk/>
            <pc:sldMk cId="2297736913" sldId="309"/>
            <ac:spMk id="10" creationId="{3252901C-E137-48AE-9D28-A89A25DEB242}"/>
          </ac:spMkLst>
        </pc:spChg>
        <pc:picChg chg="mod modCrop">
          <ac:chgData name="Chompoonut  Harnrak" userId="c41eb19b-53e6-48b6-9180-4ba73ffac470" providerId="ADAL" clId="{471BC1F6-B6A6-4D85-8AC3-250B68053741}" dt="2021-04-30T20:30:44.056" v="1106" actId="732"/>
          <ac:picMkLst>
            <pc:docMk/>
            <pc:sldMk cId="2297736913" sldId="309"/>
            <ac:picMk id="4" creationId="{00000000-0000-0000-0000-000000000000}"/>
          </ac:picMkLst>
        </pc:picChg>
        <pc:picChg chg="add del mod">
          <ac:chgData name="Chompoonut  Harnrak" userId="c41eb19b-53e6-48b6-9180-4ba73ffac470" providerId="ADAL" clId="{471BC1F6-B6A6-4D85-8AC3-250B68053741}" dt="2021-04-30T20:31:33.970" v="1109" actId="478"/>
          <ac:picMkLst>
            <pc:docMk/>
            <pc:sldMk cId="2297736913" sldId="309"/>
            <ac:picMk id="6" creationId="{7DA50186-F64E-44BB-809A-1373C2D384B3}"/>
          </ac:picMkLst>
        </pc:picChg>
        <pc:picChg chg="add mod">
          <ac:chgData name="Chompoonut  Harnrak" userId="c41eb19b-53e6-48b6-9180-4ba73ffac470" providerId="ADAL" clId="{471BC1F6-B6A6-4D85-8AC3-250B68053741}" dt="2021-04-30T20:32:08.150" v="1113" actId="1076"/>
          <ac:picMkLst>
            <pc:docMk/>
            <pc:sldMk cId="2297736913" sldId="309"/>
            <ac:picMk id="8" creationId="{DB1AD908-3A31-4579-B4A1-F7D002316AC9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20:34:50.732" v="1127" actId="1076"/>
        <pc:sldMkLst>
          <pc:docMk/>
          <pc:sldMk cId="3230066887" sldId="310"/>
        </pc:sldMkLst>
        <pc:spChg chg="add mod">
          <ac:chgData name="Chompoonut  Harnrak" userId="c41eb19b-53e6-48b6-9180-4ba73ffac470" providerId="ADAL" clId="{471BC1F6-B6A6-4D85-8AC3-250B68053741}" dt="2021-04-30T20:33:45.829" v="1119"/>
          <ac:spMkLst>
            <pc:docMk/>
            <pc:sldMk cId="3230066887" sldId="310"/>
            <ac:spMk id="6" creationId="{16DB4909-7A11-44A4-9AD0-77F070F08778}"/>
          </ac:spMkLst>
        </pc:spChg>
        <pc:picChg chg="del">
          <ac:chgData name="Chompoonut  Harnrak" userId="c41eb19b-53e6-48b6-9180-4ba73ffac470" providerId="ADAL" clId="{471BC1F6-B6A6-4D85-8AC3-250B68053741}" dt="2021-04-30T20:33:51.280" v="1120" actId="478"/>
          <ac:picMkLst>
            <pc:docMk/>
            <pc:sldMk cId="3230066887" sldId="310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20:34:50.732" v="1127" actId="1076"/>
          <ac:picMkLst>
            <pc:docMk/>
            <pc:sldMk cId="3230066887" sldId="310"/>
            <ac:picMk id="7" creationId="{D3B832C7-DE69-4E3E-85FE-F8D9C1C32619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20:36:15.166" v="1134" actId="1076"/>
        <pc:sldMkLst>
          <pc:docMk/>
          <pc:sldMk cId="3864944562" sldId="311"/>
        </pc:sldMkLst>
        <pc:spChg chg="add mod">
          <ac:chgData name="Chompoonut  Harnrak" userId="c41eb19b-53e6-48b6-9180-4ba73ffac470" providerId="ADAL" clId="{471BC1F6-B6A6-4D85-8AC3-250B68053741}" dt="2021-04-30T20:35:22.874" v="1128"/>
          <ac:spMkLst>
            <pc:docMk/>
            <pc:sldMk cId="3864944562" sldId="311"/>
            <ac:spMk id="4" creationId="{5BB8C7F1-C1A1-4970-A8B2-E3A91D035EDE}"/>
          </ac:spMkLst>
        </pc:spChg>
        <pc:picChg chg="del mod">
          <ac:chgData name="Chompoonut  Harnrak" userId="c41eb19b-53e6-48b6-9180-4ba73ffac470" providerId="ADAL" clId="{471BC1F6-B6A6-4D85-8AC3-250B68053741}" dt="2021-04-30T20:35:55.889" v="1130" actId="478"/>
          <ac:picMkLst>
            <pc:docMk/>
            <pc:sldMk cId="3864944562" sldId="311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20:36:15.166" v="1134" actId="1076"/>
          <ac:picMkLst>
            <pc:docMk/>
            <pc:sldMk cId="3864944562" sldId="311"/>
            <ac:picMk id="6" creationId="{B871B674-8C58-4268-999C-A4616AD07B13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01:18:05.742" v="67" actId="1076"/>
        <pc:sldMkLst>
          <pc:docMk/>
          <pc:sldMk cId="2004557405" sldId="315"/>
        </pc:sldMkLst>
        <pc:spChg chg="add mod">
          <ac:chgData name="Chompoonut  Harnrak" userId="c41eb19b-53e6-48b6-9180-4ba73ffac470" providerId="ADAL" clId="{471BC1F6-B6A6-4D85-8AC3-250B68053741}" dt="2021-04-30T01:18:00.737" v="65"/>
          <ac:spMkLst>
            <pc:docMk/>
            <pc:sldMk cId="2004557405" sldId="315"/>
            <ac:spMk id="8" creationId="{C3217944-5272-4B41-A843-63390660E888}"/>
          </ac:spMkLst>
        </pc:spChg>
        <pc:picChg chg="del">
          <ac:chgData name="Chompoonut  Harnrak" userId="c41eb19b-53e6-48b6-9180-4ba73ffac470" providerId="ADAL" clId="{471BC1F6-B6A6-4D85-8AC3-250B68053741}" dt="2021-04-30T01:17:00.613" v="55" actId="478"/>
          <ac:picMkLst>
            <pc:docMk/>
            <pc:sldMk cId="2004557405" sldId="315"/>
            <ac:picMk id="3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1:18:03.983" v="66" actId="1076"/>
          <ac:picMkLst>
            <pc:docMk/>
            <pc:sldMk cId="2004557405" sldId="315"/>
            <ac:picMk id="4" creationId="{B4C885D5-052B-4408-ADFA-D063E4488B30}"/>
          </ac:picMkLst>
        </pc:picChg>
        <pc:picChg chg="mod modCrop">
          <ac:chgData name="Chompoonut  Harnrak" userId="c41eb19b-53e6-48b6-9180-4ba73ffac470" providerId="ADAL" clId="{471BC1F6-B6A6-4D85-8AC3-250B68053741}" dt="2021-04-30T01:16:49.279" v="53" actId="732"/>
          <ac:picMkLst>
            <pc:docMk/>
            <pc:sldMk cId="2004557405" sldId="315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1:16:56.292" v="54"/>
          <ac:picMkLst>
            <pc:docMk/>
            <pc:sldMk cId="2004557405" sldId="315"/>
            <ac:picMk id="6" creationId="{D83C1782-6F10-4573-92D8-62D793FFC910}"/>
          </ac:picMkLst>
        </pc:picChg>
        <pc:picChg chg="mod ord">
          <ac:chgData name="Chompoonut  Harnrak" userId="c41eb19b-53e6-48b6-9180-4ba73ffac470" providerId="ADAL" clId="{471BC1F6-B6A6-4D85-8AC3-250B68053741}" dt="2021-04-30T01:18:05.742" v="67" actId="1076"/>
          <ac:picMkLst>
            <pc:docMk/>
            <pc:sldMk cId="2004557405" sldId="315"/>
            <ac:picMk id="10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01:19:03.418" v="79"/>
        <pc:sldMkLst>
          <pc:docMk/>
          <pc:sldMk cId="1768882260" sldId="316"/>
        </pc:sldMkLst>
        <pc:spChg chg="add mod">
          <ac:chgData name="Chompoonut  Harnrak" userId="c41eb19b-53e6-48b6-9180-4ba73ffac470" providerId="ADAL" clId="{471BC1F6-B6A6-4D85-8AC3-250B68053741}" dt="2021-04-30T01:19:03.418" v="79"/>
          <ac:spMkLst>
            <pc:docMk/>
            <pc:sldMk cId="1768882260" sldId="316"/>
            <ac:spMk id="8" creationId="{2ED8C986-84EB-45DB-B595-0304026BB1DC}"/>
          </ac:spMkLst>
        </pc:spChg>
        <pc:picChg chg="del">
          <ac:chgData name="Chompoonut  Harnrak" userId="c41eb19b-53e6-48b6-9180-4ba73ffac470" providerId="ADAL" clId="{471BC1F6-B6A6-4D85-8AC3-250B68053741}" dt="2021-04-30T01:18:21.888" v="69" actId="478"/>
          <ac:picMkLst>
            <pc:docMk/>
            <pc:sldMk cId="1768882260" sldId="316"/>
            <ac:picMk id="2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1:18:56.592" v="77" actId="1076"/>
          <ac:picMkLst>
            <pc:docMk/>
            <pc:sldMk cId="1768882260" sldId="316"/>
            <ac:picMk id="4" creationId="{1321B5B4-4DA0-41F2-9A1E-05F5A7F2D880}"/>
          </ac:picMkLst>
        </pc:picChg>
        <pc:picChg chg="add mod">
          <ac:chgData name="Chompoonut  Harnrak" userId="c41eb19b-53e6-48b6-9180-4ba73ffac470" providerId="ADAL" clId="{471BC1F6-B6A6-4D85-8AC3-250B68053741}" dt="2021-04-30T01:18:17.577" v="68"/>
          <ac:picMkLst>
            <pc:docMk/>
            <pc:sldMk cId="1768882260" sldId="316"/>
            <ac:picMk id="5" creationId="{77E5122B-2854-46C4-BCBF-17122E3F97D1}"/>
          </ac:picMkLst>
        </pc:picChg>
        <pc:picChg chg="mod modCrop">
          <ac:chgData name="Chompoonut  Harnrak" userId="c41eb19b-53e6-48b6-9180-4ba73ffac470" providerId="ADAL" clId="{471BC1F6-B6A6-4D85-8AC3-250B68053741}" dt="2021-04-30T01:17:52.033" v="64" actId="732"/>
          <ac:picMkLst>
            <pc:docMk/>
            <pc:sldMk cId="1768882260" sldId="316"/>
            <ac:picMk id="6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1:18:58.087" v="78" actId="1076"/>
          <ac:picMkLst>
            <pc:docMk/>
            <pc:sldMk cId="1768882260" sldId="316"/>
            <ac:picMk id="7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01:21:52.435" v="97" actId="20577"/>
        <pc:sldMkLst>
          <pc:docMk/>
          <pc:sldMk cId="3634889624" sldId="317"/>
        </pc:sldMkLst>
        <pc:spChg chg="del">
          <ac:chgData name="Chompoonut  Harnrak" userId="c41eb19b-53e6-48b6-9180-4ba73ffac470" providerId="ADAL" clId="{471BC1F6-B6A6-4D85-8AC3-250B68053741}" dt="2021-04-30T01:20:39.713" v="84" actId="478"/>
          <ac:spMkLst>
            <pc:docMk/>
            <pc:sldMk cId="3634889624" sldId="317"/>
            <ac:spMk id="2" creationId="{00000000-0000-0000-0000-000000000000}"/>
          </ac:spMkLst>
        </pc:spChg>
        <pc:spChg chg="del">
          <ac:chgData name="Chompoonut  Harnrak" userId="c41eb19b-53e6-48b6-9180-4ba73ffac470" providerId="ADAL" clId="{471BC1F6-B6A6-4D85-8AC3-250B68053741}" dt="2021-04-30T01:20:41.719" v="85" actId="478"/>
          <ac:spMkLst>
            <pc:docMk/>
            <pc:sldMk cId="3634889624" sldId="317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471BC1F6-B6A6-4D85-8AC3-250B68053741}" dt="2021-04-30T01:21:52.435" v="97" actId="20577"/>
          <ac:spMkLst>
            <pc:docMk/>
            <pc:sldMk cId="3634889624" sldId="317"/>
            <ac:spMk id="8" creationId="{3F97A4EF-C98D-4B3E-B086-98A377ED0855}"/>
          </ac:spMkLst>
        </pc:spChg>
        <pc:picChg chg="del">
          <ac:chgData name="Chompoonut  Harnrak" userId="c41eb19b-53e6-48b6-9180-4ba73ffac470" providerId="ADAL" clId="{471BC1F6-B6A6-4D85-8AC3-250B68053741}" dt="2021-04-30T01:20:24.297" v="80" actId="478"/>
          <ac:picMkLst>
            <pc:docMk/>
            <pc:sldMk cId="3634889624" sldId="317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1:20:44.061" v="86" actId="1076"/>
          <ac:picMkLst>
            <pc:docMk/>
            <pc:sldMk cId="3634889624" sldId="317"/>
            <ac:picMk id="7" creationId="{28435D0C-87B2-43F6-8E23-F7D7DDA5C8A7}"/>
          </ac:picMkLst>
        </pc:picChg>
      </pc:sldChg>
      <pc:sldChg chg="addSp modSp mod">
        <pc:chgData name="Chompoonut  Harnrak" userId="c41eb19b-53e6-48b6-9180-4ba73ffac470" providerId="ADAL" clId="{471BC1F6-B6A6-4D85-8AC3-250B68053741}" dt="2021-04-30T01:22:21.299" v="117" actId="1076"/>
        <pc:sldMkLst>
          <pc:docMk/>
          <pc:sldMk cId="4145647825" sldId="318"/>
        </pc:sldMkLst>
        <pc:spChg chg="add mod">
          <ac:chgData name="Chompoonut  Harnrak" userId="c41eb19b-53e6-48b6-9180-4ba73ffac470" providerId="ADAL" clId="{471BC1F6-B6A6-4D85-8AC3-250B68053741}" dt="2021-04-30T01:22:07.195" v="114" actId="1038"/>
          <ac:spMkLst>
            <pc:docMk/>
            <pc:sldMk cId="4145647825" sldId="318"/>
            <ac:spMk id="21" creationId="{6EA4E371-CB98-46E2-B598-C9E7DC6869EB}"/>
          </ac:spMkLst>
        </pc:spChg>
        <pc:picChg chg="add mod">
          <ac:chgData name="Chompoonut  Harnrak" userId="c41eb19b-53e6-48b6-9180-4ba73ffac470" providerId="ADAL" clId="{471BC1F6-B6A6-4D85-8AC3-250B68053741}" dt="2021-04-30T01:21:26.668" v="92" actId="1076"/>
          <ac:picMkLst>
            <pc:docMk/>
            <pc:sldMk cId="4145647825" sldId="318"/>
            <ac:picMk id="3" creationId="{A3871EC9-CE89-463F-A8F9-3B80CBE39209}"/>
          </ac:picMkLst>
        </pc:picChg>
        <pc:picChg chg="mod modCrop">
          <ac:chgData name="Chompoonut  Harnrak" userId="c41eb19b-53e6-48b6-9180-4ba73ffac470" providerId="ADAL" clId="{471BC1F6-B6A6-4D85-8AC3-250B68053741}" dt="2021-04-30T01:21:01.302" v="88" actId="732"/>
          <ac:picMkLst>
            <pc:docMk/>
            <pc:sldMk cId="4145647825" sldId="318"/>
            <ac:picMk id="10" creationId="{00000000-0000-0000-0000-000000000000}"/>
          </ac:picMkLst>
        </pc:picChg>
        <pc:picChg chg="mod">
          <ac:chgData name="Chompoonut  Harnrak" userId="c41eb19b-53e6-48b6-9180-4ba73ffac470" providerId="ADAL" clId="{471BC1F6-B6A6-4D85-8AC3-250B68053741}" dt="2021-04-30T01:22:17.742" v="116" actId="1076"/>
          <ac:picMkLst>
            <pc:docMk/>
            <pc:sldMk cId="4145647825" sldId="318"/>
            <ac:picMk id="11" creationId="{00000000-0000-0000-0000-000000000000}"/>
          </ac:picMkLst>
        </pc:picChg>
        <pc:picChg chg="mod">
          <ac:chgData name="Chompoonut  Harnrak" userId="c41eb19b-53e6-48b6-9180-4ba73ffac470" providerId="ADAL" clId="{471BC1F6-B6A6-4D85-8AC3-250B68053741}" dt="2021-04-30T01:22:21.299" v="117" actId="1076"/>
          <ac:picMkLst>
            <pc:docMk/>
            <pc:sldMk cId="4145647825" sldId="318"/>
            <ac:picMk id="12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1:21:30.950" v="94" actId="1076"/>
          <ac:picMkLst>
            <pc:docMk/>
            <pc:sldMk cId="4145647825" sldId="318"/>
            <ac:picMk id="20" creationId="{00000000-0000-0000-0000-000000000000}"/>
          </ac:picMkLst>
        </pc:picChg>
      </pc:sldChg>
      <pc:sldChg chg="addSp modSp mod">
        <pc:chgData name="Chompoonut  Harnrak" userId="c41eb19b-53e6-48b6-9180-4ba73ffac470" providerId="ADAL" clId="{471BC1F6-B6A6-4D85-8AC3-250B68053741}" dt="2021-04-30T02:04:45.700" v="145" actId="1076"/>
        <pc:sldMkLst>
          <pc:docMk/>
          <pc:sldMk cId="3684226109" sldId="320"/>
        </pc:sldMkLst>
        <pc:spChg chg="add mod">
          <ac:chgData name="Chompoonut  Harnrak" userId="c41eb19b-53e6-48b6-9180-4ba73ffac470" providerId="ADAL" clId="{471BC1F6-B6A6-4D85-8AC3-250B68053741}" dt="2021-04-30T02:04:42.188" v="143"/>
          <ac:spMkLst>
            <pc:docMk/>
            <pc:sldMk cId="3684226109" sldId="320"/>
            <ac:spMk id="27" creationId="{EF072B34-22C0-4E9D-9123-5AE9029A5376}"/>
          </ac:spMkLst>
        </pc:spChg>
        <pc:picChg chg="mod modCrop">
          <ac:chgData name="Chompoonut  Harnrak" userId="c41eb19b-53e6-48b6-9180-4ba73ffac470" providerId="ADAL" clId="{471BC1F6-B6A6-4D85-8AC3-250B68053741}" dt="2021-04-30T01:50:20.434" v="121" actId="732"/>
          <ac:picMkLst>
            <pc:docMk/>
            <pc:sldMk cId="3684226109" sldId="320"/>
            <ac:picMk id="10" creationId="{00000000-0000-0000-0000-000000000000}"/>
          </ac:picMkLst>
        </pc:picChg>
        <pc:picChg chg="mod">
          <ac:chgData name="Chompoonut  Harnrak" userId="c41eb19b-53e6-48b6-9180-4ba73ffac470" providerId="ADAL" clId="{471BC1F6-B6A6-4D85-8AC3-250B68053741}" dt="2021-04-30T02:04:45.700" v="145" actId="1076"/>
          <ac:picMkLst>
            <pc:docMk/>
            <pc:sldMk cId="3684226109" sldId="320"/>
            <ac:picMk id="11" creationId="{00000000-0000-0000-0000-000000000000}"/>
          </ac:picMkLst>
        </pc:picChg>
        <pc:picChg chg="mod">
          <ac:chgData name="Chompoonut  Harnrak" userId="c41eb19b-53e6-48b6-9180-4ba73ffac470" providerId="ADAL" clId="{471BC1F6-B6A6-4D85-8AC3-250B68053741}" dt="2021-04-30T02:04:44.464" v="144" actId="1076"/>
          <ac:picMkLst>
            <pc:docMk/>
            <pc:sldMk cId="3684226109" sldId="320"/>
            <ac:picMk id="12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1:50:35.307" v="126" actId="1076"/>
          <ac:picMkLst>
            <pc:docMk/>
            <pc:sldMk cId="3684226109" sldId="320"/>
            <ac:picMk id="20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1:50:28.779" v="124" actId="14100"/>
          <ac:picMkLst>
            <pc:docMk/>
            <pc:sldMk cId="3684226109" sldId="320"/>
            <ac:picMk id="26" creationId="{CCE33E89-DC25-40DA-9F2F-FC7788462BA2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02:04:54.509" v="150" actId="20577"/>
        <pc:sldMkLst>
          <pc:docMk/>
          <pc:sldMk cId="2889328941" sldId="321"/>
        </pc:sldMkLst>
        <pc:spChg chg="add mod">
          <ac:chgData name="Chompoonut  Harnrak" userId="c41eb19b-53e6-48b6-9180-4ba73ffac470" providerId="ADAL" clId="{471BC1F6-B6A6-4D85-8AC3-250B68053741}" dt="2021-04-30T02:04:54.509" v="150" actId="20577"/>
          <ac:spMkLst>
            <pc:docMk/>
            <pc:sldMk cId="2889328941" sldId="321"/>
            <ac:spMk id="14" creationId="{02ED9F97-5560-4397-97A7-C48ED26A74F7}"/>
          </ac:spMkLst>
        </pc:spChg>
        <pc:picChg chg="del">
          <ac:chgData name="Chompoonut  Harnrak" userId="c41eb19b-53e6-48b6-9180-4ba73ffac470" providerId="ADAL" clId="{471BC1F6-B6A6-4D85-8AC3-250B68053741}" dt="2021-04-30T01:51:12.873" v="128" actId="478"/>
          <ac:picMkLst>
            <pc:docMk/>
            <pc:sldMk cId="2889328941" sldId="321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2:02:45.717" v="141" actId="1076"/>
          <ac:picMkLst>
            <pc:docMk/>
            <pc:sldMk cId="2889328941" sldId="321"/>
            <ac:picMk id="5" creationId="{00000000-0000-0000-0000-000000000000}"/>
          </ac:picMkLst>
        </pc:picChg>
        <pc:picChg chg="add del mod">
          <ac:chgData name="Chompoonut  Harnrak" userId="c41eb19b-53e6-48b6-9180-4ba73ffac470" providerId="ADAL" clId="{471BC1F6-B6A6-4D85-8AC3-250B68053741}" dt="2021-04-30T02:02:28.212" v="135" actId="478"/>
          <ac:picMkLst>
            <pc:docMk/>
            <pc:sldMk cId="2889328941" sldId="321"/>
            <ac:picMk id="11" creationId="{B9ADC449-3E03-4DC1-9F4F-70A5454C5DF9}"/>
          </ac:picMkLst>
        </pc:picChg>
        <pc:picChg chg="add mod">
          <ac:chgData name="Chompoonut  Harnrak" userId="c41eb19b-53e6-48b6-9180-4ba73ffac470" providerId="ADAL" clId="{471BC1F6-B6A6-4D85-8AC3-250B68053741}" dt="2021-04-30T02:02:40.739" v="139" actId="14100"/>
          <ac:picMkLst>
            <pc:docMk/>
            <pc:sldMk cId="2889328941" sldId="321"/>
            <ac:picMk id="13" creationId="{16140366-6E7B-43ED-B681-0FFE37DB2006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02:05:43.108" v="162" actId="20577"/>
        <pc:sldMkLst>
          <pc:docMk/>
          <pc:sldMk cId="2599725672" sldId="322"/>
        </pc:sldMkLst>
        <pc:spChg chg="add mod">
          <ac:chgData name="Chompoonut  Harnrak" userId="c41eb19b-53e6-48b6-9180-4ba73ffac470" providerId="ADAL" clId="{471BC1F6-B6A6-4D85-8AC3-250B68053741}" dt="2021-04-30T02:05:43.108" v="162" actId="20577"/>
          <ac:spMkLst>
            <pc:docMk/>
            <pc:sldMk cId="2599725672" sldId="322"/>
            <ac:spMk id="8" creationId="{88126D51-ED59-4034-B2C1-496F9E97707B}"/>
          </ac:spMkLst>
        </pc:spChg>
        <pc:picChg chg="add mod">
          <ac:chgData name="Chompoonut  Harnrak" userId="c41eb19b-53e6-48b6-9180-4ba73ffac470" providerId="ADAL" clId="{471BC1F6-B6A6-4D85-8AC3-250B68053741}" dt="2021-04-30T02:05:28.773" v="157" actId="1076"/>
          <ac:picMkLst>
            <pc:docMk/>
            <pc:sldMk cId="2599725672" sldId="322"/>
            <ac:picMk id="4" creationId="{ABCBDD21-D9A9-47B9-9110-F9574D27494F}"/>
          </ac:picMkLst>
        </pc:picChg>
        <pc:picChg chg="add del">
          <ac:chgData name="Chompoonut  Harnrak" userId="c41eb19b-53e6-48b6-9180-4ba73ffac470" providerId="ADAL" clId="{471BC1F6-B6A6-4D85-8AC3-250B68053741}" dt="2021-04-30T02:05:10.290" v="153" actId="478"/>
          <ac:picMkLst>
            <pc:docMk/>
            <pc:sldMk cId="2599725672" sldId="322"/>
            <ac:picMk id="6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2:05:33.746" v="159" actId="1076"/>
          <ac:picMkLst>
            <pc:docMk/>
            <pc:sldMk cId="2599725672" sldId="322"/>
            <ac:picMk id="7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02:08:51.971" v="202" actId="1076"/>
        <pc:sldMkLst>
          <pc:docMk/>
          <pc:sldMk cId="2102421338" sldId="323"/>
        </pc:sldMkLst>
        <pc:spChg chg="del">
          <ac:chgData name="Chompoonut  Harnrak" userId="c41eb19b-53e6-48b6-9180-4ba73ffac470" providerId="ADAL" clId="{471BC1F6-B6A6-4D85-8AC3-250B68053741}" dt="2021-04-30T02:06:14.818" v="169" actId="478"/>
          <ac:spMkLst>
            <pc:docMk/>
            <pc:sldMk cId="2102421338" sldId="323"/>
            <ac:spMk id="2" creationId="{00000000-0000-0000-0000-000000000000}"/>
          </ac:spMkLst>
        </pc:spChg>
        <pc:spChg chg="del">
          <ac:chgData name="Chompoonut  Harnrak" userId="c41eb19b-53e6-48b6-9180-4ba73ffac470" providerId="ADAL" clId="{471BC1F6-B6A6-4D85-8AC3-250B68053741}" dt="2021-04-30T02:06:18.654" v="170" actId="478"/>
          <ac:spMkLst>
            <pc:docMk/>
            <pc:sldMk cId="2102421338" sldId="323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471BC1F6-B6A6-4D85-8AC3-250B68053741}" dt="2021-04-30T02:08:51.971" v="202" actId="1076"/>
          <ac:spMkLst>
            <pc:docMk/>
            <pc:sldMk cId="2102421338" sldId="323"/>
            <ac:spMk id="12" creationId="{7537353D-C64F-451C-9F9F-5A50123BCB79}"/>
          </ac:spMkLst>
        </pc:spChg>
        <pc:picChg chg="del">
          <ac:chgData name="Chompoonut  Harnrak" userId="c41eb19b-53e6-48b6-9180-4ba73ffac470" providerId="ADAL" clId="{471BC1F6-B6A6-4D85-8AC3-250B68053741}" dt="2021-04-30T02:08:22.730" v="179" actId="478"/>
          <ac:picMkLst>
            <pc:docMk/>
            <pc:sldMk cId="2102421338" sldId="323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471BC1F6-B6A6-4D85-8AC3-250B68053741}" dt="2021-04-30T02:06:02.532" v="166" actId="478"/>
          <ac:picMkLst>
            <pc:docMk/>
            <pc:sldMk cId="2102421338" sldId="323"/>
            <ac:picMk id="5" creationId="{00000000-0000-0000-0000-000000000000}"/>
          </ac:picMkLst>
        </pc:picChg>
        <pc:picChg chg="mod">
          <ac:chgData name="Chompoonut  Harnrak" userId="c41eb19b-53e6-48b6-9180-4ba73ffac470" providerId="ADAL" clId="{471BC1F6-B6A6-4D85-8AC3-250B68053741}" dt="2021-04-30T02:08:39.872" v="199" actId="1035"/>
          <ac:picMkLst>
            <pc:docMk/>
            <pc:sldMk cId="2102421338" sldId="323"/>
            <ac:picMk id="6" creationId="{00000000-0000-0000-0000-000000000000}"/>
          </ac:picMkLst>
        </pc:picChg>
        <pc:picChg chg="add mod ord">
          <ac:chgData name="Chompoonut  Harnrak" userId="c41eb19b-53e6-48b6-9180-4ba73ffac470" providerId="ADAL" clId="{471BC1F6-B6A6-4D85-8AC3-250B68053741}" dt="2021-04-30T02:08:39.872" v="199" actId="1035"/>
          <ac:picMkLst>
            <pc:docMk/>
            <pc:sldMk cId="2102421338" sldId="323"/>
            <ac:picMk id="7" creationId="{20A465BC-F7F3-490A-83D6-0CEADD6E056F}"/>
          </ac:picMkLst>
        </pc:picChg>
        <pc:picChg chg="mod">
          <ac:chgData name="Chompoonut  Harnrak" userId="c41eb19b-53e6-48b6-9180-4ba73ffac470" providerId="ADAL" clId="{471BC1F6-B6A6-4D85-8AC3-250B68053741}" dt="2021-04-30T02:08:39.872" v="199" actId="1035"/>
          <ac:picMkLst>
            <pc:docMk/>
            <pc:sldMk cId="2102421338" sldId="323"/>
            <ac:picMk id="9" creationId="{00000000-0000-0000-0000-000000000000}"/>
          </ac:picMkLst>
        </pc:picChg>
        <pc:picChg chg="mod">
          <ac:chgData name="Chompoonut  Harnrak" userId="c41eb19b-53e6-48b6-9180-4ba73ffac470" providerId="ADAL" clId="{471BC1F6-B6A6-4D85-8AC3-250B68053741}" dt="2021-04-30T02:08:39.872" v="199" actId="1035"/>
          <ac:picMkLst>
            <pc:docMk/>
            <pc:sldMk cId="2102421338" sldId="323"/>
            <ac:picMk id="10" creationId="{00000000-0000-0000-0000-000000000000}"/>
          </ac:picMkLst>
        </pc:picChg>
        <pc:picChg chg="mod">
          <ac:chgData name="Chompoonut  Harnrak" userId="c41eb19b-53e6-48b6-9180-4ba73ffac470" providerId="ADAL" clId="{471BC1F6-B6A6-4D85-8AC3-250B68053741}" dt="2021-04-30T02:08:39.872" v="199" actId="1035"/>
          <ac:picMkLst>
            <pc:docMk/>
            <pc:sldMk cId="2102421338" sldId="323"/>
            <ac:picMk id="11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2:08:42.712" v="200" actId="1076"/>
          <ac:picMkLst>
            <pc:docMk/>
            <pc:sldMk cId="2102421338" sldId="323"/>
            <ac:picMk id="13" creationId="{60122B65-BE21-4988-BE27-6C81D568C1D5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02:21:58.839" v="249" actId="20577"/>
        <pc:sldMkLst>
          <pc:docMk/>
          <pc:sldMk cId="2746101486" sldId="324"/>
        </pc:sldMkLst>
        <pc:spChg chg="add mod">
          <ac:chgData name="Chompoonut  Harnrak" userId="c41eb19b-53e6-48b6-9180-4ba73ffac470" providerId="ADAL" clId="{471BC1F6-B6A6-4D85-8AC3-250B68053741}" dt="2021-04-30T02:21:58.839" v="249" actId="20577"/>
          <ac:spMkLst>
            <pc:docMk/>
            <pc:sldMk cId="2746101486" sldId="324"/>
            <ac:spMk id="8" creationId="{36E313C9-961A-46ED-8322-641DA9FEC92D}"/>
          </ac:spMkLst>
        </pc:spChg>
        <pc:picChg chg="del">
          <ac:chgData name="Chompoonut  Harnrak" userId="c41eb19b-53e6-48b6-9180-4ba73ffac470" providerId="ADAL" clId="{471BC1F6-B6A6-4D85-8AC3-250B68053741}" dt="2021-04-30T02:14:30.500" v="219" actId="478"/>
          <ac:picMkLst>
            <pc:docMk/>
            <pc:sldMk cId="2746101486" sldId="324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2:14:42.525" v="224" actId="1076"/>
          <ac:picMkLst>
            <pc:docMk/>
            <pc:sldMk cId="2746101486" sldId="324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2:14:36.757" v="222" actId="14100"/>
          <ac:picMkLst>
            <pc:docMk/>
            <pc:sldMk cId="2746101486" sldId="324"/>
            <ac:picMk id="7" creationId="{1B196711-3145-4044-B22E-E75EB53FFCB5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02:10:31.293" v="217" actId="20577"/>
        <pc:sldMkLst>
          <pc:docMk/>
          <pc:sldMk cId="3810841652" sldId="326"/>
        </pc:sldMkLst>
        <pc:spChg chg="add mod">
          <ac:chgData name="Chompoonut  Harnrak" userId="c41eb19b-53e6-48b6-9180-4ba73ffac470" providerId="ADAL" clId="{471BC1F6-B6A6-4D85-8AC3-250B68053741}" dt="2021-04-30T02:10:31.293" v="217" actId="20577"/>
          <ac:spMkLst>
            <pc:docMk/>
            <pc:sldMk cId="3810841652" sldId="326"/>
            <ac:spMk id="8" creationId="{9DDDAA52-9F24-4C1C-B07D-DD04B9373E5A}"/>
          </ac:spMkLst>
        </pc:spChg>
        <pc:picChg chg="del">
          <ac:chgData name="Chompoonut  Harnrak" userId="c41eb19b-53e6-48b6-9180-4ba73ffac470" providerId="ADAL" clId="{471BC1F6-B6A6-4D85-8AC3-250B68053741}" dt="2021-04-30T02:09:38.981" v="203" actId="478"/>
          <ac:picMkLst>
            <pc:docMk/>
            <pc:sldMk cId="3810841652" sldId="326"/>
            <ac:picMk id="2" creationId="{00000000-0000-0000-0000-000000000000}"/>
          </ac:picMkLst>
        </pc:picChg>
        <pc:picChg chg="del">
          <ac:chgData name="Chompoonut  Harnrak" userId="c41eb19b-53e6-48b6-9180-4ba73ffac470" providerId="ADAL" clId="{471BC1F6-B6A6-4D85-8AC3-250B68053741}" dt="2021-04-30T02:10:19.083" v="210" actId="478"/>
          <ac:picMkLst>
            <pc:docMk/>
            <pc:sldMk cId="3810841652" sldId="326"/>
            <ac:picMk id="3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2:09:50.280" v="208" actId="14100"/>
          <ac:picMkLst>
            <pc:docMk/>
            <pc:sldMk cId="3810841652" sldId="326"/>
            <ac:picMk id="6" creationId="{751CE340-D2A9-4441-B9E8-B614865487FA}"/>
          </ac:picMkLst>
        </pc:picChg>
        <pc:picChg chg="add mod">
          <ac:chgData name="Chompoonut  Harnrak" userId="c41eb19b-53e6-48b6-9180-4ba73ffac470" providerId="ADAL" clId="{471BC1F6-B6A6-4D85-8AC3-250B68053741}" dt="2021-04-30T02:10:26.901" v="214" actId="1076"/>
          <ac:picMkLst>
            <pc:docMk/>
            <pc:sldMk cId="3810841652" sldId="326"/>
            <ac:picMk id="9" creationId="{9CCA4D55-9CE6-4B49-B679-74C0F7F4C94E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02:21:53.082" v="247" actId="1036"/>
        <pc:sldMkLst>
          <pc:docMk/>
          <pc:sldMk cId="389512694" sldId="327"/>
        </pc:sldMkLst>
        <pc:spChg chg="add mod">
          <ac:chgData name="Chompoonut  Harnrak" userId="c41eb19b-53e6-48b6-9180-4ba73ffac470" providerId="ADAL" clId="{471BC1F6-B6A6-4D85-8AC3-250B68053741}" dt="2021-04-30T02:21:53.082" v="247" actId="1036"/>
          <ac:spMkLst>
            <pc:docMk/>
            <pc:sldMk cId="389512694" sldId="327"/>
            <ac:spMk id="7" creationId="{23790339-4216-400B-B6C6-A21CE0666214}"/>
          </ac:spMkLst>
        </pc:spChg>
        <pc:picChg chg="del">
          <ac:chgData name="Chompoonut  Harnrak" userId="c41eb19b-53e6-48b6-9180-4ba73ffac470" providerId="ADAL" clId="{471BC1F6-B6A6-4D85-8AC3-250B68053741}" dt="2021-04-30T02:21:07.689" v="226" actId="478"/>
          <ac:picMkLst>
            <pc:docMk/>
            <pc:sldMk cId="389512694" sldId="327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2:21:18.640" v="230" actId="1076"/>
          <ac:picMkLst>
            <pc:docMk/>
            <pc:sldMk cId="389512694" sldId="327"/>
            <ac:picMk id="6" creationId="{EA59B7C5-BD44-4E9C-AEFC-722EC4D1E707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02:25:37.699" v="381" actId="1035"/>
        <pc:sldMkLst>
          <pc:docMk/>
          <pc:sldMk cId="3290083345" sldId="328"/>
        </pc:sldMkLst>
        <pc:spChg chg="add mod">
          <ac:chgData name="Chompoonut  Harnrak" userId="c41eb19b-53e6-48b6-9180-4ba73ffac470" providerId="ADAL" clId="{471BC1F6-B6A6-4D85-8AC3-250B68053741}" dt="2021-04-30T02:24:56.100" v="368"/>
          <ac:spMkLst>
            <pc:docMk/>
            <pc:sldMk cId="3290083345" sldId="328"/>
            <ac:spMk id="15" creationId="{BFCEF46F-E916-4409-AB88-953B66DE3AA2}"/>
          </ac:spMkLst>
        </pc:spChg>
        <pc:picChg chg="add del">
          <ac:chgData name="Chompoonut  Harnrak" userId="c41eb19b-53e6-48b6-9180-4ba73ffac470" providerId="ADAL" clId="{471BC1F6-B6A6-4D85-8AC3-250B68053741}" dt="2021-04-30T02:24:54.523" v="367"/>
          <ac:picMkLst>
            <pc:docMk/>
            <pc:sldMk cId="3290083345" sldId="328"/>
            <ac:picMk id="3" creationId="{10316E19-250A-4158-9CB7-7302AE35409F}"/>
          </ac:picMkLst>
        </pc:picChg>
        <pc:picChg chg="del">
          <ac:chgData name="Chompoonut  Harnrak" userId="c41eb19b-53e6-48b6-9180-4ba73ffac470" providerId="ADAL" clId="{471BC1F6-B6A6-4D85-8AC3-250B68053741}" dt="2021-04-30T02:24:34.924" v="364" actId="478"/>
          <ac:picMkLst>
            <pc:docMk/>
            <pc:sldMk cId="3290083345" sldId="328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2:25:02.513" v="370" actId="166"/>
          <ac:picMkLst>
            <pc:docMk/>
            <pc:sldMk cId="3290083345" sldId="328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2:25:02.513" v="370" actId="166"/>
          <ac:picMkLst>
            <pc:docMk/>
            <pc:sldMk cId="3290083345" sldId="328"/>
            <ac:picMk id="6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2:25:02.513" v="370" actId="166"/>
          <ac:picMkLst>
            <pc:docMk/>
            <pc:sldMk cId="3290083345" sldId="328"/>
            <ac:picMk id="7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2:25:02.513" v="370" actId="166"/>
          <ac:picMkLst>
            <pc:docMk/>
            <pc:sldMk cId="3290083345" sldId="328"/>
            <ac:picMk id="8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2:25:37.699" v="381" actId="1035"/>
          <ac:picMkLst>
            <pc:docMk/>
            <pc:sldMk cId="3290083345" sldId="328"/>
            <ac:picMk id="10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2:25:37.699" v="381" actId="1035"/>
          <ac:picMkLst>
            <pc:docMk/>
            <pc:sldMk cId="3290083345" sldId="328"/>
            <ac:picMk id="11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2:25:37.699" v="381" actId="1035"/>
          <ac:picMkLst>
            <pc:docMk/>
            <pc:sldMk cId="3290083345" sldId="328"/>
            <ac:picMk id="12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2:25:37.699" v="381" actId="1035"/>
          <ac:picMkLst>
            <pc:docMk/>
            <pc:sldMk cId="3290083345" sldId="328"/>
            <ac:picMk id="13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2:25:31.343" v="374" actId="14100"/>
          <ac:picMkLst>
            <pc:docMk/>
            <pc:sldMk cId="3290083345" sldId="328"/>
            <ac:picMk id="14" creationId="{62E9032A-DE7F-4E4C-B67C-D68712FECEDA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02:26:43.629" v="388"/>
        <pc:sldMkLst>
          <pc:docMk/>
          <pc:sldMk cId="3636342794" sldId="329"/>
        </pc:sldMkLst>
        <pc:spChg chg="add mod">
          <ac:chgData name="Chompoonut  Harnrak" userId="c41eb19b-53e6-48b6-9180-4ba73ffac470" providerId="ADAL" clId="{471BC1F6-B6A6-4D85-8AC3-250B68053741}" dt="2021-04-30T02:26:43.629" v="388"/>
          <ac:spMkLst>
            <pc:docMk/>
            <pc:sldMk cId="3636342794" sldId="329"/>
            <ac:spMk id="22" creationId="{9ED192FF-801E-4F27-BF65-DA0CFB85CFFE}"/>
          </ac:spMkLst>
        </pc:spChg>
        <pc:picChg chg="del">
          <ac:chgData name="Chompoonut  Harnrak" userId="c41eb19b-53e6-48b6-9180-4ba73ffac470" providerId="ADAL" clId="{471BC1F6-B6A6-4D85-8AC3-250B68053741}" dt="2021-04-30T02:26:42.777" v="387" actId="478"/>
          <ac:picMkLst>
            <pc:docMk/>
            <pc:sldMk cId="3636342794" sldId="329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2:26:43.629" v="388"/>
          <ac:picMkLst>
            <pc:docMk/>
            <pc:sldMk cId="3636342794" sldId="329"/>
            <ac:picMk id="21" creationId="{DBABF09B-FD8F-41CC-BCB1-775A96525BB8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02:24:25.677" v="363" actId="207"/>
        <pc:sldMkLst>
          <pc:docMk/>
          <pc:sldMk cId="2411302321" sldId="330"/>
        </pc:sldMkLst>
        <pc:spChg chg="add mod">
          <ac:chgData name="Chompoonut  Harnrak" userId="c41eb19b-53e6-48b6-9180-4ba73ffac470" providerId="ADAL" clId="{471BC1F6-B6A6-4D85-8AC3-250B68053741}" dt="2021-04-30T02:24:25.677" v="363" actId="207"/>
          <ac:spMkLst>
            <pc:docMk/>
            <pc:sldMk cId="2411302321" sldId="330"/>
            <ac:spMk id="10" creationId="{4D9975FA-A75F-4672-AA21-C96B628644D6}"/>
          </ac:spMkLst>
        </pc:spChg>
        <pc:picChg chg="del">
          <ac:chgData name="Chompoonut  Harnrak" userId="c41eb19b-53e6-48b6-9180-4ba73ffac470" providerId="ADAL" clId="{471BC1F6-B6A6-4D85-8AC3-250B68053741}" dt="2021-04-30T02:23:35.855" v="274" actId="478"/>
          <ac:picMkLst>
            <pc:docMk/>
            <pc:sldMk cId="2411302321" sldId="330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2:23:55.981" v="340" actId="1035"/>
          <ac:picMkLst>
            <pc:docMk/>
            <pc:sldMk cId="2411302321" sldId="330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2:23:55.981" v="340" actId="1035"/>
          <ac:picMkLst>
            <pc:docMk/>
            <pc:sldMk cId="2411302321" sldId="330"/>
            <ac:picMk id="6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2:23:55.981" v="340" actId="1035"/>
          <ac:picMkLst>
            <pc:docMk/>
            <pc:sldMk cId="2411302321" sldId="330"/>
            <ac:picMk id="7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2:23:55.981" v="340" actId="1035"/>
          <ac:picMkLst>
            <pc:docMk/>
            <pc:sldMk cId="2411302321" sldId="330"/>
            <ac:picMk id="8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2:23:44.051" v="277" actId="14100"/>
          <ac:picMkLst>
            <pc:docMk/>
            <pc:sldMk cId="2411302321" sldId="330"/>
            <ac:picMk id="9" creationId="{2330DDC6-9F76-4004-9185-72916ADCD88F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02:26:32.926" v="386"/>
        <pc:sldMkLst>
          <pc:docMk/>
          <pc:sldMk cId="4047458242" sldId="331"/>
        </pc:sldMkLst>
        <pc:spChg chg="add mod">
          <ac:chgData name="Chompoonut  Harnrak" userId="c41eb19b-53e6-48b6-9180-4ba73ffac470" providerId="ADAL" clId="{471BC1F6-B6A6-4D85-8AC3-250B68053741}" dt="2021-04-30T02:26:32.926" v="386"/>
          <ac:spMkLst>
            <pc:docMk/>
            <pc:sldMk cId="4047458242" sldId="331"/>
            <ac:spMk id="12" creationId="{A99BB223-2ED5-42CE-BDED-0C7837293C93}"/>
          </ac:spMkLst>
        </pc:spChg>
        <pc:picChg chg="del">
          <ac:chgData name="Chompoonut  Harnrak" userId="c41eb19b-53e6-48b6-9180-4ba73ffac470" providerId="ADAL" clId="{471BC1F6-B6A6-4D85-8AC3-250B68053741}" dt="2021-04-30T02:26:15.188" v="382" actId="478"/>
          <ac:picMkLst>
            <pc:docMk/>
            <pc:sldMk cId="4047458242" sldId="331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2:26:21.139" v="385" actId="14100"/>
          <ac:picMkLst>
            <pc:docMk/>
            <pc:sldMk cId="4047458242" sldId="331"/>
            <ac:picMk id="10" creationId="{E4A61C15-30C8-47E9-9F7E-F697FD8A4FA3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02:27:19.741" v="395" actId="1076"/>
        <pc:sldMkLst>
          <pc:docMk/>
          <pc:sldMk cId="925793316" sldId="332"/>
        </pc:sldMkLst>
        <pc:spChg chg="add mod">
          <ac:chgData name="Chompoonut  Harnrak" userId="c41eb19b-53e6-48b6-9180-4ba73ffac470" providerId="ADAL" clId="{471BC1F6-B6A6-4D85-8AC3-250B68053741}" dt="2021-04-30T02:27:17.429" v="394"/>
          <ac:spMkLst>
            <pc:docMk/>
            <pc:sldMk cId="925793316" sldId="332"/>
            <ac:spMk id="12" creationId="{02B90115-56BD-415D-B1FE-457F655B7CD0}"/>
          </ac:spMkLst>
        </pc:spChg>
        <pc:picChg chg="del">
          <ac:chgData name="Chompoonut  Harnrak" userId="c41eb19b-53e6-48b6-9180-4ba73ffac470" providerId="ADAL" clId="{471BC1F6-B6A6-4D85-8AC3-250B68053741}" dt="2021-04-30T02:26:49.916" v="389" actId="478"/>
          <ac:picMkLst>
            <pc:docMk/>
            <pc:sldMk cId="925793316" sldId="332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2:27:19.741" v="395" actId="1076"/>
          <ac:picMkLst>
            <pc:docMk/>
            <pc:sldMk cId="925793316" sldId="332"/>
            <ac:picMk id="11" creationId="{A3AA0474-DFBA-4986-8845-6420D57CEC72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05:59:19.426" v="496" actId="1035"/>
        <pc:sldMkLst>
          <pc:docMk/>
          <pc:sldMk cId="2983619151" sldId="333"/>
        </pc:sldMkLst>
        <pc:spChg chg="del">
          <ac:chgData name="Chompoonut  Harnrak" userId="c41eb19b-53e6-48b6-9180-4ba73ffac470" providerId="ADAL" clId="{471BC1F6-B6A6-4D85-8AC3-250B68053741}" dt="2021-04-30T02:27:38.563" v="396" actId="478"/>
          <ac:spMkLst>
            <pc:docMk/>
            <pc:sldMk cId="2983619151" sldId="333"/>
            <ac:spMk id="2" creationId="{00000000-0000-0000-0000-000000000000}"/>
          </ac:spMkLst>
        </pc:spChg>
        <pc:spChg chg="add mod">
          <ac:chgData name="Chompoonut  Harnrak" userId="c41eb19b-53e6-48b6-9180-4ba73ffac470" providerId="ADAL" clId="{471BC1F6-B6A6-4D85-8AC3-250B68053741}" dt="2021-04-30T02:29:58.522" v="439" actId="1076"/>
          <ac:spMkLst>
            <pc:docMk/>
            <pc:sldMk cId="2983619151" sldId="333"/>
            <ac:spMk id="14" creationId="{CD602804-CCA9-4DD7-867B-19445E1EBFB9}"/>
          </ac:spMkLst>
        </pc:spChg>
        <pc:picChg chg="add del mod">
          <ac:chgData name="Chompoonut  Harnrak" userId="c41eb19b-53e6-48b6-9180-4ba73ffac470" providerId="ADAL" clId="{471BC1F6-B6A6-4D85-8AC3-250B68053741}" dt="2021-04-30T02:28:15.786" v="400" actId="478"/>
          <ac:picMkLst>
            <pc:docMk/>
            <pc:sldMk cId="2983619151" sldId="333"/>
            <ac:picMk id="4" creationId="{6782A917-FB74-4493-BE08-A0EC3CD6A4D8}"/>
          </ac:picMkLst>
        </pc:picChg>
        <pc:picChg chg="del">
          <ac:chgData name="Chompoonut  Harnrak" userId="c41eb19b-53e6-48b6-9180-4ba73ffac470" providerId="ADAL" clId="{471BC1F6-B6A6-4D85-8AC3-250B68053741}" dt="2021-04-30T02:28:51.009" v="405" actId="478"/>
          <ac:picMkLst>
            <pc:docMk/>
            <pc:sldMk cId="2983619151" sldId="333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2:30:14.693" v="445" actId="1076"/>
          <ac:picMkLst>
            <pc:docMk/>
            <pc:sldMk cId="2983619151" sldId="333"/>
            <ac:picMk id="6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5:59:15.814" v="487" actId="1035"/>
          <ac:picMkLst>
            <pc:docMk/>
            <pc:sldMk cId="2983619151" sldId="333"/>
            <ac:picMk id="7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5:59:19.426" v="496" actId="1035"/>
          <ac:picMkLst>
            <pc:docMk/>
            <pc:sldMk cId="2983619151" sldId="333"/>
            <ac:picMk id="8" creationId="{00000000-0000-0000-0000-000000000000}"/>
          </ac:picMkLst>
        </pc:picChg>
        <pc:picChg chg="mod modCrop">
          <ac:chgData name="Chompoonut  Harnrak" userId="c41eb19b-53e6-48b6-9180-4ba73ffac470" providerId="ADAL" clId="{471BC1F6-B6A6-4D85-8AC3-250B68053741}" dt="2021-04-30T02:27:46.929" v="397" actId="732"/>
          <ac:picMkLst>
            <pc:docMk/>
            <pc:sldMk cId="2983619151" sldId="333"/>
            <ac:picMk id="9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2:28:33.791" v="403" actId="14100"/>
          <ac:picMkLst>
            <pc:docMk/>
            <pc:sldMk cId="2983619151" sldId="333"/>
            <ac:picMk id="11" creationId="{9CA1E918-6111-4B91-8270-6AF9A0D1782A}"/>
          </ac:picMkLst>
        </pc:picChg>
        <pc:picChg chg="add mod">
          <ac:chgData name="Chompoonut  Harnrak" userId="c41eb19b-53e6-48b6-9180-4ba73ffac470" providerId="ADAL" clId="{471BC1F6-B6A6-4D85-8AC3-250B68053741}" dt="2021-04-30T02:30:09.262" v="442" actId="1076"/>
          <ac:picMkLst>
            <pc:docMk/>
            <pc:sldMk cId="2983619151" sldId="333"/>
            <ac:picMk id="13" creationId="{E2760989-4880-486E-AF99-E784AFFE048C}"/>
          </ac:picMkLst>
        </pc:picChg>
      </pc:sldChg>
      <pc:sldChg chg="delSp del mod">
        <pc:chgData name="Chompoonut  Harnrak" userId="c41eb19b-53e6-48b6-9180-4ba73ffac470" providerId="ADAL" clId="{471BC1F6-B6A6-4D85-8AC3-250B68053741}" dt="2021-04-30T02:30:45.775" v="449" actId="47"/>
        <pc:sldMkLst>
          <pc:docMk/>
          <pc:sldMk cId="1966134508" sldId="334"/>
        </pc:sldMkLst>
        <pc:spChg chg="del">
          <ac:chgData name="Chompoonut  Harnrak" userId="c41eb19b-53e6-48b6-9180-4ba73ffac470" providerId="ADAL" clId="{471BC1F6-B6A6-4D85-8AC3-250B68053741}" dt="2021-04-30T02:30:34.715" v="447" actId="478"/>
          <ac:spMkLst>
            <pc:docMk/>
            <pc:sldMk cId="1966134508" sldId="334"/>
            <ac:spMk id="2" creationId="{00000000-0000-0000-0000-000000000000}"/>
          </ac:spMkLst>
        </pc:spChg>
        <pc:spChg chg="del">
          <ac:chgData name="Chompoonut  Harnrak" userId="c41eb19b-53e6-48b6-9180-4ba73ffac470" providerId="ADAL" clId="{471BC1F6-B6A6-4D85-8AC3-250B68053741}" dt="2021-04-30T02:30:33.358" v="446" actId="478"/>
          <ac:spMkLst>
            <pc:docMk/>
            <pc:sldMk cId="1966134508" sldId="334"/>
            <ac:spMk id="3" creationId="{00000000-0000-0000-0000-000000000000}"/>
          </ac:spMkLst>
        </pc:spChg>
        <pc:picChg chg="del">
          <ac:chgData name="Chompoonut  Harnrak" userId="c41eb19b-53e6-48b6-9180-4ba73ffac470" providerId="ADAL" clId="{471BC1F6-B6A6-4D85-8AC3-250B68053741}" dt="2021-04-30T02:30:36.542" v="448" actId="478"/>
          <ac:picMkLst>
            <pc:docMk/>
            <pc:sldMk cId="1966134508" sldId="334"/>
            <ac:picMk id="9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06:10:35.922" v="555" actId="1035"/>
        <pc:sldMkLst>
          <pc:docMk/>
          <pc:sldMk cId="1800347740" sldId="335"/>
        </pc:sldMkLst>
        <pc:spChg chg="add mod">
          <ac:chgData name="Chompoonut  Harnrak" userId="c41eb19b-53e6-48b6-9180-4ba73ffac470" providerId="ADAL" clId="{471BC1F6-B6A6-4D85-8AC3-250B68053741}" dt="2021-04-30T06:10:35.922" v="555" actId="1035"/>
          <ac:spMkLst>
            <pc:docMk/>
            <pc:sldMk cId="1800347740" sldId="335"/>
            <ac:spMk id="9" creationId="{6E990574-DBC4-48A3-8301-ACBE749DC069}"/>
          </ac:spMkLst>
        </pc:spChg>
        <pc:picChg chg="mod modCrop">
          <ac:chgData name="Chompoonut  Harnrak" userId="c41eb19b-53e6-48b6-9180-4ba73ffac470" providerId="ADAL" clId="{471BC1F6-B6A6-4D85-8AC3-250B68053741}" dt="2021-04-30T06:03:47.192" v="514" actId="732"/>
          <ac:picMkLst>
            <pc:docMk/>
            <pc:sldMk cId="1800347740" sldId="335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471BC1F6-B6A6-4D85-8AC3-250B68053741}" dt="2021-04-30T06:03:50.546" v="520" actId="478"/>
          <ac:picMkLst>
            <pc:docMk/>
            <pc:sldMk cId="1800347740" sldId="335"/>
            <ac:picMk id="5" creationId="{00000000-0000-0000-0000-000000000000}"/>
          </ac:picMkLst>
        </pc:picChg>
        <pc:picChg chg="add del mod">
          <ac:chgData name="Chompoonut  Harnrak" userId="c41eb19b-53e6-48b6-9180-4ba73ffac470" providerId="ADAL" clId="{471BC1F6-B6A6-4D85-8AC3-250B68053741}" dt="2021-04-30T06:04:07.487" v="529" actId="1076"/>
          <ac:picMkLst>
            <pc:docMk/>
            <pc:sldMk cId="1800347740" sldId="335"/>
            <ac:picMk id="7" creationId="{F226B304-6454-4BE1-9A14-2EA87BCC584F}"/>
          </ac:picMkLst>
        </pc:picChg>
        <pc:picChg chg="add mod">
          <ac:chgData name="Chompoonut  Harnrak" userId="c41eb19b-53e6-48b6-9180-4ba73ffac470" providerId="ADAL" clId="{471BC1F6-B6A6-4D85-8AC3-250B68053741}" dt="2021-04-30T06:04:01.822" v="528"/>
          <ac:picMkLst>
            <pc:docMk/>
            <pc:sldMk cId="1800347740" sldId="335"/>
            <ac:picMk id="8" creationId="{F6D9DA6E-24B1-41D3-B9BB-D34A6B11A012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06:10:57.259" v="559" actId="20577"/>
        <pc:sldMkLst>
          <pc:docMk/>
          <pc:sldMk cId="3187681130" sldId="336"/>
        </pc:sldMkLst>
        <pc:spChg chg="add mod">
          <ac:chgData name="Chompoonut  Harnrak" userId="c41eb19b-53e6-48b6-9180-4ba73ffac470" providerId="ADAL" clId="{471BC1F6-B6A6-4D85-8AC3-250B68053741}" dt="2021-04-30T06:10:57.259" v="559" actId="20577"/>
          <ac:spMkLst>
            <pc:docMk/>
            <pc:sldMk cId="3187681130" sldId="336"/>
            <ac:spMk id="7" creationId="{7F2F1429-9448-40FF-BD96-F17807126189}"/>
          </ac:spMkLst>
        </pc:spChg>
        <pc:picChg chg="del">
          <ac:chgData name="Chompoonut  Harnrak" userId="c41eb19b-53e6-48b6-9180-4ba73ffac470" providerId="ADAL" clId="{471BC1F6-B6A6-4D85-8AC3-250B68053741}" dt="2021-04-30T06:10:14.393" v="530" actId="478"/>
          <ac:picMkLst>
            <pc:docMk/>
            <pc:sldMk cId="3187681130" sldId="336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6:10:23.984" v="533" actId="14100"/>
          <ac:picMkLst>
            <pc:docMk/>
            <pc:sldMk cId="3187681130" sldId="336"/>
            <ac:picMk id="6" creationId="{4310AC1A-F05C-451E-AE79-4A901730C8DC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20:41:29.326" v="1143"/>
        <pc:sldMkLst>
          <pc:docMk/>
          <pc:sldMk cId="2274462179" sldId="337"/>
        </pc:sldMkLst>
        <pc:spChg chg="add mod">
          <ac:chgData name="Chompoonut  Harnrak" userId="c41eb19b-53e6-48b6-9180-4ba73ffac470" providerId="ADAL" clId="{471BC1F6-B6A6-4D85-8AC3-250B68053741}" dt="2021-04-30T20:41:29.326" v="1143"/>
          <ac:spMkLst>
            <pc:docMk/>
            <pc:sldMk cId="2274462179" sldId="337"/>
            <ac:spMk id="7" creationId="{3BABD07A-A8A8-4A92-9E60-5414142735CC}"/>
          </ac:spMkLst>
        </pc:spChg>
        <pc:picChg chg="del">
          <ac:chgData name="Chompoonut  Harnrak" userId="c41eb19b-53e6-48b6-9180-4ba73ffac470" providerId="ADAL" clId="{471BC1F6-B6A6-4D85-8AC3-250B68053741}" dt="2021-04-30T06:11:04.211" v="560" actId="478"/>
          <ac:picMkLst>
            <pc:docMk/>
            <pc:sldMk cId="2274462179" sldId="337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6:11:36.277" v="563" actId="14100"/>
          <ac:picMkLst>
            <pc:docMk/>
            <pc:sldMk cId="2274462179" sldId="337"/>
            <ac:picMk id="6" creationId="{6F114291-08C6-4914-B4C5-95FFC69BED79}"/>
          </ac:picMkLst>
        </pc:picChg>
      </pc:sldChg>
      <pc:sldChg chg="addSp modSp mod">
        <pc:chgData name="Chompoonut  Harnrak" userId="c41eb19b-53e6-48b6-9180-4ba73ffac470" providerId="ADAL" clId="{471BC1F6-B6A6-4D85-8AC3-250B68053741}" dt="2021-04-30T20:41:31.334" v="1144"/>
        <pc:sldMkLst>
          <pc:docMk/>
          <pc:sldMk cId="2930046349" sldId="338"/>
        </pc:sldMkLst>
        <pc:spChg chg="add mod">
          <ac:chgData name="Chompoonut  Harnrak" userId="c41eb19b-53e6-48b6-9180-4ba73ffac470" providerId="ADAL" clId="{471BC1F6-B6A6-4D85-8AC3-250B68053741}" dt="2021-04-30T20:41:31.334" v="1144"/>
          <ac:spMkLst>
            <pc:docMk/>
            <pc:sldMk cId="2930046349" sldId="338"/>
            <ac:spMk id="8" creationId="{95977A55-416E-4558-A311-8DDB868C1E31}"/>
          </ac:spMkLst>
        </pc:spChg>
        <pc:picChg chg="mod modCrop">
          <ac:chgData name="Chompoonut  Harnrak" userId="c41eb19b-53e6-48b6-9180-4ba73ffac470" providerId="ADAL" clId="{471BC1F6-B6A6-4D85-8AC3-250B68053741}" dt="2021-04-30T06:11:53.686" v="565" actId="732"/>
          <ac:picMkLst>
            <pc:docMk/>
            <pc:sldMk cId="2930046349" sldId="338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6:12:43.234" v="575" actId="1076"/>
          <ac:picMkLst>
            <pc:docMk/>
            <pc:sldMk cId="2930046349" sldId="338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6:12:40.541" v="574" actId="1076"/>
          <ac:picMkLst>
            <pc:docMk/>
            <pc:sldMk cId="2930046349" sldId="338"/>
            <ac:picMk id="7" creationId="{D3071C57-3FAF-4CDB-8F12-F8182022D323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20:41:36.522" v="1146"/>
        <pc:sldMkLst>
          <pc:docMk/>
          <pc:sldMk cId="3869918862" sldId="339"/>
        </pc:sldMkLst>
        <pc:spChg chg="del">
          <ac:chgData name="Chompoonut  Harnrak" userId="c41eb19b-53e6-48b6-9180-4ba73ffac470" providerId="ADAL" clId="{471BC1F6-B6A6-4D85-8AC3-250B68053741}" dt="2021-04-30T06:15:15.412" v="588" actId="478"/>
          <ac:spMkLst>
            <pc:docMk/>
            <pc:sldMk cId="3869918862" sldId="339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471BC1F6-B6A6-4D85-8AC3-250B68053741}" dt="2021-04-30T20:41:36.522" v="1146"/>
          <ac:spMkLst>
            <pc:docMk/>
            <pc:sldMk cId="3869918862" sldId="339"/>
            <ac:spMk id="6" creationId="{C2D00ABC-206E-4D8E-B668-9F1DEFB21D7D}"/>
          </ac:spMkLst>
        </pc:spChg>
        <pc:picChg chg="mod modCrop">
          <ac:chgData name="Chompoonut  Harnrak" userId="c41eb19b-53e6-48b6-9180-4ba73ffac470" providerId="ADAL" clId="{471BC1F6-B6A6-4D85-8AC3-250B68053741}" dt="2021-04-30T06:15:06.300" v="587" actId="732"/>
          <ac:picMkLst>
            <pc:docMk/>
            <pc:sldMk cId="3869918862" sldId="339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6:16:10.828" v="595" actId="1076"/>
          <ac:picMkLst>
            <pc:docMk/>
            <pc:sldMk cId="3869918862" sldId="339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6:16:02.846" v="593" actId="14100"/>
          <ac:picMkLst>
            <pc:docMk/>
            <pc:sldMk cId="3869918862" sldId="339"/>
            <ac:picMk id="7" creationId="{26E3C05C-479E-4B37-8CCD-500D5C0EA44F}"/>
          </ac:picMkLst>
        </pc:picChg>
      </pc:sldChg>
      <pc:sldChg chg="addSp modSp mod">
        <pc:chgData name="Chompoonut  Harnrak" userId="c41eb19b-53e6-48b6-9180-4ba73ffac470" providerId="ADAL" clId="{471BC1F6-B6A6-4D85-8AC3-250B68053741}" dt="2021-04-30T20:41:33.624" v="1145"/>
        <pc:sldMkLst>
          <pc:docMk/>
          <pc:sldMk cId="1962130780" sldId="340"/>
        </pc:sldMkLst>
        <pc:spChg chg="add mod">
          <ac:chgData name="Chompoonut  Harnrak" userId="c41eb19b-53e6-48b6-9180-4ba73ffac470" providerId="ADAL" clId="{471BC1F6-B6A6-4D85-8AC3-250B68053741}" dt="2021-04-30T20:41:33.624" v="1145"/>
          <ac:spMkLst>
            <pc:docMk/>
            <pc:sldMk cId="1962130780" sldId="340"/>
            <ac:spMk id="13" creationId="{E79E064A-B2F1-4976-BE51-92D793199788}"/>
          </ac:spMkLst>
        </pc:spChg>
        <pc:picChg chg="mod modCrop">
          <ac:chgData name="Chompoonut  Harnrak" userId="c41eb19b-53e6-48b6-9180-4ba73ffac470" providerId="ADAL" clId="{471BC1F6-B6A6-4D85-8AC3-250B68053741}" dt="2021-04-30T06:14:15.400" v="582" actId="14100"/>
          <ac:picMkLst>
            <pc:docMk/>
            <pc:sldMk cId="1962130780" sldId="340"/>
            <ac:picMk id="4" creationId="{00000000-0000-0000-0000-000000000000}"/>
          </ac:picMkLst>
        </pc:picChg>
        <pc:picChg chg="mod modCrop">
          <ac:chgData name="Chompoonut  Harnrak" userId="c41eb19b-53e6-48b6-9180-4ba73ffac470" providerId="ADAL" clId="{471BC1F6-B6A6-4D85-8AC3-250B68053741}" dt="2021-04-30T06:14:39.047" v="585" actId="1076"/>
          <ac:picMkLst>
            <pc:docMk/>
            <pc:sldMk cId="1962130780" sldId="340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6:13:12.744" v="580" actId="1076"/>
          <ac:picMkLst>
            <pc:docMk/>
            <pc:sldMk cId="1962130780" sldId="340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6:13:05.689" v="578"/>
          <ac:picMkLst>
            <pc:docMk/>
            <pc:sldMk cId="1962130780" sldId="340"/>
            <ac:picMk id="12" creationId="{1D272A34-5A02-4B28-9A56-40BC7105A24F}"/>
          </ac:picMkLst>
        </pc:picChg>
      </pc:sldChg>
      <pc:sldChg chg="addSp modSp mod">
        <pc:chgData name="Chompoonut  Harnrak" userId="c41eb19b-53e6-48b6-9180-4ba73ffac470" providerId="ADAL" clId="{471BC1F6-B6A6-4D85-8AC3-250B68053741}" dt="2021-04-30T20:41:39.220" v="1147"/>
        <pc:sldMkLst>
          <pc:docMk/>
          <pc:sldMk cId="2284031804" sldId="341"/>
        </pc:sldMkLst>
        <pc:spChg chg="add mod">
          <ac:chgData name="Chompoonut  Harnrak" userId="c41eb19b-53e6-48b6-9180-4ba73ffac470" providerId="ADAL" clId="{471BC1F6-B6A6-4D85-8AC3-250B68053741}" dt="2021-04-30T20:41:39.220" v="1147"/>
          <ac:spMkLst>
            <pc:docMk/>
            <pc:sldMk cId="2284031804" sldId="341"/>
            <ac:spMk id="14" creationId="{EDF4412C-8A56-4B5E-A2E2-22054930B427}"/>
          </ac:spMkLst>
        </pc:spChg>
        <pc:picChg chg="mod modCrop">
          <ac:chgData name="Chompoonut  Harnrak" userId="c41eb19b-53e6-48b6-9180-4ba73ffac470" providerId="ADAL" clId="{471BC1F6-B6A6-4D85-8AC3-250B68053741}" dt="2021-04-30T06:16:30.808" v="597" actId="732"/>
          <ac:picMkLst>
            <pc:docMk/>
            <pc:sldMk cId="2284031804" sldId="341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6:16:47.499" v="602" actId="1076"/>
          <ac:picMkLst>
            <pc:docMk/>
            <pc:sldMk cId="2284031804" sldId="341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6:16:40.842" v="600" actId="14100"/>
          <ac:picMkLst>
            <pc:docMk/>
            <pc:sldMk cId="2284031804" sldId="341"/>
            <ac:picMk id="9" creationId="{7339D230-3F0B-43CF-BFE0-A1E0E9834839}"/>
          </ac:picMkLst>
        </pc:picChg>
      </pc:sldChg>
      <pc:sldChg chg="addSp modSp mod">
        <pc:chgData name="Chompoonut  Harnrak" userId="c41eb19b-53e6-48b6-9180-4ba73ffac470" providerId="ADAL" clId="{471BC1F6-B6A6-4D85-8AC3-250B68053741}" dt="2021-04-30T20:40:37.512" v="1142"/>
        <pc:sldMkLst>
          <pc:docMk/>
          <pc:sldMk cId="4268144458" sldId="342"/>
        </pc:sldMkLst>
        <pc:spChg chg="add mod">
          <ac:chgData name="Chompoonut  Harnrak" userId="c41eb19b-53e6-48b6-9180-4ba73ffac470" providerId="ADAL" clId="{471BC1F6-B6A6-4D85-8AC3-250B68053741}" dt="2021-04-30T20:40:37.512" v="1142"/>
          <ac:spMkLst>
            <pc:docMk/>
            <pc:sldMk cId="4268144458" sldId="342"/>
            <ac:spMk id="8" creationId="{BD7EE521-0565-4D67-AB10-2FFB4BD500D8}"/>
          </ac:spMkLst>
        </pc:spChg>
        <pc:picChg chg="mod modCrop">
          <ac:chgData name="Chompoonut  Harnrak" userId="c41eb19b-53e6-48b6-9180-4ba73ffac470" providerId="ADAL" clId="{471BC1F6-B6A6-4D85-8AC3-250B68053741}" dt="2021-04-30T06:18:17.332" v="612" actId="732"/>
          <ac:picMkLst>
            <pc:docMk/>
            <pc:sldMk cId="4268144458" sldId="342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6:17:50.432" v="609" actId="1076"/>
          <ac:picMkLst>
            <pc:docMk/>
            <pc:sldMk cId="4268144458" sldId="342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6:17:45.505" v="607" actId="14100"/>
          <ac:picMkLst>
            <pc:docMk/>
            <pc:sldMk cId="4268144458" sldId="342"/>
            <ac:picMk id="7" creationId="{C4447AB9-A3AB-49F5-A7C6-CD39F239BEE1}"/>
          </ac:picMkLst>
        </pc:picChg>
        <pc:picChg chg="add mod">
          <ac:chgData name="Chompoonut  Harnrak" userId="c41eb19b-53e6-48b6-9180-4ba73ffac470" providerId="ADAL" clId="{471BC1F6-B6A6-4D85-8AC3-250B68053741}" dt="2021-04-30T06:20:18.209" v="624" actId="1038"/>
          <ac:picMkLst>
            <pc:docMk/>
            <pc:sldMk cId="4268144458" sldId="342"/>
            <ac:picMk id="9" creationId="{8C074A7A-4274-4495-ACED-C8C082F51A78}"/>
          </ac:picMkLst>
        </pc:picChg>
      </pc:sldChg>
      <pc:sldChg chg="addSp modSp mod">
        <pc:chgData name="Chompoonut  Harnrak" userId="c41eb19b-53e6-48b6-9180-4ba73ffac470" providerId="ADAL" clId="{471BC1F6-B6A6-4D85-8AC3-250B68053741}" dt="2021-04-30T20:40:34.879" v="1141"/>
        <pc:sldMkLst>
          <pc:docMk/>
          <pc:sldMk cId="2860481699" sldId="343"/>
        </pc:sldMkLst>
        <pc:spChg chg="add mod">
          <ac:chgData name="Chompoonut  Harnrak" userId="c41eb19b-53e6-48b6-9180-4ba73ffac470" providerId="ADAL" clId="{471BC1F6-B6A6-4D85-8AC3-250B68053741}" dt="2021-04-30T20:40:34.879" v="1141"/>
          <ac:spMkLst>
            <pc:docMk/>
            <pc:sldMk cId="2860481699" sldId="343"/>
            <ac:spMk id="11" creationId="{271DD087-E7C6-45AA-9248-D9BE06B4429C}"/>
          </ac:spMkLst>
        </pc:spChg>
        <pc:grpChg chg="add mod">
          <ac:chgData name="Chompoonut  Harnrak" userId="c41eb19b-53e6-48b6-9180-4ba73ffac470" providerId="ADAL" clId="{471BC1F6-B6A6-4D85-8AC3-250B68053741}" dt="2021-04-30T06:55:51.344" v="629" actId="1076"/>
          <ac:grpSpMkLst>
            <pc:docMk/>
            <pc:sldMk cId="2860481699" sldId="343"/>
            <ac:grpSpMk id="10" creationId="{CD7DE244-F64E-4FF8-81A0-89EE8EC58FDA}"/>
          </ac:grpSpMkLst>
        </pc:grpChg>
        <pc:picChg chg="mod">
          <ac:chgData name="Chompoonut  Harnrak" userId="c41eb19b-53e6-48b6-9180-4ba73ffac470" providerId="ADAL" clId="{471BC1F6-B6A6-4D85-8AC3-250B68053741}" dt="2021-04-30T06:21:19.978" v="627" actId="164"/>
          <ac:picMkLst>
            <pc:docMk/>
            <pc:sldMk cId="2860481699" sldId="343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6:21:19.978" v="627" actId="164"/>
          <ac:picMkLst>
            <pc:docMk/>
            <pc:sldMk cId="2860481699" sldId="343"/>
            <ac:picMk id="9" creationId="{107C4D64-3578-4EC0-A298-864E1978307E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20:37:19.406" v="1136"/>
        <pc:sldMkLst>
          <pc:docMk/>
          <pc:sldMk cId="3085392279" sldId="344"/>
        </pc:sldMkLst>
        <pc:spChg chg="add del mod">
          <ac:chgData name="Chompoonut  Harnrak" userId="c41eb19b-53e6-48b6-9180-4ba73ffac470" providerId="ADAL" clId="{471BC1F6-B6A6-4D85-8AC3-250B68053741}" dt="2021-04-30T19:48:27.444" v="827"/>
          <ac:spMkLst>
            <pc:docMk/>
            <pc:sldMk cId="3085392279" sldId="344"/>
            <ac:spMk id="8" creationId="{098A3E1D-B65D-4C7E-94E8-E765A2D3DE1F}"/>
          </ac:spMkLst>
        </pc:spChg>
        <pc:spChg chg="add mod">
          <ac:chgData name="Chompoonut  Harnrak" userId="c41eb19b-53e6-48b6-9180-4ba73ffac470" providerId="ADAL" clId="{471BC1F6-B6A6-4D85-8AC3-250B68053741}" dt="2021-04-30T20:37:19.406" v="1136"/>
          <ac:spMkLst>
            <pc:docMk/>
            <pc:sldMk cId="3085392279" sldId="344"/>
            <ac:spMk id="9" creationId="{A0FEF986-0D84-4A9A-8B77-FBE4D6B285AF}"/>
          </ac:spMkLst>
        </pc:spChg>
        <pc:picChg chg="add mod">
          <ac:chgData name="Chompoonut  Harnrak" userId="c41eb19b-53e6-48b6-9180-4ba73ffac470" providerId="ADAL" clId="{471BC1F6-B6A6-4D85-8AC3-250B68053741}" dt="2021-04-30T06:57:25.832" v="634" actId="14100"/>
          <ac:picMkLst>
            <pc:docMk/>
            <pc:sldMk cId="3085392279" sldId="344"/>
            <ac:picMk id="4" creationId="{D4297BA5-ACF5-421E-A251-877123322082}"/>
          </ac:picMkLst>
        </pc:picChg>
        <pc:picChg chg="del">
          <ac:chgData name="Chompoonut  Harnrak" userId="c41eb19b-53e6-48b6-9180-4ba73ffac470" providerId="ADAL" clId="{471BC1F6-B6A6-4D85-8AC3-250B68053741}" dt="2021-04-30T06:57:19.521" v="631" actId="478"/>
          <ac:picMkLst>
            <pc:docMk/>
            <pc:sldMk cId="3085392279" sldId="344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6:57:30.688" v="636" actId="1076"/>
          <ac:picMkLst>
            <pc:docMk/>
            <pc:sldMk cId="3085392279" sldId="344"/>
            <ac:picMk id="7" creationId="{00000000-0000-0000-0000-000000000000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20:37:11.279" v="1135"/>
        <pc:sldMkLst>
          <pc:docMk/>
          <pc:sldMk cId="1063300212" sldId="345"/>
        </pc:sldMkLst>
        <pc:spChg chg="add mod">
          <ac:chgData name="Chompoonut  Harnrak" userId="c41eb19b-53e6-48b6-9180-4ba73ffac470" providerId="ADAL" clId="{471BC1F6-B6A6-4D85-8AC3-250B68053741}" dt="2021-04-30T20:37:11.279" v="1135"/>
          <ac:spMkLst>
            <pc:docMk/>
            <pc:sldMk cId="1063300212" sldId="345"/>
            <ac:spMk id="10" creationId="{4CB8D813-65A3-4277-9319-67F2C3AEACA0}"/>
          </ac:spMkLst>
        </pc:spChg>
        <pc:picChg chg="del">
          <ac:chgData name="Chompoonut  Harnrak" userId="c41eb19b-53e6-48b6-9180-4ba73ffac470" providerId="ADAL" clId="{471BC1F6-B6A6-4D85-8AC3-250B68053741}" dt="2021-04-30T06:58:01.866" v="639" actId="478"/>
          <ac:picMkLst>
            <pc:docMk/>
            <pc:sldMk cId="1063300212" sldId="345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6:58:10.945" v="643" actId="14100"/>
          <ac:picMkLst>
            <pc:docMk/>
            <pc:sldMk cId="1063300212" sldId="345"/>
            <ac:picMk id="6" creationId="{9F3E8C87-F3CD-484B-BEBA-12E769D42C60}"/>
          </ac:picMkLst>
        </pc:picChg>
        <pc:picChg chg="del">
          <ac:chgData name="Chompoonut  Harnrak" userId="c41eb19b-53e6-48b6-9180-4ba73ffac470" providerId="ADAL" clId="{471BC1F6-B6A6-4D85-8AC3-250B68053741}" dt="2021-04-30T06:59:09.878" v="812" actId="478"/>
          <ac:picMkLst>
            <pc:docMk/>
            <pc:sldMk cId="1063300212" sldId="345"/>
            <ac:picMk id="7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6:58:43.434" v="811" actId="1076"/>
          <ac:picMkLst>
            <pc:docMk/>
            <pc:sldMk cId="1063300212" sldId="345"/>
            <ac:picMk id="8" creationId="{00000000-0000-0000-0000-000000000000}"/>
          </ac:picMkLst>
        </pc:picChg>
        <pc:picChg chg="del mod">
          <ac:chgData name="Chompoonut  Harnrak" userId="c41eb19b-53e6-48b6-9180-4ba73ffac470" providerId="ADAL" clId="{471BC1F6-B6A6-4D85-8AC3-250B68053741}" dt="2021-04-30T06:58:22.482" v="644" actId="21"/>
          <ac:picMkLst>
            <pc:docMk/>
            <pc:sldMk cId="1063300212" sldId="345"/>
            <ac:picMk id="10" creationId="{00000000-0000-0000-0000-000000000000}"/>
          </ac:picMkLst>
        </pc:picChg>
        <pc:picChg chg="del mod">
          <ac:chgData name="Chompoonut  Harnrak" userId="c41eb19b-53e6-48b6-9180-4ba73ffac470" providerId="ADAL" clId="{471BC1F6-B6A6-4D85-8AC3-250B68053741}" dt="2021-04-30T06:58:22.482" v="644" actId="21"/>
          <ac:picMkLst>
            <pc:docMk/>
            <pc:sldMk cId="1063300212" sldId="345"/>
            <ac:picMk id="11" creationId="{00000000-0000-0000-0000-000000000000}"/>
          </ac:picMkLst>
        </pc:picChg>
        <pc:picChg chg="del mod">
          <ac:chgData name="Chompoonut  Harnrak" userId="c41eb19b-53e6-48b6-9180-4ba73ffac470" providerId="ADAL" clId="{471BC1F6-B6A6-4D85-8AC3-250B68053741}" dt="2021-04-30T06:58:22.482" v="644" actId="21"/>
          <ac:picMkLst>
            <pc:docMk/>
            <pc:sldMk cId="1063300212" sldId="345"/>
            <ac:picMk id="12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06:58:36.981" v="809" actId="1038"/>
          <ac:picMkLst>
            <pc:docMk/>
            <pc:sldMk cId="1063300212" sldId="345"/>
            <ac:picMk id="13" creationId="{7136CDEA-7ECC-4E2A-9B42-34E0F25472DC}"/>
          </ac:picMkLst>
        </pc:picChg>
        <pc:picChg chg="add mod">
          <ac:chgData name="Chompoonut  Harnrak" userId="c41eb19b-53e6-48b6-9180-4ba73ffac470" providerId="ADAL" clId="{471BC1F6-B6A6-4D85-8AC3-250B68053741}" dt="2021-04-30T06:58:36.981" v="809" actId="1038"/>
          <ac:picMkLst>
            <pc:docMk/>
            <pc:sldMk cId="1063300212" sldId="345"/>
            <ac:picMk id="14" creationId="{44234A79-BD9C-4045-B935-B045B4F87E06}"/>
          </ac:picMkLst>
        </pc:picChg>
        <pc:picChg chg="add mod">
          <ac:chgData name="Chompoonut  Harnrak" userId="c41eb19b-53e6-48b6-9180-4ba73ffac470" providerId="ADAL" clId="{471BC1F6-B6A6-4D85-8AC3-250B68053741}" dt="2021-04-30T06:58:36.981" v="809" actId="1038"/>
          <ac:picMkLst>
            <pc:docMk/>
            <pc:sldMk cId="1063300212" sldId="345"/>
            <ac:picMk id="15" creationId="{1C522A78-60DF-4C5C-A1AC-0D4DE5F8D0F8}"/>
          </ac:picMkLst>
        </pc:picChg>
        <pc:picChg chg="add mod">
          <ac:chgData name="Chompoonut  Harnrak" userId="c41eb19b-53e6-48b6-9180-4ba73ffac470" providerId="ADAL" clId="{471BC1F6-B6A6-4D85-8AC3-250B68053741}" dt="2021-04-30T06:59:20.754" v="816" actId="1076"/>
          <ac:picMkLst>
            <pc:docMk/>
            <pc:sldMk cId="1063300212" sldId="345"/>
            <ac:picMk id="16" creationId="{17848E11-0722-4E0E-99F7-A9F9D9EF9871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20:01:34.536" v="873" actId="20577"/>
        <pc:sldMkLst>
          <pc:docMk/>
          <pc:sldMk cId="769128269" sldId="346"/>
        </pc:sldMkLst>
        <pc:spChg chg="del">
          <ac:chgData name="Chompoonut  Harnrak" userId="c41eb19b-53e6-48b6-9180-4ba73ffac470" providerId="ADAL" clId="{471BC1F6-B6A6-4D85-8AC3-250B68053741}" dt="2021-04-30T19:51:39.141" v="864" actId="478"/>
          <ac:spMkLst>
            <pc:docMk/>
            <pc:sldMk cId="769128269" sldId="346"/>
            <ac:spMk id="2" creationId="{00000000-0000-0000-0000-000000000000}"/>
          </ac:spMkLst>
        </pc:spChg>
        <pc:spChg chg="del">
          <ac:chgData name="Chompoonut  Harnrak" userId="c41eb19b-53e6-48b6-9180-4ba73ffac470" providerId="ADAL" clId="{471BC1F6-B6A6-4D85-8AC3-250B68053741}" dt="2021-04-30T19:52:20.505" v="866" actId="478"/>
          <ac:spMkLst>
            <pc:docMk/>
            <pc:sldMk cId="769128269" sldId="346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471BC1F6-B6A6-4D85-8AC3-250B68053741}" dt="2021-04-30T20:01:34.536" v="873" actId="20577"/>
          <ac:spMkLst>
            <pc:docMk/>
            <pc:sldMk cId="769128269" sldId="346"/>
            <ac:spMk id="10" creationId="{4AB14821-3BBB-47B1-8DC8-E90484D28124}"/>
          </ac:spMkLst>
        </pc:spChg>
        <pc:picChg chg="del">
          <ac:chgData name="Chompoonut  Harnrak" userId="c41eb19b-53e6-48b6-9180-4ba73ffac470" providerId="ADAL" clId="{471BC1F6-B6A6-4D85-8AC3-250B68053741}" dt="2021-04-30T19:52:17.946" v="865" actId="478"/>
          <ac:picMkLst>
            <pc:docMk/>
            <pc:sldMk cId="769128269" sldId="346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19:52:27.113" v="869" actId="14100"/>
          <ac:picMkLst>
            <pc:docMk/>
            <pc:sldMk cId="769128269" sldId="346"/>
            <ac:picMk id="9" creationId="{85C12633-045E-4A95-8153-3A2DB81D8E8C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19:48:38.025" v="844" actId="1037"/>
        <pc:sldMkLst>
          <pc:docMk/>
          <pc:sldMk cId="693583761" sldId="348"/>
        </pc:sldMkLst>
        <pc:spChg chg="add mod">
          <ac:chgData name="Chompoonut  Harnrak" userId="c41eb19b-53e6-48b6-9180-4ba73ffac470" providerId="ADAL" clId="{471BC1F6-B6A6-4D85-8AC3-250B68053741}" dt="2021-04-30T19:48:38.025" v="844" actId="1037"/>
          <ac:spMkLst>
            <pc:docMk/>
            <pc:sldMk cId="693583761" sldId="348"/>
            <ac:spMk id="9" creationId="{5FBB2C13-855B-469C-BFC1-1095B7B9C7CF}"/>
          </ac:spMkLst>
        </pc:spChg>
        <pc:picChg chg="del">
          <ac:chgData name="Chompoonut  Harnrak" userId="c41eb19b-53e6-48b6-9180-4ba73ffac470" providerId="ADAL" clId="{471BC1F6-B6A6-4D85-8AC3-250B68053741}" dt="2021-04-30T19:47:23.352" v="817" actId="478"/>
          <ac:picMkLst>
            <pc:docMk/>
            <pc:sldMk cId="693583761" sldId="348"/>
            <ac:picMk id="2" creationId="{00000000-0000-0000-0000-000000000000}"/>
          </ac:picMkLst>
        </pc:picChg>
        <pc:picChg chg="del">
          <ac:chgData name="Chompoonut  Harnrak" userId="c41eb19b-53e6-48b6-9180-4ba73ffac470" providerId="ADAL" clId="{471BC1F6-B6A6-4D85-8AC3-250B68053741}" dt="2021-04-30T19:47:33.412" v="822" actId="478"/>
          <ac:picMkLst>
            <pc:docMk/>
            <pc:sldMk cId="693583761" sldId="348"/>
            <ac:picMk id="3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19:47:31.669" v="821" actId="1076"/>
          <ac:picMkLst>
            <pc:docMk/>
            <pc:sldMk cId="693583761" sldId="348"/>
            <ac:picMk id="5" creationId="{D9B97F93-CF8C-40B4-90A9-CDB1EF000A33}"/>
          </ac:picMkLst>
        </pc:picChg>
        <pc:picChg chg="add mod">
          <ac:chgData name="Chompoonut  Harnrak" userId="c41eb19b-53e6-48b6-9180-4ba73ffac470" providerId="ADAL" clId="{471BC1F6-B6A6-4D85-8AC3-250B68053741}" dt="2021-04-30T19:47:53.172" v="825" actId="14100"/>
          <ac:picMkLst>
            <pc:docMk/>
            <pc:sldMk cId="693583761" sldId="348"/>
            <ac:picMk id="7" creationId="{D7FF3934-5835-4CC7-903E-2039897B2FAF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19:51:27.843" v="863" actId="1076"/>
        <pc:sldMkLst>
          <pc:docMk/>
          <pc:sldMk cId="4200599977" sldId="349"/>
        </pc:sldMkLst>
        <pc:spChg chg="add mod ord">
          <ac:chgData name="Chompoonut  Harnrak" userId="c41eb19b-53e6-48b6-9180-4ba73ffac470" providerId="ADAL" clId="{471BC1F6-B6A6-4D85-8AC3-250B68053741}" dt="2021-04-30T19:50:53.897" v="856" actId="1076"/>
          <ac:spMkLst>
            <pc:docMk/>
            <pc:sldMk cId="4200599977" sldId="349"/>
            <ac:spMk id="6" creationId="{353E97A3-4171-4847-AE46-1581E1F2938D}"/>
          </ac:spMkLst>
        </pc:spChg>
        <pc:picChg chg="add mod">
          <ac:chgData name="Chompoonut  Harnrak" userId="c41eb19b-53e6-48b6-9180-4ba73ffac470" providerId="ADAL" clId="{471BC1F6-B6A6-4D85-8AC3-250B68053741}" dt="2021-04-30T19:51:27.843" v="863" actId="1076"/>
          <ac:picMkLst>
            <pc:docMk/>
            <pc:sldMk cId="4200599977" sldId="349"/>
            <ac:picMk id="3" creationId="{5C564954-DD23-494C-9EE9-71D6EEC53FC5}"/>
          </ac:picMkLst>
        </pc:picChg>
        <pc:picChg chg="del">
          <ac:chgData name="Chompoonut  Harnrak" userId="c41eb19b-53e6-48b6-9180-4ba73ffac470" providerId="ADAL" clId="{471BC1F6-B6A6-4D85-8AC3-250B68053741}" dt="2021-04-30T19:51:14.571" v="857" actId="478"/>
          <ac:picMkLst>
            <pc:docMk/>
            <pc:sldMk cId="4200599977" sldId="349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471BC1F6-B6A6-4D85-8AC3-250B68053741}" dt="2021-04-30T19:50:36.805" v="849" actId="478"/>
          <ac:picMkLst>
            <pc:docMk/>
            <pc:sldMk cId="4200599977" sldId="349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19:51:22.682" v="861" actId="1076"/>
          <ac:picMkLst>
            <pc:docMk/>
            <pc:sldMk cId="4200599977" sldId="349"/>
            <ac:picMk id="8" creationId="{6FC62BC2-71C4-4309-8422-06B1E76F55A1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20:01:53.976" v="875" actId="478"/>
        <pc:sldMkLst>
          <pc:docMk/>
          <pc:sldMk cId="973682039" sldId="350"/>
        </pc:sldMkLst>
        <pc:spChg chg="del">
          <ac:chgData name="Chompoonut  Harnrak" userId="c41eb19b-53e6-48b6-9180-4ba73ffac470" providerId="ADAL" clId="{471BC1F6-B6A6-4D85-8AC3-250B68053741}" dt="2021-04-30T20:01:53.976" v="875" actId="478"/>
          <ac:spMkLst>
            <pc:docMk/>
            <pc:sldMk cId="973682039" sldId="350"/>
            <ac:spMk id="2" creationId="{00000000-0000-0000-0000-000000000000}"/>
          </ac:spMkLst>
        </pc:spChg>
        <pc:spChg chg="add mod">
          <ac:chgData name="Chompoonut  Harnrak" userId="c41eb19b-53e6-48b6-9180-4ba73ffac470" providerId="ADAL" clId="{471BC1F6-B6A6-4D85-8AC3-250B68053741}" dt="2021-04-30T20:01:40.237" v="874"/>
          <ac:spMkLst>
            <pc:docMk/>
            <pc:sldMk cId="973682039" sldId="350"/>
            <ac:spMk id="12" creationId="{6379CACC-E6E8-4E3B-BCE8-56A3D4D53A5A}"/>
          </ac:spMkLst>
        </pc:spChg>
      </pc:sldChg>
      <pc:sldChg chg="addSp modSp">
        <pc:chgData name="Chompoonut  Harnrak" userId="c41eb19b-53e6-48b6-9180-4ba73ffac470" providerId="ADAL" clId="{471BC1F6-B6A6-4D85-8AC3-250B68053741}" dt="2021-04-30T20:40:32.440" v="1140"/>
        <pc:sldMkLst>
          <pc:docMk/>
          <pc:sldMk cId="538367212" sldId="351"/>
        </pc:sldMkLst>
        <pc:spChg chg="add mod">
          <ac:chgData name="Chompoonut  Harnrak" userId="c41eb19b-53e6-48b6-9180-4ba73ffac470" providerId="ADAL" clId="{471BC1F6-B6A6-4D85-8AC3-250B68053741}" dt="2021-04-30T20:40:32.440" v="1140"/>
          <ac:spMkLst>
            <pc:docMk/>
            <pc:sldMk cId="538367212" sldId="351"/>
            <ac:spMk id="8" creationId="{C6D96E1E-CAFE-4466-8825-73D0C96EC881}"/>
          </ac:spMkLst>
        </pc:spChg>
      </pc:sldChg>
      <pc:sldChg chg="addSp modSp mod">
        <pc:chgData name="Chompoonut  Harnrak" userId="c41eb19b-53e6-48b6-9180-4ba73ffac470" providerId="ADAL" clId="{471BC1F6-B6A6-4D85-8AC3-250B68053741}" dt="2021-04-30T20:37:51.583" v="1139" actId="20577"/>
        <pc:sldMkLst>
          <pc:docMk/>
          <pc:sldMk cId="82334041" sldId="352"/>
        </pc:sldMkLst>
        <pc:spChg chg="add mod">
          <ac:chgData name="Chompoonut  Harnrak" userId="c41eb19b-53e6-48b6-9180-4ba73ffac470" providerId="ADAL" clId="{471BC1F6-B6A6-4D85-8AC3-250B68053741}" dt="2021-04-30T20:37:51.583" v="1139" actId="20577"/>
          <ac:spMkLst>
            <pc:docMk/>
            <pc:sldMk cId="82334041" sldId="352"/>
            <ac:spMk id="8" creationId="{6E3ED382-7B5A-4019-A5C7-2522A4728671}"/>
          </ac:spMkLst>
        </pc:spChg>
      </pc:sldChg>
      <pc:sldChg chg="addSp delSp modSp mod">
        <pc:chgData name="Chompoonut  Harnrak" userId="c41eb19b-53e6-48b6-9180-4ba73ffac470" providerId="ADAL" clId="{471BC1F6-B6A6-4D85-8AC3-250B68053741}" dt="2021-04-30T20:13:48.338" v="950" actId="1038"/>
        <pc:sldMkLst>
          <pc:docMk/>
          <pc:sldMk cId="621631517" sldId="353"/>
        </pc:sldMkLst>
        <pc:spChg chg="del">
          <ac:chgData name="Chompoonut  Harnrak" userId="c41eb19b-53e6-48b6-9180-4ba73ffac470" providerId="ADAL" clId="{471BC1F6-B6A6-4D85-8AC3-250B68053741}" dt="2021-04-30T20:13:12.440" v="933" actId="478"/>
          <ac:spMkLst>
            <pc:docMk/>
            <pc:sldMk cId="621631517" sldId="353"/>
            <ac:spMk id="2" creationId="{00000000-0000-0000-0000-000000000000}"/>
          </ac:spMkLst>
        </pc:spChg>
        <pc:spChg chg="add mod">
          <ac:chgData name="Chompoonut  Harnrak" userId="c41eb19b-53e6-48b6-9180-4ba73ffac470" providerId="ADAL" clId="{471BC1F6-B6A6-4D85-8AC3-250B68053741}" dt="2021-04-30T20:13:48.338" v="950" actId="1038"/>
          <ac:spMkLst>
            <pc:docMk/>
            <pc:sldMk cId="621631517" sldId="353"/>
            <ac:spMk id="8" creationId="{C3C761FA-D549-42D8-8043-336B6D571523}"/>
          </ac:spMkLst>
        </pc:spChg>
      </pc:sldChg>
      <pc:sldChg chg="addSp delSp modSp mod">
        <pc:chgData name="Chompoonut  Harnrak" userId="c41eb19b-53e6-48b6-9180-4ba73ffac470" providerId="ADAL" clId="{471BC1F6-B6A6-4D85-8AC3-250B68053741}" dt="2021-04-30T20:14:33.778" v="955" actId="14100"/>
        <pc:sldMkLst>
          <pc:docMk/>
          <pc:sldMk cId="3703100796" sldId="354"/>
        </pc:sldMkLst>
        <pc:spChg chg="add mod">
          <ac:chgData name="Chompoonut  Harnrak" userId="c41eb19b-53e6-48b6-9180-4ba73ffac470" providerId="ADAL" clId="{471BC1F6-B6A6-4D85-8AC3-250B68053741}" dt="2021-04-30T20:13:59.922" v="951"/>
          <ac:spMkLst>
            <pc:docMk/>
            <pc:sldMk cId="3703100796" sldId="354"/>
            <ac:spMk id="13" creationId="{11D31309-9954-4B54-9C03-AA0F7ACFD40D}"/>
          </ac:spMkLst>
        </pc:spChg>
        <pc:picChg chg="del">
          <ac:chgData name="Chompoonut  Harnrak" userId="c41eb19b-53e6-48b6-9180-4ba73ffac470" providerId="ADAL" clId="{471BC1F6-B6A6-4D85-8AC3-250B68053741}" dt="2021-04-30T20:14:27.884" v="952" actId="478"/>
          <ac:picMkLst>
            <pc:docMk/>
            <pc:sldMk cId="3703100796" sldId="354"/>
            <ac:picMk id="8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20:14:33.778" v="955" actId="14100"/>
          <ac:picMkLst>
            <pc:docMk/>
            <pc:sldMk cId="3703100796" sldId="354"/>
            <ac:picMk id="14" creationId="{7EEB2FF2-92FA-4908-B3C7-AB502423EAE1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20:24:25.554" v="1018"/>
        <pc:sldMkLst>
          <pc:docMk/>
          <pc:sldMk cId="322349237" sldId="355"/>
        </pc:sldMkLst>
        <pc:spChg chg="add mod">
          <ac:chgData name="Chompoonut  Harnrak" userId="c41eb19b-53e6-48b6-9180-4ba73ffac470" providerId="ADAL" clId="{471BC1F6-B6A6-4D85-8AC3-250B68053741}" dt="2021-04-30T20:22:27.871" v="1004" actId="20577"/>
          <ac:spMkLst>
            <pc:docMk/>
            <pc:sldMk cId="322349237" sldId="355"/>
            <ac:spMk id="9" creationId="{5E41C16B-C42C-4879-A52E-C9412FA9716F}"/>
          </ac:spMkLst>
        </pc:spChg>
        <pc:spChg chg="add del mod">
          <ac:chgData name="Chompoonut  Harnrak" userId="c41eb19b-53e6-48b6-9180-4ba73ffac470" providerId="ADAL" clId="{471BC1F6-B6A6-4D85-8AC3-250B68053741}" dt="2021-04-30T20:24:25.554" v="1018"/>
          <ac:spMkLst>
            <pc:docMk/>
            <pc:sldMk cId="322349237" sldId="355"/>
            <ac:spMk id="10" creationId="{CB5A1932-E756-4AF3-A144-E4C670CF1436}"/>
          </ac:spMkLst>
        </pc:spChg>
        <pc:picChg chg="del">
          <ac:chgData name="Chompoonut  Harnrak" userId="c41eb19b-53e6-48b6-9180-4ba73ffac470" providerId="ADAL" clId="{471BC1F6-B6A6-4D85-8AC3-250B68053741}" dt="2021-04-30T20:21:49.397" v="992" actId="478"/>
          <ac:picMkLst>
            <pc:docMk/>
            <pc:sldMk cId="322349237" sldId="355"/>
            <ac:picMk id="4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20:22:12.775" v="1000" actId="1076"/>
          <ac:picMkLst>
            <pc:docMk/>
            <pc:sldMk cId="322349237" sldId="355"/>
            <ac:picMk id="5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20:21:58.620" v="995" actId="14100"/>
          <ac:picMkLst>
            <pc:docMk/>
            <pc:sldMk cId="322349237" sldId="355"/>
            <ac:picMk id="8" creationId="{C3CF154B-882F-4263-BF1F-F5F7DC11961F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20:20:21.913" v="991" actId="20577"/>
        <pc:sldMkLst>
          <pc:docMk/>
          <pc:sldMk cId="3739891884" sldId="356"/>
        </pc:sldMkLst>
        <pc:spChg chg="add mod">
          <ac:chgData name="Chompoonut  Harnrak" userId="c41eb19b-53e6-48b6-9180-4ba73ffac470" providerId="ADAL" clId="{471BC1F6-B6A6-4D85-8AC3-250B68053741}" dt="2021-04-30T20:20:21.913" v="991" actId="20577"/>
          <ac:spMkLst>
            <pc:docMk/>
            <pc:sldMk cId="3739891884" sldId="356"/>
            <ac:spMk id="11" creationId="{4B4DE2ED-004A-4C82-BC90-ED8FA1604194}"/>
          </ac:spMkLst>
        </pc:spChg>
        <pc:picChg chg="del">
          <ac:chgData name="Chompoonut  Harnrak" userId="c41eb19b-53e6-48b6-9180-4ba73ffac470" providerId="ADAL" clId="{471BC1F6-B6A6-4D85-8AC3-250B68053741}" dt="2021-04-30T20:19:15.501" v="978" actId="478"/>
          <ac:picMkLst>
            <pc:docMk/>
            <pc:sldMk cId="3739891884" sldId="356"/>
            <ac:picMk id="5" creationId="{00000000-0000-0000-0000-000000000000}"/>
          </ac:picMkLst>
        </pc:picChg>
        <pc:picChg chg="del">
          <ac:chgData name="Chompoonut  Harnrak" userId="c41eb19b-53e6-48b6-9180-4ba73ffac470" providerId="ADAL" clId="{471BC1F6-B6A6-4D85-8AC3-250B68053741}" dt="2021-04-30T20:19:41.264" v="982" actId="478"/>
          <ac:picMkLst>
            <pc:docMk/>
            <pc:sldMk cId="3739891884" sldId="356"/>
            <ac:picMk id="7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20:20:02.531" v="987" actId="1076"/>
          <ac:picMkLst>
            <pc:docMk/>
            <pc:sldMk cId="3739891884" sldId="356"/>
            <ac:picMk id="8" creationId="{E6150CAC-0EE2-4710-969A-FE8F09B56F42}"/>
          </ac:picMkLst>
        </pc:picChg>
        <pc:picChg chg="add mod">
          <ac:chgData name="Chompoonut  Harnrak" userId="c41eb19b-53e6-48b6-9180-4ba73ffac470" providerId="ADAL" clId="{471BC1F6-B6A6-4D85-8AC3-250B68053741}" dt="2021-04-30T20:20:06.216" v="988" actId="1076"/>
          <ac:picMkLst>
            <pc:docMk/>
            <pc:sldMk cId="3739891884" sldId="356"/>
            <ac:picMk id="10" creationId="{CA16783A-93D3-4A2D-AA70-9478DF88C53E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20:25:45.046" v="1046" actId="1036"/>
        <pc:sldMkLst>
          <pc:docMk/>
          <pc:sldMk cId="2712835262" sldId="357"/>
        </pc:sldMkLst>
        <pc:spChg chg="add mod">
          <ac:chgData name="Chompoonut  Harnrak" userId="c41eb19b-53e6-48b6-9180-4ba73ffac470" providerId="ADAL" clId="{471BC1F6-B6A6-4D85-8AC3-250B68053741}" dt="2021-04-30T20:25:45.046" v="1046" actId="1036"/>
          <ac:spMkLst>
            <pc:docMk/>
            <pc:sldMk cId="2712835262" sldId="357"/>
            <ac:spMk id="10" creationId="{776D8882-E450-4848-9BA4-EAE54FD9EC02}"/>
          </ac:spMkLst>
        </pc:spChg>
        <pc:picChg chg="mod modCrop">
          <ac:chgData name="Chompoonut  Harnrak" userId="c41eb19b-53e6-48b6-9180-4ba73ffac470" providerId="ADAL" clId="{471BC1F6-B6A6-4D85-8AC3-250B68053741}" dt="2021-04-30T20:22:47.777" v="1005" actId="732"/>
          <ac:picMkLst>
            <pc:docMk/>
            <pc:sldMk cId="2712835262" sldId="357"/>
            <ac:picMk id="4" creationId="{00000000-0000-0000-0000-000000000000}"/>
          </ac:picMkLst>
        </pc:picChg>
        <pc:picChg chg="del">
          <ac:chgData name="Chompoonut  Harnrak" userId="c41eb19b-53e6-48b6-9180-4ba73ffac470" providerId="ADAL" clId="{471BC1F6-B6A6-4D85-8AC3-250B68053741}" dt="2021-04-30T20:23:41.606" v="1009" actId="478"/>
          <ac:picMkLst>
            <pc:docMk/>
            <pc:sldMk cId="2712835262" sldId="357"/>
            <ac:picMk id="5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20:24:52.678" v="1025" actId="1076"/>
          <ac:picMkLst>
            <pc:docMk/>
            <pc:sldMk cId="2712835262" sldId="357"/>
            <ac:picMk id="6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20:24:57.620" v="1026" actId="14100"/>
          <ac:picMkLst>
            <pc:docMk/>
            <pc:sldMk cId="2712835262" sldId="357"/>
            <ac:picMk id="7" creationId="{39F63D96-277D-472E-8D07-5365E16B2D90}"/>
          </ac:picMkLst>
        </pc:picChg>
        <pc:picChg chg="add mod">
          <ac:chgData name="Chompoonut  Harnrak" userId="c41eb19b-53e6-48b6-9180-4ba73ffac470" providerId="ADAL" clId="{471BC1F6-B6A6-4D85-8AC3-250B68053741}" dt="2021-04-30T20:25:09.961" v="1029" actId="1076"/>
          <ac:picMkLst>
            <pc:docMk/>
            <pc:sldMk cId="2712835262" sldId="357"/>
            <ac:picMk id="9" creationId="{4928AED4-F1B9-46D5-929D-DE5D910994C1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20:27:06.676" v="1061" actId="1076"/>
        <pc:sldMkLst>
          <pc:docMk/>
          <pc:sldMk cId="1236452626" sldId="358"/>
        </pc:sldMkLst>
        <pc:spChg chg="add mod ord">
          <ac:chgData name="Chompoonut  Harnrak" userId="c41eb19b-53e6-48b6-9180-4ba73ffac470" providerId="ADAL" clId="{471BC1F6-B6A6-4D85-8AC3-250B68053741}" dt="2021-04-30T20:26:59.116" v="1060" actId="1076"/>
          <ac:spMkLst>
            <pc:docMk/>
            <pc:sldMk cId="1236452626" sldId="358"/>
            <ac:spMk id="9" creationId="{1E635ADB-3B7D-4872-BDAA-BA9DE0FC6086}"/>
          </ac:spMkLst>
        </pc:spChg>
        <pc:picChg chg="add mod">
          <ac:chgData name="Chompoonut  Harnrak" userId="c41eb19b-53e6-48b6-9180-4ba73ffac470" providerId="ADAL" clId="{471BC1F6-B6A6-4D85-8AC3-250B68053741}" dt="2021-04-30T20:26:48.199" v="1058" actId="1076"/>
          <ac:picMkLst>
            <pc:docMk/>
            <pc:sldMk cId="1236452626" sldId="358"/>
            <ac:picMk id="4" creationId="{F79D889F-526C-4E7D-95E8-8E439E62DE23}"/>
          </ac:picMkLst>
        </pc:picChg>
        <pc:picChg chg="del">
          <ac:chgData name="Chompoonut  Harnrak" userId="c41eb19b-53e6-48b6-9180-4ba73ffac470" providerId="ADAL" clId="{471BC1F6-B6A6-4D85-8AC3-250B68053741}" dt="2021-04-30T20:26:06.625" v="1049" actId="478"/>
          <ac:picMkLst>
            <pc:docMk/>
            <pc:sldMk cId="1236452626" sldId="358"/>
            <ac:picMk id="5" creationId="{00000000-0000-0000-0000-000000000000}"/>
          </ac:picMkLst>
        </pc:picChg>
        <pc:picChg chg="mod modCrop">
          <ac:chgData name="Chompoonut  Harnrak" userId="c41eb19b-53e6-48b6-9180-4ba73ffac470" providerId="ADAL" clId="{471BC1F6-B6A6-4D85-8AC3-250B68053741}" dt="2021-04-30T20:25:55.400" v="1047" actId="732"/>
          <ac:picMkLst>
            <pc:docMk/>
            <pc:sldMk cId="1236452626" sldId="358"/>
            <ac:picMk id="6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20:27:06.676" v="1061" actId="1076"/>
          <ac:picMkLst>
            <pc:docMk/>
            <pc:sldMk cId="1236452626" sldId="358"/>
            <ac:picMk id="7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20:26:01.588" v="1048"/>
          <ac:picMkLst>
            <pc:docMk/>
            <pc:sldMk cId="1236452626" sldId="358"/>
            <ac:picMk id="8" creationId="{B24A80D2-8CD3-49EA-A323-84371F210935}"/>
          </ac:picMkLst>
        </pc:picChg>
      </pc:sldChg>
      <pc:sldChg chg="addSp delSp modSp mod">
        <pc:chgData name="Chompoonut  Harnrak" userId="c41eb19b-53e6-48b6-9180-4ba73ffac470" providerId="ADAL" clId="{471BC1F6-B6A6-4D85-8AC3-250B68053741}" dt="2021-04-30T20:30:26.120" v="1104" actId="1036"/>
        <pc:sldMkLst>
          <pc:docMk/>
          <pc:sldMk cId="4178417315" sldId="359"/>
        </pc:sldMkLst>
        <pc:spChg chg="del">
          <ac:chgData name="Chompoonut  Harnrak" userId="c41eb19b-53e6-48b6-9180-4ba73ffac470" providerId="ADAL" clId="{471BC1F6-B6A6-4D85-8AC3-250B68053741}" dt="2021-04-30T20:28:06.070" v="1065" actId="478"/>
          <ac:spMkLst>
            <pc:docMk/>
            <pc:sldMk cId="4178417315" sldId="359"/>
            <ac:spMk id="2" creationId="{00000000-0000-0000-0000-000000000000}"/>
          </ac:spMkLst>
        </pc:spChg>
        <pc:spChg chg="del">
          <ac:chgData name="Chompoonut  Harnrak" userId="c41eb19b-53e6-48b6-9180-4ba73ffac470" providerId="ADAL" clId="{471BC1F6-B6A6-4D85-8AC3-250B68053741}" dt="2021-04-30T20:28:08.931" v="1066" actId="478"/>
          <ac:spMkLst>
            <pc:docMk/>
            <pc:sldMk cId="4178417315" sldId="359"/>
            <ac:spMk id="3" creationId="{00000000-0000-0000-0000-000000000000}"/>
          </ac:spMkLst>
        </pc:spChg>
        <pc:spChg chg="add mod">
          <ac:chgData name="Chompoonut  Harnrak" userId="c41eb19b-53e6-48b6-9180-4ba73ffac470" providerId="ADAL" clId="{471BC1F6-B6A6-4D85-8AC3-250B68053741}" dt="2021-04-30T20:29:53.150" v="1092" actId="1076"/>
          <ac:spMkLst>
            <pc:docMk/>
            <pc:sldMk cId="4178417315" sldId="359"/>
            <ac:spMk id="12" creationId="{24356F5C-E843-4934-9B2E-E6480C1935FE}"/>
          </ac:spMkLst>
        </pc:spChg>
        <pc:picChg chg="del">
          <ac:chgData name="Chompoonut  Harnrak" userId="c41eb19b-53e6-48b6-9180-4ba73ffac470" providerId="ADAL" clId="{471BC1F6-B6A6-4D85-8AC3-250B68053741}" dt="2021-04-30T20:28:31.116" v="1067" actId="478"/>
          <ac:picMkLst>
            <pc:docMk/>
            <pc:sldMk cId="4178417315" sldId="359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20:29:56.008" v="1093" actId="1076"/>
          <ac:picMkLst>
            <pc:docMk/>
            <pc:sldMk cId="4178417315" sldId="359"/>
            <ac:picMk id="6" creationId="{DA46BBCF-03F1-4E3F-AA11-67FB52AE1216}"/>
          </ac:picMkLst>
        </pc:picChg>
        <pc:picChg chg="mod">
          <ac:chgData name="Chompoonut  Harnrak" userId="c41eb19b-53e6-48b6-9180-4ba73ffac470" providerId="ADAL" clId="{471BC1F6-B6A6-4D85-8AC3-250B68053741}" dt="2021-04-30T20:30:26.120" v="1104" actId="1036"/>
          <ac:picMkLst>
            <pc:docMk/>
            <pc:sldMk cId="4178417315" sldId="359"/>
            <ac:picMk id="7" creationId="{00000000-0000-0000-0000-000000000000}"/>
          </ac:picMkLst>
        </pc:picChg>
        <pc:picChg chg="mod">
          <ac:chgData name="Chompoonut  Harnrak" userId="c41eb19b-53e6-48b6-9180-4ba73ffac470" providerId="ADAL" clId="{471BC1F6-B6A6-4D85-8AC3-250B68053741}" dt="2021-04-30T20:30:26.120" v="1104" actId="1036"/>
          <ac:picMkLst>
            <pc:docMk/>
            <pc:sldMk cId="4178417315" sldId="359"/>
            <ac:picMk id="8" creationId="{00000000-0000-0000-0000-000000000000}"/>
          </ac:picMkLst>
        </pc:picChg>
        <pc:picChg chg="mod">
          <ac:chgData name="Chompoonut  Harnrak" userId="c41eb19b-53e6-48b6-9180-4ba73ffac470" providerId="ADAL" clId="{471BC1F6-B6A6-4D85-8AC3-250B68053741}" dt="2021-04-30T20:30:26.120" v="1104" actId="1036"/>
          <ac:picMkLst>
            <pc:docMk/>
            <pc:sldMk cId="4178417315" sldId="359"/>
            <ac:picMk id="9" creationId="{00000000-0000-0000-0000-000000000000}"/>
          </ac:picMkLst>
        </pc:picChg>
        <pc:picChg chg="mod">
          <ac:chgData name="Chompoonut  Harnrak" userId="c41eb19b-53e6-48b6-9180-4ba73ffac470" providerId="ADAL" clId="{471BC1F6-B6A6-4D85-8AC3-250B68053741}" dt="2021-04-30T20:30:26.120" v="1104" actId="1036"/>
          <ac:picMkLst>
            <pc:docMk/>
            <pc:sldMk cId="4178417315" sldId="359"/>
            <ac:picMk id="10" creationId="{00000000-0000-0000-0000-000000000000}"/>
          </ac:picMkLst>
        </pc:picChg>
      </pc:sldChg>
      <pc:sldChg chg="addSp modSp mod modAnim">
        <pc:chgData name="Chompoonut  Harnrak" userId="c41eb19b-53e6-48b6-9180-4ba73ffac470" providerId="ADAL" clId="{471BC1F6-B6A6-4D85-8AC3-250B68053741}" dt="2021-04-30T20:27:58.181" v="1064"/>
        <pc:sldMkLst>
          <pc:docMk/>
          <pc:sldMk cId="1777225407" sldId="360"/>
        </pc:sldMkLst>
        <pc:spChg chg="add mod">
          <ac:chgData name="Chompoonut  Harnrak" userId="c41eb19b-53e6-48b6-9180-4ba73ffac470" providerId="ADAL" clId="{471BC1F6-B6A6-4D85-8AC3-250B68053741}" dt="2021-04-30T20:27:58.181" v="1064"/>
          <ac:spMkLst>
            <pc:docMk/>
            <pc:sldMk cId="1777225407" sldId="360"/>
            <ac:spMk id="8" creationId="{90D230EA-57C6-46BB-A207-77D8A39C5EC8}"/>
          </ac:spMkLst>
        </pc:spChg>
        <pc:picChg chg="mod modCrop">
          <ac:chgData name="Chompoonut  Harnrak" userId="c41eb19b-53e6-48b6-9180-4ba73ffac470" providerId="ADAL" clId="{471BC1F6-B6A6-4D85-8AC3-250B68053741}" dt="2021-04-30T20:27:31.518" v="1062" actId="732"/>
          <ac:picMkLst>
            <pc:docMk/>
            <pc:sldMk cId="1777225407" sldId="360"/>
            <ac:picMk id="4" creationId="{00000000-0000-0000-0000-000000000000}"/>
          </ac:picMkLst>
        </pc:picChg>
        <pc:picChg chg="add mod">
          <ac:chgData name="Chompoonut  Harnrak" userId="c41eb19b-53e6-48b6-9180-4ba73ffac470" providerId="ADAL" clId="{471BC1F6-B6A6-4D85-8AC3-250B68053741}" dt="2021-04-30T20:27:38.510" v="1063"/>
          <ac:picMkLst>
            <pc:docMk/>
            <pc:sldMk cId="1777225407" sldId="360"/>
            <ac:picMk id="5" creationId="{ED065478-3758-4BBD-95AD-4B20FAB056C1}"/>
          </ac:picMkLst>
        </pc:picChg>
        <pc:picChg chg="add mod">
          <ac:chgData name="Chompoonut  Harnrak" userId="c41eb19b-53e6-48b6-9180-4ba73ffac470" providerId="ADAL" clId="{471BC1F6-B6A6-4D85-8AC3-250B68053741}" dt="2021-04-30T20:27:58.181" v="1064"/>
          <ac:picMkLst>
            <pc:docMk/>
            <pc:sldMk cId="1777225407" sldId="360"/>
            <ac:picMk id="6" creationId="{9B184754-4761-4EA6-8A93-FCF517F2860B}"/>
          </ac:picMkLst>
        </pc:picChg>
        <pc:picChg chg="add mod">
          <ac:chgData name="Chompoonut  Harnrak" userId="c41eb19b-53e6-48b6-9180-4ba73ffac470" providerId="ADAL" clId="{471BC1F6-B6A6-4D85-8AC3-250B68053741}" dt="2021-04-30T20:27:58.181" v="1064"/>
          <ac:picMkLst>
            <pc:docMk/>
            <pc:sldMk cId="1777225407" sldId="360"/>
            <ac:picMk id="7" creationId="{F501EF7F-44DA-40BC-A101-8FA304361BDB}"/>
          </ac:picMkLst>
        </pc:picChg>
      </pc:sldChg>
      <pc:sldChg chg="addSp delSp modSp add mod">
        <pc:chgData name="Chompoonut  Harnrak" userId="c41eb19b-53e6-48b6-9180-4ba73ffac470" providerId="ADAL" clId="{471BC1F6-B6A6-4D85-8AC3-250B68053741}" dt="2021-04-30T02:35:53.247" v="474" actId="14100"/>
        <pc:sldMkLst>
          <pc:docMk/>
          <pc:sldMk cId="1249421315" sldId="361"/>
        </pc:sldMkLst>
        <pc:spChg chg="mod ord">
          <ac:chgData name="Chompoonut  Harnrak" userId="c41eb19b-53e6-48b6-9180-4ba73ffac470" providerId="ADAL" clId="{471BC1F6-B6A6-4D85-8AC3-250B68053741}" dt="2021-04-30T02:32:20.154" v="472" actId="1076"/>
          <ac:spMkLst>
            <pc:docMk/>
            <pc:sldMk cId="1249421315" sldId="361"/>
            <ac:spMk id="14" creationId="{CD602804-CCA9-4DD7-867B-19445E1EBFB9}"/>
          </ac:spMkLst>
        </pc:spChg>
        <pc:picChg chg="add mod ord">
          <ac:chgData name="Chompoonut  Harnrak" userId="c41eb19b-53e6-48b6-9180-4ba73ffac470" providerId="ADAL" clId="{471BC1F6-B6A6-4D85-8AC3-250B68053741}" dt="2021-04-30T02:35:50.893" v="473" actId="14100"/>
          <ac:picMkLst>
            <pc:docMk/>
            <pc:sldMk cId="1249421315" sldId="361"/>
            <ac:picMk id="3" creationId="{E52DF07F-A4EB-4306-98A8-D628F8CB120A}"/>
          </ac:picMkLst>
        </pc:picChg>
        <pc:picChg chg="mod ord">
          <ac:chgData name="Chompoonut  Harnrak" userId="c41eb19b-53e6-48b6-9180-4ba73ffac470" providerId="ADAL" clId="{471BC1F6-B6A6-4D85-8AC3-250B68053741}" dt="2021-04-30T02:32:12.285" v="469" actId="1076"/>
          <ac:picMkLst>
            <pc:docMk/>
            <pc:sldMk cId="1249421315" sldId="361"/>
            <ac:picMk id="6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2:32:15.517" v="471" actId="1076"/>
          <ac:picMkLst>
            <pc:docMk/>
            <pc:sldMk cId="1249421315" sldId="361"/>
            <ac:picMk id="7" creationId="{00000000-0000-0000-0000-000000000000}"/>
          </ac:picMkLst>
        </pc:picChg>
        <pc:picChg chg="mod ord">
          <ac:chgData name="Chompoonut  Harnrak" userId="c41eb19b-53e6-48b6-9180-4ba73ffac470" providerId="ADAL" clId="{471BC1F6-B6A6-4D85-8AC3-250B68053741}" dt="2021-04-30T02:32:14.435" v="470" actId="1076"/>
          <ac:picMkLst>
            <pc:docMk/>
            <pc:sldMk cId="1249421315" sldId="361"/>
            <ac:picMk id="8" creationId="{00000000-0000-0000-0000-000000000000}"/>
          </ac:picMkLst>
        </pc:picChg>
        <pc:picChg chg="mod">
          <ac:chgData name="Chompoonut  Harnrak" userId="c41eb19b-53e6-48b6-9180-4ba73ffac470" providerId="ADAL" clId="{471BC1F6-B6A6-4D85-8AC3-250B68053741}" dt="2021-04-30T02:35:53.247" v="474" actId="14100"/>
          <ac:picMkLst>
            <pc:docMk/>
            <pc:sldMk cId="1249421315" sldId="361"/>
            <ac:picMk id="11" creationId="{9CA1E918-6111-4B91-8270-6AF9A0D1782A}"/>
          </ac:picMkLst>
        </pc:picChg>
        <pc:picChg chg="del">
          <ac:chgData name="Chompoonut  Harnrak" userId="c41eb19b-53e6-48b6-9180-4ba73ffac470" providerId="ADAL" clId="{471BC1F6-B6A6-4D85-8AC3-250B68053741}" dt="2021-04-30T02:30:58.455" v="454" actId="478"/>
          <ac:picMkLst>
            <pc:docMk/>
            <pc:sldMk cId="1249421315" sldId="361"/>
            <ac:picMk id="13" creationId="{E2760989-4880-486E-AF99-E784AFFE048C}"/>
          </ac:picMkLst>
        </pc:picChg>
      </pc:sldChg>
    </pc:docChg>
  </pc:docChgLst>
  <pc:docChgLst>
    <pc:chgData name="Shoko Kakuda" userId="40706642-bbdd-4be4-a46a-1d3174691c72" providerId="ADAL" clId="{B2507287-FB73-461A-B48B-14788A7F0ABA}"/>
    <pc:docChg chg="undo redo custSel addSld delSld modSld">
      <pc:chgData name="Shoko Kakuda" userId="40706642-bbdd-4be4-a46a-1d3174691c72" providerId="ADAL" clId="{B2507287-FB73-461A-B48B-14788A7F0ABA}" dt="2022-01-13T04:48:13.297" v="5072" actId="164"/>
      <pc:docMkLst>
        <pc:docMk/>
      </pc:docMkLst>
      <pc:sldChg chg="modSp mod">
        <pc:chgData name="Shoko Kakuda" userId="40706642-bbdd-4be4-a46a-1d3174691c72" providerId="ADAL" clId="{B2507287-FB73-461A-B48B-14788A7F0ABA}" dt="2022-01-10T07:41:33.729" v="5" actId="1076"/>
        <pc:sldMkLst>
          <pc:docMk/>
          <pc:sldMk cId="1625383778" sldId="257"/>
        </pc:sldMkLst>
        <pc:spChg chg="mod">
          <ac:chgData name="Shoko Kakuda" userId="40706642-bbdd-4be4-a46a-1d3174691c72" providerId="ADAL" clId="{B2507287-FB73-461A-B48B-14788A7F0ABA}" dt="2022-01-10T07:41:33.729" v="5" actId="1076"/>
          <ac:spMkLst>
            <pc:docMk/>
            <pc:sldMk cId="1625383778" sldId="257"/>
            <ac:spMk id="9" creationId="{C3CF0B97-B90E-44BF-82A3-0F914D92EF84}"/>
          </ac:spMkLst>
        </pc:spChg>
        <pc:picChg chg="mod modCrop">
          <ac:chgData name="Shoko Kakuda" userId="40706642-bbdd-4be4-a46a-1d3174691c72" providerId="ADAL" clId="{B2507287-FB73-461A-B48B-14788A7F0ABA}" dt="2022-01-10T07:41:01.105" v="2" actId="14100"/>
          <ac:picMkLst>
            <pc:docMk/>
            <pc:sldMk cId="1625383778" sldId="257"/>
            <ac:picMk id="6" creationId="{E80E3B5A-B341-41D5-A1C9-AEFED4CB40C2}"/>
          </ac:picMkLst>
        </pc:picChg>
      </pc:sldChg>
      <pc:sldChg chg="addSp delSp modSp mod">
        <pc:chgData name="Shoko Kakuda" userId="40706642-bbdd-4be4-a46a-1d3174691c72" providerId="ADAL" clId="{B2507287-FB73-461A-B48B-14788A7F0ABA}" dt="2022-01-10T07:59:07.671" v="314" actId="14100"/>
        <pc:sldMkLst>
          <pc:docMk/>
          <pc:sldMk cId="2437333288" sldId="258"/>
        </pc:sldMkLst>
        <pc:spChg chg="add mod">
          <ac:chgData name="Shoko Kakuda" userId="40706642-bbdd-4be4-a46a-1d3174691c72" providerId="ADAL" clId="{B2507287-FB73-461A-B48B-14788A7F0ABA}" dt="2022-01-10T07:41:48.147" v="9"/>
          <ac:spMkLst>
            <pc:docMk/>
            <pc:sldMk cId="2437333288" sldId="258"/>
            <ac:spMk id="7" creationId="{39DDA026-2D8C-4FA6-925F-7BBAE3C3F8DE}"/>
          </ac:spMkLst>
        </pc:spChg>
        <pc:spChg chg="del mod">
          <ac:chgData name="Shoko Kakuda" userId="40706642-bbdd-4be4-a46a-1d3174691c72" providerId="ADAL" clId="{B2507287-FB73-461A-B48B-14788A7F0ABA}" dt="2022-01-10T07:41:44.282" v="8" actId="478"/>
          <ac:spMkLst>
            <pc:docMk/>
            <pc:sldMk cId="2437333288" sldId="258"/>
            <ac:spMk id="9" creationId="{B5DE7DA1-936A-49ED-AFDA-DB792CA63FAC}"/>
          </ac:spMkLst>
        </pc:spChg>
        <pc:picChg chg="mod modCrop">
          <ac:chgData name="Shoko Kakuda" userId="40706642-bbdd-4be4-a46a-1d3174691c72" providerId="ADAL" clId="{B2507287-FB73-461A-B48B-14788A7F0ABA}" dt="2022-01-10T07:58:48.810" v="301" actId="1076"/>
          <ac:picMkLst>
            <pc:docMk/>
            <pc:sldMk cId="2437333288" sldId="258"/>
            <ac:picMk id="3" creationId="{EECC701D-7BAA-4B01-A988-82E33AF958D7}"/>
          </ac:picMkLst>
        </pc:picChg>
        <pc:picChg chg="mod modCrop">
          <ac:chgData name="Shoko Kakuda" userId="40706642-bbdd-4be4-a46a-1d3174691c72" providerId="ADAL" clId="{B2507287-FB73-461A-B48B-14788A7F0ABA}" dt="2022-01-10T07:59:07.671" v="314" actId="14100"/>
          <ac:picMkLst>
            <pc:docMk/>
            <pc:sldMk cId="2437333288" sldId="258"/>
            <ac:picMk id="4" creationId="{00000000-0000-0000-0000-000000000000}"/>
          </ac:picMkLst>
        </pc:picChg>
        <pc:picChg chg="mod modCrop">
          <ac:chgData name="Shoko Kakuda" userId="40706642-bbdd-4be4-a46a-1d3174691c72" providerId="ADAL" clId="{B2507287-FB73-461A-B48B-14788A7F0ABA}" dt="2022-01-10T07:58:52.924" v="302" actId="1076"/>
          <ac:picMkLst>
            <pc:docMk/>
            <pc:sldMk cId="2437333288" sldId="258"/>
            <ac:picMk id="6" creationId="{A274EC66-4213-4889-BCD4-C27325E29569}"/>
          </ac:picMkLst>
        </pc:picChg>
        <pc:picChg chg="mod">
          <ac:chgData name="Shoko Kakuda" userId="40706642-bbdd-4be4-a46a-1d3174691c72" providerId="ADAL" clId="{B2507287-FB73-461A-B48B-14788A7F0ABA}" dt="2022-01-10T07:59:03.872" v="312" actId="1036"/>
          <ac:picMkLst>
            <pc:docMk/>
            <pc:sldMk cId="2437333288" sldId="258"/>
            <ac:picMk id="10" creationId="{00000000-0000-0000-0000-000000000000}"/>
          </ac:picMkLst>
        </pc:picChg>
      </pc:sldChg>
      <pc:sldChg chg="addSp delSp modSp mod">
        <pc:chgData name="Shoko Kakuda" userId="40706642-bbdd-4be4-a46a-1d3174691c72" providerId="ADAL" clId="{B2507287-FB73-461A-B48B-14788A7F0ABA}" dt="2022-01-10T07:49:53.002" v="207" actId="1076"/>
        <pc:sldMkLst>
          <pc:docMk/>
          <pc:sldMk cId="2957291538" sldId="268"/>
        </pc:sldMkLst>
        <pc:spChg chg="add mod">
          <ac:chgData name="Shoko Kakuda" userId="40706642-bbdd-4be4-a46a-1d3174691c72" providerId="ADAL" clId="{B2507287-FB73-461A-B48B-14788A7F0ABA}" dt="2022-01-10T07:49:53.002" v="207" actId="1076"/>
          <ac:spMkLst>
            <pc:docMk/>
            <pc:sldMk cId="2957291538" sldId="268"/>
            <ac:spMk id="6" creationId="{203FB3DA-B18C-4024-8665-9A8B3FFEB1BC}"/>
          </ac:spMkLst>
        </pc:spChg>
        <pc:spChg chg="del">
          <ac:chgData name="Shoko Kakuda" userId="40706642-bbdd-4be4-a46a-1d3174691c72" providerId="ADAL" clId="{B2507287-FB73-461A-B48B-14788A7F0ABA}" dt="2022-01-10T07:49:46.323" v="202" actId="478"/>
          <ac:spMkLst>
            <pc:docMk/>
            <pc:sldMk cId="2957291538" sldId="268"/>
            <ac:spMk id="11" creationId="{90F0E157-D627-4F3C-81C0-0C8470E35427}"/>
          </ac:spMkLst>
        </pc:spChg>
      </pc:sldChg>
      <pc:sldChg chg="addSp delSp modSp mod">
        <pc:chgData name="Shoko Kakuda" userId="40706642-bbdd-4be4-a46a-1d3174691c72" providerId="ADAL" clId="{B2507287-FB73-461A-B48B-14788A7F0ABA}" dt="2022-01-10T07:50:09.405" v="214" actId="1076"/>
        <pc:sldMkLst>
          <pc:docMk/>
          <pc:sldMk cId="3880498922" sldId="269"/>
        </pc:sldMkLst>
        <pc:spChg chg="add mod">
          <ac:chgData name="Shoko Kakuda" userId="40706642-bbdd-4be4-a46a-1d3174691c72" providerId="ADAL" clId="{B2507287-FB73-461A-B48B-14788A7F0ABA}" dt="2022-01-10T07:50:09.405" v="214" actId="1076"/>
          <ac:spMkLst>
            <pc:docMk/>
            <pc:sldMk cId="3880498922" sldId="269"/>
            <ac:spMk id="8" creationId="{E98FA71A-B077-4BB0-A2D2-9253F59749C5}"/>
          </ac:spMkLst>
        </pc:spChg>
        <pc:spChg chg="del mod">
          <ac:chgData name="Shoko Kakuda" userId="40706642-bbdd-4be4-a46a-1d3174691c72" providerId="ADAL" clId="{B2507287-FB73-461A-B48B-14788A7F0ABA}" dt="2022-01-10T07:49:57.946" v="209" actId="478"/>
          <ac:spMkLst>
            <pc:docMk/>
            <pc:sldMk cId="3880498922" sldId="269"/>
            <ac:spMk id="9" creationId="{83AA6B9F-2874-4A4E-ACDF-84614B5E5FFB}"/>
          </ac:spMkLst>
        </pc:spChg>
      </pc:sldChg>
      <pc:sldChg chg="addSp delSp modSp mod">
        <pc:chgData name="Shoko Kakuda" userId="40706642-bbdd-4be4-a46a-1d3174691c72" providerId="ADAL" clId="{B2507287-FB73-461A-B48B-14788A7F0ABA}" dt="2022-01-10T07:41:37.637" v="6"/>
        <pc:sldMkLst>
          <pc:docMk/>
          <pc:sldMk cId="2961143738" sldId="275"/>
        </pc:sldMkLst>
        <pc:spChg chg="del">
          <ac:chgData name="Shoko Kakuda" userId="40706642-bbdd-4be4-a46a-1d3174691c72" providerId="ADAL" clId="{B2507287-FB73-461A-B48B-14788A7F0ABA}" dt="2022-01-10T07:41:26.711" v="3" actId="478"/>
          <ac:spMkLst>
            <pc:docMk/>
            <pc:sldMk cId="2961143738" sldId="275"/>
            <ac:spMk id="3" creationId="{7A5C302A-B375-4BC7-870A-8A28EF21FA92}"/>
          </ac:spMkLst>
        </pc:spChg>
        <pc:spChg chg="add mod">
          <ac:chgData name="Shoko Kakuda" userId="40706642-bbdd-4be4-a46a-1d3174691c72" providerId="ADAL" clId="{B2507287-FB73-461A-B48B-14788A7F0ABA}" dt="2022-01-10T07:41:37.637" v="6"/>
          <ac:spMkLst>
            <pc:docMk/>
            <pc:sldMk cId="2961143738" sldId="275"/>
            <ac:spMk id="4" creationId="{4CF7BA66-DE48-4483-BF45-6A3D307BD319}"/>
          </ac:spMkLst>
        </pc:spChg>
      </pc:sldChg>
      <pc:sldChg chg="addSp delSp modSp mod">
        <pc:chgData name="Shoko Kakuda" userId="40706642-bbdd-4be4-a46a-1d3174691c72" providerId="ADAL" clId="{B2507287-FB73-461A-B48B-14788A7F0ABA}" dt="2022-01-10T07:51:14.208" v="235" actId="1076"/>
        <pc:sldMkLst>
          <pc:docMk/>
          <pc:sldMk cId="3387129225" sldId="301"/>
        </pc:sldMkLst>
        <pc:spChg chg="add mod">
          <ac:chgData name="Shoko Kakuda" userId="40706642-bbdd-4be4-a46a-1d3174691c72" providerId="ADAL" clId="{B2507287-FB73-461A-B48B-14788A7F0ABA}" dt="2022-01-10T07:51:14.208" v="235" actId="1076"/>
          <ac:spMkLst>
            <pc:docMk/>
            <pc:sldMk cId="3387129225" sldId="301"/>
            <ac:spMk id="8" creationId="{61C9F05C-847C-4BCC-B96C-7D85E1FFCB98}"/>
          </ac:spMkLst>
        </pc:spChg>
        <pc:spChg chg="del mod">
          <ac:chgData name="Shoko Kakuda" userId="40706642-bbdd-4be4-a46a-1d3174691c72" providerId="ADAL" clId="{B2507287-FB73-461A-B48B-14788A7F0ABA}" dt="2022-01-10T07:51:06.721" v="230" actId="478"/>
          <ac:spMkLst>
            <pc:docMk/>
            <pc:sldMk cId="3387129225" sldId="301"/>
            <ac:spMk id="9" creationId="{A93F21EA-EF44-4CF8-82DA-CB84A861D22B}"/>
          </ac:spMkLst>
        </pc:spChg>
        <pc:picChg chg="add del">
          <ac:chgData name="Shoko Kakuda" userId="40706642-bbdd-4be4-a46a-1d3174691c72" providerId="ADAL" clId="{B2507287-FB73-461A-B48B-14788A7F0ABA}" dt="2022-01-10T07:51:03.348" v="228" actId="478"/>
          <ac:picMkLst>
            <pc:docMk/>
            <pc:sldMk cId="3387129225" sldId="301"/>
            <ac:picMk id="7" creationId="{39A714E6-489C-4A3A-B7B0-54952C84B8C8}"/>
          </ac:picMkLst>
        </pc:picChg>
      </pc:sldChg>
      <pc:sldChg chg="addSp delSp modSp mod">
        <pc:chgData name="Shoko Kakuda" userId="40706642-bbdd-4be4-a46a-1d3174691c72" providerId="ADAL" clId="{B2507287-FB73-461A-B48B-14788A7F0ABA}" dt="2022-01-10T07:52:56.661" v="278" actId="1076"/>
        <pc:sldMkLst>
          <pc:docMk/>
          <pc:sldMk cId="2297736913" sldId="309"/>
        </pc:sldMkLst>
        <pc:spChg chg="del">
          <ac:chgData name="Shoko Kakuda" userId="40706642-bbdd-4be4-a46a-1d3174691c72" providerId="ADAL" clId="{B2507287-FB73-461A-B48B-14788A7F0ABA}" dt="2022-01-10T07:52:45.746" v="271" actId="478"/>
          <ac:spMkLst>
            <pc:docMk/>
            <pc:sldMk cId="2297736913" sldId="309"/>
            <ac:spMk id="2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0T07:52:43.128" v="270" actId="478"/>
          <ac:spMkLst>
            <pc:docMk/>
            <pc:sldMk cId="2297736913" sldId="309"/>
            <ac:spMk id="3" creationId="{00000000-0000-0000-0000-000000000000}"/>
          </ac:spMkLst>
        </pc:spChg>
        <pc:spChg chg="del mod">
          <ac:chgData name="Shoko Kakuda" userId="40706642-bbdd-4be4-a46a-1d3174691c72" providerId="ADAL" clId="{B2507287-FB73-461A-B48B-14788A7F0ABA}" dt="2022-01-10T07:52:48.762" v="273" actId="478"/>
          <ac:spMkLst>
            <pc:docMk/>
            <pc:sldMk cId="2297736913" sldId="309"/>
            <ac:spMk id="10" creationId="{3252901C-E137-48AE-9D28-A89A25DEB242}"/>
          </ac:spMkLst>
        </pc:spChg>
        <pc:spChg chg="add mod">
          <ac:chgData name="Shoko Kakuda" userId="40706642-bbdd-4be4-a46a-1d3174691c72" providerId="ADAL" clId="{B2507287-FB73-461A-B48B-14788A7F0ABA}" dt="2022-01-10T07:52:56.661" v="278" actId="1076"/>
          <ac:spMkLst>
            <pc:docMk/>
            <pc:sldMk cId="2297736913" sldId="309"/>
            <ac:spMk id="11" creationId="{F6ABF723-CA00-41B8-B09A-51EE7E2DCA4C}"/>
          </ac:spMkLst>
        </pc:spChg>
      </pc:sldChg>
      <pc:sldChg chg="addSp delSp modSp mod">
        <pc:chgData name="Shoko Kakuda" userId="40706642-bbdd-4be4-a46a-1d3174691c72" providerId="ADAL" clId="{B2507287-FB73-461A-B48B-14788A7F0ABA}" dt="2022-01-13T04:32:41.704" v="4597" actId="171"/>
        <pc:sldMkLst>
          <pc:docMk/>
          <pc:sldMk cId="3230066887" sldId="310"/>
        </pc:sldMkLst>
        <pc:spChg chg="del">
          <ac:chgData name="Shoko Kakuda" userId="40706642-bbdd-4be4-a46a-1d3174691c72" providerId="ADAL" clId="{B2507287-FB73-461A-B48B-14788A7F0ABA}" dt="2022-01-10T07:53:01.012" v="279" actId="478"/>
          <ac:spMkLst>
            <pc:docMk/>
            <pc:sldMk cId="3230066887" sldId="310"/>
            <ac:spMk id="2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3T04:32:21.539" v="4591" actId="478"/>
          <ac:spMkLst>
            <pc:docMk/>
            <pc:sldMk cId="3230066887" sldId="310"/>
            <ac:spMk id="3" creationId="{00000000-0000-0000-0000-000000000000}"/>
          </ac:spMkLst>
        </pc:spChg>
        <pc:spChg chg="del mod">
          <ac:chgData name="Shoko Kakuda" userId="40706642-bbdd-4be4-a46a-1d3174691c72" providerId="ADAL" clId="{B2507287-FB73-461A-B48B-14788A7F0ABA}" dt="2022-01-10T07:53:03.088" v="281" actId="478"/>
          <ac:spMkLst>
            <pc:docMk/>
            <pc:sldMk cId="3230066887" sldId="310"/>
            <ac:spMk id="6" creationId="{16DB4909-7A11-44A4-9AD0-77F070F08778}"/>
          </ac:spMkLst>
        </pc:spChg>
        <pc:spChg chg="add mod">
          <ac:chgData name="Shoko Kakuda" userId="40706642-bbdd-4be4-a46a-1d3174691c72" providerId="ADAL" clId="{B2507287-FB73-461A-B48B-14788A7F0ABA}" dt="2022-01-10T07:53:09.451" v="284" actId="1076"/>
          <ac:spMkLst>
            <pc:docMk/>
            <pc:sldMk cId="3230066887" sldId="310"/>
            <ac:spMk id="8" creationId="{FDF83094-1A1E-4A38-A12D-2C5E0702323E}"/>
          </ac:spMkLst>
        </pc:spChg>
        <pc:picChg chg="add mod ord">
          <ac:chgData name="Shoko Kakuda" userId="40706642-bbdd-4be4-a46a-1d3174691c72" providerId="ADAL" clId="{B2507287-FB73-461A-B48B-14788A7F0ABA}" dt="2022-01-13T04:32:41.704" v="4597" actId="171"/>
          <ac:picMkLst>
            <pc:docMk/>
            <pc:sldMk cId="3230066887" sldId="310"/>
            <ac:picMk id="4" creationId="{D311D2F4-2880-476B-A820-42CB1EDEF809}"/>
          </ac:picMkLst>
        </pc:picChg>
        <pc:picChg chg="del">
          <ac:chgData name="Shoko Kakuda" userId="40706642-bbdd-4be4-a46a-1d3174691c72" providerId="ADAL" clId="{B2507287-FB73-461A-B48B-14788A7F0ABA}" dt="2022-01-13T04:32:19.423" v="4590" actId="478"/>
          <ac:picMkLst>
            <pc:docMk/>
            <pc:sldMk cId="3230066887" sldId="310"/>
            <ac:picMk id="7" creationId="{D3B832C7-DE69-4E3E-85FE-F8D9C1C32619}"/>
          </ac:picMkLst>
        </pc:picChg>
      </pc:sldChg>
      <pc:sldChg chg="addSp delSp modSp mod">
        <pc:chgData name="Shoko Kakuda" userId="40706642-bbdd-4be4-a46a-1d3174691c72" providerId="ADAL" clId="{B2507287-FB73-461A-B48B-14788A7F0ABA}" dt="2022-01-13T04:33:26.090" v="4756" actId="1076"/>
        <pc:sldMkLst>
          <pc:docMk/>
          <pc:sldMk cId="3864944562" sldId="311"/>
        </pc:sldMkLst>
        <pc:spChg chg="del">
          <ac:chgData name="Shoko Kakuda" userId="40706642-bbdd-4be4-a46a-1d3174691c72" providerId="ADAL" clId="{B2507287-FB73-461A-B48B-14788A7F0ABA}" dt="2022-01-10T07:53:14.500" v="285" actId="478"/>
          <ac:spMkLst>
            <pc:docMk/>
            <pc:sldMk cId="3864944562" sldId="311"/>
            <ac:spMk id="2" creationId="{00000000-0000-0000-0000-000000000000}"/>
          </ac:spMkLst>
        </pc:spChg>
        <pc:spChg chg="del mod">
          <ac:chgData name="Shoko Kakuda" userId="40706642-bbdd-4be4-a46a-1d3174691c72" providerId="ADAL" clId="{B2507287-FB73-461A-B48B-14788A7F0ABA}" dt="2022-01-10T07:53:16.755" v="287" actId="478"/>
          <ac:spMkLst>
            <pc:docMk/>
            <pc:sldMk cId="3864944562" sldId="311"/>
            <ac:spMk id="4" creationId="{5BB8C7F1-C1A1-4970-A8B2-E3A91D035EDE}"/>
          </ac:spMkLst>
        </pc:spChg>
        <pc:spChg chg="add del mod">
          <ac:chgData name="Shoko Kakuda" userId="40706642-bbdd-4be4-a46a-1d3174691c72" providerId="ADAL" clId="{B2507287-FB73-461A-B48B-14788A7F0ABA}" dt="2022-01-13T04:32:52.375" v="4686" actId="478"/>
          <ac:spMkLst>
            <pc:docMk/>
            <pc:sldMk cId="3864944562" sldId="311"/>
            <ac:spMk id="4" creationId="{D0F8EF2E-69CA-4FD8-BC5B-45C8556C64BD}"/>
          </ac:spMkLst>
        </pc:spChg>
        <pc:spChg chg="add mod">
          <ac:chgData name="Shoko Kakuda" userId="40706642-bbdd-4be4-a46a-1d3174691c72" providerId="ADAL" clId="{B2507287-FB73-461A-B48B-14788A7F0ABA}" dt="2022-01-10T07:53:22.654" v="290" actId="1076"/>
          <ac:spMkLst>
            <pc:docMk/>
            <pc:sldMk cId="3864944562" sldId="311"/>
            <ac:spMk id="5" creationId="{3BC954CE-2B15-4F2F-BBD8-68CAA1346329}"/>
          </ac:spMkLst>
        </pc:spChg>
        <pc:picChg chg="mod">
          <ac:chgData name="Shoko Kakuda" userId="40706642-bbdd-4be4-a46a-1d3174691c72" providerId="ADAL" clId="{B2507287-FB73-461A-B48B-14788A7F0ABA}" dt="2022-01-13T04:33:26.090" v="4756" actId="1076"/>
          <ac:picMkLst>
            <pc:docMk/>
            <pc:sldMk cId="3864944562" sldId="311"/>
            <ac:picMk id="6" creationId="{B871B674-8C58-4268-999C-A4616AD07B13}"/>
          </ac:picMkLst>
        </pc:picChg>
        <pc:picChg chg="add mod ord modCrop">
          <ac:chgData name="Shoko Kakuda" userId="40706642-bbdd-4be4-a46a-1d3174691c72" providerId="ADAL" clId="{B2507287-FB73-461A-B48B-14788A7F0ABA}" dt="2022-01-13T04:33:23.180" v="4755" actId="167"/>
          <ac:picMkLst>
            <pc:docMk/>
            <pc:sldMk cId="3864944562" sldId="311"/>
            <ac:picMk id="7" creationId="{D869A4B7-CCD9-4E36-ADF1-661161941E0B}"/>
          </ac:picMkLst>
        </pc:picChg>
      </pc:sldChg>
      <pc:sldChg chg="addSp delSp modSp del mod">
        <pc:chgData name="Shoko Kakuda" userId="40706642-bbdd-4be4-a46a-1d3174691c72" providerId="ADAL" clId="{B2507287-FB73-461A-B48B-14788A7F0ABA}" dt="2022-01-10T08:00:03.184" v="329" actId="47"/>
        <pc:sldMkLst>
          <pc:docMk/>
          <pc:sldMk cId="2004557405" sldId="315"/>
        </pc:sldMkLst>
        <pc:spChg chg="add mod">
          <ac:chgData name="Shoko Kakuda" userId="40706642-bbdd-4be4-a46a-1d3174691c72" providerId="ADAL" clId="{B2507287-FB73-461A-B48B-14788A7F0ABA}" dt="2022-01-10T07:41:54.938" v="11"/>
          <ac:spMkLst>
            <pc:docMk/>
            <pc:sldMk cId="2004557405" sldId="315"/>
            <ac:spMk id="7" creationId="{BE216757-521B-4A54-9EE2-D90320E378CC}"/>
          </ac:spMkLst>
        </pc:spChg>
        <pc:spChg chg="del">
          <ac:chgData name="Shoko Kakuda" userId="40706642-bbdd-4be4-a46a-1d3174691c72" providerId="ADAL" clId="{B2507287-FB73-461A-B48B-14788A7F0ABA}" dt="2022-01-10T07:41:53.878" v="10" actId="478"/>
          <ac:spMkLst>
            <pc:docMk/>
            <pc:sldMk cId="2004557405" sldId="315"/>
            <ac:spMk id="8" creationId="{C3217944-5272-4B41-A843-63390660E888}"/>
          </ac:spMkLst>
        </pc:spChg>
        <pc:picChg chg="del">
          <ac:chgData name="Shoko Kakuda" userId="40706642-bbdd-4be4-a46a-1d3174691c72" providerId="ADAL" clId="{B2507287-FB73-461A-B48B-14788A7F0ABA}" dt="2022-01-10T07:59:23.979" v="317" actId="21"/>
          <ac:picMkLst>
            <pc:docMk/>
            <pc:sldMk cId="2004557405" sldId="315"/>
            <ac:picMk id="4" creationId="{B4C885D5-052B-4408-ADFA-D063E4488B30}"/>
          </ac:picMkLst>
        </pc:picChg>
      </pc:sldChg>
      <pc:sldChg chg="addSp delSp modSp del mod delAnim">
        <pc:chgData name="Shoko Kakuda" userId="40706642-bbdd-4be4-a46a-1d3174691c72" providerId="ADAL" clId="{B2507287-FB73-461A-B48B-14788A7F0ABA}" dt="2022-01-10T08:00:25.415" v="336" actId="47"/>
        <pc:sldMkLst>
          <pc:docMk/>
          <pc:sldMk cId="1768882260" sldId="316"/>
        </pc:sldMkLst>
        <pc:spChg chg="add mod">
          <ac:chgData name="Shoko Kakuda" userId="40706642-bbdd-4be4-a46a-1d3174691c72" providerId="ADAL" clId="{B2507287-FB73-461A-B48B-14788A7F0ABA}" dt="2022-01-10T08:00:18.912" v="334" actId="21"/>
          <ac:spMkLst>
            <pc:docMk/>
            <pc:sldMk cId="1768882260" sldId="316"/>
            <ac:spMk id="3" creationId="{A08DD23C-5794-4EAD-AA83-A16513627247}"/>
          </ac:spMkLst>
        </pc:spChg>
        <pc:spChg chg="del mod">
          <ac:chgData name="Shoko Kakuda" userId="40706642-bbdd-4be4-a46a-1d3174691c72" providerId="ADAL" clId="{B2507287-FB73-461A-B48B-14788A7F0ABA}" dt="2022-01-10T07:42:04.097" v="13" actId="478"/>
          <ac:spMkLst>
            <pc:docMk/>
            <pc:sldMk cId="1768882260" sldId="316"/>
            <ac:spMk id="8" creationId="{2ED8C986-84EB-45DB-B595-0304026BB1DC}"/>
          </ac:spMkLst>
        </pc:spChg>
        <pc:spChg chg="add mod">
          <ac:chgData name="Shoko Kakuda" userId="40706642-bbdd-4be4-a46a-1d3174691c72" providerId="ADAL" clId="{B2507287-FB73-461A-B48B-14788A7F0ABA}" dt="2022-01-10T07:42:05.059" v="14"/>
          <ac:spMkLst>
            <pc:docMk/>
            <pc:sldMk cId="1768882260" sldId="316"/>
            <ac:spMk id="9" creationId="{33E1A79A-C517-4D48-8692-55A5EFA4F176}"/>
          </ac:spMkLst>
        </pc:spChg>
        <pc:picChg chg="del mod">
          <ac:chgData name="Shoko Kakuda" userId="40706642-bbdd-4be4-a46a-1d3174691c72" providerId="ADAL" clId="{B2507287-FB73-461A-B48B-14788A7F0ABA}" dt="2022-01-10T08:00:18.912" v="334" actId="21"/>
          <ac:picMkLst>
            <pc:docMk/>
            <pc:sldMk cId="1768882260" sldId="316"/>
            <ac:picMk id="4" creationId="{1321B5B4-4DA0-41F2-9A1E-05F5A7F2D880}"/>
          </ac:picMkLst>
        </pc:picChg>
        <pc:picChg chg="del">
          <ac:chgData name="Shoko Kakuda" userId="40706642-bbdd-4be4-a46a-1d3174691c72" providerId="ADAL" clId="{B2507287-FB73-461A-B48B-14788A7F0ABA}" dt="2022-01-10T08:00:18.912" v="334" actId="21"/>
          <ac:picMkLst>
            <pc:docMk/>
            <pc:sldMk cId="1768882260" sldId="316"/>
            <ac:picMk id="7" creationId="{00000000-0000-0000-0000-000000000000}"/>
          </ac:picMkLst>
        </pc:picChg>
      </pc:sldChg>
      <pc:sldChg chg="addSp delSp modSp mod modAnim">
        <pc:chgData name="Shoko Kakuda" userId="40706642-bbdd-4be4-a46a-1d3174691c72" providerId="ADAL" clId="{B2507287-FB73-461A-B48B-14788A7F0ABA}" dt="2022-01-10T08:11:06.908" v="1460" actId="1038"/>
        <pc:sldMkLst>
          <pc:docMk/>
          <pc:sldMk cId="3634889624" sldId="317"/>
        </pc:sldMkLst>
        <pc:spChg chg="add mod">
          <ac:chgData name="Shoko Kakuda" userId="40706642-bbdd-4be4-a46a-1d3174691c72" providerId="ADAL" clId="{B2507287-FB73-461A-B48B-14788A7F0ABA}" dt="2022-01-10T07:42:15.964" v="19" actId="20577"/>
          <ac:spMkLst>
            <pc:docMk/>
            <pc:sldMk cId="3634889624" sldId="317"/>
            <ac:spMk id="6" creationId="{DC23ECF1-39DE-4E7F-8092-BBD34B5D1140}"/>
          </ac:spMkLst>
        </pc:spChg>
        <pc:spChg chg="del mod">
          <ac:chgData name="Shoko Kakuda" userId="40706642-bbdd-4be4-a46a-1d3174691c72" providerId="ADAL" clId="{B2507287-FB73-461A-B48B-14788A7F0ABA}" dt="2022-01-10T07:42:12.030" v="16" actId="478"/>
          <ac:spMkLst>
            <pc:docMk/>
            <pc:sldMk cId="3634889624" sldId="317"/>
            <ac:spMk id="8" creationId="{3F97A4EF-C98D-4B3E-B086-98A377ED0855}"/>
          </ac:spMkLst>
        </pc:spChg>
        <pc:grpChg chg="add mod">
          <ac:chgData name="Shoko Kakuda" userId="40706642-bbdd-4be4-a46a-1d3174691c72" providerId="ADAL" clId="{B2507287-FB73-461A-B48B-14788A7F0ABA}" dt="2022-01-10T08:06:19.963" v="956" actId="1076"/>
          <ac:grpSpMkLst>
            <pc:docMk/>
            <pc:sldMk cId="3634889624" sldId="317"/>
            <ac:grpSpMk id="17" creationId="{73B0B3EE-360A-498B-96F9-8CF213373291}"/>
          </ac:grpSpMkLst>
        </pc:grpChg>
        <pc:grpChg chg="add mod">
          <ac:chgData name="Shoko Kakuda" userId="40706642-bbdd-4be4-a46a-1d3174691c72" providerId="ADAL" clId="{B2507287-FB73-461A-B48B-14788A7F0ABA}" dt="2022-01-10T08:11:06.908" v="1460" actId="1038"/>
          <ac:grpSpMkLst>
            <pc:docMk/>
            <pc:sldMk cId="3634889624" sldId="317"/>
            <ac:grpSpMk id="29" creationId="{E6C38D1D-F3BE-48A4-9A23-9CC12597E52B}"/>
          </ac:grpSpMkLst>
        </pc:grpChg>
        <pc:picChg chg="add del mod">
          <ac:chgData name="Shoko Kakuda" userId="40706642-bbdd-4be4-a46a-1d3174691c72" providerId="ADAL" clId="{B2507287-FB73-461A-B48B-14788A7F0ABA}" dt="2022-01-10T08:02:45.476" v="591" actId="478"/>
          <ac:picMkLst>
            <pc:docMk/>
            <pc:sldMk cId="3634889624" sldId="317"/>
            <ac:picMk id="3" creationId="{AC1C1D07-75BE-40A4-A86F-682F4867D767}"/>
          </ac:picMkLst>
        </pc:picChg>
        <pc:picChg chg="mod">
          <ac:chgData name="Shoko Kakuda" userId="40706642-bbdd-4be4-a46a-1d3174691c72" providerId="ADAL" clId="{B2507287-FB73-461A-B48B-14788A7F0ABA}" dt="2022-01-10T08:06:32.421" v="960" actId="1076"/>
          <ac:picMkLst>
            <pc:docMk/>
            <pc:sldMk cId="3634889624" sldId="317"/>
            <ac:picMk id="5" creationId="{00000000-0000-0000-0000-000000000000}"/>
          </ac:picMkLst>
        </pc:picChg>
        <pc:picChg chg="del mod">
          <ac:chgData name="Shoko Kakuda" userId="40706642-bbdd-4be4-a46a-1d3174691c72" providerId="ADAL" clId="{B2507287-FB73-461A-B48B-14788A7F0ABA}" dt="2022-01-10T08:01:47.222" v="589" actId="478"/>
          <ac:picMkLst>
            <pc:docMk/>
            <pc:sldMk cId="3634889624" sldId="317"/>
            <ac:picMk id="7" creationId="{28435D0C-87B2-43F6-8E23-F7D7DDA5C8A7}"/>
          </ac:picMkLst>
        </pc:picChg>
        <pc:picChg chg="add mod modCrop">
          <ac:chgData name="Shoko Kakuda" userId="40706642-bbdd-4be4-a46a-1d3174691c72" providerId="ADAL" clId="{B2507287-FB73-461A-B48B-14788A7F0ABA}" dt="2022-01-10T08:06:13.957" v="955" actId="164"/>
          <ac:picMkLst>
            <pc:docMk/>
            <pc:sldMk cId="3634889624" sldId="317"/>
            <ac:picMk id="9" creationId="{12A06C8A-9449-4EF3-A4CB-31EA9E48ED94}"/>
          </ac:picMkLst>
        </pc:picChg>
        <pc:picChg chg="add mod">
          <ac:chgData name="Shoko Kakuda" userId="40706642-bbdd-4be4-a46a-1d3174691c72" providerId="ADAL" clId="{B2507287-FB73-461A-B48B-14788A7F0ABA}" dt="2022-01-10T08:03:26.965" v="748" actId="1076"/>
          <ac:picMkLst>
            <pc:docMk/>
            <pc:sldMk cId="3634889624" sldId="317"/>
            <ac:picMk id="10" creationId="{5B8B47A0-439D-479B-8DCD-CA3115E9C3FF}"/>
          </ac:picMkLst>
        </pc:picChg>
        <pc:picChg chg="add mod">
          <ac:chgData name="Shoko Kakuda" userId="40706642-bbdd-4be4-a46a-1d3174691c72" providerId="ADAL" clId="{B2507287-FB73-461A-B48B-14788A7F0ABA}" dt="2022-01-10T08:03:37.945" v="750" actId="14100"/>
          <ac:picMkLst>
            <pc:docMk/>
            <pc:sldMk cId="3634889624" sldId="317"/>
            <ac:picMk id="12" creationId="{DC1C5EB4-CBD7-462A-B7CD-4F0ACD622C2B}"/>
          </ac:picMkLst>
        </pc:picChg>
        <pc:picChg chg="add mod ord">
          <ac:chgData name="Shoko Kakuda" userId="40706642-bbdd-4be4-a46a-1d3174691c72" providerId="ADAL" clId="{B2507287-FB73-461A-B48B-14788A7F0ABA}" dt="2022-01-10T08:04:52.519" v="763" actId="167"/>
          <ac:picMkLst>
            <pc:docMk/>
            <pc:sldMk cId="3634889624" sldId="317"/>
            <ac:picMk id="13" creationId="{4DAD3D7B-3F34-4F9A-9278-95F345748D83}"/>
          </ac:picMkLst>
        </pc:picChg>
        <pc:picChg chg="add mod ord">
          <ac:chgData name="Shoko Kakuda" userId="40706642-bbdd-4be4-a46a-1d3174691c72" providerId="ADAL" clId="{B2507287-FB73-461A-B48B-14788A7F0ABA}" dt="2022-01-10T08:06:30.246" v="959" actId="1076"/>
          <ac:picMkLst>
            <pc:docMk/>
            <pc:sldMk cId="3634889624" sldId="317"/>
            <ac:picMk id="14" creationId="{D01B48AD-69CF-4F06-B6C3-8DD4388B35D8}"/>
          </ac:picMkLst>
        </pc:picChg>
        <pc:picChg chg="add mod">
          <ac:chgData name="Shoko Kakuda" userId="40706642-bbdd-4be4-a46a-1d3174691c72" providerId="ADAL" clId="{B2507287-FB73-461A-B48B-14788A7F0ABA}" dt="2022-01-10T08:06:13.957" v="955" actId="164"/>
          <ac:picMkLst>
            <pc:docMk/>
            <pc:sldMk cId="3634889624" sldId="317"/>
            <ac:picMk id="16" creationId="{127A6847-8781-4260-9E57-7AD9EECD7596}"/>
          </ac:picMkLst>
        </pc:picChg>
        <pc:picChg chg="add del mod modCrop">
          <ac:chgData name="Shoko Kakuda" userId="40706642-bbdd-4be4-a46a-1d3174691c72" providerId="ADAL" clId="{B2507287-FB73-461A-B48B-14788A7F0ABA}" dt="2022-01-10T08:07:32.827" v="972" actId="478"/>
          <ac:picMkLst>
            <pc:docMk/>
            <pc:sldMk cId="3634889624" sldId="317"/>
            <ac:picMk id="18" creationId="{9F1FB181-B769-44A3-B3A6-F946D09987E3}"/>
          </ac:picMkLst>
        </pc:picChg>
        <pc:picChg chg="add mod">
          <ac:chgData name="Shoko Kakuda" userId="40706642-bbdd-4be4-a46a-1d3174691c72" providerId="ADAL" clId="{B2507287-FB73-461A-B48B-14788A7F0ABA}" dt="2022-01-10T08:11:03.870" v="1458" actId="164"/>
          <ac:picMkLst>
            <pc:docMk/>
            <pc:sldMk cId="3634889624" sldId="317"/>
            <ac:picMk id="19" creationId="{172CA688-0AF5-48F8-AA87-E5257C11F720}"/>
          </ac:picMkLst>
        </pc:picChg>
        <pc:picChg chg="add mod">
          <ac:chgData name="Shoko Kakuda" userId="40706642-bbdd-4be4-a46a-1d3174691c72" providerId="ADAL" clId="{B2507287-FB73-461A-B48B-14788A7F0ABA}" dt="2022-01-10T08:11:03.870" v="1458" actId="164"/>
          <ac:picMkLst>
            <pc:docMk/>
            <pc:sldMk cId="3634889624" sldId="317"/>
            <ac:picMk id="20" creationId="{D43AE06F-556A-4F90-8836-52B7D9F01A2E}"/>
          </ac:picMkLst>
        </pc:picChg>
        <pc:picChg chg="add mod">
          <ac:chgData name="Shoko Kakuda" userId="40706642-bbdd-4be4-a46a-1d3174691c72" providerId="ADAL" clId="{B2507287-FB73-461A-B48B-14788A7F0ABA}" dt="2022-01-10T08:11:03.870" v="1458" actId="164"/>
          <ac:picMkLst>
            <pc:docMk/>
            <pc:sldMk cId="3634889624" sldId="317"/>
            <ac:picMk id="21" creationId="{061D5085-60E1-4E4A-B208-2AF7417D6917}"/>
          </ac:picMkLst>
        </pc:picChg>
        <pc:picChg chg="add mod">
          <ac:chgData name="Shoko Kakuda" userId="40706642-bbdd-4be4-a46a-1d3174691c72" providerId="ADAL" clId="{B2507287-FB73-461A-B48B-14788A7F0ABA}" dt="2022-01-10T08:11:03.870" v="1458" actId="164"/>
          <ac:picMkLst>
            <pc:docMk/>
            <pc:sldMk cId="3634889624" sldId="317"/>
            <ac:picMk id="22" creationId="{91BCDDEF-64C8-446C-B071-C935C85EBE3D}"/>
          </ac:picMkLst>
        </pc:picChg>
        <pc:picChg chg="add mod">
          <ac:chgData name="Shoko Kakuda" userId="40706642-bbdd-4be4-a46a-1d3174691c72" providerId="ADAL" clId="{B2507287-FB73-461A-B48B-14788A7F0ABA}" dt="2022-01-10T08:11:03.870" v="1458" actId="164"/>
          <ac:picMkLst>
            <pc:docMk/>
            <pc:sldMk cId="3634889624" sldId="317"/>
            <ac:picMk id="23" creationId="{6A431D67-4AEA-4024-BD40-9A06CCE8CB0A}"/>
          </ac:picMkLst>
        </pc:picChg>
        <pc:picChg chg="add mod">
          <ac:chgData name="Shoko Kakuda" userId="40706642-bbdd-4be4-a46a-1d3174691c72" providerId="ADAL" clId="{B2507287-FB73-461A-B48B-14788A7F0ABA}" dt="2022-01-10T08:11:03.870" v="1458" actId="164"/>
          <ac:picMkLst>
            <pc:docMk/>
            <pc:sldMk cId="3634889624" sldId="317"/>
            <ac:picMk id="24" creationId="{F943082A-9AD3-4EB7-9F3C-2532C2B3F76D}"/>
          </ac:picMkLst>
        </pc:picChg>
        <pc:picChg chg="add mod">
          <ac:chgData name="Shoko Kakuda" userId="40706642-bbdd-4be4-a46a-1d3174691c72" providerId="ADAL" clId="{B2507287-FB73-461A-B48B-14788A7F0ABA}" dt="2022-01-10T08:11:03.870" v="1458" actId="164"/>
          <ac:picMkLst>
            <pc:docMk/>
            <pc:sldMk cId="3634889624" sldId="317"/>
            <ac:picMk id="25" creationId="{47AC0AD5-6CE2-486B-B962-9F75A0F89715}"/>
          </ac:picMkLst>
        </pc:picChg>
        <pc:picChg chg="add mod">
          <ac:chgData name="Shoko Kakuda" userId="40706642-bbdd-4be4-a46a-1d3174691c72" providerId="ADAL" clId="{B2507287-FB73-461A-B48B-14788A7F0ABA}" dt="2022-01-10T08:11:03.870" v="1458" actId="164"/>
          <ac:picMkLst>
            <pc:docMk/>
            <pc:sldMk cId="3634889624" sldId="317"/>
            <ac:picMk id="26" creationId="{E224A84F-BD42-4D71-B50E-75C7DB265011}"/>
          </ac:picMkLst>
        </pc:picChg>
        <pc:picChg chg="add mod">
          <ac:chgData name="Shoko Kakuda" userId="40706642-bbdd-4be4-a46a-1d3174691c72" providerId="ADAL" clId="{B2507287-FB73-461A-B48B-14788A7F0ABA}" dt="2022-01-10T08:11:03.870" v="1458" actId="164"/>
          <ac:picMkLst>
            <pc:docMk/>
            <pc:sldMk cId="3634889624" sldId="317"/>
            <ac:picMk id="27" creationId="{47CD1B3D-EB7A-4E5F-9D08-55318E635EDE}"/>
          </ac:picMkLst>
        </pc:picChg>
        <pc:picChg chg="add mod">
          <ac:chgData name="Shoko Kakuda" userId="40706642-bbdd-4be4-a46a-1d3174691c72" providerId="ADAL" clId="{B2507287-FB73-461A-B48B-14788A7F0ABA}" dt="2022-01-10T08:11:03.870" v="1458" actId="164"/>
          <ac:picMkLst>
            <pc:docMk/>
            <pc:sldMk cId="3634889624" sldId="317"/>
            <ac:picMk id="28" creationId="{DC946282-5AE7-4493-9342-5514ACF46647}"/>
          </ac:picMkLst>
        </pc:picChg>
      </pc:sldChg>
      <pc:sldChg chg="addSp delSp modSp del mod delAnim">
        <pc:chgData name="Shoko Kakuda" userId="40706642-bbdd-4be4-a46a-1d3174691c72" providerId="ADAL" clId="{B2507287-FB73-461A-B48B-14788A7F0ABA}" dt="2022-01-10T08:10:42.928" v="1457" actId="47"/>
        <pc:sldMkLst>
          <pc:docMk/>
          <pc:sldMk cId="4145647825" sldId="318"/>
        </pc:sldMkLst>
        <pc:spChg chg="del mod">
          <ac:chgData name="Shoko Kakuda" userId="40706642-bbdd-4be4-a46a-1d3174691c72" providerId="ADAL" clId="{B2507287-FB73-461A-B48B-14788A7F0ABA}" dt="2022-01-10T07:42:29.569" v="21" actId="478"/>
          <ac:spMkLst>
            <pc:docMk/>
            <pc:sldMk cId="4145647825" sldId="318"/>
            <ac:spMk id="21" creationId="{6EA4E371-CB98-46E2-B598-C9E7DC6869EB}"/>
          </ac:spMkLst>
        </pc:spChg>
        <pc:spChg chg="add mod">
          <ac:chgData name="Shoko Kakuda" userId="40706642-bbdd-4be4-a46a-1d3174691c72" providerId="ADAL" clId="{B2507287-FB73-461A-B48B-14788A7F0ABA}" dt="2022-01-10T07:42:30.462" v="22"/>
          <ac:spMkLst>
            <pc:docMk/>
            <pc:sldMk cId="4145647825" sldId="318"/>
            <ac:spMk id="22" creationId="{1B7FFA82-2F08-4CAB-BC08-6A3C8F236DD9}"/>
          </ac:spMkLst>
        </pc:spChg>
        <pc:picChg chg="del mod">
          <ac:chgData name="Shoko Kakuda" userId="40706642-bbdd-4be4-a46a-1d3174691c72" providerId="ADAL" clId="{B2507287-FB73-461A-B48B-14788A7F0ABA}" dt="2022-01-10T08:01:39.475" v="547" actId="21"/>
          <ac:picMkLst>
            <pc:docMk/>
            <pc:sldMk cId="4145647825" sldId="318"/>
            <ac:picMk id="3" creationId="{A3871EC9-CE89-463F-A8F9-3B80CBE39209}"/>
          </ac:picMkLst>
        </pc:picChg>
        <pc:picChg chg="del">
          <ac:chgData name="Shoko Kakuda" userId="40706642-bbdd-4be4-a46a-1d3174691c72" providerId="ADAL" clId="{B2507287-FB73-461A-B48B-14788A7F0ABA}" dt="2022-01-10T08:07:50.493" v="973" actId="21"/>
          <ac:picMkLst>
            <pc:docMk/>
            <pc:sldMk cId="4145647825" sldId="318"/>
            <ac:picMk id="7" creationId="{00000000-0000-0000-0000-000000000000}"/>
          </ac:picMkLst>
        </pc:picChg>
        <pc:picChg chg="del mod">
          <ac:chgData name="Shoko Kakuda" userId="40706642-bbdd-4be4-a46a-1d3174691c72" providerId="ADAL" clId="{B2507287-FB73-461A-B48B-14788A7F0ABA}" dt="2022-01-10T08:03:56.005" v="752" actId="21"/>
          <ac:picMkLst>
            <pc:docMk/>
            <pc:sldMk cId="4145647825" sldId="318"/>
            <ac:picMk id="10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0T08:07:50.493" v="973" actId="21"/>
          <ac:picMkLst>
            <pc:docMk/>
            <pc:sldMk cId="4145647825" sldId="318"/>
            <ac:picMk id="11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0T08:07:50.493" v="973" actId="21"/>
          <ac:picMkLst>
            <pc:docMk/>
            <pc:sldMk cId="4145647825" sldId="318"/>
            <ac:picMk id="12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0T08:07:50.493" v="973" actId="21"/>
          <ac:picMkLst>
            <pc:docMk/>
            <pc:sldMk cId="4145647825" sldId="318"/>
            <ac:picMk id="13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0T08:08:26.623" v="1170" actId="21"/>
          <ac:picMkLst>
            <pc:docMk/>
            <pc:sldMk cId="4145647825" sldId="318"/>
            <ac:picMk id="14" creationId="{00000000-0000-0000-0000-000000000000}"/>
          </ac:picMkLst>
        </pc:picChg>
        <pc:picChg chg="del mod">
          <ac:chgData name="Shoko Kakuda" userId="40706642-bbdd-4be4-a46a-1d3174691c72" providerId="ADAL" clId="{B2507287-FB73-461A-B48B-14788A7F0ABA}" dt="2022-01-10T08:09:34.236" v="1333" actId="21"/>
          <ac:picMkLst>
            <pc:docMk/>
            <pc:sldMk cId="4145647825" sldId="318"/>
            <ac:picMk id="15" creationId="{00000000-0000-0000-0000-000000000000}"/>
          </ac:picMkLst>
        </pc:picChg>
        <pc:picChg chg="del mod">
          <ac:chgData name="Shoko Kakuda" userId="40706642-bbdd-4be4-a46a-1d3174691c72" providerId="ADAL" clId="{B2507287-FB73-461A-B48B-14788A7F0ABA}" dt="2022-01-10T08:09:34.236" v="1333" actId="21"/>
          <ac:picMkLst>
            <pc:docMk/>
            <pc:sldMk cId="4145647825" sldId="318"/>
            <ac:picMk id="16" creationId="{00000000-0000-0000-0000-000000000000}"/>
          </ac:picMkLst>
        </pc:picChg>
        <pc:picChg chg="del mod">
          <ac:chgData name="Shoko Kakuda" userId="40706642-bbdd-4be4-a46a-1d3174691c72" providerId="ADAL" clId="{B2507287-FB73-461A-B48B-14788A7F0ABA}" dt="2022-01-10T08:09:34.236" v="1333" actId="21"/>
          <ac:picMkLst>
            <pc:docMk/>
            <pc:sldMk cId="4145647825" sldId="318"/>
            <ac:picMk id="17" creationId="{00000000-0000-0000-0000-000000000000}"/>
          </ac:picMkLst>
        </pc:picChg>
        <pc:picChg chg="del mod">
          <ac:chgData name="Shoko Kakuda" userId="40706642-bbdd-4be4-a46a-1d3174691c72" providerId="ADAL" clId="{B2507287-FB73-461A-B48B-14788A7F0ABA}" dt="2022-01-10T08:09:34.236" v="1333" actId="21"/>
          <ac:picMkLst>
            <pc:docMk/>
            <pc:sldMk cId="4145647825" sldId="318"/>
            <ac:picMk id="18" creationId="{00000000-0000-0000-0000-000000000000}"/>
          </ac:picMkLst>
        </pc:picChg>
        <pc:picChg chg="del mod">
          <ac:chgData name="Shoko Kakuda" userId="40706642-bbdd-4be4-a46a-1d3174691c72" providerId="ADAL" clId="{B2507287-FB73-461A-B48B-14788A7F0ABA}" dt="2022-01-10T08:09:34.236" v="1333" actId="21"/>
          <ac:picMkLst>
            <pc:docMk/>
            <pc:sldMk cId="4145647825" sldId="318"/>
            <ac:picMk id="19" creationId="{00000000-0000-0000-0000-000000000000}"/>
          </ac:picMkLst>
        </pc:picChg>
        <pc:picChg chg="del mod">
          <ac:chgData name="Shoko Kakuda" userId="40706642-bbdd-4be4-a46a-1d3174691c72" providerId="ADAL" clId="{B2507287-FB73-461A-B48B-14788A7F0ABA}" dt="2022-01-10T08:05:15.630" v="769" actId="21"/>
          <ac:picMkLst>
            <pc:docMk/>
            <pc:sldMk cId="4145647825" sldId="318"/>
            <ac:picMk id="20" creationId="{00000000-0000-0000-0000-000000000000}"/>
          </ac:picMkLst>
        </pc:picChg>
      </pc:sldChg>
      <pc:sldChg chg="addSp delSp modSp del mod">
        <pc:chgData name="Shoko Kakuda" userId="40706642-bbdd-4be4-a46a-1d3174691c72" providerId="ADAL" clId="{B2507287-FB73-461A-B48B-14788A7F0ABA}" dt="2022-01-10T08:14:27.654" v="1518" actId="47"/>
        <pc:sldMkLst>
          <pc:docMk/>
          <pc:sldMk cId="3684226109" sldId="320"/>
        </pc:sldMkLst>
        <pc:spChg chg="del mod">
          <ac:chgData name="Shoko Kakuda" userId="40706642-bbdd-4be4-a46a-1d3174691c72" providerId="ADAL" clId="{B2507287-FB73-461A-B48B-14788A7F0ABA}" dt="2022-01-10T07:42:37.331" v="24" actId="478"/>
          <ac:spMkLst>
            <pc:docMk/>
            <pc:sldMk cId="3684226109" sldId="320"/>
            <ac:spMk id="27" creationId="{EF072B34-22C0-4E9D-9123-5AE9029A5376}"/>
          </ac:spMkLst>
        </pc:spChg>
        <pc:spChg chg="add mod">
          <ac:chgData name="Shoko Kakuda" userId="40706642-bbdd-4be4-a46a-1d3174691c72" providerId="ADAL" clId="{B2507287-FB73-461A-B48B-14788A7F0ABA}" dt="2022-01-10T07:42:38.130" v="25"/>
          <ac:spMkLst>
            <pc:docMk/>
            <pc:sldMk cId="3684226109" sldId="320"/>
            <ac:spMk id="28" creationId="{070DA9BC-0705-4782-B934-9DC2C30C6806}"/>
          </ac:spMkLst>
        </pc:spChg>
      </pc:sldChg>
      <pc:sldChg chg="addSp delSp modSp mod">
        <pc:chgData name="Shoko Kakuda" userId="40706642-bbdd-4be4-a46a-1d3174691c72" providerId="ADAL" clId="{B2507287-FB73-461A-B48B-14788A7F0ABA}" dt="2022-01-10T08:16:05.511" v="1588" actId="1036"/>
        <pc:sldMkLst>
          <pc:docMk/>
          <pc:sldMk cId="2889328941" sldId="321"/>
        </pc:sldMkLst>
        <pc:spChg chg="add mod">
          <ac:chgData name="Shoko Kakuda" userId="40706642-bbdd-4be4-a46a-1d3174691c72" providerId="ADAL" clId="{B2507287-FB73-461A-B48B-14788A7F0ABA}" dt="2022-01-10T07:42:48.716" v="29" actId="20577"/>
          <ac:spMkLst>
            <pc:docMk/>
            <pc:sldMk cId="2889328941" sldId="321"/>
            <ac:spMk id="11" creationId="{23E3AAE3-F67F-4AEF-A7FB-A0351C3B90CE}"/>
          </ac:spMkLst>
        </pc:spChg>
        <pc:spChg chg="del">
          <ac:chgData name="Shoko Kakuda" userId="40706642-bbdd-4be4-a46a-1d3174691c72" providerId="ADAL" clId="{B2507287-FB73-461A-B48B-14788A7F0ABA}" dt="2022-01-10T07:42:45.142" v="26" actId="478"/>
          <ac:spMkLst>
            <pc:docMk/>
            <pc:sldMk cId="2889328941" sldId="321"/>
            <ac:spMk id="14" creationId="{02ED9F97-5560-4397-97A7-C48ED26A74F7}"/>
          </ac:spMkLst>
        </pc:spChg>
        <pc:picChg chg="add mod">
          <ac:chgData name="Shoko Kakuda" userId="40706642-bbdd-4be4-a46a-1d3174691c72" providerId="ADAL" clId="{B2507287-FB73-461A-B48B-14788A7F0ABA}" dt="2022-01-10T08:15:33.574" v="1526" actId="1076"/>
          <ac:picMkLst>
            <pc:docMk/>
            <pc:sldMk cId="2889328941" sldId="321"/>
            <ac:picMk id="3" creationId="{E90E9437-BEEB-419F-9442-14865ACC0C72}"/>
          </ac:picMkLst>
        </pc:picChg>
        <pc:picChg chg="mod">
          <ac:chgData name="Shoko Kakuda" userId="40706642-bbdd-4be4-a46a-1d3174691c72" providerId="ADAL" clId="{B2507287-FB73-461A-B48B-14788A7F0ABA}" dt="2022-01-10T08:15:38.790" v="1531" actId="1035"/>
          <ac:picMkLst>
            <pc:docMk/>
            <pc:sldMk cId="2889328941" sldId="321"/>
            <ac:picMk id="5" creationId="{00000000-0000-0000-0000-000000000000}"/>
          </ac:picMkLst>
        </pc:picChg>
        <pc:picChg chg="add mod">
          <ac:chgData name="Shoko Kakuda" userId="40706642-bbdd-4be4-a46a-1d3174691c72" providerId="ADAL" clId="{B2507287-FB73-461A-B48B-14788A7F0ABA}" dt="2022-01-10T08:16:05.511" v="1588" actId="1036"/>
          <ac:picMkLst>
            <pc:docMk/>
            <pc:sldMk cId="2889328941" sldId="321"/>
            <ac:picMk id="12" creationId="{DB01FA81-DB57-4858-A05A-825CEDFB3BC1}"/>
          </ac:picMkLst>
        </pc:picChg>
        <pc:picChg chg="del">
          <ac:chgData name="Shoko Kakuda" userId="40706642-bbdd-4be4-a46a-1d3174691c72" providerId="ADAL" clId="{B2507287-FB73-461A-B48B-14788A7F0ABA}" dt="2022-01-10T08:15:08.754" v="1520" actId="478"/>
          <ac:picMkLst>
            <pc:docMk/>
            <pc:sldMk cId="2889328941" sldId="321"/>
            <ac:picMk id="13" creationId="{16140366-6E7B-43ED-B681-0FFE37DB2006}"/>
          </ac:picMkLst>
        </pc:picChg>
      </pc:sldChg>
      <pc:sldChg chg="addSp delSp modSp mod">
        <pc:chgData name="Shoko Kakuda" userId="40706642-bbdd-4be4-a46a-1d3174691c72" providerId="ADAL" clId="{B2507287-FB73-461A-B48B-14788A7F0ABA}" dt="2022-01-10T08:18:59.642" v="1686" actId="1035"/>
        <pc:sldMkLst>
          <pc:docMk/>
          <pc:sldMk cId="2599725672" sldId="322"/>
        </pc:sldMkLst>
        <pc:spChg chg="add mod">
          <ac:chgData name="Shoko Kakuda" userId="40706642-bbdd-4be4-a46a-1d3174691c72" providerId="ADAL" clId="{B2507287-FB73-461A-B48B-14788A7F0ABA}" dt="2022-01-10T07:42:58.916" v="33" actId="20577"/>
          <ac:spMkLst>
            <pc:docMk/>
            <pc:sldMk cId="2599725672" sldId="322"/>
            <ac:spMk id="6" creationId="{E6223A71-B612-4EF5-9A78-17DB4A55A5A4}"/>
          </ac:spMkLst>
        </pc:spChg>
        <pc:spChg chg="del">
          <ac:chgData name="Shoko Kakuda" userId="40706642-bbdd-4be4-a46a-1d3174691c72" providerId="ADAL" clId="{B2507287-FB73-461A-B48B-14788A7F0ABA}" dt="2022-01-10T07:42:55.822" v="30" actId="478"/>
          <ac:spMkLst>
            <pc:docMk/>
            <pc:sldMk cId="2599725672" sldId="322"/>
            <ac:spMk id="8" creationId="{88126D51-ED59-4034-B2C1-496F9E97707B}"/>
          </ac:spMkLst>
        </pc:spChg>
        <pc:picChg chg="add mod ord">
          <ac:chgData name="Shoko Kakuda" userId="40706642-bbdd-4be4-a46a-1d3174691c72" providerId="ADAL" clId="{B2507287-FB73-461A-B48B-14788A7F0ABA}" dt="2022-01-10T08:17:20.203" v="1606" actId="167"/>
          <ac:picMkLst>
            <pc:docMk/>
            <pc:sldMk cId="2599725672" sldId="322"/>
            <ac:picMk id="3" creationId="{E6906D91-D8C6-476B-BA3E-6E45C0C10C06}"/>
          </ac:picMkLst>
        </pc:picChg>
        <pc:picChg chg="del mod">
          <ac:chgData name="Shoko Kakuda" userId="40706642-bbdd-4be4-a46a-1d3174691c72" providerId="ADAL" clId="{B2507287-FB73-461A-B48B-14788A7F0ABA}" dt="2022-01-10T08:16:51.818" v="1598" actId="478"/>
          <ac:picMkLst>
            <pc:docMk/>
            <pc:sldMk cId="2599725672" sldId="322"/>
            <ac:picMk id="4" creationId="{ABCBDD21-D9A9-47B9-9110-F9574D27494F}"/>
          </ac:picMkLst>
        </pc:picChg>
        <pc:picChg chg="mod ord">
          <ac:chgData name="Shoko Kakuda" userId="40706642-bbdd-4be4-a46a-1d3174691c72" providerId="ADAL" clId="{B2507287-FB73-461A-B48B-14788A7F0ABA}" dt="2022-01-10T08:17:52.140" v="1615" actId="171"/>
          <ac:picMkLst>
            <pc:docMk/>
            <pc:sldMk cId="2599725672" sldId="322"/>
            <ac:picMk id="5" creationId="{00000000-0000-0000-0000-000000000000}"/>
          </ac:picMkLst>
        </pc:picChg>
        <pc:picChg chg="mod">
          <ac:chgData name="Shoko Kakuda" userId="40706642-bbdd-4be4-a46a-1d3174691c72" providerId="ADAL" clId="{B2507287-FB73-461A-B48B-14788A7F0ABA}" dt="2022-01-10T08:18:59.642" v="1686" actId="1035"/>
          <ac:picMkLst>
            <pc:docMk/>
            <pc:sldMk cId="2599725672" sldId="322"/>
            <ac:picMk id="7" creationId="{00000000-0000-0000-0000-000000000000}"/>
          </ac:picMkLst>
        </pc:picChg>
      </pc:sldChg>
      <pc:sldChg chg="addSp delSp modSp del mod">
        <pc:chgData name="Shoko Kakuda" userId="40706642-bbdd-4be4-a46a-1d3174691c72" providerId="ADAL" clId="{B2507287-FB73-461A-B48B-14788A7F0ABA}" dt="2022-01-10T08:18:51.072" v="1672" actId="47"/>
        <pc:sldMkLst>
          <pc:docMk/>
          <pc:sldMk cId="2102421338" sldId="323"/>
        </pc:sldMkLst>
        <pc:spChg chg="del">
          <ac:chgData name="Shoko Kakuda" userId="40706642-bbdd-4be4-a46a-1d3174691c72" providerId="ADAL" clId="{B2507287-FB73-461A-B48B-14788A7F0ABA}" dt="2022-01-10T07:43:05.896" v="34" actId="478"/>
          <ac:spMkLst>
            <pc:docMk/>
            <pc:sldMk cId="2102421338" sldId="323"/>
            <ac:spMk id="12" creationId="{7537353D-C64F-451C-9F9F-5A50123BCB79}"/>
          </ac:spMkLst>
        </pc:spChg>
        <pc:spChg chg="add mod">
          <ac:chgData name="Shoko Kakuda" userId="40706642-bbdd-4be4-a46a-1d3174691c72" providerId="ADAL" clId="{B2507287-FB73-461A-B48B-14788A7F0ABA}" dt="2022-01-10T07:43:09.363" v="37" actId="20577"/>
          <ac:spMkLst>
            <pc:docMk/>
            <pc:sldMk cId="2102421338" sldId="323"/>
            <ac:spMk id="14" creationId="{2752DA92-E2DC-4AE9-AC6E-23AB8857083A}"/>
          </ac:spMkLst>
        </pc:spChg>
        <pc:picChg chg="del">
          <ac:chgData name="Shoko Kakuda" userId="40706642-bbdd-4be4-a46a-1d3174691c72" providerId="ADAL" clId="{B2507287-FB73-461A-B48B-14788A7F0ABA}" dt="2022-01-10T08:17:35.345" v="1612" actId="21"/>
          <ac:picMkLst>
            <pc:docMk/>
            <pc:sldMk cId="2102421338" sldId="323"/>
            <ac:picMk id="13" creationId="{60122B65-BE21-4988-BE27-6C81D568C1D5}"/>
          </ac:picMkLst>
        </pc:picChg>
      </pc:sldChg>
      <pc:sldChg chg="addSp delSp modSp mod">
        <pc:chgData name="Shoko Kakuda" userId="40706642-bbdd-4be4-a46a-1d3174691c72" providerId="ADAL" clId="{B2507287-FB73-461A-B48B-14788A7F0ABA}" dt="2022-01-10T08:20:03.245" v="1698" actId="1076"/>
        <pc:sldMkLst>
          <pc:docMk/>
          <pc:sldMk cId="2746101486" sldId="324"/>
        </pc:sldMkLst>
        <pc:spChg chg="del">
          <ac:chgData name="Shoko Kakuda" userId="40706642-bbdd-4be4-a46a-1d3174691c72" providerId="ADAL" clId="{B2507287-FB73-461A-B48B-14788A7F0ABA}" dt="2022-01-10T07:43:35.005" v="45" actId="478"/>
          <ac:spMkLst>
            <pc:docMk/>
            <pc:sldMk cId="2746101486" sldId="324"/>
            <ac:spMk id="2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0T07:43:32.621" v="44" actId="478"/>
          <ac:spMkLst>
            <pc:docMk/>
            <pc:sldMk cId="2746101486" sldId="324"/>
            <ac:spMk id="3" creationId="{00000000-0000-0000-0000-000000000000}"/>
          </ac:spMkLst>
        </pc:spChg>
        <pc:spChg chg="del mod">
          <ac:chgData name="Shoko Kakuda" userId="40706642-bbdd-4be4-a46a-1d3174691c72" providerId="ADAL" clId="{B2507287-FB73-461A-B48B-14788A7F0ABA}" dt="2022-01-10T07:43:38.319" v="47" actId="478"/>
          <ac:spMkLst>
            <pc:docMk/>
            <pc:sldMk cId="2746101486" sldId="324"/>
            <ac:spMk id="8" creationId="{36E313C9-961A-46ED-8322-641DA9FEC92D}"/>
          </ac:spMkLst>
        </pc:spChg>
        <pc:spChg chg="add mod">
          <ac:chgData name="Shoko Kakuda" userId="40706642-bbdd-4be4-a46a-1d3174691c72" providerId="ADAL" clId="{B2507287-FB73-461A-B48B-14788A7F0ABA}" dt="2022-01-10T07:43:41.895" v="50" actId="20577"/>
          <ac:spMkLst>
            <pc:docMk/>
            <pc:sldMk cId="2746101486" sldId="324"/>
            <ac:spMk id="9" creationId="{9D2BCE19-84BE-4128-AF19-6A8B1F6FDF12}"/>
          </ac:spMkLst>
        </pc:spChg>
        <pc:picChg chg="mod">
          <ac:chgData name="Shoko Kakuda" userId="40706642-bbdd-4be4-a46a-1d3174691c72" providerId="ADAL" clId="{B2507287-FB73-461A-B48B-14788A7F0ABA}" dt="2022-01-10T08:20:03.245" v="1698" actId="1076"/>
          <ac:picMkLst>
            <pc:docMk/>
            <pc:sldMk cId="2746101486" sldId="324"/>
            <ac:picMk id="5" creationId="{00000000-0000-0000-0000-000000000000}"/>
          </ac:picMkLst>
        </pc:picChg>
        <pc:picChg chg="mod">
          <ac:chgData name="Shoko Kakuda" userId="40706642-bbdd-4be4-a46a-1d3174691c72" providerId="ADAL" clId="{B2507287-FB73-461A-B48B-14788A7F0ABA}" dt="2022-01-10T08:19:58.918" v="1695" actId="1076"/>
          <ac:picMkLst>
            <pc:docMk/>
            <pc:sldMk cId="2746101486" sldId="324"/>
            <ac:picMk id="7" creationId="{1B196711-3145-4044-B22E-E75EB53FFCB5}"/>
          </ac:picMkLst>
        </pc:picChg>
      </pc:sldChg>
      <pc:sldChg chg="addSp delSp modSp mod">
        <pc:chgData name="Shoko Kakuda" userId="40706642-bbdd-4be4-a46a-1d3174691c72" providerId="ADAL" clId="{B2507287-FB73-461A-B48B-14788A7F0ABA}" dt="2022-01-10T08:19:43.094" v="1691" actId="1076"/>
        <pc:sldMkLst>
          <pc:docMk/>
          <pc:sldMk cId="3810841652" sldId="326"/>
        </pc:sldMkLst>
        <pc:spChg chg="add mod">
          <ac:chgData name="Shoko Kakuda" userId="40706642-bbdd-4be4-a46a-1d3174691c72" providerId="ADAL" clId="{B2507287-FB73-461A-B48B-14788A7F0ABA}" dt="2022-01-10T07:43:24.849" v="43" actId="1076"/>
          <ac:spMkLst>
            <pc:docMk/>
            <pc:sldMk cId="3810841652" sldId="326"/>
            <ac:spMk id="7" creationId="{2D758735-3A8D-405C-B7F2-57BCDCD257E3}"/>
          </ac:spMkLst>
        </pc:spChg>
        <pc:spChg chg="del">
          <ac:chgData name="Shoko Kakuda" userId="40706642-bbdd-4be4-a46a-1d3174691c72" providerId="ADAL" clId="{B2507287-FB73-461A-B48B-14788A7F0ABA}" dt="2022-01-10T07:43:15.783" v="38" actId="478"/>
          <ac:spMkLst>
            <pc:docMk/>
            <pc:sldMk cId="3810841652" sldId="326"/>
            <ac:spMk id="8" creationId="{9DDDAA52-9F24-4C1C-B07D-DD04B9373E5A}"/>
          </ac:spMkLst>
        </pc:spChg>
        <pc:picChg chg="mod">
          <ac:chgData name="Shoko Kakuda" userId="40706642-bbdd-4be4-a46a-1d3174691c72" providerId="ADAL" clId="{B2507287-FB73-461A-B48B-14788A7F0ABA}" dt="2022-01-10T08:19:20.095" v="1687" actId="1076"/>
          <ac:picMkLst>
            <pc:docMk/>
            <pc:sldMk cId="3810841652" sldId="326"/>
            <ac:picMk id="6" creationId="{751CE340-D2A9-4441-B9E8-B614865487FA}"/>
          </ac:picMkLst>
        </pc:picChg>
        <pc:picChg chg="mod modCrop">
          <ac:chgData name="Shoko Kakuda" userId="40706642-bbdd-4be4-a46a-1d3174691c72" providerId="ADAL" clId="{B2507287-FB73-461A-B48B-14788A7F0ABA}" dt="2022-01-10T08:19:41.323" v="1690" actId="1076"/>
          <ac:picMkLst>
            <pc:docMk/>
            <pc:sldMk cId="3810841652" sldId="326"/>
            <ac:picMk id="9" creationId="{9CCA4D55-9CE6-4B49-B679-74C0F7F4C94E}"/>
          </ac:picMkLst>
        </pc:picChg>
        <pc:picChg chg="mod">
          <ac:chgData name="Shoko Kakuda" userId="40706642-bbdd-4be4-a46a-1d3174691c72" providerId="ADAL" clId="{B2507287-FB73-461A-B48B-14788A7F0ABA}" dt="2022-01-10T08:19:43.094" v="1691" actId="1076"/>
          <ac:picMkLst>
            <pc:docMk/>
            <pc:sldMk cId="3810841652" sldId="326"/>
            <ac:picMk id="10" creationId="{00000000-0000-0000-0000-000000000000}"/>
          </ac:picMkLst>
        </pc:picChg>
      </pc:sldChg>
      <pc:sldChg chg="addSp delSp modSp mod">
        <pc:chgData name="Shoko Kakuda" userId="40706642-bbdd-4be4-a46a-1d3174691c72" providerId="ADAL" clId="{B2507287-FB73-461A-B48B-14788A7F0ABA}" dt="2022-01-10T07:44:04.652" v="58" actId="1076"/>
        <pc:sldMkLst>
          <pc:docMk/>
          <pc:sldMk cId="389512694" sldId="327"/>
        </pc:sldMkLst>
        <pc:spChg chg="del">
          <ac:chgData name="Shoko Kakuda" userId="40706642-bbdd-4be4-a46a-1d3174691c72" providerId="ADAL" clId="{B2507287-FB73-461A-B48B-14788A7F0ABA}" dt="2022-01-10T07:44:01.736" v="57" actId="478"/>
          <ac:spMkLst>
            <pc:docMk/>
            <pc:sldMk cId="389512694" sldId="327"/>
            <ac:spMk id="2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0T07:43:48.481" v="51" actId="478"/>
          <ac:spMkLst>
            <pc:docMk/>
            <pc:sldMk cId="389512694" sldId="327"/>
            <ac:spMk id="3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0T07:43:52.736" v="52" actId="478"/>
          <ac:spMkLst>
            <pc:docMk/>
            <pc:sldMk cId="389512694" sldId="327"/>
            <ac:spMk id="7" creationId="{23790339-4216-400B-B6C6-A21CE0666214}"/>
          </ac:spMkLst>
        </pc:spChg>
        <pc:spChg chg="add mod">
          <ac:chgData name="Shoko Kakuda" userId="40706642-bbdd-4be4-a46a-1d3174691c72" providerId="ADAL" clId="{B2507287-FB73-461A-B48B-14788A7F0ABA}" dt="2022-01-10T07:43:56.038" v="55" actId="20577"/>
          <ac:spMkLst>
            <pc:docMk/>
            <pc:sldMk cId="389512694" sldId="327"/>
            <ac:spMk id="8" creationId="{6AAB34AE-53FE-4139-A6B2-2241814BF16F}"/>
          </ac:spMkLst>
        </pc:spChg>
        <pc:picChg chg="mod">
          <ac:chgData name="Shoko Kakuda" userId="40706642-bbdd-4be4-a46a-1d3174691c72" providerId="ADAL" clId="{B2507287-FB73-461A-B48B-14788A7F0ABA}" dt="2022-01-10T07:44:04.652" v="58" actId="1076"/>
          <ac:picMkLst>
            <pc:docMk/>
            <pc:sldMk cId="389512694" sldId="327"/>
            <ac:picMk id="6" creationId="{EA59B7C5-BD44-4E9C-AEFC-722EC4D1E707}"/>
          </ac:picMkLst>
        </pc:picChg>
      </pc:sldChg>
      <pc:sldChg chg="addSp delSp modSp mod">
        <pc:chgData name="Shoko Kakuda" userId="40706642-bbdd-4be4-a46a-1d3174691c72" providerId="ADAL" clId="{B2507287-FB73-461A-B48B-14788A7F0ABA}" dt="2022-01-13T04:46:23.243" v="5048" actId="164"/>
        <pc:sldMkLst>
          <pc:docMk/>
          <pc:sldMk cId="3290083345" sldId="328"/>
        </pc:sldMkLst>
        <pc:spChg chg="add mod">
          <ac:chgData name="Shoko Kakuda" userId="40706642-bbdd-4be4-a46a-1d3174691c72" providerId="ADAL" clId="{B2507287-FB73-461A-B48B-14788A7F0ABA}" dt="2022-01-10T08:21:20.670" v="1714" actId="1076"/>
          <ac:spMkLst>
            <pc:docMk/>
            <pc:sldMk cId="3290083345" sldId="328"/>
            <ac:spMk id="3" creationId="{4032A77B-62ED-40A8-8795-F3A73AA19B98}"/>
          </ac:spMkLst>
        </pc:spChg>
        <pc:spChg chg="del">
          <ac:chgData name="Shoko Kakuda" userId="40706642-bbdd-4be4-a46a-1d3174691c72" providerId="ADAL" clId="{B2507287-FB73-461A-B48B-14788A7F0ABA}" dt="2022-01-10T07:44:20.937" v="64" actId="478"/>
          <ac:spMkLst>
            <pc:docMk/>
            <pc:sldMk cId="3290083345" sldId="328"/>
            <ac:spMk id="15" creationId="{BFCEF46F-E916-4409-AB88-953B66DE3AA2}"/>
          </ac:spMkLst>
        </pc:spChg>
        <pc:spChg chg="add mod">
          <ac:chgData name="Shoko Kakuda" userId="40706642-bbdd-4be4-a46a-1d3174691c72" providerId="ADAL" clId="{B2507287-FB73-461A-B48B-14788A7F0ABA}" dt="2022-01-13T04:46:23.243" v="5048" actId="164"/>
          <ac:spMkLst>
            <pc:docMk/>
            <pc:sldMk cId="3290083345" sldId="328"/>
            <ac:spMk id="15" creationId="{F6920FBD-B9D0-4FFF-BF05-F36B3AB33312}"/>
          </ac:spMkLst>
        </pc:spChg>
        <pc:spChg chg="add mod">
          <ac:chgData name="Shoko Kakuda" userId="40706642-bbdd-4be4-a46a-1d3174691c72" providerId="ADAL" clId="{B2507287-FB73-461A-B48B-14788A7F0ABA}" dt="2022-01-10T07:44:24.054" v="67" actId="20577"/>
          <ac:spMkLst>
            <pc:docMk/>
            <pc:sldMk cId="3290083345" sldId="328"/>
            <ac:spMk id="16" creationId="{47CC9B79-D147-460B-B729-7979FC5F1A5C}"/>
          </ac:spMkLst>
        </pc:spChg>
        <pc:spChg chg="add mod">
          <ac:chgData name="Shoko Kakuda" userId="40706642-bbdd-4be4-a46a-1d3174691c72" providerId="ADAL" clId="{B2507287-FB73-461A-B48B-14788A7F0ABA}" dt="2022-01-10T08:21:33.041" v="1720" actId="1076"/>
          <ac:spMkLst>
            <pc:docMk/>
            <pc:sldMk cId="3290083345" sldId="328"/>
            <ac:spMk id="17" creationId="{12D19A6D-11D2-4928-B2C0-45342E029336}"/>
          </ac:spMkLst>
        </pc:spChg>
        <pc:spChg chg="add mod">
          <ac:chgData name="Shoko Kakuda" userId="40706642-bbdd-4be4-a46a-1d3174691c72" providerId="ADAL" clId="{B2507287-FB73-461A-B48B-14788A7F0ABA}" dt="2022-01-10T08:22:07.222" v="1731" actId="1076"/>
          <ac:spMkLst>
            <pc:docMk/>
            <pc:sldMk cId="3290083345" sldId="328"/>
            <ac:spMk id="18" creationId="{3026EF3C-CCE6-47B8-BE07-828280CE5E46}"/>
          </ac:spMkLst>
        </pc:spChg>
        <pc:spChg chg="add mod">
          <ac:chgData name="Shoko Kakuda" userId="40706642-bbdd-4be4-a46a-1d3174691c72" providerId="ADAL" clId="{B2507287-FB73-461A-B48B-14788A7F0ABA}" dt="2022-01-10T08:22:24.970" v="1748" actId="1035"/>
          <ac:spMkLst>
            <pc:docMk/>
            <pc:sldMk cId="3290083345" sldId="328"/>
            <ac:spMk id="19" creationId="{B2742582-6960-4175-8775-D9EC5D3943F0}"/>
          </ac:spMkLst>
        </pc:spChg>
        <pc:spChg chg="add mod">
          <ac:chgData name="Shoko Kakuda" userId="40706642-bbdd-4be4-a46a-1d3174691c72" providerId="ADAL" clId="{B2507287-FB73-461A-B48B-14788A7F0ABA}" dt="2022-01-13T04:46:23.243" v="5048" actId="164"/>
          <ac:spMkLst>
            <pc:docMk/>
            <pc:sldMk cId="3290083345" sldId="328"/>
            <ac:spMk id="20" creationId="{5CD464F5-8E68-4FD3-9DDA-B5FD73CBB033}"/>
          </ac:spMkLst>
        </pc:spChg>
        <pc:spChg chg="add mod">
          <ac:chgData name="Shoko Kakuda" userId="40706642-bbdd-4be4-a46a-1d3174691c72" providerId="ADAL" clId="{B2507287-FB73-461A-B48B-14788A7F0ABA}" dt="2022-01-13T04:46:23.243" v="5048" actId="164"/>
          <ac:spMkLst>
            <pc:docMk/>
            <pc:sldMk cId="3290083345" sldId="328"/>
            <ac:spMk id="21" creationId="{79118B9B-0877-4AC3-BEDB-D960E266FC80}"/>
          </ac:spMkLst>
        </pc:spChg>
        <pc:spChg chg="add mod">
          <ac:chgData name="Shoko Kakuda" userId="40706642-bbdd-4be4-a46a-1d3174691c72" providerId="ADAL" clId="{B2507287-FB73-461A-B48B-14788A7F0ABA}" dt="2022-01-13T04:46:23.243" v="5048" actId="164"/>
          <ac:spMkLst>
            <pc:docMk/>
            <pc:sldMk cId="3290083345" sldId="328"/>
            <ac:spMk id="22" creationId="{E227A016-3508-4E18-9AFE-E564CE63DFB5}"/>
          </ac:spMkLst>
        </pc:spChg>
        <pc:grpChg chg="add mod">
          <ac:chgData name="Shoko Kakuda" userId="40706642-bbdd-4be4-a46a-1d3174691c72" providerId="ADAL" clId="{B2507287-FB73-461A-B48B-14788A7F0ABA}" dt="2022-01-13T04:46:23.243" v="5048" actId="164"/>
          <ac:grpSpMkLst>
            <pc:docMk/>
            <pc:sldMk cId="3290083345" sldId="328"/>
            <ac:grpSpMk id="4" creationId="{7124F086-4EB1-42D3-8AD4-6B6EAF47927F}"/>
          </ac:grpSpMkLst>
        </pc:grpChg>
        <pc:picChg chg="mod">
          <ac:chgData name="Shoko Kakuda" userId="40706642-bbdd-4be4-a46a-1d3174691c72" providerId="ADAL" clId="{B2507287-FB73-461A-B48B-14788A7F0ABA}" dt="2022-01-10T08:23:13.987" v="1764" actId="1076"/>
          <ac:picMkLst>
            <pc:docMk/>
            <pc:sldMk cId="3290083345" sldId="328"/>
            <ac:picMk id="5" creationId="{00000000-0000-0000-0000-000000000000}"/>
          </ac:picMkLst>
        </pc:picChg>
        <pc:picChg chg="mod">
          <ac:chgData name="Shoko Kakuda" userId="40706642-bbdd-4be4-a46a-1d3174691c72" providerId="ADAL" clId="{B2507287-FB73-461A-B48B-14788A7F0ABA}" dt="2022-01-10T08:23:11.911" v="1763" actId="1076"/>
          <ac:picMkLst>
            <pc:docMk/>
            <pc:sldMk cId="3290083345" sldId="328"/>
            <ac:picMk id="6" creationId="{00000000-0000-0000-0000-000000000000}"/>
          </ac:picMkLst>
        </pc:picChg>
        <pc:picChg chg="mod">
          <ac:chgData name="Shoko Kakuda" userId="40706642-bbdd-4be4-a46a-1d3174691c72" providerId="ADAL" clId="{B2507287-FB73-461A-B48B-14788A7F0ABA}" dt="2022-01-10T08:23:06.211" v="1761" actId="1076"/>
          <ac:picMkLst>
            <pc:docMk/>
            <pc:sldMk cId="3290083345" sldId="328"/>
            <ac:picMk id="7" creationId="{00000000-0000-0000-0000-000000000000}"/>
          </ac:picMkLst>
        </pc:picChg>
        <pc:picChg chg="mod">
          <ac:chgData name="Shoko Kakuda" userId="40706642-bbdd-4be4-a46a-1d3174691c72" providerId="ADAL" clId="{B2507287-FB73-461A-B48B-14788A7F0ABA}" dt="2022-01-10T08:23:09.554" v="1762" actId="1076"/>
          <ac:picMkLst>
            <pc:docMk/>
            <pc:sldMk cId="3290083345" sldId="328"/>
            <ac:picMk id="8" creationId="{00000000-0000-0000-0000-000000000000}"/>
          </ac:picMkLst>
        </pc:picChg>
        <pc:picChg chg="del mod">
          <ac:chgData name="Shoko Kakuda" userId="40706642-bbdd-4be4-a46a-1d3174691c72" providerId="ADAL" clId="{B2507287-FB73-461A-B48B-14788A7F0ABA}" dt="2022-01-10T08:21:26.559" v="1719" actId="478"/>
          <ac:picMkLst>
            <pc:docMk/>
            <pc:sldMk cId="3290083345" sldId="328"/>
            <ac:picMk id="10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0T08:22:13.650" v="1735" actId="478"/>
          <ac:picMkLst>
            <pc:docMk/>
            <pc:sldMk cId="3290083345" sldId="328"/>
            <ac:picMk id="11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0T08:21:40.514" v="1724" actId="478"/>
          <ac:picMkLst>
            <pc:docMk/>
            <pc:sldMk cId="3290083345" sldId="328"/>
            <ac:picMk id="12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0T08:21:14.176" v="1713" actId="478"/>
          <ac:picMkLst>
            <pc:docMk/>
            <pc:sldMk cId="3290083345" sldId="328"/>
            <ac:picMk id="13" creationId="{00000000-0000-0000-0000-000000000000}"/>
          </ac:picMkLst>
        </pc:picChg>
        <pc:picChg chg="add mod">
          <ac:chgData name="Shoko Kakuda" userId="40706642-bbdd-4be4-a46a-1d3174691c72" providerId="ADAL" clId="{B2507287-FB73-461A-B48B-14788A7F0ABA}" dt="2022-01-13T04:46:23.243" v="5048" actId="164"/>
          <ac:picMkLst>
            <pc:docMk/>
            <pc:sldMk cId="3290083345" sldId="328"/>
            <ac:picMk id="13" creationId="{A27AE272-5D07-437C-8817-0C1A2247F76F}"/>
          </ac:picMkLst>
        </pc:picChg>
      </pc:sldChg>
      <pc:sldChg chg="addSp delSp modSp mod">
        <pc:chgData name="Shoko Kakuda" userId="40706642-bbdd-4be4-a46a-1d3174691c72" providerId="ADAL" clId="{B2507287-FB73-461A-B48B-14788A7F0ABA}" dt="2022-01-13T04:46:28.346" v="5049" actId="1076"/>
        <pc:sldMkLst>
          <pc:docMk/>
          <pc:sldMk cId="3636342794" sldId="329"/>
        </pc:sldMkLst>
        <pc:spChg chg="add del mod">
          <ac:chgData name="Shoko Kakuda" userId="40706642-bbdd-4be4-a46a-1d3174691c72" providerId="ADAL" clId="{B2507287-FB73-461A-B48B-14788A7F0ABA}" dt="2022-01-13T02:20:54.624" v="1767"/>
          <ac:spMkLst>
            <pc:docMk/>
            <pc:sldMk cId="3636342794" sldId="329"/>
            <ac:spMk id="3" creationId="{39CF946B-5822-4433-B781-A45B3428964F}"/>
          </ac:spMkLst>
        </pc:spChg>
        <pc:spChg chg="add mod">
          <ac:chgData name="Shoko Kakuda" userId="40706642-bbdd-4be4-a46a-1d3174691c72" providerId="ADAL" clId="{B2507287-FB73-461A-B48B-14788A7F0ABA}" dt="2022-01-13T02:24:08.085" v="2059" actId="164"/>
          <ac:spMkLst>
            <pc:docMk/>
            <pc:sldMk cId="3636342794" sldId="329"/>
            <ac:spMk id="4" creationId="{186CDB2C-29BF-4247-8A05-01191B9C1911}"/>
          </ac:spMkLst>
        </pc:spChg>
        <pc:spChg chg="add del mod">
          <ac:chgData name="Shoko Kakuda" userId="40706642-bbdd-4be4-a46a-1d3174691c72" providerId="ADAL" clId="{B2507287-FB73-461A-B48B-14788A7F0ABA}" dt="2022-01-13T02:23:12.658" v="1969" actId="478"/>
          <ac:spMkLst>
            <pc:docMk/>
            <pc:sldMk cId="3636342794" sldId="329"/>
            <ac:spMk id="10" creationId="{BBC2565B-3172-4338-B929-D505953FCC07}"/>
          </ac:spMkLst>
        </pc:spChg>
        <pc:spChg chg="add mod">
          <ac:chgData name="Shoko Kakuda" userId="40706642-bbdd-4be4-a46a-1d3174691c72" providerId="ADAL" clId="{B2507287-FB73-461A-B48B-14788A7F0ABA}" dt="2022-01-13T02:24:08.085" v="2059" actId="164"/>
          <ac:spMkLst>
            <pc:docMk/>
            <pc:sldMk cId="3636342794" sldId="329"/>
            <ac:spMk id="22" creationId="{6A0332FC-1DBD-43AD-8661-F333B684B627}"/>
          </ac:spMkLst>
        </pc:spChg>
        <pc:spChg chg="del mod">
          <ac:chgData name="Shoko Kakuda" userId="40706642-bbdd-4be4-a46a-1d3174691c72" providerId="ADAL" clId="{B2507287-FB73-461A-B48B-14788A7F0ABA}" dt="2022-01-10T07:44:42.164" v="74" actId="478"/>
          <ac:spMkLst>
            <pc:docMk/>
            <pc:sldMk cId="3636342794" sldId="329"/>
            <ac:spMk id="22" creationId="{9ED192FF-801E-4F27-BF65-DA0CFB85CFFE}"/>
          </ac:spMkLst>
        </pc:spChg>
        <pc:spChg chg="add mod">
          <ac:chgData name="Shoko Kakuda" userId="40706642-bbdd-4be4-a46a-1d3174691c72" providerId="ADAL" clId="{B2507287-FB73-461A-B48B-14788A7F0ABA}" dt="2022-01-10T07:44:45.459" v="77" actId="20577"/>
          <ac:spMkLst>
            <pc:docMk/>
            <pc:sldMk cId="3636342794" sldId="329"/>
            <ac:spMk id="23" creationId="{1E5D80B9-D104-4BAF-B635-EE3A8411EA77}"/>
          </ac:spMkLst>
        </pc:spChg>
        <pc:spChg chg="add mod">
          <ac:chgData name="Shoko Kakuda" userId="40706642-bbdd-4be4-a46a-1d3174691c72" providerId="ADAL" clId="{B2507287-FB73-461A-B48B-14788A7F0ABA}" dt="2022-01-13T02:24:08.085" v="2059" actId="164"/>
          <ac:spMkLst>
            <pc:docMk/>
            <pc:sldMk cId="3636342794" sldId="329"/>
            <ac:spMk id="24" creationId="{2E7DACE6-35A8-47A0-93E0-9263356D9603}"/>
          </ac:spMkLst>
        </pc:spChg>
        <pc:spChg chg="add mod">
          <ac:chgData name="Shoko Kakuda" userId="40706642-bbdd-4be4-a46a-1d3174691c72" providerId="ADAL" clId="{B2507287-FB73-461A-B48B-14788A7F0ABA}" dt="2022-01-13T02:24:08.085" v="2059" actId="164"/>
          <ac:spMkLst>
            <pc:docMk/>
            <pc:sldMk cId="3636342794" sldId="329"/>
            <ac:spMk id="25" creationId="{3A96E030-A284-483B-9586-4FCF683951D5}"/>
          </ac:spMkLst>
        </pc:spChg>
        <pc:grpChg chg="add mod ord">
          <ac:chgData name="Shoko Kakuda" userId="40706642-bbdd-4be4-a46a-1d3174691c72" providerId="ADAL" clId="{B2507287-FB73-461A-B48B-14788A7F0ABA}" dt="2022-01-13T04:46:28.346" v="5049" actId="1076"/>
          <ac:grpSpMkLst>
            <pc:docMk/>
            <pc:sldMk cId="3636342794" sldId="329"/>
            <ac:grpSpMk id="12" creationId="{9AC720A0-08F4-4042-8F5F-E40AC9051AC6}"/>
          </ac:grpSpMkLst>
        </pc:grpChg>
        <pc:picChg chg="mod">
          <ac:chgData name="Shoko Kakuda" userId="40706642-bbdd-4be4-a46a-1d3174691c72" providerId="ADAL" clId="{B2507287-FB73-461A-B48B-14788A7F0ABA}" dt="2022-01-13T02:21:52.576" v="1835" actId="1038"/>
          <ac:picMkLst>
            <pc:docMk/>
            <pc:sldMk cId="3636342794" sldId="329"/>
            <ac:picMk id="6" creationId="{00000000-0000-0000-0000-000000000000}"/>
          </ac:picMkLst>
        </pc:picChg>
        <pc:picChg chg="mod">
          <ac:chgData name="Shoko Kakuda" userId="40706642-bbdd-4be4-a46a-1d3174691c72" providerId="ADAL" clId="{B2507287-FB73-461A-B48B-14788A7F0ABA}" dt="2022-01-13T02:21:55.215" v="1836" actId="1076"/>
          <ac:picMkLst>
            <pc:docMk/>
            <pc:sldMk cId="3636342794" sldId="329"/>
            <ac:picMk id="7" creationId="{00000000-0000-0000-0000-000000000000}"/>
          </ac:picMkLst>
        </pc:picChg>
        <pc:picChg chg="mod">
          <ac:chgData name="Shoko Kakuda" userId="40706642-bbdd-4be4-a46a-1d3174691c72" providerId="ADAL" clId="{B2507287-FB73-461A-B48B-14788A7F0ABA}" dt="2022-01-13T02:21:58.832" v="1837" actId="1076"/>
          <ac:picMkLst>
            <pc:docMk/>
            <pc:sldMk cId="3636342794" sldId="329"/>
            <ac:picMk id="8" creationId="{00000000-0000-0000-0000-000000000000}"/>
          </ac:picMkLst>
        </pc:picChg>
        <pc:picChg chg="mod">
          <ac:chgData name="Shoko Kakuda" userId="40706642-bbdd-4be4-a46a-1d3174691c72" providerId="ADAL" clId="{B2507287-FB73-461A-B48B-14788A7F0ABA}" dt="2022-01-13T02:22:04.606" v="1838" actId="1076"/>
          <ac:picMkLst>
            <pc:docMk/>
            <pc:sldMk cId="3636342794" sldId="329"/>
            <ac:picMk id="9" creationId="{00000000-0000-0000-0000-000000000000}"/>
          </ac:picMkLst>
        </pc:picChg>
        <pc:picChg chg="mod">
          <ac:chgData name="Shoko Kakuda" userId="40706642-bbdd-4be4-a46a-1d3174691c72" providerId="ADAL" clId="{B2507287-FB73-461A-B48B-14788A7F0ABA}" dt="2022-01-13T02:24:08.085" v="2059" actId="164"/>
          <ac:picMkLst>
            <pc:docMk/>
            <pc:sldMk cId="3636342794" sldId="329"/>
            <ac:picMk id="11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2:21:23.254" v="1781" actId="478"/>
          <ac:picMkLst>
            <pc:docMk/>
            <pc:sldMk cId="3636342794" sldId="329"/>
            <ac:picMk id="13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2:21:22.155" v="1780" actId="478"/>
          <ac:picMkLst>
            <pc:docMk/>
            <pc:sldMk cId="3636342794" sldId="329"/>
            <ac:picMk id="14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2:23:05.803" v="1968" actId="478"/>
          <ac:picMkLst>
            <pc:docMk/>
            <pc:sldMk cId="3636342794" sldId="329"/>
            <ac:picMk id="15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2:22:36.216" v="1955" actId="478"/>
          <ac:picMkLst>
            <pc:docMk/>
            <pc:sldMk cId="3636342794" sldId="329"/>
            <ac:picMk id="16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2:22:46.115" v="1957" actId="478"/>
          <ac:picMkLst>
            <pc:docMk/>
            <pc:sldMk cId="3636342794" sldId="329"/>
            <ac:picMk id="17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2:23:48.632" v="2055" actId="478"/>
          <ac:picMkLst>
            <pc:docMk/>
            <pc:sldMk cId="3636342794" sldId="329"/>
            <ac:picMk id="18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2:23:50.505" v="2056" actId="478"/>
          <ac:picMkLst>
            <pc:docMk/>
            <pc:sldMk cId="3636342794" sldId="329"/>
            <ac:picMk id="19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2:23:52.115" v="2057" actId="478"/>
          <ac:picMkLst>
            <pc:docMk/>
            <pc:sldMk cId="3636342794" sldId="329"/>
            <ac:picMk id="20" creationId="{00000000-0000-0000-0000-000000000000}"/>
          </ac:picMkLst>
        </pc:picChg>
      </pc:sldChg>
      <pc:sldChg chg="addSp delSp modSp mod">
        <pc:chgData name="Shoko Kakuda" userId="40706642-bbdd-4be4-a46a-1d3174691c72" providerId="ADAL" clId="{B2507287-FB73-461A-B48B-14788A7F0ABA}" dt="2022-01-10T07:44:14.796" v="63" actId="20577"/>
        <pc:sldMkLst>
          <pc:docMk/>
          <pc:sldMk cId="2411302321" sldId="330"/>
        </pc:sldMkLst>
        <pc:spChg chg="del mod">
          <ac:chgData name="Shoko Kakuda" userId="40706642-bbdd-4be4-a46a-1d3174691c72" providerId="ADAL" clId="{B2507287-FB73-461A-B48B-14788A7F0ABA}" dt="2022-01-10T07:44:11.547" v="60" actId="478"/>
          <ac:spMkLst>
            <pc:docMk/>
            <pc:sldMk cId="2411302321" sldId="330"/>
            <ac:spMk id="10" creationId="{4D9975FA-A75F-4672-AA21-C96B628644D6}"/>
          </ac:spMkLst>
        </pc:spChg>
        <pc:spChg chg="add mod">
          <ac:chgData name="Shoko Kakuda" userId="40706642-bbdd-4be4-a46a-1d3174691c72" providerId="ADAL" clId="{B2507287-FB73-461A-B48B-14788A7F0ABA}" dt="2022-01-10T07:44:14.796" v="63" actId="20577"/>
          <ac:spMkLst>
            <pc:docMk/>
            <pc:sldMk cId="2411302321" sldId="330"/>
            <ac:spMk id="11" creationId="{9E37758E-4ECA-4540-B41D-7B2C25E9B52E}"/>
          </ac:spMkLst>
        </pc:spChg>
      </pc:sldChg>
      <pc:sldChg chg="addSp delSp modSp mod">
        <pc:chgData name="Shoko Kakuda" userId="40706642-bbdd-4be4-a46a-1d3174691c72" providerId="ADAL" clId="{B2507287-FB73-461A-B48B-14788A7F0ABA}" dt="2022-01-10T08:20:19.028" v="1700" actId="478"/>
        <pc:sldMkLst>
          <pc:docMk/>
          <pc:sldMk cId="4047458242" sldId="331"/>
        </pc:sldMkLst>
        <pc:spChg chg="del mod">
          <ac:chgData name="Shoko Kakuda" userId="40706642-bbdd-4be4-a46a-1d3174691c72" providerId="ADAL" clId="{B2507287-FB73-461A-B48B-14788A7F0ABA}" dt="2022-01-10T08:20:19.028" v="1700" actId="478"/>
          <ac:spMkLst>
            <pc:docMk/>
            <pc:sldMk cId="4047458242" sldId="331"/>
            <ac:spMk id="3" creationId="{00000000-0000-0000-0000-000000000000}"/>
          </ac:spMkLst>
        </pc:spChg>
        <pc:spChg chg="del mod">
          <ac:chgData name="Shoko Kakuda" userId="40706642-bbdd-4be4-a46a-1d3174691c72" providerId="ADAL" clId="{B2507287-FB73-461A-B48B-14788A7F0ABA}" dt="2022-01-10T07:44:31.738" v="69" actId="478"/>
          <ac:spMkLst>
            <pc:docMk/>
            <pc:sldMk cId="4047458242" sldId="331"/>
            <ac:spMk id="12" creationId="{A99BB223-2ED5-42CE-BDED-0C7837293C93}"/>
          </ac:spMkLst>
        </pc:spChg>
        <pc:spChg chg="add mod">
          <ac:chgData name="Shoko Kakuda" userId="40706642-bbdd-4be4-a46a-1d3174691c72" providerId="ADAL" clId="{B2507287-FB73-461A-B48B-14788A7F0ABA}" dt="2022-01-10T07:44:35.993" v="72" actId="20577"/>
          <ac:spMkLst>
            <pc:docMk/>
            <pc:sldMk cId="4047458242" sldId="331"/>
            <ac:spMk id="13" creationId="{1F7C9D18-20D8-4DFF-8F33-785210D17A62}"/>
          </ac:spMkLst>
        </pc:spChg>
      </pc:sldChg>
      <pc:sldChg chg="addSp delSp modSp mod">
        <pc:chgData name="Shoko Kakuda" userId="40706642-bbdd-4be4-a46a-1d3174691c72" providerId="ADAL" clId="{B2507287-FB73-461A-B48B-14788A7F0ABA}" dt="2022-01-13T02:48:27.692" v="2143" actId="1582"/>
        <pc:sldMkLst>
          <pc:docMk/>
          <pc:sldMk cId="925793316" sldId="332"/>
        </pc:sldMkLst>
        <pc:spChg chg="del">
          <ac:chgData name="Shoko Kakuda" userId="40706642-bbdd-4be4-a46a-1d3174691c72" providerId="ADAL" clId="{B2507287-FB73-461A-B48B-14788A7F0ABA}" dt="2022-01-13T02:47:17.959" v="2081" actId="478"/>
          <ac:spMkLst>
            <pc:docMk/>
            <pc:sldMk cId="925793316" sldId="332"/>
            <ac:spMk id="2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0T07:45:00.124" v="83" actId="478"/>
          <ac:spMkLst>
            <pc:docMk/>
            <pc:sldMk cId="925793316" sldId="332"/>
            <ac:spMk id="3" creationId="{00000000-0000-0000-0000-000000000000}"/>
          </ac:spMkLst>
        </pc:spChg>
        <pc:spChg chg="del mod">
          <ac:chgData name="Shoko Kakuda" userId="40706642-bbdd-4be4-a46a-1d3174691c72" providerId="ADAL" clId="{B2507287-FB73-461A-B48B-14788A7F0ABA}" dt="2022-01-10T07:44:52.031" v="79" actId="478"/>
          <ac:spMkLst>
            <pc:docMk/>
            <pc:sldMk cId="925793316" sldId="332"/>
            <ac:spMk id="12" creationId="{02B90115-56BD-415D-B1FE-457F655B7CD0}"/>
          </ac:spMkLst>
        </pc:spChg>
        <pc:spChg chg="add mod">
          <ac:chgData name="Shoko Kakuda" userId="40706642-bbdd-4be4-a46a-1d3174691c72" providerId="ADAL" clId="{B2507287-FB73-461A-B48B-14788A7F0ABA}" dt="2022-01-10T07:44:55.371" v="82" actId="20577"/>
          <ac:spMkLst>
            <pc:docMk/>
            <pc:sldMk cId="925793316" sldId="332"/>
            <ac:spMk id="13" creationId="{E64F9605-384A-40EB-A92D-F4F0AEF5B61B}"/>
          </ac:spMkLst>
        </pc:spChg>
        <pc:picChg chg="add del mod">
          <ac:chgData name="Shoko Kakuda" userId="40706642-bbdd-4be4-a46a-1d3174691c72" providerId="ADAL" clId="{B2507287-FB73-461A-B48B-14788A7F0ABA}" dt="2022-01-13T02:47:32.774" v="2083" actId="478"/>
          <ac:picMkLst>
            <pc:docMk/>
            <pc:sldMk cId="925793316" sldId="332"/>
            <ac:picMk id="4" creationId="{0982E842-0602-4A28-A56C-2A21907A82AB}"/>
          </ac:picMkLst>
        </pc:picChg>
        <pc:picChg chg="mod">
          <ac:chgData name="Shoko Kakuda" userId="40706642-bbdd-4be4-a46a-1d3174691c72" providerId="ADAL" clId="{B2507287-FB73-461A-B48B-14788A7F0ABA}" dt="2022-01-13T02:24:30.763" v="2078" actId="1037"/>
          <ac:picMkLst>
            <pc:docMk/>
            <pc:sldMk cId="925793316" sldId="332"/>
            <ac:picMk id="6" creationId="{00000000-0000-0000-0000-000000000000}"/>
          </ac:picMkLst>
        </pc:picChg>
        <pc:picChg chg="mod">
          <ac:chgData name="Shoko Kakuda" userId="40706642-bbdd-4be4-a46a-1d3174691c72" providerId="ADAL" clId="{B2507287-FB73-461A-B48B-14788A7F0ABA}" dt="2022-01-13T02:24:30.763" v="2078" actId="1037"/>
          <ac:picMkLst>
            <pc:docMk/>
            <pc:sldMk cId="925793316" sldId="332"/>
            <ac:picMk id="7" creationId="{00000000-0000-0000-0000-000000000000}"/>
          </ac:picMkLst>
        </pc:picChg>
        <pc:picChg chg="mod">
          <ac:chgData name="Shoko Kakuda" userId="40706642-bbdd-4be4-a46a-1d3174691c72" providerId="ADAL" clId="{B2507287-FB73-461A-B48B-14788A7F0ABA}" dt="2022-01-13T02:24:30.763" v="2078" actId="1037"/>
          <ac:picMkLst>
            <pc:docMk/>
            <pc:sldMk cId="925793316" sldId="332"/>
            <ac:picMk id="8" creationId="{00000000-0000-0000-0000-000000000000}"/>
          </ac:picMkLst>
        </pc:picChg>
        <pc:picChg chg="mod">
          <ac:chgData name="Shoko Kakuda" userId="40706642-bbdd-4be4-a46a-1d3174691c72" providerId="ADAL" clId="{B2507287-FB73-461A-B48B-14788A7F0ABA}" dt="2022-01-13T02:24:30.763" v="2078" actId="1037"/>
          <ac:picMkLst>
            <pc:docMk/>
            <pc:sldMk cId="925793316" sldId="332"/>
            <ac:picMk id="9" creationId="{00000000-0000-0000-0000-000000000000}"/>
          </ac:picMkLst>
        </pc:picChg>
        <pc:picChg chg="del mod">
          <ac:chgData name="Shoko Kakuda" userId="40706642-bbdd-4be4-a46a-1d3174691c72" providerId="ADAL" clId="{B2507287-FB73-461A-B48B-14788A7F0ABA}" dt="2022-01-13T02:47:14.953" v="2080" actId="478"/>
          <ac:picMkLst>
            <pc:docMk/>
            <pc:sldMk cId="925793316" sldId="332"/>
            <ac:picMk id="11" creationId="{A3AA0474-DFBA-4986-8845-6420D57CEC72}"/>
          </ac:picMkLst>
        </pc:picChg>
        <pc:picChg chg="add mod ord">
          <ac:chgData name="Shoko Kakuda" userId="40706642-bbdd-4be4-a46a-1d3174691c72" providerId="ADAL" clId="{B2507287-FB73-461A-B48B-14788A7F0ABA}" dt="2022-01-13T02:47:57.427" v="2089" actId="167"/>
          <ac:picMkLst>
            <pc:docMk/>
            <pc:sldMk cId="925793316" sldId="332"/>
            <ac:picMk id="12" creationId="{25A036E6-D8EB-4AE8-AB18-40454D5508E5}"/>
          </ac:picMkLst>
        </pc:picChg>
        <pc:picChg chg="add mod">
          <ac:chgData name="Shoko Kakuda" userId="40706642-bbdd-4be4-a46a-1d3174691c72" providerId="ADAL" clId="{B2507287-FB73-461A-B48B-14788A7F0ABA}" dt="2022-01-13T02:48:27.692" v="2143" actId="1582"/>
          <ac:picMkLst>
            <pc:docMk/>
            <pc:sldMk cId="925793316" sldId="332"/>
            <ac:picMk id="15" creationId="{DAB6A0DA-2247-49D8-8EA6-F00D0119E08A}"/>
          </ac:picMkLst>
        </pc:picChg>
      </pc:sldChg>
      <pc:sldChg chg="addSp delSp modSp mod">
        <pc:chgData name="Shoko Kakuda" userId="40706642-bbdd-4be4-a46a-1d3174691c72" providerId="ADAL" clId="{B2507287-FB73-461A-B48B-14788A7F0ABA}" dt="2022-01-13T02:51:36.796" v="2465" actId="1076"/>
        <pc:sldMkLst>
          <pc:docMk/>
          <pc:sldMk cId="2983619151" sldId="333"/>
        </pc:sldMkLst>
        <pc:spChg chg="add mod">
          <ac:chgData name="Shoko Kakuda" userId="40706642-bbdd-4be4-a46a-1d3174691c72" providerId="ADAL" clId="{B2507287-FB73-461A-B48B-14788A7F0ABA}" dt="2022-01-10T07:45:09.045" v="87" actId="20577"/>
          <ac:spMkLst>
            <pc:docMk/>
            <pc:sldMk cId="2983619151" sldId="333"/>
            <ac:spMk id="10" creationId="{58B1C16C-1366-4220-944D-7D313660129B}"/>
          </ac:spMkLst>
        </pc:spChg>
        <pc:spChg chg="del">
          <ac:chgData name="Shoko Kakuda" userId="40706642-bbdd-4be4-a46a-1d3174691c72" providerId="ADAL" clId="{B2507287-FB73-461A-B48B-14788A7F0ABA}" dt="2022-01-10T07:45:05.968" v="84" actId="478"/>
          <ac:spMkLst>
            <pc:docMk/>
            <pc:sldMk cId="2983619151" sldId="333"/>
            <ac:spMk id="14" creationId="{CD602804-CCA9-4DD7-867B-19445E1EBFB9}"/>
          </ac:spMkLst>
        </pc:spChg>
        <pc:grpChg chg="add mod">
          <ac:chgData name="Shoko Kakuda" userId="40706642-bbdd-4be4-a46a-1d3174691c72" providerId="ADAL" clId="{B2507287-FB73-461A-B48B-14788A7F0ABA}" dt="2022-01-13T02:49:59.430" v="2233" actId="164"/>
          <ac:grpSpMkLst>
            <pc:docMk/>
            <pc:sldMk cId="2983619151" sldId="333"/>
            <ac:grpSpMk id="2" creationId="{F32AEC1E-D1F1-4129-8B37-5BEEA96C0CF9}"/>
          </ac:grpSpMkLst>
        </pc:grpChg>
        <pc:picChg chg="mod ord">
          <ac:chgData name="Shoko Kakuda" userId="40706642-bbdd-4be4-a46a-1d3174691c72" providerId="ADAL" clId="{B2507287-FB73-461A-B48B-14788A7F0ABA}" dt="2022-01-13T02:50:42.864" v="2453" actId="1076"/>
          <ac:picMkLst>
            <pc:docMk/>
            <pc:sldMk cId="2983619151" sldId="333"/>
            <ac:picMk id="6" creationId="{00000000-0000-0000-0000-000000000000}"/>
          </ac:picMkLst>
        </pc:picChg>
        <pc:picChg chg="mod ord">
          <ac:chgData name="Shoko Kakuda" userId="40706642-bbdd-4be4-a46a-1d3174691c72" providerId="ADAL" clId="{B2507287-FB73-461A-B48B-14788A7F0ABA}" dt="2022-01-13T02:50:39.741" v="2452" actId="1076"/>
          <ac:picMkLst>
            <pc:docMk/>
            <pc:sldMk cId="2983619151" sldId="333"/>
            <ac:picMk id="7" creationId="{00000000-0000-0000-0000-000000000000}"/>
          </ac:picMkLst>
        </pc:picChg>
        <pc:picChg chg="mod ord">
          <ac:chgData name="Shoko Kakuda" userId="40706642-bbdd-4be4-a46a-1d3174691c72" providerId="ADAL" clId="{B2507287-FB73-461A-B48B-14788A7F0ABA}" dt="2022-01-13T02:50:48.203" v="2454" actId="1076"/>
          <ac:picMkLst>
            <pc:docMk/>
            <pc:sldMk cId="2983619151" sldId="333"/>
            <ac:picMk id="8" creationId="{00000000-0000-0000-0000-000000000000}"/>
          </ac:picMkLst>
        </pc:picChg>
        <pc:picChg chg="mod modCrop">
          <ac:chgData name="Shoko Kakuda" userId="40706642-bbdd-4be4-a46a-1d3174691c72" providerId="ADAL" clId="{B2507287-FB73-461A-B48B-14788A7F0ABA}" dt="2022-01-13T02:51:36.796" v="2465" actId="1076"/>
          <ac:picMkLst>
            <pc:docMk/>
            <pc:sldMk cId="2983619151" sldId="333"/>
            <ac:picMk id="9" creationId="{00000000-0000-0000-0000-000000000000}"/>
          </ac:picMkLst>
        </pc:picChg>
        <pc:picChg chg="mod">
          <ac:chgData name="Shoko Kakuda" userId="40706642-bbdd-4be4-a46a-1d3174691c72" providerId="ADAL" clId="{B2507287-FB73-461A-B48B-14788A7F0ABA}" dt="2022-01-13T02:51:24.139" v="2461" actId="1076"/>
          <ac:picMkLst>
            <pc:docMk/>
            <pc:sldMk cId="2983619151" sldId="333"/>
            <ac:picMk id="11" creationId="{9CA1E918-6111-4B91-8270-6AF9A0D1782A}"/>
          </ac:picMkLst>
        </pc:picChg>
        <pc:picChg chg="add mod modCrop">
          <ac:chgData name="Shoko Kakuda" userId="40706642-bbdd-4be4-a46a-1d3174691c72" providerId="ADAL" clId="{B2507287-FB73-461A-B48B-14788A7F0ABA}" dt="2022-01-13T02:49:59.430" v="2233" actId="164"/>
          <ac:picMkLst>
            <pc:docMk/>
            <pc:sldMk cId="2983619151" sldId="333"/>
            <ac:picMk id="12" creationId="{DDD6CF1E-8AC3-40C1-BE28-9EBEF8FFDDED}"/>
          </ac:picMkLst>
        </pc:picChg>
        <pc:picChg chg="mod modCrop">
          <ac:chgData name="Shoko Kakuda" userId="40706642-bbdd-4be4-a46a-1d3174691c72" providerId="ADAL" clId="{B2507287-FB73-461A-B48B-14788A7F0ABA}" dt="2022-01-13T02:49:59.430" v="2233" actId="164"/>
          <ac:picMkLst>
            <pc:docMk/>
            <pc:sldMk cId="2983619151" sldId="333"/>
            <ac:picMk id="13" creationId="{E2760989-4880-486E-AF99-E784AFFE048C}"/>
          </ac:picMkLst>
        </pc:picChg>
      </pc:sldChg>
      <pc:sldChg chg="addSp delSp modSp del mod">
        <pc:chgData name="Shoko Kakuda" userId="40706642-bbdd-4be4-a46a-1d3174691c72" providerId="ADAL" clId="{B2507287-FB73-461A-B48B-14788A7F0ABA}" dt="2022-01-13T02:58:34.178" v="2690" actId="47"/>
        <pc:sldMkLst>
          <pc:docMk/>
          <pc:sldMk cId="1800347740" sldId="335"/>
        </pc:sldMkLst>
        <pc:spChg chg="del">
          <ac:chgData name="Shoko Kakuda" userId="40706642-bbdd-4be4-a46a-1d3174691c72" providerId="ADAL" clId="{B2507287-FB73-461A-B48B-14788A7F0ABA}" dt="2022-01-10T07:45:28.386" v="94" actId="478"/>
          <ac:spMkLst>
            <pc:docMk/>
            <pc:sldMk cId="1800347740" sldId="335"/>
            <ac:spMk id="2" creationId="{00000000-0000-0000-0000-000000000000}"/>
          </ac:spMkLst>
        </pc:spChg>
        <pc:spChg chg="del mod">
          <ac:chgData name="Shoko Kakuda" userId="40706642-bbdd-4be4-a46a-1d3174691c72" providerId="ADAL" clId="{B2507287-FB73-461A-B48B-14788A7F0ABA}" dt="2022-01-10T07:45:26.520" v="93" actId="478"/>
          <ac:spMkLst>
            <pc:docMk/>
            <pc:sldMk cId="1800347740" sldId="335"/>
            <ac:spMk id="3" creationId="{00000000-0000-0000-0000-000000000000}"/>
          </ac:spMkLst>
        </pc:spChg>
        <pc:spChg chg="del mod">
          <ac:chgData name="Shoko Kakuda" userId="40706642-bbdd-4be4-a46a-1d3174691c72" providerId="ADAL" clId="{B2507287-FB73-461A-B48B-14788A7F0ABA}" dt="2022-01-10T07:45:31.348" v="96" actId="478"/>
          <ac:spMkLst>
            <pc:docMk/>
            <pc:sldMk cId="1800347740" sldId="335"/>
            <ac:spMk id="9" creationId="{6E990574-DBC4-48A3-8301-ACBE749DC069}"/>
          </ac:spMkLst>
        </pc:spChg>
        <pc:spChg chg="add mod">
          <ac:chgData name="Shoko Kakuda" userId="40706642-bbdd-4be4-a46a-1d3174691c72" providerId="ADAL" clId="{B2507287-FB73-461A-B48B-14788A7F0ABA}" dt="2022-01-10T07:45:34.669" v="99" actId="20577"/>
          <ac:spMkLst>
            <pc:docMk/>
            <pc:sldMk cId="1800347740" sldId="335"/>
            <ac:spMk id="10" creationId="{8DF5C69D-1DC2-40F4-BDBD-BC8AAC8BAFF9}"/>
          </ac:spMkLst>
        </pc:spChg>
        <pc:picChg chg="del">
          <ac:chgData name="Shoko Kakuda" userId="40706642-bbdd-4be4-a46a-1d3174691c72" providerId="ADAL" clId="{B2507287-FB73-461A-B48B-14788A7F0ABA}" dt="2022-01-13T02:58:24.233" v="2686" actId="21"/>
          <ac:picMkLst>
            <pc:docMk/>
            <pc:sldMk cId="1800347740" sldId="335"/>
            <ac:picMk id="4" creationId="{00000000-0000-0000-0000-000000000000}"/>
          </ac:picMkLst>
        </pc:picChg>
        <pc:picChg chg="del mod">
          <ac:chgData name="Shoko Kakuda" userId="40706642-bbdd-4be4-a46a-1d3174691c72" providerId="ADAL" clId="{B2507287-FB73-461A-B48B-14788A7F0ABA}" dt="2022-01-13T02:57:51.613" v="2620" actId="21"/>
          <ac:picMkLst>
            <pc:docMk/>
            <pc:sldMk cId="1800347740" sldId="335"/>
            <ac:picMk id="7" creationId="{F226B304-6454-4BE1-9A14-2EA87BCC584F}"/>
          </ac:picMkLst>
        </pc:picChg>
        <pc:picChg chg="del mod">
          <ac:chgData name="Shoko Kakuda" userId="40706642-bbdd-4be4-a46a-1d3174691c72" providerId="ADAL" clId="{B2507287-FB73-461A-B48B-14788A7F0ABA}" dt="2022-01-13T02:57:49.875" v="2618" actId="478"/>
          <ac:picMkLst>
            <pc:docMk/>
            <pc:sldMk cId="1800347740" sldId="335"/>
            <ac:picMk id="8" creationId="{F6D9DA6E-24B1-41D3-B9BB-D34A6B11A012}"/>
          </ac:picMkLst>
        </pc:picChg>
      </pc:sldChg>
      <pc:sldChg chg="addSp delSp modSp mod">
        <pc:chgData name="Shoko Kakuda" userId="40706642-bbdd-4be4-a46a-1d3174691c72" providerId="ADAL" clId="{B2507287-FB73-461A-B48B-14788A7F0ABA}" dt="2022-01-10T07:46:20.591" v="114" actId="1076"/>
        <pc:sldMkLst>
          <pc:docMk/>
          <pc:sldMk cId="3187681130" sldId="336"/>
        </pc:sldMkLst>
        <pc:spChg chg="del">
          <ac:chgData name="Shoko Kakuda" userId="40706642-bbdd-4be4-a46a-1d3174691c72" providerId="ADAL" clId="{B2507287-FB73-461A-B48B-14788A7F0ABA}" dt="2022-01-10T07:45:42.930" v="100" actId="478"/>
          <ac:spMkLst>
            <pc:docMk/>
            <pc:sldMk cId="3187681130" sldId="336"/>
            <ac:spMk id="3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0T07:45:46.492" v="101" actId="478"/>
          <ac:spMkLst>
            <pc:docMk/>
            <pc:sldMk cId="3187681130" sldId="336"/>
            <ac:spMk id="7" creationId="{7F2F1429-9448-40FF-BD96-F17807126189}"/>
          </ac:spMkLst>
        </pc:spChg>
        <pc:spChg chg="add mod">
          <ac:chgData name="Shoko Kakuda" userId="40706642-bbdd-4be4-a46a-1d3174691c72" providerId="ADAL" clId="{B2507287-FB73-461A-B48B-14788A7F0ABA}" dt="2022-01-10T07:45:49.477" v="104" actId="20577"/>
          <ac:spMkLst>
            <pc:docMk/>
            <pc:sldMk cId="3187681130" sldId="336"/>
            <ac:spMk id="8" creationId="{2C8AAAD5-4A5A-47DC-8D3F-C3C7906369D8}"/>
          </ac:spMkLst>
        </pc:spChg>
        <pc:picChg chg="mod">
          <ac:chgData name="Shoko Kakuda" userId="40706642-bbdd-4be4-a46a-1d3174691c72" providerId="ADAL" clId="{B2507287-FB73-461A-B48B-14788A7F0ABA}" dt="2022-01-10T07:46:20.591" v="114" actId="1076"/>
          <ac:picMkLst>
            <pc:docMk/>
            <pc:sldMk cId="3187681130" sldId="336"/>
            <ac:picMk id="6" creationId="{4310AC1A-F05C-451E-AE79-4A901730C8DC}"/>
          </ac:picMkLst>
        </pc:picChg>
      </pc:sldChg>
      <pc:sldChg chg="addSp delSp modSp mod modAnim">
        <pc:chgData name="Shoko Kakuda" userId="40706642-bbdd-4be4-a46a-1d3174691c72" providerId="ADAL" clId="{B2507287-FB73-461A-B48B-14788A7F0ABA}" dt="2022-01-13T04:34:27.372" v="4765" actId="478"/>
        <pc:sldMkLst>
          <pc:docMk/>
          <pc:sldMk cId="2274462179" sldId="337"/>
        </pc:sldMkLst>
        <pc:spChg chg="del">
          <ac:chgData name="Shoko Kakuda" userId="40706642-bbdd-4be4-a46a-1d3174691c72" providerId="ADAL" clId="{B2507287-FB73-461A-B48B-14788A7F0ABA}" dt="2022-01-10T07:45:57.371" v="105" actId="478"/>
          <ac:spMkLst>
            <pc:docMk/>
            <pc:sldMk cId="2274462179" sldId="337"/>
            <ac:spMk id="2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0T07:46:00.944" v="106" actId="478"/>
          <ac:spMkLst>
            <pc:docMk/>
            <pc:sldMk cId="2274462179" sldId="337"/>
            <ac:spMk id="7" creationId="{3BABD07A-A8A8-4A92-9E60-5414142735CC}"/>
          </ac:spMkLst>
        </pc:spChg>
        <pc:spChg chg="add mod">
          <ac:chgData name="Shoko Kakuda" userId="40706642-bbdd-4be4-a46a-1d3174691c72" providerId="ADAL" clId="{B2507287-FB73-461A-B48B-14788A7F0ABA}" dt="2022-01-10T07:46:08.839" v="111" actId="20577"/>
          <ac:spMkLst>
            <pc:docMk/>
            <pc:sldMk cId="2274462179" sldId="337"/>
            <ac:spMk id="8" creationId="{09A53CB3-3135-4F04-855E-EFE1A7476EF8}"/>
          </ac:spMkLst>
        </pc:spChg>
        <pc:picChg chg="add mod">
          <ac:chgData name="Shoko Kakuda" userId="40706642-bbdd-4be4-a46a-1d3174691c72" providerId="ADAL" clId="{B2507287-FB73-461A-B48B-14788A7F0ABA}" dt="2022-01-13T03:03:10.518" v="3127" actId="1076"/>
          <ac:picMkLst>
            <pc:docMk/>
            <pc:sldMk cId="2274462179" sldId="337"/>
            <ac:picMk id="3" creationId="{9149D81E-FFCF-4906-8B78-8502EA36CEA7}"/>
          </ac:picMkLst>
        </pc:picChg>
        <pc:picChg chg="mod">
          <ac:chgData name="Shoko Kakuda" userId="40706642-bbdd-4be4-a46a-1d3174691c72" providerId="ADAL" clId="{B2507287-FB73-461A-B48B-14788A7F0ABA}" dt="2022-01-13T03:03:21.414" v="3170" actId="1038"/>
          <ac:picMkLst>
            <pc:docMk/>
            <pc:sldMk cId="2274462179" sldId="337"/>
            <ac:picMk id="5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3:00:58.113" v="2881" actId="478"/>
          <ac:picMkLst>
            <pc:docMk/>
            <pc:sldMk cId="2274462179" sldId="337"/>
            <ac:picMk id="6" creationId="{6F114291-08C6-4914-B4C5-95FFC69BED79}"/>
          </ac:picMkLst>
        </pc:picChg>
        <pc:picChg chg="add mod">
          <ac:chgData name="Shoko Kakuda" userId="40706642-bbdd-4be4-a46a-1d3174691c72" providerId="ADAL" clId="{B2507287-FB73-461A-B48B-14788A7F0ABA}" dt="2022-01-13T03:03:14.227" v="3128" actId="1076"/>
          <ac:picMkLst>
            <pc:docMk/>
            <pc:sldMk cId="2274462179" sldId="337"/>
            <ac:picMk id="7" creationId="{B1F1CA5A-844B-49BF-9A13-EDD46A89E25E}"/>
          </ac:picMkLst>
        </pc:picChg>
        <pc:picChg chg="add del mod">
          <ac:chgData name="Shoko Kakuda" userId="40706642-bbdd-4be4-a46a-1d3174691c72" providerId="ADAL" clId="{B2507287-FB73-461A-B48B-14788A7F0ABA}" dt="2022-01-13T03:02:16.297" v="3104" actId="478"/>
          <ac:picMkLst>
            <pc:docMk/>
            <pc:sldMk cId="2274462179" sldId="337"/>
            <ac:picMk id="10" creationId="{734AC807-6B7C-41E1-9323-054F0D92A0D9}"/>
          </ac:picMkLst>
        </pc:picChg>
        <pc:picChg chg="add mod">
          <ac:chgData name="Shoko Kakuda" userId="40706642-bbdd-4be4-a46a-1d3174691c72" providerId="ADAL" clId="{B2507287-FB73-461A-B48B-14788A7F0ABA}" dt="2022-01-13T03:02:59.514" v="3123" actId="1036"/>
          <ac:picMkLst>
            <pc:docMk/>
            <pc:sldMk cId="2274462179" sldId="337"/>
            <ac:picMk id="12" creationId="{4D82CF93-C99D-458A-A0AA-8E973DCCF9D7}"/>
          </ac:picMkLst>
        </pc:picChg>
        <pc:picChg chg="add mod">
          <ac:chgData name="Shoko Kakuda" userId="40706642-bbdd-4be4-a46a-1d3174691c72" providerId="ADAL" clId="{B2507287-FB73-461A-B48B-14788A7F0ABA}" dt="2022-01-13T03:03:44.462" v="3243" actId="14100"/>
          <ac:picMkLst>
            <pc:docMk/>
            <pc:sldMk cId="2274462179" sldId="337"/>
            <ac:picMk id="13" creationId="{9B860A72-4DC0-442F-9F39-89881AB62CCB}"/>
          </ac:picMkLst>
        </pc:picChg>
        <pc:picChg chg="add del mod">
          <ac:chgData name="Shoko Kakuda" userId="40706642-bbdd-4be4-a46a-1d3174691c72" providerId="ADAL" clId="{B2507287-FB73-461A-B48B-14788A7F0ABA}" dt="2022-01-13T04:34:27.372" v="4765" actId="478"/>
          <ac:picMkLst>
            <pc:docMk/>
            <pc:sldMk cId="2274462179" sldId="337"/>
            <ac:picMk id="14" creationId="{B3F92554-3670-41DF-9D37-44EE1A919971}"/>
          </ac:picMkLst>
        </pc:picChg>
      </pc:sldChg>
      <pc:sldChg chg="addSp delSp modSp del mod delAnim">
        <pc:chgData name="Shoko Kakuda" userId="40706642-bbdd-4be4-a46a-1d3174691c72" providerId="ADAL" clId="{B2507287-FB73-461A-B48B-14788A7F0ABA}" dt="2022-01-13T03:03:47.266" v="3244" actId="47"/>
        <pc:sldMkLst>
          <pc:docMk/>
          <pc:sldMk cId="2930046349" sldId="338"/>
        </pc:sldMkLst>
        <pc:spChg chg="del">
          <ac:chgData name="Shoko Kakuda" userId="40706642-bbdd-4be4-a46a-1d3174691c72" providerId="ADAL" clId="{B2507287-FB73-461A-B48B-14788A7F0ABA}" dt="2022-01-10T07:46:25.390" v="115" actId="478"/>
          <ac:spMkLst>
            <pc:docMk/>
            <pc:sldMk cId="2930046349" sldId="338"/>
            <ac:spMk id="2" creationId="{00000000-0000-0000-0000-000000000000}"/>
          </ac:spMkLst>
        </pc:spChg>
        <pc:spChg chg="add mod">
          <ac:chgData name="Shoko Kakuda" userId="40706642-bbdd-4be4-a46a-1d3174691c72" providerId="ADAL" clId="{B2507287-FB73-461A-B48B-14788A7F0ABA}" dt="2022-01-13T03:03:36.300" v="3171" actId="21"/>
          <ac:spMkLst>
            <pc:docMk/>
            <pc:sldMk cId="2930046349" sldId="338"/>
            <ac:spMk id="3" creationId="{AE20575B-03D8-48BD-B5D4-17AA4217D213}"/>
          </ac:spMkLst>
        </pc:spChg>
        <pc:spChg chg="del mod">
          <ac:chgData name="Shoko Kakuda" userId="40706642-bbdd-4be4-a46a-1d3174691c72" providerId="ADAL" clId="{B2507287-FB73-461A-B48B-14788A7F0ABA}" dt="2022-01-10T07:46:29.273" v="117" actId="478"/>
          <ac:spMkLst>
            <pc:docMk/>
            <pc:sldMk cId="2930046349" sldId="338"/>
            <ac:spMk id="8" creationId="{95977A55-416E-4558-A311-8DDB868C1E31}"/>
          </ac:spMkLst>
        </pc:spChg>
        <pc:spChg chg="add mod">
          <ac:chgData name="Shoko Kakuda" userId="40706642-bbdd-4be4-a46a-1d3174691c72" providerId="ADAL" clId="{B2507287-FB73-461A-B48B-14788A7F0ABA}" dt="2022-01-10T07:46:32.527" v="120" actId="20577"/>
          <ac:spMkLst>
            <pc:docMk/>
            <pc:sldMk cId="2930046349" sldId="338"/>
            <ac:spMk id="9" creationId="{3A1B2247-B637-4B13-81FF-FE21B3B7316F}"/>
          </ac:spMkLst>
        </pc:spChg>
        <pc:picChg chg="del">
          <ac:chgData name="Shoko Kakuda" userId="40706642-bbdd-4be4-a46a-1d3174691c72" providerId="ADAL" clId="{B2507287-FB73-461A-B48B-14788A7F0ABA}" dt="2022-01-13T03:03:36.300" v="3171" actId="21"/>
          <ac:picMkLst>
            <pc:docMk/>
            <pc:sldMk cId="2930046349" sldId="338"/>
            <ac:picMk id="6" creationId="{00000000-0000-0000-0000-000000000000}"/>
          </ac:picMkLst>
        </pc:picChg>
      </pc:sldChg>
      <pc:sldChg chg="addSp delSp modSp mod">
        <pc:chgData name="Shoko Kakuda" userId="40706642-bbdd-4be4-a46a-1d3174691c72" providerId="ADAL" clId="{B2507287-FB73-461A-B48B-14788A7F0ABA}" dt="2022-01-10T07:46:58.461" v="131" actId="20577"/>
        <pc:sldMkLst>
          <pc:docMk/>
          <pc:sldMk cId="3869918862" sldId="339"/>
        </pc:sldMkLst>
        <pc:spChg chg="del">
          <ac:chgData name="Shoko Kakuda" userId="40706642-bbdd-4be4-a46a-1d3174691c72" providerId="ADAL" clId="{B2507287-FB73-461A-B48B-14788A7F0ABA}" dt="2022-01-10T07:46:51.999" v="127" actId="478"/>
          <ac:spMkLst>
            <pc:docMk/>
            <pc:sldMk cId="3869918862" sldId="339"/>
            <ac:spMk id="2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0T07:46:55.553" v="128" actId="478"/>
          <ac:spMkLst>
            <pc:docMk/>
            <pc:sldMk cId="3869918862" sldId="339"/>
            <ac:spMk id="6" creationId="{C2D00ABC-206E-4D8E-B668-9F1DEFB21D7D}"/>
          </ac:spMkLst>
        </pc:spChg>
        <pc:spChg chg="add mod">
          <ac:chgData name="Shoko Kakuda" userId="40706642-bbdd-4be4-a46a-1d3174691c72" providerId="ADAL" clId="{B2507287-FB73-461A-B48B-14788A7F0ABA}" dt="2022-01-10T07:46:58.461" v="131" actId="20577"/>
          <ac:spMkLst>
            <pc:docMk/>
            <pc:sldMk cId="3869918862" sldId="339"/>
            <ac:spMk id="8" creationId="{188DE4CD-5AB5-4FDF-A2D7-13BF02DAFB17}"/>
          </ac:spMkLst>
        </pc:spChg>
      </pc:sldChg>
      <pc:sldChg chg="addSp delSp modSp del mod">
        <pc:chgData name="Shoko Kakuda" userId="40706642-bbdd-4be4-a46a-1d3174691c72" providerId="ADAL" clId="{B2507287-FB73-461A-B48B-14788A7F0ABA}" dt="2022-01-13T03:04:23.950" v="3335" actId="47"/>
        <pc:sldMkLst>
          <pc:docMk/>
          <pc:sldMk cId="1962130780" sldId="340"/>
        </pc:sldMkLst>
        <pc:spChg chg="del">
          <ac:chgData name="Shoko Kakuda" userId="40706642-bbdd-4be4-a46a-1d3174691c72" providerId="ADAL" clId="{B2507287-FB73-461A-B48B-14788A7F0ABA}" dt="2022-01-10T07:46:38.796" v="121" actId="478"/>
          <ac:spMkLst>
            <pc:docMk/>
            <pc:sldMk cId="1962130780" sldId="340"/>
            <ac:spMk id="2" creationId="{00000000-0000-0000-0000-000000000000}"/>
          </ac:spMkLst>
        </pc:spChg>
        <pc:spChg chg="add del mod">
          <ac:chgData name="Shoko Kakuda" userId="40706642-bbdd-4be4-a46a-1d3174691c72" providerId="ADAL" clId="{B2507287-FB73-461A-B48B-14788A7F0ABA}" dt="2022-01-13T03:04:08.633" v="3246" actId="21"/>
          <ac:spMkLst>
            <pc:docMk/>
            <pc:sldMk cId="1962130780" sldId="340"/>
            <ac:spMk id="2" creationId="{CF228C02-CA7B-4FE3-8DD2-41FCEB72023A}"/>
          </ac:spMkLst>
        </pc:spChg>
        <pc:spChg chg="add del mod">
          <ac:chgData name="Shoko Kakuda" userId="40706642-bbdd-4be4-a46a-1d3174691c72" providerId="ADAL" clId="{B2507287-FB73-461A-B48B-14788A7F0ABA}" dt="2022-01-13T03:04:08.633" v="3246" actId="21"/>
          <ac:spMkLst>
            <pc:docMk/>
            <pc:sldMk cId="1962130780" sldId="340"/>
            <ac:spMk id="13" creationId="{5AF241F4-FF52-4C11-890F-5099E3739DC4}"/>
          </ac:spMkLst>
        </pc:spChg>
        <pc:spChg chg="del mod">
          <ac:chgData name="Shoko Kakuda" userId="40706642-bbdd-4be4-a46a-1d3174691c72" providerId="ADAL" clId="{B2507287-FB73-461A-B48B-14788A7F0ABA}" dt="2022-01-10T07:46:41.562" v="123" actId="478"/>
          <ac:spMkLst>
            <pc:docMk/>
            <pc:sldMk cId="1962130780" sldId="340"/>
            <ac:spMk id="13" creationId="{E79E064A-B2F1-4976-BE51-92D793199788}"/>
          </ac:spMkLst>
        </pc:spChg>
        <pc:spChg chg="add mod">
          <ac:chgData name="Shoko Kakuda" userId="40706642-bbdd-4be4-a46a-1d3174691c72" providerId="ADAL" clId="{B2507287-FB73-461A-B48B-14788A7F0ABA}" dt="2022-01-10T07:46:45.007" v="126" actId="20577"/>
          <ac:spMkLst>
            <pc:docMk/>
            <pc:sldMk cId="1962130780" sldId="340"/>
            <ac:spMk id="14" creationId="{1C104F82-5F9F-4CC4-B80E-E360C05B39E1}"/>
          </ac:spMkLst>
        </pc:spChg>
        <pc:spChg chg="add del mod">
          <ac:chgData name="Shoko Kakuda" userId="40706642-bbdd-4be4-a46a-1d3174691c72" providerId="ADAL" clId="{B2507287-FB73-461A-B48B-14788A7F0ABA}" dt="2022-01-13T03:04:08.633" v="3246" actId="21"/>
          <ac:spMkLst>
            <pc:docMk/>
            <pc:sldMk cId="1962130780" sldId="340"/>
            <ac:spMk id="15" creationId="{0C652C52-ECC5-465D-98ED-F4785F409C1D}"/>
          </ac:spMkLst>
        </pc:spChg>
        <pc:picChg chg="add del">
          <ac:chgData name="Shoko Kakuda" userId="40706642-bbdd-4be4-a46a-1d3174691c72" providerId="ADAL" clId="{B2507287-FB73-461A-B48B-14788A7F0ABA}" dt="2022-01-13T03:00:07.386" v="2746" actId="478"/>
          <ac:picMkLst>
            <pc:docMk/>
            <pc:sldMk cId="1962130780" sldId="340"/>
            <ac:picMk id="9" creationId="{00000000-0000-0000-0000-000000000000}"/>
          </ac:picMkLst>
        </pc:picChg>
        <pc:picChg chg="add del">
          <ac:chgData name="Shoko Kakuda" userId="40706642-bbdd-4be4-a46a-1d3174691c72" providerId="ADAL" clId="{B2507287-FB73-461A-B48B-14788A7F0ABA}" dt="2022-01-13T03:00:06.014" v="2744" actId="478"/>
          <ac:picMkLst>
            <pc:docMk/>
            <pc:sldMk cId="1962130780" sldId="340"/>
            <ac:picMk id="10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3:00:18.539" v="2750" actId="478"/>
          <ac:picMkLst>
            <pc:docMk/>
            <pc:sldMk cId="1962130780" sldId="340"/>
            <ac:picMk id="11" creationId="{00000000-0000-0000-0000-000000000000}"/>
          </ac:picMkLst>
        </pc:picChg>
      </pc:sldChg>
      <pc:sldChg chg="addSp delSp modSp mod">
        <pc:chgData name="Shoko Kakuda" userId="40706642-bbdd-4be4-a46a-1d3174691c72" providerId="ADAL" clId="{B2507287-FB73-461A-B48B-14788A7F0ABA}" dt="2022-01-13T04:47:04.543" v="5051" actId="164"/>
        <pc:sldMkLst>
          <pc:docMk/>
          <pc:sldMk cId="2284031804" sldId="341"/>
        </pc:sldMkLst>
        <pc:spChg chg="del">
          <ac:chgData name="Shoko Kakuda" userId="40706642-bbdd-4be4-a46a-1d3174691c72" providerId="ADAL" clId="{B2507287-FB73-461A-B48B-14788A7F0ABA}" dt="2022-01-10T07:47:05.485" v="132" actId="478"/>
          <ac:spMkLst>
            <pc:docMk/>
            <pc:sldMk cId="2284031804" sldId="341"/>
            <ac:spMk id="2" creationId="{00000000-0000-0000-0000-000000000000}"/>
          </ac:spMkLst>
        </pc:spChg>
        <pc:spChg chg="add mod">
          <ac:chgData name="Shoko Kakuda" userId="40706642-bbdd-4be4-a46a-1d3174691c72" providerId="ADAL" clId="{B2507287-FB73-461A-B48B-14788A7F0ABA}" dt="2022-01-13T04:47:04.543" v="5051" actId="164"/>
          <ac:spMkLst>
            <pc:docMk/>
            <pc:sldMk cId="2284031804" sldId="341"/>
            <ac:spMk id="2" creationId="{88521F77-EEF6-4112-9FFA-7BEB0D9331C7}"/>
          </ac:spMkLst>
        </pc:spChg>
        <pc:spChg chg="del">
          <ac:chgData name="Shoko Kakuda" userId="40706642-bbdd-4be4-a46a-1d3174691c72" providerId="ADAL" clId="{B2507287-FB73-461A-B48B-14788A7F0ABA}" dt="2022-01-10T07:47:07.866" v="133" actId="478"/>
          <ac:spMkLst>
            <pc:docMk/>
            <pc:sldMk cId="2284031804" sldId="341"/>
            <ac:spMk id="3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0T07:47:10.856" v="134" actId="478"/>
          <ac:spMkLst>
            <pc:docMk/>
            <pc:sldMk cId="2284031804" sldId="341"/>
            <ac:spMk id="14" creationId="{EDF4412C-8A56-4B5E-A2E2-22054930B427}"/>
          </ac:spMkLst>
        </pc:spChg>
        <pc:spChg chg="add mod">
          <ac:chgData name="Shoko Kakuda" userId="40706642-bbdd-4be4-a46a-1d3174691c72" providerId="ADAL" clId="{B2507287-FB73-461A-B48B-14788A7F0ABA}" dt="2022-01-13T04:47:04.543" v="5051" actId="164"/>
          <ac:spMkLst>
            <pc:docMk/>
            <pc:sldMk cId="2284031804" sldId="341"/>
            <ac:spMk id="14" creationId="{F6A2791C-222F-4208-97A8-6BF9E691C4D8}"/>
          </ac:spMkLst>
        </pc:spChg>
        <pc:spChg chg="add mod">
          <ac:chgData name="Shoko Kakuda" userId="40706642-bbdd-4be4-a46a-1d3174691c72" providerId="ADAL" clId="{B2507287-FB73-461A-B48B-14788A7F0ABA}" dt="2022-01-10T07:47:13.753" v="137" actId="20577"/>
          <ac:spMkLst>
            <pc:docMk/>
            <pc:sldMk cId="2284031804" sldId="341"/>
            <ac:spMk id="15" creationId="{1D550022-67F0-45A9-81D9-7235A94B9107}"/>
          </ac:spMkLst>
        </pc:spChg>
        <pc:spChg chg="add mod">
          <ac:chgData name="Shoko Kakuda" userId="40706642-bbdd-4be4-a46a-1d3174691c72" providerId="ADAL" clId="{B2507287-FB73-461A-B48B-14788A7F0ABA}" dt="2022-01-13T04:47:04.543" v="5051" actId="164"/>
          <ac:spMkLst>
            <pc:docMk/>
            <pc:sldMk cId="2284031804" sldId="341"/>
            <ac:spMk id="16" creationId="{8EDE16DE-06FB-416C-98D7-A606EC4C56D6}"/>
          </ac:spMkLst>
        </pc:spChg>
        <pc:grpChg chg="add mod">
          <ac:chgData name="Shoko Kakuda" userId="40706642-bbdd-4be4-a46a-1d3174691c72" providerId="ADAL" clId="{B2507287-FB73-461A-B48B-14788A7F0ABA}" dt="2022-01-13T04:47:04.543" v="5051" actId="164"/>
          <ac:grpSpMkLst>
            <pc:docMk/>
            <pc:sldMk cId="2284031804" sldId="341"/>
            <ac:grpSpMk id="3" creationId="{D5F64E70-C20C-4CC3-887F-B86A60FB9AB2}"/>
          </ac:grpSpMkLst>
        </pc:grpChg>
        <pc:picChg chg="mod">
          <ac:chgData name="Shoko Kakuda" userId="40706642-bbdd-4be4-a46a-1d3174691c72" providerId="ADAL" clId="{B2507287-FB73-461A-B48B-14788A7F0ABA}" dt="2022-01-13T04:47:04.543" v="5051" actId="164"/>
          <ac:picMkLst>
            <pc:docMk/>
            <pc:sldMk cId="2284031804" sldId="341"/>
            <ac:picMk id="4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3:05:28.164" v="3369" actId="478"/>
          <ac:picMkLst>
            <pc:docMk/>
            <pc:sldMk cId="2284031804" sldId="341"/>
            <ac:picMk id="7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3:05:46.730" v="3381" actId="478"/>
          <ac:picMkLst>
            <pc:docMk/>
            <pc:sldMk cId="2284031804" sldId="341"/>
            <ac:picMk id="8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3:05:02.302" v="3348" actId="478"/>
          <ac:picMkLst>
            <pc:docMk/>
            <pc:sldMk cId="2284031804" sldId="341"/>
            <ac:picMk id="10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3:05:06.082" v="3349" actId="478"/>
          <ac:picMkLst>
            <pc:docMk/>
            <pc:sldMk cId="2284031804" sldId="341"/>
            <ac:picMk id="11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3:05:44.115" v="3380" actId="478"/>
          <ac:picMkLst>
            <pc:docMk/>
            <pc:sldMk cId="2284031804" sldId="341"/>
            <ac:picMk id="12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3:05:26.842" v="3368" actId="478"/>
          <ac:picMkLst>
            <pc:docMk/>
            <pc:sldMk cId="2284031804" sldId="341"/>
            <ac:picMk id="13" creationId="{00000000-0000-0000-0000-000000000000}"/>
          </ac:picMkLst>
        </pc:picChg>
      </pc:sldChg>
      <pc:sldChg chg="addSp delSp modSp del mod">
        <pc:chgData name="Shoko Kakuda" userId="40706642-bbdd-4be4-a46a-1d3174691c72" providerId="ADAL" clId="{B2507287-FB73-461A-B48B-14788A7F0ABA}" dt="2022-01-13T03:12:32.551" v="3740" actId="47"/>
        <pc:sldMkLst>
          <pc:docMk/>
          <pc:sldMk cId="4268144458" sldId="342"/>
        </pc:sldMkLst>
        <pc:spChg chg="del">
          <ac:chgData name="Shoko Kakuda" userId="40706642-bbdd-4be4-a46a-1d3174691c72" providerId="ADAL" clId="{B2507287-FB73-461A-B48B-14788A7F0ABA}" dt="2022-01-10T07:47:19.350" v="138" actId="478"/>
          <ac:spMkLst>
            <pc:docMk/>
            <pc:sldMk cId="4268144458" sldId="342"/>
            <ac:spMk id="2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0T07:47:21.760" v="139" actId="478"/>
          <ac:spMkLst>
            <pc:docMk/>
            <pc:sldMk cId="4268144458" sldId="342"/>
            <ac:spMk id="3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0T07:47:25.267" v="140" actId="478"/>
          <ac:spMkLst>
            <pc:docMk/>
            <pc:sldMk cId="4268144458" sldId="342"/>
            <ac:spMk id="8" creationId="{BD7EE521-0565-4D67-AB10-2FFB4BD500D8}"/>
          </ac:spMkLst>
        </pc:spChg>
        <pc:spChg chg="add mod">
          <ac:chgData name="Shoko Kakuda" userId="40706642-bbdd-4be4-a46a-1d3174691c72" providerId="ADAL" clId="{B2507287-FB73-461A-B48B-14788A7F0ABA}" dt="2022-01-10T07:47:28.505" v="143" actId="20577"/>
          <ac:spMkLst>
            <pc:docMk/>
            <pc:sldMk cId="4268144458" sldId="342"/>
            <ac:spMk id="10" creationId="{2535BE11-69F8-4B79-8122-C593616C15B2}"/>
          </ac:spMkLst>
        </pc:spChg>
        <pc:picChg chg="del">
          <ac:chgData name="Shoko Kakuda" userId="40706642-bbdd-4be4-a46a-1d3174691c72" providerId="ADAL" clId="{B2507287-FB73-461A-B48B-14788A7F0ABA}" dt="2022-01-13T03:12:19.276" v="3735" actId="21"/>
          <ac:picMkLst>
            <pc:docMk/>
            <pc:sldMk cId="4268144458" sldId="342"/>
            <ac:picMk id="9" creationId="{8C074A7A-4274-4495-ACED-C8C082F51A78}"/>
          </ac:picMkLst>
        </pc:picChg>
      </pc:sldChg>
      <pc:sldChg chg="addSp delSp modSp mod setBg modShow">
        <pc:chgData name="Shoko Kakuda" userId="40706642-bbdd-4be4-a46a-1d3174691c72" providerId="ADAL" clId="{B2507287-FB73-461A-B48B-14788A7F0ABA}" dt="2022-01-13T03:08:39.861" v="3402" actId="729"/>
        <pc:sldMkLst>
          <pc:docMk/>
          <pc:sldMk cId="2860481699" sldId="343"/>
        </pc:sldMkLst>
        <pc:spChg chg="del">
          <ac:chgData name="Shoko Kakuda" userId="40706642-bbdd-4be4-a46a-1d3174691c72" providerId="ADAL" clId="{B2507287-FB73-461A-B48B-14788A7F0ABA}" dt="2022-01-10T07:47:32.938" v="144" actId="478"/>
          <ac:spMkLst>
            <pc:docMk/>
            <pc:sldMk cId="2860481699" sldId="343"/>
            <ac:spMk id="2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0T07:47:35.698" v="145" actId="478"/>
          <ac:spMkLst>
            <pc:docMk/>
            <pc:sldMk cId="2860481699" sldId="343"/>
            <ac:spMk id="3" creationId="{00000000-0000-0000-0000-000000000000}"/>
          </ac:spMkLst>
        </pc:spChg>
        <pc:spChg chg="del mod">
          <ac:chgData name="Shoko Kakuda" userId="40706642-bbdd-4be4-a46a-1d3174691c72" providerId="ADAL" clId="{B2507287-FB73-461A-B48B-14788A7F0ABA}" dt="2022-01-10T07:47:38.511" v="147" actId="478"/>
          <ac:spMkLst>
            <pc:docMk/>
            <pc:sldMk cId="2860481699" sldId="343"/>
            <ac:spMk id="11" creationId="{271DD087-E7C6-45AA-9248-D9BE06B4429C}"/>
          </ac:spMkLst>
        </pc:spChg>
        <pc:spChg chg="add mod">
          <ac:chgData name="Shoko Kakuda" userId="40706642-bbdd-4be4-a46a-1d3174691c72" providerId="ADAL" clId="{B2507287-FB73-461A-B48B-14788A7F0ABA}" dt="2022-01-10T07:47:41.536" v="150" actId="20577"/>
          <ac:spMkLst>
            <pc:docMk/>
            <pc:sldMk cId="2860481699" sldId="343"/>
            <ac:spMk id="12" creationId="{0B8902EB-D730-487F-9009-F20B57CA3743}"/>
          </ac:spMkLst>
        </pc:spChg>
        <pc:grpChg chg="del mod">
          <ac:chgData name="Shoko Kakuda" userId="40706642-bbdd-4be4-a46a-1d3174691c72" providerId="ADAL" clId="{B2507287-FB73-461A-B48B-14788A7F0ABA}" dt="2022-01-13T03:07:13.353" v="3387" actId="478"/>
          <ac:grpSpMkLst>
            <pc:docMk/>
            <pc:sldMk cId="2860481699" sldId="343"/>
            <ac:grpSpMk id="10" creationId="{CD7DE244-F64E-4FF8-81A0-89EE8EC58FDA}"/>
          </ac:grpSpMkLst>
        </pc:grpChg>
        <pc:picChg chg="add mod">
          <ac:chgData name="Shoko Kakuda" userId="40706642-bbdd-4be4-a46a-1d3174691c72" providerId="ADAL" clId="{B2507287-FB73-461A-B48B-14788A7F0ABA}" dt="2022-01-13T03:07:53.040" v="3391" actId="14100"/>
          <ac:picMkLst>
            <pc:docMk/>
            <pc:sldMk cId="2860481699" sldId="343"/>
            <ac:picMk id="3" creationId="{75468ED8-1170-4C84-B9A7-1277BB77C1D1}"/>
          </ac:picMkLst>
        </pc:picChg>
        <pc:picChg chg="del mod">
          <ac:chgData name="Shoko Kakuda" userId="40706642-bbdd-4be4-a46a-1d3174691c72" providerId="ADAL" clId="{B2507287-FB73-461A-B48B-14788A7F0ABA}" dt="2022-01-13T03:06:58.190" v="3384" actId="478"/>
          <ac:picMkLst>
            <pc:docMk/>
            <pc:sldMk cId="2860481699" sldId="343"/>
            <ac:picMk id="5" creationId="{00000000-0000-0000-0000-000000000000}"/>
          </ac:picMkLst>
        </pc:picChg>
        <pc:picChg chg="mod ord">
          <ac:chgData name="Shoko Kakuda" userId="40706642-bbdd-4be4-a46a-1d3174691c72" providerId="ADAL" clId="{B2507287-FB73-461A-B48B-14788A7F0ABA}" dt="2022-01-13T03:08:36.163" v="3401" actId="1076"/>
          <ac:picMkLst>
            <pc:docMk/>
            <pc:sldMk cId="2860481699" sldId="343"/>
            <ac:picMk id="7" creationId="{00000000-0000-0000-0000-000000000000}"/>
          </ac:picMkLst>
        </pc:picChg>
        <pc:picChg chg="mod ord">
          <ac:chgData name="Shoko Kakuda" userId="40706642-bbdd-4be4-a46a-1d3174691c72" providerId="ADAL" clId="{B2507287-FB73-461A-B48B-14788A7F0ABA}" dt="2022-01-13T03:08:26.590" v="3398" actId="1076"/>
          <ac:picMkLst>
            <pc:docMk/>
            <pc:sldMk cId="2860481699" sldId="343"/>
            <ac:picMk id="8" creationId="{00000000-0000-0000-0000-000000000000}"/>
          </ac:picMkLst>
        </pc:picChg>
      </pc:sldChg>
      <pc:sldChg chg="addSp delSp modSp mod">
        <pc:chgData name="Shoko Kakuda" userId="40706642-bbdd-4be4-a46a-1d3174691c72" providerId="ADAL" clId="{B2507287-FB73-461A-B48B-14788A7F0ABA}" dt="2022-01-13T04:37:40.005" v="4993" actId="1036"/>
        <pc:sldMkLst>
          <pc:docMk/>
          <pc:sldMk cId="3085392279" sldId="344"/>
        </pc:sldMkLst>
        <pc:spChg chg="del">
          <ac:chgData name="Shoko Kakuda" userId="40706642-bbdd-4be4-a46a-1d3174691c72" providerId="ADAL" clId="{B2507287-FB73-461A-B48B-14788A7F0ABA}" dt="2022-01-10T07:48:19.837" v="166" actId="478"/>
          <ac:spMkLst>
            <pc:docMk/>
            <pc:sldMk cId="3085392279" sldId="344"/>
            <ac:spMk id="2" creationId="{00000000-0000-0000-0000-000000000000}"/>
          </ac:spMkLst>
        </pc:spChg>
        <pc:spChg chg="add mod">
          <ac:chgData name="Shoko Kakuda" userId="40706642-bbdd-4be4-a46a-1d3174691c72" providerId="ADAL" clId="{B2507287-FB73-461A-B48B-14788A7F0ABA}" dt="2022-01-10T07:48:25.290" v="170" actId="20577"/>
          <ac:spMkLst>
            <pc:docMk/>
            <pc:sldMk cId="3085392279" sldId="344"/>
            <ac:spMk id="8" creationId="{FEB496F1-55D0-4CA9-BD44-20630C64C4FD}"/>
          </ac:spMkLst>
        </pc:spChg>
        <pc:spChg chg="del">
          <ac:chgData name="Shoko Kakuda" userId="40706642-bbdd-4be4-a46a-1d3174691c72" providerId="ADAL" clId="{B2507287-FB73-461A-B48B-14788A7F0ABA}" dt="2022-01-10T07:48:22.270" v="167" actId="478"/>
          <ac:spMkLst>
            <pc:docMk/>
            <pc:sldMk cId="3085392279" sldId="344"/>
            <ac:spMk id="9" creationId="{A0FEF986-0D84-4A9A-8B77-FBE4D6B285AF}"/>
          </ac:spMkLst>
        </pc:spChg>
        <pc:picChg chg="mod">
          <ac:chgData name="Shoko Kakuda" userId="40706642-bbdd-4be4-a46a-1d3174691c72" providerId="ADAL" clId="{B2507287-FB73-461A-B48B-14788A7F0ABA}" dt="2022-01-13T04:36:41.763" v="4937" actId="1076"/>
          <ac:picMkLst>
            <pc:docMk/>
            <pc:sldMk cId="3085392279" sldId="344"/>
            <ac:picMk id="4" creationId="{D4297BA5-ACF5-421E-A251-877123322082}"/>
          </ac:picMkLst>
        </pc:picChg>
        <pc:picChg chg="mod">
          <ac:chgData name="Shoko Kakuda" userId="40706642-bbdd-4be4-a46a-1d3174691c72" providerId="ADAL" clId="{B2507287-FB73-461A-B48B-14788A7F0ABA}" dt="2022-01-13T04:37:40.005" v="4993" actId="1036"/>
          <ac:picMkLst>
            <pc:docMk/>
            <pc:sldMk cId="3085392279" sldId="344"/>
            <ac:picMk id="6" creationId="{00000000-0000-0000-0000-000000000000}"/>
          </ac:picMkLst>
        </pc:picChg>
        <pc:picChg chg="mod">
          <ac:chgData name="Shoko Kakuda" userId="40706642-bbdd-4be4-a46a-1d3174691c72" providerId="ADAL" clId="{B2507287-FB73-461A-B48B-14788A7F0ABA}" dt="2022-01-13T04:36:48.629" v="4938" actId="1076"/>
          <ac:picMkLst>
            <pc:docMk/>
            <pc:sldMk cId="3085392279" sldId="344"/>
            <ac:picMk id="7" creationId="{00000000-0000-0000-0000-000000000000}"/>
          </ac:picMkLst>
        </pc:picChg>
      </pc:sldChg>
      <pc:sldChg chg="addSp delSp modSp mod">
        <pc:chgData name="Shoko Kakuda" userId="40706642-bbdd-4be4-a46a-1d3174691c72" providerId="ADAL" clId="{B2507287-FB73-461A-B48B-14788A7F0ABA}" dt="2022-01-13T04:47:43.649" v="5065" actId="1036"/>
        <pc:sldMkLst>
          <pc:docMk/>
          <pc:sldMk cId="1063300212" sldId="345"/>
        </pc:sldMkLst>
        <pc:spChg chg="del">
          <ac:chgData name="Shoko Kakuda" userId="40706642-bbdd-4be4-a46a-1d3174691c72" providerId="ADAL" clId="{B2507287-FB73-461A-B48B-14788A7F0ABA}" dt="2022-01-10T07:48:32.982" v="172" actId="478"/>
          <ac:spMkLst>
            <pc:docMk/>
            <pc:sldMk cId="1063300212" sldId="345"/>
            <ac:spMk id="2" creationId="{00000000-0000-0000-0000-000000000000}"/>
          </ac:spMkLst>
        </pc:spChg>
        <pc:spChg chg="add mod">
          <ac:chgData name="Shoko Kakuda" userId="40706642-bbdd-4be4-a46a-1d3174691c72" providerId="ADAL" clId="{B2507287-FB73-461A-B48B-14788A7F0ABA}" dt="2022-01-13T04:47:24.201" v="5061" actId="164"/>
          <ac:spMkLst>
            <pc:docMk/>
            <pc:sldMk cId="1063300212" sldId="345"/>
            <ac:spMk id="2" creationId="{CA0133E1-98E5-4BE6-91AF-BE42B471550C}"/>
          </ac:spMkLst>
        </pc:spChg>
        <pc:spChg chg="del">
          <ac:chgData name="Shoko Kakuda" userId="40706642-bbdd-4be4-a46a-1d3174691c72" providerId="ADAL" clId="{B2507287-FB73-461A-B48B-14788A7F0ABA}" dt="2022-01-10T07:48:30.246" v="171" actId="478"/>
          <ac:spMkLst>
            <pc:docMk/>
            <pc:sldMk cId="1063300212" sldId="345"/>
            <ac:spMk id="3" creationId="{00000000-0000-0000-0000-000000000000}"/>
          </ac:spMkLst>
        </pc:spChg>
        <pc:spChg chg="add mod">
          <ac:chgData name="Shoko Kakuda" userId="40706642-bbdd-4be4-a46a-1d3174691c72" providerId="ADAL" clId="{B2507287-FB73-461A-B48B-14788A7F0ABA}" dt="2022-01-13T04:47:24.201" v="5061" actId="164"/>
          <ac:spMkLst>
            <pc:docMk/>
            <pc:sldMk cId="1063300212" sldId="345"/>
            <ac:spMk id="10" creationId="{3D2B2D81-D02F-4CA1-93FD-5EF6B54F7F6F}"/>
          </ac:spMkLst>
        </pc:spChg>
        <pc:spChg chg="del">
          <ac:chgData name="Shoko Kakuda" userId="40706642-bbdd-4be4-a46a-1d3174691c72" providerId="ADAL" clId="{B2507287-FB73-461A-B48B-14788A7F0ABA}" dt="2022-01-10T07:48:34.906" v="173" actId="478"/>
          <ac:spMkLst>
            <pc:docMk/>
            <pc:sldMk cId="1063300212" sldId="345"/>
            <ac:spMk id="10" creationId="{4CB8D813-65A3-4277-9319-67F2C3AEACA0}"/>
          </ac:spMkLst>
        </pc:spChg>
        <pc:spChg chg="add mod">
          <ac:chgData name="Shoko Kakuda" userId="40706642-bbdd-4be4-a46a-1d3174691c72" providerId="ADAL" clId="{B2507287-FB73-461A-B48B-14788A7F0ABA}" dt="2022-01-10T07:48:37.734" v="176" actId="20577"/>
          <ac:spMkLst>
            <pc:docMk/>
            <pc:sldMk cId="1063300212" sldId="345"/>
            <ac:spMk id="11" creationId="{240BB35F-24BA-4A87-B947-C0CD9B055885}"/>
          </ac:spMkLst>
        </pc:spChg>
        <pc:spChg chg="add mod">
          <ac:chgData name="Shoko Kakuda" userId="40706642-bbdd-4be4-a46a-1d3174691c72" providerId="ADAL" clId="{B2507287-FB73-461A-B48B-14788A7F0ABA}" dt="2022-01-13T04:47:24.201" v="5061" actId="164"/>
          <ac:spMkLst>
            <pc:docMk/>
            <pc:sldMk cId="1063300212" sldId="345"/>
            <ac:spMk id="12" creationId="{240988A9-47AB-464A-B7EC-C1CEB2602692}"/>
          </ac:spMkLst>
        </pc:spChg>
        <pc:grpChg chg="add mod">
          <ac:chgData name="Shoko Kakuda" userId="40706642-bbdd-4be4-a46a-1d3174691c72" providerId="ADAL" clId="{B2507287-FB73-461A-B48B-14788A7F0ABA}" dt="2022-01-13T04:47:24.201" v="5061" actId="164"/>
          <ac:grpSpMkLst>
            <pc:docMk/>
            <pc:sldMk cId="1063300212" sldId="345"/>
            <ac:grpSpMk id="3" creationId="{A149C262-96DE-42C9-A1AD-C768ABDDCDB1}"/>
          </ac:grpSpMkLst>
        </pc:grpChg>
        <pc:picChg chg="mod">
          <ac:chgData name="Shoko Kakuda" userId="40706642-bbdd-4be4-a46a-1d3174691c72" providerId="ADAL" clId="{B2507287-FB73-461A-B48B-14788A7F0ABA}" dt="2022-01-13T04:47:24.201" v="5061" actId="164"/>
          <ac:picMkLst>
            <pc:docMk/>
            <pc:sldMk cId="1063300212" sldId="345"/>
            <ac:picMk id="6" creationId="{9F3E8C87-F3CD-484B-BEBA-12E769D42C60}"/>
          </ac:picMkLst>
        </pc:picChg>
        <pc:picChg chg="mod">
          <ac:chgData name="Shoko Kakuda" userId="40706642-bbdd-4be4-a46a-1d3174691c72" providerId="ADAL" clId="{B2507287-FB73-461A-B48B-14788A7F0ABA}" dt="2022-01-13T04:38:06.580" v="5000" actId="1076"/>
          <ac:picMkLst>
            <pc:docMk/>
            <pc:sldMk cId="1063300212" sldId="345"/>
            <ac:picMk id="8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3:13:33.753" v="3772" actId="478"/>
          <ac:picMkLst>
            <pc:docMk/>
            <pc:sldMk cId="1063300212" sldId="345"/>
            <ac:picMk id="13" creationId="{7136CDEA-7ECC-4E2A-9B42-34E0F25472DC}"/>
          </ac:picMkLst>
        </pc:picChg>
        <pc:picChg chg="del">
          <ac:chgData name="Shoko Kakuda" userId="40706642-bbdd-4be4-a46a-1d3174691c72" providerId="ADAL" clId="{B2507287-FB73-461A-B48B-14788A7F0ABA}" dt="2022-01-13T03:13:35.789" v="3773" actId="478"/>
          <ac:picMkLst>
            <pc:docMk/>
            <pc:sldMk cId="1063300212" sldId="345"/>
            <ac:picMk id="14" creationId="{44234A79-BD9C-4045-B935-B045B4F87E06}"/>
          </ac:picMkLst>
        </pc:picChg>
        <pc:picChg chg="del">
          <ac:chgData name="Shoko Kakuda" userId="40706642-bbdd-4be4-a46a-1d3174691c72" providerId="ADAL" clId="{B2507287-FB73-461A-B48B-14788A7F0ABA}" dt="2022-01-13T03:13:36.477" v="3774" actId="478"/>
          <ac:picMkLst>
            <pc:docMk/>
            <pc:sldMk cId="1063300212" sldId="345"/>
            <ac:picMk id="15" creationId="{1C522A78-60DF-4C5C-A1AC-0D4DE5F8D0F8}"/>
          </ac:picMkLst>
        </pc:picChg>
        <pc:picChg chg="mod ord">
          <ac:chgData name="Shoko Kakuda" userId="40706642-bbdd-4be4-a46a-1d3174691c72" providerId="ADAL" clId="{B2507287-FB73-461A-B48B-14788A7F0ABA}" dt="2022-01-13T04:47:43.649" v="5065" actId="1036"/>
          <ac:picMkLst>
            <pc:docMk/>
            <pc:sldMk cId="1063300212" sldId="345"/>
            <ac:picMk id="16" creationId="{17848E11-0722-4E0E-99F7-A9F9D9EF9871}"/>
          </ac:picMkLst>
        </pc:picChg>
        <pc:picChg chg="add mod">
          <ac:chgData name="Shoko Kakuda" userId="40706642-bbdd-4be4-a46a-1d3174691c72" providerId="ADAL" clId="{B2507287-FB73-461A-B48B-14788A7F0ABA}" dt="2022-01-13T04:37:48.035" v="4996" actId="1076"/>
          <ac:picMkLst>
            <pc:docMk/>
            <pc:sldMk cId="1063300212" sldId="345"/>
            <ac:picMk id="17" creationId="{B9FA08F7-342E-4598-B353-4B6E58778F63}"/>
          </ac:picMkLst>
        </pc:picChg>
      </pc:sldChg>
      <pc:sldChg chg="addSp delSp modSp mod">
        <pc:chgData name="Shoko Kakuda" userId="40706642-bbdd-4be4-a46a-1d3174691c72" providerId="ADAL" clId="{B2507287-FB73-461A-B48B-14788A7F0ABA}" dt="2022-01-13T04:24:16.401" v="3876" actId="1076"/>
        <pc:sldMkLst>
          <pc:docMk/>
          <pc:sldMk cId="769128269" sldId="346"/>
        </pc:sldMkLst>
        <pc:spChg chg="del mod">
          <ac:chgData name="Shoko Kakuda" userId="40706642-bbdd-4be4-a46a-1d3174691c72" providerId="ADAL" clId="{B2507287-FB73-461A-B48B-14788A7F0ABA}" dt="2022-01-10T07:49:15.383" v="190" actId="478"/>
          <ac:spMkLst>
            <pc:docMk/>
            <pc:sldMk cId="769128269" sldId="346"/>
            <ac:spMk id="10" creationId="{4AB14821-3BBB-47B1-8DC8-E90484D28124}"/>
          </ac:spMkLst>
        </pc:spChg>
        <pc:spChg chg="add mod">
          <ac:chgData name="Shoko Kakuda" userId="40706642-bbdd-4be4-a46a-1d3174691c72" providerId="ADAL" clId="{B2507287-FB73-461A-B48B-14788A7F0ABA}" dt="2022-01-10T07:49:18.660" v="193" actId="20577"/>
          <ac:spMkLst>
            <pc:docMk/>
            <pc:sldMk cId="769128269" sldId="346"/>
            <ac:spMk id="11" creationId="{51A44167-A048-471E-9813-76217DAE0DE2}"/>
          </ac:spMkLst>
        </pc:spChg>
        <pc:picChg chg="add del mod">
          <ac:chgData name="Shoko Kakuda" userId="40706642-bbdd-4be4-a46a-1d3174691c72" providerId="ADAL" clId="{B2507287-FB73-461A-B48B-14788A7F0ABA}" dt="2022-01-13T04:22:21.618" v="3817" actId="478"/>
          <ac:picMkLst>
            <pc:docMk/>
            <pc:sldMk cId="769128269" sldId="346"/>
            <ac:picMk id="3" creationId="{C451771B-38D0-4ADD-8981-4CF096CBB282}"/>
          </ac:picMkLst>
        </pc:picChg>
        <pc:picChg chg="mod">
          <ac:chgData name="Shoko Kakuda" userId="40706642-bbdd-4be4-a46a-1d3174691c72" providerId="ADAL" clId="{B2507287-FB73-461A-B48B-14788A7F0ABA}" dt="2022-01-13T04:21:22.096" v="3812" actId="1076"/>
          <ac:picMkLst>
            <pc:docMk/>
            <pc:sldMk cId="769128269" sldId="346"/>
            <ac:picMk id="5" creationId="{00000000-0000-0000-0000-000000000000}"/>
          </ac:picMkLst>
        </pc:picChg>
        <pc:picChg chg="add mod modCrop">
          <ac:chgData name="Shoko Kakuda" userId="40706642-bbdd-4be4-a46a-1d3174691c72" providerId="ADAL" clId="{B2507287-FB73-461A-B48B-14788A7F0ABA}" dt="2022-01-13T04:24:10.737" v="3874" actId="1076"/>
          <ac:picMkLst>
            <pc:docMk/>
            <pc:sldMk cId="769128269" sldId="346"/>
            <ac:picMk id="6" creationId="{391D9697-00F6-4904-8AA4-08609DAB96CB}"/>
          </ac:picMkLst>
        </pc:picChg>
        <pc:picChg chg="mod ord">
          <ac:chgData name="Shoko Kakuda" userId="40706642-bbdd-4be4-a46a-1d3174691c72" providerId="ADAL" clId="{B2507287-FB73-461A-B48B-14788A7F0ABA}" dt="2022-01-13T04:22:58.564" v="3861" actId="1037"/>
          <ac:picMkLst>
            <pc:docMk/>
            <pc:sldMk cId="769128269" sldId="346"/>
            <ac:picMk id="7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4:22:42.214" v="3821" actId="478"/>
          <ac:picMkLst>
            <pc:docMk/>
            <pc:sldMk cId="769128269" sldId="346"/>
            <ac:picMk id="8" creationId="{00000000-0000-0000-0000-000000000000}"/>
          </ac:picMkLst>
        </pc:picChg>
        <pc:picChg chg="add del mod">
          <ac:chgData name="Shoko Kakuda" userId="40706642-bbdd-4be4-a46a-1d3174691c72" providerId="ADAL" clId="{B2507287-FB73-461A-B48B-14788A7F0ABA}" dt="2022-01-13T04:24:16.401" v="3876" actId="1076"/>
          <ac:picMkLst>
            <pc:docMk/>
            <pc:sldMk cId="769128269" sldId="346"/>
            <ac:picMk id="9" creationId="{85C12633-045E-4A95-8153-3A2DB81D8E8C}"/>
          </ac:picMkLst>
        </pc:picChg>
        <pc:picChg chg="add del mod">
          <ac:chgData name="Shoko Kakuda" userId="40706642-bbdd-4be4-a46a-1d3174691c72" providerId="ADAL" clId="{B2507287-FB73-461A-B48B-14788A7F0ABA}" dt="2022-01-13T04:23:54.524" v="3871" actId="478"/>
          <ac:picMkLst>
            <pc:docMk/>
            <pc:sldMk cId="769128269" sldId="346"/>
            <ac:picMk id="12" creationId="{C4179854-EBEF-4A07-9624-5462FCEAF541}"/>
          </ac:picMkLst>
        </pc:picChg>
      </pc:sldChg>
      <pc:sldChg chg="addSp delSp modSp mod">
        <pc:chgData name="Shoko Kakuda" userId="40706642-bbdd-4be4-a46a-1d3174691c72" providerId="ADAL" clId="{B2507287-FB73-461A-B48B-14788A7F0ABA}" dt="2022-01-10T07:48:53.012" v="182" actId="1076"/>
        <pc:sldMkLst>
          <pc:docMk/>
          <pc:sldMk cId="693583761" sldId="348"/>
        </pc:sldMkLst>
        <pc:spChg chg="add mod">
          <ac:chgData name="Shoko Kakuda" userId="40706642-bbdd-4be4-a46a-1d3174691c72" providerId="ADAL" clId="{B2507287-FB73-461A-B48B-14788A7F0ABA}" dt="2022-01-10T07:48:53.012" v="182" actId="1076"/>
          <ac:spMkLst>
            <pc:docMk/>
            <pc:sldMk cId="693583761" sldId="348"/>
            <ac:spMk id="6" creationId="{EB9AB831-C0F3-4B39-AE0C-86960148C9F9}"/>
          </ac:spMkLst>
        </pc:spChg>
        <pc:spChg chg="del">
          <ac:chgData name="Shoko Kakuda" userId="40706642-bbdd-4be4-a46a-1d3174691c72" providerId="ADAL" clId="{B2507287-FB73-461A-B48B-14788A7F0ABA}" dt="2022-01-10T07:48:43.950" v="177" actId="478"/>
          <ac:spMkLst>
            <pc:docMk/>
            <pc:sldMk cId="693583761" sldId="348"/>
            <ac:spMk id="9" creationId="{5FBB2C13-855B-469C-BFC1-1095B7B9C7CF}"/>
          </ac:spMkLst>
        </pc:spChg>
      </pc:sldChg>
      <pc:sldChg chg="addSp delSp modSp mod">
        <pc:chgData name="Shoko Kakuda" userId="40706642-bbdd-4be4-a46a-1d3174691c72" providerId="ADAL" clId="{B2507287-FB73-461A-B48B-14788A7F0ABA}" dt="2022-01-10T07:49:10.593" v="188" actId="1076"/>
        <pc:sldMkLst>
          <pc:docMk/>
          <pc:sldMk cId="4200599977" sldId="349"/>
        </pc:sldMkLst>
        <pc:spChg chg="del">
          <ac:chgData name="Shoko Kakuda" userId="40706642-bbdd-4be4-a46a-1d3174691c72" providerId="ADAL" clId="{B2507287-FB73-461A-B48B-14788A7F0ABA}" dt="2022-01-10T07:48:59.233" v="183" actId="478"/>
          <ac:spMkLst>
            <pc:docMk/>
            <pc:sldMk cId="4200599977" sldId="349"/>
            <ac:spMk id="6" creationId="{353E97A3-4171-4847-AE46-1581E1F2938D}"/>
          </ac:spMkLst>
        </pc:spChg>
        <pc:spChg chg="add mod">
          <ac:chgData name="Shoko Kakuda" userId="40706642-bbdd-4be4-a46a-1d3174691c72" providerId="ADAL" clId="{B2507287-FB73-461A-B48B-14788A7F0ABA}" dt="2022-01-10T07:49:10.593" v="188" actId="1076"/>
          <ac:spMkLst>
            <pc:docMk/>
            <pc:sldMk cId="4200599977" sldId="349"/>
            <ac:spMk id="7" creationId="{B9A67F3C-CE48-44BC-BA6C-0124B0380D2A}"/>
          </ac:spMkLst>
        </pc:spChg>
      </pc:sldChg>
      <pc:sldChg chg="addSp delSp modSp del mod">
        <pc:chgData name="Shoko Kakuda" userId="40706642-bbdd-4be4-a46a-1d3174691c72" providerId="ADAL" clId="{B2507287-FB73-461A-B48B-14788A7F0ABA}" dt="2022-01-13T04:25:08.821" v="4043" actId="47"/>
        <pc:sldMkLst>
          <pc:docMk/>
          <pc:sldMk cId="973682039" sldId="350"/>
        </pc:sldMkLst>
        <pc:spChg chg="del">
          <ac:chgData name="Shoko Kakuda" userId="40706642-bbdd-4be4-a46a-1d3174691c72" providerId="ADAL" clId="{B2507287-FB73-461A-B48B-14788A7F0ABA}" dt="2022-01-10T07:49:34.555" v="197" actId="478"/>
          <ac:spMkLst>
            <pc:docMk/>
            <pc:sldMk cId="973682039" sldId="350"/>
            <ac:spMk id="3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0T07:49:37.998" v="198" actId="478"/>
          <ac:spMkLst>
            <pc:docMk/>
            <pc:sldMk cId="973682039" sldId="350"/>
            <ac:spMk id="12" creationId="{6379CACC-E6E8-4E3B-BCE8-56A3D4D53A5A}"/>
          </ac:spMkLst>
        </pc:spChg>
        <pc:spChg chg="add mod">
          <ac:chgData name="Shoko Kakuda" userId="40706642-bbdd-4be4-a46a-1d3174691c72" providerId="ADAL" clId="{B2507287-FB73-461A-B48B-14788A7F0ABA}" dt="2022-01-10T07:49:41.189" v="201" actId="20577"/>
          <ac:spMkLst>
            <pc:docMk/>
            <pc:sldMk cId="973682039" sldId="350"/>
            <ac:spMk id="13" creationId="{DED17796-E3AC-4A15-9B6C-24ECF0334AD5}"/>
          </ac:spMkLst>
        </pc:spChg>
        <pc:picChg chg="add del mod">
          <ac:chgData name="Shoko Kakuda" userId="40706642-bbdd-4be4-a46a-1d3174691c72" providerId="ADAL" clId="{B2507287-FB73-461A-B48B-14788A7F0ABA}" dt="2022-01-10T07:49:29.583" v="196" actId="1076"/>
          <ac:picMkLst>
            <pc:docMk/>
            <pc:sldMk cId="973682039" sldId="350"/>
            <ac:picMk id="4" creationId="{00000000-0000-0000-0000-000000000000}"/>
          </ac:picMkLst>
        </pc:picChg>
        <pc:picChg chg="mod">
          <ac:chgData name="Shoko Kakuda" userId="40706642-bbdd-4be4-a46a-1d3174691c72" providerId="ADAL" clId="{B2507287-FB73-461A-B48B-14788A7F0ABA}" dt="2022-01-13T04:21:30.585" v="3815" actId="1076"/>
          <ac:picMkLst>
            <pc:docMk/>
            <pc:sldMk cId="973682039" sldId="350"/>
            <ac:picMk id="5" creationId="{00000000-0000-0000-0000-000000000000}"/>
          </ac:picMkLst>
        </pc:picChg>
      </pc:sldChg>
      <pc:sldChg chg="addSp delSp modSp del mod">
        <pc:chgData name="Shoko Kakuda" userId="40706642-bbdd-4be4-a46a-1d3174691c72" providerId="ADAL" clId="{B2507287-FB73-461A-B48B-14788A7F0ABA}" dt="2022-01-13T03:08:49.893" v="3403" actId="2696"/>
        <pc:sldMkLst>
          <pc:docMk/>
          <pc:sldMk cId="538367212" sldId="351"/>
        </pc:sldMkLst>
        <pc:spChg chg="del mod">
          <ac:chgData name="Shoko Kakuda" userId="40706642-bbdd-4be4-a46a-1d3174691c72" providerId="ADAL" clId="{B2507287-FB73-461A-B48B-14788A7F0ABA}" dt="2022-01-10T07:47:52.624" v="152" actId="478"/>
          <ac:spMkLst>
            <pc:docMk/>
            <pc:sldMk cId="538367212" sldId="351"/>
            <ac:spMk id="2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0T07:47:56.359" v="153" actId="478"/>
          <ac:spMkLst>
            <pc:docMk/>
            <pc:sldMk cId="538367212" sldId="351"/>
            <ac:spMk id="3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0T07:47:58.875" v="154" actId="478"/>
          <ac:spMkLst>
            <pc:docMk/>
            <pc:sldMk cId="538367212" sldId="351"/>
            <ac:spMk id="8" creationId="{C6D96E1E-CAFE-4466-8825-73D0C96EC881}"/>
          </ac:spMkLst>
        </pc:spChg>
        <pc:spChg chg="add mod">
          <ac:chgData name="Shoko Kakuda" userId="40706642-bbdd-4be4-a46a-1d3174691c72" providerId="ADAL" clId="{B2507287-FB73-461A-B48B-14788A7F0ABA}" dt="2022-01-10T07:48:01.590" v="157" actId="20577"/>
          <ac:spMkLst>
            <pc:docMk/>
            <pc:sldMk cId="538367212" sldId="351"/>
            <ac:spMk id="9" creationId="{0FADA0F3-1649-4950-8153-11CD23DD294D}"/>
          </ac:spMkLst>
        </pc:spChg>
      </pc:sldChg>
      <pc:sldChg chg="addSp delSp modSp add mod modShow">
        <pc:chgData name="Shoko Kakuda" userId="40706642-bbdd-4be4-a46a-1d3174691c72" providerId="ADAL" clId="{B2507287-FB73-461A-B48B-14788A7F0ABA}" dt="2022-01-13T03:11:25.010" v="3692" actId="1076"/>
        <pc:sldMkLst>
          <pc:docMk/>
          <pc:sldMk cId="1515922209" sldId="351"/>
        </pc:sldMkLst>
        <pc:picChg chg="add mod">
          <ac:chgData name="Shoko Kakuda" userId="40706642-bbdd-4be4-a46a-1d3174691c72" providerId="ADAL" clId="{B2507287-FB73-461A-B48B-14788A7F0ABA}" dt="2022-01-13T03:10:18.758" v="3673" actId="1076"/>
          <ac:picMkLst>
            <pc:docMk/>
            <pc:sldMk cId="1515922209" sldId="351"/>
            <ac:picMk id="3" creationId="{6D62F3C2-9D83-433D-BDE6-95698869A275}"/>
          </ac:picMkLst>
        </pc:picChg>
        <pc:picChg chg="del">
          <ac:chgData name="Shoko Kakuda" userId="40706642-bbdd-4be4-a46a-1d3174691c72" providerId="ADAL" clId="{B2507287-FB73-461A-B48B-14788A7F0ABA}" dt="2022-01-13T03:09:33.199" v="3406" actId="478"/>
          <ac:picMkLst>
            <pc:docMk/>
            <pc:sldMk cId="1515922209" sldId="351"/>
            <ac:picMk id="5" creationId="{00000000-0000-0000-0000-000000000000}"/>
          </ac:picMkLst>
        </pc:picChg>
        <pc:picChg chg="mod ord">
          <ac:chgData name="Shoko Kakuda" userId="40706642-bbdd-4be4-a46a-1d3174691c72" providerId="ADAL" clId="{B2507287-FB73-461A-B48B-14788A7F0ABA}" dt="2022-01-13T03:10:29.008" v="3684" actId="1035"/>
          <ac:picMkLst>
            <pc:docMk/>
            <pc:sldMk cId="1515922209" sldId="351"/>
            <ac:picMk id="6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3:09:37.370" v="3407" actId="478"/>
          <ac:picMkLst>
            <pc:docMk/>
            <pc:sldMk cId="1515922209" sldId="351"/>
            <ac:picMk id="7" creationId="{00000000-0000-0000-0000-000000000000}"/>
          </ac:picMkLst>
        </pc:picChg>
        <pc:picChg chg="add del mod">
          <ac:chgData name="Shoko Kakuda" userId="40706642-bbdd-4be4-a46a-1d3174691c72" providerId="ADAL" clId="{B2507287-FB73-461A-B48B-14788A7F0ABA}" dt="2022-01-13T03:10:44.138" v="3686" actId="478"/>
          <ac:picMkLst>
            <pc:docMk/>
            <pc:sldMk cId="1515922209" sldId="351"/>
            <ac:picMk id="8" creationId="{30D0AD29-86D5-4388-8B89-EC61ABD355F0}"/>
          </ac:picMkLst>
        </pc:picChg>
        <pc:picChg chg="add mod">
          <ac:chgData name="Shoko Kakuda" userId="40706642-bbdd-4be4-a46a-1d3174691c72" providerId="ADAL" clId="{B2507287-FB73-461A-B48B-14788A7F0ABA}" dt="2022-01-13T03:11:25.010" v="3692" actId="1076"/>
          <ac:picMkLst>
            <pc:docMk/>
            <pc:sldMk cId="1515922209" sldId="351"/>
            <ac:picMk id="11" creationId="{00799595-AA2E-4E79-8CBF-3FF182D46769}"/>
          </ac:picMkLst>
        </pc:picChg>
      </pc:sldChg>
      <pc:sldChg chg="addSp delSp modSp del mod">
        <pc:chgData name="Shoko Kakuda" userId="40706642-bbdd-4be4-a46a-1d3174691c72" providerId="ADAL" clId="{B2507287-FB73-461A-B48B-14788A7F0ABA}" dt="2022-01-13T03:08:49.893" v="3403" actId="2696"/>
        <pc:sldMkLst>
          <pc:docMk/>
          <pc:sldMk cId="82334041" sldId="352"/>
        </pc:sldMkLst>
        <pc:spChg chg="del mod">
          <ac:chgData name="Shoko Kakuda" userId="40706642-bbdd-4be4-a46a-1d3174691c72" providerId="ADAL" clId="{B2507287-FB73-461A-B48B-14788A7F0ABA}" dt="2022-01-10T07:48:06.149" v="159" actId="478"/>
          <ac:spMkLst>
            <pc:docMk/>
            <pc:sldMk cId="82334041" sldId="352"/>
            <ac:spMk id="2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0T07:48:08.332" v="160" actId="478"/>
          <ac:spMkLst>
            <pc:docMk/>
            <pc:sldMk cId="82334041" sldId="352"/>
            <ac:spMk id="3" creationId="{00000000-0000-0000-0000-000000000000}"/>
          </ac:spMkLst>
        </pc:spChg>
        <pc:spChg chg="del mod">
          <ac:chgData name="Shoko Kakuda" userId="40706642-bbdd-4be4-a46a-1d3174691c72" providerId="ADAL" clId="{B2507287-FB73-461A-B48B-14788A7F0ABA}" dt="2022-01-10T07:48:11.290" v="162" actId="478"/>
          <ac:spMkLst>
            <pc:docMk/>
            <pc:sldMk cId="82334041" sldId="352"/>
            <ac:spMk id="8" creationId="{6E3ED382-7B5A-4019-A5C7-2522A4728671}"/>
          </ac:spMkLst>
        </pc:spChg>
        <pc:spChg chg="add mod">
          <ac:chgData name="Shoko Kakuda" userId="40706642-bbdd-4be4-a46a-1d3174691c72" providerId="ADAL" clId="{B2507287-FB73-461A-B48B-14788A7F0ABA}" dt="2022-01-10T07:48:14.315" v="165" actId="20577"/>
          <ac:spMkLst>
            <pc:docMk/>
            <pc:sldMk cId="82334041" sldId="352"/>
            <ac:spMk id="9" creationId="{2767474E-77C8-43C1-8D9E-850C515DDBE5}"/>
          </ac:spMkLst>
        </pc:spChg>
      </pc:sldChg>
      <pc:sldChg chg="addSp delSp modSp add mod modShow">
        <pc:chgData name="Shoko Kakuda" userId="40706642-bbdd-4be4-a46a-1d3174691c72" providerId="ADAL" clId="{B2507287-FB73-461A-B48B-14788A7F0ABA}" dt="2022-01-13T03:12:27.588" v="3739" actId="1076"/>
        <pc:sldMkLst>
          <pc:docMk/>
          <pc:sldMk cId="808886299" sldId="352"/>
        </pc:sldMkLst>
        <pc:picChg chg="add mod ord">
          <ac:chgData name="Shoko Kakuda" userId="40706642-bbdd-4be4-a46a-1d3174691c72" providerId="ADAL" clId="{B2507287-FB73-461A-B48B-14788A7F0ABA}" dt="2022-01-13T03:12:09.599" v="3734" actId="1036"/>
          <ac:picMkLst>
            <pc:docMk/>
            <pc:sldMk cId="808886299" sldId="352"/>
            <ac:picMk id="3" creationId="{44849E76-CAE9-48E6-AA74-6474F8635620}"/>
          </ac:picMkLst>
        </pc:picChg>
        <pc:picChg chg="del">
          <ac:chgData name="Shoko Kakuda" userId="40706642-bbdd-4be4-a46a-1d3174691c72" providerId="ADAL" clId="{B2507287-FB73-461A-B48B-14788A7F0ABA}" dt="2022-01-13T03:11:32.413" v="3693" actId="478"/>
          <ac:picMkLst>
            <pc:docMk/>
            <pc:sldMk cId="808886299" sldId="352"/>
            <ac:picMk id="4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3:11:34.409" v="3694" actId="478"/>
          <ac:picMkLst>
            <pc:docMk/>
            <pc:sldMk cId="808886299" sldId="352"/>
            <ac:picMk id="7" creationId="{00000000-0000-0000-0000-000000000000}"/>
          </ac:picMkLst>
        </pc:picChg>
        <pc:picChg chg="add mod">
          <ac:chgData name="Shoko Kakuda" userId="40706642-bbdd-4be4-a46a-1d3174691c72" providerId="ADAL" clId="{B2507287-FB73-461A-B48B-14788A7F0ABA}" dt="2022-01-13T03:12:27.588" v="3739" actId="1076"/>
          <ac:picMkLst>
            <pc:docMk/>
            <pc:sldMk cId="808886299" sldId="352"/>
            <ac:picMk id="10" creationId="{8FD30EFC-BDE2-49C2-9D54-BCF4BC7204CC}"/>
          </ac:picMkLst>
        </pc:picChg>
      </pc:sldChg>
      <pc:sldChg chg="addSp delSp modSp mod">
        <pc:chgData name="Shoko Kakuda" userId="40706642-bbdd-4be4-a46a-1d3174691c72" providerId="ADAL" clId="{B2507287-FB73-461A-B48B-14788A7F0ABA}" dt="2022-01-13T04:26:35.828" v="4069" actId="1035"/>
        <pc:sldMkLst>
          <pc:docMk/>
          <pc:sldMk cId="621631517" sldId="353"/>
        </pc:sldMkLst>
        <pc:spChg chg="del">
          <ac:chgData name="Shoko Kakuda" userId="40706642-bbdd-4be4-a46a-1d3174691c72" providerId="ADAL" clId="{B2507287-FB73-461A-B48B-14788A7F0ABA}" dt="2022-01-10T07:50:32.407" v="215" actId="478"/>
          <ac:spMkLst>
            <pc:docMk/>
            <pc:sldMk cId="621631517" sldId="353"/>
            <ac:spMk id="3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0T07:50:34.425" v="216" actId="478"/>
          <ac:spMkLst>
            <pc:docMk/>
            <pc:sldMk cId="621631517" sldId="353"/>
            <ac:spMk id="8" creationId="{C3C761FA-D549-42D8-8043-336B6D571523}"/>
          </ac:spMkLst>
        </pc:spChg>
        <pc:spChg chg="add mod">
          <ac:chgData name="Shoko Kakuda" userId="40706642-bbdd-4be4-a46a-1d3174691c72" providerId="ADAL" clId="{B2507287-FB73-461A-B48B-14788A7F0ABA}" dt="2022-01-10T07:50:38.019" v="219" actId="20577"/>
          <ac:spMkLst>
            <pc:docMk/>
            <pc:sldMk cId="621631517" sldId="353"/>
            <ac:spMk id="9" creationId="{542644B1-1801-41F9-8CD1-52EBB6C70677}"/>
          </ac:spMkLst>
        </pc:spChg>
        <pc:picChg chg="mod">
          <ac:chgData name="Shoko Kakuda" userId="40706642-bbdd-4be4-a46a-1d3174691c72" providerId="ADAL" clId="{B2507287-FB73-461A-B48B-14788A7F0ABA}" dt="2022-01-13T04:26:25.752" v="4055" actId="1076"/>
          <ac:picMkLst>
            <pc:docMk/>
            <pc:sldMk cId="621631517" sldId="353"/>
            <ac:picMk id="4" creationId="{00000000-0000-0000-0000-000000000000}"/>
          </ac:picMkLst>
        </pc:picChg>
        <pc:picChg chg="mod">
          <ac:chgData name="Shoko Kakuda" userId="40706642-bbdd-4be4-a46a-1d3174691c72" providerId="ADAL" clId="{B2507287-FB73-461A-B48B-14788A7F0ABA}" dt="2022-01-13T04:26:09.672" v="4052" actId="1076"/>
          <ac:picMkLst>
            <pc:docMk/>
            <pc:sldMk cId="621631517" sldId="353"/>
            <ac:picMk id="5" creationId="{00000000-0000-0000-0000-000000000000}"/>
          </ac:picMkLst>
        </pc:picChg>
        <pc:picChg chg="mod ord">
          <ac:chgData name="Shoko Kakuda" userId="40706642-bbdd-4be4-a46a-1d3174691c72" providerId="ADAL" clId="{B2507287-FB73-461A-B48B-14788A7F0ABA}" dt="2022-01-13T04:26:35.828" v="4069" actId="1035"/>
          <ac:picMkLst>
            <pc:docMk/>
            <pc:sldMk cId="621631517" sldId="353"/>
            <ac:picMk id="6" creationId="{00000000-0000-0000-0000-000000000000}"/>
          </ac:picMkLst>
        </pc:picChg>
        <pc:picChg chg="del mod">
          <ac:chgData name="Shoko Kakuda" userId="40706642-bbdd-4be4-a46a-1d3174691c72" providerId="ADAL" clId="{B2507287-FB73-461A-B48B-14788A7F0ABA}" dt="2022-01-13T04:26:03.285" v="4049" actId="478"/>
          <ac:picMkLst>
            <pc:docMk/>
            <pc:sldMk cId="621631517" sldId="353"/>
            <ac:picMk id="7" creationId="{00000000-0000-0000-0000-000000000000}"/>
          </ac:picMkLst>
        </pc:picChg>
        <pc:picChg chg="add mod">
          <ac:chgData name="Shoko Kakuda" userId="40706642-bbdd-4be4-a46a-1d3174691c72" providerId="ADAL" clId="{B2507287-FB73-461A-B48B-14788A7F0ABA}" dt="2022-01-13T04:26:21.856" v="4054" actId="1076"/>
          <ac:picMkLst>
            <pc:docMk/>
            <pc:sldMk cId="621631517" sldId="353"/>
            <ac:picMk id="8" creationId="{BF197CDD-5709-453C-B4E6-799F580F36C7}"/>
          </ac:picMkLst>
        </pc:picChg>
      </pc:sldChg>
      <pc:sldChg chg="addSp delSp modSp del mod">
        <pc:chgData name="Shoko Kakuda" userId="40706642-bbdd-4be4-a46a-1d3174691c72" providerId="ADAL" clId="{B2507287-FB73-461A-B48B-14788A7F0ABA}" dt="2022-01-13T04:27:47.820" v="4259" actId="47"/>
        <pc:sldMkLst>
          <pc:docMk/>
          <pc:sldMk cId="3703100796" sldId="354"/>
        </pc:sldMkLst>
        <pc:spChg chg="del">
          <ac:chgData name="Shoko Kakuda" userId="40706642-bbdd-4be4-a46a-1d3174691c72" providerId="ADAL" clId="{B2507287-FB73-461A-B48B-14788A7F0ABA}" dt="2022-01-10T07:50:43.356" v="220" actId="478"/>
          <ac:spMkLst>
            <pc:docMk/>
            <pc:sldMk cId="3703100796" sldId="354"/>
            <ac:spMk id="2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0T07:50:46.786" v="221" actId="478"/>
          <ac:spMkLst>
            <pc:docMk/>
            <pc:sldMk cId="3703100796" sldId="354"/>
            <ac:spMk id="3" creationId="{00000000-0000-0000-0000-000000000000}"/>
          </ac:spMkLst>
        </pc:spChg>
        <pc:spChg chg="del mod">
          <ac:chgData name="Shoko Kakuda" userId="40706642-bbdd-4be4-a46a-1d3174691c72" providerId="ADAL" clId="{B2507287-FB73-461A-B48B-14788A7F0ABA}" dt="2022-01-10T07:50:50.633" v="223" actId="478"/>
          <ac:spMkLst>
            <pc:docMk/>
            <pc:sldMk cId="3703100796" sldId="354"/>
            <ac:spMk id="13" creationId="{11D31309-9954-4B54-9C03-AA0F7ACFD40D}"/>
          </ac:spMkLst>
        </pc:spChg>
        <pc:spChg chg="add mod">
          <ac:chgData name="Shoko Kakuda" userId="40706642-bbdd-4be4-a46a-1d3174691c72" providerId="ADAL" clId="{B2507287-FB73-461A-B48B-14788A7F0ABA}" dt="2022-01-10T07:50:54.495" v="226" actId="20577"/>
          <ac:spMkLst>
            <pc:docMk/>
            <pc:sldMk cId="3703100796" sldId="354"/>
            <ac:spMk id="15" creationId="{BB39FAA4-E683-46F1-92A8-E989F8DBA0C6}"/>
          </ac:spMkLst>
        </pc:spChg>
      </pc:sldChg>
      <pc:sldChg chg="addSp delSp modSp mod">
        <pc:chgData name="Shoko Kakuda" userId="40706642-bbdd-4be4-a46a-1d3174691c72" providerId="ADAL" clId="{B2507287-FB73-461A-B48B-14788A7F0ABA}" dt="2022-01-13T04:38:59.904" v="5008"/>
        <pc:sldMkLst>
          <pc:docMk/>
          <pc:sldMk cId="322349237" sldId="355"/>
        </pc:sldMkLst>
        <pc:spChg chg="del">
          <ac:chgData name="Shoko Kakuda" userId="40706642-bbdd-4be4-a46a-1d3174691c72" providerId="ADAL" clId="{B2507287-FB73-461A-B48B-14788A7F0ABA}" dt="2022-01-10T07:51:35.940" v="243" actId="478"/>
          <ac:spMkLst>
            <pc:docMk/>
            <pc:sldMk cId="322349237" sldId="355"/>
            <ac:spMk id="2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0T07:51:34.296" v="242" actId="478"/>
          <ac:spMkLst>
            <pc:docMk/>
            <pc:sldMk cId="322349237" sldId="355"/>
            <ac:spMk id="3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0T07:51:38.086" v="244" actId="478"/>
          <ac:spMkLst>
            <pc:docMk/>
            <pc:sldMk cId="322349237" sldId="355"/>
            <ac:spMk id="9" creationId="{5E41C16B-C42C-4879-A52E-C9412FA9716F}"/>
          </ac:spMkLst>
        </pc:spChg>
        <pc:spChg chg="add mod">
          <ac:chgData name="Shoko Kakuda" userId="40706642-bbdd-4be4-a46a-1d3174691c72" providerId="ADAL" clId="{B2507287-FB73-461A-B48B-14788A7F0ABA}" dt="2022-01-13T04:38:59.904" v="5008"/>
          <ac:spMkLst>
            <pc:docMk/>
            <pc:sldMk cId="322349237" sldId="355"/>
            <ac:spMk id="9" creationId="{E1E628D4-643C-4E2A-991B-0A854BEF264C}"/>
          </ac:spMkLst>
        </pc:spChg>
        <pc:spChg chg="add mod">
          <ac:chgData name="Shoko Kakuda" userId="40706642-bbdd-4be4-a46a-1d3174691c72" providerId="ADAL" clId="{B2507287-FB73-461A-B48B-14788A7F0ABA}" dt="2022-01-10T07:51:41.280" v="247" actId="20577"/>
          <ac:spMkLst>
            <pc:docMk/>
            <pc:sldMk cId="322349237" sldId="355"/>
            <ac:spMk id="10" creationId="{0D23F6C4-83D3-41A9-ACC8-F879C8A2B589}"/>
          </ac:spMkLst>
        </pc:spChg>
        <pc:picChg chg="mod">
          <ac:chgData name="Shoko Kakuda" userId="40706642-bbdd-4be4-a46a-1d3174691c72" providerId="ADAL" clId="{B2507287-FB73-461A-B48B-14788A7F0ABA}" dt="2022-01-13T04:38:42.618" v="5006" actId="1076"/>
          <ac:picMkLst>
            <pc:docMk/>
            <pc:sldMk cId="322349237" sldId="355"/>
            <ac:picMk id="5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4:38:44.106" v="5007" actId="478"/>
          <ac:picMkLst>
            <pc:docMk/>
            <pc:sldMk cId="322349237" sldId="355"/>
            <ac:picMk id="6" creationId="{00000000-0000-0000-0000-000000000000}"/>
          </ac:picMkLst>
        </pc:picChg>
        <pc:picChg chg="add mod">
          <ac:chgData name="Shoko Kakuda" userId="40706642-bbdd-4be4-a46a-1d3174691c72" providerId="ADAL" clId="{B2507287-FB73-461A-B48B-14788A7F0ABA}" dt="2022-01-13T04:38:59.904" v="5008"/>
          <ac:picMkLst>
            <pc:docMk/>
            <pc:sldMk cId="322349237" sldId="355"/>
            <ac:picMk id="7" creationId="{8A109DF1-8716-4BF3-BECF-F7B3D4D54F77}"/>
          </ac:picMkLst>
        </pc:picChg>
        <pc:picChg chg="mod">
          <ac:chgData name="Shoko Kakuda" userId="40706642-bbdd-4be4-a46a-1d3174691c72" providerId="ADAL" clId="{B2507287-FB73-461A-B48B-14788A7F0ABA}" dt="2022-01-13T04:38:37.308" v="5004" actId="1076"/>
          <ac:picMkLst>
            <pc:docMk/>
            <pc:sldMk cId="322349237" sldId="355"/>
            <ac:picMk id="8" creationId="{C3CF154B-882F-4263-BF1F-F5F7DC11961F}"/>
          </ac:picMkLst>
        </pc:picChg>
      </pc:sldChg>
      <pc:sldChg chg="addSp delSp modSp mod">
        <pc:chgData name="Shoko Kakuda" userId="40706642-bbdd-4be4-a46a-1d3174691c72" providerId="ADAL" clId="{B2507287-FB73-461A-B48B-14788A7F0ABA}" dt="2022-01-10T07:51:28.216" v="241" actId="1076"/>
        <pc:sldMkLst>
          <pc:docMk/>
          <pc:sldMk cId="3739891884" sldId="356"/>
        </pc:sldMkLst>
        <pc:spChg chg="add mod">
          <ac:chgData name="Shoko Kakuda" userId="40706642-bbdd-4be4-a46a-1d3174691c72" providerId="ADAL" clId="{B2507287-FB73-461A-B48B-14788A7F0ABA}" dt="2022-01-10T07:51:28.216" v="241" actId="1076"/>
          <ac:spMkLst>
            <pc:docMk/>
            <pc:sldMk cId="3739891884" sldId="356"/>
            <ac:spMk id="9" creationId="{A9F838F7-5FF3-4720-A00D-AD00D3157420}"/>
          </ac:spMkLst>
        </pc:spChg>
        <pc:spChg chg="del">
          <ac:chgData name="Shoko Kakuda" userId="40706642-bbdd-4be4-a46a-1d3174691c72" providerId="ADAL" clId="{B2507287-FB73-461A-B48B-14788A7F0ABA}" dt="2022-01-10T07:51:17.966" v="236" actId="478"/>
          <ac:spMkLst>
            <pc:docMk/>
            <pc:sldMk cId="3739891884" sldId="356"/>
            <ac:spMk id="11" creationId="{4B4DE2ED-004A-4C82-BC90-ED8FA1604194}"/>
          </ac:spMkLst>
        </pc:spChg>
      </pc:sldChg>
      <pc:sldChg chg="addSp delSp modSp mod">
        <pc:chgData name="Shoko Kakuda" userId="40706642-bbdd-4be4-a46a-1d3174691c72" providerId="ADAL" clId="{B2507287-FB73-461A-B48B-14788A7F0ABA}" dt="2022-01-13T04:29:01.818" v="4457" actId="1037"/>
        <pc:sldMkLst>
          <pc:docMk/>
          <pc:sldMk cId="2712835262" sldId="357"/>
        </pc:sldMkLst>
        <pc:spChg chg="del mod">
          <ac:chgData name="Shoko Kakuda" userId="40706642-bbdd-4be4-a46a-1d3174691c72" providerId="ADAL" clId="{B2507287-FB73-461A-B48B-14788A7F0ABA}" dt="2022-01-10T07:51:47.160" v="249" actId="478"/>
          <ac:spMkLst>
            <pc:docMk/>
            <pc:sldMk cId="2712835262" sldId="357"/>
            <ac:spMk id="2" creationId="{00000000-0000-0000-0000-000000000000}"/>
          </ac:spMkLst>
        </pc:spChg>
        <pc:spChg chg="add mod">
          <ac:chgData name="Shoko Kakuda" userId="40706642-bbdd-4be4-a46a-1d3174691c72" providerId="ADAL" clId="{B2507287-FB73-461A-B48B-14788A7F0ABA}" dt="2022-01-10T07:51:54.225" v="253" actId="20577"/>
          <ac:spMkLst>
            <pc:docMk/>
            <pc:sldMk cId="2712835262" sldId="357"/>
            <ac:spMk id="8" creationId="{5446E7DF-8430-4AA4-8EEF-6F63072A9E6F}"/>
          </ac:spMkLst>
        </pc:spChg>
        <pc:spChg chg="del">
          <ac:chgData name="Shoko Kakuda" userId="40706642-bbdd-4be4-a46a-1d3174691c72" providerId="ADAL" clId="{B2507287-FB73-461A-B48B-14788A7F0ABA}" dt="2022-01-10T07:51:51.006" v="250" actId="478"/>
          <ac:spMkLst>
            <pc:docMk/>
            <pc:sldMk cId="2712835262" sldId="357"/>
            <ac:spMk id="10" creationId="{776D8882-E450-4848-9BA4-EAE54FD9EC02}"/>
          </ac:spMkLst>
        </pc:spChg>
        <pc:picChg chg="mod modCrop">
          <ac:chgData name="Shoko Kakuda" userId="40706642-bbdd-4be4-a46a-1d3174691c72" providerId="ADAL" clId="{B2507287-FB73-461A-B48B-14788A7F0ABA}" dt="2022-01-13T04:28:45.958" v="4275" actId="14100"/>
          <ac:picMkLst>
            <pc:docMk/>
            <pc:sldMk cId="2712835262" sldId="357"/>
            <ac:picMk id="4" creationId="{00000000-0000-0000-0000-000000000000}"/>
          </ac:picMkLst>
        </pc:picChg>
        <pc:picChg chg="mod">
          <ac:chgData name="Shoko Kakuda" userId="40706642-bbdd-4be4-a46a-1d3174691c72" providerId="ADAL" clId="{B2507287-FB73-461A-B48B-14788A7F0ABA}" dt="2022-01-13T04:29:01.818" v="4457" actId="1037"/>
          <ac:picMkLst>
            <pc:docMk/>
            <pc:sldMk cId="2712835262" sldId="357"/>
            <ac:picMk id="6" creationId="{00000000-0000-0000-0000-000000000000}"/>
          </ac:picMkLst>
        </pc:picChg>
        <pc:picChg chg="mod">
          <ac:chgData name="Shoko Kakuda" userId="40706642-bbdd-4be4-a46a-1d3174691c72" providerId="ADAL" clId="{B2507287-FB73-461A-B48B-14788A7F0ABA}" dt="2022-01-13T04:28:12.990" v="4262" actId="1076"/>
          <ac:picMkLst>
            <pc:docMk/>
            <pc:sldMk cId="2712835262" sldId="357"/>
            <ac:picMk id="7" creationId="{39F63D96-277D-472E-8D07-5365E16B2D90}"/>
          </ac:picMkLst>
        </pc:picChg>
        <pc:picChg chg="mod">
          <ac:chgData name="Shoko Kakuda" userId="40706642-bbdd-4be4-a46a-1d3174691c72" providerId="ADAL" clId="{B2507287-FB73-461A-B48B-14788A7F0ABA}" dt="2022-01-13T04:28:36.007" v="4272" actId="1076"/>
          <ac:picMkLst>
            <pc:docMk/>
            <pc:sldMk cId="2712835262" sldId="357"/>
            <ac:picMk id="9" creationId="{4928AED4-F1B9-46D5-929D-DE5D910994C1}"/>
          </ac:picMkLst>
        </pc:picChg>
      </pc:sldChg>
      <pc:sldChg chg="addSp delSp modSp del mod">
        <pc:chgData name="Shoko Kakuda" userId="40706642-bbdd-4be4-a46a-1d3174691c72" providerId="ADAL" clId="{B2507287-FB73-461A-B48B-14788A7F0ABA}" dt="2022-01-13T04:30:11.738" v="4478" actId="47"/>
        <pc:sldMkLst>
          <pc:docMk/>
          <pc:sldMk cId="1236452626" sldId="358"/>
        </pc:sldMkLst>
        <pc:spChg chg="del">
          <ac:chgData name="Shoko Kakuda" userId="40706642-bbdd-4be4-a46a-1d3174691c72" providerId="ADAL" clId="{B2507287-FB73-461A-B48B-14788A7F0ABA}" dt="2022-01-10T07:52:00.256" v="254" actId="478"/>
          <ac:spMkLst>
            <pc:docMk/>
            <pc:sldMk cId="1236452626" sldId="358"/>
            <ac:spMk id="2" creationId="{00000000-0000-0000-0000-000000000000}"/>
          </ac:spMkLst>
        </pc:spChg>
        <pc:spChg chg="del mod">
          <ac:chgData name="Shoko Kakuda" userId="40706642-bbdd-4be4-a46a-1d3174691c72" providerId="ADAL" clId="{B2507287-FB73-461A-B48B-14788A7F0ABA}" dt="2022-01-10T07:52:03.346" v="256" actId="478"/>
          <ac:spMkLst>
            <pc:docMk/>
            <pc:sldMk cId="1236452626" sldId="358"/>
            <ac:spMk id="9" creationId="{1E635ADB-3B7D-4872-BDAA-BA9DE0FC6086}"/>
          </ac:spMkLst>
        </pc:spChg>
        <pc:spChg chg="add mod">
          <ac:chgData name="Shoko Kakuda" userId="40706642-bbdd-4be4-a46a-1d3174691c72" providerId="ADAL" clId="{B2507287-FB73-461A-B48B-14788A7F0ABA}" dt="2022-01-10T07:52:06.165" v="259" actId="20577"/>
          <ac:spMkLst>
            <pc:docMk/>
            <pc:sldMk cId="1236452626" sldId="358"/>
            <ac:spMk id="10" creationId="{1FA4F089-7A61-4300-80BD-39B931CB4520}"/>
          </ac:spMkLst>
        </pc:spChg>
        <pc:picChg chg="del">
          <ac:chgData name="Shoko Kakuda" userId="40706642-bbdd-4be4-a46a-1d3174691c72" providerId="ADAL" clId="{B2507287-FB73-461A-B48B-14788A7F0ABA}" dt="2022-01-13T04:29:08.615" v="4459" actId="21"/>
          <ac:picMkLst>
            <pc:docMk/>
            <pc:sldMk cId="1236452626" sldId="358"/>
            <ac:picMk id="4" creationId="{F79D889F-526C-4E7D-95E8-8E439E62DE23}"/>
          </ac:picMkLst>
        </pc:picChg>
      </pc:sldChg>
      <pc:sldChg chg="addSp delSp modSp mod">
        <pc:chgData name="Shoko Kakuda" userId="40706642-bbdd-4be4-a46a-1d3174691c72" providerId="ADAL" clId="{B2507287-FB73-461A-B48B-14788A7F0ABA}" dt="2022-01-13T04:39:11.734" v="5045" actId="1036"/>
        <pc:sldMkLst>
          <pc:docMk/>
          <pc:sldMk cId="4178417315" sldId="359"/>
        </pc:sldMkLst>
        <pc:spChg chg="add mod">
          <ac:chgData name="Shoko Kakuda" userId="40706642-bbdd-4be4-a46a-1d3174691c72" providerId="ADAL" clId="{B2507287-FB73-461A-B48B-14788A7F0ABA}" dt="2022-01-10T07:52:29.321" v="269" actId="6549"/>
          <ac:spMkLst>
            <pc:docMk/>
            <pc:sldMk cId="4178417315" sldId="359"/>
            <ac:spMk id="11" creationId="{CE142BCC-E2EE-4B3D-AB20-3DCE9151C1CA}"/>
          </ac:spMkLst>
        </pc:spChg>
        <pc:spChg chg="del">
          <ac:chgData name="Shoko Kakuda" userId="40706642-bbdd-4be4-a46a-1d3174691c72" providerId="ADAL" clId="{B2507287-FB73-461A-B48B-14788A7F0ABA}" dt="2022-01-10T07:52:25.652" v="266" actId="478"/>
          <ac:spMkLst>
            <pc:docMk/>
            <pc:sldMk cId="4178417315" sldId="359"/>
            <ac:spMk id="12" creationId="{24356F5C-E843-4934-9B2E-E6480C1935FE}"/>
          </ac:spMkLst>
        </pc:spChg>
        <pc:spChg chg="add mod">
          <ac:chgData name="Shoko Kakuda" userId="40706642-bbdd-4be4-a46a-1d3174691c72" providerId="ADAL" clId="{B2507287-FB73-461A-B48B-14788A7F0ABA}" dt="2022-01-13T04:39:11.734" v="5045" actId="1036"/>
          <ac:spMkLst>
            <pc:docMk/>
            <pc:sldMk cId="4178417315" sldId="359"/>
            <ac:spMk id="13" creationId="{55AC1E99-AAFA-48A7-8B54-A041E8495A1E}"/>
          </ac:spMkLst>
        </pc:spChg>
        <pc:picChg chg="add mod">
          <ac:chgData name="Shoko Kakuda" userId="40706642-bbdd-4be4-a46a-1d3174691c72" providerId="ADAL" clId="{B2507287-FB73-461A-B48B-14788A7F0ABA}" dt="2022-01-13T04:39:11.734" v="5045" actId="1036"/>
          <ac:picMkLst>
            <pc:docMk/>
            <pc:sldMk cId="4178417315" sldId="359"/>
            <ac:picMk id="12" creationId="{28363425-DFCF-4777-9F2B-1D0AEC6692F9}"/>
          </ac:picMkLst>
        </pc:picChg>
        <pc:picChg chg="del">
          <ac:chgData name="Shoko Kakuda" userId="40706642-bbdd-4be4-a46a-1d3174691c72" providerId="ADAL" clId="{B2507287-FB73-461A-B48B-14788A7F0ABA}" dt="2022-01-13T04:39:07.406" v="5009" actId="478"/>
          <ac:picMkLst>
            <pc:docMk/>
            <pc:sldMk cId="4178417315" sldId="359"/>
            <ac:picMk id="1026" creationId="{00000000-0000-0000-0000-000000000000}"/>
          </ac:picMkLst>
        </pc:picChg>
      </pc:sldChg>
      <pc:sldChg chg="addSp delSp modSp del mod">
        <pc:chgData name="Shoko Kakuda" userId="40706642-bbdd-4be4-a46a-1d3174691c72" providerId="ADAL" clId="{B2507287-FB73-461A-B48B-14788A7F0ABA}" dt="2022-01-13T04:30:24.579" v="4480" actId="47"/>
        <pc:sldMkLst>
          <pc:docMk/>
          <pc:sldMk cId="1777225407" sldId="360"/>
        </pc:sldMkLst>
        <pc:spChg chg="del">
          <ac:chgData name="Shoko Kakuda" userId="40706642-bbdd-4be4-a46a-1d3174691c72" providerId="ADAL" clId="{B2507287-FB73-461A-B48B-14788A7F0ABA}" dt="2022-01-10T07:52:13.869" v="261" actId="478"/>
          <ac:spMkLst>
            <pc:docMk/>
            <pc:sldMk cId="1777225407" sldId="360"/>
            <ac:spMk id="2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0T07:52:10.700" v="260" actId="478"/>
          <ac:spMkLst>
            <pc:docMk/>
            <pc:sldMk cId="1777225407" sldId="360"/>
            <ac:spMk id="3" creationId="{00000000-0000-0000-0000-000000000000}"/>
          </ac:spMkLst>
        </pc:spChg>
        <pc:spChg chg="del">
          <ac:chgData name="Shoko Kakuda" userId="40706642-bbdd-4be4-a46a-1d3174691c72" providerId="ADAL" clId="{B2507287-FB73-461A-B48B-14788A7F0ABA}" dt="2022-01-10T07:52:16.409" v="262" actId="478"/>
          <ac:spMkLst>
            <pc:docMk/>
            <pc:sldMk cId="1777225407" sldId="360"/>
            <ac:spMk id="8" creationId="{90D230EA-57C6-46BB-A207-77D8A39C5EC8}"/>
          </ac:spMkLst>
        </pc:spChg>
        <pc:spChg chg="add mod">
          <ac:chgData name="Shoko Kakuda" userId="40706642-bbdd-4be4-a46a-1d3174691c72" providerId="ADAL" clId="{B2507287-FB73-461A-B48B-14788A7F0ABA}" dt="2022-01-10T07:52:20.014" v="265" actId="20577"/>
          <ac:spMkLst>
            <pc:docMk/>
            <pc:sldMk cId="1777225407" sldId="360"/>
            <ac:spMk id="9" creationId="{2DBDA8E2-101F-4111-9712-6C6FAF3242EC}"/>
          </ac:spMkLst>
        </pc:spChg>
      </pc:sldChg>
      <pc:sldChg chg="addSp delSp modSp del mod">
        <pc:chgData name="Shoko Kakuda" userId="40706642-bbdd-4be4-a46a-1d3174691c72" providerId="ADAL" clId="{B2507287-FB73-461A-B48B-14788A7F0ABA}" dt="2022-01-13T02:52:47.161" v="2483" actId="47"/>
        <pc:sldMkLst>
          <pc:docMk/>
          <pc:sldMk cId="1249421315" sldId="361"/>
        </pc:sldMkLst>
        <pc:spChg chg="add mod">
          <ac:chgData name="Shoko Kakuda" userId="40706642-bbdd-4be4-a46a-1d3174691c72" providerId="ADAL" clId="{B2507287-FB73-461A-B48B-14788A7F0ABA}" dt="2022-01-10T07:45:19.625" v="91" actId="20577"/>
          <ac:spMkLst>
            <pc:docMk/>
            <pc:sldMk cId="1249421315" sldId="361"/>
            <ac:spMk id="10" creationId="{BA662B81-4549-493D-8752-5557A9990F77}"/>
          </ac:spMkLst>
        </pc:spChg>
        <pc:spChg chg="del">
          <ac:chgData name="Shoko Kakuda" userId="40706642-bbdd-4be4-a46a-1d3174691c72" providerId="ADAL" clId="{B2507287-FB73-461A-B48B-14788A7F0ABA}" dt="2022-01-10T07:45:16.137" v="88" actId="478"/>
          <ac:spMkLst>
            <pc:docMk/>
            <pc:sldMk cId="1249421315" sldId="361"/>
            <ac:spMk id="14" creationId="{CD602804-CCA9-4DD7-867B-19445E1EBFB9}"/>
          </ac:spMkLst>
        </pc:spChg>
        <pc:picChg chg="del">
          <ac:chgData name="Shoko Kakuda" userId="40706642-bbdd-4be4-a46a-1d3174691c72" providerId="ADAL" clId="{B2507287-FB73-461A-B48B-14788A7F0ABA}" dt="2022-01-13T02:51:51.700" v="2468" actId="21"/>
          <ac:picMkLst>
            <pc:docMk/>
            <pc:sldMk cId="1249421315" sldId="361"/>
            <ac:picMk id="3" creationId="{E52DF07F-A4EB-4306-98A8-D628F8CB120A}"/>
          </ac:picMkLst>
        </pc:picChg>
      </pc:sldChg>
      <pc:sldChg chg="addSp delSp modSp add mod">
        <pc:chgData name="Shoko Kakuda" userId="40706642-bbdd-4be4-a46a-1d3174691c72" providerId="ADAL" clId="{B2507287-FB73-461A-B48B-14788A7F0ABA}" dt="2022-01-10T07:59:53.760" v="328" actId="170"/>
        <pc:sldMkLst>
          <pc:docMk/>
          <pc:sldMk cId="269461662" sldId="362"/>
        </pc:sldMkLst>
        <pc:picChg chg="mod ord">
          <ac:chgData name="Shoko Kakuda" userId="40706642-bbdd-4be4-a46a-1d3174691c72" providerId="ADAL" clId="{B2507287-FB73-461A-B48B-14788A7F0ABA}" dt="2022-01-10T07:59:41.844" v="325" actId="166"/>
          <ac:picMkLst>
            <pc:docMk/>
            <pc:sldMk cId="269461662" sldId="362"/>
            <ac:picMk id="4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0T07:59:19.807" v="316" actId="478"/>
          <ac:picMkLst>
            <pc:docMk/>
            <pc:sldMk cId="269461662" sldId="362"/>
            <ac:picMk id="6" creationId="{A274EC66-4213-4889-BCD4-C27325E29569}"/>
          </ac:picMkLst>
        </pc:picChg>
        <pc:picChg chg="add mod">
          <ac:chgData name="Shoko Kakuda" userId="40706642-bbdd-4be4-a46a-1d3174691c72" providerId="ADAL" clId="{B2507287-FB73-461A-B48B-14788A7F0ABA}" dt="2022-01-10T07:59:35.115" v="323" actId="1076"/>
          <ac:picMkLst>
            <pc:docMk/>
            <pc:sldMk cId="269461662" sldId="362"/>
            <ac:picMk id="8" creationId="{5D9A75C8-9323-4FF3-97DD-86435E82BD58}"/>
          </ac:picMkLst>
        </pc:picChg>
        <pc:picChg chg="mod ord">
          <ac:chgData name="Shoko Kakuda" userId="40706642-bbdd-4be4-a46a-1d3174691c72" providerId="ADAL" clId="{B2507287-FB73-461A-B48B-14788A7F0ABA}" dt="2022-01-10T07:59:53.760" v="328" actId="170"/>
          <ac:picMkLst>
            <pc:docMk/>
            <pc:sldMk cId="269461662" sldId="362"/>
            <ac:picMk id="10" creationId="{00000000-0000-0000-0000-000000000000}"/>
          </ac:picMkLst>
        </pc:picChg>
      </pc:sldChg>
      <pc:sldChg chg="addSp delSp modSp add mod delAnim modAnim">
        <pc:chgData name="Shoko Kakuda" userId="40706642-bbdd-4be4-a46a-1d3174691c72" providerId="ADAL" clId="{B2507287-FB73-461A-B48B-14788A7F0ABA}" dt="2022-01-10T08:00:55.381" v="489" actId="1038"/>
        <pc:sldMkLst>
          <pc:docMk/>
          <pc:sldMk cId="2954084023" sldId="363"/>
        </pc:sldMkLst>
        <pc:picChg chg="del">
          <ac:chgData name="Shoko Kakuda" userId="40706642-bbdd-4be4-a46a-1d3174691c72" providerId="ADAL" clId="{B2507287-FB73-461A-B48B-14788A7F0ABA}" dt="2022-01-10T08:00:10.181" v="331" actId="478"/>
          <ac:picMkLst>
            <pc:docMk/>
            <pc:sldMk cId="2954084023" sldId="363"/>
            <ac:picMk id="8" creationId="{5D9A75C8-9323-4FF3-97DD-86435E82BD58}"/>
          </ac:picMkLst>
        </pc:picChg>
        <pc:picChg chg="add mod ord">
          <ac:chgData name="Shoko Kakuda" userId="40706642-bbdd-4be4-a46a-1d3174691c72" providerId="ADAL" clId="{B2507287-FB73-461A-B48B-14788A7F0ABA}" dt="2022-01-10T08:00:41.360" v="341" actId="171"/>
          <ac:picMkLst>
            <pc:docMk/>
            <pc:sldMk cId="2954084023" sldId="363"/>
            <ac:picMk id="9" creationId="{21BC9B83-AA5A-414C-9CB7-68279FFCDF7F}"/>
          </ac:picMkLst>
        </pc:picChg>
        <pc:picChg chg="del">
          <ac:chgData name="Shoko Kakuda" userId="40706642-bbdd-4be4-a46a-1d3174691c72" providerId="ADAL" clId="{B2507287-FB73-461A-B48B-14788A7F0ABA}" dt="2022-01-10T08:00:12.161" v="332" actId="478"/>
          <ac:picMkLst>
            <pc:docMk/>
            <pc:sldMk cId="2954084023" sldId="363"/>
            <ac:picMk id="10" creationId="{00000000-0000-0000-0000-000000000000}"/>
          </ac:picMkLst>
        </pc:picChg>
        <pc:picChg chg="add mod">
          <ac:chgData name="Shoko Kakuda" userId="40706642-bbdd-4be4-a46a-1d3174691c72" providerId="ADAL" clId="{B2507287-FB73-461A-B48B-14788A7F0ABA}" dt="2022-01-10T08:00:55.381" v="489" actId="1038"/>
          <ac:picMkLst>
            <pc:docMk/>
            <pc:sldMk cId="2954084023" sldId="363"/>
            <ac:picMk id="11" creationId="{63FF4DE9-DF19-460D-B2D3-A767BE2D6D4F}"/>
          </ac:picMkLst>
        </pc:picChg>
      </pc:sldChg>
      <pc:sldChg chg="addSp modSp add mod">
        <pc:chgData name="Shoko Kakuda" userId="40706642-bbdd-4be4-a46a-1d3174691c72" providerId="ADAL" clId="{B2507287-FB73-461A-B48B-14788A7F0ABA}" dt="2022-01-10T08:14:58.050" v="1519" actId="164"/>
        <pc:sldMkLst>
          <pc:docMk/>
          <pc:sldMk cId="1293486240" sldId="364"/>
        </pc:sldMkLst>
        <pc:spChg chg="add mod">
          <ac:chgData name="Shoko Kakuda" userId="40706642-bbdd-4be4-a46a-1d3174691c72" providerId="ADAL" clId="{B2507287-FB73-461A-B48B-14788A7F0ABA}" dt="2022-01-10T08:14:58.050" v="1519" actId="164"/>
          <ac:spMkLst>
            <pc:docMk/>
            <pc:sldMk cId="1293486240" sldId="364"/>
            <ac:spMk id="2" creationId="{ADB8FE50-B622-4BDA-9F99-2163891C1A54}"/>
          </ac:spMkLst>
        </pc:spChg>
        <pc:spChg chg="add mod">
          <ac:chgData name="Shoko Kakuda" userId="40706642-bbdd-4be4-a46a-1d3174691c72" providerId="ADAL" clId="{B2507287-FB73-461A-B48B-14788A7F0ABA}" dt="2022-01-10T08:14:58.050" v="1519" actId="164"/>
          <ac:spMkLst>
            <pc:docMk/>
            <pc:sldMk cId="1293486240" sldId="364"/>
            <ac:spMk id="30" creationId="{2921917B-F7AE-417E-866B-477D60EEB62E}"/>
          </ac:spMkLst>
        </pc:spChg>
        <pc:spChg chg="add mod">
          <ac:chgData name="Shoko Kakuda" userId="40706642-bbdd-4be4-a46a-1d3174691c72" providerId="ADAL" clId="{B2507287-FB73-461A-B48B-14788A7F0ABA}" dt="2022-01-10T08:14:58.050" v="1519" actId="164"/>
          <ac:spMkLst>
            <pc:docMk/>
            <pc:sldMk cId="1293486240" sldId="364"/>
            <ac:spMk id="31" creationId="{144DE77B-3F32-4C6D-B80E-BF8BE755A5DA}"/>
          </ac:spMkLst>
        </pc:spChg>
        <pc:spChg chg="add mod">
          <ac:chgData name="Shoko Kakuda" userId="40706642-bbdd-4be4-a46a-1d3174691c72" providerId="ADAL" clId="{B2507287-FB73-461A-B48B-14788A7F0ABA}" dt="2022-01-10T08:14:58.050" v="1519" actId="164"/>
          <ac:spMkLst>
            <pc:docMk/>
            <pc:sldMk cId="1293486240" sldId="364"/>
            <ac:spMk id="32" creationId="{D2D0E0C1-1395-4561-A18F-2FA29C996525}"/>
          </ac:spMkLst>
        </pc:spChg>
        <pc:spChg chg="add mod">
          <ac:chgData name="Shoko Kakuda" userId="40706642-bbdd-4be4-a46a-1d3174691c72" providerId="ADAL" clId="{B2507287-FB73-461A-B48B-14788A7F0ABA}" dt="2022-01-10T08:14:58.050" v="1519" actId="164"/>
          <ac:spMkLst>
            <pc:docMk/>
            <pc:sldMk cId="1293486240" sldId="364"/>
            <ac:spMk id="33" creationId="{16158164-E7B6-44F3-89B8-02399F8F3D2E}"/>
          </ac:spMkLst>
        </pc:spChg>
        <pc:grpChg chg="add mod">
          <ac:chgData name="Shoko Kakuda" userId="40706642-bbdd-4be4-a46a-1d3174691c72" providerId="ADAL" clId="{B2507287-FB73-461A-B48B-14788A7F0ABA}" dt="2022-01-10T08:14:58.050" v="1519" actId="164"/>
          <ac:grpSpMkLst>
            <pc:docMk/>
            <pc:sldMk cId="1293486240" sldId="364"/>
            <ac:grpSpMk id="3" creationId="{8B84DCB0-42D1-4335-8F24-D02CC6A794A1}"/>
          </ac:grpSpMkLst>
        </pc:grpChg>
        <pc:picChg chg="mod">
          <ac:chgData name="Shoko Kakuda" userId="40706642-bbdd-4be4-a46a-1d3174691c72" providerId="ADAL" clId="{B2507287-FB73-461A-B48B-14788A7F0ABA}" dt="2022-01-10T08:14:58.050" v="1519" actId="164"/>
          <ac:picMkLst>
            <pc:docMk/>
            <pc:sldMk cId="1293486240" sldId="364"/>
            <ac:picMk id="13" creationId="{4DAD3D7B-3F34-4F9A-9278-95F345748D83}"/>
          </ac:picMkLst>
        </pc:picChg>
      </pc:sldChg>
      <pc:sldChg chg="addSp modSp add mod">
        <pc:chgData name="Shoko Kakuda" userId="40706642-bbdd-4be4-a46a-1d3174691c72" providerId="ADAL" clId="{B2507287-FB73-461A-B48B-14788A7F0ABA}" dt="2022-01-13T04:46:06.956" v="5046" actId="164"/>
        <pc:sldMkLst>
          <pc:docMk/>
          <pc:sldMk cId="981015981" sldId="365"/>
        </pc:sldMkLst>
        <pc:spChg chg="add mod">
          <ac:chgData name="Shoko Kakuda" userId="40706642-bbdd-4be4-a46a-1d3174691c72" providerId="ADAL" clId="{B2507287-FB73-461A-B48B-14788A7F0ABA}" dt="2022-01-13T04:46:06.956" v="5046" actId="164"/>
          <ac:spMkLst>
            <pc:docMk/>
            <pc:sldMk cId="981015981" sldId="365"/>
            <ac:spMk id="2" creationId="{97DE61EB-18BA-406F-872F-6BA96C45A943}"/>
          </ac:spMkLst>
        </pc:spChg>
        <pc:spChg chg="add mod">
          <ac:chgData name="Shoko Kakuda" userId="40706642-bbdd-4be4-a46a-1d3174691c72" providerId="ADAL" clId="{B2507287-FB73-461A-B48B-14788A7F0ABA}" dt="2022-01-13T04:46:06.956" v="5046" actId="164"/>
          <ac:spMkLst>
            <pc:docMk/>
            <pc:sldMk cId="981015981" sldId="365"/>
            <ac:spMk id="9" creationId="{170A41B2-BCB2-453F-94A2-0E9FB1F33404}"/>
          </ac:spMkLst>
        </pc:spChg>
        <pc:spChg chg="add mod">
          <ac:chgData name="Shoko Kakuda" userId="40706642-bbdd-4be4-a46a-1d3174691c72" providerId="ADAL" clId="{B2507287-FB73-461A-B48B-14788A7F0ABA}" dt="2022-01-13T04:46:06.956" v="5046" actId="164"/>
          <ac:spMkLst>
            <pc:docMk/>
            <pc:sldMk cId="981015981" sldId="365"/>
            <ac:spMk id="10" creationId="{589C1615-5A2E-4A71-AA0F-CCECD2A4AF63}"/>
          </ac:spMkLst>
        </pc:spChg>
        <pc:grpChg chg="add mod">
          <ac:chgData name="Shoko Kakuda" userId="40706642-bbdd-4be4-a46a-1d3174691c72" providerId="ADAL" clId="{B2507287-FB73-461A-B48B-14788A7F0ABA}" dt="2022-01-13T04:46:06.956" v="5046" actId="164"/>
          <ac:grpSpMkLst>
            <pc:docMk/>
            <pc:sldMk cId="981015981" sldId="365"/>
            <ac:grpSpMk id="4" creationId="{AC8A7D5C-C7B9-47AA-9817-B3566C1CD1DC}"/>
          </ac:grpSpMkLst>
        </pc:grpChg>
        <pc:picChg chg="mod">
          <ac:chgData name="Shoko Kakuda" userId="40706642-bbdd-4be4-a46a-1d3174691c72" providerId="ADAL" clId="{B2507287-FB73-461A-B48B-14788A7F0ABA}" dt="2022-01-13T04:46:06.956" v="5046" actId="164"/>
          <ac:picMkLst>
            <pc:docMk/>
            <pc:sldMk cId="981015981" sldId="365"/>
            <ac:picMk id="3" creationId="{E6906D91-D8C6-476B-BA3E-6E45C0C10C06}"/>
          </ac:picMkLst>
        </pc:picChg>
        <pc:picChg chg="ord">
          <ac:chgData name="Shoko Kakuda" userId="40706642-bbdd-4be4-a46a-1d3174691c72" providerId="ADAL" clId="{B2507287-FB73-461A-B48B-14788A7F0ABA}" dt="2022-01-10T08:17:56.191" v="1616" actId="171"/>
          <ac:picMkLst>
            <pc:docMk/>
            <pc:sldMk cId="981015981" sldId="365"/>
            <ac:picMk id="5" creationId="{00000000-0000-0000-0000-000000000000}"/>
          </ac:picMkLst>
        </pc:picChg>
        <pc:picChg chg="mod">
          <ac:chgData name="Shoko Kakuda" userId="40706642-bbdd-4be4-a46a-1d3174691c72" providerId="ADAL" clId="{B2507287-FB73-461A-B48B-14788A7F0ABA}" dt="2022-01-10T08:18:47.585" v="1671" actId="1076"/>
          <ac:picMkLst>
            <pc:docMk/>
            <pc:sldMk cId="981015981" sldId="365"/>
            <ac:picMk id="7" creationId="{00000000-0000-0000-0000-000000000000}"/>
          </ac:picMkLst>
        </pc:picChg>
        <pc:picChg chg="add mod">
          <ac:chgData name="Shoko Kakuda" userId="40706642-bbdd-4be4-a46a-1d3174691c72" providerId="ADAL" clId="{B2507287-FB73-461A-B48B-14788A7F0ABA}" dt="2022-01-10T08:17:42.830" v="1614" actId="1076"/>
          <ac:picMkLst>
            <pc:docMk/>
            <pc:sldMk cId="981015981" sldId="365"/>
            <ac:picMk id="8" creationId="{14582203-FCE6-4B1F-BBBF-F2CD664503A9}"/>
          </ac:picMkLst>
        </pc:picChg>
      </pc:sldChg>
      <pc:sldChg chg="add del">
        <pc:chgData name="Shoko Kakuda" userId="40706642-bbdd-4be4-a46a-1d3174691c72" providerId="ADAL" clId="{B2507287-FB73-461A-B48B-14788A7F0ABA}" dt="2022-01-10T08:13:05.299" v="1483"/>
        <pc:sldMkLst>
          <pc:docMk/>
          <pc:sldMk cId="1304339905" sldId="365"/>
        </pc:sldMkLst>
      </pc:sldChg>
      <pc:sldChg chg="addSp delSp modSp add mod">
        <pc:chgData name="Shoko Kakuda" userId="40706642-bbdd-4be4-a46a-1d3174691c72" providerId="ADAL" clId="{B2507287-FB73-461A-B48B-14788A7F0ABA}" dt="2022-01-13T02:52:40.746" v="2482" actId="1076"/>
        <pc:sldMkLst>
          <pc:docMk/>
          <pc:sldMk cId="2469105672" sldId="366"/>
        </pc:sldMkLst>
        <pc:grpChg chg="del">
          <ac:chgData name="Shoko Kakuda" userId="40706642-bbdd-4be4-a46a-1d3174691c72" providerId="ADAL" clId="{B2507287-FB73-461A-B48B-14788A7F0ABA}" dt="2022-01-13T02:51:48.115" v="2467" actId="478"/>
          <ac:grpSpMkLst>
            <pc:docMk/>
            <pc:sldMk cId="2469105672" sldId="366"/>
            <ac:grpSpMk id="2" creationId="{F32AEC1E-D1F1-4129-8B37-5BEEA96C0CF9}"/>
          </ac:grpSpMkLst>
        </pc:grpChg>
        <pc:grpChg chg="add mod ord">
          <ac:chgData name="Shoko Kakuda" userId="40706642-bbdd-4be4-a46a-1d3174691c72" providerId="ADAL" clId="{B2507287-FB73-461A-B48B-14788A7F0ABA}" dt="2022-01-13T02:52:35.486" v="2481" actId="167"/>
          <ac:grpSpMkLst>
            <pc:docMk/>
            <pc:sldMk cId="2469105672" sldId="366"/>
            <ac:grpSpMk id="3" creationId="{1DA5AAD3-E02E-497C-AD34-8DF44D4FC7C1}"/>
          </ac:grpSpMkLst>
        </pc:grpChg>
        <pc:grpChg chg="add del mod">
          <ac:chgData name="Shoko Kakuda" userId="40706642-bbdd-4be4-a46a-1d3174691c72" providerId="ADAL" clId="{B2507287-FB73-461A-B48B-14788A7F0ABA}" dt="2022-01-13T02:52:19.727" v="2476" actId="165"/>
          <ac:grpSpMkLst>
            <pc:docMk/>
            <pc:sldMk cId="2469105672" sldId="366"/>
            <ac:grpSpMk id="15" creationId="{BAFFD457-29E8-429C-A66B-E9855174E86F}"/>
          </ac:grpSpMkLst>
        </pc:grpChg>
        <pc:picChg chg="mod">
          <ac:chgData name="Shoko Kakuda" userId="40706642-bbdd-4be4-a46a-1d3174691c72" providerId="ADAL" clId="{B2507287-FB73-461A-B48B-14788A7F0ABA}" dt="2022-01-13T02:52:40.746" v="2482" actId="1076"/>
          <ac:picMkLst>
            <pc:docMk/>
            <pc:sldMk cId="2469105672" sldId="366"/>
            <ac:picMk id="11" creationId="{9CA1E918-6111-4B91-8270-6AF9A0D1782A}"/>
          </ac:picMkLst>
        </pc:picChg>
        <pc:picChg chg="add mod modCrop">
          <ac:chgData name="Shoko Kakuda" userId="40706642-bbdd-4be4-a46a-1d3174691c72" providerId="ADAL" clId="{B2507287-FB73-461A-B48B-14788A7F0ABA}" dt="2022-01-13T02:52:30.998" v="2480" actId="164"/>
          <ac:picMkLst>
            <pc:docMk/>
            <pc:sldMk cId="2469105672" sldId="366"/>
            <ac:picMk id="14" creationId="{D1052AE9-5A77-407A-9B9A-9C59F4885419}"/>
          </ac:picMkLst>
        </pc:picChg>
        <pc:picChg chg="del mod topLvl">
          <ac:chgData name="Shoko Kakuda" userId="40706642-bbdd-4be4-a46a-1d3174691c72" providerId="ADAL" clId="{B2507287-FB73-461A-B48B-14788A7F0ABA}" dt="2022-01-13T02:52:23.165" v="2479" actId="478"/>
          <ac:picMkLst>
            <pc:docMk/>
            <pc:sldMk cId="2469105672" sldId="366"/>
            <ac:picMk id="16" creationId="{D7926B2B-0047-4757-9B6F-42B4BA3E67F1}"/>
          </ac:picMkLst>
        </pc:picChg>
        <pc:picChg chg="mod topLvl">
          <ac:chgData name="Shoko Kakuda" userId="40706642-bbdd-4be4-a46a-1d3174691c72" providerId="ADAL" clId="{B2507287-FB73-461A-B48B-14788A7F0ABA}" dt="2022-01-13T02:52:30.998" v="2480" actId="164"/>
          <ac:picMkLst>
            <pc:docMk/>
            <pc:sldMk cId="2469105672" sldId="366"/>
            <ac:picMk id="17" creationId="{F098CA54-2CD7-4147-B770-3A9CF17DD098}"/>
          </ac:picMkLst>
        </pc:picChg>
      </pc:sldChg>
      <pc:sldChg chg="addSp delSp modSp add mod">
        <pc:chgData name="Shoko Kakuda" userId="40706642-bbdd-4be4-a46a-1d3174691c72" providerId="ADAL" clId="{B2507287-FB73-461A-B48B-14788A7F0ABA}" dt="2022-01-13T02:57:17.186" v="2610" actId="1076"/>
        <pc:sldMkLst>
          <pc:docMk/>
          <pc:sldMk cId="539259082" sldId="367"/>
        </pc:sldMkLst>
        <pc:spChg chg="add mod">
          <ac:chgData name="Shoko Kakuda" userId="40706642-bbdd-4be4-a46a-1d3174691c72" providerId="ADAL" clId="{B2507287-FB73-461A-B48B-14788A7F0ABA}" dt="2022-01-13T02:55:43.964" v="2490" actId="1036"/>
          <ac:spMkLst>
            <pc:docMk/>
            <pc:sldMk cId="539259082" sldId="367"/>
            <ac:spMk id="12" creationId="{7F0A1DF7-8C5C-457C-A4D8-9D0853EA9A59}"/>
          </ac:spMkLst>
        </pc:spChg>
        <pc:spChg chg="add mod">
          <ac:chgData name="Shoko Kakuda" userId="40706642-bbdd-4be4-a46a-1d3174691c72" providerId="ADAL" clId="{B2507287-FB73-461A-B48B-14788A7F0ABA}" dt="2022-01-13T02:55:58.360" v="2508" actId="1038"/>
          <ac:spMkLst>
            <pc:docMk/>
            <pc:sldMk cId="539259082" sldId="367"/>
            <ac:spMk id="13" creationId="{EDA03E74-B42D-4163-BF16-9F2D1A77928D}"/>
          </ac:spMkLst>
        </pc:spChg>
        <pc:spChg chg="add mod">
          <ac:chgData name="Shoko Kakuda" userId="40706642-bbdd-4be4-a46a-1d3174691c72" providerId="ADAL" clId="{B2507287-FB73-461A-B48B-14788A7F0ABA}" dt="2022-01-13T02:56:05.771" v="2513" actId="1035"/>
          <ac:spMkLst>
            <pc:docMk/>
            <pc:sldMk cId="539259082" sldId="367"/>
            <ac:spMk id="15" creationId="{409B953A-4670-428B-9F93-643F7BA9BA21}"/>
          </ac:spMkLst>
        </pc:spChg>
        <pc:spChg chg="add mod">
          <ac:chgData name="Shoko Kakuda" userId="40706642-bbdd-4be4-a46a-1d3174691c72" providerId="ADAL" clId="{B2507287-FB73-461A-B48B-14788A7F0ABA}" dt="2022-01-13T02:56:15.189" v="2516" actId="1076"/>
          <ac:spMkLst>
            <pc:docMk/>
            <pc:sldMk cId="539259082" sldId="367"/>
            <ac:spMk id="16" creationId="{E5C3EEE0-1EED-4D6D-8654-EFA450CEDA2F}"/>
          </ac:spMkLst>
        </pc:spChg>
        <pc:spChg chg="add mod">
          <ac:chgData name="Shoko Kakuda" userId="40706642-bbdd-4be4-a46a-1d3174691c72" providerId="ADAL" clId="{B2507287-FB73-461A-B48B-14788A7F0ABA}" dt="2022-01-13T02:56:20.803" v="2518" actId="1076"/>
          <ac:spMkLst>
            <pc:docMk/>
            <pc:sldMk cId="539259082" sldId="367"/>
            <ac:spMk id="18" creationId="{02D05055-FF49-4DC3-8FFF-126C2D1E0C42}"/>
          </ac:spMkLst>
        </pc:spChg>
        <pc:spChg chg="add mod">
          <ac:chgData name="Shoko Kakuda" userId="40706642-bbdd-4be4-a46a-1d3174691c72" providerId="ADAL" clId="{B2507287-FB73-461A-B48B-14788A7F0ABA}" dt="2022-01-13T02:56:35.330" v="2521" actId="14100"/>
          <ac:spMkLst>
            <pc:docMk/>
            <pc:sldMk cId="539259082" sldId="367"/>
            <ac:spMk id="19" creationId="{EAC184C0-7690-448B-8937-32C9470972C8}"/>
          </ac:spMkLst>
        </pc:spChg>
        <pc:spChg chg="add mod">
          <ac:chgData name="Shoko Kakuda" userId="40706642-bbdd-4be4-a46a-1d3174691c72" providerId="ADAL" clId="{B2507287-FB73-461A-B48B-14788A7F0ABA}" dt="2022-01-13T02:56:48.622" v="2526" actId="14100"/>
          <ac:spMkLst>
            <pc:docMk/>
            <pc:sldMk cId="539259082" sldId="367"/>
            <ac:spMk id="20" creationId="{99896B3E-11D8-43B7-9834-09ABE7F997B8}"/>
          </ac:spMkLst>
        </pc:spChg>
        <pc:spChg chg="add del mod">
          <ac:chgData name="Shoko Kakuda" userId="40706642-bbdd-4be4-a46a-1d3174691c72" providerId="ADAL" clId="{B2507287-FB73-461A-B48B-14788A7F0ABA}" dt="2022-01-13T02:57:00.473" v="2530" actId="478"/>
          <ac:spMkLst>
            <pc:docMk/>
            <pc:sldMk cId="539259082" sldId="367"/>
            <ac:spMk id="21" creationId="{6F64CD5A-384E-474A-B77B-24F868DB0400}"/>
          </ac:spMkLst>
        </pc:spChg>
        <pc:spChg chg="add mod">
          <ac:chgData name="Shoko Kakuda" userId="40706642-bbdd-4be4-a46a-1d3174691c72" providerId="ADAL" clId="{B2507287-FB73-461A-B48B-14788A7F0ABA}" dt="2022-01-13T02:57:13.103" v="2608" actId="1038"/>
          <ac:spMkLst>
            <pc:docMk/>
            <pc:sldMk cId="539259082" sldId="367"/>
            <ac:spMk id="22" creationId="{A04C1F37-D654-4123-8CED-D7D3F1D28231}"/>
          </ac:spMkLst>
        </pc:spChg>
        <pc:spChg chg="add mod">
          <ac:chgData name="Shoko Kakuda" userId="40706642-bbdd-4be4-a46a-1d3174691c72" providerId="ADAL" clId="{B2507287-FB73-461A-B48B-14788A7F0ABA}" dt="2022-01-13T02:57:17.186" v="2610" actId="1076"/>
          <ac:spMkLst>
            <pc:docMk/>
            <pc:sldMk cId="539259082" sldId="367"/>
            <ac:spMk id="23" creationId="{188A8CFA-A5FD-48A5-8BDC-C5B24E8817F5}"/>
          </ac:spMkLst>
        </pc:spChg>
        <pc:picChg chg="mod">
          <ac:chgData name="Shoko Kakuda" userId="40706642-bbdd-4be4-a46a-1d3174691c72" providerId="ADAL" clId="{B2507287-FB73-461A-B48B-14788A7F0ABA}" dt="2022-01-13T02:56:56.112" v="2529" actId="1076"/>
          <ac:picMkLst>
            <pc:docMk/>
            <pc:sldMk cId="539259082" sldId="367"/>
            <ac:picMk id="9" creationId="{00000000-0000-0000-0000-000000000000}"/>
          </ac:picMkLst>
        </pc:picChg>
      </pc:sldChg>
      <pc:sldChg chg="addSp delSp modSp add mod delAnim">
        <pc:chgData name="Shoko Kakuda" userId="40706642-bbdd-4be4-a46a-1d3174691c72" providerId="ADAL" clId="{B2507287-FB73-461A-B48B-14788A7F0ABA}" dt="2022-01-13T04:35:40.077" v="4930" actId="1076"/>
        <pc:sldMkLst>
          <pc:docMk/>
          <pc:sldMk cId="2102779994" sldId="368"/>
        </pc:sldMkLst>
        <pc:spChg chg="add del mod">
          <ac:chgData name="Shoko Kakuda" userId="40706642-bbdd-4be4-a46a-1d3174691c72" providerId="ADAL" clId="{B2507287-FB73-461A-B48B-14788A7F0ABA}" dt="2022-01-13T02:57:41.326" v="2616" actId="478"/>
          <ac:spMkLst>
            <pc:docMk/>
            <pc:sldMk cId="2102779994" sldId="368"/>
            <ac:spMk id="4" creationId="{3DAB045E-6F41-40E8-98C4-115B505C1E93}"/>
          </ac:spMkLst>
        </pc:spChg>
        <pc:spChg chg="add mod">
          <ac:chgData name="Shoko Kakuda" userId="40706642-bbdd-4be4-a46a-1d3174691c72" providerId="ADAL" clId="{B2507287-FB73-461A-B48B-14788A7F0ABA}" dt="2022-01-13T04:35:40.077" v="4930" actId="1076"/>
          <ac:spMkLst>
            <pc:docMk/>
            <pc:sldMk cId="2102779994" sldId="368"/>
            <ac:spMk id="5" creationId="{3769A488-886E-4C62-9C43-5220B44BA806}"/>
          </ac:spMkLst>
        </pc:spChg>
        <pc:grpChg chg="del">
          <ac:chgData name="Shoko Kakuda" userId="40706642-bbdd-4be4-a46a-1d3174691c72" providerId="ADAL" clId="{B2507287-FB73-461A-B48B-14788A7F0ABA}" dt="2022-01-13T02:57:36.578" v="2614" actId="478"/>
          <ac:grpSpMkLst>
            <pc:docMk/>
            <pc:sldMk cId="2102779994" sldId="368"/>
            <ac:grpSpMk id="3" creationId="{1DA5AAD3-E02E-497C-AD34-8DF44D4FC7C1}"/>
          </ac:grpSpMkLst>
        </pc:grpChg>
        <pc:picChg chg="del">
          <ac:chgData name="Shoko Kakuda" userId="40706642-bbdd-4be4-a46a-1d3174691c72" providerId="ADAL" clId="{B2507287-FB73-461A-B48B-14788A7F0ABA}" dt="2022-01-13T02:57:37.728" v="2615" actId="478"/>
          <ac:picMkLst>
            <pc:docMk/>
            <pc:sldMk cId="2102779994" sldId="368"/>
            <ac:picMk id="6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2:57:34.448" v="2612" actId="478"/>
          <ac:picMkLst>
            <pc:docMk/>
            <pc:sldMk cId="2102779994" sldId="368"/>
            <ac:picMk id="7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2:57:35.381" v="2613" actId="478"/>
          <ac:picMkLst>
            <pc:docMk/>
            <pc:sldMk cId="2102779994" sldId="368"/>
            <ac:picMk id="8" creationId="{00000000-0000-0000-0000-000000000000}"/>
          </ac:picMkLst>
        </pc:picChg>
        <pc:picChg chg="del mod">
          <ac:chgData name="Shoko Kakuda" userId="40706642-bbdd-4be4-a46a-1d3174691c72" providerId="ADAL" clId="{B2507287-FB73-461A-B48B-14788A7F0ABA}" dt="2022-01-13T02:58:20.764" v="2685" actId="478"/>
          <ac:picMkLst>
            <pc:docMk/>
            <pc:sldMk cId="2102779994" sldId="368"/>
            <ac:picMk id="9" creationId="{00000000-0000-0000-0000-000000000000}"/>
          </ac:picMkLst>
        </pc:picChg>
        <pc:picChg chg="del mod">
          <ac:chgData name="Shoko Kakuda" userId="40706642-bbdd-4be4-a46a-1d3174691c72" providerId="ADAL" clId="{B2507287-FB73-461A-B48B-14788A7F0ABA}" dt="2022-01-13T02:57:59.731" v="2680" actId="478"/>
          <ac:picMkLst>
            <pc:docMk/>
            <pc:sldMk cId="2102779994" sldId="368"/>
            <ac:picMk id="11" creationId="{9CA1E918-6111-4B91-8270-6AF9A0D1782A}"/>
          </ac:picMkLst>
        </pc:picChg>
        <pc:picChg chg="add mod ord">
          <ac:chgData name="Shoko Kakuda" userId="40706642-bbdd-4be4-a46a-1d3174691c72" providerId="ADAL" clId="{B2507287-FB73-461A-B48B-14788A7F0ABA}" dt="2022-01-13T04:34:09.486" v="4763" actId="1076"/>
          <ac:picMkLst>
            <pc:docMk/>
            <pc:sldMk cId="2102779994" sldId="368"/>
            <ac:picMk id="13" creationId="{24A1C249-58BE-400C-B668-B63F7FFAFED4}"/>
          </ac:picMkLst>
        </pc:picChg>
        <pc:picChg chg="add del mod">
          <ac:chgData name="Shoko Kakuda" userId="40706642-bbdd-4be4-a46a-1d3174691c72" providerId="ADAL" clId="{B2507287-FB73-461A-B48B-14788A7F0ABA}" dt="2022-01-13T02:58:44.022" v="2691" actId="478"/>
          <ac:picMkLst>
            <pc:docMk/>
            <pc:sldMk cId="2102779994" sldId="368"/>
            <ac:picMk id="15" creationId="{96FBC183-422D-4F90-BCCE-A8E6B118211B}"/>
          </ac:picMkLst>
        </pc:picChg>
        <pc:picChg chg="add mod modCrop">
          <ac:chgData name="Shoko Kakuda" userId="40706642-bbdd-4be4-a46a-1d3174691c72" providerId="ADAL" clId="{B2507287-FB73-461A-B48B-14788A7F0ABA}" dt="2022-01-13T04:35:25.233" v="4929" actId="1076"/>
          <ac:picMkLst>
            <pc:docMk/>
            <pc:sldMk cId="2102779994" sldId="368"/>
            <ac:picMk id="16" creationId="{8D4F3FB9-2940-4C7F-AB0A-ADF1680D28D7}"/>
          </ac:picMkLst>
        </pc:picChg>
      </pc:sldChg>
      <pc:sldChg chg="addSp modSp add mod">
        <pc:chgData name="Shoko Kakuda" userId="40706642-bbdd-4be4-a46a-1d3174691c72" providerId="ADAL" clId="{B2507287-FB73-461A-B48B-14788A7F0ABA}" dt="2022-01-13T04:46:53.161" v="5050" actId="164"/>
        <pc:sldMkLst>
          <pc:docMk/>
          <pc:sldMk cId="3938796481" sldId="369"/>
        </pc:sldMkLst>
        <pc:spChg chg="add mod">
          <ac:chgData name="Shoko Kakuda" userId="40706642-bbdd-4be4-a46a-1d3174691c72" providerId="ADAL" clId="{B2507287-FB73-461A-B48B-14788A7F0ABA}" dt="2022-01-13T04:46:53.161" v="5050" actId="164"/>
          <ac:spMkLst>
            <pc:docMk/>
            <pc:sldMk cId="3938796481" sldId="369"/>
            <ac:spMk id="9" creationId="{0C7B60AC-D1DD-427C-9B4D-30588F35923D}"/>
          </ac:spMkLst>
        </pc:spChg>
        <pc:spChg chg="add mod">
          <ac:chgData name="Shoko Kakuda" userId="40706642-bbdd-4be4-a46a-1d3174691c72" providerId="ADAL" clId="{B2507287-FB73-461A-B48B-14788A7F0ABA}" dt="2022-01-13T04:46:53.161" v="5050" actId="164"/>
          <ac:spMkLst>
            <pc:docMk/>
            <pc:sldMk cId="3938796481" sldId="369"/>
            <ac:spMk id="10" creationId="{53EC7A9F-102E-4B58-A9F3-C210CBE05ECA}"/>
          </ac:spMkLst>
        </pc:spChg>
        <pc:spChg chg="add mod">
          <ac:chgData name="Shoko Kakuda" userId="40706642-bbdd-4be4-a46a-1d3174691c72" providerId="ADAL" clId="{B2507287-FB73-461A-B48B-14788A7F0ABA}" dt="2022-01-13T04:46:53.161" v="5050" actId="164"/>
          <ac:spMkLst>
            <pc:docMk/>
            <pc:sldMk cId="3938796481" sldId="369"/>
            <ac:spMk id="11" creationId="{14F1D5E7-4EB1-430F-92AC-95B385ADC7A7}"/>
          </ac:spMkLst>
        </pc:spChg>
        <pc:grpChg chg="add mod">
          <ac:chgData name="Shoko Kakuda" userId="40706642-bbdd-4be4-a46a-1d3174691c72" providerId="ADAL" clId="{B2507287-FB73-461A-B48B-14788A7F0ABA}" dt="2022-01-13T04:46:53.161" v="5050" actId="164"/>
          <ac:grpSpMkLst>
            <pc:docMk/>
            <pc:sldMk cId="3938796481" sldId="369"/>
            <ac:grpSpMk id="2" creationId="{495AC20F-2F14-4923-8959-F8EE81E255FF}"/>
          </ac:grpSpMkLst>
        </pc:grpChg>
        <pc:picChg chg="mod">
          <ac:chgData name="Shoko Kakuda" userId="40706642-bbdd-4be4-a46a-1d3174691c72" providerId="ADAL" clId="{B2507287-FB73-461A-B48B-14788A7F0ABA}" dt="2022-01-13T04:46:53.161" v="5050" actId="164"/>
          <ac:picMkLst>
            <pc:docMk/>
            <pc:sldMk cId="3938796481" sldId="369"/>
            <ac:picMk id="12" creationId="{4D82CF93-C99D-458A-A0AA-8E973DCCF9D7}"/>
          </ac:picMkLst>
        </pc:picChg>
      </pc:sldChg>
      <pc:sldChg chg="addSp modSp add mod">
        <pc:chgData name="Shoko Kakuda" userId="40706642-bbdd-4be4-a46a-1d3174691c72" providerId="ADAL" clId="{B2507287-FB73-461A-B48B-14788A7F0ABA}" dt="2022-01-13T04:47:57.290" v="5066" actId="164"/>
        <pc:sldMkLst>
          <pc:docMk/>
          <pc:sldMk cId="992396361" sldId="370"/>
        </pc:sldMkLst>
        <pc:spChg chg="add mod">
          <ac:chgData name="Shoko Kakuda" userId="40706642-bbdd-4be4-a46a-1d3174691c72" providerId="ADAL" clId="{B2507287-FB73-461A-B48B-14788A7F0ABA}" dt="2022-01-13T04:47:57.290" v="5066" actId="164"/>
          <ac:spMkLst>
            <pc:docMk/>
            <pc:sldMk cId="992396361" sldId="370"/>
            <ac:spMk id="2" creationId="{A4F67B17-49F1-4A16-9B35-E6B0CAFD2C7E}"/>
          </ac:spMkLst>
        </pc:spChg>
        <pc:spChg chg="add mod">
          <ac:chgData name="Shoko Kakuda" userId="40706642-bbdd-4be4-a46a-1d3174691c72" providerId="ADAL" clId="{B2507287-FB73-461A-B48B-14788A7F0ABA}" dt="2022-01-13T04:47:57.290" v="5066" actId="164"/>
          <ac:spMkLst>
            <pc:docMk/>
            <pc:sldMk cId="992396361" sldId="370"/>
            <ac:spMk id="8" creationId="{30448978-AA13-47A0-9344-1099F0F1443E}"/>
          </ac:spMkLst>
        </pc:spChg>
        <pc:spChg chg="add mod">
          <ac:chgData name="Shoko Kakuda" userId="40706642-bbdd-4be4-a46a-1d3174691c72" providerId="ADAL" clId="{B2507287-FB73-461A-B48B-14788A7F0ABA}" dt="2022-01-13T04:47:57.290" v="5066" actId="164"/>
          <ac:spMkLst>
            <pc:docMk/>
            <pc:sldMk cId="992396361" sldId="370"/>
            <ac:spMk id="10" creationId="{1C89AC01-3A33-4250-AB71-FA44092B9264}"/>
          </ac:spMkLst>
        </pc:spChg>
        <pc:grpChg chg="add mod">
          <ac:chgData name="Shoko Kakuda" userId="40706642-bbdd-4be4-a46a-1d3174691c72" providerId="ADAL" clId="{B2507287-FB73-461A-B48B-14788A7F0ABA}" dt="2022-01-13T04:47:57.290" v="5066" actId="164"/>
          <ac:grpSpMkLst>
            <pc:docMk/>
            <pc:sldMk cId="992396361" sldId="370"/>
            <ac:grpSpMk id="3" creationId="{43B353E7-A4F4-4B04-A374-6932888D7063}"/>
          </ac:grpSpMkLst>
        </pc:grpChg>
        <pc:picChg chg="add mod">
          <ac:chgData name="Shoko Kakuda" userId="40706642-bbdd-4be4-a46a-1d3174691c72" providerId="ADAL" clId="{B2507287-FB73-461A-B48B-14788A7F0ABA}" dt="2022-01-13T04:25:52.558" v="4047" actId="1076"/>
          <ac:picMkLst>
            <pc:docMk/>
            <pc:sldMk cId="992396361" sldId="370"/>
            <ac:picMk id="4" creationId="{52C31B4D-7754-4535-9DCB-2A0F9B1EC210}"/>
          </ac:picMkLst>
        </pc:picChg>
        <pc:picChg chg="mod">
          <ac:chgData name="Shoko Kakuda" userId="40706642-bbdd-4be4-a46a-1d3174691c72" providerId="ADAL" clId="{B2507287-FB73-461A-B48B-14788A7F0ABA}" dt="2022-01-13T04:47:57.290" v="5066" actId="164"/>
          <ac:picMkLst>
            <pc:docMk/>
            <pc:sldMk cId="992396361" sldId="370"/>
            <ac:picMk id="9" creationId="{85C12633-045E-4A95-8153-3A2DB81D8E8C}"/>
          </ac:picMkLst>
        </pc:picChg>
      </pc:sldChg>
      <pc:sldChg chg="addSp modSp add mod">
        <pc:chgData name="Shoko Kakuda" userId="40706642-bbdd-4be4-a46a-1d3174691c72" providerId="ADAL" clId="{B2507287-FB73-461A-B48B-14788A7F0ABA}" dt="2022-01-13T04:48:13.297" v="5072" actId="164"/>
        <pc:sldMkLst>
          <pc:docMk/>
          <pc:sldMk cId="1189634101" sldId="371"/>
        </pc:sldMkLst>
        <pc:spChg chg="add mod">
          <ac:chgData name="Shoko Kakuda" userId="40706642-bbdd-4be4-a46a-1d3174691c72" providerId="ADAL" clId="{B2507287-FB73-461A-B48B-14788A7F0ABA}" dt="2022-01-13T04:48:13.297" v="5072" actId="164"/>
          <ac:spMkLst>
            <pc:docMk/>
            <pc:sldMk cId="1189634101" sldId="371"/>
            <ac:spMk id="7" creationId="{EC739863-CB43-4C68-81DB-512AE54BC97B}"/>
          </ac:spMkLst>
        </pc:spChg>
        <pc:spChg chg="add mod">
          <ac:chgData name="Shoko Kakuda" userId="40706642-bbdd-4be4-a46a-1d3174691c72" providerId="ADAL" clId="{B2507287-FB73-461A-B48B-14788A7F0ABA}" dt="2022-01-13T04:48:13.297" v="5072" actId="164"/>
          <ac:spMkLst>
            <pc:docMk/>
            <pc:sldMk cId="1189634101" sldId="371"/>
            <ac:spMk id="10" creationId="{B1E90328-49A1-4201-BBB9-C10ED965047D}"/>
          </ac:spMkLst>
        </pc:spChg>
        <pc:spChg chg="add mod">
          <ac:chgData name="Shoko Kakuda" userId="40706642-bbdd-4be4-a46a-1d3174691c72" providerId="ADAL" clId="{B2507287-FB73-461A-B48B-14788A7F0ABA}" dt="2022-01-13T04:48:13.297" v="5072" actId="164"/>
          <ac:spMkLst>
            <pc:docMk/>
            <pc:sldMk cId="1189634101" sldId="371"/>
            <ac:spMk id="11" creationId="{C38943DA-8D94-4790-868F-28ED76BC4069}"/>
          </ac:spMkLst>
        </pc:spChg>
        <pc:grpChg chg="add mod">
          <ac:chgData name="Shoko Kakuda" userId="40706642-bbdd-4be4-a46a-1d3174691c72" providerId="ADAL" clId="{B2507287-FB73-461A-B48B-14788A7F0ABA}" dt="2022-01-13T04:48:13.297" v="5072" actId="164"/>
          <ac:grpSpMkLst>
            <pc:docMk/>
            <pc:sldMk cId="1189634101" sldId="371"/>
            <ac:grpSpMk id="2" creationId="{AA9A81C4-F616-4D3B-8BE0-3137531FD1DD}"/>
          </ac:grpSpMkLst>
        </pc:grpChg>
        <pc:picChg chg="add mod">
          <ac:chgData name="Shoko Kakuda" userId="40706642-bbdd-4be4-a46a-1d3174691c72" providerId="ADAL" clId="{B2507287-FB73-461A-B48B-14788A7F0ABA}" dt="2022-01-13T04:27:43.803" v="4258" actId="1076"/>
          <ac:picMkLst>
            <pc:docMk/>
            <pc:sldMk cId="1189634101" sldId="371"/>
            <ac:picMk id="3" creationId="{3A8AE7A2-13EA-4296-857D-F82691CA9604}"/>
          </ac:picMkLst>
        </pc:picChg>
        <pc:picChg chg="mod">
          <ac:chgData name="Shoko Kakuda" userId="40706642-bbdd-4be4-a46a-1d3174691c72" providerId="ADAL" clId="{B2507287-FB73-461A-B48B-14788A7F0ABA}" dt="2022-01-13T04:48:13.297" v="5072" actId="164"/>
          <ac:picMkLst>
            <pc:docMk/>
            <pc:sldMk cId="1189634101" sldId="371"/>
            <ac:picMk id="4" creationId="{00000000-0000-0000-0000-000000000000}"/>
          </ac:picMkLst>
        </pc:picChg>
      </pc:sldChg>
      <pc:sldChg chg="addSp delSp modSp add mod">
        <pc:chgData name="Shoko Kakuda" userId="40706642-bbdd-4be4-a46a-1d3174691c72" providerId="ADAL" clId="{B2507287-FB73-461A-B48B-14788A7F0ABA}" dt="2022-01-13T04:30:07.832" v="4477" actId="1076"/>
        <pc:sldMkLst>
          <pc:docMk/>
          <pc:sldMk cId="1640778321" sldId="372"/>
        </pc:sldMkLst>
        <pc:picChg chg="mod">
          <ac:chgData name="Shoko Kakuda" userId="40706642-bbdd-4be4-a46a-1d3174691c72" providerId="ADAL" clId="{B2507287-FB73-461A-B48B-14788A7F0ABA}" dt="2022-01-13T04:29:54.592" v="4473" actId="1076"/>
          <ac:picMkLst>
            <pc:docMk/>
            <pc:sldMk cId="1640778321" sldId="372"/>
            <ac:picMk id="4" creationId="{00000000-0000-0000-0000-000000000000}"/>
          </ac:picMkLst>
        </pc:picChg>
        <pc:picChg chg="mod">
          <ac:chgData name="Shoko Kakuda" userId="40706642-bbdd-4be4-a46a-1d3174691c72" providerId="ADAL" clId="{B2507287-FB73-461A-B48B-14788A7F0ABA}" dt="2022-01-13T04:30:07.832" v="4477" actId="1076"/>
          <ac:picMkLst>
            <pc:docMk/>
            <pc:sldMk cId="1640778321" sldId="372"/>
            <ac:picMk id="6" creationId="{00000000-0000-0000-0000-000000000000}"/>
          </ac:picMkLst>
        </pc:picChg>
        <pc:picChg chg="del">
          <ac:chgData name="Shoko Kakuda" userId="40706642-bbdd-4be4-a46a-1d3174691c72" providerId="ADAL" clId="{B2507287-FB73-461A-B48B-14788A7F0ABA}" dt="2022-01-13T04:29:12.616" v="4461" actId="478"/>
          <ac:picMkLst>
            <pc:docMk/>
            <pc:sldMk cId="1640778321" sldId="372"/>
            <ac:picMk id="9" creationId="{4928AED4-F1B9-46D5-929D-DE5D910994C1}"/>
          </ac:picMkLst>
        </pc:picChg>
        <pc:picChg chg="add mod ord">
          <ac:chgData name="Shoko Kakuda" userId="40706642-bbdd-4be4-a46a-1d3174691c72" providerId="ADAL" clId="{B2507287-FB73-461A-B48B-14788A7F0ABA}" dt="2022-01-13T04:30:05.392" v="4476" actId="1076"/>
          <ac:picMkLst>
            <pc:docMk/>
            <pc:sldMk cId="1640778321" sldId="372"/>
            <ac:picMk id="10" creationId="{033BD478-48DE-4AC2-A5D2-04B924E38D26}"/>
          </ac:picMkLst>
        </pc:picChg>
      </pc:sldChg>
      <pc:sldChg chg="addSp modSp add mod">
        <pc:chgData name="Shoko Kakuda" userId="40706642-bbdd-4be4-a46a-1d3174691c72" providerId="ADAL" clId="{B2507287-FB73-461A-B48B-14788A7F0ABA}" dt="2022-01-13T04:31:41.968" v="4589" actId="1037"/>
        <pc:sldMkLst>
          <pc:docMk/>
          <pc:sldMk cId="971803455" sldId="373"/>
        </pc:sldMkLst>
        <pc:spChg chg="add mod">
          <ac:chgData name="Shoko Kakuda" userId="40706642-bbdd-4be4-a46a-1d3174691c72" providerId="ADAL" clId="{B2507287-FB73-461A-B48B-14788A7F0ABA}" dt="2022-01-13T04:31:03.239" v="4566" actId="1035"/>
          <ac:spMkLst>
            <pc:docMk/>
            <pc:sldMk cId="971803455" sldId="373"/>
            <ac:spMk id="9" creationId="{103C0A8D-55C8-417F-A760-5AB3F6E58B46}"/>
          </ac:spMkLst>
        </pc:spChg>
        <pc:spChg chg="add mod">
          <ac:chgData name="Shoko Kakuda" userId="40706642-bbdd-4be4-a46a-1d3174691c72" providerId="ADAL" clId="{B2507287-FB73-461A-B48B-14788A7F0ABA}" dt="2022-01-13T04:31:11.107" v="4569" actId="14100"/>
          <ac:spMkLst>
            <pc:docMk/>
            <pc:sldMk cId="971803455" sldId="373"/>
            <ac:spMk id="11" creationId="{4B477DF8-80EA-4112-8F79-CB434E860BE5}"/>
          </ac:spMkLst>
        </pc:spChg>
        <pc:spChg chg="add mod">
          <ac:chgData name="Shoko Kakuda" userId="40706642-bbdd-4be4-a46a-1d3174691c72" providerId="ADAL" clId="{B2507287-FB73-461A-B48B-14788A7F0ABA}" dt="2022-01-13T04:31:19.941" v="4575" actId="1035"/>
          <ac:spMkLst>
            <pc:docMk/>
            <pc:sldMk cId="971803455" sldId="373"/>
            <ac:spMk id="12" creationId="{EB01F79C-7C8D-4742-A5E7-64E0315B7BBE}"/>
          </ac:spMkLst>
        </pc:spChg>
        <pc:spChg chg="add mod">
          <ac:chgData name="Shoko Kakuda" userId="40706642-bbdd-4be4-a46a-1d3174691c72" providerId="ADAL" clId="{B2507287-FB73-461A-B48B-14788A7F0ABA}" dt="2022-01-13T04:31:27.554" v="4581" actId="1036"/>
          <ac:spMkLst>
            <pc:docMk/>
            <pc:sldMk cId="971803455" sldId="373"/>
            <ac:spMk id="13" creationId="{02BD5536-20CA-4260-9339-C8C7E0577AFB}"/>
          </ac:spMkLst>
        </pc:spChg>
        <pc:spChg chg="add mod">
          <ac:chgData name="Shoko Kakuda" userId="40706642-bbdd-4be4-a46a-1d3174691c72" providerId="ADAL" clId="{B2507287-FB73-461A-B48B-14788A7F0ABA}" dt="2022-01-13T04:31:41.968" v="4589" actId="1037"/>
          <ac:spMkLst>
            <pc:docMk/>
            <pc:sldMk cId="971803455" sldId="373"/>
            <ac:spMk id="14" creationId="{3CA6D36B-C138-48D9-8FA4-1D6BB5F5C4DA}"/>
          </ac:spMkLst>
        </pc:spChg>
      </pc:sldChg>
    </pc:docChg>
  </pc:docChgLst>
  <pc:docChgLst>
    <pc:chgData name="Shoko Kakuda" userId="40706642-bbdd-4be4-a46a-1d3174691c72" providerId="ADAL" clId="{2EB47E6F-27D4-46C8-85A5-6A71DE60678D}"/>
    <pc:docChg chg="custSel modSld">
      <pc:chgData name="Shoko Kakuda" userId="40706642-bbdd-4be4-a46a-1d3174691c72" providerId="ADAL" clId="{2EB47E6F-27D4-46C8-85A5-6A71DE60678D}" dt="2022-01-13T08:19:16.358" v="133"/>
      <pc:docMkLst>
        <pc:docMk/>
      </pc:docMkLst>
      <pc:sldChg chg="delSp modSp mod">
        <pc:chgData name="Shoko Kakuda" userId="40706642-bbdd-4be4-a46a-1d3174691c72" providerId="ADAL" clId="{2EB47E6F-27D4-46C8-85A5-6A71DE60678D}" dt="2022-01-13T08:18:03.452" v="115" actId="1076"/>
        <pc:sldMkLst>
          <pc:docMk/>
          <pc:sldMk cId="3880498922" sldId="269"/>
        </pc:sldMkLst>
        <pc:spChg chg="del">
          <ac:chgData name="Shoko Kakuda" userId="40706642-bbdd-4be4-a46a-1d3174691c72" providerId="ADAL" clId="{2EB47E6F-27D4-46C8-85A5-6A71DE60678D}" dt="2022-01-13T08:17:57.533" v="114" actId="478"/>
          <ac:spMkLst>
            <pc:docMk/>
            <pc:sldMk cId="3880498922" sldId="269"/>
            <ac:spMk id="2" creationId="{00000000-0000-0000-0000-000000000000}"/>
          </ac:spMkLst>
        </pc:spChg>
        <pc:spChg chg="del">
          <ac:chgData name="Shoko Kakuda" userId="40706642-bbdd-4be4-a46a-1d3174691c72" providerId="ADAL" clId="{2EB47E6F-27D4-46C8-85A5-6A71DE60678D}" dt="2022-01-13T08:17:49.733" v="112" actId="478"/>
          <ac:spMkLst>
            <pc:docMk/>
            <pc:sldMk cId="3880498922" sldId="269"/>
            <ac:spMk id="3" creationId="{00000000-0000-0000-0000-000000000000}"/>
          </ac:spMkLst>
        </pc:spChg>
        <pc:picChg chg="mod">
          <ac:chgData name="Shoko Kakuda" userId="40706642-bbdd-4be4-a46a-1d3174691c72" providerId="ADAL" clId="{2EB47E6F-27D4-46C8-85A5-6A71DE60678D}" dt="2022-01-13T08:18:03.452" v="115" actId="1076"/>
          <ac:picMkLst>
            <pc:docMk/>
            <pc:sldMk cId="3880498922" sldId="269"/>
            <ac:picMk id="6" creationId="{99652DDA-068E-47C8-896B-F6108B09E968}"/>
          </ac:picMkLst>
        </pc:picChg>
        <pc:picChg chg="mod">
          <ac:chgData name="Shoko Kakuda" userId="40706642-bbdd-4be4-a46a-1d3174691c72" providerId="ADAL" clId="{2EB47E6F-27D4-46C8-85A5-6A71DE60678D}" dt="2022-01-13T08:17:42.350" v="111" actId="1076"/>
          <ac:picMkLst>
            <pc:docMk/>
            <pc:sldMk cId="3880498922" sldId="269"/>
            <ac:picMk id="10" creationId="{00000000-0000-0000-0000-000000000000}"/>
          </ac:picMkLst>
        </pc:picChg>
      </pc:sldChg>
      <pc:sldChg chg="delSp modSp mod setBg">
        <pc:chgData name="Shoko Kakuda" userId="40706642-bbdd-4be4-a46a-1d3174691c72" providerId="ADAL" clId="{2EB47E6F-27D4-46C8-85A5-6A71DE60678D}" dt="2022-01-13T08:18:53.526" v="127"/>
        <pc:sldMkLst>
          <pc:docMk/>
          <pc:sldMk cId="3387129225" sldId="301"/>
        </pc:sldMkLst>
        <pc:spChg chg="del">
          <ac:chgData name="Shoko Kakuda" userId="40706642-bbdd-4be4-a46a-1d3174691c72" providerId="ADAL" clId="{2EB47E6F-27D4-46C8-85A5-6A71DE60678D}" dt="2022-01-13T08:18:30.208" v="122" actId="478"/>
          <ac:spMkLst>
            <pc:docMk/>
            <pc:sldMk cId="3387129225" sldId="301"/>
            <ac:spMk id="2" creationId="{00000000-0000-0000-0000-000000000000}"/>
          </ac:spMkLst>
        </pc:spChg>
        <pc:spChg chg="del">
          <ac:chgData name="Shoko Kakuda" userId="40706642-bbdd-4be4-a46a-1d3174691c72" providerId="ADAL" clId="{2EB47E6F-27D4-46C8-85A5-6A71DE60678D}" dt="2022-01-13T08:18:33.774" v="123" actId="478"/>
          <ac:spMkLst>
            <pc:docMk/>
            <pc:sldMk cId="3387129225" sldId="301"/>
            <ac:spMk id="3" creationId="{00000000-0000-0000-0000-000000000000}"/>
          </ac:spMkLst>
        </pc:spChg>
        <pc:picChg chg="del">
          <ac:chgData name="Shoko Kakuda" userId="40706642-bbdd-4be4-a46a-1d3174691c72" providerId="ADAL" clId="{2EB47E6F-27D4-46C8-85A5-6A71DE60678D}" dt="2022-01-13T08:18:27.585" v="121" actId="21"/>
          <ac:picMkLst>
            <pc:docMk/>
            <pc:sldMk cId="3387129225" sldId="301"/>
            <ac:picMk id="4" creationId="{00000000-0000-0000-0000-000000000000}"/>
          </ac:picMkLst>
        </pc:picChg>
        <pc:picChg chg="mod">
          <ac:chgData name="Shoko Kakuda" userId="40706642-bbdd-4be4-a46a-1d3174691c72" providerId="ADAL" clId="{2EB47E6F-27D4-46C8-85A5-6A71DE60678D}" dt="2022-01-13T08:18:37.390" v="124" actId="1076"/>
          <ac:picMkLst>
            <pc:docMk/>
            <pc:sldMk cId="3387129225" sldId="301"/>
            <ac:picMk id="7" creationId="{39A714E6-489C-4A3A-B7B0-54952C84B8C8}"/>
          </ac:picMkLst>
        </pc:picChg>
        <pc:picChg chg="mod">
          <ac:chgData name="Shoko Kakuda" userId="40706642-bbdd-4be4-a46a-1d3174691c72" providerId="ADAL" clId="{2EB47E6F-27D4-46C8-85A5-6A71DE60678D}" dt="2022-01-13T08:18:41.849" v="125" actId="1076"/>
          <ac:picMkLst>
            <pc:docMk/>
            <pc:sldMk cId="3387129225" sldId="301"/>
            <ac:picMk id="11" creationId="{3120FE69-4ABA-4CEA-A0BB-2FE60C72C1F1}"/>
          </ac:picMkLst>
        </pc:picChg>
      </pc:sldChg>
      <pc:sldChg chg="delSp modSp mod">
        <pc:chgData name="Shoko Kakuda" userId="40706642-bbdd-4be4-a46a-1d3174691c72" providerId="ADAL" clId="{2EB47E6F-27D4-46C8-85A5-6A71DE60678D}" dt="2022-01-13T08:14:22.852" v="55" actId="1076"/>
        <pc:sldMkLst>
          <pc:docMk/>
          <pc:sldMk cId="3290083345" sldId="328"/>
        </pc:sldMkLst>
        <pc:spChg chg="del">
          <ac:chgData name="Shoko Kakuda" userId="40706642-bbdd-4be4-a46a-1d3174691c72" providerId="ADAL" clId="{2EB47E6F-27D4-46C8-85A5-6A71DE60678D}" dt="2022-01-13T08:14:01.335" v="46" actId="478"/>
          <ac:spMkLst>
            <pc:docMk/>
            <pc:sldMk cId="3290083345" sldId="328"/>
            <ac:spMk id="2" creationId="{00000000-0000-0000-0000-000000000000}"/>
          </ac:spMkLst>
        </pc:spChg>
        <pc:spChg chg="mod ord">
          <ac:chgData name="Shoko Kakuda" userId="40706642-bbdd-4be4-a46a-1d3174691c72" providerId="ADAL" clId="{2EB47E6F-27D4-46C8-85A5-6A71DE60678D}" dt="2022-01-13T08:14:22.852" v="55" actId="1076"/>
          <ac:spMkLst>
            <pc:docMk/>
            <pc:sldMk cId="3290083345" sldId="328"/>
            <ac:spMk id="16" creationId="{47CC9B79-D147-460B-B729-7979FC5F1A5C}"/>
          </ac:spMkLst>
        </pc:spChg>
        <pc:grpChg chg="mod">
          <ac:chgData name="Shoko Kakuda" userId="40706642-bbdd-4be4-a46a-1d3174691c72" providerId="ADAL" clId="{2EB47E6F-27D4-46C8-85A5-6A71DE60678D}" dt="2022-01-13T08:14:11.176" v="48" actId="1076"/>
          <ac:grpSpMkLst>
            <pc:docMk/>
            <pc:sldMk cId="3290083345" sldId="328"/>
            <ac:grpSpMk id="4" creationId="{7124F086-4EB1-42D3-8AD4-6B6EAF47927F}"/>
          </ac:grpSpMkLst>
        </pc:grpChg>
        <pc:picChg chg="del">
          <ac:chgData name="Shoko Kakuda" userId="40706642-bbdd-4be4-a46a-1d3174691c72" providerId="ADAL" clId="{2EB47E6F-27D4-46C8-85A5-6A71DE60678D}" dt="2022-01-13T08:13:57.770" v="45" actId="478"/>
          <ac:picMkLst>
            <pc:docMk/>
            <pc:sldMk cId="3290083345" sldId="328"/>
            <ac:picMk id="14" creationId="{62E9032A-DE7F-4E4C-B67C-D68712FECEDA}"/>
          </ac:picMkLst>
        </pc:picChg>
      </pc:sldChg>
      <pc:sldChg chg="delSp modSp mod">
        <pc:chgData name="Shoko Kakuda" userId="40706642-bbdd-4be4-a46a-1d3174691c72" providerId="ADAL" clId="{2EB47E6F-27D4-46C8-85A5-6A71DE60678D}" dt="2022-01-13T08:14:44.255" v="63" actId="1076"/>
        <pc:sldMkLst>
          <pc:docMk/>
          <pc:sldMk cId="3636342794" sldId="329"/>
        </pc:sldMkLst>
        <pc:spChg chg="del">
          <ac:chgData name="Shoko Kakuda" userId="40706642-bbdd-4be4-a46a-1d3174691c72" providerId="ADAL" clId="{2EB47E6F-27D4-46C8-85A5-6A71DE60678D}" dt="2022-01-13T08:14:38.969" v="61" actId="478"/>
          <ac:spMkLst>
            <pc:docMk/>
            <pc:sldMk cId="3636342794" sldId="329"/>
            <ac:spMk id="2" creationId="{00000000-0000-0000-0000-000000000000}"/>
          </ac:spMkLst>
        </pc:spChg>
        <pc:picChg chg="mod">
          <ac:chgData name="Shoko Kakuda" userId="40706642-bbdd-4be4-a46a-1d3174691c72" providerId="ADAL" clId="{2EB47E6F-27D4-46C8-85A5-6A71DE60678D}" dt="2022-01-13T08:14:44.255" v="63" actId="1076"/>
          <ac:picMkLst>
            <pc:docMk/>
            <pc:sldMk cId="3636342794" sldId="329"/>
            <ac:picMk id="21" creationId="{DBABF09B-FD8F-41CC-BCB1-775A96525BB8}"/>
          </ac:picMkLst>
        </pc:picChg>
      </pc:sldChg>
      <pc:sldChg chg="delSp modSp mod">
        <pc:chgData name="Shoko Kakuda" userId="40706642-bbdd-4be4-a46a-1d3174691c72" providerId="ADAL" clId="{2EB47E6F-27D4-46C8-85A5-6A71DE60678D}" dt="2022-01-13T08:13:49.459" v="43" actId="1076"/>
        <pc:sldMkLst>
          <pc:docMk/>
          <pc:sldMk cId="2411302321" sldId="330"/>
        </pc:sldMkLst>
        <pc:spChg chg="del">
          <ac:chgData name="Shoko Kakuda" userId="40706642-bbdd-4be4-a46a-1d3174691c72" providerId="ADAL" clId="{2EB47E6F-27D4-46C8-85A5-6A71DE60678D}" dt="2022-01-13T08:13:42.835" v="1" actId="478"/>
          <ac:spMkLst>
            <pc:docMk/>
            <pc:sldMk cId="2411302321" sldId="330"/>
            <ac:spMk id="2" creationId="{00000000-0000-0000-0000-000000000000}"/>
          </ac:spMkLst>
        </pc:spChg>
        <pc:picChg chg="mod">
          <ac:chgData name="Shoko Kakuda" userId="40706642-bbdd-4be4-a46a-1d3174691c72" providerId="ADAL" clId="{2EB47E6F-27D4-46C8-85A5-6A71DE60678D}" dt="2022-01-13T08:13:49.459" v="43" actId="1076"/>
          <ac:picMkLst>
            <pc:docMk/>
            <pc:sldMk cId="2411302321" sldId="330"/>
            <ac:picMk id="9" creationId="{2330DDC6-9F76-4004-9185-72916ADCD88F}"/>
          </ac:picMkLst>
        </pc:picChg>
      </pc:sldChg>
      <pc:sldChg chg="delSp modSp mod">
        <pc:chgData name="Shoko Kakuda" userId="40706642-bbdd-4be4-a46a-1d3174691c72" providerId="ADAL" clId="{2EB47E6F-27D4-46C8-85A5-6A71DE60678D}" dt="2022-01-13T08:14:32.281" v="59" actId="1076"/>
        <pc:sldMkLst>
          <pc:docMk/>
          <pc:sldMk cId="4047458242" sldId="331"/>
        </pc:sldMkLst>
        <pc:spChg chg="del mod">
          <ac:chgData name="Shoko Kakuda" userId="40706642-bbdd-4be4-a46a-1d3174691c72" providerId="ADAL" clId="{2EB47E6F-27D4-46C8-85A5-6A71DE60678D}" dt="2022-01-13T08:14:28.854" v="58" actId="478"/>
          <ac:spMkLst>
            <pc:docMk/>
            <pc:sldMk cId="4047458242" sldId="331"/>
            <ac:spMk id="2" creationId="{00000000-0000-0000-0000-000000000000}"/>
          </ac:spMkLst>
        </pc:spChg>
        <pc:picChg chg="mod">
          <ac:chgData name="Shoko Kakuda" userId="40706642-bbdd-4be4-a46a-1d3174691c72" providerId="ADAL" clId="{2EB47E6F-27D4-46C8-85A5-6A71DE60678D}" dt="2022-01-13T08:14:32.281" v="59" actId="1076"/>
          <ac:picMkLst>
            <pc:docMk/>
            <pc:sldMk cId="4047458242" sldId="331"/>
            <ac:picMk id="10" creationId="{E4A61C15-30C8-47E9-9F7E-F697FD8A4FA3}"/>
          </ac:picMkLst>
        </pc:picChg>
      </pc:sldChg>
      <pc:sldChg chg="modSp mod">
        <pc:chgData name="Shoko Kakuda" userId="40706642-bbdd-4be4-a46a-1d3174691c72" providerId="ADAL" clId="{2EB47E6F-27D4-46C8-85A5-6A71DE60678D}" dt="2022-01-13T08:15:00.314" v="76" actId="1035"/>
        <pc:sldMkLst>
          <pc:docMk/>
          <pc:sldMk cId="925793316" sldId="332"/>
        </pc:sldMkLst>
        <pc:picChg chg="mod">
          <ac:chgData name="Shoko Kakuda" userId="40706642-bbdd-4be4-a46a-1d3174691c72" providerId="ADAL" clId="{2EB47E6F-27D4-46C8-85A5-6A71DE60678D}" dt="2022-01-13T08:15:00.314" v="76" actId="1035"/>
          <ac:picMkLst>
            <pc:docMk/>
            <pc:sldMk cId="925793316" sldId="332"/>
            <ac:picMk id="12" creationId="{25A036E6-D8EB-4AE8-AB18-40454D5508E5}"/>
          </ac:picMkLst>
        </pc:picChg>
      </pc:sldChg>
      <pc:sldChg chg="delSp modSp mod">
        <pc:chgData name="Shoko Kakuda" userId="40706642-bbdd-4be4-a46a-1d3174691c72" providerId="ADAL" clId="{2EB47E6F-27D4-46C8-85A5-6A71DE60678D}" dt="2022-01-13T08:17:32.119" v="110" actId="1076"/>
        <pc:sldMkLst>
          <pc:docMk/>
          <pc:sldMk cId="3187681130" sldId="336"/>
        </pc:sldMkLst>
        <pc:spChg chg="del">
          <ac:chgData name="Shoko Kakuda" userId="40706642-bbdd-4be4-a46a-1d3174691c72" providerId="ADAL" clId="{2EB47E6F-27D4-46C8-85A5-6A71DE60678D}" dt="2022-01-13T08:17:28.145" v="109" actId="478"/>
          <ac:spMkLst>
            <pc:docMk/>
            <pc:sldMk cId="3187681130" sldId="336"/>
            <ac:spMk id="2" creationId="{00000000-0000-0000-0000-000000000000}"/>
          </ac:spMkLst>
        </pc:spChg>
        <pc:picChg chg="mod">
          <ac:chgData name="Shoko Kakuda" userId="40706642-bbdd-4be4-a46a-1d3174691c72" providerId="ADAL" clId="{2EB47E6F-27D4-46C8-85A5-6A71DE60678D}" dt="2022-01-13T08:17:32.119" v="110" actId="1076"/>
          <ac:picMkLst>
            <pc:docMk/>
            <pc:sldMk cId="3187681130" sldId="336"/>
            <ac:picMk id="6" creationId="{4310AC1A-F05C-451E-AE79-4A901730C8DC}"/>
          </ac:picMkLst>
        </pc:picChg>
      </pc:sldChg>
      <pc:sldChg chg="delSp modSp mod setBg">
        <pc:chgData name="Shoko Kakuda" userId="40706642-bbdd-4be4-a46a-1d3174691c72" providerId="ADAL" clId="{2EB47E6F-27D4-46C8-85A5-6A71DE60678D}" dt="2022-01-13T08:19:16.358" v="133"/>
        <pc:sldMkLst>
          <pc:docMk/>
          <pc:sldMk cId="3739891884" sldId="356"/>
        </pc:sldMkLst>
        <pc:spChg chg="del">
          <ac:chgData name="Shoko Kakuda" userId="40706642-bbdd-4be4-a46a-1d3174691c72" providerId="ADAL" clId="{2EB47E6F-27D4-46C8-85A5-6A71DE60678D}" dt="2022-01-13T08:19:05.619" v="131" actId="478"/>
          <ac:spMkLst>
            <pc:docMk/>
            <pc:sldMk cId="3739891884" sldId="356"/>
            <ac:spMk id="2" creationId="{00000000-0000-0000-0000-000000000000}"/>
          </ac:spMkLst>
        </pc:spChg>
        <pc:spChg chg="del">
          <ac:chgData name="Shoko Kakuda" userId="40706642-bbdd-4be4-a46a-1d3174691c72" providerId="ADAL" clId="{2EB47E6F-27D4-46C8-85A5-6A71DE60678D}" dt="2022-01-13T08:19:02.701" v="130" actId="478"/>
          <ac:spMkLst>
            <pc:docMk/>
            <pc:sldMk cId="3739891884" sldId="356"/>
            <ac:spMk id="3" creationId="{00000000-0000-0000-0000-000000000000}"/>
          </ac:spMkLst>
        </pc:spChg>
        <pc:picChg chg="del mod">
          <ac:chgData name="Shoko Kakuda" userId="40706642-bbdd-4be4-a46a-1d3174691c72" providerId="ADAL" clId="{2EB47E6F-27D4-46C8-85A5-6A71DE60678D}" dt="2022-01-13T08:19:00.551" v="129" actId="478"/>
          <ac:picMkLst>
            <pc:docMk/>
            <pc:sldMk cId="3739891884" sldId="356"/>
            <ac:picMk id="4" creationId="{00000000-0000-0000-0000-000000000000}"/>
          </ac:picMkLst>
        </pc:picChg>
        <pc:picChg chg="mod">
          <ac:chgData name="Shoko Kakuda" userId="40706642-bbdd-4be4-a46a-1d3174691c72" providerId="ADAL" clId="{2EB47E6F-27D4-46C8-85A5-6A71DE60678D}" dt="2022-01-13T08:19:10.447" v="132" actId="1076"/>
          <ac:picMkLst>
            <pc:docMk/>
            <pc:sldMk cId="3739891884" sldId="356"/>
            <ac:picMk id="10" creationId="{CA16783A-93D3-4A2D-AA70-9478DF88C53E}"/>
          </ac:picMkLst>
        </pc:picChg>
      </pc:sldChg>
    </pc:docChg>
  </pc:docChgLst>
  <pc:docChgLst>
    <pc:chgData name="Keiko Kojima" userId="6899f029-7342-413a-b38b-6a9d55270ecb" providerId="ADAL" clId="{BE0C779A-5292-4436-883D-F66DA925AB02}"/>
    <pc:docChg chg="modSld">
      <pc:chgData name="Keiko Kojima" userId="6899f029-7342-413a-b38b-6a9d55270ecb" providerId="ADAL" clId="{BE0C779A-5292-4436-883D-F66DA925AB02}" dt="2022-03-27T11:01:58.527" v="3" actId="1582"/>
      <pc:docMkLst>
        <pc:docMk/>
      </pc:docMkLst>
      <pc:sldChg chg="modSp mod">
        <pc:chgData name="Keiko Kojima" userId="6899f029-7342-413a-b38b-6a9d55270ecb" providerId="ADAL" clId="{BE0C779A-5292-4436-883D-F66DA925AB02}" dt="2022-03-27T11:00:27.715" v="0" actId="1582"/>
        <pc:sldMkLst>
          <pc:docMk/>
          <pc:sldMk cId="2889328941" sldId="321"/>
        </pc:sldMkLst>
        <pc:picChg chg="mod">
          <ac:chgData name="Keiko Kojima" userId="6899f029-7342-413a-b38b-6a9d55270ecb" providerId="ADAL" clId="{BE0C779A-5292-4436-883D-F66DA925AB02}" dt="2022-03-27T11:00:27.715" v="0" actId="1582"/>
          <ac:picMkLst>
            <pc:docMk/>
            <pc:sldMk cId="2889328941" sldId="321"/>
            <ac:picMk id="12" creationId="{DB01FA81-DB57-4858-A05A-825CEDFB3BC1}"/>
          </ac:picMkLst>
        </pc:picChg>
      </pc:sldChg>
      <pc:sldChg chg="modSp mod">
        <pc:chgData name="Keiko Kojima" userId="6899f029-7342-413a-b38b-6a9d55270ecb" providerId="ADAL" clId="{BE0C779A-5292-4436-883D-F66DA925AB02}" dt="2022-03-27T11:01:09.977" v="2" actId="1582"/>
        <pc:sldMkLst>
          <pc:docMk/>
          <pc:sldMk cId="925793316" sldId="332"/>
        </pc:sldMkLst>
        <pc:picChg chg="mod">
          <ac:chgData name="Keiko Kojima" userId="6899f029-7342-413a-b38b-6a9d55270ecb" providerId="ADAL" clId="{BE0C779A-5292-4436-883D-F66DA925AB02}" dt="2022-03-27T11:01:09.977" v="2" actId="1582"/>
          <ac:picMkLst>
            <pc:docMk/>
            <pc:sldMk cId="925793316" sldId="332"/>
            <ac:picMk id="15" creationId="{DAB6A0DA-2247-49D8-8EA6-F00D0119E08A}"/>
          </ac:picMkLst>
        </pc:picChg>
      </pc:sldChg>
      <pc:sldChg chg="modSp mod">
        <pc:chgData name="Keiko Kojima" userId="6899f029-7342-413a-b38b-6a9d55270ecb" providerId="ADAL" clId="{BE0C779A-5292-4436-883D-F66DA925AB02}" dt="2022-03-27T11:01:58.527" v="3" actId="1582"/>
        <pc:sldMkLst>
          <pc:docMk/>
          <pc:sldMk cId="808886299" sldId="352"/>
        </pc:sldMkLst>
        <pc:picChg chg="mod">
          <ac:chgData name="Keiko Kojima" userId="6899f029-7342-413a-b38b-6a9d55270ecb" providerId="ADAL" clId="{BE0C779A-5292-4436-883D-F66DA925AB02}" dt="2022-03-27T11:01:58.527" v="3" actId="1582"/>
          <ac:picMkLst>
            <pc:docMk/>
            <pc:sldMk cId="808886299" sldId="352"/>
            <ac:picMk id="10" creationId="{8FD30EFC-BDE2-49C2-9D54-BCF4BC7204CC}"/>
          </ac:picMkLst>
        </pc:picChg>
      </pc:sldChg>
    </pc:docChg>
  </pc:docChgLst>
  <pc:docChgLst>
    <pc:chgData name="Shoko Kakuda" userId="S::kakuda@jfbkk.or.th::40706642-bbdd-4be4-a46a-1d3174691c72" providerId="AD" clId="Web-{44C48EC7-4E28-4494-AE20-67BC2A584557}"/>
    <pc:docChg chg="modSld">
      <pc:chgData name="Shoko Kakuda" userId="S::kakuda@jfbkk.or.th::40706642-bbdd-4be4-a46a-1d3174691c72" providerId="AD" clId="Web-{44C48EC7-4E28-4494-AE20-67BC2A584557}" dt="2022-02-04T04:54:48.106" v="7"/>
      <pc:docMkLst>
        <pc:docMk/>
      </pc:docMkLst>
      <pc:sldChg chg="addSp modSp">
        <pc:chgData name="Shoko Kakuda" userId="S::kakuda@jfbkk.or.th::40706642-bbdd-4be4-a46a-1d3174691c72" providerId="AD" clId="Web-{44C48EC7-4E28-4494-AE20-67BC2A584557}" dt="2022-02-04T04:54:11.340" v="3" actId="1076"/>
        <pc:sldMkLst>
          <pc:docMk/>
          <pc:sldMk cId="2746101486" sldId="324"/>
        </pc:sldMkLst>
        <pc:picChg chg="add mod">
          <ac:chgData name="Shoko Kakuda" userId="S::kakuda@jfbkk.or.th::40706642-bbdd-4be4-a46a-1d3174691c72" providerId="AD" clId="Web-{44C48EC7-4E28-4494-AE20-67BC2A584557}" dt="2022-02-04T04:54:11.340" v="3" actId="1076"/>
          <ac:picMkLst>
            <pc:docMk/>
            <pc:sldMk cId="2746101486" sldId="324"/>
            <ac:picMk id="2" creationId="{5AD0E950-345E-4B4A-979C-D14F6AC84A3F}"/>
          </ac:picMkLst>
        </pc:picChg>
      </pc:sldChg>
      <pc:sldChg chg="addSp delSp modSp">
        <pc:chgData name="Shoko Kakuda" userId="S::kakuda@jfbkk.or.th::40706642-bbdd-4be4-a46a-1d3174691c72" providerId="AD" clId="Web-{44C48EC7-4E28-4494-AE20-67BC2A584557}" dt="2022-02-04T04:54:48.106" v="7"/>
        <pc:sldMkLst>
          <pc:docMk/>
          <pc:sldMk cId="322349237" sldId="355"/>
        </pc:sldMkLst>
        <pc:spChg chg="add del mod">
          <ac:chgData name="Shoko Kakuda" userId="S::kakuda@jfbkk.or.th::40706642-bbdd-4be4-a46a-1d3174691c72" providerId="AD" clId="Web-{44C48EC7-4E28-4494-AE20-67BC2A584557}" dt="2022-02-04T04:54:48.106" v="7"/>
          <ac:spMkLst>
            <pc:docMk/>
            <pc:sldMk cId="322349237" sldId="355"/>
            <ac:spMk id="3" creationId="{1EB5ACD0-1EA9-4D78-BD50-100AFEC4B25A}"/>
          </ac:spMkLst>
        </pc:spChg>
        <pc:picChg chg="add del">
          <ac:chgData name="Shoko Kakuda" userId="S::kakuda@jfbkk.or.th::40706642-bbdd-4be4-a46a-1d3174691c72" providerId="AD" clId="Web-{44C48EC7-4E28-4494-AE20-67BC2A584557}" dt="2022-02-04T04:54:48.106" v="7"/>
          <ac:picMkLst>
            <pc:docMk/>
            <pc:sldMk cId="322349237" sldId="355"/>
            <ac:picMk id="7" creationId="{8A109DF1-8716-4BF3-BECF-F7B3D4D54F77}"/>
          </ac:picMkLst>
        </pc:picChg>
      </pc:sldChg>
    </pc:docChg>
  </pc:docChgLst>
  <pc:docChgLst>
    <pc:chgData name="Chisae Koizumi" userId="56daf4ee-0553-4efe-a59d-f3ef39271f03" providerId="ADAL" clId="{3652005B-7AA1-4732-BA72-3F3DE3D7D130}"/>
    <pc:docChg chg="modSld">
      <pc:chgData name="Chisae Koizumi" userId="56daf4ee-0553-4efe-a59d-f3ef39271f03" providerId="ADAL" clId="{3652005B-7AA1-4732-BA72-3F3DE3D7D130}" dt="2022-03-23T08:24:46.150" v="31"/>
      <pc:docMkLst>
        <pc:docMk/>
      </pc:docMkLst>
      <pc:sldChg chg="modAnim">
        <pc:chgData name="Chisae Koizumi" userId="56daf4ee-0553-4efe-a59d-f3ef39271f03" providerId="ADAL" clId="{3652005B-7AA1-4732-BA72-3F3DE3D7D130}" dt="2022-03-23T08:13:50.281" v="1"/>
        <pc:sldMkLst>
          <pc:docMk/>
          <pc:sldMk cId="2437333288" sldId="258"/>
        </pc:sldMkLst>
      </pc:sldChg>
      <pc:sldChg chg="modAnim">
        <pc:chgData name="Chisae Koizumi" userId="56daf4ee-0553-4efe-a59d-f3ef39271f03" providerId="ADAL" clId="{3652005B-7AA1-4732-BA72-3F3DE3D7D130}" dt="2022-03-23T08:14:54.749" v="5"/>
        <pc:sldMkLst>
          <pc:docMk/>
          <pc:sldMk cId="3634889624" sldId="317"/>
        </pc:sldMkLst>
      </pc:sldChg>
      <pc:sldChg chg="modAnim">
        <pc:chgData name="Chisae Koizumi" userId="56daf4ee-0553-4efe-a59d-f3ef39271f03" providerId="ADAL" clId="{3652005B-7AA1-4732-BA72-3F3DE3D7D130}" dt="2022-03-23T08:15:06.709" v="7"/>
        <pc:sldMkLst>
          <pc:docMk/>
          <pc:sldMk cId="2889328941" sldId="321"/>
        </pc:sldMkLst>
      </pc:sldChg>
      <pc:sldChg chg="modAnim">
        <pc:chgData name="Chisae Koizumi" userId="56daf4ee-0553-4efe-a59d-f3ef39271f03" providerId="ADAL" clId="{3652005B-7AA1-4732-BA72-3F3DE3D7D130}" dt="2022-03-23T08:16:16.673" v="8"/>
        <pc:sldMkLst>
          <pc:docMk/>
          <pc:sldMk cId="2746101486" sldId="324"/>
        </pc:sldMkLst>
      </pc:sldChg>
      <pc:sldChg chg="modAnim">
        <pc:chgData name="Chisae Koizumi" userId="56daf4ee-0553-4efe-a59d-f3ef39271f03" providerId="ADAL" clId="{3652005B-7AA1-4732-BA72-3F3DE3D7D130}" dt="2022-03-23T08:17:41.893" v="11"/>
        <pc:sldMkLst>
          <pc:docMk/>
          <pc:sldMk cId="3290083345" sldId="328"/>
        </pc:sldMkLst>
      </pc:sldChg>
      <pc:sldChg chg="modAnim">
        <pc:chgData name="Chisae Koizumi" userId="56daf4ee-0553-4efe-a59d-f3ef39271f03" providerId="ADAL" clId="{3652005B-7AA1-4732-BA72-3F3DE3D7D130}" dt="2022-03-23T08:20:07.312" v="13"/>
        <pc:sldMkLst>
          <pc:docMk/>
          <pc:sldMk cId="3636342794" sldId="329"/>
        </pc:sldMkLst>
      </pc:sldChg>
      <pc:sldChg chg="modAnim">
        <pc:chgData name="Chisae Koizumi" userId="56daf4ee-0553-4efe-a59d-f3ef39271f03" providerId="ADAL" clId="{3652005B-7AA1-4732-BA72-3F3DE3D7D130}" dt="2022-03-23T08:16:42.957" v="10"/>
        <pc:sldMkLst>
          <pc:docMk/>
          <pc:sldMk cId="2411302321" sldId="330"/>
        </pc:sldMkLst>
      </pc:sldChg>
      <pc:sldChg chg="modAnim">
        <pc:chgData name="Chisae Koizumi" userId="56daf4ee-0553-4efe-a59d-f3ef39271f03" providerId="ADAL" clId="{3652005B-7AA1-4732-BA72-3F3DE3D7D130}" dt="2022-03-23T08:19:36.554" v="12"/>
        <pc:sldMkLst>
          <pc:docMk/>
          <pc:sldMk cId="4047458242" sldId="331"/>
        </pc:sldMkLst>
      </pc:sldChg>
      <pc:sldChg chg="modAnim">
        <pc:chgData name="Chisae Koizumi" userId="56daf4ee-0553-4efe-a59d-f3ef39271f03" providerId="ADAL" clId="{3652005B-7AA1-4732-BA72-3F3DE3D7D130}" dt="2022-03-23T08:20:30.084" v="14"/>
        <pc:sldMkLst>
          <pc:docMk/>
          <pc:sldMk cId="925793316" sldId="332"/>
        </pc:sldMkLst>
      </pc:sldChg>
      <pc:sldChg chg="modAnim">
        <pc:chgData name="Chisae Koizumi" userId="56daf4ee-0553-4efe-a59d-f3ef39271f03" providerId="ADAL" clId="{3652005B-7AA1-4732-BA72-3F3DE3D7D130}" dt="2022-03-23T08:21:05.026" v="15"/>
        <pc:sldMkLst>
          <pc:docMk/>
          <pc:sldMk cId="2983619151" sldId="333"/>
        </pc:sldMkLst>
      </pc:sldChg>
      <pc:sldChg chg="modAnim">
        <pc:chgData name="Chisae Koizumi" userId="56daf4ee-0553-4efe-a59d-f3ef39271f03" providerId="ADAL" clId="{3652005B-7AA1-4732-BA72-3F3DE3D7D130}" dt="2022-03-23T08:21:33.107" v="18"/>
        <pc:sldMkLst>
          <pc:docMk/>
          <pc:sldMk cId="2274462179" sldId="337"/>
        </pc:sldMkLst>
      </pc:sldChg>
      <pc:sldChg chg="modAnim">
        <pc:chgData name="Chisae Koizumi" userId="56daf4ee-0553-4efe-a59d-f3ef39271f03" providerId="ADAL" clId="{3652005B-7AA1-4732-BA72-3F3DE3D7D130}" dt="2022-03-23T08:21:49.601" v="20"/>
        <pc:sldMkLst>
          <pc:docMk/>
          <pc:sldMk cId="3869918862" sldId="339"/>
        </pc:sldMkLst>
      </pc:sldChg>
      <pc:sldChg chg="modAnim">
        <pc:chgData name="Chisae Koizumi" userId="56daf4ee-0553-4efe-a59d-f3ef39271f03" providerId="ADAL" clId="{3652005B-7AA1-4732-BA72-3F3DE3D7D130}" dt="2022-03-23T08:21:58.415" v="21"/>
        <pc:sldMkLst>
          <pc:docMk/>
          <pc:sldMk cId="2284031804" sldId="341"/>
        </pc:sldMkLst>
      </pc:sldChg>
      <pc:sldChg chg="modAnim">
        <pc:chgData name="Chisae Koizumi" userId="56daf4ee-0553-4efe-a59d-f3ef39271f03" providerId="ADAL" clId="{3652005B-7AA1-4732-BA72-3F3DE3D7D130}" dt="2022-03-23T08:22:33.677" v="24"/>
        <pc:sldMkLst>
          <pc:docMk/>
          <pc:sldMk cId="2860481699" sldId="343"/>
        </pc:sldMkLst>
      </pc:sldChg>
      <pc:sldChg chg="modAnim">
        <pc:chgData name="Chisae Koizumi" userId="56daf4ee-0553-4efe-a59d-f3ef39271f03" providerId="ADAL" clId="{3652005B-7AA1-4732-BA72-3F3DE3D7D130}" dt="2022-03-23T08:23:06.129" v="25"/>
        <pc:sldMkLst>
          <pc:docMk/>
          <pc:sldMk cId="3085392279" sldId="344"/>
        </pc:sldMkLst>
      </pc:sldChg>
      <pc:sldChg chg="modAnim">
        <pc:chgData name="Chisae Koizumi" userId="56daf4ee-0553-4efe-a59d-f3ef39271f03" providerId="ADAL" clId="{3652005B-7AA1-4732-BA72-3F3DE3D7D130}" dt="2022-03-23T08:23:18.521" v="26"/>
        <pc:sldMkLst>
          <pc:docMk/>
          <pc:sldMk cId="1063300212" sldId="345"/>
        </pc:sldMkLst>
      </pc:sldChg>
      <pc:sldChg chg="modAnim">
        <pc:chgData name="Chisae Koizumi" userId="56daf4ee-0553-4efe-a59d-f3ef39271f03" providerId="ADAL" clId="{3652005B-7AA1-4732-BA72-3F3DE3D7D130}" dt="2022-03-23T08:23:41.604" v="27"/>
        <pc:sldMkLst>
          <pc:docMk/>
          <pc:sldMk cId="769128269" sldId="346"/>
        </pc:sldMkLst>
      </pc:sldChg>
      <pc:sldChg chg="modAnim">
        <pc:chgData name="Chisae Koizumi" userId="56daf4ee-0553-4efe-a59d-f3ef39271f03" providerId="ADAL" clId="{3652005B-7AA1-4732-BA72-3F3DE3D7D130}" dt="2022-03-23T08:22:07.750" v="22"/>
        <pc:sldMkLst>
          <pc:docMk/>
          <pc:sldMk cId="1515922209" sldId="351"/>
        </pc:sldMkLst>
      </pc:sldChg>
      <pc:sldChg chg="modAnim">
        <pc:chgData name="Chisae Koizumi" userId="56daf4ee-0553-4efe-a59d-f3ef39271f03" providerId="ADAL" clId="{3652005B-7AA1-4732-BA72-3F3DE3D7D130}" dt="2022-03-23T08:22:21.016" v="23"/>
        <pc:sldMkLst>
          <pc:docMk/>
          <pc:sldMk cId="808886299" sldId="352"/>
        </pc:sldMkLst>
      </pc:sldChg>
      <pc:sldChg chg="modAnim">
        <pc:chgData name="Chisae Koizumi" userId="56daf4ee-0553-4efe-a59d-f3ef39271f03" providerId="ADAL" clId="{3652005B-7AA1-4732-BA72-3F3DE3D7D130}" dt="2022-03-23T08:24:06.334" v="29"/>
        <pc:sldMkLst>
          <pc:docMk/>
          <pc:sldMk cId="621631517" sldId="353"/>
        </pc:sldMkLst>
      </pc:sldChg>
      <pc:sldChg chg="modAnim">
        <pc:chgData name="Chisae Koizumi" userId="56daf4ee-0553-4efe-a59d-f3ef39271f03" providerId="ADAL" clId="{3652005B-7AA1-4732-BA72-3F3DE3D7D130}" dt="2022-03-23T08:24:46.150" v="31"/>
        <pc:sldMkLst>
          <pc:docMk/>
          <pc:sldMk cId="322349237" sldId="355"/>
        </pc:sldMkLst>
      </pc:sldChg>
      <pc:sldChg chg="modAnim">
        <pc:chgData name="Chisae Koizumi" userId="56daf4ee-0553-4efe-a59d-f3ef39271f03" providerId="ADAL" clId="{3652005B-7AA1-4732-BA72-3F3DE3D7D130}" dt="2022-03-23T08:14:05.232" v="2"/>
        <pc:sldMkLst>
          <pc:docMk/>
          <pc:sldMk cId="269461662" sldId="362"/>
        </pc:sldMkLst>
      </pc:sldChg>
      <pc:sldChg chg="modAnim">
        <pc:chgData name="Chisae Koizumi" userId="56daf4ee-0553-4efe-a59d-f3ef39271f03" providerId="ADAL" clId="{3652005B-7AA1-4732-BA72-3F3DE3D7D130}" dt="2022-03-23T08:14:23.338" v="4"/>
        <pc:sldMkLst>
          <pc:docMk/>
          <pc:sldMk cId="2954084023" sldId="363"/>
        </pc:sldMkLst>
      </pc:sldChg>
      <pc:sldChg chg="modAnim">
        <pc:chgData name="Chisae Koizumi" userId="56daf4ee-0553-4efe-a59d-f3ef39271f03" providerId="ADAL" clId="{3652005B-7AA1-4732-BA72-3F3DE3D7D130}" dt="2022-03-23T08:15:01.198" v="6"/>
        <pc:sldMkLst>
          <pc:docMk/>
          <pc:sldMk cId="1293486240" sldId="364"/>
        </pc:sldMkLst>
      </pc:sldChg>
      <pc:sldChg chg="modAnim">
        <pc:chgData name="Chisae Koizumi" userId="56daf4ee-0553-4efe-a59d-f3ef39271f03" providerId="ADAL" clId="{3652005B-7AA1-4732-BA72-3F3DE3D7D130}" dt="2022-03-23T08:21:13.977" v="16"/>
        <pc:sldMkLst>
          <pc:docMk/>
          <pc:sldMk cId="2469105672" sldId="366"/>
        </pc:sldMkLst>
      </pc:sldChg>
      <pc:sldChg chg="modAnim">
        <pc:chgData name="Chisae Koizumi" userId="56daf4ee-0553-4efe-a59d-f3ef39271f03" providerId="ADAL" clId="{3652005B-7AA1-4732-BA72-3F3DE3D7D130}" dt="2022-03-23T08:21:21.769" v="17"/>
        <pc:sldMkLst>
          <pc:docMk/>
          <pc:sldMk cId="539259082" sldId="367"/>
        </pc:sldMkLst>
      </pc:sldChg>
      <pc:sldChg chg="modAnim">
        <pc:chgData name="Chisae Koizumi" userId="56daf4ee-0553-4efe-a59d-f3ef39271f03" providerId="ADAL" clId="{3652005B-7AA1-4732-BA72-3F3DE3D7D130}" dt="2022-03-23T08:21:42.712" v="19"/>
        <pc:sldMkLst>
          <pc:docMk/>
          <pc:sldMk cId="3938796481" sldId="369"/>
        </pc:sldMkLst>
      </pc:sldChg>
      <pc:sldChg chg="modAnim">
        <pc:chgData name="Chisae Koizumi" userId="56daf4ee-0553-4efe-a59d-f3ef39271f03" providerId="ADAL" clId="{3652005B-7AA1-4732-BA72-3F3DE3D7D130}" dt="2022-03-23T08:23:52.578" v="28"/>
        <pc:sldMkLst>
          <pc:docMk/>
          <pc:sldMk cId="992396361" sldId="370"/>
        </pc:sldMkLst>
      </pc:sldChg>
      <pc:sldChg chg="modAnim">
        <pc:chgData name="Chisae Koizumi" userId="56daf4ee-0553-4efe-a59d-f3ef39271f03" providerId="ADAL" clId="{3652005B-7AA1-4732-BA72-3F3DE3D7D130}" dt="2022-03-23T08:24:30.071" v="30"/>
        <pc:sldMkLst>
          <pc:docMk/>
          <pc:sldMk cId="1189634101" sldId="371"/>
        </pc:sldMkLst>
      </pc:sldChg>
      <pc:sldChg chg="modAnim">
        <pc:chgData name="Chisae Koizumi" userId="56daf4ee-0553-4efe-a59d-f3ef39271f03" providerId="ADAL" clId="{3652005B-7AA1-4732-BA72-3F3DE3D7D130}" dt="2022-03-23T08:14:14.609" v="3"/>
        <pc:sldMkLst>
          <pc:docMk/>
          <pc:sldMk cId="896979398" sldId="374"/>
        </pc:sldMkLst>
      </pc:sldChg>
    </pc:docChg>
  </pc:docChgLst>
  <pc:docChgLst>
    <pc:chgData name="Keiko Kojima" userId="6899f029-7342-413a-b38b-6a9d55270ecb" providerId="ADAL" clId="{4497CA67-CFFA-40E0-9744-33AC685DE094}"/>
    <pc:docChg chg="undo custSel modSld">
      <pc:chgData name="Keiko Kojima" userId="6899f029-7342-413a-b38b-6a9d55270ecb" providerId="ADAL" clId="{4497CA67-CFFA-40E0-9744-33AC685DE094}" dt="2021-05-17T06:31:59.466" v="15" actId="1076"/>
      <pc:docMkLst>
        <pc:docMk/>
      </pc:docMkLst>
      <pc:sldChg chg="addSp delSp modSp mod">
        <pc:chgData name="Keiko Kojima" userId="6899f029-7342-413a-b38b-6a9d55270ecb" providerId="ADAL" clId="{4497CA67-CFFA-40E0-9744-33AC685DE094}" dt="2021-05-17T06:31:59.466" v="15" actId="1076"/>
        <pc:sldMkLst>
          <pc:docMk/>
          <pc:sldMk cId="1625383778" sldId="257"/>
        </pc:sldMkLst>
        <pc:spChg chg="del">
          <ac:chgData name="Keiko Kojima" userId="6899f029-7342-413a-b38b-6a9d55270ecb" providerId="ADAL" clId="{4497CA67-CFFA-40E0-9744-33AC685DE094}" dt="2021-05-17T06:31:51.801" v="13" actId="478"/>
          <ac:spMkLst>
            <pc:docMk/>
            <pc:sldMk cId="1625383778" sldId="257"/>
            <ac:spMk id="2" creationId="{00000000-0000-0000-0000-000000000000}"/>
          </ac:spMkLst>
        </pc:spChg>
        <pc:spChg chg="del mod">
          <ac:chgData name="Keiko Kojima" userId="6899f029-7342-413a-b38b-6a9d55270ecb" providerId="ADAL" clId="{4497CA67-CFFA-40E0-9744-33AC685DE094}" dt="2021-05-17T06:31:42.401" v="10" actId="478"/>
          <ac:spMkLst>
            <pc:docMk/>
            <pc:sldMk cId="1625383778" sldId="257"/>
            <ac:spMk id="3" creationId="{00000000-0000-0000-0000-000000000000}"/>
          </ac:spMkLst>
        </pc:spChg>
        <pc:spChg chg="add del">
          <ac:chgData name="Keiko Kojima" userId="6899f029-7342-413a-b38b-6a9d55270ecb" providerId="ADAL" clId="{4497CA67-CFFA-40E0-9744-33AC685DE094}" dt="2021-05-17T06:29:26.819" v="2" actId="22"/>
          <ac:spMkLst>
            <pc:docMk/>
            <pc:sldMk cId="1625383778" sldId="257"/>
            <ac:spMk id="7" creationId="{12EF3728-3CD4-4FD9-9306-740364994C94}"/>
          </ac:spMkLst>
        </pc:spChg>
        <pc:spChg chg="add del mod">
          <ac:chgData name="Keiko Kojima" userId="6899f029-7342-413a-b38b-6a9d55270ecb" providerId="ADAL" clId="{4497CA67-CFFA-40E0-9744-33AC685DE094}" dt="2021-05-17T06:29:43.316" v="5" actId="478"/>
          <ac:spMkLst>
            <pc:docMk/>
            <pc:sldMk cId="1625383778" sldId="257"/>
            <ac:spMk id="8" creationId="{6539C1F8-7D8C-4131-9DF1-A79F2C7E3DCF}"/>
          </ac:spMkLst>
        </pc:spChg>
        <pc:spChg chg="add mod">
          <ac:chgData name="Keiko Kojima" userId="6899f029-7342-413a-b38b-6a9d55270ecb" providerId="ADAL" clId="{4497CA67-CFFA-40E0-9744-33AC685DE094}" dt="2021-05-17T06:31:32.302" v="9" actId="20577"/>
          <ac:spMkLst>
            <pc:docMk/>
            <pc:sldMk cId="1625383778" sldId="257"/>
            <ac:spMk id="9" creationId="{C3CF0B97-B90E-44BF-82A3-0F914D92EF84}"/>
          </ac:spMkLst>
        </pc:spChg>
        <pc:spChg chg="add del mod">
          <ac:chgData name="Keiko Kojima" userId="6899f029-7342-413a-b38b-6a9d55270ecb" providerId="ADAL" clId="{4497CA67-CFFA-40E0-9744-33AC685DE094}" dt="2021-05-17T06:31:46.125" v="11" actId="478"/>
          <ac:spMkLst>
            <pc:docMk/>
            <pc:sldMk cId="1625383778" sldId="257"/>
            <ac:spMk id="11" creationId="{0641AD76-11E4-4073-9DBE-1AFBE1204E96}"/>
          </ac:spMkLst>
        </pc:spChg>
        <pc:picChg chg="mod">
          <ac:chgData name="Keiko Kojima" userId="6899f029-7342-413a-b38b-6a9d55270ecb" providerId="ADAL" clId="{4497CA67-CFFA-40E0-9744-33AC685DE094}" dt="2021-05-17T06:31:59.466" v="15" actId="1076"/>
          <ac:picMkLst>
            <pc:docMk/>
            <pc:sldMk cId="1625383778" sldId="257"/>
            <ac:picMk id="6" creationId="{E80E3B5A-B341-41D5-A1C9-AEFED4CB40C2}"/>
          </ac:picMkLst>
        </pc:picChg>
      </pc:sldChg>
    </pc:docChg>
  </pc:docChgLst>
  <pc:docChgLst>
    <pc:chgData name="Shoko Kakuda" userId="S::kakuda@jfbkk.or.th::40706642-bbdd-4be4-a46a-1d3174691c72" providerId="AD" clId="Web-{31955D6A-6CB3-47D0-805D-1A7997C41ACC}"/>
    <pc:docChg chg="modSld">
      <pc:chgData name="Shoko Kakuda" userId="S::kakuda@jfbkk.or.th::40706642-bbdd-4be4-a46a-1d3174691c72" providerId="AD" clId="Web-{31955D6A-6CB3-47D0-805D-1A7997C41ACC}" dt="2022-01-13T08:11:25.024" v="1"/>
      <pc:docMkLst>
        <pc:docMk/>
      </pc:docMkLst>
      <pc:sldChg chg="modSp">
        <pc:chgData name="Shoko Kakuda" userId="S::kakuda@jfbkk.or.th::40706642-bbdd-4be4-a46a-1d3174691c72" providerId="AD" clId="Web-{31955D6A-6CB3-47D0-805D-1A7997C41ACC}" dt="2022-01-13T08:11:25.024" v="1"/>
        <pc:sldMkLst>
          <pc:docMk/>
          <pc:sldMk cId="981015981" sldId="365"/>
        </pc:sldMkLst>
        <pc:grpChg chg="ord">
          <ac:chgData name="Shoko Kakuda" userId="S::kakuda@jfbkk.or.th::40706642-bbdd-4be4-a46a-1d3174691c72" providerId="AD" clId="Web-{31955D6A-6CB3-47D0-805D-1A7997C41ACC}" dt="2022-01-13T08:11:24.852" v="0"/>
          <ac:grpSpMkLst>
            <pc:docMk/>
            <pc:sldMk cId="981015981" sldId="365"/>
            <ac:grpSpMk id="4" creationId="{AC8A7D5C-C7B9-47AA-9817-B3566C1CD1DC}"/>
          </ac:grpSpMkLst>
        </pc:grpChg>
        <pc:picChg chg="ord">
          <ac:chgData name="Shoko Kakuda" userId="S::kakuda@jfbkk.or.th::40706642-bbdd-4be4-a46a-1d3174691c72" providerId="AD" clId="Web-{31955D6A-6CB3-47D0-805D-1A7997C41ACC}" dt="2022-01-13T08:11:25.024" v="1"/>
          <ac:picMkLst>
            <pc:docMk/>
            <pc:sldMk cId="981015981" sldId="365"/>
            <ac:picMk id="5" creationId="{00000000-0000-0000-0000-000000000000}"/>
          </ac:picMkLst>
        </pc:picChg>
      </pc:sldChg>
    </pc:docChg>
  </pc:docChgLst>
  <pc:docChgLst>
    <pc:chgData name="sayaka yokoyama" userId="S::sayaka_yokoyama@jpf.go.jp::f77ee311-c58d-49f9-9c03-4c9f5af284ca" providerId="AD" clId="Web-{DDD77970-8476-67E9-37BF-80D69C418B30}"/>
    <pc:docChg chg="modSld">
      <pc:chgData name="sayaka yokoyama" userId="S::sayaka_yokoyama@jpf.go.jp::f77ee311-c58d-49f9-9c03-4c9f5af284ca" providerId="AD" clId="Web-{DDD77970-8476-67E9-37BF-80D69C418B30}" dt="2024-08-01T04:55:39.828" v="1"/>
      <pc:docMkLst>
        <pc:docMk/>
      </pc:docMkLst>
      <pc:sldChg chg="mod modShow">
        <pc:chgData name="sayaka yokoyama" userId="S::sayaka_yokoyama@jpf.go.jp::f77ee311-c58d-49f9-9c03-4c9f5af284ca" providerId="AD" clId="Web-{DDD77970-8476-67E9-37BF-80D69C418B30}" dt="2024-08-01T04:55:19.655" v="0"/>
        <pc:sldMkLst>
          <pc:docMk/>
          <pc:sldMk cId="3810841652" sldId="326"/>
        </pc:sldMkLst>
      </pc:sldChg>
      <pc:sldChg chg="mod modShow">
        <pc:chgData name="sayaka yokoyama" userId="S::sayaka_yokoyama@jpf.go.jp::f77ee311-c58d-49f9-9c03-4c9f5af284ca" providerId="AD" clId="Web-{DDD77970-8476-67E9-37BF-80D69C418B30}" dt="2024-08-01T04:55:39.828" v="1"/>
        <pc:sldMkLst>
          <pc:docMk/>
          <pc:sldMk cId="2860481699" sldId="343"/>
        </pc:sldMkLst>
      </pc:sldChg>
    </pc:docChg>
  </pc:docChgLst>
  <pc:docChgLst>
    <pc:chgData name="KD Sunday Seng Htoi Khawn Taung" userId="S::kd_sunday@jpf.go.jp::465ab89b-06cf-4cf8-9989-b2ccd32ee155" providerId="AD" clId="Web-{5E55CA95-47E9-87FF-3A14-89E58D222C1B}"/>
    <pc:docChg chg="addSld modSld sldOrd">
      <pc:chgData name="KD Sunday Seng Htoi Khawn Taung" userId="S::kd_sunday@jpf.go.jp::465ab89b-06cf-4cf8-9989-b2ccd32ee155" providerId="AD" clId="Web-{5E55CA95-47E9-87FF-3A14-89E58D222C1B}" dt="2024-07-01T03:37:13.470" v="34" actId="1076"/>
      <pc:docMkLst>
        <pc:docMk/>
      </pc:docMkLst>
      <pc:sldChg chg="addSp delSp modSp new">
        <pc:chgData name="KD Sunday Seng Htoi Khawn Taung" userId="S::kd_sunday@jpf.go.jp::465ab89b-06cf-4cf8-9989-b2ccd32ee155" providerId="AD" clId="Web-{5E55CA95-47E9-87FF-3A14-89E58D222C1B}" dt="2024-07-01T03:30:36.112" v="23"/>
        <pc:sldMkLst>
          <pc:docMk/>
          <pc:sldMk cId="4153485953" sldId="383"/>
        </pc:sldMkLst>
        <pc:spChg chg="del">
          <ac:chgData name="KD Sunday Seng Htoi Khawn Taung" userId="S::kd_sunday@jpf.go.jp::465ab89b-06cf-4cf8-9989-b2ccd32ee155" providerId="AD" clId="Web-{5E55CA95-47E9-87FF-3A14-89E58D222C1B}" dt="2024-07-01T03:26:13.384" v="2"/>
          <ac:spMkLst>
            <pc:docMk/>
            <pc:sldMk cId="4153485953" sldId="383"/>
            <ac:spMk id="2" creationId="{B12AA3CC-83A3-034D-79EC-9BD592740490}"/>
          </ac:spMkLst>
        </pc:spChg>
        <pc:spChg chg="del">
          <ac:chgData name="KD Sunday Seng Htoi Khawn Taung" userId="S::kd_sunday@jpf.go.jp::465ab89b-06cf-4cf8-9989-b2ccd32ee155" providerId="AD" clId="Web-{5E55CA95-47E9-87FF-3A14-89E58D222C1B}" dt="2024-07-01T03:26:01.696" v="1"/>
          <ac:spMkLst>
            <pc:docMk/>
            <pc:sldMk cId="4153485953" sldId="383"/>
            <ac:spMk id="3" creationId="{439C93EE-797E-E3B5-D61B-E5CBC48B4593}"/>
          </ac:spMkLst>
        </pc:spChg>
        <pc:spChg chg="add del">
          <ac:chgData name="KD Sunday Seng Htoi Khawn Taung" userId="S::kd_sunday@jpf.go.jp::465ab89b-06cf-4cf8-9989-b2ccd32ee155" providerId="AD" clId="Web-{5E55CA95-47E9-87FF-3A14-89E58D222C1B}" dt="2024-07-01T03:27:14.871" v="10"/>
          <ac:spMkLst>
            <pc:docMk/>
            <pc:sldMk cId="4153485953" sldId="383"/>
            <ac:spMk id="5" creationId="{2BD852AF-9235-F5B2-F29A-5414D9B69069}"/>
          </ac:spMkLst>
        </pc:spChg>
        <pc:spChg chg="add mod">
          <ac:chgData name="KD Sunday Seng Htoi Khawn Taung" userId="S::kd_sunday@jpf.go.jp::465ab89b-06cf-4cf8-9989-b2ccd32ee155" providerId="AD" clId="Web-{5E55CA95-47E9-87FF-3A14-89E58D222C1B}" dt="2024-07-01T03:30:36.112" v="23"/>
          <ac:spMkLst>
            <pc:docMk/>
            <pc:sldMk cId="4153485953" sldId="383"/>
            <ac:spMk id="6" creationId="{04BF766D-8F2D-2E3D-CF88-675AA2AF44B2}"/>
          </ac:spMkLst>
        </pc:spChg>
        <pc:picChg chg="add mod ord">
          <ac:chgData name="KD Sunday Seng Htoi Khawn Taung" userId="S::kd_sunday@jpf.go.jp::465ab89b-06cf-4cf8-9989-b2ccd32ee155" providerId="AD" clId="Web-{5E55CA95-47E9-87FF-3A14-89E58D222C1B}" dt="2024-07-01T03:30:20.987" v="20" actId="1076"/>
          <ac:picMkLst>
            <pc:docMk/>
            <pc:sldMk cId="4153485953" sldId="383"/>
            <ac:picMk id="4" creationId="{770EE08E-973A-0969-88B5-A5FBD8ED56A3}"/>
          </ac:picMkLst>
        </pc:picChg>
      </pc:sldChg>
      <pc:sldChg chg="modSp add ord replId">
        <pc:chgData name="KD Sunday Seng Htoi Khawn Taung" userId="S::kd_sunday@jpf.go.jp::465ab89b-06cf-4cf8-9989-b2ccd32ee155" providerId="AD" clId="Web-{5E55CA95-47E9-87FF-3A14-89E58D222C1B}" dt="2024-07-01T03:37:13.470" v="34" actId="1076"/>
        <pc:sldMkLst>
          <pc:docMk/>
          <pc:sldMk cId="2124112622" sldId="384"/>
        </pc:sldMkLst>
        <pc:spChg chg="mod">
          <ac:chgData name="KD Sunday Seng Htoi Khawn Taung" userId="S::kd_sunday@jpf.go.jp::465ab89b-06cf-4cf8-9989-b2ccd32ee155" providerId="AD" clId="Web-{5E55CA95-47E9-87FF-3A14-89E58D222C1B}" dt="2024-07-01T03:37:13.470" v="34" actId="1076"/>
          <ac:spMkLst>
            <pc:docMk/>
            <pc:sldMk cId="2124112622" sldId="384"/>
            <ac:spMk id="6" creationId="{04BF766D-8F2D-2E3D-CF88-675AA2AF44B2}"/>
          </ac:spMkLst>
        </pc:spChg>
        <pc:picChg chg="mod">
          <ac:chgData name="KD Sunday Seng Htoi Khawn Taung" userId="S::kd_sunday@jpf.go.jp::465ab89b-06cf-4cf8-9989-b2ccd32ee155" providerId="AD" clId="Web-{5E55CA95-47E9-87FF-3A14-89E58D222C1B}" dt="2024-07-01T03:36:08.764" v="28" actId="1076"/>
          <ac:picMkLst>
            <pc:docMk/>
            <pc:sldMk cId="2124112622" sldId="384"/>
            <ac:picMk id="4" creationId="{770EE08E-973A-0969-88B5-A5FBD8ED56A3}"/>
          </ac:picMkLst>
        </pc:picChg>
      </pc:sldChg>
      <pc:sldChg chg="add replId">
        <pc:chgData name="KD Sunday Seng Htoi Khawn Taung" userId="S::kd_sunday@jpf.go.jp::465ab89b-06cf-4cf8-9989-b2ccd32ee155" providerId="AD" clId="Web-{5E55CA95-47E9-87FF-3A14-89E58D222C1B}" dt="2024-07-01T03:36:29.124" v="30"/>
        <pc:sldMkLst>
          <pc:docMk/>
          <pc:sldMk cId="1611433481" sldId="385"/>
        </pc:sldMkLst>
      </pc:sldChg>
    </pc:docChg>
  </pc:docChgLst>
  <pc:docChgLst>
    <pc:chgData name="Chompoonut  Harnrak" userId="S::chompoonut@jfbkk.or.th::c41eb19b-53e6-48b6-9180-4ba73ffac470" providerId="AD" clId="Web-{44C5D7E5-2B23-40BB-BB52-A29976853E32}"/>
    <pc:docChg chg="modSld">
      <pc:chgData name="Chompoonut  Harnrak" userId="S::chompoonut@jfbkk.or.th::c41eb19b-53e6-48b6-9180-4ba73ffac470" providerId="AD" clId="Web-{44C5D7E5-2B23-40BB-BB52-A29976853E32}" dt="2021-12-07T07:58:52.152" v="4"/>
      <pc:docMkLst>
        <pc:docMk/>
      </pc:docMkLst>
      <pc:sldChg chg="delSp">
        <pc:chgData name="Chompoonut  Harnrak" userId="S::chompoonut@jfbkk.or.th::c41eb19b-53e6-48b6-9180-4ba73ffac470" providerId="AD" clId="Web-{44C5D7E5-2B23-40BB-BB52-A29976853E32}" dt="2021-12-07T07:58:26.199" v="0"/>
        <pc:sldMkLst>
          <pc:docMk/>
          <pc:sldMk cId="2961143738" sldId="275"/>
        </pc:sldMkLst>
        <pc:spChg chg="del">
          <ac:chgData name="Chompoonut  Harnrak" userId="S::chompoonut@jfbkk.or.th::c41eb19b-53e6-48b6-9180-4ba73ffac470" providerId="AD" clId="Web-{44C5D7E5-2B23-40BB-BB52-A29976853E32}" dt="2021-12-07T07:58:26.199" v="0"/>
          <ac:spMkLst>
            <pc:docMk/>
            <pc:sldMk cId="2961143738" sldId="275"/>
            <ac:spMk id="2" creationId="{00000000-0000-0000-0000-000000000000}"/>
          </ac:spMkLst>
        </pc:spChg>
      </pc:sldChg>
      <pc:sldChg chg="delSp">
        <pc:chgData name="Chompoonut  Harnrak" userId="S::chompoonut@jfbkk.or.th::c41eb19b-53e6-48b6-9180-4ba73ffac470" providerId="AD" clId="Web-{44C5D7E5-2B23-40BB-BB52-A29976853E32}" dt="2021-12-07T07:58:40.261" v="1"/>
        <pc:sldMkLst>
          <pc:docMk/>
          <pc:sldMk cId="2889328941" sldId="321"/>
        </pc:sldMkLst>
        <pc:spChg chg="del">
          <ac:chgData name="Chompoonut  Harnrak" userId="S::chompoonut@jfbkk.or.th::c41eb19b-53e6-48b6-9180-4ba73ffac470" providerId="AD" clId="Web-{44C5D7E5-2B23-40BB-BB52-A29976853E32}" dt="2021-12-07T07:58:40.261" v="1"/>
          <ac:spMkLst>
            <pc:docMk/>
            <pc:sldMk cId="2889328941" sldId="321"/>
            <ac:spMk id="2" creationId="{00000000-0000-0000-0000-000000000000}"/>
          </ac:spMkLst>
        </pc:spChg>
      </pc:sldChg>
      <pc:sldChg chg="delSp">
        <pc:chgData name="Chompoonut  Harnrak" userId="S::chompoonut@jfbkk.or.th::c41eb19b-53e6-48b6-9180-4ba73ffac470" providerId="AD" clId="Web-{44C5D7E5-2B23-40BB-BB52-A29976853E32}" dt="2021-12-07T07:58:45.230" v="2"/>
        <pc:sldMkLst>
          <pc:docMk/>
          <pc:sldMk cId="2599725672" sldId="322"/>
        </pc:sldMkLst>
        <pc:spChg chg="del">
          <ac:chgData name="Chompoonut  Harnrak" userId="S::chompoonut@jfbkk.or.th::c41eb19b-53e6-48b6-9180-4ba73ffac470" providerId="AD" clId="Web-{44C5D7E5-2B23-40BB-BB52-A29976853E32}" dt="2021-12-07T07:58:45.230" v="2"/>
          <ac:spMkLst>
            <pc:docMk/>
            <pc:sldMk cId="2599725672" sldId="322"/>
            <ac:spMk id="2" creationId="{00000000-0000-0000-0000-000000000000}"/>
          </ac:spMkLst>
        </pc:spChg>
      </pc:sldChg>
      <pc:sldChg chg="addSp delSp">
        <pc:chgData name="Chompoonut  Harnrak" userId="S::chompoonut@jfbkk.or.th::c41eb19b-53e6-48b6-9180-4ba73ffac470" providerId="AD" clId="Web-{44C5D7E5-2B23-40BB-BB52-A29976853E32}" dt="2021-12-07T07:58:52.152" v="4"/>
        <pc:sldMkLst>
          <pc:docMk/>
          <pc:sldMk cId="2102421338" sldId="323"/>
        </pc:sldMkLst>
        <pc:picChg chg="add del">
          <ac:chgData name="Chompoonut  Harnrak" userId="S::chompoonut@jfbkk.or.th::c41eb19b-53e6-48b6-9180-4ba73ffac470" providerId="AD" clId="Web-{44C5D7E5-2B23-40BB-BB52-A29976853E32}" dt="2021-12-07T07:58:52.152" v="4"/>
          <ac:picMkLst>
            <pc:docMk/>
            <pc:sldMk cId="2102421338" sldId="323"/>
            <ac:picMk id="7" creationId="{20A465BC-F7F3-490A-83D6-0CEADD6E056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24FA88-63B2-4ACA-95C2-9D15E0E006AE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FFE286-091D-4BD4-AAD1-3A3485760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13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2.marugotoweb.jp/en/topic_and_cando_list/topic2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〈</a:t>
            </a:r>
            <a:r>
              <a:rPr lang="ja-JP" altLang="en-US" dirty="0">
                <a:ea typeface="游ゴシック"/>
              </a:rPr>
              <a:t>ご案内</a:t>
            </a:r>
            <a:r>
              <a:rPr lang="en-US" altLang="ja-JP" dirty="0">
                <a:ea typeface="游ゴシック"/>
              </a:rPr>
              <a:t>〉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は、日本語教材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 dirty="0">
                <a:ea typeface="游ゴシック"/>
              </a:rPr>
              <a:t>　ミャンマー語に翻訳作成した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ミャンマー語版を基に作成しました。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は、営利</a:t>
            </a:r>
            <a:r>
              <a:rPr lang="en-US" altLang="ja-JP" dirty="0">
                <a:ea typeface="游ゴシック"/>
              </a:rPr>
              <a:t>/</a:t>
            </a:r>
            <a:r>
              <a:rPr lang="ja-JP" altLang="en-US" dirty="0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 dirty="0">
                <a:ea typeface="游ゴシック"/>
              </a:rPr>
              <a:t>JFYG</a:t>
            </a:r>
            <a:r>
              <a:rPr lang="ja-JP" altLang="en-US" dirty="0">
                <a:ea typeface="游ゴシック"/>
              </a:rPr>
              <a:t>のリンクをご利用下い。</a:t>
            </a:r>
            <a:br>
              <a:rPr lang="ja-JP" altLang="en-US" dirty="0">
                <a:ea typeface="游ゴシック"/>
              </a:rPr>
            </a:b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＊シャドーイングは、全スクリプトありと、スクリプトなしの</a:t>
            </a:r>
            <a:r>
              <a:rPr lang="en-US" altLang="ja-JP" dirty="0">
                <a:ea typeface="游ゴシック"/>
              </a:rPr>
              <a:t>2</a:t>
            </a:r>
            <a:r>
              <a:rPr lang="ja-JP" altLang="en-US" dirty="0">
                <a:ea typeface="游ゴシック"/>
              </a:rPr>
              <a:t>枚のみがあります。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イラストの著作権は、それぞれの著作者に帰属しています。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①教材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https://sites.google.com/view/irodori-th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②いらすとや　</a:t>
            </a:r>
            <a:r>
              <a:rPr lang="en-US" altLang="ja-JP" dirty="0">
                <a:ea typeface="游ゴシック"/>
              </a:rPr>
              <a:t>https://www.irasutoya.com/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③イラスト</a:t>
            </a:r>
            <a:r>
              <a:rPr lang="en-US" altLang="ja-JP" dirty="0">
                <a:ea typeface="游ゴシック"/>
              </a:rPr>
              <a:t>AC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https://www.ac-illust.com/</a:t>
            </a:r>
            <a:br>
              <a:rPr lang="en-US" altLang="ja-JP" dirty="0">
                <a:ea typeface="游ゴシック"/>
              </a:rPr>
            </a:br>
            <a:endParaRPr lang="en-US" altLang="ja-JP" dirty="0">
              <a:ea typeface="游ゴシック"/>
            </a:endParaRPr>
          </a:p>
          <a:p>
            <a:r>
              <a:rPr lang="en-US" altLang="ja-JP" dirty="0">
                <a:ea typeface="游ゴシック"/>
              </a:rPr>
              <a:t>【『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（ミャンマー語版）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制作：国際交流基金ヤンゴン日本文化センター</a:t>
            </a:r>
            <a:r>
              <a:rPr lang="en-US" altLang="ja-JP" dirty="0">
                <a:ea typeface="游ゴシック"/>
              </a:rPr>
              <a:t>https://yg.jpf.go.jp/</a:t>
            </a:r>
            <a:r>
              <a:rPr lang="en-US" altLang="ja-JP" dirty="0" err="1">
                <a:ea typeface="游ゴシック"/>
              </a:rPr>
              <a:t>irodori</a:t>
            </a:r>
            <a:r>
              <a:rPr lang="en-US" altLang="ja-JP" dirty="0">
                <a:ea typeface="游ゴシック"/>
              </a:rPr>
              <a:t>/】</a:t>
            </a:r>
            <a:r>
              <a:rPr lang="ja-JP" altLang="en-US" dirty="0">
                <a:ea typeface="游ゴシック"/>
              </a:rPr>
              <a:t>　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FFE286-091D-4BD4-AAD1-3A34857603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58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参考</a:t>
            </a:r>
            <a:r>
              <a:rPr lang="en-US" altLang="ja-JP" dirty="0"/>
              <a:t>】</a:t>
            </a:r>
          </a:p>
          <a:p>
            <a:r>
              <a:rPr lang="en-US" altLang="ja-JP" dirty="0"/>
              <a:t> </a:t>
            </a:r>
            <a:r>
              <a:rPr lang="ja-JP" altLang="en-US" dirty="0"/>
              <a:t>まるごと初級１－Ａ２</a:t>
            </a:r>
            <a:r>
              <a:rPr lang="en-US" altLang="ja-JP" baseline="0" dirty="0"/>
              <a:t> </a:t>
            </a:r>
            <a:r>
              <a:rPr lang="ja-JP" altLang="en-US" dirty="0"/>
              <a:t>第３課 「日本は今、春です」</a:t>
            </a:r>
            <a:br>
              <a:rPr lang="en-US" altLang="ja-JP" dirty="0"/>
            </a:br>
            <a:r>
              <a:rPr lang="en-US" altLang="ja-JP" dirty="0"/>
              <a:t>  </a:t>
            </a:r>
            <a:r>
              <a:rPr lang="en-US" dirty="0">
                <a:hlinkClick r:id="rId3"/>
              </a:rPr>
              <a:t>https://a2.marugotoweb.jp/en/topic_and_cando_list/topic2/</a:t>
            </a:r>
            <a:endParaRPr lang="en-US" dirty="0"/>
          </a:p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FFE286-091D-4BD4-AAD1-3A34857603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758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FFE286-091D-4BD4-AAD1-3A34857603B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89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FFE286-091D-4BD4-AAD1-3A34857603B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53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audio" Target="../media/media3.mp3"/><Relationship Id="rId16" Type="http://schemas.openxmlformats.org/officeDocument/2006/relationships/image" Target="../media/image22.png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7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audio" Target="../media/media3.mp3"/><Relationship Id="rId16" Type="http://schemas.openxmlformats.org/officeDocument/2006/relationships/image" Target="../media/image21.png"/><Relationship Id="rId1" Type="http://schemas.microsoft.com/office/2007/relationships/media" Target="../media/media3.mp3"/><Relationship Id="rId6" Type="http://schemas.openxmlformats.org/officeDocument/2006/relationships/image" Target="../media/image7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jpg"/><Relationship Id="rId12" Type="http://schemas.openxmlformats.org/officeDocument/2006/relationships/image" Target="../media/image3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8.jpg"/><Relationship Id="rId11" Type="http://schemas.openxmlformats.org/officeDocument/2006/relationships/image" Target="../media/image7.png"/><Relationship Id="rId5" Type="http://schemas.openxmlformats.org/officeDocument/2006/relationships/image" Target="../media/image27.jpg"/><Relationship Id="rId10" Type="http://schemas.openxmlformats.org/officeDocument/2006/relationships/image" Target="../media/image32.png"/><Relationship Id="rId4" Type="http://schemas.openxmlformats.org/officeDocument/2006/relationships/image" Target="../media/image26.jpeg"/><Relationship Id="rId9" Type="http://schemas.openxmlformats.org/officeDocument/2006/relationships/image" Target="../media/image31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6.png"/><Relationship Id="rId5" Type="http://schemas.openxmlformats.org/officeDocument/2006/relationships/image" Target="../media/image35.tmp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6.png"/><Relationship Id="rId5" Type="http://schemas.openxmlformats.org/officeDocument/2006/relationships/image" Target="../media/image35.tmp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png"/><Relationship Id="rId5" Type="http://schemas.openxmlformats.org/officeDocument/2006/relationships/image" Target="../media/image43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3" Type="http://schemas.microsoft.com/office/2007/relationships/media" Target="../media/media6.mp3"/><Relationship Id="rId7" Type="http://schemas.microsoft.com/office/2007/relationships/media" Target="../media/media8.mp3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7.png"/><Relationship Id="rId5" Type="http://schemas.microsoft.com/office/2007/relationships/media" Target="../media/media7.mp3"/><Relationship Id="rId10" Type="http://schemas.openxmlformats.org/officeDocument/2006/relationships/image" Target="../media/image47.png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3" Type="http://schemas.microsoft.com/office/2007/relationships/media" Target="../media/media6.mp3"/><Relationship Id="rId7" Type="http://schemas.microsoft.com/office/2007/relationships/media" Target="../media/media8.mp3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7.png"/><Relationship Id="rId5" Type="http://schemas.microsoft.com/office/2007/relationships/media" Target="../media/media7.mp3"/><Relationship Id="rId10" Type="http://schemas.openxmlformats.org/officeDocument/2006/relationships/image" Target="../media/image47.png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4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7.png"/><Relationship Id="rId5" Type="http://schemas.microsoft.com/office/2007/relationships/media" Target="../media/media7.mp3"/><Relationship Id="rId10" Type="http://schemas.openxmlformats.org/officeDocument/2006/relationships/image" Target="../media/image48.png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4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7.png"/><Relationship Id="rId5" Type="http://schemas.microsoft.com/office/2007/relationships/media" Target="../media/media7.mp3"/><Relationship Id="rId10" Type="http://schemas.openxmlformats.org/officeDocument/2006/relationships/image" Target="../media/image48.png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52.png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51.tmp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7.png"/><Relationship Id="rId5" Type="http://schemas.microsoft.com/office/2007/relationships/media" Target="../media/media7.mp3"/><Relationship Id="rId10" Type="http://schemas.openxmlformats.org/officeDocument/2006/relationships/image" Target="../media/image50.png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media" Target="../media/media10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57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56.png"/><Relationship Id="rId5" Type="http://schemas.microsoft.com/office/2007/relationships/media" Target="../media/media11.mp3"/><Relationship Id="rId10" Type="http://schemas.openxmlformats.org/officeDocument/2006/relationships/image" Target="../media/image55.png"/><Relationship Id="rId4" Type="http://schemas.openxmlformats.org/officeDocument/2006/relationships/audio" Target="../media/media10.mp3"/><Relationship Id="rId9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media" Target="../media/media10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56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58.png"/><Relationship Id="rId5" Type="http://schemas.microsoft.com/office/2007/relationships/media" Target="../media/media11.mp3"/><Relationship Id="rId10" Type="http://schemas.openxmlformats.org/officeDocument/2006/relationships/image" Target="../media/image55.png"/><Relationship Id="rId4" Type="http://schemas.openxmlformats.org/officeDocument/2006/relationships/audio" Target="../media/media10.mp3"/><Relationship Id="rId9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media" Target="../media/media10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56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58.png"/><Relationship Id="rId5" Type="http://schemas.microsoft.com/office/2007/relationships/media" Target="../media/media11.mp3"/><Relationship Id="rId10" Type="http://schemas.openxmlformats.org/officeDocument/2006/relationships/image" Target="../media/image55.png"/><Relationship Id="rId4" Type="http://schemas.openxmlformats.org/officeDocument/2006/relationships/audio" Target="../media/media10.mp3"/><Relationship Id="rId9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4.png"/><Relationship Id="rId5" Type="http://schemas.openxmlformats.org/officeDocument/2006/relationships/image" Target="../media/image63.tmp"/><Relationship Id="rId4" Type="http://schemas.openxmlformats.org/officeDocument/2006/relationships/image" Target="../media/image59.jpg"/><Relationship Id="rId9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4.png"/><Relationship Id="rId5" Type="http://schemas.openxmlformats.org/officeDocument/2006/relationships/image" Target="../media/image59.jpg"/><Relationship Id="rId4" Type="http://schemas.openxmlformats.org/officeDocument/2006/relationships/image" Target="../media/image63.tmp"/><Relationship Id="rId9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7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7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2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70.png"/><Relationship Id="rId4" Type="http://schemas.openxmlformats.org/officeDocument/2006/relationships/image" Target="../media/image69.tm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3.png"/><Relationship Id="rId2" Type="http://schemas.microsoft.com/office/2007/relationships/media" Target="../media/media12.mp3"/><Relationship Id="rId1" Type="http://schemas.openxmlformats.org/officeDocument/2006/relationships/audio" Target="NULL" TargetMode="External"/><Relationship Id="rId6" Type="http://schemas.openxmlformats.org/officeDocument/2006/relationships/image" Target="../media/image72.png"/><Relationship Id="rId5" Type="http://schemas.openxmlformats.org/officeDocument/2006/relationships/image" Target="../media/image7.png"/><Relationship Id="rId4" Type="http://schemas.openxmlformats.org/officeDocument/2006/relationships/image" Target="../media/image7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7.png"/><Relationship Id="rId5" Type="http://schemas.openxmlformats.org/officeDocument/2006/relationships/image" Target="../media/image72.png"/><Relationship Id="rId4" Type="http://schemas.openxmlformats.org/officeDocument/2006/relationships/image" Target="../media/image74.tm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microsoft.com/office/2007/relationships/media" Target="../media/media13.mp3"/><Relationship Id="rId1" Type="http://schemas.openxmlformats.org/officeDocument/2006/relationships/audio" Target="NULL" TargetMode="Externa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microsoft.com/office/2007/relationships/media" Target="../media/media13.mp3"/><Relationship Id="rId1" Type="http://schemas.openxmlformats.org/officeDocument/2006/relationships/audio" Target="NULL" TargetMode="External"/><Relationship Id="rId6" Type="http://schemas.openxmlformats.org/officeDocument/2006/relationships/image" Target="../media/image78.png"/><Relationship Id="rId5" Type="http://schemas.openxmlformats.org/officeDocument/2006/relationships/image" Target="../media/image34.png"/><Relationship Id="rId4" Type="http://schemas.openxmlformats.org/officeDocument/2006/relationships/image" Target="../media/image7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8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8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microsoft.com/office/2007/relationships/media" Target="../media/media13.mp3"/><Relationship Id="rId1" Type="http://schemas.openxmlformats.org/officeDocument/2006/relationships/audio" Target="NULL" TargetMode="External"/><Relationship Id="rId6" Type="http://schemas.openxmlformats.org/officeDocument/2006/relationships/image" Target="../media/image77.png"/><Relationship Id="rId5" Type="http://schemas.openxmlformats.org/officeDocument/2006/relationships/image" Target="../media/image84.png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microsoft.com/office/2007/relationships/media" Target="../media/media13.mp3"/><Relationship Id="rId1" Type="http://schemas.openxmlformats.org/officeDocument/2006/relationships/audio" Target="NULL" TargetMode="External"/><Relationship Id="rId6" Type="http://schemas.openxmlformats.org/officeDocument/2006/relationships/image" Target="../media/image77.png"/><Relationship Id="rId5" Type="http://schemas.openxmlformats.org/officeDocument/2006/relationships/image" Target="../media/image84.png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9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microsoft.com/office/2007/relationships/media" Target="../media/media13.mp3"/><Relationship Id="rId1" Type="http://schemas.openxmlformats.org/officeDocument/2006/relationships/audio" Target="NULL" TargetMode="External"/><Relationship Id="rId6" Type="http://schemas.openxmlformats.org/officeDocument/2006/relationships/image" Target="../media/image92.png"/><Relationship Id="rId5" Type="http://schemas.openxmlformats.org/officeDocument/2006/relationships/image" Target="../media/image34.png"/><Relationship Id="rId4" Type="http://schemas.openxmlformats.org/officeDocument/2006/relationships/image" Target="../media/image9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microsoft.com/office/2007/relationships/media" Target="../media/media13.mp3"/><Relationship Id="rId1" Type="http://schemas.openxmlformats.org/officeDocument/2006/relationships/audio" Target="NULL" TargetMode="Externa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7.png"/><Relationship Id="rId5" Type="http://schemas.openxmlformats.org/officeDocument/2006/relationships/image" Target="../media/image98.png"/><Relationship Id="rId4" Type="http://schemas.openxmlformats.org/officeDocument/2006/relationships/image" Target="../media/image59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02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02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7" Type="http://schemas.openxmlformats.org/officeDocument/2006/relationships/image" Target="../media/image107.pn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tmp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1.tmp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80E3B5A-B341-41D5-A1C9-AEFED4CB40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09" b="3863"/>
          <a:stretch/>
        </p:blipFill>
        <p:spPr>
          <a:xfrm>
            <a:off x="0" y="0"/>
            <a:ext cx="12152662" cy="4262814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C3CF0B97-B90E-44BF-82A3-0F914D92EF84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</a:t>
            </a:r>
            <a:r>
              <a:rPr lang="en-US" sz="3200" dirty="0"/>
              <a:t>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4258E3-1EDE-4A56-BA83-35CE9F94CD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4009" y="3028370"/>
            <a:ext cx="4976038" cy="97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DB4862-5E49-4B25-BB6A-0B03132D8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30547" cy="228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F7BA66-DE48-4483-BF45-6A3D307BD31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</a:t>
            </a:r>
            <a:r>
              <a:rPr lang="en-US" sz="3200" dirty="0"/>
              <a:t>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6F7111-9A3A-49C1-9F98-82608ED1E6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38993"/>
            <a:ext cx="12192000" cy="90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39DDA026-2D8C-4FA6-925F-7BBAE3C3F8DE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</a:t>
            </a:r>
            <a:r>
              <a:rPr lang="en-US" sz="3200" dirty="0"/>
              <a:t>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8415A1-8AA7-4856-BDEC-DE0A66BD0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7253"/>
            <a:ext cx="3067478" cy="7621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F2ECD9-0495-49A4-8343-D7BC27A8D7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44853"/>
            <a:ext cx="4864642" cy="853840"/>
          </a:xfrm>
          <a:prstGeom prst="rect">
            <a:avLst/>
          </a:prstGeom>
        </p:spPr>
      </p:pic>
      <p:pic>
        <p:nvPicPr>
          <p:cNvPr id="10" name="Y_[03-01]_kotob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21129" y="744853"/>
            <a:ext cx="458002" cy="458002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7"/>
          <a:srcRect t="11639" r="1125" b="2609"/>
          <a:stretch/>
        </p:blipFill>
        <p:spPr>
          <a:xfrm>
            <a:off x="2610967" y="1420938"/>
            <a:ext cx="9581033" cy="543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3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91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39DDA026-2D8C-4FA6-925F-7BBAE3C3F8DE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</a:t>
            </a:r>
            <a:r>
              <a:rPr lang="en-US" sz="3200" dirty="0"/>
              <a:t>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01872C-3A20-4AB9-8C3A-98C35EBA9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11"/>
            <a:ext cx="3067478" cy="7621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41001A-D90F-474C-B70C-F057E53E90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68910"/>
            <a:ext cx="3979806" cy="821568"/>
          </a:xfrm>
          <a:prstGeom prst="rect">
            <a:avLst/>
          </a:prstGeom>
        </p:spPr>
      </p:pic>
      <p:pic>
        <p:nvPicPr>
          <p:cNvPr id="10" name="Y_[03-01]_kotob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73506" y="753974"/>
            <a:ext cx="458002" cy="458002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7"/>
          <a:srcRect t="11639" r="1125" b="2609"/>
          <a:stretch/>
        </p:blipFill>
        <p:spPr>
          <a:xfrm>
            <a:off x="2610967" y="1335418"/>
            <a:ext cx="9581033" cy="543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6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91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39DDA026-2D8C-4FA6-925F-7BBAE3C3F8DE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</a:t>
            </a:r>
            <a:r>
              <a:rPr lang="en-US" sz="3200" dirty="0"/>
              <a:t>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FA2243-89E8-4921-8132-979EB4A3CF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011"/>
            <a:ext cx="3067478" cy="7621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A7DC53-5837-4E8B-B285-295F0E1B99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02716"/>
            <a:ext cx="4653926" cy="762106"/>
          </a:xfrm>
          <a:prstGeom prst="rect">
            <a:avLst/>
          </a:prstGeom>
        </p:spPr>
      </p:pic>
      <p:pic>
        <p:nvPicPr>
          <p:cNvPr id="11" name="Y_[03-02]_kotoba2">
            <a:hlinkClick r:id="" action="ppaction://media"/>
            <a:extLst>
              <a:ext uri="{FF2B5EF4-FFF2-40B4-BE49-F238E27FC236}">
                <a16:creationId xmlns:a16="http://schemas.microsoft.com/office/drawing/2014/main" id="{63FF4DE9-DF19-460D-B2D3-A767BE2D6D4F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79493" y="702716"/>
            <a:ext cx="503802" cy="503802"/>
          </a:xfr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8"/>
          <a:srcRect t="11639" r="1125" b="2609"/>
          <a:stretch/>
        </p:blipFill>
        <p:spPr>
          <a:xfrm>
            <a:off x="2610967" y="1335418"/>
            <a:ext cx="9581033" cy="543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979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36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39DDA026-2D8C-4FA6-925F-7BBAE3C3F8DE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</a:t>
            </a:r>
            <a:r>
              <a:rPr lang="en-US" sz="3200" dirty="0"/>
              <a:t>1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9056913-E87D-4256-BD05-15DF033221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011"/>
            <a:ext cx="3067478" cy="76210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860CAB3-BF53-4DE0-AA89-2E549E9B6C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96142"/>
            <a:ext cx="4653926" cy="762106"/>
          </a:xfrm>
          <a:prstGeom prst="rect">
            <a:avLst/>
          </a:prstGeom>
        </p:spPr>
      </p:pic>
      <p:pic>
        <p:nvPicPr>
          <p:cNvPr id="11" name="Y_[03-02]_kotoba2">
            <a:hlinkClick r:id="" action="ppaction://media"/>
            <a:extLst>
              <a:ext uri="{FF2B5EF4-FFF2-40B4-BE49-F238E27FC236}">
                <a16:creationId xmlns:a16="http://schemas.microsoft.com/office/drawing/2014/main" id="{63FF4DE9-DF19-460D-B2D3-A767BE2D6D4F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79493" y="702716"/>
            <a:ext cx="503802" cy="503802"/>
          </a:xfrm>
        </p:spPr>
      </p:pic>
      <p:grpSp>
        <p:nvGrpSpPr>
          <p:cNvPr id="5" name="グループ化 4"/>
          <p:cNvGrpSpPr/>
          <p:nvPr/>
        </p:nvGrpSpPr>
        <p:grpSpPr>
          <a:xfrm>
            <a:off x="2175931" y="1335418"/>
            <a:ext cx="10016069" cy="5432767"/>
            <a:chOff x="2175931" y="1335418"/>
            <a:chExt cx="10016069" cy="5432767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 rotWithShape="1">
            <a:blip r:embed="rId8"/>
            <a:srcRect t="11639" r="1125" b="2609"/>
            <a:stretch/>
          </p:blipFill>
          <p:spPr>
            <a:xfrm>
              <a:off x="2610967" y="1335418"/>
              <a:ext cx="9581033" cy="5432767"/>
            </a:xfrm>
            <a:prstGeom prst="rect">
              <a:avLst/>
            </a:prstGeom>
          </p:spPr>
        </p:pic>
        <p:sp>
          <p:nvSpPr>
            <p:cNvPr id="2" name="テキスト ボックス 1"/>
            <p:cNvSpPr txBox="1"/>
            <p:nvPr/>
          </p:nvSpPr>
          <p:spPr>
            <a:xfrm>
              <a:off x="8118762" y="1763081"/>
              <a:ext cx="5957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①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4220537" y="4599708"/>
              <a:ext cx="5957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②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2175931" y="1768592"/>
              <a:ext cx="5957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③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8118762" y="4599708"/>
              <a:ext cx="5957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④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10210800" y="4599708"/>
              <a:ext cx="5957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⑤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6137564" y="1763081"/>
              <a:ext cx="5957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⑥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2220383" y="4599708"/>
              <a:ext cx="5957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⑦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0086109" y="1818198"/>
              <a:ext cx="5957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⑧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6137564" y="4599708"/>
              <a:ext cx="5957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⑨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4142893" y="1763081"/>
              <a:ext cx="5957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⑩</a:t>
              </a:r>
              <a:endParaRPr lang="en-US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408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36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778" y="1629522"/>
            <a:ext cx="2859988" cy="220367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DC23ECF1-39DE-4E7F-8092-BBD34B5D114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1L3-2</a:t>
            </a:r>
            <a:endParaRPr lang="en-US" sz="3200" dirty="0"/>
          </a:p>
        </p:txBody>
      </p:sp>
      <p:pic>
        <p:nvPicPr>
          <p:cNvPr id="14" name="Y_[03-03]_kiku">
            <a:hlinkClick r:id="" action="ppaction://media"/>
            <a:extLst>
              <a:ext uri="{FF2B5EF4-FFF2-40B4-BE49-F238E27FC236}">
                <a16:creationId xmlns:a16="http://schemas.microsoft.com/office/drawing/2014/main" id="{D01B48AD-69CF-4F06-B6C3-8DD4388B35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24881" y="676017"/>
            <a:ext cx="458002" cy="458002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E6C38D1D-F3BE-48A4-9A23-9CC12597E52B}"/>
              </a:ext>
            </a:extLst>
          </p:cNvPr>
          <p:cNvGrpSpPr/>
          <p:nvPr/>
        </p:nvGrpSpPr>
        <p:grpSpPr>
          <a:xfrm>
            <a:off x="62199" y="3847764"/>
            <a:ext cx="4808718" cy="2342246"/>
            <a:chOff x="49043" y="3847764"/>
            <a:chExt cx="4808718" cy="2342246"/>
          </a:xfrm>
        </p:grpSpPr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172CA688-0AF5-48F8-AA87-E5257C11F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043" y="3847764"/>
              <a:ext cx="1001776" cy="1158151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D43AE06F-556A-4F90-8836-52B7D9F01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21318" y="3876906"/>
              <a:ext cx="987464" cy="1154497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061D5085-60E1-4E4A-B208-2AF7417D6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935971" y="3908503"/>
              <a:ext cx="956181" cy="1122900"/>
            </a:xfrm>
            <a:prstGeom prst="rect">
              <a:avLst/>
            </a:prstGeom>
          </p:spPr>
        </p:pic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91BCDDEF-64C8-446C-B071-C935C85EB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892931" y="3918758"/>
              <a:ext cx="943841" cy="1127769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6A431D67-4AEA-4024-BD40-9A06CCE8C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836772" y="3847764"/>
              <a:ext cx="1020989" cy="1269758"/>
            </a:xfrm>
            <a:prstGeom prst="rect">
              <a:avLst/>
            </a:prstGeom>
          </p:spPr>
        </p:pic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F943082A-9AD3-4EB7-9F3C-2532C2B3F7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0613" y="5049018"/>
              <a:ext cx="910705" cy="1104865"/>
            </a:xfrm>
            <a:prstGeom prst="rect">
              <a:avLst/>
            </a:prstGeom>
          </p:spPr>
        </p:pic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47AC0AD5-6CE2-486B-B962-9F75A0F89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16030" y="5088639"/>
              <a:ext cx="910705" cy="1061749"/>
            </a:xfrm>
            <a:prstGeom prst="rect">
              <a:avLst/>
            </a:prstGeom>
          </p:spPr>
        </p:pic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E224A84F-BD42-4D71-B50E-75C7DB265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922002" y="5046527"/>
              <a:ext cx="933335" cy="1128359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47CD1B3D-EB7A-4E5F-9D08-55318E635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840730" y="5049018"/>
              <a:ext cx="981347" cy="1140992"/>
            </a:xfrm>
            <a:prstGeom prst="rect">
              <a:avLst/>
            </a:prstGeom>
          </p:spPr>
        </p:pic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DC946282-5AE7-4493-9342-5514ACF46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807271" y="5056782"/>
              <a:ext cx="943841" cy="1126226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2AECA49-9FA1-479A-ABB7-F62DE54779B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1424"/>
            <a:ext cx="2781688" cy="666843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4DAD3D7B-3F34-4F9A-9278-95F345748D83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t="9717"/>
          <a:stretch/>
        </p:blipFill>
        <p:spPr>
          <a:xfrm>
            <a:off x="4809574" y="738330"/>
            <a:ext cx="7382425" cy="61196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1637BD-705D-4680-A375-706F9A16576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699889"/>
            <a:ext cx="5147019" cy="5898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9FD602-4C30-4D72-8562-F42951B6E66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868493" y="-4724"/>
            <a:ext cx="4382112" cy="743054"/>
          </a:xfrm>
          <a:prstGeom prst="rect">
            <a:avLst/>
          </a:prstGeom>
        </p:spPr>
      </p:pic>
      <p:pic>
        <p:nvPicPr>
          <p:cNvPr id="30" name="Y_[03-03]_kiku">
            <a:hlinkClick r:id="" action="ppaction://media"/>
            <a:extLst>
              <a:ext uri="{FF2B5EF4-FFF2-40B4-BE49-F238E27FC236}">
                <a16:creationId xmlns:a16="http://schemas.microsoft.com/office/drawing/2014/main" id="{51BA4C46-7510-4A2F-91AB-6745775E7F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73512" y="690188"/>
            <a:ext cx="458002" cy="4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88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3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553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B84DCB0-42D1-4335-8F24-D02CC6A794A1}"/>
              </a:ext>
            </a:extLst>
          </p:cNvPr>
          <p:cNvGrpSpPr/>
          <p:nvPr/>
        </p:nvGrpSpPr>
        <p:grpSpPr>
          <a:xfrm>
            <a:off x="4781038" y="714674"/>
            <a:ext cx="7410962" cy="6143326"/>
            <a:chOff x="4781038" y="714674"/>
            <a:chExt cx="7410962" cy="6143326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4DAD3D7B-3F34-4F9A-9278-95F345748D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9717"/>
            <a:stretch/>
          </p:blipFill>
          <p:spPr>
            <a:xfrm>
              <a:off x="4781038" y="714674"/>
              <a:ext cx="7410962" cy="6143326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ADB8FE50-B622-4BDA-9F99-2163891C1A54}"/>
                </a:ext>
              </a:extLst>
            </p:cNvPr>
            <p:cNvSpPr txBox="1"/>
            <p:nvPr/>
          </p:nvSpPr>
          <p:spPr>
            <a:xfrm>
              <a:off x="5836336" y="2782671"/>
              <a:ext cx="8350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h</a:t>
              </a:r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  <a:endParaRPr kumimoji="1"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2921917B-F7AE-417E-866B-477D60EEB62E}"/>
                </a:ext>
              </a:extLst>
            </p:cNvPr>
            <p:cNvSpPr txBox="1"/>
            <p:nvPr/>
          </p:nvSpPr>
          <p:spPr>
            <a:xfrm>
              <a:off x="8988495" y="2269469"/>
              <a:ext cx="8350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f</a:t>
              </a:r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e</a:t>
              </a:r>
              <a:endParaRPr kumimoji="1"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144DE77B-3F32-4C6D-B80E-BF8BE755A5DA}"/>
                </a:ext>
              </a:extLst>
            </p:cNvPr>
            <p:cNvSpPr txBox="1"/>
            <p:nvPr/>
          </p:nvSpPr>
          <p:spPr>
            <a:xfrm>
              <a:off x="10534422" y="4303382"/>
              <a:ext cx="8350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j</a:t>
              </a:r>
              <a:endParaRPr kumimoji="1"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2D0E0C1-1395-4561-A18F-2FA29C996525}"/>
                </a:ext>
              </a:extLst>
            </p:cNvPr>
            <p:cNvSpPr txBox="1"/>
            <p:nvPr/>
          </p:nvSpPr>
          <p:spPr>
            <a:xfrm>
              <a:off x="9699330" y="6372466"/>
              <a:ext cx="8350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i</a:t>
              </a:r>
              <a:endParaRPr kumimoji="1"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16158164-E7B6-44F3-89B8-02399F8F3D2E}"/>
                </a:ext>
              </a:extLst>
            </p:cNvPr>
            <p:cNvSpPr txBox="1"/>
            <p:nvPr/>
          </p:nvSpPr>
          <p:spPr>
            <a:xfrm>
              <a:off x="5829758" y="6365887"/>
              <a:ext cx="8350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kumimoji="1" lang="en-US" altLang="ja-JP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g</a:t>
              </a:r>
              <a:endParaRPr kumimoji="1"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311" y="1629299"/>
            <a:ext cx="2859988" cy="220367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DC23ECF1-39DE-4E7F-8092-BBD34B5D114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1L3-2</a:t>
            </a:r>
            <a:endParaRPr lang="en-US" sz="3200" dirty="0"/>
          </a:p>
        </p:txBody>
      </p:sp>
      <p:pic>
        <p:nvPicPr>
          <p:cNvPr id="14" name="Y_[03-03]_kiku">
            <a:hlinkClick r:id="" action="ppaction://media"/>
            <a:extLst>
              <a:ext uri="{FF2B5EF4-FFF2-40B4-BE49-F238E27FC236}">
                <a16:creationId xmlns:a16="http://schemas.microsoft.com/office/drawing/2014/main" id="{D01B48AD-69CF-4F06-B6C3-8DD4388B35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24881" y="676017"/>
            <a:ext cx="458002" cy="458002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E6C38D1D-F3BE-48A4-9A23-9CC12597E52B}"/>
              </a:ext>
            </a:extLst>
          </p:cNvPr>
          <p:cNvGrpSpPr/>
          <p:nvPr/>
        </p:nvGrpSpPr>
        <p:grpSpPr>
          <a:xfrm>
            <a:off x="62199" y="3847764"/>
            <a:ext cx="4808718" cy="2342246"/>
            <a:chOff x="49043" y="3847764"/>
            <a:chExt cx="4808718" cy="2342246"/>
          </a:xfrm>
        </p:grpSpPr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172CA688-0AF5-48F8-AA87-E5257C11F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043" y="3847764"/>
              <a:ext cx="1001776" cy="1158151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D43AE06F-556A-4F90-8836-52B7D9F01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21318" y="3876906"/>
              <a:ext cx="987464" cy="1154497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061D5085-60E1-4E4A-B208-2AF7417D6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935971" y="3908503"/>
              <a:ext cx="956181" cy="1122900"/>
            </a:xfrm>
            <a:prstGeom prst="rect">
              <a:avLst/>
            </a:prstGeom>
          </p:spPr>
        </p:pic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91BCDDEF-64C8-446C-B071-C935C85EB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892931" y="3918758"/>
              <a:ext cx="943841" cy="1127769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6A431D67-4AEA-4024-BD40-9A06CCE8C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836772" y="3847764"/>
              <a:ext cx="1020989" cy="1269758"/>
            </a:xfrm>
            <a:prstGeom prst="rect">
              <a:avLst/>
            </a:prstGeom>
          </p:spPr>
        </p:pic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F943082A-9AD3-4EB7-9F3C-2532C2B3F7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10613" y="5049018"/>
              <a:ext cx="910705" cy="1104865"/>
            </a:xfrm>
            <a:prstGeom prst="rect">
              <a:avLst/>
            </a:prstGeom>
          </p:spPr>
        </p:pic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47AC0AD5-6CE2-486B-B962-9F75A0F89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16030" y="5088639"/>
              <a:ext cx="910705" cy="1061749"/>
            </a:xfrm>
            <a:prstGeom prst="rect">
              <a:avLst/>
            </a:prstGeom>
          </p:spPr>
        </p:pic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E224A84F-BD42-4D71-B50E-75C7DB265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922002" y="5046527"/>
              <a:ext cx="933335" cy="1128359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47CD1B3D-EB7A-4E5F-9D08-55318E635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840730" y="5049018"/>
              <a:ext cx="981347" cy="1140992"/>
            </a:xfrm>
            <a:prstGeom prst="rect">
              <a:avLst/>
            </a:prstGeom>
          </p:spPr>
        </p:pic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DC946282-5AE7-4493-9342-5514ACF46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807271" y="5056782"/>
              <a:ext cx="943841" cy="1126226"/>
            </a:xfrm>
            <a:prstGeom prst="rect">
              <a:avLst/>
            </a:prstGeom>
          </p:spPr>
        </p:pic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AD75A9E5-899D-4241-B9BE-615CC821463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1424"/>
            <a:ext cx="2781688" cy="66684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731C5CA-8DFB-4F3D-A9CA-E76BECA115F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68493" y="-4724"/>
            <a:ext cx="4382112" cy="74305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417F6B1-0654-43B6-9155-909593C78C0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7728" y="681611"/>
            <a:ext cx="5054635" cy="57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48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3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696" y="4856422"/>
            <a:ext cx="2923395" cy="1942116"/>
          </a:xfr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71" y="2652859"/>
            <a:ext cx="3034580" cy="2006053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653" y="2143067"/>
            <a:ext cx="2971924" cy="1970199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679" y="2652859"/>
            <a:ext cx="3088532" cy="2047503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856422"/>
            <a:ext cx="2923395" cy="1942116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23E3AAE3-F67F-4AEF-A7FB-A0351C3B90CE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1L3-2</a:t>
            </a:r>
            <a:endParaRPr lang="en-US" sz="3200" dirty="0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B01FA81-DB57-4858-A05A-825CEDFB3B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045" y="929522"/>
            <a:ext cx="6127908" cy="946657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96A3E2-3F82-4816-B1CF-002FFB60513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" y="-13898"/>
            <a:ext cx="6390167" cy="780648"/>
          </a:xfrm>
          <a:prstGeom prst="rect">
            <a:avLst/>
          </a:prstGeom>
        </p:spPr>
      </p:pic>
      <p:pic>
        <p:nvPicPr>
          <p:cNvPr id="5" name="Y_[03-03]_kik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280928" y="113617"/>
            <a:ext cx="458002" cy="4580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514CD15-A7C1-4D97-B160-8231F9CF0A5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55326" y="941925"/>
            <a:ext cx="5250718" cy="92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32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647413" cy="136582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6906D91-D8C6-476B-BA3E-6E45C0C10C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610" y="960973"/>
            <a:ext cx="8984779" cy="3659839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E6223A71-B612-4EF5-9A78-17DB4A55A5A4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1L3-3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255068-D9B5-455E-8F0B-5C10183C8B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3706" y="1116801"/>
            <a:ext cx="9264683" cy="1057407"/>
          </a:xfrm>
          <a:prstGeom prst="rect">
            <a:avLst/>
          </a:prstGeom>
        </p:spPr>
      </p:pic>
      <p:pic>
        <p:nvPicPr>
          <p:cNvPr id="7" name="Y_[03-04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60440" y="1412314"/>
            <a:ext cx="466383" cy="466383"/>
          </a:xfrm>
        </p:spPr>
      </p:pic>
    </p:spTree>
    <p:extLst>
      <p:ext uri="{BB962C8B-B14F-4D97-AF65-F5344CB8AC3E}">
        <p14:creationId xmlns:p14="http://schemas.microsoft.com/office/powerpoint/2010/main" val="2599725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647413" cy="1365824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C8A7D5C-C7B9-47AA-9817-B3566C1CD1DC}"/>
              </a:ext>
            </a:extLst>
          </p:cNvPr>
          <p:cNvGrpSpPr/>
          <p:nvPr/>
        </p:nvGrpSpPr>
        <p:grpSpPr>
          <a:xfrm>
            <a:off x="1603610" y="960973"/>
            <a:ext cx="8984779" cy="3659839"/>
            <a:chOff x="1603610" y="960973"/>
            <a:chExt cx="8984779" cy="3659839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E6906D91-D8C6-476B-BA3E-6E45C0C10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3610" y="960973"/>
              <a:ext cx="8984779" cy="3659839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97DE61EB-18BA-406F-872F-6BA96C45A943}"/>
                </a:ext>
              </a:extLst>
            </p:cNvPr>
            <p:cNvSpPr txBox="1"/>
            <p:nvPr/>
          </p:nvSpPr>
          <p:spPr>
            <a:xfrm>
              <a:off x="7071800" y="2555594"/>
              <a:ext cx="17169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なります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70A41B2-BCB2-453F-94A2-0E9FB1F33404}"/>
                </a:ext>
              </a:extLst>
            </p:cNvPr>
            <p:cNvSpPr txBox="1"/>
            <p:nvPr/>
          </p:nvSpPr>
          <p:spPr>
            <a:xfrm>
              <a:off x="6803182" y="3255967"/>
              <a:ext cx="17169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なります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589C1615-5A2E-4A71-AA0F-CCECD2A4AF63}"/>
                </a:ext>
              </a:extLst>
            </p:cNvPr>
            <p:cNvSpPr txBox="1"/>
            <p:nvPr/>
          </p:nvSpPr>
          <p:spPr>
            <a:xfrm>
              <a:off x="4712341" y="3928625"/>
              <a:ext cx="17169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なります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6" name="TextBox 3">
            <a:extLst>
              <a:ext uri="{FF2B5EF4-FFF2-40B4-BE49-F238E27FC236}">
                <a16:creationId xmlns:a16="http://schemas.microsoft.com/office/drawing/2014/main" id="{E6223A71-B612-4EF5-9A78-17DB4A55A5A4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1L3-3</a:t>
            </a:r>
            <a:endParaRPr lang="en-US" sz="32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C992C49-BC16-4A3C-9A82-9AF34FE557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3610" y="1014273"/>
            <a:ext cx="9264683" cy="1057407"/>
          </a:xfrm>
          <a:prstGeom prst="rect">
            <a:avLst/>
          </a:prstGeom>
        </p:spPr>
      </p:pic>
      <p:pic>
        <p:nvPicPr>
          <p:cNvPr id="7" name="Y_[03-04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75061" y="1545345"/>
            <a:ext cx="423985" cy="423985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EF4D09-9923-448A-8C60-97D470D64F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03610" y="4844335"/>
            <a:ext cx="9502684" cy="105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01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5519"/>
            <a:ext cx="12192000" cy="704258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" y="0"/>
            <a:ext cx="2284800" cy="1187495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2D758735-3A8D-405C-B7F2-57BCDCD257E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1L3-13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B01478-6CA6-4E0D-966E-B4C623605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597" y="767892"/>
            <a:ext cx="10546805" cy="41039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9AA44D-06C5-4EA4-A3DD-1C736208DE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000" y="4983238"/>
            <a:ext cx="5263971" cy="16302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3B64FA-D6CA-455E-B0CD-3AE17418F6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336" y="5166355"/>
            <a:ext cx="4208277" cy="1446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841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>
            <a:extLst>
              <a:ext uri="{FF2B5EF4-FFF2-40B4-BE49-F238E27FC236}">
                <a16:creationId xmlns:a16="http://schemas.microsoft.com/office/drawing/2014/main" id="{9D2BCE19-84BE-4128-AF19-6A8B1F6FDF1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1L3-3</a:t>
            </a:r>
            <a:endParaRPr lang="en-US" sz="3200" dirty="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AD0E950-345E-4B4A-979C-D14F6AC84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4294" y="1891627"/>
            <a:ext cx="5645660" cy="43522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19E8D54-A5FE-4CA6-9A25-0B43C25D81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0377" y="456016"/>
            <a:ext cx="8140944" cy="1000252"/>
          </a:xfrm>
          <a:prstGeom prst="rect">
            <a:avLst/>
          </a:prstGeom>
        </p:spPr>
      </p:pic>
      <p:pic>
        <p:nvPicPr>
          <p:cNvPr id="5" name="Y_[03-03]_kik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41542" y="871935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10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770EE08E-973A-0969-88B5-A5FBD8ED56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0448" y="2953"/>
            <a:ext cx="10019731" cy="6847996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4BF766D-8F2D-2E3D-CF88-675AA2AF44B2}"/>
              </a:ext>
            </a:extLst>
          </p:cNvPr>
          <p:cNvSpPr/>
          <p:nvPr/>
        </p:nvSpPr>
        <p:spPr>
          <a:xfrm>
            <a:off x="1160567" y="3010223"/>
            <a:ext cx="9826388" cy="887104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485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A59B7C5-BD44-4E9C-AEFC-722EC4D1E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77859" cy="2397367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6AAB34AE-53FE-4139-A6B2-2241814BF16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1L3-4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C243A6-D68D-4D5B-B832-417410BC6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41" y="1376760"/>
            <a:ext cx="11277636" cy="94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12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05C32D-0A49-4293-AF09-8AB2AB862D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882" y="10632"/>
            <a:ext cx="11795053" cy="6849539"/>
          </a:xfrm>
          <a:prstGeom prst="rect">
            <a:avLst/>
          </a:prstGeom>
        </p:spPr>
      </p:pic>
      <p:pic>
        <p:nvPicPr>
          <p:cNvPr id="5" name="Y_[03-05]_kik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22994" y="5749472"/>
            <a:ext cx="609600" cy="609600"/>
          </a:xfrm>
        </p:spPr>
      </p:pic>
      <p:pic>
        <p:nvPicPr>
          <p:cNvPr id="6" name="Y_[03-06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31063" y="5752737"/>
            <a:ext cx="609600" cy="609600"/>
          </a:xfrm>
          <a:prstGeom prst="rect">
            <a:avLst/>
          </a:prstGeom>
        </p:spPr>
      </p:pic>
      <p:pic>
        <p:nvPicPr>
          <p:cNvPr id="7" name="Y_[03-07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39131" y="5752737"/>
            <a:ext cx="609600" cy="609600"/>
          </a:xfrm>
          <a:prstGeom prst="rect">
            <a:avLst/>
          </a:prstGeom>
        </p:spPr>
      </p:pic>
      <p:pic>
        <p:nvPicPr>
          <p:cNvPr id="8" name="Y_[03-08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47200" y="5765800"/>
            <a:ext cx="609600" cy="609600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9E37758E-4ECA-4540-B41D-7B2C25E9B52E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1130232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5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27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AA530F8-02F0-4035-AEA4-76AA80F069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-4239"/>
            <a:ext cx="11795053" cy="6849539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124F086-4EB1-42D3-8AD4-6B6EAF47927F}"/>
              </a:ext>
            </a:extLst>
          </p:cNvPr>
          <p:cNvGrpSpPr/>
          <p:nvPr/>
        </p:nvGrpSpPr>
        <p:grpSpPr>
          <a:xfrm>
            <a:off x="2128357" y="6228501"/>
            <a:ext cx="7717926" cy="553488"/>
            <a:chOff x="2142365" y="6148848"/>
            <a:chExt cx="7717926" cy="553488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F6920FBD-B9D0-4FFF-BF05-F36B3AB33312}"/>
                </a:ext>
              </a:extLst>
            </p:cNvPr>
            <p:cNvSpPr txBox="1"/>
            <p:nvPr/>
          </p:nvSpPr>
          <p:spPr>
            <a:xfrm>
              <a:off x="2142365" y="6154116"/>
              <a:ext cx="3815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5CD464F5-8E68-4FD3-9DDA-B5FD73CBB033}"/>
                </a:ext>
              </a:extLst>
            </p:cNvPr>
            <p:cNvSpPr txBox="1"/>
            <p:nvPr/>
          </p:nvSpPr>
          <p:spPr>
            <a:xfrm>
              <a:off x="4566274" y="6148848"/>
              <a:ext cx="3815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9118B9B-0877-4AC3-BEDB-D960E266FC80}"/>
                </a:ext>
              </a:extLst>
            </p:cNvPr>
            <p:cNvSpPr txBox="1"/>
            <p:nvPr/>
          </p:nvSpPr>
          <p:spPr>
            <a:xfrm>
              <a:off x="7074342" y="6179116"/>
              <a:ext cx="3815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  <a:endPara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E227A016-3508-4E18-9AFE-E564CE63DFB5}"/>
                </a:ext>
              </a:extLst>
            </p:cNvPr>
            <p:cNvSpPr txBox="1"/>
            <p:nvPr/>
          </p:nvSpPr>
          <p:spPr>
            <a:xfrm>
              <a:off x="9478743" y="6158901"/>
              <a:ext cx="3815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  <a:endPara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5" name="Y_[03-05]_kik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973072" y="5841754"/>
            <a:ext cx="449758" cy="436038"/>
          </a:xfrm>
        </p:spPr>
      </p:pic>
      <p:pic>
        <p:nvPicPr>
          <p:cNvPr id="6" name="Y_[03-06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12930" y="5841754"/>
            <a:ext cx="449758" cy="436038"/>
          </a:xfrm>
          <a:prstGeom prst="rect">
            <a:avLst/>
          </a:prstGeom>
        </p:spPr>
      </p:pic>
      <p:pic>
        <p:nvPicPr>
          <p:cNvPr id="7" name="Y_[03-07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52788" y="5858082"/>
            <a:ext cx="449758" cy="436038"/>
          </a:xfrm>
          <a:prstGeom prst="rect">
            <a:avLst/>
          </a:prstGeom>
        </p:spPr>
      </p:pic>
      <p:pic>
        <p:nvPicPr>
          <p:cNvPr id="8" name="Y_[03-08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325399" y="5849147"/>
            <a:ext cx="449758" cy="436038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47CC9B79-D147-460B-B729-7979FC5F1A5C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9008334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5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6144" y="3962105"/>
            <a:ext cx="11915775" cy="1200150"/>
          </a:xfrm>
          <a:prstGeom prst="rect">
            <a:avLst/>
          </a:prstGeom>
        </p:spPr>
      </p:pic>
      <p:pic>
        <p:nvPicPr>
          <p:cNvPr id="6" name="Y_[03-05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601684" y="3952580"/>
            <a:ext cx="609600" cy="609600"/>
          </a:xfrm>
          <a:prstGeom prst="rect">
            <a:avLst/>
          </a:prstGeom>
        </p:spPr>
      </p:pic>
      <p:pic>
        <p:nvPicPr>
          <p:cNvPr id="7" name="Y_[03-06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30076" y="4033951"/>
            <a:ext cx="609600" cy="609600"/>
          </a:xfrm>
          <a:prstGeom prst="rect">
            <a:avLst/>
          </a:prstGeom>
        </p:spPr>
      </p:pic>
      <p:pic>
        <p:nvPicPr>
          <p:cNvPr id="8" name="Y_[03-07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427986" y="3962105"/>
            <a:ext cx="609600" cy="609600"/>
          </a:xfrm>
          <a:prstGeom prst="rect">
            <a:avLst/>
          </a:prstGeom>
        </p:spPr>
      </p:pic>
      <p:pic>
        <p:nvPicPr>
          <p:cNvPr id="9" name="Y_[03-08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81967" y="3998822"/>
            <a:ext cx="609600" cy="609600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1F7C9D18-20D8-4DFF-8F33-785210D17A6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1L3-4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0D1B3D-1196-48B6-A76B-BA526E79E41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771915"/>
            <a:ext cx="11739191" cy="3003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458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7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5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7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041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9AC720A0-08F4-4042-8F5F-E40AC9051AC6}"/>
              </a:ext>
            </a:extLst>
          </p:cNvPr>
          <p:cNvGrpSpPr/>
          <p:nvPr/>
        </p:nvGrpSpPr>
        <p:grpSpPr>
          <a:xfrm>
            <a:off x="217433" y="3939033"/>
            <a:ext cx="11915775" cy="1200150"/>
            <a:chOff x="186144" y="3962105"/>
            <a:chExt cx="11915775" cy="1200150"/>
          </a:xfrm>
        </p:grpSpPr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86144" y="3962105"/>
              <a:ext cx="11915775" cy="1200150"/>
            </a:xfrm>
            <a:prstGeom prst="rect">
              <a:avLst/>
            </a:prstGeom>
          </p:spPr>
        </p:pic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186CDB2C-29BF-4247-8A05-01191B9C1911}"/>
                </a:ext>
              </a:extLst>
            </p:cNvPr>
            <p:cNvSpPr txBox="1"/>
            <p:nvPr/>
          </p:nvSpPr>
          <p:spPr>
            <a:xfrm>
              <a:off x="973606" y="4539108"/>
              <a:ext cx="1532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イ　エ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A0332FC-1DBD-43AD-8661-F333B684B627}"/>
                </a:ext>
              </a:extLst>
            </p:cNvPr>
            <p:cNvSpPr txBox="1"/>
            <p:nvPr/>
          </p:nvSpPr>
          <p:spPr>
            <a:xfrm>
              <a:off x="6868598" y="4530474"/>
              <a:ext cx="1532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ア　カ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2E7DACE6-35A8-47A0-93E0-9263356D9603}"/>
                </a:ext>
              </a:extLst>
            </p:cNvPr>
            <p:cNvSpPr txBox="1"/>
            <p:nvPr/>
          </p:nvSpPr>
          <p:spPr>
            <a:xfrm>
              <a:off x="4388627" y="4530474"/>
              <a:ext cx="5573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オ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A96E030-A284-483B-9586-4FCF683951D5}"/>
                </a:ext>
              </a:extLst>
            </p:cNvPr>
            <p:cNvSpPr txBox="1"/>
            <p:nvPr/>
          </p:nvSpPr>
          <p:spPr>
            <a:xfrm>
              <a:off x="9305714" y="4551068"/>
              <a:ext cx="23984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カ　ウ　キ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6" name="Y_[03-05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519533" y="4035306"/>
            <a:ext cx="503802" cy="503802"/>
          </a:xfrm>
          <a:prstGeom prst="rect">
            <a:avLst/>
          </a:prstGeom>
        </p:spPr>
      </p:pic>
      <p:pic>
        <p:nvPicPr>
          <p:cNvPr id="7" name="Y_[03-06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60451" y="4035306"/>
            <a:ext cx="503802" cy="503802"/>
          </a:xfrm>
          <a:prstGeom prst="rect">
            <a:avLst/>
          </a:prstGeom>
        </p:spPr>
      </p:pic>
      <p:pic>
        <p:nvPicPr>
          <p:cNvPr id="8" name="Y_[03-07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401369" y="4021916"/>
            <a:ext cx="503802" cy="503802"/>
          </a:xfrm>
          <a:prstGeom prst="rect">
            <a:avLst/>
          </a:prstGeom>
        </p:spPr>
      </p:pic>
      <p:pic>
        <p:nvPicPr>
          <p:cNvPr id="9" name="Y_[03-08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36490" y="4035306"/>
            <a:ext cx="503802" cy="503802"/>
          </a:xfrm>
          <a:prstGeom prst="rect">
            <a:avLst/>
          </a:prstGeom>
        </p:spPr>
      </p:pic>
      <p:sp>
        <p:nvSpPr>
          <p:cNvPr id="23" name="TextBox 3">
            <a:extLst>
              <a:ext uri="{FF2B5EF4-FFF2-40B4-BE49-F238E27FC236}">
                <a16:creationId xmlns:a16="http://schemas.microsoft.com/office/drawing/2014/main" id="{1E5D80B9-D104-4BAF-B635-EE3A8411EA77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1L3-4</a:t>
            </a:r>
            <a:endParaRPr lang="en-US" sz="32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2F8BEEE-940B-4785-813A-5C7F62D8E1C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771915"/>
            <a:ext cx="11739191" cy="3003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342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7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5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7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041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6606" y="3184346"/>
            <a:ext cx="10982325" cy="539824"/>
          </a:xfrm>
          <a:prstGeom prst="rect">
            <a:avLst/>
          </a:prstGeom>
        </p:spPr>
      </p:pic>
      <p:pic>
        <p:nvPicPr>
          <p:cNvPr id="6" name="Y_[03-05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10777" y="3228007"/>
            <a:ext cx="503802" cy="503802"/>
          </a:xfrm>
          <a:prstGeom prst="rect">
            <a:avLst/>
          </a:prstGeom>
        </p:spPr>
      </p:pic>
      <p:pic>
        <p:nvPicPr>
          <p:cNvPr id="7" name="Y_[03-06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30163" y="3217938"/>
            <a:ext cx="503802" cy="503802"/>
          </a:xfrm>
          <a:prstGeom prst="rect">
            <a:avLst/>
          </a:prstGeom>
        </p:spPr>
      </p:pic>
      <p:pic>
        <p:nvPicPr>
          <p:cNvPr id="8" name="Y_[03-07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245193" y="3211407"/>
            <a:ext cx="503802" cy="503802"/>
          </a:xfrm>
          <a:prstGeom prst="rect">
            <a:avLst/>
          </a:prstGeom>
        </p:spPr>
      </p:pic>
      <p:pic>
        <p:nvPicPr>
          <p:cNvPr id="9" name="Y_[03-08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990168" y="3208935"/>
            <a:ext cx="503802" cy="503802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E64F9605-384A-40EB-A92D-F4F0AEF5B61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1L3-4</a:t>
            </a:r>
            <a:endParaRPr lang="en-US" sz="3200" dirty="0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DAB6A0DA-2247-49D8-8EA6-F00D0119E08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1" y="1454602"/>
            <a:ext cx="11041757" cy="1475308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220598-BDD4-4A56-936E-8C36C29B45B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3868" y="335220"/>
            <a:ext cx="9771531" cy="10672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3EBE44-EE20-415E-A010-5F2BFDDB225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9985" y="1498616"/>
            <a:ext cx="10112315" cy="143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9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7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041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997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8"/>
          <a:srcRect l="5006" t="14667" r="4726"/>
          <a:stretch/>
        </p:blipFill>
        <p:spPr>
          <a:xfrm>
            <a:off x="3011073" y="778085"/>
            <a:ext cx="9180927" cy="6079915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58B1C16C-1366-4220-944D-7D313660129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1L3-5</a:t>
            </a:r>
            <a:endParaRPr lang="en-US" sz="3200" dirty="0"/>
          </a:p>
        </p:txBody>
      </p:sp>
      <p:pic>
        <p:nvPicPr>
          <p:cNvPr id="6" name="Y_[03-09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553" y="1910873"/>
            <a:ext cx="483698" cy="483698"/>
          </a:xfrm>
        </p:spPr>
      </p:pic>
      <p:pic>
        <p:nvPicPr>
          <p:cNvPr id="7" name="Y_[03-10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0501" y="1936006"/>
            <a:ext cx="458002" cy="458002"/>
          </a:xfrm>
          <a:prstGeom prst="rect">
            <a:avLst/>
          </a:prstGeom>
        </p:spPr>
      </p:pic>
      <p:pic>
        <p:nvPicPr>
          <p:cNvPr id="8" name="Y_[03-11]_hanas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027821" y="1923721"/>
            <a:ext cx="458002" cy="4580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595286-FA56-4B88-9132-71F3B1C7467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553" y="15979"/>
            <a:ext cx="4591691" cy="76210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18C1CDD-11E2-4B1D-BFC8-49EC4D24B43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43" y="1490669"/>
            <a:ext cx="3010320" cy="3905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1DA305A-F68C-4F7C-B652-23EA2398D73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854285"/>
            <a:ext cx="2886478" cy="64779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677A3B3-9D8C-4B91-B2D5-F07073C47A9C}"/>
              </a:ext>
            </a:extLst>
          </p:cNvPr>
          <p:cNvSpPr txBox="1"/>
          <p:nvPr/>
        </p:nvSpPr>
        <p:spPr>
          <a:xfrm>
            <a:off x="2392847" y="802190"/>
            <a:ext cx="618225" cy="3905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61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1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21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63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8"/>
          <a:srcRect l="5006" t="14667" r="4726"/>
          <a:stretch/>
        </p:blipFill>
        <p:spPr>
          <a:xfrm>
            <a:off x="3011073" y="778085"/>
            <a:ext cx="9180927" cy="6079915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58B1C16C-1366-4220-944D-7D313660129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1L3-5</a:t>
            </a:r>
            <a:endParaRPr lang="en-US" sz="3200" dirty="0"/>
          </a:p>
        </p:txBody>
      </p:sp>
      <p:pic>
        <p:nvPicPr>
          <p:cNvPr id="6" name="Y_[03-09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553" y="1910873"/>
            <a:ext cx="483698" cy="483698"/>
          </a:xfrm>
        </p:spPr>
      </p:pic>
      <p:pic>
        <p:nvPicPr>
          <p:cNvPr id="7" name="Y_[03-10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0501" y="1936006"/>
            <a:ext cx="458002" cy="458002"/>
          </a:xfrm>
          <a:prstGeom prst="rect">
            <a:avLst/>
          </a:prstGeom>
        </p:spPr>
      </p:pic>
      <p:pic>
        <p:nvPicPr>
          <p:cNvPr id="8" name="Y_[03-11]_hanas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027821" y="1923721"/>
            <a:ext cx="458002" cy="4580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E330230-ABA7-442F-AFD5-C925D5C34F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553" y="15979"/>
            <a:ext cx="4591691" cy="7621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F06550-89EA-408F-B253-C18AEF21439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553" y="902669"/>
            <a:ext cx="3448531" cy="6192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DF98187-E31B-4AAB-BFB4-7D0E8709070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43" y="1490669"/>
            <a:ext cx="3010320" cy="39058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35378A0-99D4-4AEA-A7A1-CAB6CBDE3DA8}"/>
              </a:ext>
            </a:extLst>
          </p:cNvPr>
          <p:cNvSpPr txBox="1"/>
          <p:nvPr/>
        </p:nvSpPr>
        <p:spPr>
          <a:xfrm>
            <a:off x="2951647" y="852990"/>
            <a:ext cx="618225" cy="3905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105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1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21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63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8"/>
          <a:srcRect l="5006" t="14667" r="4726"/>
          <a:stretch/>
        </p:blipFill>
        <p:spPr>
          <a:xfrm>
            <a:off x="3011073" y="778085"/>
            <a:ext cx="9180927" cy="6079915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58B1C16C-1366-4220-944D-7D313660129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1L3-5</a:t>
            </a:r>
            <a:endParaRPr lang="en-US" sz="3200" dirty="0"/>
          </a:p>
        </p:txBody>
      </p:sp>
      <p:pic>
        <p:nvPicPr>
          <p:cNvPr id="6" name="Y_[03-09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553" y="1910873"/>
            <a:ext cx="483698" cy="483698"/>
          </a:xfrm>
        </p:spPr>
      </p:pic>
      <p:pic>
        <p:nvPicPr>
          <p:cNvPr id="7" name="Y_[03-10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0501" y="1936006"/>
            <a:ext cx="458002" cy="458002"/>
          </a:xfrm>
          <a:prstGeom prst="rect">
            <a:avLst/>
          </a:prstGeom>
        </p:spPr>
      </p:pic>
      <p:pic>
        <p:nvPicPr>
          <p:cNvPr id="8" name="Y_[03-11]_hanas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027821" y="1923721"/>
            <a:ext cx="458002" cy="458002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7F0A1DF7-8C5C-457C-A4D8-9D0853EA9A59}"/>
              </a:ext>
            </a:extLst>
          </p:cNvPr>
          <p:cNvSpPr/>
          <p:nvPr/>
        </p:nvSpPr>
        <p:spPr>
          <a:xfrm>
            <a:off x="4761033" y="886644"/>
            <a:ext cx="4419893" cy="4685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DA03E74-B42D-4163-BF16-9F2D1A77928D}"/>
              </a:ext>
            </a:extLst>
          </p:cNvPr>
          <p:cNvSpPr/>
          <p:nvPr/>
        </p:nvSpPr>
        <p:spPr>
          <a:xfrm>
            <a:off x="3354348" y="2025392"/>
            <a:ext cx="3651666" cy="4685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409B953A-4670-428B-9F93-643F7BA9BA21}"/>
              </a:ext>
            </a:extLst>
          </p:cNvPr>
          <p:cNvSpPr/>
          <p:nvPr/>
        </p:nvSpPr>
        <p:spPr>
          <a:xfrm>
            <a:off x="7986336" y="2026075"/>
            <a:ext cx="3651666" cy="4685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E5C3EEE0-1EED-4D6D-8654-EFA450CEDA2F}"/>
              </a:ext>
            </a:extLst>
          </p:cNvPr>
          <p:cNvSpPr/>
          <p:nvPr/>
        </p:nvSpPr>
        <p:spPr>
          <a:xfrm>
            <a:off x="8428186" y="2882365"/>
            <a:ext cx="1623635" cy="4685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02D05055-FF49-4DC3-8FFF-126C2D1E0C42}"/>
              </a:ext>
            </a:extLst>
          </p:cNvPr>
          <p:cNvSpPr/>
          <p:nvPr/>
        </p:nvSpPr>
        <p:spPr>
          <a:xfrm>
            <a:off x="3627038" y="2882365"/>
            <a:ext cx="1623635" cy="4685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EAC184C0-7690-448B-8937-32C9470972C8}"/>
              </a:ext>
            </a:extLst>
          </p:cNvPr>
          <p:cNvSpPr/>
          <p:nvPr/>
        </p:nvSpPr>
        <p:spPr>
          <a:xfrm>
            <a:off x="3326293" y="3739337"/>
            <a:ext cx="3679721" cy="19575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99896B3E-11D8-43B7-9834-09ABE7F997B8}"/>
              </a:ext>
            </a:extLst>
          </p:cNvPr>
          <p:cNvSpPr/>
          <p:nvPr/>
        </p:nvSpPr>
        <p:spPr>
          <a:xfrm>
            <a:off x="7986336" y="3738655"/>
            <a:ext cx="3679721" cy="9057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A04C1F37-D654-4123-8CED-D7D3F1D28231}"/>
              </a:ext>
            </a:extLst>
          </p:cNvPr>
          <p:cNvSpPr/>
          <p:nvPr/>
        </p:nvSpPr>
        <p:spPr>
          <a:xfrm>
            <a:off x="8434764" y="6192400"/>
            <a:ext cx="1623635" cy="4685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188A8CFA-A5FD-48A5-8BDC-C5B24E8817F5}"/>
              </a:ext>
            </a:extLst>
          </p:cNvPr>
          <p:cNvSpPr/>
          <p:nvPr/>
        </p:nvSpPr>
        <p:spPr>
          <a:xfrm>
            <a:off x="3556546" y="6192400"/>
            <a:ext cx="1623635" cy="4685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DFF3B37-164A-45FF-B3F7-185844C87B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553" y="15979"/>
            <a:ext cx="4591691" cy="76210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E2E5123-0BC2-486E-AA58-DC9A94B3527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553" y="902669"/>
            <a:ext cx="3448531" cy="61921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FECE7B9-73D4-455D-AD2E-8FB16F36D90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43" y="1490669"/>
            <a:ext cx="3010320" cy="39058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5BC1C53-3A12-4909-9C83-9B628192B14D}"/>
              </a:ext>
            </a:extLst>
          </p:cNvPr>
          <p:cNvSpPr txBox="1"/>
          <p:nvPr/>
        </p:nvSpPr>
        <p:spPr>
          <a:xfrm>
            <a:off x="2951647" y="852990"/>
            <a:ext cx="618225" cy="3905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259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1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21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63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>
            <a:extLst>
              <a:ext uri="{FF2B5EF4-FFF2-40B4-BE49-F238E27FC236}">
                <a16:creationId xmlns:a16="http://schemas.microsoft.com/office/drawing/2014/main" id="{58B1C16C-1366-4220-944D-7D313660129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1L3-5</a:t>
            </a:r>
            <a:endParaRPr lang="en-US" sz="3200" dirty="0"/>
          </a:p>
        </p:txBody>
      </p:sp>
      <p:pic>
        <p:nvPicPr>
          <p:cNvPr id="16" name="コンテンツ プレースホルダー 4">
            <a:extLst>
              <a:ext uri="{FF2B5EF4-FFF2-40B4-BE49-F238E27FC236}">
                <a16:creationId xmlns:a16="http://schemas.microsoft.com/office/drawing/2014/main" id="{8D4F3FB9-2940-4C7F-AB0A-ADF1680D28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/>
          <a:stretch/>
        </p:blipFill>
        <p:spPr>
          <a:xfrm>
            <a:off x="3148051" y="2486639"/>
            <a:ext cx="5895898" cy="3341255"/>
          </a:xfr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769A488-886E-4C62-9C43-5220B44BA806}"/>
              </a:ext>
            </a:extLst>
          </p:cNvPr>
          <p:cNvSpPr/>
          <p:nvPr/>
        </p:nvSpPr>
        <p:spPr>
          <a:xfrm>
            <a:off x="3249738" y="2486639"/>
            <a:ext cx="789410" cy="302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197816-95DB-4802-8BA5-C73DD09AE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655" y="511132"/>
            <a:ext cx="8552689" cy="103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7799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770EE08E-973A-0969-88B5-A5FBD8ED56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0448" y="2953"/>
            <a:ext cx="10019731" cy="6847996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4BF766D-8F2D-2E3D-CF88-675AA2AF44B2}"/>
              </a:ext>
            </a:extLst>
          </p:cNvPr>
          <p:cNvSpPr/>
          <p:nvPr/>
        </p:nvSpPr>
        <p:spPr>
          <a:xfrm>
            <a:off x="1171940" y="3920073"/>
            <a:ext cx="9826388" cy="887104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1126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310AC1A-F05C-451E-AE79-4A901730C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98355" cy="2445625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2C8AAAD5-4A5A-47DC-8D3F-C3C7906369D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1L3-6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434157-A261-4CA1-92D1-ACF57C1CE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44578"/>
            <a:ext cx="11084004" cy="88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6811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44" y="45144"/>
            <a:ext cx="3025527" cy="2110694"/>
          </a:xfr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09A53CB3-3135-4F04-855E-EFE1A7476EF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1L3-6</a:t>
            </a:r>
            <a:endParaRPr lang="en-US" sz="3200" dirty="0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4D82CF93-C99D-458A-A0AA-8E973DCCF9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7" y="1943283"/>
            <a:ext cx="12099586" cy="42434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CCED99-971D-49A0-AB0D-B716DBD892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1"/>
            <a:ext cx="3697748" cy="8763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4D0C25-9529-4A57-B3E5-0F469DDBCC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1" y="876344"/>
            <a:ext cx="7438245" cy="8763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FB48203-D9B4-4EF7-A7C8-480BE95538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106" y="2629034"/>
            <a:ext cx="11600951" cy="942793"/>
          </a:xfrm>
          <a:prstGeom prst="rect">
            <a:avLst/>
          </a:prstGeom>
        </p:spPr>
      </p:pic>
      <p:pic>
        <p:nvPicPr>
          <p:cNvPr id="13" name="Y_[03-12]_kaiwa">
            <a:hlinkClick r:id="" action="ppaction://media"/>
            <a:extLst>
              <a:ext uri="{FF2B5EF4-FFF2-40B4-BE49-F238E27FC236}">
                <a16:creationId xmlns:a16="http://schemas.microsoft.com/office/drawing/2014/main" id="{9B860A72-4DC0-442F-9F39-89881AB62C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047920" y="2325272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46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34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5AC20F-2F14-4923-8959-F8EE81E255FF}"/>
              </a:ext>
            </a:extLst>
          </p:cNvPr>
          <p:cNvGrpSpPr/>
          <p:nvPr/>
        </p:nvGrpSpPr>
        <p:grpSpPr>
          <a:xfrm>
            <a:off x="46207" y="1932249"/>
            <a:ext cx="12099586" cy="4243457"/>
            <a:chOff x="46207" y="1932249"/>
            <a:chExt cx="12099586" cy="4243457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4D82CF93-C99D-458A-A0AA-8E973DCCF9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07" y="1932249"/>
              <a:ext cx="12099586" cy="4243457"/>
            </a:xfrm>
            <a:prstGeom prst="rect">
              <a:avLst/>
            </a:prstGeom>
          </p:spPr>
        </p:pic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0C7B60AC-D1DD-427C-9B4D-30588F35923D}"/>
                </a:ext>
              </a:extLst>
            </p:cNvPr>
            <p:cNvSpPr txBox="1"/>
            <p:nvPr/>
          </p:nvSpPr>
          <p:spPr>
            <a:xfrm>
              <a:off x="4664206" y="5519843"/>
              <a:ext cx="4539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53EC7A9F-102E-4B58-A9F3-C210CBE05ECA}"/>
                </a:ext>
              </a:extLst>
            </p:cNvPr>
            <p:cNvSpPr txBox="1"/>
            <p:nvPr/>
          </p:nvSpPr>
          <p:spPr>
            <a:xfrm>
              <a:off x="10582156" y="5519842"/>
              <a:ext cx="4539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14F1D5E7-4EB1-430F-92AC-95B385ADC7A7}"/>
                </a:ext>
              </a:extLst>
            </p:cNvPr>
            <p:cNvSpPr txBox="1"/>
            <p:nvPr/>
          </p:nvSpPr>
          <p:spPr>
            <a:xfrm>
              <a:off x="7623181" y="5519842"/>
              <a:ext cx="4539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44" y="45144"/>
            <a:ext cx="3025527" cy="2110694"/>
          </a:xfr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09A53CB3-3135-4F04-855E-EFE1A7476EF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1L3-6</a:t>
            </a:r>
            <a:endParaRPr lang="en-US" sz="32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0C0987D-E938-40FA-8BA7-94A9E174A7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1"/>
            <a:ext cx="3697748" cy="8763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4C3A83D-EE01-4606-8A68-008CAF7D53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1" y="876344"/>
            <a:ext cx="7438245" cy="87634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53C7DC9-13B4-439F-88F4-87DB84EE73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106" y="2629034"/>
            <a:ext cx="11600951" cy="942793"/>
          </a:xfrm>
          <a:prstGeom prst="rect">
            <a:avLst/>
          </a:prstGeom>
        </p:spPr>
      </p:pic>
      <p:pic>
        <p:nvPicPr>
          <p:cNvPr id="13" name="Y_[03-12]_kaiwa">
            <a:hlinkClick r:id="" action="ppaction://media"/>
            <a:extLst>
              <a:ext uri="{FF2B5EF4-FFF2-40B4-BE49-F238E27FC236}">
                <a16:creationId xmlns:a16="http://schemas.microsoft.com/office/drawing/2014/main" id="{9B860A72-4DC0-442F-9F39-89881AB62C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047920" y="2325272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79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34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/>
          <a:srcRect t="20581"/>
          <a:stretch/>
        </p:blipFill>
        <p:spPr>
          <a:xfrm>
            <a:off x="851263" y="1381759"/>
            <a:ext cx="9334500" cy="5461681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188DE4CD-5AB5-4FDF-A2D7-13BF02DAFB17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1L3-6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C05B67-1B6A-4AEA-A34E-47F644EAC2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4558"/>
            <a:ext cx="8487960" cy="1267002"/>
          </a:xfrm>
          <a:prstGeom prst="rect">
            <a:avLst/>
          </a:prstGeom>
        </p:spPr>
      </p:pic>
      <p:pic>
        <p:nvPicPr>
          <p:cNvPr id="5" name="Y_[03-12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83573" y="60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91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3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3">
            <a:extLst>
              <a:ext uri="{FF2B5EF4-FFF2-40B4-BE49-F238E27FC236}">
                <a16:creationId xmlns:a16="http://schemas.microsoft.com/office/drawing/2014/main" id="{1D550022-67F0-45A9-81D9-7235A94B9107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1L3-6</a:t>
            </a:r>
            <a:endParaRPr lang="en-US" sz="3200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5F64E70-C20C-4CC3-887F-B86A60FB9AB2}"/>
              </a:ext>
            </a:extLst>
          </p:cNvPr>
          <p:cNvGrpSpPr/>
          <p:nvPr/>
        </p:nvGrpSpPr>
        <p:grpSpPr>
          <a:xfrm>
            <a:off x="851263" y="1422399"/>
            <a:ext cx="9334500" cy="5421041"/>
            <a:chOff x="851263" y="1422399"/>
            <a:chExt cx="9334500" cy="5421041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 rotWithShape="1">
            <a:blip r:embed="rId4"/>
            <a:srcRect t="21172"/>
            <a:stretch/>
          </p:blipFill>
          <p:spPr>
            <a:xfrm>
              <a:off x="851263" y="1422399"/>
              <a:ext cx="9334500" cy="5421041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88521F77-EEF6-4112-9FFA-7BEB0D9331C7}"/>
                </a:ext>
              </a:extLst>
            </p:cNvPr>
            <p:cNvSpPr txBox="1"/>
            <p:nvPr/>
          </p:nvSpPr>
          <p:spPr>
            <a:xfrm>
              <a:off x="3918610" y="6268636"/>
              <a:ext cx="13156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カ　ア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6A2791C-222F-4208-97A8-6BF9E691C4D8}"/>
                </a:ext>
              </a:extLst>
            </p:cNvPr>
            <p:cNvSpPr txBox="1"/>
            <p:nvPr/>
          </p:nvSpPr>
          <p:spPr>
            <a:xfrm>
              <a:off x="6156368" y="6268636"/>
              <a:ext cx="13156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オ　エ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8EDE16DE-06FB-416C-98D7-A606EC4C56D6}"/>
                </a:ext>
              </a:extLst>
            </p:cNvPr>
            <p:cNvSpPr txBox="1"/>
            <p:nvPr/>
          </p:nvSpPr>
          <p:spPr>
            <a:xfrm>
              <a:off x="8323315" y="6268636"/>
              <a:ext cx="13156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ウ　イ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8E16515-9C99-4F82-B48D-EAFCBEBC7A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9958"/>
            <a:ext cx="8487960" cy="1267002"/>
          </a:xfrm>
          <a:prstGeom prst="rect">
            <a:avLst/>
          </a:prstGeom>
        </p:spPr>
      </p:pic>
      <p:pic>
        <p:nvPicPr>
          <p:cNvPr id="5" name="Y_[03-12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15172" y="477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03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3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>
            <a:extLst>
              <a:ext uri="{FF2B5EF4-FFF2-40B4-BE49-F238E27FC236}">
                <a16:creationId xmlns:a16="http://schemas.microsoft.com/office/drawing/2014/main" id="{0FADA0F3-1649-4950-8153-11CD23DD294D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1L3-7</a:t>
            </a:r>
            <a:endParaRPr lang="en-US" sz="3200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00799595-AA2E-4E79-8CBF-3FF182D467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85" y="825546"/>
            <a:ext cx="11773830" cy="59562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CBF1BB-253A-4026-A656-30B763F2C0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142" y="13275"/>
            <a:ext cx="6135985" cy="929000"/>
          </a:xfrm>
          <a:prstGeom prst="rect">
            <a:avLst/>
          </a:prstGeom>
        </p:spPr>
      </p:pic>
      <p:pic>
        <p:nvPicPr>
          <p:cNvPr id="6" name="Y_[03-12]_kaiw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2591.312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8260" y="387990"/>
            <a:ext cx="452685" cy="45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2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21227D-07DB-4830-89F6-533CF77085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" y="129781"/>
            <a:ext cx="11611529" cy="4696219"/>
          </a:xfrm>
          <a:prstGeom prst="rect">
            <a:avLst/>
          </a:prstGeom>
        </p:spPr>
      </p:pic>
      <p:pic>
        <p:nvPicPr>
          <p:cNvPr id="5" name="Y_[03-12]_kaiw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1492" end="0.31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1435" y="53581"/>
            <a:ext cx="497954" cy="49795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94608"/>
            <a:ext cx="1066800" cy="419100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2767474E-77C8-43C1-8D9E-850C515DDBE5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1L3-7</a:t>
            </a:r>
            <a:endParaRPr lang="en-US" sz="3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0F0ED0-B36C-4BC7-A484-1F8FC84A7B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9389" y="5181600"/>
            <a:ext cx="6342386" cy="893811"/>
          </a:xfrm>
          <a:prstGeom prst="rect">
            <a:avLst/>
          </a:prstGeom>
          <a:ln w="31750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80888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3">
            <a:extLst>
              <a:ext uri="{FF2B5EF4-FFF2-40B4-BE49-F238E27FC236}">
                <a16:creationId xmlns:a16="http://schemas.microsoft.com/office/drawing/2014/main" id="{0B8902EB-D730-487F-9009-F20B57CA374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1L3-7</a:t>
            </a:r>
            <a:endParaRPr lang="en-US" sz="32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5468ED8-1170-4C84-B9A7-1277BB77C1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977" y="-5805"/>
            <a:ext cx="7582031" cy="6863805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0524" y="123765"/>
            <a:ext cx="1173480" cy="461010"/>
          </a:xfrm>
          <a:prstGeom prst="rect">
            <a:avLst/>
          </a:prstGeom>
        </p:spPr>
      </p:pic>
      <p:pic>
        <p:nvPicPr>
          <p:cNvPr id="7" name="Y_[03-12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10524" y="391811"/>
            <a:ext cx="497954" cy="4979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FF4FA6-8E00-4DE8-AE5F-F97385C907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1976" y="4965450"/>
            <a:ext cx="2647557" cy="189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48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3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578"/>
            <a:ext cx="2647413" cy="13658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297BA5-ACF5-421E-A251-8771233220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5107" y="970320"/>
            <a:ext cx="9196739" cy="491736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FEB496F1-55D0-4CA9-BD44-20630C64C4FD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1L3-8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C969B0-658C-4DC9-8F2D-BE876B90A1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41" y="971230"/>
            <a:ext cx="9301459" cy="1259725"/>
          </a:xfrm>
          <a:prstGeom prst="rect">
            <a:avLst/>
          </a:prstGeom>
        </p:spPr>
      </p:pic>
      <p:pic>
        <p:nvPicPr>
          <p:cNvPr id="7" name="Y_[03-13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1"/>
            <p:extLst>
              <p:ext uri="{DAA4B4D4-6D71-4841-9C94-3DE7FCFB9230}">
                <p14:media xmlns:p14="http://schemas.microsoft.com/office/powerpoint/2010/main" r:embed="rId2">
                  <p14:trim end="42759.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42993" y="1253863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308539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149C262-96DE-42C9-A1AD-C768ABDDCDB1}"/>
              </a:ext>
            </a:extLst>
          </p:cNvPr>
          <p:cNvGrpSpPr/>
          <p:nvPr/>
        </p:nvGrpSpPr>
        <p:grpSpPr>
          <a:xfrm>
            <a:off x="2255543" y="194131"/>
            <a:ext cx="8742941" cy="4674721"/>
            <a:chOff x="2255543" y="206831"/>
            <a:chExt cx="8742941" cy="467472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F3E8C87-F3CD-484B-BEBA-12E769D42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55543" y="206831"/>
              <a:ext cx="8742941" cy="4674721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CA0133E1-98E5-4BE6-91AF-BE42B471550C}"/>
                </a:ext>
              </a:extLst>
            </p:cNvPr>
            <p:cNvSpPr txBox="1"/>
            <p:nvPr/>
          </p:nvSpPr>
          <p:spPr>
            <a:xfrm>
              <a:off x="4385611" y="2288092"/>
              <a:ext cx="17103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いちばん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3D2B2D81-D02F-4CA1-93FD-5EF6B54F7F6F}"/>
                </a:ext>
              </a:extLst>
            </p:cNvPr>
            <p:cNvSpPr txBox="1"/>
            <p:nvPr/>
          </p:nvSpPr>
          <p:spPr>
            <a:xfrm>
              <a:off x="4231565" y="3475655"/>
              <a:ext cx="5514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の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40988A9-47AB-464A-B7EC-C1CEB2602692}"/>
                </a:ext>
              </a:extLst>
            </p:cNvPr>
            <p:cNvSpPr txBox="1"/>
            <p:nvPr/>
          </p:nvSpPr>
          <p:spPr>
            <a:xfrm>
              <a:off x="4231565" y="4022179"/>
              <a:ext cx="5514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の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11" name="TextBox 3">
            <a:extLst>
              <a:ext uri="{FF2B5EF4-FFF2-40B4-BE49-F238E27FC236}">
                <a16:creationId xmlns:a16="http://schemas.microsoft.com/office/drawing/2014/main" id="{240BB35F-24BA-4A87-B947-C0CD9B055885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1L3-8</a:t>
            </a:r>
            <a:endParaRPr lang="en-US" sz="3200" dirty="0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B9FA08F7-342E-4598-B353-4B6E58778F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406739" cy="12416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3048A3-98B5-4B53-A133-12175AD52F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6739" y="115957"/>
            <a:ext cx="8328757" cy="1116632"/>
          </a:xfrm>
          <a:prstGeom prst="rect">
            <a:avLst/>
          </a:prstGeom>
        </p:spPr>
      </p:pic>
      <p:pic>
        <p:nvPicPr>
          <p:cNvPr id="8" name="Y_[03-13]_katachi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2759.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82066" y="393826"/>
            <a:ext cx="609600" cy="609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1F785D-9993-48E3-955C-DD078CD133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6250" y="4631667"/>
            <a:ext cx="9247754" cy="205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30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" y="-190500"/>
            <a:ext cx="12192000" cy="70425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417A05-5B42-442A-B517-BA05E5B06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5702" y="3840819"/>
            <a:ext cx="5730685" cy="27250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B70D6C-08BD-4E84-A9FA-AA84DB298B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2089" y="-31923"/>
            <a:ext cx="10824101" cy="3562363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EB9AB831-C0F3-4B39-AE0C-86960148C9F9}"/>
              </a:ext>
            </a:extLst>
          </p:cNvPr>
          <p:cNvSpPr txBox="1"/>
          <p:nvPr/>
        </p:nvSpPr>
        <p:spPr>
          <a:xfrm>
            <a:off x="10875614" y="1270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1L3-13</a:t>
            </a:r>
            <a:endParaRPr lang="en-US" sz="3200" dirty="0"/>
          </a:p>
        </p:txBody>
      </p:sp>
      <p:pic>
        <p:nvPicPr>
          <p:cNvPr id="2" name="図 4">
            <a:extLst>
              <a:ext uri="{FF2B5EF4-FFF2-40B4-BE49-F238E27FC236}">
                <a16:creationId xmlns:a16="http://schemas.microsoft.com/office/drawing/2014/main" id="{B73D844D-B1CA-B0BE-6A4B-D68EF6D4DB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1" y="22311"/>
            <a:ext cx="1516103" cy="78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5837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2292"/>
            <a:ext cx="12192000" cy="70425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0F41F8-5F1D-40C8-BCE8-8BBB750E9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824" y="456370"/>
            <a:ext cx="10775091" cy="4885737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B9A67F3C-CE48-44BC-BA6C-0124B0380D2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1L3-14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C4BB9D-5852-4037-9DA0-9EB48B067C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4047" y="5381713"/>
            <a:ext cx="6936183" cy="1242060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D04E7171-BCD5-EC2C-122E-DFCEF9391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1" y="22311"/>
            <a:ext cx="1516103" cy="78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5999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54"/>
            <a:ext cx="2912154" cy="15024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C12633-045E-4A95-8153-3A2DB81D8E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2154" y="1107396"/>
            <a:ext cx="8440172" cy="4323280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51A44167-A048-471E-9813-76217DAE0DE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1L3-8</a:t>
            </a:r>
            <a:endParaRPr lang="en-US" sz="3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5DA06B-2D7D-44A8-901A-8F52DC9260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5954" y="190314"/>
            <a:ext cx="8166100" cy="1105960"/>
          </a:xfrm>
          <a:prstGeom prst="rect">
            <a:avLst/>
          </a:prstGeom>
        </p:spPr>
      </p:pic>
      <p:pic>
        <p:nvPicPr>
          <p:cNvPr id="7" name="Y_[03-13]_katachi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132" end="17780.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39604" y="527394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12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54"/>
            <a:ext cx="2912154" cy="1502406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51A44167-A048-471E-9813-76217DAE0DE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1L3-8</a:t>
            </a:r>
            <a:endParaRPr lang="en-US" sz="3200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3B353E7-A4F4-4B04-A374-6932888D7063}"/>
              </a:ext>
            </a:extLst>
          </p:cNvPr>
          <p:cNvGrpSpPr/>
          <p:nvPr/>
        </p:nvGrpSpPr>
        <p:grpSpPr>
          <a:xfrm>
            <a:off x="2912154" y="1107396"/>
            <a:ext cx="8440172" cy="4323280"/>
            <a:chOff x="2912154" y="1107396"/>
            <a:chExt cx="8440172" cy="432328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5C12633-045E-4A95-8153-3A2DB81D8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12154" y="1107396"/>
              <a:ext cx="8440172" cy="4323280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A4F67B17-49F1-4A16-9B35-E6B0CAFD2C7E}"/>
                </a:ext>
              </a:extLst>
            </p:cNvPr>
            <p:cNvSpPr txBox="1"/>
            <p:nvPr/>
          </p:nvSpPr>
          <p:spPr>
            <a:xfrm>
              <a:off x="7841471" y="2657681"/>
              <a:ext cx="9933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から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30448978-AA13-47A0-9344-1099F0F1443E}"/>
                </a:ext>
              </a:extLst>
            </p:cNvPr>
            <p:cNvSpPr txBox="1"/>
            <p:nvPr/>
          </p:nvSpPr>
          <p:spPr>
            <a:xfrm>
              <a:off x="6099290" y="4046821"/>
              <a:ext cx="9933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から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1C89AC01-3A33-4250-AB71-FA44092B9264}"/>
                </a:ext>
              </a:extLst>
            </p:cNvPr>
            <p:cNvSpPr txBox="1"/>
            <p:nvPr/>
          </p:nvSpPr>
          <p:spPr>
            <a:xfrm>
              <a:off x="6468777" y="4712338"/>
              <a:ext cx="9933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から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5567056E-473A-4426-94E6-EEAC88374C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5954" y="215714"/>
            <a:ext cx="8166100" cy="1105960"/>
          </a:xfrm>
          <a:prstGeom prst="rect">
            <a:avLst/>
          </a:prstGeom>
        </p:spPr>
      </p:pic>
      <p:pic>
        <p:nvPicPr>
          <p:cNvPr id="7" name="Y_[03-13]_katachi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132" end="17780.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38004" y="516793"/>
            <a:ext cx="503802" cy="503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843DB09-8E75-4808-8107-E0AF5012DA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5354" y="5517477"/>
            <a:ext cx="9506366" cy="11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39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3200"/>
            <a:ext cx="12192000" cy="70425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EEF0505-F411-46B3-A759-385A75EB5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196" y="513770"/>
            <a:ext cx="11357297" cy="4009149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203FB3DA-B18C-4024-8665-9A8B3FFEB1B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1L3-14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7CED61-BAE8-4554-A2A9-3923AFDB0F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1328" y="4699389"/>
            <a:ext cx="4516741" cy="15747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D1FC56-F487-4970-BFA9-9E6CF37D93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6408" y="4890462"/>
            <a:ext cx="3733992" cy="1698447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F76C02B6-DB2C-39E1-2D9A-49D29C2A6A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1" y="22311"/>
            <a:ext cx="1516103" cy="78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915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9617"/>
            <a:ext cx="12192000" cy="70425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2EC9D6D-1400-4868-9633-ACFA65C99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932" y="708158"/>
            <a:ext cx="11489000" cy="336379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E98FA71A-B077-4BB0-A2D2-9253F59749C5}"/>
              </a:ext>
            </a:extLst>
          </p:cNvPr>
          <p:cNvSpPr txBox="1"/>
          <p:nvPr/>
        </p:nvSpPr>
        <p:spPr>
          <a:xfrm>
            <a:off x="10875614" y="15033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1L3-15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B990CF-2087-48EE-8BA2-033CE7D7E5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627" y="3985447"/>
            <a:ext cx="8533429" cy="2242360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1BE48043-71DC-469D-EDDB-4497335C4E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1" y="22311"/>
            <a:ext cx="1516103" cy="78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4989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7220" y="2133648"/>
            <a:ext cx="8934450" cy="16002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912154" cy="1502406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542644B1-1801-41F9-8CD1-52EBB6C70677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1L3-8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163BED-EF29-4AA4-9CFC-5B8596ED67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4096" y="1100818"/>
            <a:ext cx="8287904" cy="1069822"/>
          </a:xfrm>
          <a:prstGeom prst="rect">
            <a:avLst/>
          </a:prstGeom>
        </p:spPr>
      </p:pic>
      <p:pic>
        <p:nvPicPr>
          <p:cNvPr id="6" name="Y_[03-13]_katachi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6154" end="0.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26796" y="1314225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63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912154" cy="1502406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542644B1-1801-41F9-8CD1-52EBB6C70677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1L3-8</a:t>
            </a:r>
            <a:endParaRPr lang="en-US" sz="3200" dirty="0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A9A81C4-F616-4D3B-8BE0-3137531FD1DD}"/>
              </a:ext>
            </a:extLst>
          </p:cNvPr>
          <p:cNvGrpSpPr/>
          <p:nvPr/>
        </p:nvGrpSpPr>
        <p:grpSpPr>
          <a:xfrm>
            <a:off x="1167220" y="2133648"/>
            <a:ext cx="8934450" cy="1600200"/>
            <a:chOff x="1167220" y="2133648"/>
            <a:chExt cx="8934450" cy="1600200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67220" y="2133648"/>
              <a:ext cx="8934450" cy="1600200"/>
            </a:xfrm>
            <a:prstGeom prst="rect">
              <a:avLst/>
            </a:prstGeom>
          </p:spPr>
        </p:pic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EC739863-CB43-4C68-81DB-512AE54BC97B}"/>
                </a:ext>
              </a:extLst>
            </p:cNvPr>
            <p:cNvSpPr txBox="1"/>
            <p:nvPr/>
          </p:nvSpPr>
          <p:spPr>
            <a:xfrm>
              <a:off x="6079044" y="3048151"/>
              <a:ext cx="9933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とか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B1E90328-49A1-4201-BBB9-C10ED965047D}"/>
                </a:ext>
              </a:extLst>
            </p:cNvPr>
            <p:cNvSpPr txBox="1"/>
            <p:nvPr/>
          </p:nvSpPr>
          <p:spPr>
            <a:xfrm>
              <a:off x="8090357" y="3048151"/>
              <a:ext cx="9933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とか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C38943DA-8D94-4790-868F-28ED76BC4069}"/>
                </a:ext>
              </a:extLst>
            </p:cNvPr>
            <p:cNvSpPr txBox="1"/>
            <p:nvPr/>
          </p:nvSpPr>
          <p:spPr>
            <a:xfrm>
              <a:off x="2381397" y="2476773"/>
              <a:ext cx="6885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や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86245606-15FD-4C31-A218-3592D2B30B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4096" y="1062718"/>
            <a:ext cx="8287904" cy="1069822"/>
          </a:xfrm>
          <a:prstGeom prst="rect">
            <a:avLst/>
          </a:prstGeom>
        </p:spPr>
      </p:pic>
      <p:pic>
        <p:nvPicPr>
          <p:cNvPr id="6" name="Y_[03-13]_katachi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6154" end="0.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35126" y="1245671"/>
            <a:ext cx="503802" cy="503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948B3AD-A6CE-4B5B-8442-2D6A4C9CAD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7220" y="4365090"/>
            <a:ext cx="9813933" cy="107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63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9DAFD5-1DF6-4C7C-9143-FAB13D9B6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08" y="660402"/>
            <a:ext cx="11551985" cy="382270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61C9F05C-847C-4BCC-B96C-7D85E1FFCB9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1L3-15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BBB6ED-3D78-4C70-8607-A8F81E1E2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670" y="4983895"/>
            <a:ext cx="8279029" cy="1266390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980A6284-7D79-C368-438C-53006F511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1" y="22311"/>
            <a:ext cx="1516103" cy="78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1292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8E3DCD-650A-4DA9-A7A0-D37B1016B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192" y="544258"/>
            <a:ext cx="11143004" cy="4098046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A9F838F7-5FF3-4720-A00D-AD00D3157420}"/>
              </a:ext>
            </a:extLst>
          </p:cNvPr>
          <p:cNvSpPr txBox="1"/>
          <p:nvPr/>
        </p:nvSpPr>
        <p:spPr>
          <a:xfrm>
            <a:off x="10871199" y="25524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1L3-16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247CA7-9123-4A81-9E79-D88E526D7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3345" y="4571422"/>
            <a:ext cx="7831932" cy="2318436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32036662-B7B4-E328-8037-F124DF974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1" y="22311"/>
            <a:ext cx="1516103" cy="78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8918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>
            <a:extLst>
              <a:ext uri="{FF2B5EF4-FFF2-40B4-BE49-F238E27FC236}">
                <a16:creationId xmlns:a16="http://schemas.microsoft.com/office/drawing/2014/main" id="{0D23F6C4-83D3-41A9-ACC8-F879C8A2B58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1L3-8</a:t>
            </a:r>
            <a:endParaRPr lang="en-US" sz="3200" dirty="0"/>
          </a:p>
        </p:txBody>
      </p:sp>
      <p:pic>
        <p:nvPicPr>
          <p:cNvPr id="7" name="コンテンツ プレースホルダー 4">
            <a:extLst>
              <a:ext uri="{FF2B5EF4-FFF2-40B4-BE49-F238E27FC236}">
                <a16:creationId xmlns:a16="http://schemas.microsoft.com/office/drawing/2014/main" id="{8A109DF1-8716-4BF3-BECF-F7B3D4D54F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/>
          <a:stretch/>
        </p:blipFill>
        <p:spPr>
          <a:xfrm>
            <a:off x="3148051" y="2486639"/>
            <a:ext cx="5895898" cy="3341255"/>
          </a:xfr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1E628D4-643C-4E2A-991B-0A854BEF264C}"/>
              </a:ext>
            </a:extLst>
          </p:cNvPr>
          <p:cNvSpPr/>
          <p:nvPr/>
        </p:nvSpPr>
        <p:spPr>
          <a:xfrm>
            <a:off x="3249738" y="2486639"/>
            <a:ext cx="789410" cy="302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220FE5-0B81-4D54-BCC8-C8ECB77344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2354" y="292387"/>
            <a:ext cx="8662716" cy="1017433"/>
          </a:xfrm>
          <a:prstGeom prst="rect">
            <a:avLst/>
          </a:prstGeom>
        </p:spPr>
      </p:pic>
      <p:pic>
        <p:nvPicPr>
          <p:cNvPr id="5" name="Y_[03-12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21249" y="801103"/>
            <a:ext cx="468868" cy="49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3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/>
          <a:srcRect l="20519" t="17957"/>
          <a:stretch/>
        </p:blipFill>
        <p:spPr>
          <a:xfrm>
            <a:off x="4525951" y="906595"/>
            <a:ext cx="7583269" cy="5826726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5446E7DF-8430-4AA4-8EEF-6F63072A9E6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1L3-9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9C1E13-EFC4-4AD7-B992-CCE7E8DC08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4902838" cy="8207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AC4B0C-72B1-4BD7-9936-C8C6020653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906595"/>
            <a:ext cx="3886889" cy="720186"/>
          </a:xfrm>
          <a:prstGeom prst="rect">
            <a:avLst/>
          </a:prstGeom>
        </p:spPr>
      </p:pic>
      <p:pic>
        <p:nvPicPr>
          <p:cNvPr id="6" name="Y_[03-14]_hanasu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73333" y="896713"/>
            <a:ext cx="503186" cy="503186"/>
          </a:xfrm>
        </p:spPr>
      </p:pic>
    </p:spTree>
    <p:extLst>
      <p:ext uri="{BB962C8B-B14F-4D97-AF65-F5344CB8AC3E}">
        <p14:creationId xmlns:p14="http://schemas.microsoft.com/office/powerpoint/2010/main" val="271283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/>
          <a:srcRect l="20519" t="17957"/>
          <a:stretch/>
        </p:blipFill>
        <p:spPr>
          <a:xfrm>
            <a:off x="4493501" y="735557"/>
            <a:ext cx="7583269" cy="5826726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5446E7DF-8430-4AA4-8EEF-6F63072A9E6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1L3-9</a:t>
            </a:r>
            <a:endParaRPr lang="en-US" sz="3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B9A95C-3478-45D3-B7C4-B985C0CC2E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4"/>
            <a:ext cx="4902838" cy="8207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AA33E2-FB87-4891-8935-209449AE2A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94" y="895697"/>
            <a:ext cx="4325572" cy="731083"/>
          </a:xfrm>
          <a:prstGeom prst="rect">
            <a:avLst/>
          </a:prstGeom>
        </p:spPr>
      </p:pic>
      <p:pic>
        <p:nvPicPr>
          <p:cNvPr id="6" name="Y_[03-14]_hanasu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53111" y="863316"/>
            <a:ext cx="503186" cy="503186"/>
          </a:xfrm>
        </p:spPr>
      </p:pic>
    </p:spTree>
    <p:extLst>
      <p:ext uri="{BB962C8B-B14F-4D97-AF65-F5344CB8AC3E}">
        <p14:creationId xmlns:p14="http://schemas.microsoft.com/office/powerpoint/2010/main" val="164077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/>
          <a:srcRect l="20519" t="17957"/>
          <a:stretch/>
        </p:blipFill>
        <p:spPr>
          <a:xfrm>
            <a:off x="4493501" y="735557"/>
            <a:ext cx="7583269" cy="5826726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5446E7DF-8430-4AA4-8EEF-6F63072A9E6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1L3-9</a:t>
            </a:r>
            <a:endParaRPr lang="en-US" sz="3200" dirty="0"/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103C0A8D-55C8-417F-A760-5AB3F6E58B46}"/>
              </a:ext>
            </a:extLst>
          </p:cNvPr>
          <p:cNvSpPr/>
          <p:nvPr/>
        </p:nvSpPr>
        <p:spPr>
          <a:xfrm>
            <a:off x="5426767" y="1006408"/>
            <a:ext cx="4868456" cy="5592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4B477DF8-80EA-4112-8F79-CB434E860BE5}"/>
              </a:ext>
            </a:extLst>
          </p:cNvPr>
          <p:cNvSpPr/>
          <p:nvPr/>
        </p:nvSpPr>
        <p:spPr>
          <a:xfrm>
            <a:off x="6803131" y="1954796"/>
            <a:ext cx="4643315" cy="5592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EB01F79C-7C8D-4742-A5E7-64E0315B7BBE}"/>
              </a:ext>
            </a:extLst>
          </p:cNvPr>
          <p:cNvSpPr/>
          <p:nvPr/>
        </p:nvSpPr>
        <p:spPr>
          <a:xfrm>
            <a:off x="5238565" y="3229874"/>
            <a:ext cx="2227940" cy="5592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02BD5536-20CA-4260-9339-C8C7E0577AFB}"/>
              </a:ext>
            </a:extLst>
          </p:cNvPr>
          <p:cNvSpPr/>
          <p:nvPr/>
        </p:nvSpPr>
        <p:spPr>
          <a:xfrm>
            <a:off x="5238565" y="5809708"/>
            <a:ext cx="2227940" cy="5592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3CA6D36B-C138-48D9-8FA4-1D6BB5F5C4DA}"/>
              </a:ext>
            </a:extLst>
          </p:cNvPr>
          <p:cNvSpPr/>
          <p:nvPr/>
        </p:nvSpPr>
        <p:spPr>
          <a:xfrm>
            <a:off x="6585686" y="4171684"/>
            <a:ext cx="4716035" cy="11502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B97E34B-D4BA-40C7-8445-7BE6A667FC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4"/>
            <a:ext cx="4902838" cy="82078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A933B1F-D8D4-4166-A722-784D0BF6FD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94" y="895697"/>
            <a:ext cx="4325572" cy="731083"/>
          </a:xfrm>
          <a:prstGeom prst="rect">
            <a:avLst/>
          </a:prstGeom>
        </p:spPr>
      </p:pic>
      <p:pic>
        <p:nvPicPr>
          <p:cNvPr id="6" name="Y_[03-14]_hanasu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72089" y="820784"/>
            <a:ext cx="503186" cy="503186"/>
          </a:xfrm>
        </p:spPr>
      </p:pic>
    </p:spTree>
    <p:extLst>
      <p:ext uri="{BB962C8B-B14F-4D97-AF65-F5344CB8AC3E}">
        <p14:creationId xmlns:p14="http://schemas.microsoft.com/office/powerpoint/2010/main" val="97180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コンテンツ プレースホルダ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548" y="2968054"/>
            <a:ext cx="2226709" cy="1479283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5" y="2919355"/>
            <a:ext cx="2311397" cy="1527982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653" y="1596931"/>
            <a:ext cx="2352492" cy="1559555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726" y="1664140"/>
            <a:ext cx="2226709" cy="1479283"/>
          </a:xfrm>
          <a:prstGeom prst="rect">
            <a:avLst/>
          </a:prstGeom>
        </p:spPr>
      </p:pic>
      <p:pic>
        <p:nvPicPr>
          <p:cNvPr id="12" name="コンテンツ プレースホルダー 4">
            <a:extLst>
              <a:ext uri="{FF2B5EF4-FFF2-40B4-BE49-F238E27FC236}">
                <a16:creationId xmlns:a16="http://schemas.microsoft.com/office/drawing/2014/main" id="{28363425-DFCF-4777-9F2B-1D0AEC6692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/>
          <a:stretch/>
        </p:blipFill>
        <p:spPr>
          <a:xfrm>
            <a:off x="3148051" y="3249735"/>
            <a:ext cx="5895898" cy="3341255"/>
          </a:xfrm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5AC1E99-AAFA-48A7-8B54-A041E8495A1E}"/>
              </a:ext>
            </a:extLst>
          </p:cNvPr>
          <p:cNvSpPr/>
          <p:nvPr/>
        </p:nvSpPr>
        <p:spPr>
          <a:xfrm>
            <a:off x="3249738" y="3249735"/>
            <a:ext cx="789410" cy="302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740A3B-116F-4E01-B710-00B8A303BA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45" y="314633"/>
            <a:ext cx="11426964" cy="1014435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CE142BCC-E2EE-4B3D-AB20-3DCE9151C1C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1L3-9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784173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770EE08E-973A-0969-88B5-A5FBD8ED56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0448" y="2953"/>
            <a:ext cx="10019731" cy="6847996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4BF766D-8F2D-2E3D-CF88-675AA2AF44B2}"/>
              </a:ext>
            </a:extLst>
          </p:cNvPr>
          <p:cNvSpPr/>
          <p:nvPr/>
        </p:nvSpPr>
        <p:spPr>
          <a:xfrm>
            <a:off x="1171940" y="4829924"/>
            <a:ext cx="9826388" cy="887104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4334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554"/>
            <a:ext cx="3657600" cy="787558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/>
          <a:srcRect t="13369"/>
          <a:stretch/>
        </p:blipFill>
        <p:spPr>
          <a:xfrm>
            <a:off x="1565297" y="1556426"/>
            <a:ext cx="9061405" cy="5301574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F6ABF723-CA00-41B8-B09A-51EE7E2DCA4C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1L3-12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D22FF3-1FB9-4748-9867-E40656EF6C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914" y="782107"/>
            <a:ext cx="4048849" cy="78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311D2F4-2880-476B-A820-42CB1EDEF8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24" y="384064"/>
            <a:ext cx="11398751" cy="6089871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FDF83094-1A1E-4A38-A12D-2C5E0702323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1L3-12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6831BD-3B64-4965-AAED-517A7790A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624" y="384064"/>
            <a:ext cx="9120536" cy="15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668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D869A4B7-CCD9-4E36-ADF1-661161941E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44"/>
          <a:stretch/>
        </p:blipFill>
        <p:spPr>
          <a:xfrm>
            <a:off x="396624" y="539324"/>
            <a:ext cx="11398751" cy="4546460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3BC954CE-2B15-4F2F-BBD8-68CAA1346329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1L3-12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90B0FB-3868-4795-9CC0-F1BB72ECA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35" y="5115097"/>
            <a:ext cx="11398752" cy="102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2779374-AC15-4C9A-A8A1-662604BF19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7177" y="88582"/>
            <a:ext cx="8887789" cy="6660663"/>
          </a:xfrm>
        </p:spPr>
      </p:pic>
      <p:pic>
        <p:nvPicPr>
          <p:cNvPr id="4" name="図 6">
            <a:extLst>
              <a:ext uri="{FF2B5EF4-FFF2-40B4-BE49-F238E27FC236}">
                <a16:creationId xmlns:a16="http://schemas.microsoft.com/office/drawing/2014/main" id="{D13DB758-7208-4559-BB70-775D445C3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8923"/>
            <a:ext cx="1617179" cy="1037690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AD4C19B8-753B-4CF9-802D-74B07E911DFB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1L3-17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456624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6835531-2C44-43CC-9FC6-DC5B0B1E41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6266" y="191385"/>
            <a:ext cx="10757507" cy="6028661"/>
          </a:xfrm>
        </p:spPr>
      </p:pic>
      <p:pic>
        <p:nvPicPr>
          <p:cNvPr id="4" name="図 6">
            <a:extLst>
              <a:ext uri="{FF2B5EF4-FFF2-40B4-BE49-F238E27FC236}">
                <a16:creationId xmlns:a16="http://schemas.microsoft.com/office/drawing/2014/main" id="{D13DB758-7208-4559-BB70-775D445C3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8923"/>
            <a:ext cx="1617179" cy="103769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0F52EB88-7A1F-4743-B6F3-62A2214175E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1L3-17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529255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CB9B3D1-72A6-4FA8-9267-2073CFBD85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0072" y="233917"/>
            <a:ext cx="10910978" cy="6188148"/>
          </a:xfrm>
        </p:spPr>
      </p:pic>
      <p:pic>
        <p:nvPicPr>
          <p:cNvPr id="4" name="図 6">
            <a:extLst>
              <a:ext uri="{FF2B5EF4-FFF2-40B4-BE49-F238E27FC236}">
                <a16:creationId xmlns:a16="http://schemas.microsoft.com/office/drawing/2014/main" id="{D13DB758-7208-4559-BB70-775D445C3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8923"/>
            <a:ext cx="1617179" cy="103769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317BA902-D4D8-40D2-8F42-9DC8834377C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1L3-18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028475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6">
            <a:extLst>
              <a:ext uri="{FF2B5EF4-FFF2-40B4-BE49-F238E27FC236}">
                <a16:creationId xmlns:a16="http://schemas.microsoft.com/office/drawing/2014/main" id="{D13DB758-7208-4559-BB70-775D445C3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923"/>
            <a:ext cx="1617179" cy="1037690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F416DC4-0988-47C7-AC23-63C0E72B87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7834" y="1046613"/>
            <a:ext cx="11512547" cy="3248940"/>
          </a:xfr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2431B4C1-42FD-4244-B3CC-E61D0CE39637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1L3-18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615259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B9F6F44-5A92-4C78-884A-6398AE3EC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0887" y="712380"/>
            <a:ext cx="11056934" cy="5975499"/>
          </a:xfrm>
        </p:spPr>
      </p:pic>
      <p:pic>
        <p:nvPicPr>
          <p:cNvPr id="4" name="図 6">
            <a:extLst>
              <a:ext uri="{FF2B5EF4-FFF2-40B4-BE49-F238E27FC236}">
                <a16:creationId xmlns:a16="http://schemas.microsoft.com/office/drawing/2014/main" id="{D13DB758-7208-4559-BB70-775D445C3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7179" cy="103769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B2407D8F-67AE-4E34-8DCA-EDE72106390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1L3-18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497625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2C2CE8-3BEE-4E84-AFC5-CAA5ADE2EA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239" y="1037690"/>
            <a:ext cx="11843656" cy="3555575"/>
          </a:xfrm>
        </p:spPr>
      </p:pic>
      <p:pic>
        <p:nvPicPr>
          <p:cNvPr id="6" name="図 6">
            <a:extLst>
              <a:ext uri="{FF2B5EF4-FFF2-40B4-BE49-F238E27FC236}">
                <a16:creationId xmlns:a16="http://schemas.microsoft.com/office/drawing/2014/main" id="{12B39D4A-D869-4845-B766-FAF335E77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7179" cy="1037690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9776E972-3BF1-4C49-A64B-DEA75A686C2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1L3-19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6806726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6">
            <a:extLst>
              <a:ext uri="{FF2B5EF4-FFF2-40B4-BE49-F238E27FC236}">
                <a16:creationId xmlns:a16="http://schemas.microsoft.com/office/drawing/2014/main" id="{12B39D4A-D869-4845-B766-FAF335E77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17179" cy="1037690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4047515-4E4C-4465-BEA9-3850719974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87057" y="616674"/>
            <a:ext cx="10665418" cy="6198797"/>
          </a:xfr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3B0812CE-AC98-45E0-922C-B566EB26E010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1L3-19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066907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6">
            <a:extLst>
              <a:ext uri="{FF2B5EF4-FFF2-40B4-BE49-F238E27FC236}">
                <a16:creationId xmlns:a16="http://schemas.microsoft.com/office/drawing/2014/main" id="{6DF4B725-CA9B-4DBF-8E05-325E95295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17179" cy="103769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F445CAC-DB17-4175-A3E0-1ADC7C2A99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24636" y="636381"/>
            <a:ext cx="10998251" cy="5381646"/>
          </a:xfr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EC689692-E542-4AAD-B673-2B462E6AC137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1L3-19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8576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  <MediaLengthInSeconds xmlns="3e344923-98a3-4cbb-98eb-7a7235193b6b" xsi:nil="true"/>
    <SharedWithUsers xmlns="dd831380-f772-4d0a-86be-ca519d40c5a8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0C2875-51CF-42CA-B724-6AD1F9E6A07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4478DF-6131-4282-953E-277AC9603787}">
  <ds:schemaRefs>
    <ds:schemaRef ds:uri="http://purl.org/dc/dcmitype/"/>
    <ds:schemaRef ds:uri="http://schemas.microsoft.com/office/2006/documentManagement/types"/>
    <ds:schemaRef ds:uri="d4c4046b-c8d3-4ef1-9240-655b7b2f1e34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cb89ff19-3ba9-476b-a981-49f377e15bf0"/>
    <ds:schemaRef ds:uri="http://schemas.microsoft.com/office/2006/metadata/properties"/>
    <ds:schemaRef ds:uri="http://purl.org/dc/terms/"/>
    <ds:schemaRef ds:uri="http://purl.org/dc/elements/1.1/"/>
    <ds:schemaRef ds:uri="dd831380-f772-4d0a-86be-ca519d40c5a8"/>
    <ds:schemaRef ds:uri="3e344923-98a3-4cbb-98eb-7a7235193b6b"/>
  </ds:schemaRefs>
</ds:datastoreItem>
</file>

<file path=customXml/itemProps3.xml><?xml version="1.0" encoding="utf-8"?>
<ds:datastoreItem xmlns:ds="http://schemas.openxmlformats.org/officeDocument/2006/customXml" ds:itemID="{3348BF6E-A0EA-4BE6-A0A5-0A7FD90D9C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1177</TotalTime>
  <Words>624</Words>
  <Application>Microsoft Office PowerPoint</Application>
  <PresentationFormat>ワイド画面</PresentationFormat>
  <Paragraphs>109</Paragraphs>
  <Slides>62</Slides>
  <Notes>4</Notes>
  <HiddenSlides>0</HiddenSlides>
  <MMClips>57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62</vt:i4>
      </vt:variant>
    </vt:vector>
  </HeadingPairs>
  <TitlesOfParts>
    <vt:vector size="63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208</cp:revision>
  <dcterms:created xsi:type="dcterms:W3CDTF">2020-06-23T07:26:01Z</dcterms:created>
  <dcterms:modified xsi:type="dcterms:W3CDTF">2024-08-01T04:55:47Z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_dlc_policyId">
    <vt:lpwstr>/sites/share/Document/12107JFYG</vt:lpwstr>
  </property>
  <property fmtid="{D5CDD505-2E9C-101B-9397-08002B2CF9AE}" pid="4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pid="5" name="Order">
    <vt:lpwstr>189401300.000000</vt:lpwstr>
  </property>
  <property fmtid="{D5CDD505-2E9C-101B-9397-08002B2CF9AE}" pid="6" name="xd_ProgID">
    <vt:lpwstr/>
  </property>
  <property fmtid="{D5CDD505-2E9C-101B-9397-08002B2CF9AE}" pid="7" name="MediaServiceImageTags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_ExtendedDescription">
    <vt:lpwstr/>
  </property>
  <property fmtid="{D5CDD505-2E9C-101B-9397-08002B2CF9AE}" pid="13" name="TriggerFlowInfo">
    <vt:lpwstr/>
  </property>
  <property fmtid="{D5CDD505-2E9C-101B-9397-08002B2CF9AE}" pid="14" name="xd_Signature">
    <vt:lpwstr/>
  </property>
</Properties>
</file>