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1"/>
  </p:notesMasterIdLst>
  <p:sldIdLst>
    <p:sldId id="257" r:id="rId5"/>
    <p:sldId id="275" r:id="rId6"/>
    <p:sldId id="258" r:id="rId7"/>
    <p:sldId id="316" r:id="rId8"/>
    <p:sldId id="317" r:id="rId9"/>
    <p:sldId id="318" r:id="rId10"/>
    <p:sldId id="261" r:id="rId11"/>
    <p:sldId id="319" r:id="rId12"/>
    <p:sldId id="262" r:id="rId13"/>
    <p:sldId id="264" r:id="rId14"/>
    <p:sldId id="320" r:id="rId15"/>
    <p:sldId id="268" r:id="rId16"/>
    <p:sldId id="269" r:id="rId17"/>
    <p:sldId id="267" r:id="rId18"/>
    <p:sldId id="266" r:id="rId19"/>
    <p:sldId id="321" r:id="rId20"/>
    <p:sldId id="322" r:id="rId21"/>
    <p:sldId id="323" r:id="rId22"/>
    <p:sldId id="272" r:id="rId23"/>
    <p:sldId id="339" r:id="rId24"/>
    <p:sldId id="273" r:id="rId25"/>
    <p:sldId id="325" r:id="rId26"/>
    <p:sldId id="326" r:id="rId27"/>
    <p:sldId id="313" r:id="rId28"/>
    <p:sldId id="277" r:id="rId29"/>
    <p:sldId id="279" r:id="rId30"/>
    <p:sldId id="280" r:id="rId31"/>
    <p:sldId id="281" r:id="rId32"/>
    <p:sldId id="278" r:id="rId33"/>
    <p:sldId id="282" r:id="rId34"/>
    <p:sldId id="283" r:id="rId35"/>
    <p:sldId id="327" r:id="rId36"/>
    <p:sldId id="285" r:id="rId37"/>
    <p:sldId id="286" r:id="rId38"/>
    <p:sldId id="287" r:id="rId39"/>
    <p:sldId id="288" r:id="rId40"/>
    <p:sldId id="328" r:id="rId41"/>
    <p:sldId id="329" r:id="rId42"/>
    <p:sldId id="330" r:id="rId43"/>
    <p:sldId id="290" r:id="rId44"/>
    <p:sldId id="340" r:id="rId45"/>
    <p:sldId id="293" r:id="rId46"/>
    <p:sldId id="294" r:id="rId47"/>
    <p:sldId id="333" r:id="rId48"/>
    <p:sldId id="314" r:id="rId49"/>
    <p:sldId id="296" r:id="rId50"/>
    <p:sldId id="297" r:id="rId51"/>
    <p:sldId id="299" r:id="rId52"/>
    <p:sldId id="331" r:id="rId53"/>
    <p:sldId id="304" r:id="rId54"/>
    <p:sldId id="301" r:id="rId55"/>
    <p:sldId id="302" r:id="rId56"/>
    <p:sldId id="303" r:id="rId57"/>
    <p:sldId id="341" r:id="rId58"/>
    <p:sldId id="305" r:id="rId59"/>
    <p:sldId id="306" r:id="rId60"/>
    <p:sldId id="307" r:id="rId61"/>
    <p:sldId id="308" r:id="rId62"/>
    <p:sldId id="342" r:id="rId63"/>
    <p:sldId id="309" r:id="rId64"/>
    <p:sldId id="310" r:id="rId65"/>
    <p:sldId id="311" r:id="rId66"/>
    <p:sldId id="335" r:id="rId67"/>
    <p:sldId id="336" r:id="rId68"/>
    <p:sldId id="337" r:id="rId69"/>
    <p:sldId id="338" r:id="rId7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F7A4"/>
    <a:srgbClr val="E7E5EC"/>
    <a:srgbClr val="F1F1F2"/>
    <a:srgbClr val="F0F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49" autoAdjust="0"/>
    <p:restoredTop sz="81627" autoAdjust="0"/>
  </p:normalViewPr>
  <p:slideViewPr>
    <p:cSldViewPr snapToGrid="0">
      <p:cViewPr varScale="1">
        <p:scale>
          <a:sx n="52" d="100"/>
          <a:sy n="52" d="100"/>
        </p:scale>
        <p:origin x="30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microsoft.com/office/2016/11/relationships/changesInfo" Target="changesInfos/changesInfo1.xml"/><Relationship Id="rId7" Type="http://schemas.openxmlformats.org/officeDocument/2006/relationships/slide" Target="slides/slide3.xml"/><Relationship Id="rId7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oko Kakuda" userId="S::kakuda@jfbkk.or.th::40706642-bbdd-4be4-a46a-1d3174691c72" providerId="AD" clId="Web-{32434B24-2CBE-4A4C-9D06-E05F3174FE13}"/>
    <pc:docChg chg="modSld">
      <pc:chgData name="Shoko Kakuda" userId="S::kakuda@jfbkk.or.th::40706642-bbdd-4be4-a46a-1d3174691c72" providerId="AD" clId="Web-{32434B24-2CBE-4A4C-9D06-E05F3174FE13}" dt="2022-02-04T04:57:22.668" v="12" actId="1076"/>
      <pc:docMkLst>
        <pc:docMk/>
      </pc:docMkLst>
      <pc:sldChg chg="addSp delSp modSp">
        <pc:chgData name="Shoko Kakuda" userId="S::kakuda@jfbkk.or.th::40706642-bbdd-4be4-a46a-1d3174691c72" providerId="AD" clId="Web-{32434B24-2CBE-4A4C-9D06-E05F3174FE13}" dt="2022-02-04T04:56:24.634" v="4" actId="1076"/>
        <pc:sldMkLst>
          <pc:docMk/>
          <pc:sldMk cId="216932082" sldId="272"/>
        </pc:sldMkLst>
        <pc:grpChg chg="del">
          <ac:chgData name="Shoko Kakuda" userId="S::kakuda@jfbkk.or.th::40706642-bbdd-4be4-a46a-1d3174691c72" providerId="AD" clId="Web-{32434B24-2CBE-4A4C-9D06-E05F3174FE13}" dt="2022-02-04T04:56:12.696" v="0"/>
          <ac:grpSpMkLst>
            <pc:docMk/>
            <pc:sldMk cId="216932082" sldId="272"/>
            <ac:grpSpMk id="3" creationId="{2B32C7AA-8AAC-4A9E-BBB0-D297EDB54CFC}"/>
          </ac:grpSpMkLst>
        </pc:grpChg>
        <pc:picChg chg="add mod">
          <ac:chgData name="Shoko Kakuda" userId="S::kakuda@jfbkk.or.th::40706642-bbdd-4be4-a46a-1d3174691c72" providerId="AD" clId="Web-{32434B24-2CBE-4A4C-9D06-E05F3174FE13}" dt="2022-02-04T04:56:24.634" v="4" actId="1076"/>
          <ac:picMkLst>
            <pc:docMk/>
            <pc:sldMk cId="216932082" sldId="272"/>
            <ac:picMk id="4" creationId="{7B06F2E3-D753-4E6A-B58B-6101E34A7A7C}"/>
          </ac:picMkLst>
        </pc:picChg>
      </pc:sldChg>
      <pc:sldChg chg="addSp delSp modSp">
        <pc:chgData name="Shoko Kakuda" userId="S::kakuda@jfbkk.or.th::40706642-bbdd-4be4-a46a-1d3174691c72" providerId="AD" clId="Web-{32434B24-2CBE-4A4C-9D06-E05F3174FE13}" dt="2022-02-04T04:57:22.668" v="12" actId="1076"/>
        <pc:sldMkLst>
          <pc:docMk/>
          <pc:sldMk cId="1430947217" sldId="290"/>
        </pc:sldMkLst>
        <pc:grpChg chg="del">
          <ac:chgData name="Shoko Kakuda" userId="S::kakuda@jfbkk.or.th::40706642-bbdd-4be4-a46a-1d3174691c72" providerId="AD" clId="Web-{32434B24-2CBE-4A4C-9D06-E05F3174FE13}" dt="2022-02-04T04:56:44.619" v="9"/>
          <ac:grpSpMkLst>
            <pc:docMk/>
            <pc:sldMk cId="1430947217" sldId="290"/>
            <ac:grpSpMk id="6" creationId="{3B88A826-425C-42A0-8C84-D648373535ED}"/>
          </ac:grpSpMkLst>
        </pc:grpChg>
        <pc:picChg chg="add mod">
          <ac:chgData name="Shoko Kakuda" userId="S::kakuda@jfbkk.or.th::40706642-bbdd-4be4-a46a-1d3174691c72" providerId="AD" clId="Web-{32434B24-2CBE-4A4C-9D06-E05F3174FE13}" dt="2022-02-04T04:57:22.668" v="12" actId="1076"/>
          <ac:picMkLst>
            <pc:docMk/>
            <pc:sldMk cId="1430947217" sldId="290"/>
            <ac:picMk id="2" creationId="{FB44C38F-08CF-43E2-9A61-BB2AEF0F95FC}"/>
          </ac:picMkLst>
        </pc:picChg>
      </pc:sldChg>
      <pc:sldChg chg="addSp delSp modSp">
        <pc:chgData name="Shoko Kakuda" userId="S::kakuda@jfbkk.or.th::40706642-bbdd-4be4-a46a-1d3174691c72" providerId="AD" clId="Web-{32434B24-2CBE-4A4C-9D06-E05F3174FE13}" dt="2022-02-04T04:56:40.385" v="8" actId="1076"/>
        <pc:sldMkLst>
          <pc:docMk/>
          <pc:sldMk cId="4257331845" sldId="330"/>
        </pc:sldMkLst>
        <pc:grpChg chg="del">
          <ac:chgData name="Shoko Kakuda" userId="S::kakuda@jfbkk.or.th::40706642-bbdd-4be4-a46a-1d3174691c72" providerId="AD" clId="Web-{32434B24-2CBE-4A4C-9D06-E05F3174FE13}" dt="2022-02-04T04:56:34.744" v="5"/>
          <ac:grpSpMkLst>
            <pc:docMk/>
            <pc:sldMk cId="4257331845" sldId="330"/>
            <ac:grpSpMk id="5" creationId="{EC64DDBF-7596-497F-805F-0E06FEB10F85}"/>
          </ac:grpSpMkLst>
        </pc:grpChg>
        <pc:picChg chg="add mod">
          <ac:chgData name="Shoko Kakuda" userId="S::kakuda@jfbkk.or.th::40706642-bbdd-4be4-a46a-1d3174691c72" providerId="AD" clId="Web-{32434B24-2CBE-4A4C-9D06-E05F3174FE13}" dt="2022-02-04T04:56:40.385" v="8" actId="1076"/>
          <ac:picMkLst>
            <pc:docMk/>
            <pc:sldMk cId="4257331845" sldId="330"/>
            <ac:picMk id="2" creationId="{E8F7093E-3287-43C4-92AA-D4F6FFD0EED3}"/>
          </ac:picMkLst>
        </pc:picChg>
      </pc:sldChg>
    </pc:docChg>
  </pc:docChgLst>
  <pc:docChgLst>
    <pc:chgData name="Shoko Kakuda" userId="40706642-bbdd-4be4-a46a-1d3174691c72" providerId="ADAL" clId="{6653F858-4035-430F-B7E5-8519C0036717}"/>
    <pc:docChg chg="undo custSel addSld delSld modSld sldOrd">
      <pc:chgData name="Shoko Kakuda" userId="40706642-bbdd-4be4-a46a-1d3174691c72" providerId="ADAL" clId="{6653F858-4035-430F-B7E5-8519C0036717}" dt="2022-01-10T04:14:06.314" v="5145" actId="1035"/>
      <pc:docMkLst>
        <pc:docMk/>
      </pc:docMkLst>
      <pc:sldChg chg="delSp modSp mod">
        <pc:chgData name="Shoko Kakuda" userId="40706642-bbdd-4be4-a46a-1d3174691c72" providerId="ADAL" clId="{6653F858-4035-430F-B7E5-8519C0036717}" dt="2022-01-06T07:18:51.825" v="123" actId="1076"/>
        <pc:sldMkLst>
          <pc:docMk/>
          <pc:sldMk cId="1625383778" sldId="257"/>
        </pc:sldMkLst>
        <pc:spChg chg="del">
          <ac:chgData name="Shoko Kakuda" userId="40706642-bbdd-4be4-a46a-1d3174691c72" providerId="ADAL" clId="{6653F858-4035-430F-B7E5-8519C0036717}" dt="2022-01-06T07:18:44.743" v="121" actId="478"/>
          <ac:spMkLst>
            <pc:docMk/>
            <pc:sldMk cId="1625383778" sldId="257"/>
            <ac:spMk id="2" creationId="{00000000-0000-0000-0000-000000000000}"/>
          </ac:spMkLst>
        </pc:spChg>
        <pc:spChg chg="mod">
          <ac:chgData name="Shoko Kakuda" userId="40706642-bbdd-4be4-a46a-1d3174691c72" providerId="ADAL" clId="{6653F858-4035-430F-B7E5-8519C0036717}" dt="2022-01-06T07:02:45.016" v="3" actId="1076"/>
          <ac:spMkLst>
            <pc:docMk/>
            <pc:sldMk cId="1625383778" sldId="257"/>
            <ac:spMk id="7" creationId="{C9D85EFE-6006-4AFF-AB7E-3F1114A879F2}"/>
          </ac:spMkLst>
        </pc:spChg>
        <pc:picChg chg="mod modCrop">
          <ac:chgData name="Shoko Kakuda" userId="40706642-bbdd-4be4-a46a-1d3174691c72" providerId="ADAL" clId="{6653F858-4035-430F-B7E5-8519C0036717}" dt="2022-01-06T07:18:51.825" v="123" actId="1076"/>
          <ac:picMkLst>
            <pc:docMk/>
            <pc:sldMk cId="1625383778" sldId="257"/>
            <ac:picMk id="5" creationId="{49A5C5AA-29DE-40EC-B4DD-C7554D8291D8}"/>
          </ac:picMkLst>
        </pc:picChg>
      </pc:sldChg>
      <pc:sldChg chg="addSp delSp modSp mod">
        <pc:chgData name="Shoko Kakuda" userId="40706642-bbdd-4be4-a46a-1d3174691c72" providerId="ADAL" clId="{6653F858-4035-430F-B7E5-8519C0036717}" dt="2022-01-06T07:06:41.924" v="119" actId="14100"/>
        <pc:sldMkLst>
          <pc:docMk/>
          <pc:sldMk cId="2437333288" sldId="258"/>
        </pc:sldMkLst>
        <pc:picChg chg="add mod">
          <ac:chgData name="Shoko Kakuda" userId="40706642-bbdd-4be4-a46a-1d3174691c72" providerId="ADAL" clId="{6653F858-4035-430F-B7E5-8519C0036717}" dt="2022-01-06T07:06:22.174" v="114" actId="1076"/>
          <ac:picMkLst>
            <pc:docMk/>
            <pc:sldMk cId="2437333288" sldId="258"/>
            <ac:picMk id="3" creationId="{8D4FF775-AF45-4828-A5B3-F49A1F259BB2}"/>
          </ac:picMkLst>
        </pc:picChg>
        <pc:picChg chg="add mod">
          <ac:chgData name="Shoko Kakuda" userId="40706642-bbdd-4be4-a46a-1d3174691c72" providerId="ADAL" clId="{6653F858-4035-430F-B7E5-8519C0036717}" dt="2022-01-06T07:05:15.485" v="24" actId="1076"/>
          <ac:picMkLst>
            <pc:docMk/>
            <pc:sldMk cId="2437333288" sldId="258"/>
            <ac:picMk id="5" creationId="{54D99F5E-B798-4FF8-A606-EB3D011C5486}"/>
          </ac:picMkLst>
        </pc:picChg>
        <pc:picChg chg="mod ord">
          <ac:chgData name="Shoko Kakuda" userId="40706642-bbdd-4be4-a46a-1d3174691c72" providerId="ADAL" clId="{6653F858-4035-430F-B7E5-8519C0036717}" dt="2022-01-06T07:06:27.384" v="115" actId="1076"/>
          <ac:picMkLst>
            <pc:docMk/>
            <pc:sldMk cId="2437333288" sldId="258"/>
            <ac:picMk id="6" creationId="{00000000-0000-0000-0000-000000000000}"/>
          </ac:picMkLst>
        </pc:picChg>
        <pc:picChg chg="del mod">
          <ac:chgData name="Shoko Kakuda" userId="40706642-bbdd-4be4-a46a-1d3174691c72" providerId="ADAL" clId="{6653F858-4035-430F-B7E5-8519C0036717}" dt="2022-01-06T07:04:50.340" v="18" actId="478"/>
          <ac:picMkLst>
            <pc:docMk/>
            <pc:sldMk cId="2437333288" sldId="258"/>
            <ac:picMk id="8" creationId="{97CAC337-C9F7-4690-AF9F-EFC2C97390DC}"/>
          </ac:picMkLst>
        </pc:picChg>
        <pc:picChg chg="add mod">
          <ac:chgData name="Shoko Kakuda" userId="40706642-bbdd-4be4-a46a-1d3174691c72" providerId="ADAL" clId="{6653F858-4035-430F-B7E5-8519C0036717}" dt="2022-01-06T07:06:41.924" v="119" actId="14100"/>
          <ac:picMkLst>
            <pc:docMk/>
            <pc:sldMk cId="2437333288" sldId="258"/>
            <ac:picMk id="9" creationId="{AE0CBCFD-362A-47A3-8734-7A53C3DEE494}"/>
          </ac:picMkLst>
        </pc:picChg>
        <pc:picChg chg="del">
          <ac:chgData name="Shoko Kakuda" userId="40706642-bbdd-4be4-a46a-1d3174691c72" providerId="ADAL" clId="{6653F858-4035-430F-B7E5-8519C0036717}" dt="2022-01-06T07:04:46.218" v="16" actId="478"/>
          <ac:picMkLst>
            <pc:docMk/>
            <pc:sldMk cId="2437333288" sldId="258"/>
            <ac:picMk id="10" creationId="{87DC3BBB-FA54-4F97-9849-7CE15EA717B8}"/>
          </ac:picMkLst>
        </pc:picChg>
      </pc:sldChg>
      <pc:sldChg chg="addSp delSp modSp del mod delAnim">
        <pc:chgData name="Shoko Kakuda" userId="40706642-bbdd-4be4-a46a-1d3174691c72" providerId="ADAL" clId="{6653F858-4035-430F-B7E5-8519C0036717}" dt="2022-01-06T07:20:39.983" v="232" actId="47"/>
        <pc:sldMkLst>
          <pc:docMk/>
          <pc:sldMk cId="1429703046" sldId="259"/>
        </pc:sldMkLst>
        <pc:spChg chg="add mod">
          <ac:chgData name="Shoko Kakuda" userId="40706642-bbdd-4be4-a46a-1d3174691c72" providerId="ADAL" clId="{6653F858-4035-430F-B7E5-8519C0036717}" dt="2022-01-06T07:20:24.470" v="138" actId="21"/>
          <ac:spMkLst>
            <pc:docMk/>
            <pc:sldMk cId="1429703046" sldId="259"/>
            <ac:spMk id="3" creationId="{FF3CF3ED-8BFF-4806-9F95-9F8B8AC74B7B}"/>
          </ac:spMkLst>
        </pc:spChg>
        <pc:picChg chg="del">
          <ac:chgData name="Shoko Kakuda" userId="40706642-bbdd-4be4-a46a-1d3174691c72" providerId="ADAL" clId="{6653F858-4035-430F-B7E5-8519C0036717}" dt="2022-01-06T07:20:24.470" v="138" actId="21"/>
          <ac:picMkLst>
            <pc:docMk/>
            <pc:sldMk cId="1429703046" sldId="259"/>
            <ac:picMk id="7" creationId="{00000000-0000-0000-0000-000000000000}"/>
          </ac:picMkLst>
        </pc:picChg>
      </pc:sldChg>
      <pc:sldChg chg="del">
        <pc:chgData name="Shoko Kakuda" userId="40706642-bbdd-4be4-a46a-1d3174691c72" providerId="ADAL" clId="{6653F858-4035-430F-B7E5-8519C0036717}" dt="2022-01-06T07:19:47.575" v="130" actId="47"/>
        <pc:sldMkLst>
          <pc:docMk/>
          <pc:sldMk cId="2685324390" sldId="260"/>
        </pc:sldMkLst>
      </pc:sldChg>
      <pc:sldChg chg="addSp delSp modSp mod">
        <pc:chgData name="Shoko Kakuda" userId="40706642-bbdd-4be4-a46a-1d3174691c72" providerId="ADAL" clId="{6653F858-4035-430F-B7E5-8519C0036717}" dt="2022-01-06T07:28:20.603" v="845" actId="1035"/>
        <pc:sldMkLst>
          <pc:docMk/>
          <pc:sldMk cId="3409806790" sldId="261"/>
        </pc:sldMkLst>
        <pc:spChg chg="del mod">
          <ac:chgData name="Shoko Kakuda" userId="40706642-bbdd-4be4-a46a-1d3174691c72" providerId="ADAL" clId="{6653F858-4035-430F-B7E5-8519C0036717}" dt="2022-01-06T07:25:55.768" v="579" actId="478"/>
          <ac:spMkLst>
            <pc:docMk/>
            <pc:sldMk cId="3409806790" sldId="261"/>
            <ac:spMk id="2" creationId="{00000000-0000-0000-0000-000000000000}"/>
          </ac:spMkLst>
        </pc:spChg>
        <pc:picChg chg="add mod">
          <ac:chgData name="Shoko Kakuda" userId="40706642-bbdd-4be4-a46a-1d3174691c72" providerId="ADAL" clId="{6653F858-4035-430F-B7E5-8519C0036717}" dt="2022-01-06T07:26:27.398" v="725" actId="1076"/>
          <ac:picMkLst>
            <pc:docMk/>
            <pc:sldMk cId="3409806790" sldId="261"/>
            <ac:picMk id="4" creationId="{732D37F2-1F27-4131-9009-A3469353FB8A}"/>
          </ac:picMkLst>
        </pc:picChg>
        <pc:picChg chg="del">
          <ac:chgData name="Shoko Kakuda" userId="40706642-bbdd-4be4-a46a-1d3174691c72" providerId="ADAL" clId="{6653F858-4035-430F-B7E5-8519C0036717}" dt="2022-01-06T07:25:52.827" v="577" actId="478"/>
          <ac:picMkLst>
            <pc:docMk/>
            <pc:sldMk cId="3409806790" sldId="261"/>
            <ac:picMk id="5" creationId="{414FEC1D-3523-4EDD-BA4A-DBB75CC43E1B}"/>
          </ac:picMkLst>
        </pc:picChg>
        <pc:picChg chg="add mod">
          <ac:chgData name="Shoko Kakuda" userId="40706642-bbdd-4be4-a46a-1d3174691c72" providerId="ADAL" clId="{6653F858-4035-430F-B7E5-8519C0036717}" dt="2022-01-06T07:26:59.012" v="811" actId="1076"/>
          <ac:picMkLst>
            <pc:docMk/>
            <pc:sldMk cId="3409806790" sldId="261"/>
            <ac:picMk id="7" creationId="{171B1826-AE49-4CE2-82E0-79859435AA17}"/>
          </ac:picMkLst>
        </pc:picChg>
        <pc:picChg chg="add mod ord">
          <ac:chgData name="Shoko Kakuda" userId="40706642-bbdd-4be4-a46a-1d3174691c72" providerId="ADAL" clId="{6653F858-4035-430F-B7E5-8519C0036717}" dt="2022-01-06T07:27:33.481" v="819" actId="167"/>
          <ac:picMkLst>
            <pc:docMk/>
            <pc:sldMk cId="3409806790" sldId="261"/>
            <ac:picMk id="9" creationId="{DDBB05B7-426B-4768-8551-053C973C1F1B}"/>
          </ac:picMkLst>
        </pc:picChg>
        <pc:picChg chg="mod">
          <ac:chgData name="Shoko Kakuda" userId="40706642-bbdd-4be4-a46a-1d3174691c72" providerId="ADAL" clId="{6653F858-4035-430F-B7E5-8519C0036717}" dt="2022-01-06T07:28:20.603" v="845" actId="1035"/>
          <ac:picMkLst>
            <pc:docMk/>
            <pc:sldMk cId="3409806790" sldId="261"/>
            <ac:picMk id="17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06T07:27:39.195" v="820" actId="1076"/>
          <ac:picMkLst>
            <pc:docMk/>
            <pc:sldMk cId="3409806790" sldId="261"/>
            <ac:picMk id="18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06T07:27:45.076" v="821" actId="1076"/>
          <ac:picMkLst>
            <pc:docMk/>
            <pc:sldMk cId="3409806790" sldId="261"/>
            <ac:picMk id="19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06T07:27:56.195" v="823" actId="1076"/>
          <ac:picMkLst>
            <pc:docMk/>
            <pc:sldMk cId="3409806790" sldId="261"/>
            <ac:picMk id="20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06T07:28:01.905" v="825" actId="1076"/>
          <ac:picMkLst>
            <pc:docMk/>
            <pc:sldMk cId="3409806790" sldId="261"/>
            <ac:picMk id="21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06T07:28:05.284" v="826" actId="1076"/>
          <ac:picMkLst>
            <pc:docMk/>
            <pc:sldMk cId="3409806790" sldId="261"/>
            <ac:picMk id="22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06T07:28:10.256" v="827" actId="1076"/>
          <ac:picMkLst>
            <pc:docMk/>
            <pc:sldMk cId="3409806790" sldId="261"/>
            <ac:picMk id="24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06T07:28:14.740" v="828" actId="1076"/>
          <ac:picMkLst>
            <pc:docMk/>
            <pc:sldMk cId="3409806790" sldId="261"/>
            <ac:picMk id="25" creationId="{00000000-0000-0000-0000-000000000000}"/>
          </ac:picMkLst>
        </pc:picChg>
      </pc:sldChg>
      <pc:sldChg chg="addSp delSp modSp mod">
        <pc:chgData name="Shoko Kakuda" userId="40706642-bbdd-4be4-a46a-1d3174691c72" providerId="ADAL" clId="{6653F858-4035-430F-B7E5-8519C0036717}" dt="2022-01-06T07:34:22.773" v="956" actId="1035"/>
        <pc:sldMkLst>
          <pc:docMk/>
          <pc:sldMk cId="4132653904" sldId="262"/>
        </pc:sldMkLst>
        <pc:spChg chg="del">
          <ac:chgData name="Shoko Kakuda" userId="40706642-bbdd-4be4-a46a-1d3174691c72" providerId="ADAL" clId="{6653F858-4035-430F-B7E5-8519C0036717}" dt="2022-01-06T07:33:53.855" v="905" actId="478"/>
          <ac:spMkLst>
            <pc:docMk/>
            <pc:sldMk cId="4132653904" sldId="262"/>
            <ac:spMk id="2" creationId="{00000000-0000-0000-0000-000000000000}"/>
          </ac:spMkLst>
        </pc:spChg>
        <pc:picChg chg="add mod">
          <ac:chgData name="Shoko Kakuda" userId="40706642-bbdd-4be4-a46a-1d3174691c72" providerId="ADAL" clId="{6653F858-4035-430F-B7E5-8519C0036717}" dt="2022-01-06T07:34:22.773" v="956" actId="1035"/>
          <ac:picMkLst>
            <pc:docMk/>
            <pc:sldMk cId="4132653904" sldId="262"/>
            <ac:picMk id="4" creationId="{B2F28341-DD7C-4335-879E-D880D5A24266}"/>
          </ac:picMkLst>
        </pc:picChg>
        <pc:picChg chg="mod modCrop">
          <ac:chgData name="Shoko Kakuda" userId="40706642-bbdd-4be4-a46a-1d3174691c72" providerId="ADAL" clId="{6653F858-4035-430F-B7E5-8519C0036717}" dt="2022-01-06T07:33:49.928" v="904" actId="732"/>
          <ac:picMkLst>
            <pc:docMk/>
            <pc:sldMk cId="4132653904" sldId="262"/>
            <ac:picMk id="5" creationId="{550BCC2D-52A1-4E16-8DDF-AED527EDE13C}"/>
          </ac:picMkLst>
        </pc:picChg>
      </pc:sldChg>
      <pc:sldChg chg="modSp mod">
        <pc:chgData name="Shoko Kakuda" userId="40706642-bbdd-4be4-a46a-1d3174691c72" providerId="ADAL" clId="{6653F858-4035-430F-B7E5-8519C0036717}" dt="2022-01-06T07:35:31.613" v="971" actId="14100"/>
        <pc:sldMkLst>
          <pc:docMk/>
          <pc:sldMk cId="2276732787" sldId="264"/>
        </pc:sldMkLst>
        <pc:picChg chg="mod">
          <ac:chgData name="Shoko Kakuda" userId="40706642-bbdd-4be4-a46a-1d3174691c72" providerId="ADAL" clId="{6653F858-4035-430F-B7E5-8519C0036717}" dt="2022-01-06T07:35:31.613" v="971" actId="14100"/>
          <ac:picMkLst>
            <pc:docMk/>
            <pc:sldMk cId="2276732787" sldId="264"/>
            <ac:picMk id="4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06T07:34:53.855" v="960" actId="1076"/>
          <ac:picMkLst>
            <pc:docMk/>
            <pc:sldMk cId="2276732787" sldId="264"/>
            <ac:picMk id="6" creationId="{00000000-0000-0000-0000-000000000000}"/>
          </ac:picMkLst>
        </pc:picChg>
        <pc:picChg chg="mod modCrop">
          <ac:chgData name="Shoko Kakuda" userId="40706642-bbdd-4be4-a46a-1d3174691c72" providerId="ADAL" clId="{6653F858-4035-430F-B7E5-8519C0036717}" dt="2022-01-06T07:35:25.686" v="968" actId="1076"/>
          <ac:picMkLst>
            <pc:docMk/>
            <pc:sldMk cId="2276732787" sldId="264"/>
            <ac:picMk id="7" creationId="{6FB65F47-01BB-457B-96DE-D15A6BBADEB8}"/>
          </ac:picMkLst>
        </pc:picChg>
      </pc:sldChg>
      <pc:sldChg chg="delSp del mod">
        <pc:chgData name="Shoko Kakuda" userId="40706642-bbdd-4be4-a46a-1d3174691c72" providerId="ADAL" clId="{6653F858-4035-430F-B7E5-8519C0036717}" dt="2022-01-06T07:37:06.828" v="1182" actId="47"/>
        <pc:sldMkLst>
          <pc:docMk/>
          <pc:sldMk cId="1466488308" sldId="265"/>
        </pc:sldMkLst>
        <pc:picChg chg="del">
          <ac:chgData name="Shoko Kakuda" userId="40706642-bbdd-4be4-a46a-1d3174691c72" providerId="ADAL" clId="{6653F858-4035-430F-B7E5-8519C0036717}" dt="2022-01-06T07:35:44.082" v="973" actId="21"/>
          <ac:picMkLst>
            <pc:docMk/>
            <pc:sldMk cId="1466488308" sldId="265"/>
            <ac:picMk id="14" creationId="{68FD8670-2A1F-4404-899F-9728F455D233}"/>
          </ac:picMkLst>
        </pc:picChg>
      </pc:sldChg>
      <pc:sldChg chg="addSp modSp mod">
        <pc:chgData name="Shoko Kakuda" userId="40706642-bbdd-4be4-a46a-1d3174691c72" providerId="ADAL" clId="{6653F858-4035-430F-B7E5-8519C0036717}" dt="2022-01-06T07:40:57.852" v="1788" actId="1037"/>
        <pc:sldMkLst>
          <pc:docMk/>
          <pc:sldMk cId="615744253" sldId="266"/>
        </pc:sldMkLst>
        <pc:picChg chg="add mod">
          <ac:chgData name="Shoko Kakuda" userId="40706642-bbdd-4be4-a46a-1d3174691c72" providerId="ADAL" clId="{6653F858-4035-430F-B7E5-8519C0036717}" dt="2022-01-06T07:40:20.676" v="1475" actId="1076"/>
          <ac:picMkLst>
            <pc:docMk/>
            <pc:sldMk cId="615744253" sldId="266"/>
            <ac:picMk id="3" creationId="{9B36BFC8-4850-45F7-8E81-776C00D2A1D5}"/>
          </ac:picMkLst>
        </pc:picChg>
        <pc:picChg chg="mod modCrop">
          <ac:chgData name="Shoko Kakuda" userId="40706642-bbdd-4be4-a46a-1d3174691c72" providerId="ADAL" clId="{6653F858-4035-430F-B7E5-8519C0036717}" dt="2022-01-06T07:40:45.029" v="1654" actId="14100"/>
          <ac:picMkLst>
            <pc:docMk/>
            <pc:sldMk cId="615744253" sldId="266"/>
            <ac:picMk id="4" creationId="{24BF0E9E-3EBB-4D3B-B67F-2F405007EB54}"/>
          </ac:picMkLst>
        </pc:picChg>
        <pc:picChg chg="mod">
          <ac:chgData name="Shoko Kakuda" userId="40706642-bbdd-4be4-a46a-1d3174691c72" providerId="ADAL" clId="{6653F858-4035-430F-B7E5-8519C0036717}" dt="2022-01-06T07:40:30.272" v="1589" actId="1076"/>
          <ac:picMkLst>
            <pc:docMk/>
            <pc:sldMk cId="615744253" sldId="266"/>
            <ac:picMk id="6" creationId="{BCBAE832-4617-40A6-98A8-DE090D305A12}"/>
          </ac:picMkLst>
        </pc:picChg>
        <pc:picChg chg="mod">
          <ac:chgData name="Shoko Kakuda" userId="40706642-bbdd-4be4-a46a-1d3174691c72" providerId="ADAL" clId="{6653F858-4035-430F-B7E5-8519C0036717}" dt="2022-01-06T07:40:57.852" v="1788" actId="1037"/>
          <ac:picMkLst>
            <pc:docMk/>
            <pc:sldMk cId="615744253" sldId="266"/>
            <ac:picMk id="9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06T07:40:57.852" v="1788" actId="1037"/>
          <ac:picMkLst>
            <pc:docMk/>
            <pc:sldMk cId="615744253" sldId="266"/>
            <ac:picMk id="10" creationId="{00000000-0000-0000-0000-000000000000}"/>
          </ac:picMkLst>
        </pc:picChg>
      </pc:sldChg>
      <pc:sldChg chg="modSp mod">
        <pc:chgData name="Shoko Kakuda" userId="40706642-bbdd-4be4-a46a-1d3174691c72" providerId="ADAL" clId="{6653F858-4035-430F-B7E5-8519C0036717}" dt="2022-01-07T07:51:29.923" v="2670" actId="1076"/>
        <pc:sldMkLst>
          <pc:docMk/>
          <pc:sldMk cId="4147641470" sldId="267"/>
        </pc:sldMkLst>
        <pc:picChg chg="mod">
          <ac:chgData name="Shoko Kakuda" userId="40706642-bbdd-4be4-a46a-1d3174691c72" providerId="ADAL" clId="{6653F858-4035-430F-B7E5-8519C0036717}" dt="2022-01-07T07:50:51.970" v="2664" actId="1076"/>
          <ac:picMkLst>
            <pc:docMk/>
            <pc:sldMk cId="4147641470" sldId="267"/>
            <ac:picMk id="7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07T07:50:56.364" v="2665" actId="1076"/>
          <ac:picMkLst>
            <pc:docMk/>
            <pc:sldMk cId="4147641470" sldId="267"/>
            <ac:picMk id="8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07T07:51:03.492" v="2666" actId="1076"/>
          <ac:picMkLst>
            <pc:docMk/>
            <pc:sldMk cId="4147641470" sldId="267"/>
            <ac:picMk id="9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07T07:51:13.689" v="2667" actId="1076"/>
          <ac:picMkLst>
            <pc:docMk/>
            <pc:sldMk cId="4147641470" sldId="267"/>
            <ac:picMk id="10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07T07:51:19.989" v="2668" actId="1076"/>
          <ac:picMkLst>
            <pc:docMk/>
            <pc:sldMk cId="4147641470" sldId="267"/>
            <ac:picMk id="11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07T07:51:23.915" v="2669" actId="1076"/>
          <ac:picMkLst>
            <pc:docMk/>
            <pc:sldMk cId="4147641470" sldId="267"/>
            <ac:picMk id="12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07T07:51:29.923" v="2670" actId="1076"/>
          <ac:picMkLst>
            <pc:docMk/>
            <pc:sldMk cId="4147641470" sldId="267"/>
            <ac:picMk id="13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07T07:50:44.620" v="2663" actId="1035"/>
          <ac:picMkLst>
            <pc:docMk/>
            <pc:sldMk cId="4147641470" sldId="267"/>
            <ac:picMk id="15" creationId="{00000000-0000-0000-0000-000000000000}"/>
          </ac:picMkLst>
        </pc:picChg>
      </pc:sldChg>
      <pc:sldChg chg="addSp delSp modSp mod">
        <pc:chgData name="Shoko Kakuda" userId="40706642-bbdd-4be4-a46a-1d3174691c72" providerId="ADAL" clId="{6653F858-4035-430F-B7E5-8519C0036717}" dt="2022-01-06T07:38:53.363" v="1347" actId="1076"/>
        <pc:sldMkLst>
          <pc:docMk/>
          <pc:sldMk cId="2957291538" sldId="268"/>
        </pc:sldMkLst>
        <pc:picChg chg="mod ord">
          <ac:chgData name="Shoko Kakuda" userId="40706642-bbdd-4be4-a46a-1d3174691c72" providerId="ADAL" clId="{6653F858-4035-430F-B7E5-8519C0036717}" dt="2022-01-06T07:38:26.985" v="1343" actId="1076"/>
          <ac:picMkLst>
            <pc:docMk/>
            <pc:sldMk cId="2957291538" sldId="268"/>
            <ac:picMk id="3" creationId="{948238EE-4D85-44ED-8E69-1F7045E06A0F}"/>
          </ac:picMkLst>
        </pc:picChg>
        <pc:picChg chg="add mod">
          <ac:chgData name="Shoko Kakuda" userId="40706642-bbdd-4be4-a46a-1d3174691c72" providerId="ADAL" clId="{6653F858-4035-430F-B7E5-8519C0036717}" dt="2022-01-06T07:38:05.619" v="1339" actId="1076"/>
          <ac:picMkLst>
            <pc:docMk/>
            <pc:sldMk cId="2957291538" sldId="268"/>
            <ac:picMk id="4" creationId="{BA6FE74C-3708-4C3C-8DEC-FD8E63B8C1AA}"/>
          </ac:picMkLst>
        </pc:picChg>
        <pc:picChg chg="del">
          <ac:chgData name="Shoko Kakuda" userId="40706642-bbdd-4be4-a46a-1d3174691c72" providerId="ADAL" clId="{6653F858-4035-430F-B7E5-8519C0036717}" dt="2022-01-06T07:38:48.870" v="1346" actId="478"/>
          <ac:picMkLst>
            <pc:docMk/>
            <pc:sldMk cId="2957291538" sldId="268"/>
            <ac:picMk id="6" creationId="{A8C0200F-4138-4A0A-87AC-867791E83142}"/>
          </ac:picMkLst>
        </pc:picChg>
        <pc:picChg chg="add mod">
          <ac:chgData name="Shoko Kakuda" userId="40706642-bbdd-4be4-a46a-1d3174691c72" providerId="ADAL" clId="{6653F858-4035-430F-B7E5-8519C0036717}" dt="2022-01-06T07:38:53.363" v="1347" actId="1076"/>
          <ac:picMkLst>
            <pc:docMk/>
            <pc:sldMk cId="2957291538" sldId="268"/>
            <ac:picMk id="8" creationId="{C9C0F5B7-FEBA-4D04-8CA0-1D5B716B0744}"/>
          </ac:picMkLst>
        </pc:picChg>
      </pc:sldChg>
      <pc:sldChg chg="delSp del mod">
        <pc:chgData name="Shoko Kakuda" userId="40706642-bbdd-4be4-a46a-1d3174691c72" providerId="ADAL" clId="{6653F858-4035-430F-B7E5-8519C0036717}" dt="2022-01-06T07:42:55.582" v="2191" actId="47"/>
        <pc:sldMkLst>
          <pc:docMk/>
          <pc:sldMk cId="3733164190" sldId="270"/>
        </pc:sldMkLst>
        <pc:picChg chg="del">
          <ac:chgData name="Shoko Kakuda" userId="40706642-bbdd-4be4-a46a-1d3174691c72" providerId="ADAL" clId="{6653F858-4035-430F-B7E5-8519C0036717}" dt="2022-01-06T07:42:05.264" v="1928" actId="21"/>
          <ac:picMkLst>
            <pc:docMk/>
            <pc:sldMk cId="3733164190" sldId="270"/>
            <ac:picMk id="3" creationId="{D7FED32B-6D80-4CC5-A392-4F1A3B79D3DD}"/>
          </ac:picMkLst>
        </pc:picChg>
        <pc:picChg chg="del">
          <ac:chgData name="Shoko Kakuda" userId="40706642-bbdd-4be4-a46a-1d3174691c72" providerId="ADAL" clId="{6653F858-4035-430F-B7E5-8519C0036717}" dt="2022-01-06T07:42:37.321" v="2036" actId="21"/>
          <ac:picMkLst>
            <pc:docMk/>
            <pc:sldMk cId="3733164190" sldId="270"/>
            <ac:picMk id="6" creationId="{0BDA3F83-839B-4976-A959-6D53FA96CB5C}"/>
          </ac:picMkLst>
        </pc:picChg>
      </pc:sldChg>
      <pc:sldChg chg="delSp del mod">
        <pc:chgData name="Shoko Kakuda" userId="40706642-bbdd-4be4-a46a-1d3174691c72" providerId="ADAL" clId="{6653F858-4035-430F-B7E5-8519C0036717}" dt="2022-01-06T07:41:44.301" v="1924" actId="47"/>
        <pc:sldMkLst>
          <pc:docMk/>
          <pc:sldMk cId="2343625439" sldId="271"/>
        </pc:sldMkLst>
        <pc:picChg chg="del">
          <ac:chgData name="Shoko Kakuda" userId="40706642-bbdd-4be4-a46a-1d3174691c72" providerId="ADAL" clId="{6653F858-4035-430F-B7E5-8519C0036717}" dt="2022-01-06T07:41:17.148" v="1791" actId="21"/>
          <ac:picMkLst>
            <pc:docMk/>
            <pc:sldMk cId="2343625439" sldId="271"/>
            <ac:picMk id="10" creationId="{3B0DC0D7-1591-47FF-8C25-98819DEFBD61}"/>
          </ac:picMkLst>
        </pc:picChg>
      </pc:sldChg>
      <pc:sldChg chg="addSp delSp modSp mod">
        <pc:chgData name="Shoko Kakuda" userId="40706642-bbdd-4be4-a46a-1d3174691c72" providerId="ADAL" clId="{6653F858-4035-430F-B7E5-8519C0036717}" dt="2022-01-06T07:48:53.192" v="2337" actId="164"/>
        <pc:sldMkLst>
          <pc:docMk/>
          <pc:sldMk cId="216932082" sldId="272"/>
        </pc:sldMkLst>
        <pc:spChg chg="add mod">
          <ac:chgData name="Shoko Kakuda" userId="40706642-bbdd-4be4-a46a-1d3174691c72" providerId="ADAL" clId="{6653F858-4035-430F-B7E5-8519C0036717}" dt="2022-01-06T07:48:53.192" v="2337" actId="164"/>
          <ac:spMkLst>
            <pc:docMk/>
            <pc:sldMk cId="216932082" sldId="272"/>
            <ac:spMk id="2" creationId="{2D0B540A-3CB3-4E80-85B9-C08E71216520}"/>
          </ac:spMkLst>
        </pc:spChg>
        <pc:grpChg chg="add mod">
          <ac:chgData name="Shoko Kakuda" userId="40706642-bbdd-4be4-a46a-1d3174691c72" providerId="ADAL" clId="{6653F858-4035-430F-B7E5-8519C0036717}" dt="2022-01-06T07:48:53.192" v="2337" actId="164"/>
          <ac:grpSpMkLst>
            <pc:docMk/>
            <pc:sldMk cId="216932082" sldId="272"/>
            <ac:grpSpMk id="3" creationId="{2B32C7AA-8AAC-4A9E-BBB0-D297EDB54CFC}"/>
          </ac:grpSpMkLst>
        </pc:grpChg>
        <pc:picChg chg="del">
          <ac:chgData name="Shoko Kakuda" userId="40706642-bbdd-4be4-a46a-1d3174691c72" providerId="ADAL" clId="{6653F858-4035-430F-B7E5-8519C0036717}" dt="2022-01-06T07:43:01.660" v="2192" actId="478"/>
          <ac:picMkLst>
            <pc:docMk/>
            <pc:sldMk cId="216932082" sldId="272"/>
            <ac:picMk id="6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06T07:43:18.280" v="2316" actId="1076"/>
          <ac:picMkLst>
            <pc:docMk/>
            <pc:sldMk cId="216932082" sldId="272"/>
            <ac:picMk id="7" creationId="{152C19C5-C053-45F0-85C0-8E8EF94DC52D}"/>
          </ac:picMkLst>
        </pc:picChg>
        <pc:picChg chg="mod">
          <ac:chgData name="Shoko Kakuda" userId="40706642-bbdd-4be4-a46a-1d3174691c72" providerId="ADAL" clId="{6653F858-4035-430F-B7E5-8519C0036717}" dt="2022-01-06T07:43:22.116" v="2317" actId="1076"/>
          <ac:picMkLst>
            <pc:docMk/>
            <pc:sldMk cId="216932082" sldId="272"/>
            <ac:picMk id="9" creationId="{E746C297-D57F-43E3-97BC-F6AC1EECD335}"/>
          </ac:picMkLst>
        </pc:picChg>
        <pc:picChg chg="add mod modCrop">
          <ac:chgData name="Shoko Kakuda" userId="40706642-bbdd-4be4-a46a-1d3174691c72" providerId="ADAL" clId="{6653F858-4035-430F-B7E5-8519C0036717}" dt="2022-01-06T07:48:53.192" v="2337" actId="164"/>
          <ac:picMkLst>
            <pc:docMk/>
            <pc:sldMk cId="216932082" sldId="272"/>
            <ac:picMk id="10" creationId="{FB708413-8442-492C-B4E2-8A959422C540}"/>
          </ac:picMkLst>
        </pc:picChg>
      </pc:sldChg>
      <pc:sldChg chg="delSp modSp del mod">
        <pc:chgData name="Shoko Kakuda" userId="40706642-bbdd-4be4-a46a-1d3174691c72" providerId="ADAL" clId="{6653F858-4035-430F-B7E5-8519C0036717}" dt="2022-01-07T08:24:27.494" v="2770" actId="47"/>
        <pc:sldMkLst>
          <pc:docMk/>
          <pc:sldMk cId="10199709" sldId="274"/>
        </pc:sldMkLst>
        <pc:spChg chg="del">
          <ac:chgData name="Shoko Kakuda" userId="40706642-bbdd-4be4-a46a-1d3174691c72" providerId="ADAL" clId="{6653F858-4035-430F-B7E5-8519C0036717}" dt="2022-01-07T08:24:20.088" v="2768" actId="21"/>
          <ac:spMkLst>
            <pc:docMk/>
            <pc:sldMk cId="10199709" sldId="274"/>
            <ac:spMk id="5" creationId="{1AB1E8E0-78C4-4534-897F-7019089E4328}"/>
          </ac:spMkLst>
        </pc:spChg>
        <pc:picChg chg="mod">
          <ac:chgData name="Shoko Kakuda" userId="40706642-bbdd-4be4-a46a-1d3174691c72" providerId="ADAL" clId="{6653F858-4035-430F-B7E5-8519C0036717}" dt="2022-01-06T07:49:13.026" v="2340" actId="1076"/>
          <ac:picMkLst>
            <pc:docMk/>
            <pc:sldMk cId="10199709" sldId="274"/>
            <ac:picMk id="6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06T07:49:09.153" v="2339" actId="1076"/>
          <ac:picMkLst>
            <pc:docMk/>
            <pc:sldMk cId="10199709" sldId="274"/>
            <ac:picMk id="7" creationId="{6835C4EF-391C-43B5-97D1-110B543D6029}"/>
          </ac:picMkLst>
        </pc:picChg>
      </pc:sldChg>
      <pc:sldChg chg="addSp delSp modSp mod">
        <pc:chgData name="Shoko Kakuda" userId="40706642-bbdd-4be4-a46a-1d3174691c72" providerId="ADAL" clId="{6653F858-4035-430F-B7E5-8519C0036717}" dt="2022-01-06T07:04:10.155" v="13" actId="167"/>
        <pc:sldMkLst>
          <pc:docMk/>
          <pc:sldMk cId="2961143738" sldId="275"/>
        </pc:sldMkLst>
        <pc:picChg chg="add del mod ord">
          <ac:chgData name="Shoko Kakuda" userId="40706642-bbdd-4be4-a46a-1d3174691c72" providerId="ADAL" clId="{6653F858-4035-430F-B7E5-8519C0036717}" dt="2022-01-06T07:04:10.155" v="13" actId="167"/>
          <ac:picMkLst>
            <pc:docMk/>
            <pc:sldMk cId="2961143738" sldId="275"/>
            <ac:picMk id="3" creationId="{B3520546-5846-453D-9173-85AB9B31ECC7}"/>
          </ac:picMkLst>
        </pc:picChg>
        <pc:picChg chg="del">
          <ac:chgData name="Shoko Kakuda" userId="40706642-bbdd-4be4-a46a-1d3174691c72" providerId="ADAL" clId="{6653F858-4035-430F-B7E5-8519C0036717}" dt="2022-01-06T07:04:00.080" v="11" actId="478"/>
          <ac:picMkLst>
            <pc:docMk/>
            <pc:sldMk cId="2961143738" sldId="275"/>
            <ac:picMk id="5" creationId="{F963ACCA-DEBA-4C9C-A4C3-8055E7323743}"/>
          </ac:picMkLst>
        </pc:picChg>
      </pc:sldChg>
      <pc:sldChg chg="del">
        <pc:chgData name="Shoko Kakuda" userId="40706642-bbdd-4be4-a46a-1d3174691c72" providerId="ADAL" clId="{6653F858-4035-430F-B7E5-8519C0036717}" dt="2022-01-06T07:52:01.425" v="2518" actId="47"/>
        <pc:sldMkLst>
          <pc:docMk/>
          <pc:sldMk cId="2072686393" sldId="276"/>
        </pc:sldMkLst>
      </pc:sldChg>
      <pc:sldChg chg="addSp delSp modSp mod">
        <pc:chgData name="Shoko Kakuda" userId="40706642-bbdd-4be4-a46a-1d3174691c72" providerId="ADAL" clId="{6653F858-4035-430F-B7E5-8519C0036717}" dt="2022-01-07T08:33:45.037" v="4151" actId="164"/>
        <pc:sldMkLst>
          <pc:docMk/>
          <pc:sldMk cId="1729568743" sldId="277"/>
        </pc:sldMkLst>
        <pc:spChg chg="add mod">
          <ac:chgData name="Shoko Kakuda" userId="40706642-bbdd-4be4-a46a-1d3174691c72" providerId="ADAL" clId="{6653F858-4035-430F-B7E5-8519C0036717}" dt="2022-01-07T08:33:45.037" v="4151" actId="164"/>
          <ac:spMkLst>
            <pc:docMk/>
            <pc:sldMk cId="1729568743" sldId="277"/>
            <ac:spMk id="2" creationId="{E307ACF5-D3B9-4214-A642-F4D9233523E2}"/>
          </ac:spMkLst>
        </pc:spChg>
        <pc:spChg chg="add mod">
          <ac:chgData name="Shoko Kakuda" userId="40706642-bbdd-4be4-a46a-1d3174691c72" providerId="ADAL" clId="{6653F858-4035-430F-B7E5-8519C0036717}" dt="2022-01-07T08:33:45.037" v="4151" actId="164"/>
          <ac:spMkLst>
            <pc:docMk/>
            <pc:sldMk cId="1729568743" sldId="277"/>
            <ac:spMk id="19" creationId="{B65AD543-4C06-4D76-ABF7-BF9DBD7B5B5C}"/>
          </ac:spMkLst>
        </pc:spChg>
        <pc:spChg chg="add mod">
          <ac:chgData name="Shoko Kakuda" userId="40706642-bbdd-4be4-a46a-1d3174691c72" providerId="ADAL" clId="{6653F858-4035-430F-B7E5-8519C0036717}" dt="2022-01-07T08:33:45.037" v="4151" actId="164"/>
          <ac:spMkLst>
            <pc:docMk/>
            <pc:sldMk cId="1729568743" sldId="277"/>
            <ac:spMk id="22" creationId="{9FCF297E-1061-4635-B93B-FE2B11EFF94D}"/>
          </ac:spMkLst>
        </pc:spChg>
        <pc:spChg chg="add mod">
          <ac:chgData name="Shoko Kakuda" userId="40706642-bbdd-4be4-a46a-1d3174691c72" providerId="ADAL" clId="{6653F858-4035-430F-B7E5-8519C0036717}" dt="2022-01-07T08:33:45.037" v="4151" actId="164"/>
          <ac:spMkLst>
            <pc:docMk/>
            <pc:sldMk cId="1729568743" sldId="277"/>
            <ac:spMk id="23" creationId="{063C649C-18DF-4F31-B3AD-99B76C76DE44}"/>
          </ac:spMkLst>
        </pc:spChg>
        <pc:spChg chg="add mod">
          <ac:chgData name="Shoko Kakuda" userId="40706642-bbdd-4be4-a46a-1d3174691c72" providerId="ADAL" clId="{6653F858-4035-430F-B7E5-8519C0036717}" dt="2022-01-07T08:33:45.037" v="4151" actId="164"/>
          <ac:spMkLst>
            <pc:docMk/>
            <pc:sldMk cId="1729568743" sldId="277"/>
            <ac:spMk id="24" creationId="{645C7CBC-5ABB-4769-98F3-AA014F7C3D8B}"/>
          </ac:spMkLst>
        </pc:spChg>
        <pc:spChg chg="add mod">
          <ac:chgData name="Shoko Kakuda" userId="40706642-bbdd-4be4-a46a-1d3174691c72" providerId="ADAL" clId="{6653F858-4035-430F-B7E5-8519C0036717}" dt="2022-01-07T08:33:45.037" v="4151" actId="164"/>
          <ac:spMkLst>
            <pc:docMk/>
            <pc:sldMk cId="1729568743" sldId="277"/>
            <ac:spMk id="25" creationId="{19688AEE-50BA-466A-9FD9-82BC6707BC8C}"/>
          </ac:spMkLst>
        </pc:spChg>
        <pc:spChg chg="add mod">
          <ac:chgData name="Shoko Kakuda" userId="40706642-bbdd-4be4-a46a-1d3174691c72" providerId="ADAL" clId="{6653F858-4035-430F-B7E5-8519C0036717}" dt="2022-01-07T08:33:45.037" v="4151" actId="164"/>
          <ac:spMkLst>
            <pc:docMk/>
            <pc:sldMk cId="1729568743" sldId="277"/>
            <ac:spMk id="26" creationId="{35DB9C5F-32D4-48BD-89C8-E7D195E55B95}"/>
          </ac:spMkLst>
        </pc:spChg>
        <pc:spChg chg="add mod">
          <ac:chgData name="Shoko Kakuda" userId="40706642-bbdd-4be4-a46a-1d3174691c72" providerId="ADAL" clId="{6653F858-4035-430F-B7E5-8519C0036717}" dt="2022-01-07T08:33:45.037" v="4151" actId="164"/>
          <ac:spMkLst>
            <pc:docMk/>
            <pc:sldMk cId="1729568743" sldId="277"/>
            <ac:spMk id="27" creationId="{8ADCFF70-C43A-4F58-946B-C68D907D46C0}"/>
          </ac:spMkLst>
        </pc:spChg>
        <pc:spChg chg="add mod">
          <ac:chgData name="Shoko Kakuda" userId="40706642-bbdd-4be4-a46a-1d3174691c72" providerId="ADAL" clId="{6653F858-4035-430F-B7E5-8519C0036717}" dt="2022-01-07T08:33:45.037" v="4151" actId="164"/>
          <ac:spMkLst>
            <pc:docMk/>
            <pc:sldMk cId="1729568743" sldId="277"/>
            <ac:spMk id="28" creationId="{1EDA34AA-C8DE-4B39-A5E9-482EBAF86882}"/>
          </ac:spMkLst>
        </pc:spChg>
        <pc:spChg chg="add mod">
          <ac:chgData name="Shoko Kakuda" userId="40706642-bbdd-4be4-a46a-1d3174691c72" providerId="ADAL" clId="{6653F858-4035-430F-B7E5-8519C0036717}" dt="2022-01-07T08:33:45.037" v="4151" actId="164"/>
          <ac:spMkLst>
            <pc:docMk/>
            <pc:sldMk cId="1729568743" sldId="277"/>
            <ac:spMk id="29" creationId="{56745B39-A054-41A7-A0B0-04A994686EF2}"/>
          </ac:spMkLst>
        </pc:spChg>
        <pc:grpChg chg="add mod">
          <ac:chgData name="Shoko Kakuda" userId="40706642-bbdd-4be4-a46a-1d3174691c72" providerId="ADAL" clId="{6653F858-4035-430F-B7E5-8519C0036717}" dt="2022-01-07T08:33:45.037" v="4151" actId="164"/>
          <ac:grpSpMkLst>
            <pc:docMk/>
            <pc:sldMk cId="1729568743" sldId="277"/>
            <ac:grpSpMk id="3" creationId="{E7DC6F17-F675-430F-8A0A-96213A63D6A7}"/>
          </ac:grpSpMkLst>
        </pc:grpChg>
        <pc:picChg chg="mod">
          <ac:chgData name="Shoko Kakuda" userId="40706642-bbdd-4be4-a46a-1d3174691c72" providerId="ADAL" clId="{6653F858-4035-430F-B7E5-8519C0036717}" dt="2022-01-07T08:33:45.037" v="4151" actId="164"/>
          <ac:picMkLst>
            <pc:docMk/>
            <pc:sldMk cId="1729568743" sldId="277"/>
            <ac:picMk id="6" creationId="{1FC7479D-6DF0-48E7-A802-F29E7500B377}"/>
          </ac:picMkLst>
        </pc:picChg>
        <pc:picChg chg="del">
          <ac:chgData name="Shoko Kakuda" userId="40706642-bbdd-4be4-a46a-1d3174691c72" providerId="ADAL" clId="{6653F858-4035-430F-B7E5-8519C0036717}" dt="2022-01-07T08:27:13.263" v="2932" actId="478"/>
          <ac:picMkLst>
            <pc:docMk/>
            <pc:sldMk cId="1729568743" sldId="277"/>
            <ac:picMk id="8" creationId="{00000000-0000-0000-0000-000000000000}"/>
          </ac:picMkLst>
        </pc:picChg>
        <pc:picChg chg="del">
          <ac:chgData name="Shoko Kakuda" userId="40706642-bbdd-4be4-a46a-1d3174691c72" providerId="ADAL" clId="{6653F858-4035-430F-B7E5-8519C0036717}" dt="2022-01-07T08:29:20.871" v="3167" actId="478"/>
          <ac:picMkLst>
            <pc:docMk/>
            <pc:sldMk cId="1729568743" sldId="277"/>
            <ac:picMk id="9" creationId="{00000000-0000-0000-0000-000000000000}"/>
          </ac:picMkLst>
        </pc:picChg>
        <pc:picChg chg="del mod">
          <ac:chgData name="Shoko Kakuda" userId="40706642-bbdd-4be4-a46a-1d3174691c72" providerId="ADAL" clId="{6653F858-4035-430F-B7E5-8519C0036717}" dt="2022-01-07T08:30:10.079" v="3476" actId="478"/>
          <ac:picMkLst>
            <pc:docMk/>
            <pc:sldMk cId="1729568743" sldId="277"/>
            <ac:picMk id="11" creationId="{00000000-0000-0000-0000-000000000000}"/>
          </ac:picMkLst>
        </pc:picChg>
        <pc:picChg chg="del">
          <ac:chgData name="Shoko Kakuda" userId="40706642-bbdd-4be4-a46a-1d3174691c72" providerId="ADAL" clId="{6653F858-4035-430F-B7E5-8519C0036717}" dt="2022-01-07T08:31:30.424" v="3780" actId="478"/>
          <ac:picMkLst>
            <pc:docMk/>
            <pc:sldMk cId="1729568743" sldId="277"/>
            <ac:picMk id="12" creationId="{00000000-0000-0000-0000-000000000000}"/>
          </ac:picMkLst>
        </pc:picChg>
        <pc:picChg chg="del">
          <ac:chgData name="Shoko Kakuda" userId="40706642-bbdd-4be4-a46a-1d3174691c72" providerId="ADAL" clId="{6653F858-4035-430F-B7E5-8519C0036717}" dt="2022-01-07T08:33:18.490" v="4082" actId="478"/>
          <ac:picMkLst>
            <pc:docMk/>
            <pc:sldMk cId="1729568743" sldId="277"/>
            <ac:picMk id="13" creationId="{00000000-0000-0000-0000-000000000000}"/>
          </ac:picMkLst>
        </pc:picChg>
        <pc:picChg chg="del">
          <ac:chgData name="Shoko Kakuda" userId="40706642-bbdd-4be4-a46a-1d3174691c72" providerId="ADAL" clId="{6653F858-4035-430F-B7E5-8519C0036717}" dt="2022-01-07T08:30:42.642" v="3568" actId="478"/>
          <ac:picMkLst>
            <pc:docMk/>
            <pc:sldMk cId="1729568743" sldId="277"/>
            <ac:picMk id="14" creationId="{00000000-0000-0000-0000-000000000000}"/>
          </ac:picMkLst>
        </pc:picChg>
        <pc:picChg chg="del">
          <ac:chgData name="Shoko Kakuda" userId="40706642-bbdd-4be4-a46a-1d3174691c72" providerId="ADAL" clId="{6653F858-4035-430F-B7E5-8519C0036717}" dt="2022-01-07T08:32:20.184" v="3986" actId="478"/>
          <ac:picMkLst>
            <pc:docMk/>
            <pc:sldMk cId="1729568743" sldId="277"/>
            <ac:picMk id="15" creationId="{00000000-0000-0000-0000-000000000000}"/>
          </ac:picMkLst>
        </pc:picChg>
        <pc:picChg chg="del">
          <ac:chgData name="Shoko Kakuda" userId="40706642-bbdd-4be4-a46a-1d3174691c72" providerId="ADAL" clId="{6653F858-4035-430F-B7E5-8519C0036717}" dt="2022-01-07T08:31:06.824" v="3684" actId="478"/>
          <ac:picMkLst>
            <pc:docMk/>
            <pc:sldMk cId="1729568743" sldId="277"/>
            <ac:picMk id="16" creationId="{00000000-0000-0000-0000-000000000000}"/>
          </ac:picMkLst>
        </pc:picChg>
        <pc:picChg chg="del">
          <ac:chgData name="Shoko Kakuda" userId="40706642-bbdd-4be4-a46a-1d3174691c72" providerId="ADAL" clId="{6653F858-4035-430F-B7E5-8519C0036717}" dt="2022-01-07T08:32:46.848" v="4058" actId="478"/>
          <ac:picMkLst>
            <pc:docMk/>
            <pc:sldMk cId="1729568743" sldId="277"/>
            <ac:picMk id="17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07T08:33:45.037" v="4151" actId="164"/>
          <ac:picMkLst>
            <pc:docMk/>
            <pc:sldMk cId="1729568743" sldId="277"/>
            <ac:picMk id="18" creationId="{00000000-0000-0000-0000-000000000000}"/>
          </ac:picMkLst>
        </pc:picChg>
        <pc:picChg chg="del">
          <ac:chgData name="Shoko Kakuda" userId="40706642-bbdd-4be4-a46a-1d3174691c72" providerId="ADAL" clId="{6653F858-4035-430F-B7E5-8519C0036717}" dt="2022-01-07T08:28:03.017" v="2982" actId="478"/>
          <ac:picMkLst>
            <pc:docMk/>
            <pc:sldMk cId="1729568743" sldId="277"/>
            <ac:picMk id="21" creationId="{F7800AD8-AE08-4B0F-B61D-F6998ADE3C39}"/>
          </ac:picMkLst>
        </pc:picChg>
      </pc:sldChg>
      <pc:sldChg chg="addSp delSp modSp mod ord setBg modShow">
        <pc:chgData name="Shoko Kakuda" userId="40706642-bbdd-4be4-a46a-1d3174691c72" providerId="ADAL" clId="{6653F858-4035-430F-B7E5-8519C0036717}" dt="2022-01-06T07:55:23.524" v="2534" actId="14100"/>
        <pc:sldMkLst>
          <pc:docMk/>
          <pc:sldMk cId="1634450172" sldId="278"/>
        </pc:sldMkLst>
        <pc:grpChg chg="del">
          <ac:chgData name="Shoko Kakuda" userId="40706642-bbdd-4be4-a46a-1d3174691c72" providerId="ADAL" clId="{6653F858-4035-430F-B7E5-8519C0036717}" dt="2022-01-06T07:54:49.821" v="2530" actId="478"/>
          <ac:grpSpMkLst>
            <pc:docMk/>
            <pc:sldMk cId="1634450172" sldId="278"/>
            <ac:grpSpMk id="7" creationId="{C7A2A692-0C18-4548-AD8F-35BDC4B0D233}"/>
          </ac:grpSpMkLst>
        </pc:grpChg>
        <pc:picChg chg="add del mod">
          <ac:chgData name="Shoko Kakuda" userId="40706642-bbdd-4be4-a46a-1d3174691c72" providerId="ADAL" clId="{6653F858-4035-430F-B7E5-8519C0036717}" dt="2022-01-06T07:55:05.552" v="2532" actId="478"/>
          <ac:picMkLst>
            <pc:docMk/>
            <pc:sldMk cId="1634450172" sldId="278"/>
            <ac:picMk id="3" creationId="{387737C6-AFE8-45AB-A356-558FE1AF00B2}"/>
          </ac:picMkLst>
        </pc:picChg>
        <pc:picChg chg="add mod">
          <ac:chgData name="Shoko Kakuda" userId="40706642-bbdd-4be4-a46a-1d3174691c72" providerId="ADAL" clId="{6653F858-4035-430F-B7E5-8519C0036717}" dt="2022-01-06T07:55:23.524" v="2534" actId="14100"/>
          <ac:picMkLst>
            <pc:docMk/>
            <pc:sldMk cId="1634450172" sldId="278"/>
            <ac:picMk id="8" creationId="{CC7DB248-0E95-490F-AD96-2DB6B4F6C30F}"/>
          </ac:picMkLst>
        </pc:picChg>
      </pc:sldChg>
      <pc:sldChg chg="addSp delSp modSp mod modShow">
        <pc:chgData name="Shoko Kakuda" userId="40706642-bbdd-4be4-a46a-1d3174691c72" providerId="ADAL" clId="{6653F858-4035-430F-B7E5-8519C0036717}" dt="2022-01-06T07:56:09.523" v="2542" actId="1076"/>
        <pc:sldMkLst>
          <pc:docMk/>
          <pc:sldMk cId="572626961" sldId="279"/>
        </pc:sldMkLst>
        <pc:picChg chg="add mod">
          <ac:chgData name="Shoko Kakuda" userId="40706642-bbdd-4be4-a46a-1d3174691c72" providerId="ADAL" clId="{6653F858-4035-430F-B7E5-8519C0036717}" dt="2022-01-06T07:56:09.523" v="2542" actId="1076"/>
          <ac:picMkLst>
            <pc:docMk/>
            <pc:sldMk cId="572626961" sldId="279"/>
            <ac:picMk id="3" creationId="{16E774F2-4642-4541-85B2-00BD11EE014F}"/>
          </ac:picMkLst>
        </pc:picChg>
        <pc:picChg chg="del">
          <ac:chgData name="Shoko Kakuda" userId="40706642-bbdd-4be4-a46a-1d3174691c72" providerId="ADAL" clId="{6653F858-4035-430F-B7E5-8519C0036717}" dt="2022-01-06T07:56:00.759" v="2537" actId="478"/>
          <ac:picMkLst>
            <pc:docMk/>
            <pc:sldMk cId="572626961" sldId="279"/>
            <ac:picMk id="4" creationId="{00000000-0000-0000-0000-000000000000}"/>
          </ac:picMkLst>
        </pc:picChg>
        <pc:picChg chg="del">
          <ac:chgData name="Shoko Kakuda" userId="40706642-bbdd-4be4-a46a-1d3174691c72" providerId="ADAL" clId="{6653F858-4035-430F-B7E5-8519C0036717}" dt="2022-01-06T07:55:58.230" v="2536" actId="478"/>
          <ac:picMkLst>
            <pc:docMk/>
            <pc:sldMk cId="572626961" sldId="279"/>
            <ac:picMk id="7" creationId="{00000000-0000-0000-0000-000000000000}"/>
          </ac:picMkLst>
        </pc:picChg>
      </pc:sldChg>
      <pc:sldChg chg="addSp delSp modSp mod modShow">
        <pc:chgData name="Shoko Kakuda" userId="40706642-bbdd-4be4-a46a-1d3174691c72" providerId="ADAL" clId="{6653F858-4035-430F-B7E5-8519C0036717}" dt="2022-01-06T07:57:30.781" v="2564" actId="167"/>
        <pc:sldMkLst>
          <pc:docMk/>
          <pc:sldMk cId="3565567362" sldId="280"/>
        </pc:sldMkLst>
        <pc:spChg chg="add mod">
          <ac:chgData name="Shoko Kakuda" userId="40706642-bbdd-4be4-a46a-1d3174691c72" providerId="ADAL" clId="{6653F858-4035-430F-B7E5-8519C0036717}" dt="2022-01-06T07:57:24.374" v="2563" actId="164"/>
          <ac:spMkLst>
            <pc:docMk/>
            <pc:sldMk cId="3565567362" sldId="280"/>
            <ac:spMk id="9" creationId="{1F20C670-7C1A-44B0-8F74-0512DD8FBF0B}"/>
          </ac:spMkLst>
        </pc:spChg>
        <pc:grpChg chg="del">
          <ac:chgData name="Shoko Kakuda" userId="40706642-bbdd-4be4-a46a-1d3174691c72" providerId="ADAL" clId="{6653F858-4035-430F-B7E5-8519C0036717}" dt="2022-01-06T07:56:20.309" v="2543" actId="478"/>
          <ac:grpSpMkLst>
            <pc:docMk/>
            <pc:sldMk cId="3565567362" sldId="280"/>
            <ac:grpSpMk id="8" creationId="{F6C46053-F929-4607-B482-4ECA06BF2718}"/>
          </ac:grpSpMkLst>
        </pc:grpChg>
        <pc:grpChg chg="add mod ord">
          <ac:chgData name="Shoko Kakuda" userId="40706642-bbdd-4be4-a46a-1d3174691c72" providerId="ADAL" clId="{6653F858-4035-430F-B7E5-8519C0036717}" dt="2022-01-06T07:57:30.781" v="2564" actId="167"/>
          <ac:grpSpMkLst>
            <pc:docMk/>
            <pc:sldMk cId="3565567362" sldId="280"/>
            <ac:grpSpMk id="11" creationId="{D59B8BB3-4406-448F-8337-EF26012DAFAA}"/>
          </ac:grpSpMkLst>
        </pc:grpChg>
        <pc:picChg chg="del">
          <ac:chgData name="Shoko Kakuda" userId="40706642-bbdd-4be4-a46a-1d3174691c72" providerId="ADAL" clId="{6653F858-4035-430F-B7E5-8519C0036717}" dt="2022-01-06T07:56:21.778" v="2544" actId="478"/>
          <ac:picMkLst>
            <pc:docMk/>
            <pc:sldMk cId="3565567362" sldId="280"/>
            <ac:picMk id="6" creationId="{00000000-0000-0000-0000-000000000000}"/>
          </ac:picMkLst>
        </pc:picChg>
        <pc:picChg chg="add mod ord">
          <ac:chgData name="Shoko Kakuda" userId="40706642-bbdd-4be4-a46a-1d3174691c72" providerId="ADAL" clId="{6653F858-4035-430F-B7E5-8519C0036717}" dt="2022-01-06T07:57:24.374" v="2563" actId="164"/>
          <ac:picMkLst>
            <pc:docMk/>
            <pc:sldMk cId="3565567362" sldId="280"/>
            <ac:picMk id="7" creationId="{920F7382-476E-40AA-94B6-10622FA9DF3D}"/>
          </ac:picMkLst>
        </pc:picChg>
      </pc:sldChg>
      <pc:sldChg chg="addSp delSp modSp mod modShow">
        <pc:chgData name="Shoko Kakuda" userId="40706642-bbdd-4be4-a46a-1d3174691c72" providerId="ADAL" clId="{6653F858-4035-430F-B7E5-8519C0036717}" dt="2022-01-06T07:58:08.551" v="2608" actId="1076"/>
        <pc:sldMkLst>
          <pc:docMk/>
          <pc:sldMk cId="2168507981" sldId="281"/>
        </pc:sldMkLst>
        <pc:picChg chg="add mod ord">
          <ac:chgData name="Shoko Kakuda" userId="40706642-bbdd-4be4-a46a-1d3174691c72" providerId="ADAL" clId="{6653F858-4035-430F-B7E5-8519C0036717}" dt="2022-01-06T07:58:04.760" v="2607" actId="1035"/>
          <ac:picMkLst>
            <pc:docMk/>
            <pc:sldMk cId="2168507981" sldId="281"/>
            <ac:picMk id="3" creationId="{DBAA480E-BCD2-4ACD-99CE-B054FF75170D}"/>
          </ac:picMkLst>
        </pc:picChg>
        <pc:picChg chg="del">
          <ac:chgData name="Shoko Kakuda" userId="40706642-bbdd-4be4-a46a-1d3174691c72" providerId="ADAL" clId="{6653F858-4035-430F-B7E5-8519C0036717}" dt="2022-01-06T07:57:41.470" v="2565" actId="478"/>
          <ac:picMkLst>
            <pc:docMk/>
            <pc:sldMk cId="2168507981" sldId="281"/>
            <ac:picMk id="4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06T07:58:08.551" v="2608" actId="1076"/>
          <ac:picMkLst>
            <pc:docMk/>
            <pc:sldMk cId="2168507981" sldId="281"/>
            <ac:picMk id="5" creationId="{00000000-0000-0000-0000-000000000000}"/>
          </ac:picMkLst>
        </pc:picChg>
        <pc:picChg chg="del">
          <ac:chgData name="Shoko Kakuda" userId="40706642-bbdd-4be4-a46a-1d3174691c72" providerId="ADAL" clId="{6653F858-4035-430F-B7E5-8519C0036717}" dt="2022-01-06T07:57:43.370" v="2566" actId="478"/>
          <ac:picMkLst>
            <pc:docMk/>
            <pc:sldMk cId="2168507981" sldId="281"/>
            <ac:picMk id="6" creationId="{00000000-0000-0000-0000-000000000000}"/>
          </ac:picMkLst>
        </pc:picChg>
      </pc:sldChg>
      <pc:sldChg chg="modSp mod">
        <pc:chgData name="Shoko Kakuda" userId="40706642-bbdd-4be4-a46a-1d3174691c72" providerId="ADAL" clId="{6653F858-4035-430F-B7E5-8519C0036717}" dt="2022-01-07T08:36:52.262" v="4244" actId="1076"/>
        <pc:sldMkLst>
          <pc:docMk/>
          <pc:sldMk cId="87004547" sldId="283"/>
        </pc:sldMkLst>
        <pc:picChg chg="mod">
          <ac:chgData name="Shoko Kakuda" userId="40706642-bbdd-4be4-a46a-1d3174691c72" providerId="ADAL" clId="{6653F858-4035-430F-B7E5-8519C0036717}" dt="2022-01-07T08:35:36.893" v="4219" actId="1076"/>
          <ac:picMkLst>
            <pc:docMk/>
            <pc:sldMk cId="87004547" sldId="283"/>
            <ac:picMk id="4" creationId="{CDFDB7D3-FA04-4053-BE8F-FE09B88CA49A}"/>
          </ac:picMkLst>
        </pc:picChg>
        <pc:picChg chg="mod">
          <ac:chgData name="Shoko Kakuda" userId="40706642-bbdd-4be4-a46a-1d3174691c72" providerId="ADAL" clId="{6653F858-4035-430F-B7E5-8519C0036717}" dt="2022-01-07T08:35:29.044" v="4217" actId="1076"/>
          <ac:picMkLst>
            <pc:docMk/>
            <pc:sldMk cId="87004547" sldId="283"/>
            <ac:picMk id="7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07T08:36:52.262" v="4244" actId="1076"/>
          <ac:picMkLst>
            <pc:docMk/>
            <pc:sldMk cId="87004547" sldId="283"/>
            <ac:picMk id="8" creationId="{00000000-0000-0000-0000-000000000000}"/>
          </ac:picMkLst>
        </pc:picChg>
      </pc:sldChg>
      <pc:sldChg chg="addSp delSp modSp del mod">
        <pc:chgData name="Shoko Kakuda" userId="40706642-bbdd-4be4-a46a-1d3174691c72" providerId="ADAL" clId="{6653F858-4035-430F-B7E5-8519C0036717}" dt="2022-01-07T08:36:57.833" v="4245" actId="47"/>
        <pc:sldMkLst>
          <pc:docMk/>
          <pc:sldMk cId="4119167116" sldId="284"/>
        </pc:sldMkLst>
        <pc:spChg chg="add del mod">
          <ac:chgData name="Shoko Kakuda" userId="40706642-bbdd-4be4-a46a-1d3174691c72" providerId="ADAL" clId="{6653F858-4035-430F-B7E5-8519C0036717}" dt="2022-01-07T08:35:54.750" v="4224" actId="21"/>
          <ac:spMkLst>
            <pc:docMk/>
            <pc:sldMk cId="4119167116" sldId="284"/>
            <ac:spMk id="3" creationId="{F558FAA7-44D1-4698-9223-B8BF2E810EF3}"/>
          </ac:spMkLst>
        </pc:spChg>
        <pc:spChg chg="add del mod">
          <ac:chgData name="Shoko Kakuda" userId="40706642-bbdd-4be4-a46a-1d3174691c72" providerId="ADAL" clId="{6653F858-4035-430F-B7E5-8519C0036717}" dt="2022-01-07T08:35:54.750" v="4224" actId="21"/>
          <ac:spMkLst>
            <pc:docMk/>
            <pc:sldMk cId="4119167116" sldId="284"/>
            <ac:spMk id="14" creationId="{98618771-56CE-4ED4-8FFA-2FEE3F9AC825}"/>
          </ac:spMkLst>
        </pc:spChg>
        <pc:spChg chg="add del mod">
          <ac:chgData name="Shoko Kakuda" userId="40706642-bbdd-4be4-a46a-1d3174691c72" providerId="ADAL" clId="{6653F858-4035-430F-B7E5-8519C0036717}" dt="2022-01-07T08:35:54.750" v="4224" actId="21"/>
          <ac:spMkLst>
            <pc:docMk/>
            <pc:sldMk cId="4119167116" sldId="284"/>
            <ac:spMk id="15" creationId="{AF61E2E0-23FE-4FD3-903E-0119349A4698}"/>
          </ac:spMkLst>
        </pc:spChg>
        <pc:spChg chg="add del mod">
          <ac:chgData name="Shoko Kakuda" userId="40706642-bbdd-4be4-a46a-1d3174691c72" providerId="ADAL" clId="{6653F858-4035-430F-B7E5-8519C0036717}" dt="2022-01-07T08:35:54.750" v="4224" actId="21"/>
          <ac:spMkLst>
            <pc:docMk/>
            <pc:sldMk cId="4119167116" sldId="284"/>
            <ac:spMk id="16" creationId="{2CF02E99-AD1D-4F7D-9687-DDA42DDC5F56}"/>
          </ac:spMkLst>
        </pc:spChg>
        <pc:picChg chg="del mod">
          <ac:chgData name="Shoko Kakuda" userId="40706642-bbdd-4be4-a46a-1d3174691c72" providerId="ADAL" clId="{6653F858-4035-430F-B7E5-8519C0036717}" dt="2022-01-07T08:34:19.791" v="4162" actId="478"/>
          <ac:picMkLst>
            <pc:docMk/>
            <pc:sldMk cId="4119167116" sldId="284"/>
            <ac:picMk id="6" creationId="{00000000-0000-0000-0000-000000000000}"/>
          </ac:picMkLst>
        </pc:picChg>
        <pc:picChg chg="del">
          <ac:chgData name="Shoko Kakuda" userId="40706642-bbdd-4be4-a46a-1d3174691c72" providerId="ADAL" clId="{6653F858-4035-430F-B7E5-8519C0036717}" dt="2022-01-07T08:34:33.485" v="4172" actId="478"/>
          <ac:picMkLst>
            <pc:docMk/>
            <pc:sldMk cId="4119167116" sldId="284"/>
            <ac:picMk id="7" creationId="{00000000-0000-0000-0000-000000000000}"/>
          </ac:picMkLst>
        </pc:picChg>
        <pc:picChg chg="del">
          <ac:chgData name="Shoko Kakuda" userId="40706642-bbdd-4be4-a46a-1d3174691c72" providerId="ADAL" clId="{6653F858-4035-430F-B7E5-8519C0036717}" dt="2022-01-07T08:34:50.920" v="4193" actId="478"/>
          <ac:picMkLst>
            <pc:docMk/>
            <pc:sldMk cId="4119167116" sldId="284"/>
            <ac:picMk id="8" creationId="{00000000-0000-0000-0000-000000000000}"/>
          </ac:picMkLst>
        </pc:picChg>
        <pc:picChg chg="del">
          <ac:chgData name="Shoko Kakuda" userId="40706642-bbdd-4be4-a46a-1d3174691c72" providerId="ADAL" clId="{6653F858-4035-430F-B7E5-8519C0036717}" dt="2022-01-07T08:35:12.137" v="4214" actId="478"/>
          <ac:picMkLst>
            <pc:docMk/>
            <pc:sldMk cId="4119167116" sldId="284"/>
            <ac:picMk id="10" creationId="{00000000-0000-0000-0000-000000000000}"/>
          </ac:picMkLst>
        </pc:picChg>
        <pc:picChg chg="del">
          <ac:chgData name="Shoko Kakuda" userId="40706642-bbdd-4be4-a46a-1d3174691c72" providerId="ADAL" clId="{6653F858-4035-430F-B7E5-8519C0036717}" dt="2022-01-07T08:36:03.440" v="4226" actId="21"/>
          <ac:picMkLst>
            <pc:docMk/>
            <pc:sldMk cId="4119167116" sldId="284"/>
            <ac:picMk id="13" creationId="{1A6D3706-4E1A-4C57-8189-801AF4A940D7}"/>
          </ac:picMkLst>
        </pc:picChg>
      </pc:sldChg>
      <pc:sldChg chg="addSp delSp modSp mod">
        <pc:chgData name="Shoko Kakuda" userId="40706642-bbdd-4be4-a46a-1d3174691c72" providerId="ADAL" clId="{6653F858-4035-430F-B7E5-8519C0036717}" dt="2022-01-07T08:50:22.594" v="4721" actId="1076"/>
        <pc:sldMkLst>
          <pc:docMk/>
          <pc:sldMk cId="206457407" sldId="287"/>
        </pc:sldMkLst>
        <pc:spChg chg="mod">
          <ac:chgData name="Shoko Kakuda" userId="40706642-bbdd-4be4-a46a-1d3174691c72" providerId="ADAL" clId="{6653F858-4035-430F-B7E5-8519C0036717}" dt="2022-01-07T08:50:17.155" v="4718"/>
          <ac:spMkLst>
            <pc:docMk/>
            <pc:sldMk cId="206457407" sldId="287"/>
            <ac:spMk id="12" creationId="{F639C441-F58D-4CDE-B3D3-4184B40942B9}"/>
          </ac:spMkLst>
        </pc:spChg>
        <pc:grpChg chg="add mod">
          <ac:chgData name="Shoko Kakuda" userId="40706642-bbdd-4be4-a46a-1d3174691c72" providerId="ADAL" clId="{6653F858-4035-430F-B7E5-8519C0036717}" dt="2022-01-07T08:50:17.155" v="4718"/>
          <ac:grpSpMkLst>
            <pc:docMk/>
            <pc:sldMk cId="206457407" sldId="287"/>
            <ac:grpSpMk id="9" creationId="{B64B79E6-BE82-49BD-B566-B5A4845A7882}"/>
          </ac:grpSpMkLst>
        </pc:grpChg>
        <pc:picChg chg="del">
          <ac:chgData name="Shoko Kakuda" userId="40706642-bbdd-4be4-a46a-1d3174691c72" providerId="ADAL" clId="{6653F858-4035-430F-B7E5-8519C0036717}" dt="2022-01-07T08:50:16.851" v="4717" actId="478"/>
          <ac:picMkLst>
            <pc:docMk/>
            <pc:sldMk cId="206457407" sldId="287"/>
            <ac:picMk id="7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07T08:50:22.594" v="4721" actId="1076"/>
          <ac:picMkLst>
            <pc:docMk/>
            <pc:sldMk cId="206457407" sldId="287"/>
            <ac:picMk id="8" creationId="{487E0354-91C0-4959-8427-75527D34D246}"/>
          </ac:picMkLst>
        </pc:picChg>
        <pc:picChg chg="mod">
          <ac:chgData name="Shoko Kakuda" userId="40706642-bbdd-4be4-a46a-1d3174691c72" providerId="ADAL" clId="{6653F858-4035-430F-B7E5-8519C0036717}" dt="2022-01-07T08:50:17.155" v="4718"/>
          <ac:picMkLst>
            <pc:docMk/>
            <pc:sldMk cId="206457407" sldId="287"/>
            <ac:picMk id="11" creationId="{0699797B-9230-46BD-87E4-5FECC468B0F3}"/>
          </ac:picMkLst>
        </pc:picChg>
      </pc:sldChg>
      <pc:sldChg chg="addSp delSp modSp mod">
        <pc:chgData name="Shoko Kakuda" userId="40706642-bbdd-4be4-a46a-1d3174691c72" providerId="ADAL" clId="{6653F858-4035-430F-B7E5-8519C0036717}" dt="2022-01-07T08:43:16.417" v="4516" actId="14100"/>
        <pc:sldMkLst>
          <pc:docMk/>
          <pc:sldMk cId="2649828846" sldId="288"/>
        </pc:sldMkLst>
        <pc:picChg chg="add mod">
          <ac:chgData name="Shoko Kakuda" userId="40706642-bbdd-4be4-a46a-1d3174691c72" providerId="ADAL" clId="{6653F858-4035-430F-B7E5-8519C0036717}" dt="2022-01-07T08:42:34.933" v="4352" actId="1076"/>
          <ac:picMkLst>
            <pc:docMk/>
            <pc:sldMk cId="2649828846" sldId="288"/>
            <ac:picMk id="3" creationId="{8D497DA3-BCB2-4326-BC06-930FC81C65D8}"/>
          </ac:picMkLst>
        </pc:picChg>
        <pc:picChg chg="mod">
          <ac:chgData name="Shoko Kakuda" userId="40706642-bbdd-4be4-a46a-1d3174691c72" providerId="ADAL" clId="{6653F858-4035-430F-B7E5-8519C0036717}" dt="2022-01-07T08:43:16.417" v="4516" actId="14100"/>
          <ac:picMkLst>
            <pc:docMk/>
            <pc:sldMk cId="2649828846" sldId="288"/>
            <ac:picMk id="5" creationId="{00000000-0000-0000-0000-000000000000}"/>
          </ac:picMkLst>
        </pc:picChg>
        <pc:picChg chg="mod ord">
          <ac:chgData name="Shoko Kakuda" userId="40706642-bbdd-4be4-a46a-1d3174691c72" providerId="ADAL" clId="{6653F858-4035-430F-B7E5-8519C0036717}" dt="2022-01-07T08:43:02.244" v="4513" actId="1076"/>
          <ac:picMkLst>
            <pc:docMk/>
            <pc:sldMk cId="2649828846" sldId="288"/>
            <ac:picMk id="8" creationId="{00000000-0000-0000-0000-000000000000}"/>
          </ac:picMkLst>
        </pc:picChg>
        <pc:picChg chg="mod ord">
          <ac:chgData name="Shoko Kakuda" userId="40706642-bbdd-4be4-a46a-1d3174691c72" providerId="ADAL" clId="{6653F858-4035-430F-B7E5-8519C0036717}" dt="2022-01-07T08:43:05.503" v="4514" actId="1076"/>
          <ac:picMkLst>
            <pc:docMk/>
            <pc:sldMk cId="2649828846" sldId="288"/>
            <ac:picMk id="9" creationId="{00000000-0000-0000-0000-000000000000}"/>
          </ac:picMkLst>
        </pc:picChg>
        <pc:picChg chg="del">
          <ac:chgData name="Shoko Kakuda" userId="40706642-bbdd-4be4-a46a-1d3174691c72" providerId="ADAL" clId="{6653F858-4035-430F-B7E5-8519C0036717}" dt="2022-01-07T08:42:11.503" v="4246" actId="478"/>
          <ac:picMkLst>
            <pc:docMk/>
            <pc:sldMk cId="2649828846" sldId="288"/>
            <ac:picMk id="10" creationId="{54E4E3B7-1C07-4481-B25F-D8635D038252}"/>
          </ac:picMkLst>
        </pc:picChg>
      </pc:sldChg>
      <pc:sldChg chg="delSp del mod">
        <pc:chgData name="Shoko Kakuda" userId="40706642-bbdd-4be4-a46a-1d3174691c72" providerId="ADAL" clId="{6653F858-4035-430F-B7E5-8519C0036717}" dt="2022-01-07T08:47:24.979" v="4560" actId="47"/>
        <pc:sldMkLst>
          <pc:docMk/>
          <pc:sldMk cId="3557261608" sldId="289"/>
        </pc:sldMkLst>
        <pc:picChg chg="del">
          <ac:chgData name="Shoko Kakuda" userId="40706642-bbdd-4be4-a46a-1d3174691c72" providerId="ADAL" clId="{6653F858-4035-430F-B7E5-8519C0036717}" dt="2022-01-07T08:44:54.666" v="4552" actId="21"/>
          <ac:picMkLst>
            <pc:docMk/>
            <pc:sldMk cId="3557261608" sldId="289"/>
            <ac:picMk id="3" creationId="{10CC4B1F-8E3D-45FE-9A01-ED1358091CCA}"/>
          </ac:picMkLst>
        </pc:picChg>
      </pc:sldChg>
      <pc:sldChg chg="addSp delSp modSp mod">
        <pc:chgData name="Shoko Kakuda" userId="40706642-bbdd-4be4-a46a-1d3174691c72" providerId="ADAL" clId="{6653F858-4035-430F-B7E5-8519C0036717}" dt="2022-01-07T08:50:12.906" v="4716"/>
        <pc:sldMkLst>
          <pc:docMk/>
          <pc:sldMk cId="1430947217" sldId="290"/>
        </pc:sldMkLst>
        <pc:spChg chg="mod">
          <ac:chgData name="Shoko Kakuda" userId="40706642-bbdd-4be4-a46a-1d3174691c72" providerId="ADAL" clId="{6653F858-4035-430F-B7E5-8519C0036717}" dt="2022-01-07T08:50:12.906" v="4716"/>
          <ac:spMkLst>
            <pc:docMk/>
            <pc:sldMk cId="1430947217" sldId="290"/>
            <ac:spMk id="9" creationId="{C831C10B-72E6-4469-B365-415C5C6EA5AE}"/>
          </ac:spMkLst>
        </pc:spChg>
        <pc:grpChg chg="add mod">
          <ac:chgData name="Shoko Kakuda" userId="40706642-bbdd-4be4-a46a-1d3174691c72" providerId="ADAL" clId="{6653F858-4035-430F-B7E5-8519C0036717}" dt="2022-01-07T08:50:12.906" v="4716"/>
          <ac:grpSpMkLst>
            <pc:docMk/>
            <pc:sldMk cId="1430947217" sldId="290"/>
            <ac:grpSpMk id="6" creationId="{3B88A826-425C-42A0-8C84-D648373535ED}"/>
          </ac:grpSpMkLst>
        </pc:grpChg>
        <pc:picChg chg="del">
          <ac:chgData name="Shoko Kakuda" userId="40706642-bbdd-4be4-a46a-1d3174691c72" providerId="ADAL" clId="{6653F858-4035-430F-B7E5-8519C0036717}" dt="2022-01-07T08:47:39.232" v="4562" actId="21"/>
          <ac:picMkLst>
            <pc:docMk/>
            <pc:sldMk cId="1430947217" sldId="290"/>
            <ac:picMk id="4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07T08:48:10.741" v="4661" actId="1076"/>
          <ac:picMkLst>
            <pc:docMk/>
            <pc:sldMk cId="1430947217" sldId="290"/>
            <ac:picMk id="5" creationId="{7DE5F5F4-CB1A-48D2-96D3-9A3FC3A18B75}"/>
          </ac:picMkLst>
        </pc:picChg>
        <pc:picChg chg="mod">
          <ac:chgData name="Shoko Kakuda" userId="40706642-bbdd-4be4-a46a-1d3174691c72" providerId="ADAL" clId="{6653F858-4035-430F-B7E5-8519C0036717}" dt="2022-01-07T08:50:12.906" v="4716"/>
          <ac:picMkLst>
            <pc:docMk/>
            <pc:sldMk cId="1430947217" sldId="290"/>
            <ac:picMk id="8" creationId="{2DA4044F-78C1-4FE2-929B-7FE8AA4D7B15}"/>
          </ac:picMkLst>
        </pc:picChg>
      </pc:sldChg>
      <pc:sldChg chg="del">
        <pc:chgData name="Shoko Kakuda" userId="40706642-bbdd-4be4-a46a-1d3174691c72" providerId="ADAL" clId="{6653F858-4035-430F-B7E5-8519C0036717}" dt="2022-01-07T08:44:21.792" v="4546" actId="47"/>
        <pc:sldMkLst>
          <pc:docMk/>
          <pc:sldMk cId="528239069" sldId="292"/>
        </pc:sldMkLst>
      </pc:sldChg>
      <pc:sldChg chg="addSp modSp mod">
        <pc:chgData name="Shoko Kakuda" userId="40706642-bbdd-4be4-a46a-1d3174691c72" providerId="ADAL" clId="{6653F858-4035-430F-B7E5-8519C0036717}" dt="2022-01-10T04:03:07.578" v="4823" actId="1076"/>
        <pc:sldMkLst>
          <pc:docMk/>
          <pc:sldMk cId="3340131870" sldId="294"/>
        </pc:sldMkLst>
        <pc:picChg chg="add mod">
          <ac:chgData name="Shoko Kakuda" userId="40706642-bbdd-4be4-a46a-1d3174691c72" providerId="ADAL" clId="{6653F858-4035-430F-B7E5-8519C0036717}" dt="2022-01-10T04:02:24.066" v="4813" actId="1076"/>
          <ac:picMkLst>
            <pc:docMk/>
            <pc:sldMk cId="3340131870" sldId="294"/>
            <ac:picMk id="5" creationId="{75EC7708-7463-4442-979B-2A0727769B6A}"/>
          </ac:picMkLst>
        </pc:picChg>
        <pc:picChg chg="mod">
          <ac:chgData name="Shoko Kakuda" userId="40706642-bbdd-4be4-a46a-1d3174691c72" providerId="ADAL" clId="{6653F858-4035-430F-B7E5-8519C0036717}" dt="2022-01-10T04:03:07.578" v="4823" actId="1076"/>
          <ac:picMkLst>
            <pc:docMk/>
            <pc:sldMk cId="3340131870" sldId="294"/>
            <ac:picMk id="6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10T04:02:00.765" v="4803" actId="1076"/>
          <ac:picMkLst>
            <pc:docMk/>
            <pc:sldMk cId="3340131870" sldId="294"/>
            <ac:picMk id="7" creationId="{37B55C5A-1101-4E2D-9D72-CA3FBA02355C}"/>
          </ac:picMkLst>
        </pc:picChg>
        <pc:picChg chg="add mod">
          <ac:chgData name="Shoko Kakuda" userId="40706642-bbdd-4be4-a46a-1d3174691c72" providerId="ADAL" clId="{6653F858-4035-430F-B7E5-8519C0036717}" dt="2022-01-10T04:02:57.456" v="4819" actId="14100"/>
          <ac:picMkLst>
            <pc:docMk/>
            <pc:sldMk cId="3340131870" sldId="294"/>
            <ac:picMk id="8" creationId="{3B959AA4-CEBB-4995-9430-FDE79AEFEE52}"/>
          </ac:picMkLst>
        </pc:picChg>
      </pc:sldChg>
      <pc:sldChg chg="delSp del mod">
        <pc:chgData name="Shoko Kakuda" userId="40706642-bbdd-4be4-a46a-1d3174691c72" providerId="ADAL" clId="{6653F858-4035-430F-B7E5-8519C0036717}" dt="2022-01-10T04:03:11.776" v="4824" actId="47"/>
        <pc:sldMkLst>
          <pc:docMk/>
          <pc:sldMk cId="2506456880" sldId="295"/>
        </pc:sldMkLst>
        <pc:picChg chg="del">
          <ac:chgData name="Shoko Kakuda" userId="40706642-bbdd-4be4-a46a-1d3174691c72" providerId="ADAL" clId="{6653F858-4035-430F-B7E5-8519C0036717}" dt="2022-01-10T04:02:11.743" v="4807" actId="21"/>
          <ac:picMkLst>
            <pc:docMk/>
            <pc:sldMk cId="2506456880" sldId="295"/>
            <ac:picMk id="3" creationId="{C081E262-21F7-421C-AA8E-4B65F7AAA206}"/>
          </ac:picMkLst>
        </pc:picChg>
        <pc:picChg chg="del">
          <ac:chgData name="Shoko Kakuda" userId="40706642-bbdd-4be4-a46a-1d3174691c72" providerId="ADAL" clId="{6653F858-4035-430F-B7E5-8519C0036717}" dt="2022-01-10T04:02:28.713" v="4814" actId="21"/>
          <ac:picMkLst>
            <pc:docMk/>
            <pc:sldMk cId="2506456880" sldId="295"/>
            <ac:picMk id="4" creationId="{00000000-0000-0000-0000-000000000000}"/>
          </ac:picMkLst>
        </pc:picChg>
      </pc:sldChg>
      <pc:sldChg chg="modSp mod">
        <pc:chgData name="Shoko Kakuda" userId="40706642-bbdd-4be4-a46a-1d3174691c72" providerId="ADAL" clId="{6653F858-4035-430F-B7E5-8519C0036717}" dt="2022-01-10T04:14:06.314" v="5145" actId="1035"/>
        <pc:sldMkLst>
          <pc:docMk/>
          <pc:sldMk cId="752902738" sldId="296"/>
        </pc:sldMkLst>
        <pc:picChg chg="mod">
          <ac:chgData name="Shoko Kakuda" userId="40706642-bbdd-4be4-a46a-1d3174691c72" providerId="ADAL" clId="{6653F858-4035-430F-B7E5-8519C0036717}" dt="2022-01-10T04:14:04.427" v="5144" actId="1036"/>
          <ac:picMkLst>
            <pc:docMk/>
            <pc:sldMk cId="752902738" sldId="296"/>
            <ac:picMk id="9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10T04:14:06.314" v="5145" actId="1035"/>
          <ac:picMkLst>
            <pc:docMk/>
            <pc:sldMk cId="752902738" sldId="296"/>
            <ac:picMk id="10" creationId="{00000000-0000-0000-0000-000000000000}"/>
          </ac:picMkLst>
        </pc:picChg>
      </pc:sldChg>
      <pc:sldChg chg="modSp del mod">
        <pc:chgData name="Shoko Kakuda" userId="40706642-bbdd-4be4-a46a-1d3174691c72" providerId="ADAL" clId="{6653F858-4035-430F-B7E5-8519C0036717}" dt="2022-01-10T04:04:15.075" v="4826" actId="47"/>
        <pc:sldMkLst>
          <pc:docMk/>
          <pc:sldMk cId="4110625193" sldId="298"/>
        </pc:sldMkLst>
        <pc:picChg chg="mod">
          <ac:chgData name="Shoko Kakuda" userId="40706642-bbdd-4be4-a46a-1d3174691c72" providerId="ADAL" clId="{6653F858-4035-430F-B7E5-8519C0036717}" dt="2022-01-10T04:03:44.703" v="4825" actId="1076"/>
          <ac:picMkLst>
            <pc:docMk/>
            <pc:sldMk cId="4110625193" sldId="298"/>
            <ac:picMk id="4" creationId="{00000000-0000-0000-0000-000000000000}"/>
          </ac:picMkLst>
        </pc:picChg>
      </pc:sldChg>
      <pc:sldChg chg="modSp mod">
        <pc:chgData name="Shoko Kakuda" userId="40706642-bbdd-4be4-a46a-1d3174691c72" providerId="ADAL" clId="{6653F858-4035-430F-B7E5-8519C0036717}" dt="2022-01-10T04:06:08.925" v="4849" actId="1076"/>
        <pc:sldMkLst>
          <pc:docMk/>
          <pc:sldMk cId="4178498689" sldId="299"/>
        </pc:sldMkLst>
        <pc:picChg chg="mod">
          <ac:chgData name="Shoko Kakuda" userId="40706642-bbdd-4be4-a46a-1d3174691c72" providerId="ADAL" clId="{6653F858-4035-430F-B7E5-8519C0036717}" dt="2022-01-10T04:04:46.021" v="4829" actId="1076"/>
          <ac:picMkLst>
            <pc:docMk/>
            <pc:sldMk cId="4178498689" sldId="299"/>
            <ac:picMk id="5" creationId="{00000000-0000-0000-0000-000000000000}"/>
          </ac:picMkLst>
        </pc:picChg>
        <pc:picChg chg="mod ord modCrop">
          <ac:chgData name="Shoko Kakuda" userId="40706642-bbdd-4be4-a46a-1d3174691c72" providerId="ADAL" clId="{6653F858-4035-430F-B7E5-8519C0036717}" dt="2022-01-10T04:06:08.925" v="4849" actId="1076"/>
          <ac:picMkLst>
            <pc:docMk/>
            <pc:sldMk cId="4178498689" sldId="299"/>
            <ac:picMk id="7" creationId="{FD640699-1F66-401E-B582-DBBD8E77F2D8}"/>
          </ac:picMkLst>
        </pc:picChg>
      </pc:sldChg>
      <pc:sldChg chg="delSp del mod">
        <pc:chgData name="Shoko Kakuda" userId="40706642-bbdd-4be4-a46a-1d3174691c72" providerId="ADAL" clId="{6653F858-4035-430F-B7E5-8519C0036717}" dt="2022-01-10T04:08:25.048" v="4982" actId="47"/>
        <pc:sldMkLst>
          <pc:docMk/>
          <pc:sldMk cId="2707552430" sldId="300"/>
        </pc:sldMkLst>
        <pc:picChg chg="del">
          <ac:chgData name="Shoko Kakuda" userId="40706642-bbdd-4be4-a46a-1d3174691c72" providerId="ADAL" clId="{6653F858-4035-430F-B7E5-8519C0036717}" dt="2022-01-10T04:05:46.362" v="4842" actId="21"/>
          <ac:picMkLst>
            <pc:docMk/>
            <pc:sldMk cId="2707552430" sldId="300"/>
            <ac:picMk id="13" creationId="{0434A2BC-BCD7-41C7-B5EB-CA8F1C4413AA}"/>
          </ac:picMkLst>
        </pc:picChg>
      </pc:sldChg>
      <pc:sldChg chg="modSp mod">
        <pc:chgData name="Shoko Kakuda" userId="40706642-bbdd-4be4-a46a-1d3174691c72" providerId="ADAL" clId="{6653F858-4035-430F-B7E5-8519C0036717}" dt="2022-01-10T04:09:45.222" v="4997" actId="1076"/>
        <pc:sldMkLst>
          <pc:docMk/>
          <pc:sldMk cId="2713162616" sldId="302"/>
        </pc:sldMkLst>
        <pc:picChg chg="mod">
          <ac:chgData name="Shoko Kakuda" userId="40706642-bbdd-4be4-a46a-1d3174691c72" providerId="ADAL" clId="{6653F858-4035-430F-B7E5-8519C0036717}" dt="2022-01-10T04:09:45.222" v="4997" actId="1076"/>
          <ac:picMkLst>
            <pc:docMk/>
            <pc:sldMk cId="2713162616" sldId="302"/>
            <ac:picMk id="9" creationId="{865F3F6A-889D-4988-A979-6D0F3CAF079A}"/>
          </ac:picMkLst>
        </pc:picChg>
      </pc:sldChg>
      <pc:sldChg chg="addSp delSp modSp mod">
        <pc:chgData name="Shoko Kakuda" userId="40706642-bbdd-4be4-a46a-1d3174691c72" providerId="ADAL" clId="{6653F858-4035-430F-B7E5-8519C0036717}" dt="2022-01-10T04:09:29.378" v="4996" actId="1076"/>
        <pc:sldMkLst>
          <pc:docMk/>
          <pc:sldMk cId="3229414959" sldId="304"/>
        </pc:sldMkLst>
        <pc:picChg chg="del">
          <ac:chgData name="Shoko Kakuda" userId="40706642-bbdd-4be4-a46a-1d3174691c72" providerId="ADAL" clId="{6653F858-4035-430F-B7E5-8519C0036717}" dt="2022-01-10T04:08:43.612" v="4983" actId="478"/>
          <ac:picMkLst>
            <pc:docMk/>
            <pc:sldMk cId="3229414959" sldId="304"/>
            <ac:picMk id="3" creationId="{61DDC8D8-EBBB-4A3F-9E0A-3F7C0879151D}"/>
          </ac:picMkLst>
        </pc:picChg>
        <pc:picChg chg="add mod ord">
          <ac:chgData name="Shoko Kakuda" userId="40706642-bbdd-4be4-a46a-1d3174691c72" providerId="ADAL" clId="{6653F858-4035-430F-B7E5-8519C0036717}" dt="2022-01-10T04:09:29.378" v="4996" actId="1076"/>
          <ac:picMkLst>
            <pc:docMk/>
            <pc:sldMk cId="3229414959" sldId="304"/>
            <ac:picMk id="4" creationId="{87C8E646-9128-4F89-83AE-7EFB32AAC09C}"/>
          </ac:picMkLst>
        </pc:picChg>
      </pc:sldChg>
      <pc:sldChg chg="addSp delSp modSp mod">
        <pc:chgData name="Shoko Kakuda" userId="40706642-bbdd-4be4-a46a-1d3174691c72" providerId="ADAL" clId="{6653F858-4035-430F-B7E5-8519C0036717}" dt="2022-01-10T04:11:01.468" v="5004" actId="14100"/>
        <pc:sldMkLst>
          <pc:docMk/>
          <pc:sldMk cId="186615147" sldId="308"/>
        </pc:sldMkLst>
        <pc:picChg chg="add mod">
          <ac:chgData name="Shoko Kakuda" userId="40706642-bbdd-4be4-a46a-1d3174691c72" providerId="ADAL" clId="{6653F858-4035-430F-B7E5-8519C0036717}" dt="2022-01-10T04:10:58.933" v="5003" actId="1076"/>
          <ac:picMkLst>
            <pc:docMk/>
            <pc:sldMk cId="186615147" sldId="308"/>
            <ac:picMk id="3" creationId="{17705181-E61B-4E24-990F-EE7C750CC46A}"/>
          </ac:picMkLst>
        </pc:picChg>
        <pc:picChg chg="mod">
          <ac:chgData name="Shoko Kakuda" userId="40706642-bbdd-4be4-a46a-1d3174691c72" providerId="ADAL" clId="{6653F858-4035-430F-B7E5-8519C0036717}" dt="2022-01-10T04:11:01.468" v="5004" actId="14100"/>
          <ac:picMkLst>
            <pc:docMk/>
            <pc:sldMk cId="186615147" sldId="308"/>
            <ac:picMk id="5" creationId="{00000000-0000-0000-0000-000000000000}"/>
          </ac:picMkLst>
        </pc:picChg>
        <pc:picChg chg="del">
          <ac:chgData name="Shoko Kakuda" userId="40706642-bbdd-4be4-a46a-1d3174691c72" providerId="ADAL" clId="{6653F858-4035-430F-B7E5-8519C0036717}" dt="2022-01-10T04:10:55.507" v="5002" actId="478"/>
          <ac:picMkLst>
            <pc:docMk/>
            <pc:sldMk cId="186615147" sldId="308"/>
            <ac:picMk id="7" creationId="{FBA37650-884B-4578-88AE-95336BA229B9}"/>
          </ac:picMkLst>
        </pc:picChg>
      </pc:sldChg>
      <pc:sldChg chg="modSp mod">
        <pc:chgData name="Shoko Kakuda" userId="40706642-bbdd-4be4-a46a-1d3174691c72" providerId="ADAL" clId="{6653F858-4035-430F-B7E5-8519C0036717}" dt="2022-01-10T04:12:54.245" v="5139" actId="732"/>
        <pc:sldMkLst>
          <pc:docMk/>
          <pc:sldMk cId="2297736913" sldId="309"/>
        </pc:sldMkLst>
        <pc:picChg chg="mod modCrop">
          <ac:chgData name="Shoko Kakuda" userId="40706642-bbdd-4be4-a46a-1d3174691c72" providerId="ADAL" clId="{6653F858-4035-430F-B7E5-8519C0036717}" dt="2022-01-10T04:12:43.649" v="5138" actId="1076"/>
          <ac:picMkLst>
            <pc:docMk/>
            <pc:sldMk cId="2297736913" sldId="309"/>
            <ac:picMk id="5" creationId="{23969CE9-6C74-421E-9982-C787510FAAEF}"/>
          </ac:picMkLst>
        </pc:picChg>
        <pc:picChg chg="mod modCrop">
          <ac:chgData name="Shoko Kakuda" userId="40706642-bbdd-4be4-a46a-1d3174691c72" providerId="ADAL" clId="{6653F858-4035-430F-B7E5-8519C0036717}" dt="2022-01-10T04:12:54.245" v="5139" actId="732"/>
          <ac:picMkLst>
            <pc:docMk/>
            <pc:sldMk cId="2297736913" sldId="309"/>
            <ac:picMk id="9" creationId="{00000000-0000-0000-0000-000000000000}"/>
          </ac:picMkLst>
        </pc:picChg>
      </pc:sldChg>
      <pc:sldChg chg="addSp modSp mod">
        <pc:chgData name="Shoko Kakuda" userId="40706642-bbdd-4be4-a46a-1d3174691c72" providerId="ADAL" clId="{6653F858-4035-430F-B7E5-8519C0036717}" dt="2022-01-10T04:11:49.538" v="5131" actId="1036"/>
        <pc:sldMkLst>
          <pc:docMk/>
          <pc:sldMk cId="3864944562" sldId="311"/>
        </pc:sldMkLst>
        <pc:picChg chg="mod">
          <ac:chgData name="Shoko Kakuda" userId="40706642-bbdd-4be4-a46a-1d3174691c72" providerId="ADAL" clId="{6653F858-4035-430F-B7E5-8519C0036717}" dt="2022-01-10T04:11:43.163" v="5101" actId="1036"/>
          <ac:picMkLst>
            <pc:docMk/>
            <pc:sldMk cId="3864944562" sldId="311"/>
            <ac:picMk id="3" creationId="{23C75714-7032-4B95-93AE-0D6A91F4CD8F}"/>
          </ac:picMkLst>
        </pc:picChg>
        <pc:picChg chg="add mod modCrop">
          <ac:chgData name="Shoko Kakuda" userId="40706642-bbdd-4be4-a46a-1d3174691c72" providerId="ADAL" clId="{6653F858-4035-430F-B7E5-8519C0036717}" dt="2022-01-10T04:11:49.538" v="5131" actId="1036"/>
          <ac:picMkLst>
            <pc:docMk/>
            <pc:sldMk cId="3864944562" sldId="311"/>
            <ac:picMk id="5" creationId="{9F58BAD1-74F4-4104-A9A8-FD6BFDBD3C82}"/>
          </ac:picMkLst>
        </pc:picChg>
      </pc:sldChg>
      <pc:sldChg chg="addSp delSp modSp del mod delAnim">
        <pc:chgData name="Shoko Kakuda" userId="40706642-bbdd-4be4-a46a-1d3174691c72" providerId="ADAL" clId="{6653F858-4035-430F-B7E5-8519C0036717}" dt="2022-01-07T08:24:53.056" v="2779" actId="47"/>
        <pc:sldMkLst>
          <pc:docMk/>
          <pc:sldMk cId="1284748174" sldId="312"/>
        </pc:sldMkLst>
        <pc:spChg chg="add mod">
          <ac:chgData name="Shoko Kakuda" userId="40706642-bbdd-4be4-a46a-1d3174691c72" providerId="ADAL" clId="{6653F858-4035-430F-B7E5-8519C0036717}" dt="2022-01-07T08:24:35.842" v="2771" actId="21"/>
          <ac:spMkLst>
            <pc:docMk/>
            <pc:sldMk cId="1284748174" sldId="312"/>
            <ac:spMk id="4" creationId="{1F26E6B7-D3EF-4844-BBA8-C1D2A81B48DF}"/>
          </ac:spMkLst>
        </pc:spChg>
        <pc:spChg chg="add del mod">
          <ac:chgData name="Shoko Kakuda" userId="40706642-bbdd-4be4-a46a-1d3174691c72" providerId="ADAL" clId="{6653F858-4035-430F-B7E5-8519C0036717}" dt="2022-01-06T07:51:54.391" v="2516" actId="478"/>
          <ac:spMkLst>
            <pc:docMk/>
            <pc:sldMk cId="1284748174" sldId="312"/>
            <ac:spMk id="7" creationId="{B97DFC9F-A561-4C89-BBCC-E9C13FC2F97C}"/>
          </ac:spMkLst>
        </pc:spChg>
        <pc:spChg chg="add del mod">
          <ac:chgData name="Shoko Kakuda" userId="40706642-bbdd-4be4-a46a-1d3174691c72" providerId="ADAL" clId="{6653F858-4035-430F-B7E5-8519C0036717}" dt="2022-01-06T07:51:52.768" v="2515" actId="478"/>
          <ac:spMkLst>
            <pc:docMk/>
            <pc:sldMk cId="1284748174" sldId="312"/>
            <ac:spMk id="9" creationId="{B37A8D9C-536F-4D69-AC3E-0C7AC0A42317}"/>
          </ac:spMkLst>
        </pc:spChg>
        <pc:spChg chg="add del mod">
          <ac:chgData name="Shoko Kakuda" userId="40706642-bbdd-4be4-a46a-1d3174691c72" providerId="ADAL" clId="{6653F858-4035-430F-B7E5-8519C0036717}" dt="2022-01-06T07:51:56.039" v="2517" actId="478"/>
          <ac:spMkLst>
            <pc:docMk/>
            <pc:sldMk cId="1284748174" sldId="312"/>
            <ac:spMk id="10" creationId="{2C4E5E36-D59A-4968-B507-661E58906268}"/>
          </ac:spMkLst>
        </pc:spChg>
        <pc:picChg chg="add mod ord">
          <ac:chgData name="Shoko Kakuda" userId="40706642-bbdd-4be4-a46a-1d3174691c72" providerId="ADAL" clId="{6653F858-4035-430F-B7E5-8519C0036717}" dt="2022-01-06T07:50:06.450" v="2349" actId="1076"/>
          <ac:picMkLst>
            <pc:docMk/>
            <pc:sldMk cId="1284748174" sldId="312"/>
            <ac:picMk id="3" creationId="{A9582AD7-1771-4966-B48A-032E9062F185}"/>
          </ac:picMkLst>
        </pc:picChg>
        <pc:picChg chg="del">
          <ac:chgData name="Shoko Kakuda" userId="40706642-bbdd-4be4-a46a-1d3174691c72" providerId="ADAL" clId="{6653F858-4035-430F-B7E5-8519C0036717}" dt="2022-01-07T08:24:35.842" v="2771" actId="21"/>
          <ac:picMkLst>
            <pc:docMk/>
            <pc:sldMk cId="1284748174" sldId="312"/>
            <ac:picMk id="5" creationId="{00000000-0000-0000-0000-000000000000}"/>
          </ac:picMkLst>
        </pc:picChg>
        <pc:picChg chg="del mod">
          <ac:chgData name="Shoko Kakuda" userId="40706642-bbdd-4be4-a46a-1d3174691c72" providerId="ADAL" clId="{6653F858-4035-430F-B7E5-8519C0036717}" dt="2022-01-06T07:49:32.850" v="2342" actId="478"/>
          <ac:picMkLst>
            <pc:docMk/>
            <pc:sldMk cId="1284748174" sldId="312"/>
            <ac:picMk id="6" creationId="{3500A911-98CE-4D68-8997-D8DBD899590F}"/>
          </ac:picMkLst>
        </pc:picChg>
      </pc:sldChg>
      <pc:sldChg chg="delSp modSp mod">
        <pc:chgData name="Shoko Kakuda" userId="40706642-bbdd-4be4-a46a-1d3174691c72" providerId="ADAL" clId="{6653F858-4035-430F-B7E5-8519C0036717}" dt="2022-01-06T07:52:11.091" v="2522" actId="478"/>
        <pc:sldMkLst>
          <pc:docMk/>
          <pc:sldMk cId="1877306724" sldId="313"/>
        </pc:sldMkLst>
        <pc:spChg chg="del mod">
          <ac:chgData name="Shoko Kakuda" userId="40706642-bbdd-4be4-a46a-1d3174691c72" providerId="ADAL" clId="{6653F858-4035-430F-B7E5-8519C0036717}" dt="2022-01-06T07:52:11.091" v="2522" actId="478"/>
          <ac:spMkLst>
            <pc:docMk/>
            <pc:sldMk cId="1877306724" sldId="313"/>
            <ac:spMk id="2" creationId="{00000000-0000-0000-0000-000000000000}"/>
          </ac:spMkLst>
        </pc:spChg>
        <pc:picChg chg="mod">
          <ac:chgData name="Shoko Kakuda" userId="40706642-bbdd-4be4-a46a-1d3174691c72" providerId="ADAL" clId="{6653F858-4035-430F-B7E5-8519C0036717}" dt="2022-01-06T07:52:09.056" v="2520" actId="1076"/>
          <ac:picMkLst>
            <pc:docMk/>
            <pc:sldMk cId="1877306724" sldId="313"/>
            <ac:picMk id="6" creationId="{7981F395-35D0-4177-AB3D-C6CDE07F25ED}"/>
          </ac:picMkLst>
        </pc:picChg>
      </pc:sldChg>
      <pc:sldChg chg="del">
        <pc:chgData name="Shoko Kakuda" userId="40706642-bbdd-4be4-a46a-1d3174691c72" providerId="ADAL" clId="{6653F858-4035-430F-B7E5-8519C0036717}" dt="2022-01-06T07:33:32.740" v="903" actId="47"/>
        <pc:sldMkLst>
          <pc:docMk/>
          <pc:sldMk cId="3899993376" sldId="315"/>
        </pc:sldMkLst>
      </pc:sldChg>
      <pc:sldChg chg="addSp delSp modSp add mod">
        <pc:chgData name="Shoko Kakuda" userId="40706642-bbdd-4be4-a46a-1d3174691c72" providerId="ADAL" clId="{6653F858-4035-430F-B7E5-8519C0036717}" dt="2022-01-06T07:19:42.470" v="129" actId="1076"/>
        <pc:sldMkLst>
          <pc:docMk/>
          <pc:sldMk cId="1754792627" sldId="316"/>
        </pc:sldMkLst>
        <pc:picChg chg="del">
          <ac:chgData name="Shoko Kakuda" userId="40706642-bbdd-4be4-a46a-1d3174691c72" providerId="ADAL" clId="{6653F858-4035-430F-B7E5-8519C0036717}" dt="2022-01-06T07:19:15.555" v="125" actId="478"/>
          <ac:picMkLst>
            <pc:docMk/>
            <pc:sldMk cId="1754792627" sldId="316"/>
            <ac:picMk id="3" creationId="{8D4FF775-AF45-4828-A5B3-F49A1F259BB2}"/>
          </ac:picMkLst>
        </pc:picChg>
        <pc:picChg chg="add mod">
          <ac:chgData name="Shoko Kakuda" userId="40706642-bbdd-4be4-a46a-1d3174691c72" providerId="ADAL" clId="{6653F858-4035-430F-B7E5-8519C0036717}" dt="2022-01-06T07:19:38.435" v="128"/>
          <ac:picMkLst>
            <pc:docMk/>
            <pc:sldMk cId="1754792627" sldId="316"/>
            <ac:picMk id="4" creationId="{436464D8-8757-4DAF-8762-92029BCF08C5}"/>
          </ac:picMkLst>
        </pc:picChg>
        <pc:picChg chg="mod">
          <ac:chgData name="Shoko Kakuda" userId="40706642-bbdd-4be4-a46a-1d3174691c72" providerId="ADAL" clId="{6653F858-4035-430F-B7E5-8519C0036717}" dt="2022-01-06T07:19:42.470" v="129" actId="1076"/>
          <ac:picMkLst>
            <pc:docMk/>
            <pc:sldMk cId="1754792627" sldId="316"/>
            <ac:picMk id="6" creationId="{00000000-0000-0000-0000-000000000000}"/>
          </ac:picMkLst>
        </pc:picChg>
      </pc:sldChg>
      <pc:sldChg chg="addSp delSp modSp add mod delAnim modAnim">
        <pc:chgData name="Shoko Kakuda" userId="40706642-bbdd-4be4-a46a-1d3174691c72" providerId="ADAL" clId="{6653F858-4035-430F-B7E5-8519C0036717}" dt="2022-01-06T07:20:35.011" v="231" actId="1035"/>
        <pc:sldMkLst>
          <pc:docMk/>
          <pc:sldMk cId="835315606" sldId="317"/>
        </pc:sldMkLst>
        <pc:picChg chg="add mod">
          <ac:chgData name="Shoko Kakuda" userId="40706642-bbdd-4be4-a46a-1d3174691c72" providerId="ADAL" clId="{6653F858-4035-430F-B7E5-8519C0036717}" dt="2022-01-06T07:20:19.561" v="137"/>
          <ac:picMkLst>
            <pc:docMk/>
            <pc:sldMk cId="835315606" sldId="317"/>
            <ac:picMk id="3" creationId="{DF27B4EF-3608-4C48-B837-0AF77BA482A8}"/>
          </ac:picMkLst>
        </pc:picChg>
        <pc:picChg chg="del">
          <ac:chgData name="Shoko Kakuda" userId="40706642-bbdd-4be4-a46a-1d3174691c72" providerId="ADAL" clId="{6653F858-4035-430F-B7E5-8519C0036717}" dt="2022-01-06T07:19:55.879" v="132" actId="478"/>
          <ac:picMkLst>
            <pc:docMk/>
            <pc:sldMk cId="835315606" sldId="317"/>
            <ac:picMk id="4" creationId="{436464D8-8757-4DAF-8762-92029BCF08C5}"/>
          </ac:picMkLst>
        </pc:picChg>
        <pc:picChg chg="del">
          <ac:chgData name="Shoko Kakuda" userId="40706642-bbdd-4be4-a46a-1d3174691c72" providerId="ADAL" clId="{6653F858-4035-430F-B7E5-8519C0036717}" dt="2022-01-06T07:19:57.673" v="133" actId="478"/>
          <ac:picMkLst>
            <pc:docMk/>
            <pc:sldMk cId="835315606" sldId="317"/>
            <ac:picMk id="6" creationId="{00000000-0000-0000-0000-000000000000}"/>
          </ac:picMkLst>
        </pc:picChg>
        <pc:picChg chg="add mod">
          <ac:chgData name="Shoko Kakuda" userId="40706642-bbdd-4be4-a46a-1d3174691c72" providerId="ADAL" clId="{6653F858-4035-430F-B7E5-8519C0036717}" dt="2022-01-06T07:20:35.011" v="231" actId="1035"/>
          <ac:picMkLst>
            <pc:docMk/>
            <pc:sldMk cId="835315606" sldId="317"/>
            <ac:picMk id="10" creationId="{EDEAC692-8F0F-4073-AFC0-7D66ED120A52}"/>
          </ac:picMkLst>
        </pc:picChg>
      </pc:sldChg>
      <pc:sldChg chg="addSp modSp add mod modNotesTx">
        <pc:chgData name="Shoko Kakuda" userId="40706642-bbdd-4be4-a46a-1d3174691c72" providerId="ADAL" clId="{6653F858-4035-430F-B7E5-8519C0036717}" dt="2022-01-10T04:00:01.121" v="4793" actId="20577"/>
        <pc:sldMkLst>
          <pc:docMk/>
          <pc:sldMk cId="1947761366" sldId="318"/>
        </pc:sldMkLst>
        <pc:spChg chg="add mod">
          <ac:chgData name="Shoko Kakuda" userId="40706642-bbdd-4be4-a46a-1d3174691c72" providerId="ADAL" clId="{6653F858-4035-430F-B7E5-8519C0036717}" dt="2022-01-07T07:37:02.002" v="2609" actId="164"/>
          <ac:spMkLst>
            <pc:docMk/>
            <pc:sldMk cId="1947761366" sldId="318"/>
            <ac:spMk id="7" creationId="{B95DC7A0-7F83-4C33-ABF9-006D155FDC0B}"/>
          </ac:spMkLst>
        </pc:spChg>
        <pc:spChg chg="add mod">
          <ac:chgData name="Shoko Kakuda" userId="40706642-bbdd-4be4-a46a-1d3174691c72" providerId="ADAL" clId="{6653F858-4035-430F-B7E5-8519C0036717}" dt="2022-01-07T07:37:02.002" v="2609" actId="164"/>
          <ac:spMkLst>
            <pc:docMk/>
            <pc:sldMk cId="1947761366" sldId="318"/>
            <ac:spMk id="8" creationId="{F694974B-6FEC-4B04-A9C9-BFF7044F2A79}"/>
          </ac:spMkLst>
        </pc:spChg>
        <pc:spChg chg="add mod">
          <ac:chgData name="Shoko Kakuda" userId="40706642-bbdd-4be4-a46a-1d3174691c72" providerId="ADAL" clId="{6653F858-4035-430F-B7E5-8519C0036717}" dt="2022-01-07T07:37:02.002" v="2609" actId="164"/>
          <ac:spMkLst>
            <pc:docMk/>
            <pc:sldMk cId="1947761366" sldId="318"/>
            <ac:spMk id="11" creationId="{CB3936C4-3D54-497E-9750-C289B8C3B837}"/>
          </ac:spMkLst>
        </pc:spChg>
        <pc:spChg chg="add mod">
          <ac:chgData name="Shoko Kakuda" userId="40706642-bbdd-4be4-a46a-1d3174691c72" providerId="ADAL" clId="{6653F858-4035-430F-B7E5-8519C0036717}" dt="2022-01-07T07:37:02.002" v="2609" actId="164"/>
          <ac:spMkLst>
            <pc:docMk/>
            <pc:sldMk cId="1947761366" sldId="318"/>
            <ac:spMk id="13" creationId="{BDB5E092-1BA6-492C-9B5D-C411A0F14153}"/>
          </ac:spMkLst>
        </pc:spChg>
        <pc:spChg chg="add mod">
          <ac:chgData name="Shoko Kakuda" userId="40706642-bbdd-4be4-a46a-1d3174691c72" providerId="ADAL" clId="{6653F858-4035-430F-B7E5-8519C0036717}" dt="2022-01-07T07:37:02.002" v="2609" actId="164"/>
          <ac:spMkLst>
            <pc:docMk/>
            <pc:sldMk cId="1947761366" sldId="318"/>
            <ac:spMk id="14" creationId="{76CCB38D-A946-4354-A550-916A4215090E}"/>
          </ac:spMkLst>
        </pc:spChg>
        <pc:spChg chg="add mod">
          <ac:chgData name="Shoko Kakuda" userId="40706642-bbdd-4be4-a46a-1d3174691c72" providerId="ADAL" clId="{6653F858-4035-430F-B7E5-8519C0036717}" dt="2022-01-07T07:37:02.002" v="2609" actId="164"/>
          <ac:spMkLst>
            <pc:docMk/>
            <pc:sldMk cId="1947761366" sldId="318"/>
            <ac:spMk id="15" creationId="{0DFF6443-C4F7-4B31-9040-3FF0A1365E41}"/>
          </ac:spMkLst>
        </pc:spChg>
        <pc:spChg chg="add mod">
          <ac:chgData name="Shoko Kakuda" userId="40706642-bbdd-4be4-a46a-1d3174691c72" providerId="ADAL" clId="{6653F858-4035-430F-B7E5-8519C0036717}" dt="2022-01-07T07:37:02.002" v="2609" actId="164"/>
          <ac:spMkLst>
            <pc:docMk/>
            <pc:sldMk cId="1947761366" sldId="318"/>
            <ac:spMk id="16" creationId="{45E3184A-D09E-4B6B-8001-7223E6A106EF}"/>
          </ac:spMkLst>
        </pc:spChg>
        <pc:spChg chg="add mod">
          <ac:chgData name="Shoko Kakuda" userId="40706642-bbdd-4be4-a46a-1d3174691c72" providerId="ADAL" clId="{6653F858-4035-430F-B7E5-8519C0036717}" dt="2022-01-07T07:37:02.002" v="2609" actId="164"/>
          <ac:spMkLst>
            <pc:docMk/>
            <pc:sldMk cId="1947761366" sldId="318"/>
            <ac:spMk id="17" creationId="{A5E4E10B-26C4-4FFF-A015-4487615C4348}"/>
          </ac:spMkLst>
        </pc:spChg>
        <pc:spChg chg="add mod">
          <ac:chgData name="Shoko Kakuda" userId="40706642-bbdd-4be4-a46a-1d3174691c72" providerId="ADAL" clId="{6653F858-4035-430F-B7E5-8519C0036717}" dt="2022-01-07T07:37:02.002" v="2609" actId="164"/>
          <ac:spMkLst>
            <pc:docMk/>
            <pc:sldMk cId="1947761366" sldId="318"/>
            <ac:spMk id="18" creationId="{52938BB4-5406-492B-8748-7CA5E1702F99}"/>
          </ac:spMkLst>
        </pc:spChg>
        <pc:spChg chg="add mod">
          <ac:chgData name="Shoko Kakuda" userId="40706642-bbdd-4be4-a46a-1d3174691c72" providerId="ADAL" clId="{6653F858-4035-430F-B7E5-8519C0036717}" dt="2022-01-07T07:37:02.002" v="2609" actId="164"/>
          <ac:spMkLst>
            <pc:docMk/>
            <pc:sldMk cId="1947761366" sldId="318"/>
            <ac:spMk id="19" creationId="{D26749D1-8960-432B-8303-71057E60F466}"/>
          </ac:spMkLst>
        </pc:spChg>
        <pc:spChg chg="add mod">
          <ac:chgData name="Shoko Kakuda" userId="40706642-bbdd-4be4-a46a-1d3174691c72" providerId="ADAL" clId="{6653F858-4035-430F-B7E5-8519C0036717}" dt="2022-01-07T07:37:02.002" v="2609" actId="164"/>
          <ac:spMkLst>
            <pc:docMk/>
            <pc:sldMk cId="1947761366" sldId="318"/>
            <ac:spMk id="20" creationId="{6FDF2E1C-2473-46BC-9924-4070577177CF}"/>
          </ac:spMkLst>
        </pc:spChg>
        <pc:spChg chg="add mod">
          <ac:chgData name="Shoko Kakuda" userId="40706642-bbdd-4be4-a46a-1d3174691c72" providerId="ADAL" clId="{6653F858-4035-430F-B7E5-8519C0036717}" dt="2022-01-07T07:37:02.002" v="2609" actId="164"/>
          <ac:spMkLst>
            <pc:docMk/>
            <pc:sldMk cId="1947761366" sldId="318"/>
            <ac:spMk id="21" creationId="{EF53F117-78B8-4E2F-AFC2-E94A4D85EDE5}"/>
          </ac:spMkLst>
        </pc:spChg>
        <pc:grpChg chg="add mod">
          <ac:chgData name="Shoko Kakuda" userId="40706642-bbdd-4be4-a46a-1d3174691c72" providerId="ADAL" clId="{6653F858-4035-430F-B7E5-8519C0036717}" dt="2022-01-07T07:37:02.002" v="2609" actId="164"/>
          <ac:grpSpMkLst>
            <pc:docMk/>
            <pc:sldMk cId="1947761366" sldId="318"/>
            <ac:grpSpMk id="2" creationId="{7F5A6C54-F9FD-492D-9B4B-1CE7D06628BF}"/>
          </ac:grpSpMkLst>
        </pc:grpChg>
        <pc:picChg chg="mod">
          <ac:chgData name="Shoko Kakuda" userId="40706642-bbdd-4be4-a46a-1d3174691c72" providerId="ADAL" clId="{6653F858-4035-430F-B7E5-8519C0036717}" dt="2022-01-07T07:37:02.002" v="2609" actId="164"/>
          <ac:picMkLst>
            <pc:docMk/>
            <pc:sldMk cId="1947761366" sldId="318"/>
            <ac:picMk id="9" creationId="{AE0CBCFD-362A-47A3-8734-7A53C3DEE494}"/>
          </ac:picMkLst>
        </pc:picChg>
      </pc:sldChg>
      <pc:sldChg chg="addSp modSp add mod">
        <pc:chgData name="Shoko Kakuda" userId="40706642-bbdd-4be4-a46a-1d3174691c72" providerId="ADAL" clId="{6653F858-4035-430F-B7E5-8519C0036717}" dt="2022-01-07T07:44:23.112" v="2610" actId="164"/>
        <pc:sldMkLst>
          <pc:docMk/>
          <pc:sldMk cId="3753578884" sldId="319"/>
        </pc:sldMkLst>
        <pc:spChg chg="add mod">
          <ac:chgData name="Shoko Kakuda" userId="40706642-bbdd-4be4-a46a-1d3174691c72" providerId="ADAL" clId="{6653F858-4035-430F-B7E5-8519C0036717}" dt="2022-01-07T07:44:23.112" v="2610" actId="164"/>
          <ac:spMkLst>
            <pc:docMk/>
            <pc:sldMk cId="3753578884" sldId="319"/>
            <ac:spMk id="2" creationId="{0CC024A9-FE8C-4124-B67C-5EAC3DF88368}"/>
          </ac:spMkLst>
        </pc:spChg>
        <pc:spChg chg="add mod">
          <ac:chgData name="Shoko Kakuda" userId="40706642-bbdd-4be4-a46a-1d3174691c72" providerId="ADAL" clId="{6653F858-4035-430F-B7E5-8519C0036717}" dt="2022-01-07T07:44:23.112" v="2610" actId="164"/>
          <ac:spMkLst>
            <pc:docMk/>
            <pc:sldMk cId="3753578884" sldId="319"/>
            <ac:spMk id="15" creationId="{4DBB6370-DAFC-4356-8635-2704461885AA}"/>
          </ac:spMkLst>
        </pc:spChg>
        <pc:spChg chg="add mod">
          <ac:chgData name="Shoko Kakuda" userId="40706642-bbdd-4be4-a46a-1d3174691c72" providerId="ADAL" clId="{6653F858-4035-430F-B7E5-8519C0036717}" dt="2022-01-07T07:44:23.112" v="2610" actId="164"/>
          <ac:spMkLst>
            <pc:docMk/>
            <pc:sldMk cId="3753578884" sldId="319"/>
            <ac:spMk id="16" creationId="{02AAE092-D30C-4604-839A-9E034C786A55}"/>
          </ac:spMkLst>
        </pc:spChg>
        <pc:spChg chg="add mod">
          <ac:chgData name="Shoko Kakuda" userId="40706642-bbdd-4be4-a46a-1d3174691c72" providerId="ADAL" clId="{6653F858-4035-430F-B7E5-8519C0036717}" dt="2022-01-07T07:44:23.112" v="2610" actId="164"/>
          <ac:spMkLst>
            <pc:docMk/>
            <pc:sldMk cId="3753578884" sldId="319"/>
            <ac:spMk id="23" creationId="{3D710D5F-8883-42DF-B2C2-B0B9B7383629}"/>
          </ac:spMkLst>
        </pc:spChg>
        <pc:spChg chg="add mod">
          <ac:chgData name="Shoko Kakuda" userId="40706642-bbdd-4be4-a46a-1d3174691c72" providerId="ADAL" clId="{6653F858-4035-430F-B7E5-8519C0036717}" dt="2022-01-07T07:44:23.112" v="2610" actId="164"/>
          <ac:spMkLst>
            <pc:docMk/>
            <pc:sldMk cId="3753578884" sldId="319"/>
            <ac:spMk id="26" creationId="{4C7F65EC-3CEC-4C1E-A96F-C18E0FFC3319}"/>
          </ac:spMkLst>
        </pc:spChg>
        <pc:spChg chg="add mod">
          <ac:chgData name="Shoko Kakuda" userId="40706642-bbdd-4be4-a46a-1d3174691c72" providerId="ADAL" clId="{6653F858-4035-430F-B7E5-8519C0036717}" dt="2022-01-07T07:44:23.112" v="2610" actId="164"/>
          <ac:spMkLst>
            <pc:docMk/>
            <pc:sldMk cId="3753578884" sldId="319"/>
            <ac:spMk id="27" creationId="{07DEBAAF-39B7-4A37-90D8-10B64C9E373E}"/>
          </ac:spMkLst>
        </pc:spChg>
        <pc:spChg chg="add mod">
          <ac:chgData name="Shoko Kakuda" userId="40706642-bbdd-4be4-a46a-1d3174691c72" providerId="ADAL" clId="{6653F858-4035-430F-B7E5-8519C0036717}" dt="2022-01-07T07:44:23.112" v="2610" actId="164"/>
          <ac:spMkLst>
            <pc:docMk/>
            <pc:sldMk cId="3753578884" sldId="319"/>
            <ac:spMk id="28" creationId="{886C7F7A-AF83-4653-92FB-5424E406176E}"/>
          </ac:spMkLst>
        </pc:spChg>
        <pc:grpChg chg="add mod">
          <ac:chgData name="Shoko Kakuda" userId="40706642-bbdd-4be4-a46a-1d3174691c72" providerId="ADAL" clId="{6653F858-4035-430F-B7E5-8519C0036717}" dt="2022-01-07T07:44:23.112" v="2610" actId="164"/>
          <ac:grpSpMkLst>
            <pc:docMk/>
            <pc:sldMk cId="3753578884" sldId="319"/>
            <ac:grpSpMk id="3" creationId="{0E5D9A28-A83C-4D5F-9DB9-EBAE4E6E13B8}"/>
          </ac:grpSpMkLst>
        </pc:grpChg>
        <pc:picChg chg="mod">
          <ac:chgData name="Shoko Kakuda" userId="40706642-bbdd-4be4-a46a-1d3174691c72" providerId="ADAL" clId="{6653F858-4035-430F-B7E5-8519C0036717}" dt="2022-01-07T07:44:23.112" v="2610" actId="164"/>
          <ac:picMkLst>
            <pc:docMk/>
            <pc:sldMk cId="3753578884" sldId="319"/>
            <ac:picMk id="9" creationId="{DDBB05B7-426B-4768-8551-053C973C1F1B}"/>
          </ac:picMkLst>
        </pc:picChg>
      </pc:sldChg>
      <pc:sldChg chg="addSp modSp add mod">
        <pc:chgData name="Shoko Kakuda" userId="40706642-bbdd-4be4-a46a-1d3174691c72" providerId="ADAL" clId="{6653F858-4035-430F-B7E5-8519C0036717}" dt="2022-01-07T07:48:24.433" v="2612" actId="164"/>
        <pc:sldMkLst>
          <pc:docMk/>
          <pc:sldMk cId="1981320104" sldId="320"/>
        </pc:sldMkLst>
        <pc:spChg chg="add mod">
          <ac:chgData name="Shoko Kakuda" userId="40706642-bbdd-4be4-a46a-1d3174691c72" providerId="ADAL" clId="{6653F858-4035-430F-B7E5-8519C0036717}" dt="2022-01-07T07:48:24.433" v="2612" actId="164"/>
          <ac:spMkLst>
            <pc:docMk/>
            <pc:sldMk cId="1981320104" sldId="320"/>
            <ac:spMk id="2" creationId="{D13B50C4-A13C-442B-B01D-6762E1EDF4FF}"/>
          </ac:spMkLst>
        </pc:spChg>
        <pc:spChg chg="add mod">
          <ac:chgData name="Shoko Kakuda" userId="40706642-bbdd-4be4-a46a-1d3174691c72" providerId="ADAL" clId="{6653F858-4035-430F-B7E5-8519C0036717}" dt="2022-01-07T07:48:24.433" v="2612" actId="164"/>
          <ac:spMkLst>
            <pc:docMk/>
            <pc:sldMk cId="1981320104" sldId="320"/>
            <ac:spMk id="10" creationId="{B827F64D-23F5-4677-A8F7-A20A640E2333}"/>
          </ac:spMkLst>
        </pc:spChg>
        <pc:spChg chg="add mod">
          <ac:chgData name="Shoko Kakuda" userId="40706642-bbdd-4be4-a46a-1d3174691c72" providerId="ADAL" clId="{6653F858-4035-430F-B7E5-8519C0036717}" dt="2022-01-07T07:48:24.433" v="2612" actId="164"/>
          <ac:spMkLst>
            <pc:docMk/>
            <pc:sldMk cId="1981320104" sldId="320"/>
            <ac:spMk id="11" creationId="{304B75C1-0F37-4A70-A668-1AEA8FAEF291}"/>
          </ac:spMkLst>
        </pc:spChg>
        <pc:spChg chg="add mod">
          <ac:chgData name="Shoko Kakuda" userId="40706642-bbdd-4be4-a46a-1d3174691c72" providerId="ADAL" clId="{6653F858-4035-430F-B7E5-8519C0036717}" dt="2022-01-07T07:48:24.433" v="2612" actId="164"/>
          <ac:spMkLst>
            <pc:docMk/>
            <pc:sldMk cId="1981320104" sldId="320"/>
            <ac:spMk id="12" creationId="{E1E95D8D-321C-4594-81A7-05B6FB011E02}"/>
          </ac:spMkLst>
        </pc:spChg>
        <pc:grpChg chg="add mod">
          <ac:chgData name="Shoko Kakuda" userId="40706642-bbdd-4be4-a46a-1d3174691c72" providerId="ADAL" clId="{6653F858-4035-430F-B7E5-8519C0036717}" dt="2022-01-07T07:48:24.433" v="2612" actId="164"/>
          <ac:grpSpMkLst>
            <pc:docMk/>
            <pc:sldMk cId="1981320104" sldId="320"/>
            <ac:grpSpMk id="3" creationId="{B74F0E7F-6C1F-480E-A7FD-F86BF333CB14}"/>
          </ac:grpSpMkLst>
        </pc:grpChg>
        <pc:picChg chg="mod">
          <ac:chgData name="Shoko Kakuda" userId="40706642-bbdd-4be4-a46a-1d3174691c72" providerId="ADAL" clId="{6653F858-4035-430F-B7E5-8519C0036717}" dt="2022-01-07T07:48:24.433" v="2612" actId="164"/>
          <ac:picMkLst>
            <pc:docMk/>
            <pc:sldMk cId="1981320104" sldId="320"/>
            <ac:picMk id="7" creationId="{6FB65F47-01BB-457B-96DE-D15A6BBADEB8}"/>
          </ac:picMkLst>
        </pc:picChg>
        <pc:picChg chg="add mod">
          <ac:chgData name="Shoko Kakuda" userId="40706642-bbdd-4be4-a46a-1d3174691c72" providerId="ADAL" clId="{6653F858-4035-430F-B7E5-8519C0036717}" dt="2022-01-06T07:35:51.663" v="976" actId="1076"/>
          <ac:picMkLst>
            <pc:docMk/>
            <pc:sldMk cId="1981320104" sldId="320"/>
            <ac:picMk id="8" creationId="{3062A9ED-35A2-4B0C-97B7-F5BB48CD161F}"/>
          </ac:picMkLst>
        </pc:picChg>
      </pc:sldChg>
      <pc:sldChg chg="addSp delSp modSp add mod">
        <pc:chgData name="Shoko Kakuda" userId="40706642-bbdd-4be4-a46a-1d3174691c72" providerId="ADAL" clId="{6653F858-4035-430F-B7E5-8519C0036717}" dt="2022-01-06T07:41:35.705" v="1923" actId="1076"/>
        <pc:sldMkLst>
          <pc:docMk/>
          <pc:sldMk cId="3171700636" sldId="321"/>
        </pc:sldMkLst>
        <pc:picChg chg="del">
          <ac:chgData name="Shoko Kakuda" userId="40706642-bbdd-4be4-a46a-1d3174691c72" providerId="ADAL" clId="{6653F858-4035-430F-B7E5-8519C0036717}" dt="2022-01-06T07:41:13.267" v="1790" actId="478"/>
          <ac:picMkLst>
            <pc:docMk/>
            <pc:sldMk cId="3171700636" sldId="321"/>
            <ac:picMk id="6" creationId="{BCBAE832-4617-40A6-98A8-DE090D305A12}"/>
          </ac:picMkLst>
        </pc:picChg>
        <pc:picChg chg="add mod ord">
          <ac:chgData name="Shoko Kakuda" userId="40706642-bbdd-4be4-a46a-1d3174691c72" providerId="ADAL" clId="{6653F858-4035-430F-B7E5-8519C0036717}" dt="2022-01-06T07:41:35.705" v="1923" actId="1076"/>
          <ac:picMkLst>
            <pc:docMk/>
            <pc:sldMk cId="3171700636" sldId="321"/>
            <ac:picMk id="11" creationId="{3FBB7BF4-377A-4565-8FAD-42420F342851}"/>
          </ac:picMkLst>
        </pc:picChg>
      </pc:sldChg>
      <pc:sldChg chg="addSp modSp add mod">
        <pc:chgData name="Shoko Kakuda" userId="40706642-bbdd-4be4-a46a-1d3174691c72" providerId="ADAL" clId="{6653F858-4035-430F-B7E5-8519C0036717}" dt="2022-01-06T07:46:41.123" v="2328" actId="14100"/>
        <pc:sldMkLst>
          <pc:docMk/>
          <pc:sldMk cId="1823436277" sldId="322"/>
        </pc:sldMkLst>
        <pc:spChg chg="add mod">
          <ac:chgData name="Shoko Kakuda" userId="40706642-bbdd-4be4-a46a-1d3174691c72" providerId="ADAL" clId="{6653F858-4035-430F-B7E5-8519C0036717}" dt="2022-01-06T07:46:04.438" v="2320" actId="14100"/>
          <ac:spMkLst>
            <pc:docMk/>
            <pc:sldMk cId="1823436277" sldId="322"/>
            <ac:spMk id="12" creationId="{DC09CC6D-1BA4-47DE-BBAA-610D4290B380}"/>
          </ac:spMkLst>
        </pc:spChg>
        <pc:spChg chg="add mod">
          <ac:chgData name="Shoko Kakuda" userId="40706642-bbdd-4be4-a46a-1d3174691c72" providerId="ADAL" clId="{6653F858-4035-430F-B7E5-8519C0036717}" dt="2022-01-06T07:46:27.933" v="2323" actId="14100"/>
          <ac:spMkLst>
            <pc:docMk/>
            <pc:sldMk cId="1823436277" sldId="322"/>
            <ac:spMk id="13" creationId="{C6B697D1-86B5-4437-884D-79B58269F966}"/>
          </ac:spMkLst>
        </pc:spChg>
        <pc:spChg chg="add mod">
          <ac:chgData name="Shoko Kakuda" userId="40706642-bbdd-4be4-a46a-1d3174691c72" providerId="ADAL" clId="{6653F858-4035-430F-B7E5-8519C0036717}" dt="2022-01-06T07:46:41.123" v="2328" actId="14100"/>
          <ac:spMkLst>
            <pc:docMk/>
            <pc:sldMk cId="1823436277" sldId="322"/>
            <ac:spMk id="14" creationId="{99263881-1727-4EB2-A961-410A531AA7DA}"/>
          </ac:spMkLst>
        </pc:spChg>
      </pc:sldChg>
      <pc:sldChg chg="addSp delSp modSp add mod delAnim">
        <pc:chgData name="Shoko Kakuda" userId="40706642-bbdd-4be4-a46a-1d3174691c72" providerId="ADAL" clId="{6653F858-4035-430F-B7E5-8519C0036717}" dt="2022-01-06T07:42:48.171" v="2190" actId="1036"/>
        <pc:sldMkLst>
          <pc:docMk/>
          <pc:sldMk cId="1073975659" sldId="323"/>
        </pc:sldMkLst>
        <pc:spChg chg="add del mod">
          <ac:chgData name="Shoko Kakuda" userId="40706642-bbdd-4be4-a46a-1d3174691c72" providerId="ADAL" clId="{6653F858-4035-430F-B7E5-8519C0036717}" dt="2022-01-06T07:42:29.525" v="2035" actId="478"/>
          <ac:spMkLst>
            <pc:docMk/>
            <pc:sldMk cId="1073975659" sldId="323"/>
            <ac:spMk id="5" creationId="{13B25715-CC5F-4296-8F95-96E51AC34BF5}"/>
          </ac:spMkLst>
        </pc:spChg>
        <pc:picChg chg="del">
          <ac:chgData name="Shoko Kakuda" userId="40706642-bbdd-4be4-a46a-1d3174691c72" providerId="ADAL" clId="{6653F858-4035-430F-B7E5-8519C0036717}" dt="2022-01-06T07:42:25.428" v="2034" actId="478"/>
          <ac:picMkLst>
            <pc:docMk/>
            <pc:sldMk cId="1073975659" sldId="323"/>
            <ac:picMk id="9" creationId="{00000000-0000-0000-0000-000000000000}"/>
          </ac:picMkLst>
        </pc:picChg>
        <pc:picChg chg="del">
          <ac:chgData name="Shoko Kakuda" userId="40706642-bbdd-4be4-a46a-1d3174691c72" providerId="ADAL" clId="{6653F858-4035-430F-B7E5-8519C0036717}" dt="2022-01-06T07:42:23.527" v="2033" actId="478"/>
          <ac:picMkLst>
            <pc:docMk/>
            <pc:sldMk cId="1073975659" sldId="323"/>
            <ac:picMk id="10" creationId="{00000000-0000-0000-0000-000000000000}"/>
          </ac:picMkLst>
        </pc:picChg>
        <pc:picChg chg="del">
          <ac:chgData name="Shoko Kakuda" userId="40706642-bbdd-4be4-a46a-1d3174691c72" providerId="ADAL" clId="{6653F858-4035-430F-B7E5-8519C0036717}" dt="2022-01-06T07:42:01.374" v="1927" actId="478"/>
          <ac:picMkLst>
            <pc:docMk/>
            <pc:sldMk cId="1073975659" sldId="323"/>
            <ac:picMk id="11" creationId="{3FBB7BF4-377A-4565-8FAD-42420F342851}"/>
          </ac:picMkLst>
        </pc:picChg>
        <pc:picChg chg="add mod ord">
          <ac:chgData name="Shoko Kakuda" userId="40706642-bbdd-4be4-a46a-1d3174691c72" providerId="ADAL" clId="{6653F858-4035-430F-B7E5-8519C0036717}" dt="2022-01-06T07:42:19.805" v="2032" actId="1076"/>
          <ac:picMkLst>
            <pc:docMk/>
            <pc:sldMk cId="1073975659" sldId="323"/>
            <ac:picMk id="12" creationId="{2F0DA3AC-5025-44C8-9E66-3933357B016D}"/>
          </ac:picMkLst>
        </pc:picChg>
        <pc:picChg chg="add mod">
          <ac:chgData name="Shoko Kakuda" userId="40706642-bbdd-4be4-a46a-1d3174691c72" providerId="ADAL" clId="{6653F858-4035-430F-B7E5-8519C0036717}" dt="2022-01-06T07:42:48.171" v="2190" actId="1036"/>
          <ac:picMkLst>
            <pc:docMk/>
            <pc:sldMk cId="1073975659" sldId="323"/>
            <ac:picMk id="13" creationId="{93799407-F1B4-4C94-A1C0-30EE81028181}"/>
          </ac:picMkLst>
        </pc:picChg>
      </pc:sldChg>
      <pc:sldChg chg="delSp add del mod">
        <pc:chgData name="Shoko Kakuda" userId="40706642-bbdd-4be4-a46a-1d3174691c72" providerId="ADAL" clId="{6653F858-4035-430F-B7E5-8519C0036717}" dt="2022-01-07T08:25:49.340" v="2788" actId="47"/>
        <pc:sldMkLst>
          <pc:docMk/>
          <pc:sldMk cId="2990479253" sldId="324"/>
        </pc:sldMkLst>
        <pc:spChg chg="del">
          <ac:chgData name="Shoko Kakuda" userId="40706642-bbdd-4be4-a46a-1d3174691c72" providerId="ADAL" clId="{6653F858-4035-430F-B7E5-8519C0036717}" dt="2022-01-07T08:25:04.964" v="2780" actId="21"/>
          <ac:spMkLst>
            <pc:docMk/>
            <pc:sldMk cId="2990479253" sldId="324"/>
            <ac:spMk id="7" creationId="{B97DFC9F-A561-4C89-BBCC-E9C13FC2F97C}"/>
          </ac:spMkLst>
        </pc:spChg>
        <pc:spChg chg="del">
          <ac:chgData name="Shoko Kakuda" userId="40706642-bbdd-4be4-a46a-1d3174691c72" providerId="ADAL" clId="{6653F858-4035-430F-B7E5-8519C0036717}" dt="2022-01-07T08:25:04.964" v="2780" actId="21"/>
          <ac:spMkLst>
            <pc:docMk/>
            <pc:sldMk cId="2990479253" sldId="324"/>
            <ac:spMk id="9" creationId="{B37A8D9C-536F-4D69-AC3E-0C7AC0A42317}"/>
          </ac:spMkLst>
        </pc:spChg>
        <pc:spChg chg="del">
          <ac:chgData name="Shoko Kakuda" userId="40706642-bbdd-4be4-a46a-1d3174691c72" providerId="ADAL" clId="{6653F858-4035-430F-B7E5-8519C0036717}" dt="2022-01-07T08:25:04.964" v="2780" actId="21"/>
          <ac:spMkLst>
            <pc:docMk/>
            <pc:sldMk cId="2990479253" sldId="324"/>
            <ac:spMk id="10" creationId="{2C4E5E36-D59A-4968-B507-661E58906268}"/>
          </ac:spMkLst>
        </pc:spChg>
      </pc:sldChg>
      <pc:sldChg chg="addSp delSp modSp new add del mod ord modAnim">
        <pc:chgData name="Shoko Kakuda" userId="40706642-bbdd-4be4-a46a-1d3174691c72" providerId="ADAL" clId="{6653F858-4035-430F-B7E5-8519C0036717}" dt="2022-01-07T08:24:45.912" v="2777" actId="1076"/>
        <pc:sldMkLst>
          <pc:docMk/>
          <pc:sldMk cId="2530297012" sldId="325"/>
        </pc:sldMkLst>
        <pc:spChg chg="add mod">
          <ac:chgData name="Shoko Kakuda" userId="40706642-bbdd-4be4-a46a-1d3174691c72" providerId="ADAL" clId="{6653F858-4035-430F-B7E5-8519C0036717}" dt="2022-01-07T08:24:22.305" v="2769"/>
          <ac:spMkLst>
            <pc:docMk/>
            <pc:sldMk cId="2530297012" sldId="325"/>
            <ac:spMk id="9" creationId="{3B51D0B7-E52D-4DC6-9A05-AAED9B6730F6}"/>
          </ac:spMkLst>
        </pc:spChg>
        <pc:picChg chg="add del mod">
          <ac:chgData name="Shoko Kakuda" userId="40706642-bbdd-4be4-a46a-1d3174691c72" providerId="ADAL" clId="{6653F858-4035-430F-B7E5-8519C0036717}" dt="2022-01-07T08:21:31.725" v="2677" actId="478"/>
          <ac:picMkLst>
            <pc:docMk/>
            <pc:sldMk cId="2530297012" sldId="325"/>
            <ac:picMk id="3" creationId="{DA78D735-9687-4236-9BDF-DBA02B92A4EF}"/>
          </ac:picMkLst>
        </pc:picChg>
        <pc:picChg chg="add mod modCrop">
          <ac:chgData name="Shoko Kakuda" userId="40706642-bbdd-4be4-a46a-1d3174691c72" providerId="ADAL" clId="{6653F858-4035-430F-B7E5-8519C0036717}" dt="2022-01-07T08:23:31.408" v="2753" actId="1076"/>
          <ac:picMkLst>
            <pc:docMk/>
            <pc:sldMk cId="2530297012" sldId="325"/>
            <ac:picMk id="5" creationId="{FB14C664-BEFF-4A81-A4D1-200E7D5F6D46}"/>
          </ac:picMkLst>
        </pc:picChg>
        <pc:picChg chg="add mod">
          <ac:chgData name="Shoko Kakuda" userId="40706642-bbdd-4be4-a46a-1d3174691c72" providerId="ADAL" clId="{6653F858-4035-430F-B7E5-8519C0036717}" dt="2022-01-07T08:24:04.642" v="2766" actId="1076"/>
          <ac:picMkLst>
            <pc:docMk/>
            <pc:sldMk cId="2530297012" sldId="325"/>
            <ac:picMk id="7" creationId="{D9C6AC85-0E87-4F7E-8966-15B5CF523FE6}"/>
          </ac:picMkLst>
        </pc:picChg>
        <pc:picChg chg="add mod modCrop">
          <ac:chgData name="Shoko Kakuda" userId="40706642-bbdd-4be4-a46a-1d3174691c72" providerId="ADAL" clId="{6653F858-4035-430F-B7E5-8519C0036717}" dt="2022-01-07T08:24:08.524" v="2767" actId="1076"/>
          <ac:picMkLst>
            <pc:docMk/>
            <pc:sldMk cId="2530297012" sldId="325"/>
            <ac:picMk id="8" creationId="{A1AE5184-23E6-4048-B789-1088BE9DDF4D}"/>
          </ac:picMkLst>
        </pc:picChg>
        <pc:picChg chg="add mod">
          <ac:chgData name="Shoko Kakuda" userId="40706642-bbdd-4be4-a46a-1d3174691c72" providerId="ADAL" clId="{6653F858-4035-430F-B7E5-8519C0036717}" dt="2022-01-07T08:24:45.912" v="2777" actId="1076"/>
          <ac:picMkLst>
            <pc:docMk/>
            <pc:sldMk cId="2530297012" sldId="325"/>
            <ac:picMk id="10" creationId="{C8F53535-16DD-462E-B6CD-5A00CE27906B}"/>
          </ac:picMkLst>
        </pc:picChg>
      </pc:sldChg>
      <pc:sldChg chg="addSp modSp add mod">
        <pc:chgData name="Shoko Kakuda" userId="40706642-bbdd-4be4-a46a-1d3174691c72" providerId="ADAL" clId="{6653F858-4035-430F-B7E5-8519C0036717}" dt="2022-01-07T08:26:04.676" v="2789" actId="164"/>
        <pc:sldMkLst>
          <pc:docMk/>
          <pc:sldMk cId="3921365417" sldId="326"/>
        </pc:sldMkLst>
        <pc:spChg chg="add mod">
          <ac:chgData name="Shoko Kakuda" userId="40706642-bbdd-4be4-a46a-1d3174691c72" providerId="ADAL" clId="{6653F858-4035-430F-B7E5-8519C0036717}" dt="2022-01-07T08:26:04.676" v="2789" actId="164"/>
          <ac:spMkLst>
            <pc:docMk/>
            <pc:sldMk cId="3921365417" sldId="326"/>
            <ac:spMk id="11" creationId="{0780478E-0C04-45DA-8ED6-66C8CDBAE3A6}"/>
          </ac:spMkLst>
        </pc:spChg>
        <pc:spChg chg="add mod">
          <ac:chgData name="Shoko Kakuda" userId="40706642-bbdd-4be4-a46a-1d3174691c72" providerId="ADAL" clId="{6653F858-4035-430F-B7E5-8519C0036717}" dt="2022-01-07T08:26:04.676" v="2789" actId="164"/>
          <ac:spMkLst>
            <pc:docMk/>
            <pc:sldMk cId="3921365417" sldId="326"/>
            <ac:spMk id="12" creationId="{7105CB9E-6965-463A-9721-F9A2FEF390CB}"/>
          </ac:spMkLst>
        </pc:spChg>
        <pc:spChg chg="add mod">
          <ac:chgData name="Shoko Kakuda" userId="40706642-bbdd-4be4-a46a-1d3174691c72" providerId="ADAL" clId="{6653F858-4035-430F-B7E5-8519C0036717}" dt="2022-01-07T08:26:04.676" v="2789" actId="164"/>
          <ac:spMkLst>
            <pc:docMk/>
            <pc:sldMk cId="3921365417" sldId="326"/>
            <ac:spMk id="13" creationId="{E96E2652-9B54-490C-A9BF-2210B10C1A2B}"/>
          </ac:spMkLst>
        </pc:spChg>
        <pc:grpChg chg="add mod">
          <ac:chgData name="Shoko Kakuda" userId="40706642-bbdd-4be4-a46a-1d3174691c72" providerId="ADAL" clId="{6653F858-4035-430F-B7E5-8519C0036717}" dt="2022-01-07T08:26:04.676" v="2789" actId="164"/>
          <ac:grpSpMkLst>
            <pc:docMk/>
            <pc:sldMk cId="3921365417" sldId="326"/>
            <ac:grpSpMk id="2" creationId="{35508B98-F4C6-409C-A739-231C7A1BC4C0}"/>
          </ac:grpSpMkLst>
        </pc:grpChg>
        <pc:picChg chg="mod">
          <ac:chgData name="Shoko Kakuda" userId="40706642-bbdd-4be4-a46a-1d3174691c72" providerId="ADAL" clId="{6653F858-4035-430F-B7E5-8519C0036717}" dt="2022-01-07T08:26:04.676" v="2789" actId="164"/>
          <ac:picMkLst>
            <pc:docMk/>
            <pc:sldMk cId="3921365417" sldId="326"/>
            <ac:picMk id="7" creationId="{D9C6AC85-0E87-4F7E-8966-15B5CF523FE6}"/>
          </ac:picMkLst>
        </pc:picChg>
      </pc:sldChg>
      <pc:sldChg chg="addSp modSp add mod">
        <pc:chgData name="Shoko Kakuda" userId="40706642-bbdd-4be4-a46a-1d3174691c72" providerId="ADAL" clId="{6653F858-4035-430F-B7E5-8519C0036717}" dt="2022-01-07T08:36:44.504" v="4242" actId="1076"/>
        <pc:sldMkLst>
          <pc:docMk/>
          <pc:sldMk cId="3110005134" sldId="327"/>
        </pc:sldMkLst>
        <pc:spChg chg="add mod">
          <ac:chgData name="Shoko Kakuda" userId="40706642-bbdd-4be4-a46a-1d3174691c72" providerId="ADAL" clId="{6653F858-4035-430F-B7E5-8519C0036717}" dt="2022-01-07T08:36:26.118" v="4236" actId="1076"/>
          <ac:spMkLst>
            <pc:docMk/>
            <pc:sldMk cId="3110005134" sldId="327"/>
            <ac:spMk id="6" creationId="{F41C8446-2C1E-4914-B3E6-2E0657174318}"/>
          </ac:spMkLst>
        </pc:spChg>
        <pc:spChg chg="add mod">
          <ac:chgData name="Shoko Kakuda" userId="40706642-bbdd-4be4-a46a-1d3174691c72" providerId="ADAL" clId="{6653F858-4035-430F-B7E5-8519C0036717}" dt="2022-01-07T08:36:29.682" v="4237" actId="1076"/>
          <ac:spMkLst>
            <pc:docMk/>
            <pc:sldMk cId="3110005134" sldId="327"/>
            <ac:spMk id="9" creationId="{031536A5-2872-4F60-9B14-FBC75AD373FE}"/>
          </ac:spMkLst>
        </pc:spChg>
        <pc:spChg chg="add mod">
          <ac:chgData name="Shoko Kakuda" userId="40706642-bbdd-4be4-a46a-1d3174691c72" providerId="ADAL" clId="{6653F858-4035-430F-B7E5-8519C0036717}" dt="2022-01-07T08:36:35.066" v="4238" actId="1076"/>
          <ac:spMkLst>
            <pc:docMk/>
            <pc:sldMk cId="3110005134" sldId="327"/>
            <ac:spMk id="11" creationId="{445BD94B-5151-4391-93B0-C71CFE9AB9A5}"/>
          </ac:spMkLst>
        </pc:spChg>
        <pc:spChg chg="add mod">
          <ac:chgData name="Shoko Kakuda" userId="40706642-bbdd-4be4-a46a-1d3174691c72" providerId="ADAL" clId="{6653F858-4035-430F-B7E5-8519C0036717}" dt="2022-01-07T08:36:39.696" v="4239" actId="1076"/>
          <ac:spMkLst>
            <pc:docMk/>
            <pc:sldMk cId="3110005134" sldId="327"/>
            <ac:spMk id="12" creationId="{A24939E0-849B-48C8-B2AD-1500C00577D0}"/>
          </ac:spMkLst>
        </pc:spChg>
        <pc:picChg chg="mod">
          <ac:chgData name="Shoko Kakuda" userId="40706642-bbdd-4be4-a46a-1d3174691c72" providerId="ADAL" clId="{6653F858-4035-430F-B7E5-8519C0036717}" dt="2022-01-07T08:36:44.504" v="4242" actId="1076"/>
          <ac:picMkLst>
            <pc:docMk/>
            <pc:sldMk cId="3110005134" sldId="327"/>
            <ac:picMk id="8" creationId="{00000000-0000-0000-0000-000000000000}"/>
          </ac:picMkLst>
        </pc:picChg>
        <pc:picChg chg="add mod">
          <ac:chgData name="Shoko Kakuda" userId="40706642-bbdd-4be4-a46a-1d3174691c72" providerId="ADAL" clId="{6653F858-4035-430F-B7E5-8519C0036717}" dt="2022-01-07T08:36:20.878" v="4235" actId="1035"/>
          <ac:picMkLst>
            <pc:docMk/>
            <pc:sldMk cId="3110005134" sldId="327"/>
            <ac:picMk id="13" creationId="{3EB65B7E-ADC9-4F8F-A0B4-8C92FA6713B4}"/>
          </ac:picMkLst>
        </pc:picChg>
      </pc:sldChg>
      <pc:sldChg chg="addSp delSp modSp add mod">
        <pc:chgData name="Shoko Kakuda" userId="40706642-bbdd-4be4-a46a-1d3174691c72" providerId="ADAL" clId="{6653F858-4035-430F-B7E5-8519C0036717}" dt="2022-01-07T08:44:18.472" v="4545" actId="1038"/>
        <pc:sldMkLst>
          <pc:docMk/>
          <pc:sldMk cId="2514555890" sldId="328"/>
        </pc:sldMkLst>
        <pc:picChg chg="del">
          <ac:chgData name="Shoko Kakuda" userId="40706642-bbdd-4be4-a46a-1d3174691c72" providerId="ADAL" clId="{6653F858-4035-430F-B7E5-8519C0036717}" dt="2022-01-07T08:43:30.545" v="4518" actId="478"/>
          <ac:picMkLst>
            <pc:docMk/>
            <pc:sldMk cId="2514555890" sldId="328"/>
            <ac:picMk id="3" creationId="{8D497DA3-BCB2-4326-BC06-930FC81C65D8}"/>
          </ac:picMkLst>
        </pc:picChg>
        <pc:picChg chg="ord">
          <ac:chgData name="Shoko Kakuda" userId="40706642-bbdd-4be4-a46a-1d3174691c72" providerId="ADAL" clId="{6653F858-4035-430F-B7E5-8519C0036717}" dt="2022-01-07T08:44:01.829" v="4523" actId="167"/>
          <ac:picMkLst>
            <pc:docMk/>
            <pc:sldMk cId="2514555890" sldId="328"/>
            <ac:picMk id="5" creationId="{00000000-0000-0000-0000-000000000000}"/>
          </ac:picMkLst>
        </pc:picChg>
        <pc:picChg chg="add mod ord">
          <ac:chgData name="Shoko Kakuda" userId="40706642-bbdd-4be4-a46a-1d3174691c72" providerId="ADAL" clId="{6653F858-4035-430F-B7E5-8519C0036717}" dt="2022-01-07T08:44:11.750" v="4524"/>
          <ac:picMkLst>
            <pc:docMk/>
            <pc:sldMk cId="2514555890" sldId="328"/>
            <ac:picMk id="6" creationId="{4A7482BC-6E5B-46DF-8CB8-1C88385573EC}"/>
          </ac:picMkLst>
        </pc:picChg>
        <pc:picChg chg="mod">
          <ac:chgData name="Shoko Kakuda" userId="40706642-bbdd-4be4-a46a-1d3174691c72" providerId="ADAL" clId="{6653F858-4035-430F-B7E5-8519C0036717}" dt="2022-01-07T08:44:18.472" v="4545" actId="1038"/>
          <ac:picMkLst>
            <pc:docMk/>
            <pc:sldMk cId="2514555890" sldId="328"/>
            <ac:picMk id="8" creationId="{00000000-0000-0000-0000-000000000000}"/>
          </ac:picMkLst>
        </pc:picChg>
        <pc:picChg chg="mod">
          <ac:chgData name="Shoko Kakuda" userId="40706642-bbdd-4be4-a46a-1d3174691c72" providerId="ADAL" clId="{6653F858-4035-430F-B7E5-8519C0036717}" dt="2022-01-07T08:44:18.472" v="4545" actId="1038"/>
          <ac:picMkLst>
            <pc:docMk/>
            <pc:sldMk cId="2514555890" sldId="328"/>
            <ac:picMk id="9" creationId="{00000000-0000-0000-0000-000000000000}"/>
          </ac:picMkLst>
        </pc:picChg>
      </pc:sldChg>
      <pc:sldChg chg="addSp modSp add mod">
        <pc:chgData name="Shoko Kakuda" userId="40706642-bbdd-4be4-a46a-1d3174691c72" providerId="ADAL" clId="{6653F858-4035-430F-B7E5-8519C0036717}" dt="2022-01-07T08:49:52.397" v="4715" actId="1076"/>
        <pc:sldMkLst>
          <pc:docMk/>
          <pc:sldMk cId="2068637444" sldId="329"/>
        </pc:sldMkLst>
        <pc:spChg chg="add mod">
          <ac:chgData name="Shoko Kakuda" userId="40706642-bbdd-4be4-a46a-1d3174691c72" providerId="ADAL" clId="{6653F858-4035-430F-B7E5-8519C0036717}" dt="2022-01-07T08:48:38.482" v="4674" actId="1038"/>
          <ac:spMkLst>
            <pc:docMk/>
            <pc:sldMk cId="2068637444" sldId="329"/>
            <ac:spMk id="10" creationId="{24B654D1-567B-415C-BB20-57F1C2DAA02C}"/>
          </ac:spMkLst>
        </pc:spChg>
        <pc:spChg chg="add mod">
          <ac:chgData name="Shoko Kakuda" userId="40706642-bbdd-4be4-a46a-1d3174691c72" providerId="ADAL" clId="{6653F858-4035-430F-B7E5-8519C0036717}" dt="2022-01-07T08:48:42.305" v="4676" actId="1076"/>
          <ac:spMkLst>
            <pc:docMk/>
            <pc:sldMk cId="2068637444" sldId="329"/>
            <ac:spMk id="11" creationId="{F5E997D6-31CB-4B7D-8F3B-5B5846F0A76C}"/>
          </ac:spMkLst>
        </pc:spChg>
        <pc:spChg chg="add mod">
          <ac:chgData name="Shoko Kakuda" userId="40706642-bbdd-4be4-a46a-1d3174691c72" providerId="ADAL" clId="{6653F858-4035-430F-B7E5-8519C0036717}" dt="2022-01-07T08:48:48.866" v="4684" actId="1035"/>
          <ac:spMkLst>
            <pc:docMk/>
            <pc:sldMk cId="2068637444" sldId="329"/>
            <ac:spMk id="13" creationId="{ED9B3452-5DA2-48AB-8BFE-FA85DFDA3937}"/>
          </ac:spMkLst>
        </pc:spChg>
        <pc:spChg chg="add mod">
          <ac:chgData name="Shoko Kakuda" userId="40706642-bbdd-4be4-a46a-1d3174691c72" providerId="ADAL" clId="{6653F858-4035-430F-B7E5-8519C0036717}" dt="2022-01-07T08:48:57.044" v="4687" actId="14100"/>
          <ac:spMkLst>
            <pc:docMk/>
            <pc:sldMk cId="2068637444" sldId="329"/>
            <ac:spMk id="14" creationId="{88816C67-4A50-4C82-9433-B62590F5688C}"/>
          </ac:spMkLst>
        </pc:spChg>
        <pc:spChg chg="add mod">
          <ac:chgData name="Shoko Kakuda" userId="40706642-bbdd-4be4-a46a-1d3174691c72" providerId="ADAL" clId="{6653F858-4035-430F-B7E5-8519C0036717}" dt="2022-01-07T08:49:07.233" v="4690" actId="14100"/>
          <ac:spMkLst>
            <pc:docMk/>
            <pc:sldMk cId="2068637444" sldId="329"/>
            <ac:spMk id="15" creationId="{8E89AF6A-C6FB-44A3-ACDB-5D8B4830F05B}"/>
          </ac:spMkLst>
        </pc:spChg>
        <pc:spChg chg="add mod">
          <ac:chgData name="Shoko Kakuda" userId="40706642-bbdd-4be4-a46a-1d3174691c72" providerId="ADAL" clId="{6653F858-4035-430F-B7E5-8519C0036717}" dt="2022-01-07T08:49:11.473" v="4692" actId="1076"/>
          <ac:spMkLst>
            <pc:docMk/>
            <pc:sldMk cId="2068637444" sldId="329"/>
            <ac:spMk id="16" creationId="{42E12F59-2695-4D8C-B00B-1E6933888747}"/>
          </ac:spMkLst>
        </pc:spChg>
        <pc:spChg chg="add mod">
          <ac:chgData name="Shoko Kakuda" userId="40706642-bbdd-4be4-a46a-1d3174691c72" providerId="ADAL" clId="{6653F858-4035-430F-B7E5-8519C0036717}" dt="2022-01-07T08:49:22.498" v="4696" actId="14100"/>
          <ac:spMkLst>
            <pc:docMk/>
            <pc:sldMk cId="2068637444" sldId="329"/>
            <ac:spMk id="17" creationId="{2E0A12CF-31A5-45CB-A6F4-442D09B2DAFF}"/>
          </ac:spMkLst>
        </pc:spChg>
        <pc:spChg chg="add mod">
          <ac:chgData name="Shoko Kakuda" userId="40706642-bbdd-4be4-a46a-1d3174691c72" providerId="ADAL" clId="{6653F858-4035-430F-B7E5-8519C0036717}" dt="2022-01-07T08:49:37.781" v="4704" actId="1038"/>
          <ac:spMkLst>
            <pc:docMk/>
            <pc:sldMk cId="2068637444" sldId="329"/>
            <ac:spMk id="18" creationId="{64EFA58F-DFDE-4E4A-8953-548382303F7B}"/>
          </ac:spMkLst>
        </pc:spChg>
        <pc:spChg chg="add mod">
          <ac:chgData name="Shoko Kakuda" userId="40706642-bbdd-4be4-a46a-1d3174691c72" providerId="ADAL" clId="{6653F858-4035-430F-B7E5-8519C0036717}" dt="2022-01-07T08:49:47.545" v="4713" actId="1036"/>
          <ac:spMkLst>
            <pc:docMk/>
            <pc:sldMk cId="2068637444" sldId="329"/>
            <ac:spMk id="19" creationId="{2974CF8F-0F2E-468F-9B71-A2617642CFE1}"/>
          </ac:spMkLst>
        </pc:spChg>
        <pc:spChg chg="add mod">
          <ac:chgData name="Shoko Kakuda" userId="40706642-bbdd-4be4-a46a-1d3174691c72" providerId="ADAL" clId="{6653F858-4035-430F-B7E5-8519C0036717}" dt="2022-01-07T08:49:52.397" v="4715" actId="1076"/>
          <ac:spMkLst>
            <pc:docMk/>
            <pc:sldMk cId="2068637444" sldId="329"/>
            <ac:spMk id="20" creationId="{DF8D56BF-DAAE-430D-972B-3280EA07BA9E}"/>
          </ac:spMkLst>
        </pc:spChg>
      </pc:sldChg>
      <pc:sldChg chg="addSp delSp modSp add mod delAnim">
        <pc:chgData name="Shoko Kakuda" userId="40706642-bbdd-4be4-a46a-1d3174691c72" providerId="ADAL" clId="{6653F858-4035-430F-B7E5-8519C0036717}" dt="2022-01-07T08:48:01.298" v="4657" actId="14100"/>
        <pc:sldMkLst>
          <pc:docMk/>
          <pc:sldMk cId="4257331845" sldId="330"/>
        </pc:sldMkLst>
        <pc:spChg chg="add del mod">
          <ac:chgData name="Shoko Kakuda" userId="40706642-bbdd-4be4-a46a-1d3174691c72" providerId="ADAL" clId="{6653F858-4035-430F-B7E5-8519C0036717}" dt="2022-01-07T08:45:02.689" v="4556" actId="478"/>
          <ac:spMkLst>
            <pc:docMk/>
            <pc:sldMk cId="4257331845" sldId="330"/>
            <ac:spMk id="3" creationId="{49DA6CA5-90BF-43F5-BE26-85E3D62C7D92}"/>
          </ac:spMkLst>
        </pc:spChg>
        <pc:picChg chg="del">
          <ac:chgData name="Shoko Kakuda" userId="40706642-bbdd-4be4-a46a-1d3174691c72" providerId="ADAL" clId="{6653F858-4035-430F-B7E5-8519C0036717}" dt="2022-01-07T08:44:49.629" v="4551" actId="478"/>
          <ac:picMkLst>
            <pc:docMk/>
            <pc:sldMk cId="4257331845" sldId="330"/>
            <ac:picMk id="4" creationId="{7143CB44-18CC-49DF-B59F-E456C22088CE}"/>
          </ac:picMkLst>
        </pc:picChg>
        <pc:picChg chg="del">
          <ac:chgData name="Shoko Kakuda" userId="40706642-bbdd-4be4-a46a-1d3174691c72" providerId="ADAL" clId="{6653F858-4035-430F-B7E5-8519C0036717}" dt="2022-01-07T08:47:35.120" v="4561" actId="478"/>
          <ac:picMkLst>
            <pc:docMk/>
            <pc:sldMk cId="4257331845" sldId="330"/>
            <ac:picMk id="5" creationId="{00000000-0000-0000-0000-000000000000}"/>
          </ac:picMkLst>
        </pc:picChg>
        <pc:picChg chg="del mod">
          <ac:chgData name="Shoko Kakuda" userId="40706642-bbdd-4be4-a46a-1d3174691c72" providerId="ADAL" clId="{6653F858-4035-430F-B7E5-8519C0036717}" dt="2022-01-07T08:44:48.112" v="4550" actId="478"/>
          <ac:picMkLst>
            <pc:docMk/>
            <pc:sldMk cId="4257331845" sldId="330"/>
            <ac:picMk id="6" creationId="{4A7482BC-6E5B-46DF-8CB8-1C88385573EC}"/>
          </ac:picMkLst>
        </pc:picChg>
        <pc:picChg chg="del">
          <ac:chgData name="Shoko Kakuda" userId="40706642-bbdd-4be4-a46a-1d3174691c72" providerId="ADAL" clId="{6653F858-4035-430F-B7E5-8519C0036717}" dt="2022-01-07T08:44:58.435" v="4554" actId="478"/>
          <ac:picMkLst>
            <pc:docMk/>
            <pc:sldMk cId="4257331845" sldId="330"/>
            <ac:picMk id="8" creationId="{00000000-0000-0000-0000-000000000000}"/>
          </ac:picMkLst>
        </pc:picChg>
        <pc:picChg chg="del">
          <ac:chgData name="Shoko Kakuda" userId="40706642-bbdd-4be4-a46a-1d3174691c72" providerId="ADAL" clId="{6653F858-4035-430F-B7E5-8519C0036717}" dt="2022-01-07T08:44:59.370" v="4555" actId="478"/>
          <ac:picMkLst>
            <pc:docMk/>
            <pc:sldMk cId="4257331845" sldId="330"/>
            <ac:picMk id="9" creationId="{00000000-0000-0000-0000-000000000000}"/>
          </ac:picMkLst>
        </pc:picChg>
        <pc:picChg chg="add mod">
          <ac:chgData name="Shoko Kakuda" userId="40706642-bbdd-4be4-a46a-1d3174691c72" providerId="ADAL" clId="{6653F858-4035-430F-B7E5-8519C0036717}" dt="2022-01-07T08:48:01.298" v="4657" actId="14100"/>
          <ac:picMkLst>
            <pc:docMk/>
            <pc:sldMk cId="4257331845" sldId="330"/>
            <ac:picMk id="10" creationId="{95B0A56B-B5AD-458F-B10C-5679FFCA639E}"/>
          </ac:picMkLst>
        </pc:picChg>
        <pc:picChg chg="add mod">
          <ac:chgData name="Shoko Kakuda" userId="40706642-bbdd-4be4-a46a-1d3174691c72" providerId="ADAL" clId="{6653F858-4035-430F-B7E5-8519C0036717}" dt="2022-01-07T08:47:52.416" v="4655" actId="1076"/>
          <ac:picMkLst>
            <pc:docMk/>
            <pc:sldMk cId="4257331845" sldId="330"/>
            <ac:picMk id="11" creationId="{6CE23E96-16D7-4E8B-A868-63301EE49FF9}"/>
          </ac:picMkLst>
        </pc:picChg>
      </pc:sldChg>
      <pc:sldChg chg="addSp modSp add mod">
        <pc:chgData name="Shoko Kakuda" userId="40706642-bbdd-4be4-a46a-1d3174691c72" providerId="ADAL" clId="{6653F858-4035-430F-B7E5-8519C0036717}" dt="2022-01-10T04:08:21.720" v="4981" actId="1035"/>
        <pc:sldMkLst>
          <pc:docMk/>
          <pc:sldMk cId="543459039" sldId="331"/>
        </pc:sldMkLst>
        <pc:spChg chg="add mod">
          <ac:chgData name="Shoko Kakuda" userId="40706642-bbdd-4be4-a46a-1d3174691c72" providerId="ADAL" clId="{6653F858-4035-430F-B7E5-8519C0036717}" dt="2022-01-10T04:07:02.020" v="4869" actId="1076"/>
          <ac:spMkLst>
            <pc:docMk/>
            <pc:sldMk cId="543459039" sldId="331"/>
            <ac:spMk id="2" creationId="{12A96CA0-B1F6-44FE-8031-61366629271F}"/>
          </ac:spMkLst>
        </pc:spChg>
        <pc:spChg chg="add mod">
          <ac:chgData name="Shoko Kakuda" userId="40706642-bbdd-4be4-a46a-1d3174691c72" providerId="ADAL" clId="{6653F858-4035-430F-B7E5-8519C0036717}" dt="2022-01-10T04:07:12.034" v="4871" actId="1076"/>
          <ac:spMkLst>
            <pc:docMk/>
            <pc:sldMk cId="543459039" sldId="331"/>
            <ac:spMk id="9" creationId="{27ACE0BA-07D1-4210-90D7-3DD9E14372CA}"/>
          </ac:spMkLst>
        </pc:spChg>
        <pc:spChg chg="add mod">
          <ac:chgData name="Shoko Kakuda" userId="40706642-bbdd-4be4-a46a-1d3174691c72" providerId="ADAL" clId="{6653F858-4035-430F-B7E5-8519C0036717}" dt="2022-01-10T04:07:30.474" v="4880" actId="1076"/>
          <ac:spMkLst>
            <pc:docMk/>
            <pc:sldMk cId="543459039" sldId="331"/>
            <ac:spMk id="10" creationId="{F4E4845E-60F0-422D-841C-A0D8613DBF46}"/>
          </ac:spMkLst>
        </pc:spChg>
        <pc:spChg chg="add mod">
          <ac:chgData name="Shoko Kakuda" userId="40706642-bbdd-4be4-a46a-1d3174691c72" providerId="ADAL" clId="{6653F858-4035-430F-B7E5-8519C0036717}" dt="2022-01-10T04:08:21.720" v="4981" actId="1035"/>
          <ac:spMkLst>
            <pc:docMk/>
            <pc:sldMk cId="543459039" sldId="331"/>
            <ac:spMk id="11" creationId="{0E02478C-2870-43B1-A6AE-C8E2E78F565E}"/>
          </ac:spMkLst>
        </pc:spChg>
        <pc:picChg chg="mod">
          <ac:chgData name="Shoko Kakuda" userId="40706642-bbdd-4be4-a46a-1d3174691c72" providerId="ADAL" clId="{6653F858-4035-430F-B7E5-8519C0036717}" dt="2022-01-10T04:06:56.827" v="4868" actId="1076"/>
          <ac:picMkLst>
            <pc:docMk/>
            <pc:sldMk cId="543459039" sldId="331"/>
            <ac:picMk id="7" creationId="{FD640699-1F66-401E-B582-DBBD8E77F2D8}"/>
          </ac:picMkLst>
        </pc:picChg>
        <pc:picChg chg="add mod">
          <ac:chgData name="Shoko Kakuda" userId="40706642-bbdd-4be4-a46a-1d3174691c72" providerId="ADAL" clId="{6653F858-4035-430F-B7E5-8519C0036717}" dt="2022-01-10T04:05:57.264" v="4846" actId="1076"/>
          <ac:picMkLst>
            <pc:docMk/>
            <pc:sldMk cId="543459039" sldId="331"/>
            <ac:picMk id="8" creationId="{56C5F843-802A-4E7C-B3A5-81395F1345FA}"/>
          </ac:picMkLst>
        </pc:picChg>
      </pc:sldChg>
    </pc:docChg>
  </pc:docChgLst>
  <pc:docChgLst>
    <pc:chgData name="Keiko Kojima" userId="6899f029-7342-413a-b38b-6a9d55270ecb" providerId="ADAL" clId="{6E93A779-CE1A-4FFC-A10B-8E584E0961E1}"/>
    <pc:docChg chg="undo redo custSel addSld delSld modSld">
      <pc:chgData name="Keiko Kojima" userId="6899f029-7342-413a-b38b-6a9d55270ecb" providerId="ADAL" clId="{6E93A779-CE1A-4FFC-A10B-8E584E0961E1}" dt="2021-05-17T05:05:04.723" v="628" actId="478"/>
      <pc:docMkLst>
        <pc:docMk/>
      </pc:docMkLst>
      <pc:sldChg chg="addSp delSp modSp mod">
        <pc:chgData name="Keiko Kojima" userId="6899f029-7342-413a-b38b-6a9d55270ecb" providerId="ADAL" clId="{6E93A779-CE1A-4FFC-A10B-8E584E0961E1}" dt="2021-05-17T03:44:45.233" v="42" actId="1076"/>
        <pc:sldMkLst>
          <pc:docMk/>
          <pc:sldMk cId="1625383778" sldId="257"/>
        </pc:sldMkLst>
        <pc:spChg chg="del">
          <ac:chgData name="Keiko Kojima" userId="6899f029-7342-413a-b38b-6a9d55270ecb" providerId="ADAL" clId="{6E93A779-CE1A-4FFC-A10B-8E584E0961E1}" dt="2021-05-17T03:35:33.176" v="9" actId="478"/>
          <ac:spMkLst>
            <pc:docMk/>
            <pc:sldMk cId="1625383778" sldId="257"/>
            <ac:spMk id="3" creationId="{00000000-0000-0000-0000-000000000000}"/>
          </ac:spMkLst>
        </pc:spChg>
        <pc:spChg chg="del mod">
          <ac:chgData name="Keiko Kojima" userId="6899f029-7342-413a-b38b-6a9d55270ecb" providerId="ADAL" clId="{6E93A779-CE1A-4FFC-A10B-8E584E0961E1}" dt="2021-05-17T03:35:12.235" v="2" actId="478"/>
          <ac:spMkLst>
            <pc:docMk/>
            <pc:sldMk cId="1625383778" sldId="257"/>
            <ac:spMk id="6" creationId="{A08AC640-D9A2-47ED-91C4-8F608CF542D5}"/>
          </ac:spMkLst>
        </pc:spChg>
        <pc:spChg chg="add mod">
          <ac:chgData name="Keiko Kojima" userId="6899f029-7342-413a-b38b-6a9d55270ecb" providerId="ADAL" clId="{6E93A779-CE1A-4FFC-A10B-8E584E0961E1}" dt="2021-05-17T03:44:45.233" v="42" actId="1076"/>
          <ac:spMkLst>
            <pc:docMk/>
            <pc:sldMk cId="1625383778" sldId="257"/>
            <ac:spMk id="7" creationId="{C9D85EFE-6006-4AFF-AB7E-3F1114A879F2}"/>
          </ac:spMkLst>
        </pc:spChg>
      </pc:sldChg>
      <pc:sldChg chg="addSp delSp modSp mod">
        <pc:chgData name="Keiko Kojima" userId="6899f029-7342-413a-b38b-6a9d55270ecb" providerId="ADAL" clId="{6E93A779-CE1A-4FFC-A10B-8E584E0961E1}" dt="2021-05-17T04:21:35.538" v="315" actId="1076"/>
        <pc:sldMkLst>
          <pc:docMk/>
          <pc:sldMk cId="2437333288" sldId="258"/>
        </pc:sldMkLst>
        <pc:spChg chg="del">
          <ac:chgData name="Keiko Kojima" userId="6899f029-7342-413a-b38b-6a9d55270ecb" providerId="ADAL" clId="{6E93A779-CE1A-4FFC-A10B-8E584E0961E1}" dt="2021-05-17T04:12:54.177" v="260" actId="478"/>
          <ac:spMkLst>
            <pc:docMk/>
            <pc:sldMk cId="2437333288" sldId="258"/>
            <ac:spMk id="2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12:55.908" v="261" actId="478"/>
          <ac:spMkLst>
            <pc:docMk/>
            <pc:sldMk cId="2437333288" sldId="258"/>
            <ac:spMk id="3" creationId="{00000000-0000-0000-0000-000000000000}"/>
          </ac:spMkLst>
        </pc:spChg>
        <pc:spChg chg="add del mod">
          <ac:chgData name="Keiko Kojima" userId="6899f029-7342-413a-b38b-6a9d55270ecb" providerId="ADAL" clId="{6E93A779-CE1A-4FFC-A10B-8E584E0961E1}" dt="2021-05-17T03:43:04.526" v="21"/>
          <ac:spMkLst>
            <pc:docMk/>
            <pc:sldMk cId="2437333288" sldId="258"/>
            <ac:spMk id="9" creationId="{B67443B9-DCE2-46A7-8DAF-24372DEBB602}"/>
          </ac:spMkLst>
        </pc:spChg>
        <pc:spChg chg="del">
          <ac:chgData name="Keiko Kojima" userId="6899f029-7342-413a-b38b-6a9d55270ecb" providerId="ADAL" clId="{6E93A779-CE1A-4FFC-A10B-8E584E0961E1}" dt="2021-05-17T03:43:07.748" v="22" actId="478"/>
          <ac:spMkLst>
            <pc:docMk/>
            <pc:sldMk cId="2437333288" sldId="258"/>
            <ac:spMk id="11" creationId="{3599E099-0167-4C26-B583-148081F0D464}"/>
          </ac:spMkLst>
        </pc:spChg>
        <pc:spChg chg="add mod">
          <ac:chgData name="Keiko Kojima" userId="6899f029-7342-413a-b38b-6a9d55270ecb" providerId="ADAL" clId="{6E93A779-CE1A-4FFC-A10B-8E584E0961E1}" dt="2021-05-17T03:45:09.317" v="50" actId="1076"/>
          <ac:spMkLst>
            <pc:docMk/>
            <pc:sldMk cId="2437333288" sldId="258"/>
            <ac:spMk id="12" creationId="{777C118F-88F1-4141-9463-AEB92D4DBB7D}"/>
          </ac:spMkLst>
        </pc:spChg>
        <pc:picChg chg="mod">
          <ac:chgData name="Keiko Kojima" userId="6899f029-7342-413a-b38b-6a9d55270ecb" providerId="ADAL" clId="{6E93A779-CE1A-4FFC-A10B-8E584E0961E1}" dt="2021-05-17T04:21:35.538" v="315" actId="1076"/>
          <ac:picMkLst>
            <pc:docMk/>
            <pc:sldMk cId="2437333288" sldId="258"/>
            <ac:picMk id="6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21:32.650" v="314" actId="1076"/>
          <ac:picMkLst>
            <pc:docMk/>
            <pc:sldMk cId="2437333288" sldId="258"/>
            <ac:picMk id="10" creationId="{87DC3BBB-FA54-4F97-9849-7CE15EA717B8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21:46.288" v="318" actId="1076"/>
        <pc:sldMkLst>
          <pc:docMk/>
          <pc:sldMk cId="1429703046" sldId="259"/>
        </pc:sldMkLst>
        <pc:spChg chg="add del">
          <ac:chgData name="Keiko Kojima" userId="6899f029-7342-413a-b38b-6a9d55270ecb" providerId="ADAL" clId="{6E93A779-CE1A-4FFC-A10B-8E584E0961E1}" dt="2021-05-17T03:43:29.190" v="30" actId="478"/>
          <ac:spMkLst>
            <pc:docMk/>
            <pc:sldMk cId="1429703046" sldId="259"/>
            <ac:spMk id="2" creationId="{00000000-0000-0000-0000-000000000000}"/>
          </ac:spMkLst>
        </pc:spChg>
        <pc:spChg chg="add del mod">
          <ac:chgData name="Keiko Kojima" userId="6899f029-7342-413a-b38b-6a9d55270ecb" providerId="ADAL" clId="{6E93A779-CE1A-4FFC-A10B-8E584E0961E1}" dt="2021-05-17T03:43:21.213" v="28"/>
          <ac:spMkLst>
            <pc:docMk/>
            <pc:sldMk cId="1429703046" sldId="259"/>
            <ac:spMk id="8" creationId="{E95AB76A-A807-4D07-8483-D86D3FEF46BC}"/>
          </ac:spMkLst>
        </pc:spChg>
        <pc:spChg chg="add mod">
          <ac:chgData name="Keiko Kojima" userId="6899f029-7342-413a-b38b-6a9d55270ecb" providerId="ADAL" clId="{6E93A779-CE1A-4FFC-A10B-8E584E0961E1}" dt="2021-05-17T03:45:31.376" v="56" actId="1076"/>
          <ac:spMkLst>
            <pc:docMk/>
            <pc:sldMk cId="1429703046" sldId="259"/>
            <ac:spMk id="9" creationId="{F7101220-AFFB-4918-9B48-F06080B31207}"/>
          </ac:spMkLst>
        </pc:spChg>
        <pc:spChg chg="del">
          <ac:chgData name="Keiko Kojima" userId="6899f029-7342-413a-b38b-6a9d55270ecb" providerId="ADAL" clId="{6E93A779-CE1A-4FFC-A10B-8E584E0961E1}" dt="2021-05-17T03:43:17.404" v="26" actId="478"/>
          <ac:spMkLst>
            <pc:docMk/>
            <pc:sldMk cId="1429703046" sldId="259"/>
            <ac:spMk id="10" creationId="{21142238-499E-4201-A4C3-B2A4534A6E44}"/>
          </ac:spMkLst>
        </pc:spChg>
        <pc:picChg chg="mod">
          <ac:chgData name="Keiko Kojima" userId="6899f029-7342-413a-b38b-6a9d55270ecb" providerId="ADAL" clId="{6E93A779-CE1A-4FFC-A10B-8E584E0961E1}" dt="2021-05-17T04:21:44.233" v="317" actId="14100"/>
          <ac:picMkLst>
            <pc:docMk/>
            <pc:sldMk cId="1429703046" sldId="259"/>
            <ac:picMk id="5" creationId="{536B6B37-B60F-4100-9E77-29EFF29335D8}"/>
          </ac:picMkLst>
        </pc:picChg>
        <pc:picChg chg="mod">
          <ac:chgData name="Keiko Kojima" userId="6899f029-7342-413a-b38b-6a9d55270ecb" providerId="ADAL" clId="{6E93A779-CE1A-4FFC-A10B-8E584E0961E1}" dt="2021-05-17T04:21:46.288" v="318" actId="1076"/>
          <ac:picMkLst>
            <pc:docMk/>
            <pc:sldMk cId="1429703046" sldId="259"/>
            <ac:picMk id="7" creationId="{00000000-0000-0000-0000-000000000000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21:28.536" v="312" actId="1076"/>
        <pc:sldMkLst>
          <pc:docMk/>
          <pc:sldMk cId="2685324390" sldId="260"/>
        </pc:sldMkLst>
        <pc:spChg chg="add mod">
          <ac:chgData name="Keiko Kojima" userId="6899f029-7342-413a-b38b-6a9d55270ecb" providerId="ADAL" clId="{6E93A779-CE1A-4FFC-A10B-8E584E0961E1}" dt="2021-05-17T03:45:20.223" v="53" actId="1076"/>
          <ac:spMkLst>
            <pc:docMk/>
            <pc:sldMk cId="2685324390" sldId="260"/>
            <ac:spMk id="8" creationId="{16D9E523-AFFB-4705-9BC5-0BB304BBF187}"/>
          </ac:spMkLst>
        </pc:spChg>
        <pc:spChg chg="del">
          <ac:chgData name="Keiko Kojima" userId="6899f029-7342-413a-b38b-6a9d55270ecb" providerId="ADAL" clId="{6E93A779-CE1A-4FFC-A10B-8E584E0961E1}" dt="2021-05-17T03:43:12.660" v="24" actId="478"/>
          <ac:spMkLst>
            <pc:docMk/>
            <pc:sldMk cId="2685324390" sldId="260"/>
            <ac:spMk id="10" creationId="{17198A1D-29B9-4BBC-A6FB-B285DD7AF3E9}"/>
          </ac:spMkLst>
        </pc:spChg>
        <pc:picChg chg="mod">
          <ac:chgData name="Keiko Kojima" userId="6899f029-7342-413a-b38b-6a9d55270ecb" providerId="ADAL" clId="{6E93A779-CE1A-4FFC-A10B-8E584E0961E1}" dt="2021-05-17T04:21:28.536" v="312" actId="1076"/>
          <ac:picMkLst>
            <pc:docMk/>
            <pc:sldMk cId="2685324390" sldId="260"/>
            <ac:picMk id="6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21:26.412" v="311" actId="1076"/>
          <ac:picMkLst>
            <pc:docMk/>
            <pc:sldMk cId="2685324390" sldId="260"/>
            <ac:picMk id="9" creationId="{079593D4-29BC-4AF5-B492-E38DAA04B335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34:55.711" v="376" actId="1076"/>
        <pc:sldMkLst>
          <pc:docMk/>
          <pc:sldMk cId="3409806790" sldId="261"/>
        </pc:sldMkLst>
        <pc:spChg chg="add mod">
          <ac:chgData name="Keiko Kojima" userId="6899f029-7342-413a-b38b-6a9d55270ecb" providerId="ADAL" clId="{6E93A779-CE1A-4FFC-A10B-8E584E0961E1}" dt="2021-05-17T03:45:44.052" v="59" actId="1076"/>
          <ac:spMkLst>
            <pc:docMk/>
            <pc:sldMk cId="3409806790" sldId="261"/>
            <ac:spMk id="13" creationId="{6B02E400-B086-436F-B586-A214C349DE5C}"/>
          </ac:spMkLst>
        </pc:spChg>
        <pc:spChg chg="del">
          <ac:chgData name="Keiko Kojima" userId="6899f029-7342-413a-b38b-6a9d55270ecb" providerId="ADAL" clId="{6E93A779-CE1A-4FFC-A10B-8E584E0961E1}" dt="2021-05-17T03:43:35.484" v="31" actId="478"/>
          <ac:spMkLst>
            <pc:docMk/>
            <pc:sldMk cId="3409806790" sldId="261"/>
            <ac:spMk id="14" creationId="{624661F0-AE05-4CF4-9B18-C7C825C83D47}"/>
          </ac:spMkLst>
        </pc:spChg>
        <pc:picChg chg="mod modCrop">
          <ac:chgData name="Keiko Kojima" userId="6899f029-7342-413a-b38b-6a9d55270ecb" providerId="ADAL" clId="{6E93A779-CE1A-4FFC-A10B-8E584E0961E1}" dt="2021-05-17T04:28:29.081" v="350" actId="732"/>
          <ac:picMkLst>
            <pc:docMk/>
            <pc:sldMk cId="3409806790" sldId="261"/>
            <ac:picMk id="5" creationId="{414FEC1D-3523-4EDD-BA4A-DBB75CC43E1B}"/>
          </ac:picMkLst>
        </pc:picChg>
        <pc:picChg chg="mod">
          <ac:chgData name="Keiko Kojima" userId="6899f029-7342-413a-b38b-6a9d55270ecb" providerId="ADAL" clId="{6E93A779-CE1A-4FFC-A10B-8E584E0961E1}" dt="2021-05-17T04:27:41.345" v="347" actId="1076"/>
          <ac:picMkLst>
            <pc:docMk/>
            <pc:sldMk cId="3409806790" sldId="261"/>
            <ac:picMk id="17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34:35.911" v="369" actId="1076"/>
          <ac:picMkLst>
            <pc:docMk/>
            <pc:sldMk cId="3409806790" sldId="261"/>
            <ac:picMk id="18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34:40.161" v="370" actId="1076"/>
          <ac:picMkLst>
            <pc:docMk/>
            <pc:sldMk cId="3409806790" sldId="261"/>
            <ac:picMk id="19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34:44.185" v="372" actId="1076"/>
          <ac:picMkLst>
            <pc:docMk/>
            <pc:sldMk cId="3409806790" sldId="261"/>
            <ac:picMk id="20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34:48.113" v="373" actId="1076"/>
          <ac:picMkLst>
            <pc:docMk/>
            <pc:sldMk cId="3409806790" sldId="261"/>
            <ac:picMk id="21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34:51.129" v="374" actId="1076"/>
          <ac:picMkLst>
            <pc:docMk/>
            <pc:sldMk cId="3409806790" sldId="261"/>
            <ac:picMk id="22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34:53.342" v="375" actId="1076"/>
          <ac:picMkLst>
            <pc:docMk/>
            <pc:sldMk cId="3409806790" sldId="261"/>
            <ac:picMk id="24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34:55.711" v="376" actId="1076"/>
          <ac:picMkLst>
            <pc:docMk/>
            <pc:sldMk cId="3409806790" sldId="261"/>
            <ac:picMk id="25" creationId="{00000000-0000-0000-0000-000000000000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14:23.420" v="272" actId="1076"/>
        <pc:sldMkLst>
          <pc:docMk/>
          <pc:sldMk cId="4132653904" sldId="262"/>
        </pc:sldMkLst>
        <pc:spChg chg="del">
          <ac:chgData name="Keiko Kojima" userId="6899f029-7342-413a-b38b-6a9d55270ecb" providerId="ADAL" clId="{6E93A779-CE1A-4FFC-A10B-8E584E0961E1}" dt="2021-05-17T04:14:14.623" v="270" actId="478"/>
          <ac:spMkLst>
            <pc:docMk/>
            <pc:sldMk cId="4132653904" sldId="262"/>
            <ac:spMk id="3" creationId="{00000000-0000-0000-0000-000000000000}"/>
          </ac:spMkLst>
        </pc:spChg>
        <pc:spChg chg="add mod">
          <ac:chgData name="Keiko Kojima" userId="6899f029-7342-413a-b38b-6a9d55270ecb" providerId="ADAL" clId="{6E93A779-CE1A-4FFC-A10B-8E584E0961E1}" dt="2021-05-17T04:01:36.409" v="71" actId="20577"/>
          <ac:spMkLst>
            <pc:docMk/>
            <pc:sldMk cId="4132653904" sldId="262"/>
            <ac:spMk id="14" creationId="{446C8644-DC35-4448-ABA5-5B856EF17BAB}"/>
          </ac:spMkLst>
        </pc:spChg>
        <pc:spChg chg="del">
          <ac:chgData name="Keiko Kojima" userId="6899f029-7342-413a-b38b-6a9d55270ecb" providerId="ADAL" clId="{6E93A779-CE1A-4FFC-A10B-8E584E0961E1}" dt="2021-05-17T04:01:16.785" v="64" actId="478"/>
          <ac:spMkLst>
            <pc:docMk/>
            <pc:sldMk cId="4132653904" sldId="262"/>
            <ac:spMk id="16" creationId="{A69B50FA-220B-4061-8D5C-62D4C2765F9A}"/>
          </ac:spMkLst>
        </pc:spChg>
        <pc:picChg chg="mod">
          <ac:chgData name="Keiko Kojima" userId="6899f029-7342-413a-b38b-6a9d55270ecb" providerId="ADAL" clId="{6E93A779-CE1A-4FFC-A10B-8E584E0961E1}" dt="2021-05-17T04:14:23.420" v="272" actId="1076"/>
          <ac:picMkLst>
            <pc:docMk/>
            <pc:sldMk cId="4132653904" sldId="262"/>
            <ac:picMk id="5" creationId="{550BCC2D-52A1-4E16-8DDF-AED527EDE13C}"/>
          </ac:picMkLst>
        </pc:picChg>
      </pc:sldChg>
      <pc:sldChg chg="addSp delSp modSp del mod">
        <pc:chgData name="Keiko Kojima" userId="6899f029-7342-413a-b38b-6a9d55270ecb" providerId="ADAL" clId="{6E93A779-CE1A-4FFC-A10B-8E584E0961E1}" dt="2021-05-17T04:29:09.630" v="356" actId="2696"/>
        <pc:sldMkLst>
          <pc:docMk/>
          <pc:sldMk cId="761671966" sldId="263"/>
        </pc:sldMkLst>
        <pc:spChg chg="add mod">
          <ac:chgData name="Keiko Kojima" userId="6899f029-7342-413a-b38b-6a9d55270ecb" providerId="ADAL" clId="{6E93A779-CE1A-4FFC-A10B-8E584E0961E1}" dt="2021-05-17T04:01:43.610" v="73" actId="20577"/>
          <ac:spMkLst>
            <pc:docMk/>
            <pc:sldMk cId="761671966" sldId="263"/>
            <ac:spMk id="23" creationId="{30CF3F4A-8FD4-4CC1-A75F-D798F39D32A1}"/>
          </ac:spMkLst>
        </pc:spChg>
        <pc:spChg chg="del">
          <ac:chgData name="Keiko Kojima" userId="6899f029-7342-413a-b38b-6a9d55270ecb" providerId="ADAL" clId="{6E93A779-CE1A-4FFC-A10B-8E584E0961E1}" dt="2021-05-17T04:01:05.123" v="60" actId="478"/>
          <ac:spMkLst>
            <pc:docMk/>
            <pc:sldMk cId="761671966" sldId="263"/>
            <ac:spMk id="26" creationId="{BB885C0C-EE4D-4125-B529-BFCA37D2465A}"/>
          </ac:spMkLst>
        </pc:spChg>
        <pc:picChg chg="mod">
          <ac:chgData name="Keiko Kojima" userId="6899f029-7342-413a-b38b-6a9d55270ecb" providerId="ADAL" clId="{6E93A779-CE1A-4FFC-A10B-8E584E0961E1}" dt="2021-05-17T04:28:46.324" v="352" actId="1076"/>
          <ac:picMkLst>
            <pc:docMk/>
            <pc:sldMk cId="761671966" sldId="263"/>
            <ac:picMk id="5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28:46.324" v="352" actId="1076"/>
          <ac:picMkLst>
            <pc:docMk/>
            <pc:sldMk cId="761671966" sldId="263"/>
            <ac:picMk id="6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28:46.324" v="352" actId="1076"/>
          <ac:picMkLst>
            <pc:docMk/>
            <pc:sldMk cId="761671966" sldId="263"/>
            <ac:picMk id="7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28:46.324" v="352" actId="1076"/>
          <ac:picMkLst>
            <pc:docMk/>
            <pc:sldMk cId="761671966" sldId="263"/>
            <ac:picMk id="8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28:46.324" v="352" actId="1076"/>
          <ac:picMkLst>
            <pc:docMk/>
            <pc:sldMk cId="761671966" sldId="263"/>
            <ac:picMk id="9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28:46.324" v="352" actId="1076"/>
          <ac:picMkLst>
            <pc:docMk/>
            <pc:sldMk cId="761671966" sldId="263"/>
            <ac:picMk id="10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13:43.807" v="264" actId="14100"/>
          <ac:picMkLst>
            <pc:docMk/>
            <pc:sldMk cId="761671966" sldId="263"/>
            <ac:picMk id="11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22:27.646" v="319" actId="1076"/>
          <ac:picMkLst>
            <pc:docMk/>
            <pc:sldMk cId="761671966" sldId="263"/>
            <ac:picMk id="12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22:31.006" v="320" actId="1076"/>
          <ac:picMkLst>
            <pc:docMk/>
            <pc:sldMk cId="761671966" sldId="263"/>
            <ac:picMk id="13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13:43.807" v="264" actId="14100"/>
          <ac:picMkLst>
            <pc:docMk/>
            <pc:sldMk cId="761671966" sldId="263"/>
            <ac:picMk id="14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13:35.641" v="263" actId="14100"/>
          <ac:picMkLst>
            <pc:docMk/>
            <pc:sldMk cId="761671966" sldId="263"/>
            <ac:picMk id="15" creationId="{D8652541-1A96-498C-B662-01A916C65E06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23:12.982" v="321" actId="1076"/>
        <pc:sldMkLst>
          <pc:docMk/>
          <pc:sldMk cId="2276732787" sldId="264"/>
        </pc:sldMkLst>
        <pc:spChg chg="del">
          <ac:chgData name="Keiko Kojima" userId="6899f029-7342-413a-b38b-6a9d55270ecb" providerId="ADAL" clId="{6E93A779-CE1A-4FFC-A10B-8E584E0961E1}" dt="2021-05-17T04:14:30.173" v="273" actId="478"/>
          <ac:spMkLst>
            <pc:docMk/>
            <pc:sldMk cId="2276732787" sldId="264"/>
            <ac:spMk id="2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01:53.652" v="74" actId="478"/>
          <ac:spMkLst>
            <pc:docMk/>
            <pc:sldMk cId="2276732787" sldId="264"/>
            <ac:spMk id="8" creationId="{2776809E-7F8B-4164-A77B-302883E00661}"/>
          </ac:spMkLst>
        </pc:spChg>
        <pc:spChg chg="add mod">
          <ac:chgData name="Keiko Kojima" userId="6899f029-7342-413a-b38b-6a9d55270ecb" providerId="ADAL" clId="{6E93A779-CE1A-4FFC-A10B-8E584E0961E1}" dt="2021-05-17T04:01:55.679" v="75"/>
          <ac:spMkLst>
            <pc:docMk/>
            <pc:sldMk cId="2276732787" sldId="264"/>
            <ac:spMk id="9" creationId="{8F9F003C-EA7B-4ABC-9A0B-9B8875092553}"/>
          </ac:spMkLst>
        </pc:spChg>
        <pc:picChg chg="mod">
          <ac:chgData name="Keiko Kojima" userId="6899f029-7342-413a-b38b-6a9d55270ecb" providerId="ADAL" clId="{6E93A779-CE1A-4FFC-A10B-8E584E0961E1}" dt="2021-05-17T04:23:12.982" v="321" actId="1076"/>
          <ac:picMkLst>
            <pc:docMk/>
            <pc:sldMk cId="2276732787" sldId="264"/>
            <ac:picMk id="4" creationId="{00000000-0000-0000-0000-000000000000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14:36.892" v="275" actId="478"/>
        <pc:sldMkLst>
          <pc:docMk/>
          <pc:sldMk cId="1466488308" sldId="265"/>
        </pc:sldMkLst>
        <pc:spChg chg="del">
          <ac:chgData name="Keiko Kojima" userId="6899f029-7342-413a-b38b-6a9d55270ecb" providerId="ADAL" clId="{6E93A779-CE1A-4FFC-A10B-8E584E0961E1}" dt="2021-05-17T04:14:35.007" v="274" actId="478"/>
          <ac:spMkLst>
            <pc:docMk/>
            <pc:sldMk cId="1466488308" sldId="265"/>
            <ac:spMk id="2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14:36.892" v="275" actId="478"/>
          <ac:spMkLst>
            <pc:docMk/>
            <pc:sldMk cId="1466488308" sldId="265"/>
            <ac:spMk id="3" creationId="{00000000-0000-0000-0000-000000000000}"/>
          </ac:spMkLst>
        </pc:spChg>
        <pc:spChg chg="add mod">
          <ac:chgData name="Keiko Kojima" userId="6899f029-7342-413a-b38b-6a9d55270ecb" providerId="ADAL" clId="{6E93A779-CE1A-4FFC-A10B-8E584E0961E1}" dt="2021-05-17T04:02:00.610" v="77"/>
          <ac:spMkLst>
            <pc:docMk/>
            <pc:sldMk cId="1466488308" sldId="265"/>
            <ac:spMk id="13" creationId="{E8D6D8C1-6FC7-4AF0-BD8C-8629D61EB2E1}"/>
          </ac:spMkLst>
        </pc:spChg>
        <pc:spChg chg="del">
          <ac:chgData name="Keiko Kojima" userId="6899f029-7342-413a-b38b-6a9d55270ecb" providerId="ADAL" clId="{6E93A779-CE1A-4FFC-A10B-8E584E0961E1}" dt="2021-05-17T04:01:58.815" v="76" actId="478"/>
          <ac:spMkLst>
            <pc:docMk/>
            <pc:sldMk cId="1466488308" sldId="265"/>
            <ac:spMk id="15" creationId="{92CD68D3-5613-48B0-A9A7-366197EF4800}"/>
          </ac:spMkLst>
        </pc:spChg>
      </pc:sldChg>
      <pc:sldChg chg="addSp delSp modSp mod">
        <pc:chgData name="Keiko Kojima" userId="6899f029-7342-413a-b38b-6a9d55270ecb" providerId="ADAL" clId="{6E93A779-CE1A-4FFC-A10B-8E584E0961E1}" dt="2021-05-17T04:36:51.264" v="393" actId="1076"/>
        <pc:sldMkLst>
          <pc:docMk/>
          <pc:sldMk cId="615744253" sldId="266"/>
        </pc:sldMkLst>
        <pc:spChg chg="del">
          <ac:chgData name="Keiko Kojima" userId="6899f029-7342-413a-b38b-6a9d55270ecb" providerId="ADAL" clId="{6E93A779-CE1A-4FFC-A10B-8E584E0961E1}" dt="2021-05-17T04:14:52.185" v="277" actId="478"/>
          <ac:spMkLst>
            <pc:docMk/>
            <pc:sldMk cId="615744253" sldId="266"/>
            <ac:spMk id="2" creationId="{00000000-0000-0000-0000-000000000000}"/>
          </ac:spMkLst>
        </pc:spChg>
        <pc:spChg chg="add mod">
          <ac:chgData name="Keiko Kojima" userId="6899f029-7342-413a-b38b-6a9d55270ecb" providerId="ADAL" clId="{6E93A779-CE1A-4FFC-A10B-8E584E0961E1}" dt="2021-05-17T04:03:29.254" v="98" actId="20577"/>
          <ac:spMkLst>
            <pc:docMk/>
            <pc:sldMk cId="615744253" sldId="266"/>
            <ac:spMk id="8" creationId="{D4371989-3D64-4E7F-808B-5E6C8AB6C1DB}"/>
          </ac:spMkLst>
        </pc:spChg>
        <pc:spChg chg="del">
          <ac:chgData name="Keiko Kojima" userId="6899f029-7342-413a-b38b-6a9d55270ecb" providerId="ADAL" clId="{6E93A779-CE1A-4FFC-A10B-8E584E0961E1}" dt="2021-05-17T04:03:24.229" v="95" actId="478"/>
          <ac:spMkLst>
            <pc:docMk/>
            <pc:sldMk cId="615744253" sldId="266"/>
            <ac:spMk id="11" creationId="{835938FE-8B37-498B-BC9D-63A443161597}"/>
          </ac:spMkLst>
        </pc:spChg>
        <pc:picChg chg="mod">
          <ac:chgData name="Keiko Kojima" userId="6899f029-7342-413a-b38b-6a9d55270ecb" providerId="ADAL" clId="{6E93A779-CE1A-4FFC-A10B-8E584E0961E1}" dt="2021-05-17T04:36:49.420" v="390" actId="1076"/>
          <ac:picMkLst>
            <pc:docMk/>
            <pc:sldMk cId="615744253" sldId="266"/>
            <ac:picMk id="4" creationId="{24BF0E9E-3EBB-4D3B-B67F-2F405007EB54}"/>
          </ac:picMkLst>
        </pc:picChg>
        <pc:picChg chg="mod">
          <ac:chgData name="Keiko Kojima" userId="6899f029-7342-413a-b38b-6a9d55270ecb" providerId="ADAL" clId="{6E93A779-CE1A-4FFC-A10B-8E584E0961E1}" dt="2021-05-17T04:36:51.264" v="393" actId="1076"/>
          <ac:picMkLst>
            <pc:docMk/>
            <pc:sldMk cId="615744253" sldId="266"/>
            <ac:picMk id="6" creationId="{BCBAE832-4617-40A6-98A8-DE090D305A12}"/>
          </ac:picMkLst>
        </pc:picChg>
        <pc:picChg chg="mod">
          <ac:chgData name="Keiko Kojima" userId="6899f029-7342-413a-b38b-6a9d55270ecb" providerId="ADAL" clId="{6E93A779-CE1A-4FFC-A10B-8E584E0961E1}" dt="2021-05-17T04:36:50.741" v="392" actId="1076"/>
          <ac:picMkLst>
            <pc:docMk/>
            <pc:sldMk cId="615744253" sldId="266"/>
            <ac:picMk id="9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36:50.201" v="391" actId="1076"/>
          <ac:picMkLst>
            <pc:docMk/>
            <pc:sldMk cId="615744253" sldId="266"/>
            <ac:picMk id="10" creationId="{00000000-0000-0000-0000-000000000000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23:47.206" v="323" actId="1076"/>
        <pc:sldMkLst>
          <pc:docMk/>
          <pc:sldMk cId="4147641470" sldId="267"/>
        </pc:sldMkLst>
        <pc:spChg chg="del">
          <ac:chgData name="Keiko Kojima" userId="6899f029-7342-413a-b38b-6a9d55270ecb" providerId="ADAL" clId="{6E93A779-CE1A-4FFC-A10B-8E584E0961E1}" dt="2021-05-17T04:14:48.440" v="276" actId="478"/>
          <ac:spMkLst>
            <pc:docMk/>
            <pc:sldMk cId="4147641470" sldId="267"/>
            <ac:spMk id="3" creationId="{00000000-0000-0000-0000-000000000000}"/>
          </ac:spMkLst>
        </pc:spChg>
        <pc:spChg chg="add del mod">
          <ac:chgData name="Keiko Kojima" userId="6899f029-7342-413a-b38b-6a9d55270ecb" providerId="ADAL" clId="{6E93A779-CE1A-4FFC-A10B-8E584E0961E1}" dt="2021-05-17T04:03:17.725" v="94"/>
          <ac:spMkLst>
            <pc:docMk/>
            <pc:sldMk cId="4147641470" sldId="267"/>
            <ac:spMk id="14" creationId="{1FF11361-BB56-4EDC-A5EC-8C61FD8EAC59}"/>
          </ac:spMkLst>
        </pc:spChg>
        <pc:spChg chg="add del">
          <ac:chgData name="Keiko Kojima" userId="6899f029-7342-413a-b38b-6a9d55270ecb" providerId="ADAL" clId="{6E93A779-CE1A-4FFC-A10B-8E584E0961E1}" dt="2021-05-17T04:03:17.254" v="93" actId="478"/>
          <ac:spMkLst>
            <pc:docMk/>
            <pc:sldMk cId="4147641470" sldId="267"/>
            <ac:spMk id="16" creationId="{5C0A6B59-E42A-4ABB-AF03-A5C8333F4927}"/>
          </ac:spMkLst>
        </pc:spChg>
        <pc:picChg chg="mod">
          <ac:chgData name="Keiko Kojima" userId="6899f029-7342-413a-b38b-6a9d55270ecb" providerId="ADAL" clId="{6E93A779-CE1A-4FFC-A10B-8E584E0961E1}" dt="2021-05-17T04:23:47.206" v="323" actId="1076"/>
          <ac:picMkLst>
            <pc:docMk/>
            <pc:sldMk cId="4147641470" sldId="267"/>
            <ac:picMk id="9" creationId="{00000000-0000-0000-0000-000000000000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25:40.649" v="335" actId="14100"/>
        <pc:sldMkLst>
          <pc:docMk/>
          <pc:sldMk cId="2957291538" sldId="268"/>
        </pc:sldMkLst>
        <pc:spChg chg="add mod">
          <ac:chgData name="Keiko Kojima" userId="6899f029-7342-413a-b38b-6a9d55270ecb" providerId="ADAL" clId="{6E93A779-CE1A-4FFC-A10B-8E584E0961E1}" dt="2021-05-17T04:25:19.601" v="329" actId="1076"/>
          <ac:spMkLst>
            <pc:docMk/>
            <pc:sldMk cId="2957291538" sldId="268"/>
            <ac:spMk id="7" creationId="{4173977B-A3B9-4A97-9810-DFE5A5FE3CB4}"/>
          </ac:spMkLst>
        </pc:spChg>
        <pc:spChg chg="del">
          <ac:chgData name="Keiko Kojima" userId="6899f029-7342-413a-b38b-6a9d55270ecb" providerId="ADAL" clId="{6E93A779-CE1A-4FFC-A10B-8E584E0961E1}" dt="2021-05-17T04:02:08.428" v="80" actId="478"/>
          <ac:spMkLst>
            <pc:docMk/>
            <pc:sldMk cId="2957291538" sldId="268"/>
            <ac:spMk id="11" creationId="{B5D56E18-3A72-407C-A03B-8B0C50D27448}"/>
          </ac:spMkLst>
        </pc:spChg>
        <pc:picChg chg="add del">
          <ac:chgData name="Keiko Kojima" userId="6899f029-7342-413a-b38b-6a9d55270ecb" providerId="ADAL" clId="{6E93A779-CE1A-4FFC-A10B-8E584E0961E1}" dt="2021-05-17T04:02:05.974" v="79" actId="478"/>
          <ac:picMkLst>
            <pc:docMk/>
            <pc:sldMk cId="2957291538" sldId="268"/>
            <ac:picMk id="3" creationId="{948238EE-4D85-44ED-8E69-1F7045E06A0F}"/>
          </ac:picMkLst>
        </pc:picChg>
        <pc:picChg chg="mod">
          <ac:chgData name="Keiko Kojima" userId="6899f029-7342-413a-b38b-6a9d55270ecb" providerId="ADAL" clId="{6E93A779-CE1A-4FFC-A10B-8E584E0961E1}" dt="2021-05-17T04:25:28.045" v="332" actId="1076"/>
          <ac:picMkLst>
            <pc:docMk/>
            <pc:sldMk cId="2957291538" sldId="268"/>
            <ac:picMk id="6" creationId="{A8C0200F-4138-4A0A-87AC-867791E83142}"/>
          </ac:picMkLst>
        </pc:picChg>
        <pc:picChg chg="mod">
          <ac:chgData name="Keiko Kojima" userId="6899f029-7342-413a-b38b-6a9d55270ecb" providerId="ADAL" clId="{6E93A779-CE1A-4FFC-A10B-8E584E0961E1}" dt="2021-05-17T04:25:40.649" v="335" actId="14100"/>
          <ac:picMkLst>
            <pc:docMk/>
            <pc:sldMk cId="2957291538" sldId="268"/>
            <ac:picMk id="10" creationId="{00000000-0000-0000-0000-000000000000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26:10.250" v="339" actId="14100"/>
        <pc:sldMkLst>
          <pc:docMk/>
          <pc:sldMk cId="3880498922" sldId="269"/>
        </pc:sldMkLst>
        <pc:spChg chg="add mod">
          <ac:chgData name="Keiko Kojima" userId="6899f029-7342-413a-b38b-6a9d55270ecb" providerId="ADAL" clId="{6E93A779-CE1A-4FFC-A10B-8E584E0961E1}" dt="2021-05-17T04:02:41.044" v="88" actId="1076"/>
          <ac:spMkLst>
            <pc:docMk/>
            <pc:sldMk cId="3880498922" sldId="269"/>
            <ac:spMk id="7" creationId="{D019EE7D-78DE-40E5-9E2E-599DD52309E6}"/>
          </ac:spMkLst>
        </pc:spChg>
        <pc:spChg chg="del">
          <ac:chgData name="Keiko Kojima" userId="6899f029-7342-413a-b38b-6a9d55270ecb" providerId="ADAL" clId="{6E93A779-CE1A-4FFC-A10B-8E584E0961E1}" dt="2021-05-17T04:02:35.678" v="86" actId="478"/>
          <ac:spMkLst>
            <pc:docMk/>
            <pc:sldMk cId="3880498922" sldId="269"/>
            <ac:spMk id="11" creationId="{366A4693-BC6A-4076-990D-0FA41A5A8B54}"/>
          </ac:spMkLst>
        </pc:spChg>
        <pc:picChg chg="mod">
          <ac:chgData name="Keiko Kojima" userId="6899f029-7342-413a-b38b-6a9d55270ecb" providerId="ADAL" clId="{6E93A779-CE1A-4FFC-A10B-8E584E0961E1}" dt="2021-05-17T04:26:10.250" v="339" actId="14100"/>
          <ac:picMkLst>
            <pc:docMk/>
            <pc:sldMk cId="3880498922" sldId="269"/>
            <ac:picMk id="10" creationId="{00000000-0000-0000-0000-000000000000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38:02.029" v="404" actId="1076"/>
        <pc:sldMkLst>
          <pc:docMk/>
          <pc:sldMk cId="3733164190" sldId="270"/>
        </pc:sldMkLst>
        <pc:spChg chg="add mod">
          <ac:chgData name="Keiko Kojima" userId="6899f029-7342-413a-b38b-6a9d55270ecb" providerId="ADAL" clId="{6E93A779-CE1A-4FFC-A10B-8E584E0961E1}" dt="2021-05-17T04:03:46.239" v="102"/>
          <ac:spMkLst>
            <pc:docMk/>
            <pc:sldMk cId="3733164190" sldId="270"/>
            <ac:spMk id="5" creationId="{9F75A740-8F27-4BF8-9943-8B4FB84B96C1}"/>
          </ac:spMkLst>
        </pc:spChg>
        <pc:spChg chg="del">
          <ac:chgData name="Keiko Kojima" userId="6899f029-7342-413a-b38b-6a9d55270ecb" providerId="ADAL" clId="{6E93A779-CE1A-4FFC-A10B-8E584E0961E1}" dt="2021-05-17T04:03:44.515" v="101" actId="478"/>
          <ac:spMkLst>
            <pc:docMk/>
            <pc:sldMk cId="3733164190" sldId="270"/>
            <ac:spMk id="8" creationId="{63A358F1-E00A-49EC-8E02-C9279F1A31E5}"/>
          </ac:spMkLst>
        </pc:spChg>
        <pc:picChg chg="mod">
          <ac:chgData name="Keiko Kojima" userId="6899f029-7342-413a-b38b-6a9d55270ecb" providerId="ADAL" clId="{6E93A779-CE1A-4FFC-A10B-8E584E0961E1}" dt="2021-05-17T04:37:18.253" v="395" actId="1076"/>
          <ac:picMkLst>
            <pc:docMk/>
            <pc:sldMk cId="3733164190" sldId="270"/>
            <ac:picMk id="3" creationId="{D7FED32B-6D80-4CC5-A392-4F1A3B79D3DD}"/>
          </ac:picMkLst>
        </pc:picChg>
        <pc:picChg chg="mod modCrop">
          <ac:chgData name="Keiko Kojima" userId="6899f029-7342-413a-b38b-6a9d55270ecb" providerId="ADAL" clId="{6E93A779-CE1A-4FFC-A10B-8E584E0961E1}" dt="2021-05-17T04:37:56.599" v="402" actId="1076"/>
          <ac:picMkLst>
            <pc:docMk/>
            <pc:sldMk cId="3733164190" sldId="270"/>
            <ac:picMk id="4" creationId="{784154DA-0133-4BFF-A9F2-F08F4683BDB8}"/>
          </ac:picMkLst>
        </pc:picChg>
        <pc:picChg chg="add mod">
          <ac:chgData name="Keiko Kojima" userId="6899f029-7342-413a-b38b-6a9d55270ecb" providerId="ADAL" clId="{6E93A779-CE1A-4FFC-A10B-8E584E0961E1}" dt="2021-05-17T04:38:02.029" v="404" actId="1076"/>
          <ac:picMkLst>
            <pc:docMk/>
            <pc:sldMk cId="3733164190" sldId="270"/>
            <ac:picMk id="6" creationId="{0BDA3F83-839B-4976-A959-6D53FA96CB5C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26:34.712" v="341" actId="1076"/>
        <pc:sldMkLst>
          <pc:docMk/>
          <pc:sldMk cId="2343625439" sldId="271"/>
        </pc:sldMkLst>
        <pc:spChg chg="del">
          <ac:chgData name="Keiko Kojima" userId="6899f029-7342-413a-b38b-6a9d55270ecb" providerId="ADAL" clId="{6E93A779-CE1A-4FFC-A10B-8E584E0961E1}" dt="2021-05-17T04:14:58.040" v="279" actId="478"/>
          <ac:spMkLst>
            <pc:docMk/>
            <pc:sldMk cId="2343625439" sldId="271"/>
            <ac:spMk id="2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14:55.505" v="278" actId="478"/>
          <ac:spMkLst>
            <pc:docMk/>
            <pc:sldMk cId="2343625439" sldId="271"/>
            <ac:spMk id="3" creationId="{00000000-0000-0000-0000-000000000000}"/>
          </ac:spMkLst>
        </pc:spChg>
        <pc:spChg chg="add mod">
          <ac:chgData name="Keiko Kojima" userId="6899f029-7342-413a-b38b-6a9d55270ecb" providerId="ADAL" clId="{6E93A779-CE1A-4FFC-A10B-8E584E0961E1}" dt="2021-05-17T04:03:41.316" v="100"/>
          <ac:spMkLst>
            <pc:docMk/>
            <pc:sldMk cId="2343625439" sldId="271"/>
            <ac:spMk id="9" creationId="{795BA8F7-EB47-4A74-963C-2147B468EC4E}"/>
          </ac:spMkLst>
        </pc:spChg>
        <pc:spChg chg="del">
          <ac:chgData name="Keiko Kojima" userId="6899f029-7342-413a-b38b-6a9d55270ecb" providerId="ADAL" clId="{6E93A779-CE1A-4FFC-A10B-8E584E0961E1}" dt="2021-05-17T04:03:39.725" v="99" actId="478"/>
          <ac:spMkLst>
            <pc:docMk/>
            <pc:sldMk cId="2343625439" sldId="271"/>
            <ac:spMk id="11" creationId="{7B9B4D47-3C8D-490E-8752-DD7A134A4738}"/>
          </ac:spMkLst>
        </pc:spChg>
        <pc:picChg chg="mod">
          <ac:chgData name="Keiko Kojima" userId="6899f029-7342-413a-b38b-6a9d55270ecb" providerId="ADAL" clId="{6E93A779-CE1A-4FFC-A10B-8E584E0961E1}" dt="2021-05-17T04:26:32.438" v="340" actId="1076"/>
          <ac:picMkLst>
            <pc:docMk/>
            <pc:sldMk cId="2343625439" sldId="271"/>
            <ac:picMk id="6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26:34.712" v="341" actId="1076"/>
          <ac:picMkLst>
            <pc:docMk/>
            <pc:sldMk cId="2343625439" sldId="271"/>
            <ac:picMk id="7" creationId="{00000000-0000-0000-0000-000000000000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37:07.907" v="394" actId="1076"/>
        <pc:sldMkLst>
          <pc:docMk/>
          <pc:sldMk cId="216932082" sldId="272"/>
        </pc:sldMkLst>
        <pc:spChg chg="add mod">
          <ac:chgData name="Keiko Kojima" userId="6899f029-7342-413a-b38b-6a9d55270ecb" providerId="ADAL" clId="{6E93A779-CE1A-4FFC-A10B-8E584E0961E1}" dt="2021-05-17T04:03:54.928" v="106"/>
          <ac:spMkLst>
            <pc:docMk/>
            <pc:sldMk cId="216932082" sldId="272"/>
            <ac:spMk id="8" creationId="{7A567526-31CF-4879-9E23-168817C49024}"/>
          </ac:spMkLst>
        </pc:spChg>
        <pc:spChg chg="del">
          <ac:chgData name="Keiko Kojima" userId="6899f029-7342-413a-b38b-6a9d55270ecb" providerId="ADAL" clId="{6E93A779-CE1A-4FFC-A10B-8E584E0961E1}" dt="2021-05-17T04:03:53.305" v="105" actId="478"/>
          <ac:spMkLst>
            <pc:docMk/>
            <pc:sldMk cId="216932082" sldId="272"/>
            <ac:spMk id="10" creationId="{705E1DA2-EB09-4CC9-830A-813068104A77}"/>
          </ac:spMkLst>
        </pc:spChg>
        <pc:picChg chg="add del mod">
          <ac:chgData name="Keiko Kojima" userId="6899f029-7342-413a-b38b-6a9d55270ecb" providerId="ADAL" clId="{6E93A779-CE1A-4FFC-A10B-8E584E0961E1}" dt="2021-05-17T04:37:07.907" v="394" actId="1076"/>
          <ac:picMkLst>
            <pc:docMk/>
            <pc:sldMk cId="216932082" sldId="272"/>
            <ac:picMk id="9" creationId="{E746C297-D57F-43E3-97BC-F6AC1EECD335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39:28.900" v="412" actId="165"/>
        <pc:sldMkLst>
          <pc:docMk/>
          <pc:sldMk cId="485470571" sldId="273"/>
        </pc:sldMkLst>
        <pc:spChg chg="mod topLvl">
          <ac:chgData name="Keiko Kojima" userId="6899f029-7342-413a-b38b-6a9d55270ecb" providerId="ADAL" clId="{6E93A779-CE1A-4FFC-A10B-8E584E0961E1}" dt="2021-05-17T04:39:28.900" v="412" actId="165"/>
          <ac:spMkLst>
            <pc:docMk/>
            <pc:sldMk cId="485470571" sldId="273"/>
            <ac:spMk id="5" creationId="{C9F5648D-E3AE-4627-8DC1-0B7CE1B53634}"/>
          </ac:spMkLst>
        </pc:spChg>
        <pc:spChg chg="add mod">
          <ac:chgData name="Keiko Kojima" userId="6899f029-7342-413a-b38b-6a9d55270ecb" providerId="ADAL" clId="{6E93A779-CE1A-4FFC-A10B-8E584E0961E1}" dt="2021-05-17T04:04:04.540" v="110" actId="20577"/>
          <ac:spMkLst>
            <pc:docMk/>
            <pc:sldMk cId="485470571" sldId="273"/>
            <ac:spMk id="7" creationId="{F8EBC928-90D5-4E29-86BD-0268C44CE411}"/>
          </ac:spMkLst>
        </pc:spChg>
        <pc:spChg chg="del">
          <ac:chgData name="Keiko Kojima" userId="6899f029-7342-413a-b38b-6a9d55270ecb" providerId="ADAL" clId="{6E93A779-CE1A-4FFC-A10B-8E584E0961E1}" dt="2021-05-17T04:03:59.944" v="107" actId="478"/>
          <ac:spMkLst>
            <pc:docMk/>
            <pc:sldMk cId="485470571" sldId="273"/>
            <ac:spMk id="8" creationId="{DDA79904-EB39-428E-AF6D-5B9D27CD7984}"/>
          </ac:spMkLst>
        </pc:spChg>
        <pc:grpChg chg="add del mod">
          <ac:chgData name="Keiko Kojima" userId="6899f029-7342-413a-b38b-6a9d55270ecb" providerId="ADAL" clId="{6E93A779-CE1A-4FFC-A10B-8E584E0961E1}" dt="2021-05-17T04:39:28.900" v="412" actId="165"/>
          <ac:grpSpMkLst>
            <pc:docMk/>
            <pc:sldMk cId="485470571" sldId="273"/>
            <ac:grpSpMk id="6" creationId="{6EBA62A7-6922-4710-AAE5-8C9D3E001753}"/>
          </ac:grpSpMkLst>
        </pc:grpChg>
        <pc:picChg chg="mod topLvl">
          <ac:chgData name="Keiko Kojima" userId="6899f029-7342-413a-b38b-6a9d55270ecb" providerId="ADAL" clId="{6E93A779-CE1A-4FFC-A10B-8E584E0961E1}" dt="2021-05-17T04:39:28.900" v="412" actId="165"/>
          <ac:picMkLst>
            <pc:docMk/>
            <pc:sldMk cId="485470571" sldId="273"/>
            <ac:picMk id="4" creationId="{61FAF7FE-9729-4C8C-96FF-89FA86D8481B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04:20.006" v="112"/>
        <pc:sldMkLst>
          <pc:docMk/>
          <pc:sldMk cId="10199709" sldId="274"/>
        </pc:sldMkLst>
        <pc:spChg chg="add mod">
          <ac:chgData name="Keiko Kojima" userId="6899f029-7342-413a-b38b-6a9d55270ecb" providerId="ADAL" clId="{6E93A779-CE1A-4FFC-A10B-8E584E0961E1}" dt="2021-05-17T04:04:20.006" v="112"/>
          <ac:spMkLst>
            <pc:docMk/>
            <pc:sldMk cId="10199709" sldId="274"/>
            <ac:spMk id="5" creationId="{1AB1E8E0-78C4-4534-897F-7019089E4328}"/>
          </ac:spMkLst>
        </pc:spChg>
        <pc:spChg chg="del">
          <ac:chgData name="Keiko Kojima" userId="6899f029-7342-413a-b38b-6a9d55270ecb" providerId="ADAL" clId="{6E93A779-CE1A-4FFC-A10B-8E584E0961E1}" dt="2021-05-17T04:04:18.402" v="111" actId="478"/>
          <ac:spMkLst>
            <pc:docMk/>
            <pc:sldMk cId="10199709" sldId="274"/>
            <ac:spMk id="8" creationId="{1616022C-0B43-4FCA-BB7C-C9EDE2B1176F}"/>
          </ac:spMkLst>
        </pc:spChg>
      </pc:sldChg>
      <pc:sldChg chg="addSp delSp modSp mod">
        <pc:chgData name="Keiko Kojima" userId="6899f029-7342-413a-b38b-6a9d55270ecb" providerId="ADAL" clId="{6E93A779-CE1A-4FFC-A10B-8E584E0961E1}" dt="2021-05-17T03:44:58.277" v="47" actId="1076"/>
        <pc:sldMkLst>
          <pc:docMk/>
          <pc:sldMk cId="2961143738" sldId="275"/>
        </pc:sldMkLst>
        <pc:spChg chg="del">
          <ac:chgData name="Keiko Kojima" userId="6899f029-7342-413a-b38b-6a9d55270ecb" providerId="ADAL" clId="{6E93A779-CE1A-4FFC-A10B-8E584E0961E1}" dt="2021-05-17T03:37:14.034" v="13" actId="478"/>
          <ac:spMkLst>
            <pc:docMk/>
            <pc:sldMk cId="2961143738" sldId="275"/>
            <ac:spMk id="2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3:36:23.997" v="11" actId="478"/>
          <ac:spMkLst>
            <pc:docMk/>
            <pc:sldMk cId="2961143738" sldId="275"/>
            <ac:spMk id="6" creationId="{E36253EC-9D25-4EA8-B17F-661FDEBAE905}"/>
          </ac:spMkLst>
        </pc:spChg>
        <pc:spChg chg="add mod">
          <ac:chgData name="Keiko Kojima" userId="6899f029-7342-413a-b38b-6a9d55270ecb" providerId="ADAL" clId="{6E93A779-CE1A-4FFC-A10B-8E584E0961E1}" dt="2021-05-17T03:44:58.277" v="47" actId="1076"/>
          <ac:spMkLst>
            <pc:docMk/>
            <pc:sldMk cId="2961143738" sldId="275"/>
            <ac:spMk id="7" creationId="{0BDB3E06-B7A2-49FE-B27A-62A232B60FA2}"/>
          </ac:spMkLst>
        </pc:spChg>
        <pc:picChg chg="mod">
          <ac:chgData name="Keiko Kojima" userId="6899f029-7342-413a-b38b-6a9d55270ecb" providerId="ADAL" clId="{6E93A779-CE1A-4FFC-A10B-8E584E0961E1}" dt="2021-05-17T03:37:27.807" v="18" actId="1037"/>
          <ac:picMkLst>
            <pc:docMk/>
            <pc:sldMk cId="2961143738" sldId="275"/>
            <ac:picMk id="5" creationId="{F963ACCA-DEBA-4C9C-A4C3-8055E7323743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40:28.257" v="418" actId="1076"/>
        <pc:sldMkLst>
          <pc:docMk/>
          <pc:sldMk cId="2072686393" sldId="276"/>
        </pc:sldMkLst>
        <pc:spChg chg="add mod">
          <ac:chgData name="Keiko Kojima" userId="6899f029-7342-413a-b38b-6a9d55270ecb" providerId="ADAL" clId="{6E93A779-CE1A-4FFC-A10B-8E584E0961E1}" dt="2021-05-17T04:04:36.589" v="118"/>
          <ac:spMkLst>
            <pc:docMk/>
            <pc:sldMk cId="2072686393" sldId="276"/>
            <ac:spMk id="10" creationId="{6603B4F4-F139-4AAC-A58B-B1ACB9176B1E}"/>
          </ac:spMkLst>
        </pc:spChg>
        <pc:spChg chg="del">
          <ac:chgData name="Keiko Kojima" userId="6899f029-7342-413a-b38b-6a9d55270ecb" providerId="ADAL" clId="{6E93A779-CE1A-4FFC-A10B-8E584E0961E1}" dt="2021-05-17T04:04:34.665" v="117" actId="478"/>
          <ac:spMkLst>
            <pc:docMk/>
            <pc:sldMk cId="2072686393" sldId="276"/>
            <ac:spMk id="11" creationId="{64CE3285-7787-4AF4-8CC7-F9BCBBCA2188}"/>
          </ac:spMkLst>
        </pc:spChg>
        <pc:picChg chg="mod">
          <ac:chgData name="Keiko Kojima" userId="6899f029-7342-413a-b38b-6a9d55270ecb" providerId="ADAL" clId="{6E93A779-CE1A-4FFC-A10B-8E584E0961E1}" dt="2021-05-17T04:40:28.257" v="418" actId="1076"/>
          <ac:picMkLst>
            <pc:docMk/>
            <pc:sldMk cId="2072686393" sldId="276"/>
            <ac:picMk id="5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40:21.671" v="417" actId="1076"/>
          <ac:picMkLst>
            <pc:docMk/>
            <pc:sldMk cId="2072686393" sldId="276"/>
            <ac:picMk id="6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40:10.158" v="415" actId="1076"/>
          <ac:picMkLst>
            <pc:docMk/>
            <pc:sldMk cId="2072686393" sldId="276"/>
            <ac:picMk id="7" creationId="{F4176D0A-4A0A-42EE-AC8F-3FEEC5A44CED}"/>
          </ac:picMkLst>
        </pc:picChg>
        <pc:picChg chg="mod">
          <ac:chgData name="Keiko Kojima" userId="6899f029-7342-413a-b38b-6a9d55270ecb" providerId="ADAL" clId="{6E93A779-CE1A-4FFC-A10B-8E584E0961E1}" dt="2021-05-17T04:40:21.671" v="417" actId="1076"/>
          <ac:picMkLst>
            <pc:docMk/>
            <pc:sldMk cId="2072686393" sldId="276"/>
            <ac:picMk id="8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40:21.671" v="417" actId="1076"/>
          <ac:picMkLst>
            <pc:docMk/>
            <pc:sldMk cId="2072686393" sldId="276"/>
            <ac:picMk id="9" creationId="{00000000-0000-0000-0000-000000000000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5:05:04.723" v="628" actId="478"/>
        <pc:sldMkLst>
          <pc:docMk/>
          <pc:sldMk cId="1729568743" sldId="277"/>
        </pc:sldMkLst>
        <pc:spChg chg="del">
          <ac:chgData name="Keiko Kojima" userId="6899f029-7342-413a-b38b-6a9d55270ecb" providerId="ADAL" clId="{6E93A779-CE1A-4FFC-A10B-8E584E0961E1}" dt="2021-05-17T04:41:11.246" v="424" actId="478"/>
          <ac:spMkLst>
            <pc:docMk/>
            <pc:sldMk cId="1729568743" sldId="277"/>
            <ac:spMk id="2" creationId="{00000000-0000-0000-0000-000000000000}"/>
          </ac:spMkLst>
        </pc:spChg>
        <pc:spChg chg="add del mod">
          <ac:chgData name="Keiko Kojima" userId="6899f029-7342-413a-b38b-6a9d55270ecb" providerId="ADAL" clId="{6E93A779-CE1A-4FFC-A10B-8E584E0961E1}" dt="2021-05-17T05:05:01.173" v="627" actId="478"/>
          <ac:spMkLst>
            <pc:docMk/>
            <pc:sldMk cId="1729568743" sldId="277"/>
            <ac:spMk id="3" creationId="{86670D59-ECDD-450E-89B5-3107A977C239}"/>
          </ac:spMkLst>
        </pc:spChg>
        <pc:spChg chg="add del mod">
          <ac:chgData name="Keiko Kojima" userId="6899f029-7342-413a-b38b-6a9d55270ecb" providerId="ADAL" clId="{6E93A779-CE1A-4FFC-A10B-8E584E0961E1}" dt="2021-05-17T05:05:04.723" v="628" actId="478"/>
          <ac:spMkLst>
            <pc:docMk/>
            <pc:sldMk cId="1729568743" sldId="277"/>
            <ac:spMk id="4" creationId="{49BE41FC-C6F1-43CA-A5AE-521954C5B6E2}"/>
          </ac:spMkLst>
        </pc:spChg>
        <pc:spChg chg="del">
          <ac:chgData name="Keiko Kojima" userId="6899f029-7342-413a-b38b-6a9d55270ecb" providerId="ADAL" clId="{6E93A779-CE1A-4FFC-A10B-8E584E0961E1}" dt="2021-05-17T04:04:55.364" v="121" actId="478"/>
          <ac:spMkLst>
            <pc:docMk/>
            <pc:sldMk cId="1729568743" sldId="277"/>
            <ac:spMk id="19" creationId="{3086FC3A-9274-407E-91DF-79655721627D}"/>
          </ac:spMkLst>
        </pc:spChg>
        <pc:spChg chg="add mod">
          <ac:chgData name="Keiko Kojima" userId="6899f029-7342-413a-b38b-6a9d55270ecb" providerId="ADAL" clId="{6E93A779-CE1A-4FFC-A10B-8E584E0961E1}" dt="2021-05-17T04:04:58.121" v="122"/>
          <ac:spMkLst>
            <pc:docMk/>
            <pc:sldMk cId="1729568743" sldId="277"/>
            <ac:spMk id="20" creationId="{3888223C-6D8B-4DE4-ABAA-C836F1231354}"/>
          </ac:spMkLst>
        </pc:spChg>
        <pc:picChg chg="mod">
          <ac:chgData name="Keiko Kojima" userId="6899f029-7342-413a-b38b-6a9d55270ecb" providerId="ADAL" clId="{6E93A779-CE1A-4FFC-A10B-8E584E0961E1}" dt="2021-05-17T04:41:21.482" v="427" actId="1076"/>
          <ac:picMkLst>
            <pc:docMk/>
            <pc:sldMk cId="1729568743" sldId="277"/>
            <ac:picMk id="5" creationId="{00000000-0000-0000-0000-000000000000}"/>
          </ac:picMkLst>
        </pc:picChg>
        <pc:picChg chg="mod modCrop">
          <ac:chgData name="Keiko Kojima" userId="6899f029-7342-413a-b38b-6a9d55270ecb" providerId="ADAL" clId="{6E93A779-CE1A-4FFC-A10B-8E584E0961E1}" dt="2021-05-17T04:41:18.632" v="426" actId="1076"/>
          <ac:picMkLst>
            <pc:docMk/>
            <pc:sldMk cId="1729568743" sldId="277"/>
            <ac:picMk id="6" creationId="{1FC7479D-6DF0-48E7-A802-F29E7500B377}"/>
          </ac:picMkLst>
        </pc:picChg>
        <pc:picChg chg="del mod">
          <ac:chgData name="Keiko Kojima" userId="6899f029-7342-413a-b38b-6a9d55270ecb" providerId="ADAL" clId="{6E93A779-CE1A-4FFC-A10B-8E584E0961E1}" dt="2021-05-17T05:04:38.633" v="617" actId="478"/>
          <ac:picMkLst>
            <pc:docMk/>
            <pc:sldMk cId="1729568743" sldId="277"/>
            <ac:picMk id="7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41:36.661" v="429" actId="1076"/>
          <ac:picMkLst>
            <pc:docMk/>
            <pc:sldMk cId="1729568743" sldId="277"/>
            <ac:picMk id="8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42:04.278" v="436" actId="1076"/>
          <ac:picMkLst>
            <pc:docMk/>
            <pc:sldMk cId="1729568743" sldId="277"/>
            <ac:picMk id="9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41:39.969" v="430" actId="1076"/>
          <ac:picMkLst>
            <pc:docMk/>
            <pc:sldMk cId="1729568743" sldId="277"/>
            <ac:picMk id="11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41:42.795" v="431" actId="1076"/>
          <ac:picMkLst>
            <pc:docMk/>
            <pc:sldMk cId="1729568743" sldId="277"/>
            <ac:picMk id="12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41:32.092" v="428" actId="1076"/>
          <ac:picMkLst>
            <pc:docMk/>
            <pc:sldMk cId="1729568743" sldId="277"/>
            <ac:picMk id="13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41:56.561" v="434" actId="1076"/>
          <ac:picMkLst>
            <pc:docMk/>
            <pc:sldMk cId="1729568743" sldId="277"/>
            <ac:picMk id="14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41:58.741" v="435" actId="1076"/>
          <ac:picMkLst>
            <pc:docMk/>
            <pc:sldMk cId="1729568743" sldId="277"/>
            <ac:picMk id="15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42:13.967" v="439" actId="1076"/>
          <ac:picMkLst>
            <pc:docMk/>
            <pc:sldMk cId="1729568743" sldId="277"/>
            <ac:picMk id="16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42:07.155" v="437" actId="1076"/>
          <ac:picMkLst>
            <pc:docMk/>
            <pc:sldMk cId="1729568743" sldId="277"/>
            <ac:picMk id="17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42:11.271" v="438" actId="1076"/>
          <ac:picMkLst>
            <pc:docMk/>
            <pc:sldMk cId="1729568743" sldId="277"/>
            <ac:picMk id="18" creationId="{00000000-0000-0000-0000-000000000000}"/>
          </ac:picMkLst>
        </pc:picChg>
        <pc:picChg chg="add mod">
          <ac:chgData name="Keiko Kojima" userId="6899f029-7342-413a-b38b-6a9d55270ecb" providerId="ADAL" clId="{6E93A779-CE1A-4FFC-A10B-8E584E0961E1}" dt="2021-05-17T05:04:56.934" v="626" actId="1036"/>
          <ac:picMkLst>
            <pc:docMk/>
            <pc:sldMk cId="1729568743" sldId="277"/>
            <ac:picMk id="21" creationId="{F7800AD8-AE08-4B0F-B61D-F6998ADE3C39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05:15.102" v="128" actId="478"/>
        <pc:sldMkLst>
          <pc:docMk/>
          <pc:sldMk cId="1634450172" sldId="278"/>
        </pc:sldMkLst>
        <pc:spChg chg="del">
          <ac:chgData name="Keiko Kojima" userId="6899f029-7342-413a-b38b-6a9d55270ecb" providerId="ADAL" clId="{6E93A779-CE1A-4FFC-A10B-8E584E0961E1}" dt="2021-05-17T04:05:13.549" v="127" actId="478"/>
          <ac:spMkLst>
            <pc:docMk/>
            <pc:sldMk cId="1634450172" sldId="278"/>
            <ac:spMk id="2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05:15.102" v="128" actId="478"/>
          <ac:spMkLst>
            <pc:docMk/>
            <pc:sldMk cId="1634450172" sldId="278"/>
            <ac:spMk id="3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05:02.562" v="123" actId="478"/>
          <ac:spMkLst>
            <pc:docMk/>
            <pc:sldMk cId="1634450172" sldId="278"/>
            <ac:spMk id="8" creationId="{3EF9CACE-1504-438F-9C8F-8AF54ED83B06}"/>
          </ac:spMkLst>
        </pc:spChg>
        <pc:spChg chg="add mod">
          <ac:chgData name="Keiko Kojima" userId="6899f029-7342-413a-b38b-6a9d55270ecb" providerId="ADAL" clId="{6E93A779-CE1A-4FFC-A10B-8E584E0961E1}" dt="2021-05-17T04:05:08.069" v="126" actId="20577"/>
          <ac:spMkLst>
            <pc:docMk/>
            <pc:sldMk cId="1634450172" sldId="278"/>
            <ac:spMk id="9" creationId="{EA227B7C-5DE0-499D-A271-4C31D62FDA05}"/>
          </ac:spMkLst>
        </pc:spChg>
      </pc:sldChg>
      <pc:sldChg chg="addSp delSp modSp mod">
        <pc:chgData name="Keiko Kojima" userId="6899f029-7342-413a-b38b-6a9d55270ecb" providerId="ADAL" clId="{6E93A779-CE1A-4FFC-A10B-8E584E0961E1}" dt="2021-05-17T04:43:02.889" v="442" actId="1076"/>
        <pc:sldMkLst>
          <pc:docMk/>
          <pc:sldMk cId="572626961" sldId="279"/>
        </pc:sldMkLst>
        <pc:spChg chg="del">
          <ac:chgData name="Keiko Kojima" userId="6899f029-7342-413a-b38b-6a9d55270ecb" providerId="ADAL" clId="{6E93A779-CE1A-4FFC-A10B-8E584E0961E1}" dt="2021-05-17T04:05:30.279" v="129" actId="478"/>
          <ac:spMkLst>
            <pc:docMk/>
            <pc:sldMk cId="572626961" sldId="279"/>
            <ac:spMk id="6" creationId="{F2DEBE52-5DF7-49AC-A8A3-8FE3F11049E2}"/>
          </ac:spMkLst>
        </pc:spChg>
        <pc:spChg chg="add mod">
          <ac:chgData name="Keiko Kojima" userId="6899f029-7342-413a-b38b-6a9d55270ecb" providerId="ADAL" clId="{6E93A779-CE1A-4FFC-A10B-8E584E0961E1}" dt="2021-05-17T04:05:32.093" v="130"/>
          <ac:spMkLst>
            <pc:docMk/>
            <pc:sldMk cId="572626961" sldId="279"/>
            <ac:spMk id="8" creationId="{7186E94E-B78A-421B-9BA1-F6F2330D962C}"/>
          </ac:spMkLst>
        </pc:spChg>
        <pc:picChg chg="mod">
          <ac:chgData name="Keiko Kojima" userId="6899f029-7342-413a-b38b-6a9d55270ecb" providerId="ADAL" clId="{6E93A779-CE1A-4FFC-A10B-8E584E0961E1}" dt="2021-05-17T04:43:02.889" v="442" actId="1076"/>
          <ac:picMkLst>
            <pc:docMk/>
            <pc:sldMk cId="572626961" sldId="279"/>
            <ac:picMk id="5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05:48.766" v="134" actId="14100"/>
          <ac:picMkLst>
            <pc:docMk/>
            <pc:sldMk cId="572626961" sldId="279"/>
            <ac:picMk id="7" creationId="{00000000-0000-0000-0000-000000000000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43:00.382" v="441" actId="1076"/>
        <pc:sldMkLst>
          <pc:docMk/>
          <pc:sldMk cId="3565567362" sldId="280"/>
        </pc:sldMkLst>
        <pc:spChg chg="del">
          <ac:chgData name="Keiko Kojima" userId="6899f029-7342-413a-b38b-6a9d55270ecb" providerId="ADAL" clId="{6E93A779-CE1A-4FFC-A10B-8E584E0961E1}" dt="2021-05-17T04:05:35.289" v="131" actId="478"/>
          <ac:spMkLst>
            <pc:docMk/>
            <pc:sldMk cId="3565567362" sldId="280"/>
            <ac:spMk id="9" creationId="{9300C0EF-4F4B-491F-859B-EA11F18B0139}"/>
          </ac:spMkLst>
        </pc:spChg>
        <pc:spChg chg="add mod">
          <ac:chgData name="Keiko Kojima" userId="6899f029-7342-413a-b38b-6a9d55270ecb" providerId="ADAL" clId="{6E93A779-CE1A-4FFC-A10B-8E584E0961E1}" dt="2021-05-17T04:05:37.031" v="132"/>
          <ac:spMkLst>
            <pc:docMk/>
            <pc:sldMk cId="3565567362" sldId="280"/>
            <ac:spMk id="10" creationId="{52FCF120-588D-4A9A-934C-3FD5478FD181}"/>
          </ac:spMkLst>
        </pc:spChg>
        <pc:picChg chg="mod">
          <ac:chgData name="Keiko Kojima" userId="6899f029-7342-413a-b38b-6a9d55270ecb" providerId="ADAL" clId="{6E93A779-CE1A-4FFC-A10B-8E584E0961E1}" dt="2021-05-17T04:43:00.382" v="441" actId="1076"/>
          <ac:picMkLst>
            <pc:docMk/>
            <pc:sldMk cId="3565567362" sldId="280"/>
            <ac:picMk id="5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05:43.227" v="133" actId="14100"/>
          <ac:picMkLst>
            <pc:docMk/>
            <pc:sldMk cId="3565567362" sldId="280"/>
            <ac:picMk id="6" creationId="{00000000-0000-0000-0000-000000000000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43:14.624" v="445" actId="1076"/>
        <pc:sldMkLst>
          <pc:docMk/>
          <pc:sldMk cId="2168507981" sldId="281"/>
        </pc:sldMkLst>
        <pc:spChg chg="del">
          <ac:chgData name="Keiko Kojima" userId="6899f029-7342-413a-b38b-6a9d55270ecb" providerId="ADAL" clId="{6E93A779-CE1A-4FFC-A10B-8E584E0961E1}" dt="2021-05-17T04:05:58.907" v="136" actId="478"/>
          <ac:spMkLst>
            <pc:docMk/>
            <pc:sldMk cId="2168507981" sldId="281"/>
            <ac:spMk id="7" creationId="{9E333AA2-2C8A-4DB3-BD43-8D3CF7A20909}"/>
          </ac:spMkLst>
        </pc:spChg>
        <pc:spChg chg="add mod">
          <ac:chgData name="Keiko Kojima" userId="6899f029-7342-413a-b38b-6a9d55270ecb" providerId="ADAL" clId="{6E93A779-CE1A-4FFC-A10B-8E584E0961E1}" dt="2021-05-17T04:06:00.813" v="137"/>
          <ac:spMkLst>
            <pc:docMk/>
            <pc:sldMk cId="2168507981" sldId="281"/>
            <ac:spMk id="8" creationId="{3C442869-8D98-4160-A8FE-C6D615EEAFA8}"/>
          </ac:spMkLst>
        </pc:spChg>
        <pc:picChg chg="mod">
          <ac:chgData name="Keiko Kojima" userId="6899f029-7342-413a-b38b-6a9d55270ecb" providerId="ADAL" clId="{6E93A779-CE1A-4FFC-A10B-8E584E0961E1}" dt="2021-05-17T04:43:14.624" v="445" actId="1076"/>
          <ac:picMkLst>
            <pc:docMk/>
            <pc:sldMk cId="2168507981" sldId="281"/>
            <ac:picMk id="4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43:11.811" v="444" actId="1076"/>
          <ac:picMkLst>
            <pc:docMk/>
            <pc:sldMk cId="2168507981" sldId="281"/>
            <ac:picMk id="5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15:14.778" v="281" actId="1076"/>
          <ac:picMkLst>
            <pc:docMk/>
            <pc:sldMk cId="2168507981" sldId="281"/>
            <ac:picMk id="6" creationId="{00000000-0000-0000-0000-000000000000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06:11.461" v="141" actId="478"/>
        <pc:sldMkLst>
          <pc:docMk/>
          <pc:sldMk cId="278806001" sldId="282"/>
        </pc:sldMkLst>
        <pc:spChg chg="del">
          <ac:chgData name="Keiko Kojima" userId="6899f029-7342-413a-b38b-6a9d55270ecb" providerId="ADAL" clId="{6E93A779-CE1A-4FFC-A10B-8E584E0961E1}" dt="2021-05-17T04:06:06.302" v="139" actId="478"/>
          <ac:spMkLst>
            <pc:docMk/>
            <pc:sldMk cId="278806001" sldId="282"/>
            <ac:spMk id="2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06:11.461" v="141" actId="478"/>
          <ac:spMkLst>
            <pc:docMk/>
            <pc:sldMk cId="278806001" sldId="282"/>
            <ac:spMk id="3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06:04.096" v="138" actId="478"/>
          <ac:spMkLst>
            <pc:docMk/>
            <pc:sldMk cId="278806001" sldId="282"/>
            <ac:spMk id="7" creationId="{F082D92E-F10E-4B3D-ACFA-F772BEC7D6BA}"/>
          </ac:spMkLst>
        </pc:spChg>
        <pc:spChg chg="add mod">
          <ac:chgData name="Keiko Kojima" userId="6899f029-7342-413a-b38b-6a9d55270ecb" providerId="ADAL" clId="{6E93A779-CE1A-4FFC-A10B-8E584E0961E1}" dt="2021-05-17T04:06:08.211" v="140"/>
          <ac:spMkLst>
            <pc:docMk/>
            <pc:sldMk cId="278806001" sldId="282"/>
            <ac:spMk id="8" creationId="{CE5B1B6C-5D04-4700-83C4-1BD06D7E2279}"/>
          </ac:spMkLst>
        </pc:spChg>
      </pc:sldChg>
      <pc:sldChg chg="addSp delSp modSp mod">
        <pc:chgData name="Keiko Kojima" userId="6899f029-7342-413a-b38b-6a9d55270ecb" providerId="ADAL" clId="{6E93A779-CE1A-4FFC-A10B-8E584E0961E1}" dt="2021-05-17T04:15:32.236" v="286" actId="1076"/>
        <pc:sldMkLst>
          <pc:docMk/>
          <pc:sldMk cId="87004547" sldId="283"/>
        </pc:sldMkLst>
        <pc:spChg chg="del mod">
          <ac:chgData name="Keiko Kojima" userId="6899f029-7342-413a-b38b-6a9d55270ecb" providerId="ADAL" clId="{6E93A779-CE1A-4FFC-A10B-8E584E0961E1}" dt="2021-05-17T04:06:16.592" v="143" actId="478"/>
          <ac:spMkLst>
            <pc:docMk/>
            <pc:sldMk cId="87004547" sldId="283"/>
            <ac:spMk id="2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06:18.981" v="144" actId="478"/>
          <ac:spMkLst>
            <pc:docMk/>
            <pc:sldMk cId="87004547" sldId="283"/>
            <ac:spMk id="9" creationId="{C8733D9D-518D-416C-A004-D9F66B05C706}"/>
          </ac:spMkLst>
        </pc:spChg>
        <pc:spChg chg="add mod">
          <ac:chgData name="Keiko Kojima" userId="6899f029-7342-413a-b38b-6a9d55270ecb" providerId="ADAL" clId="{6E93A779-CE1A-4FFC-A10B-8E584E0961E1}" dt="2021-05-17T04:06:23.355" v="147" actId="20577"/>
          <ac:spMkLst>
            <pc:docMk/>
            <pc:sldMk cId="87004547" sldId="283"/>
            <ac:spMk id="10" creationId="{B2682D0B-E39E-4BAD-9BCB-164016764A50}"/>
          </ac:spMkLst>
        </pc:spChg>
        <pc:picChg chg="mod ord">
          <ac:chgData name="Keiko Kojima" userId="6899f029-7342-413a-b38b-6a9d55270ecb" providerId="ADAL" clId="{6E93A779-CE1A-4FFC-A10B-8E584E0961E1}" dt="2021-05-17T04:15:32.236" v="286" actId="1076"/>
          <ac:picMkLst>
            <pc:docMk/>
            <pc:sldMk cId="87004547" sldId="283"/>
            <ac:picMk id="8" creationId="{00000000-0000-0000-0000-000000000000}"/>
          </ac:picMkLst>
        </pc:picChg>
      </pc:sldChg>
      <pc:sldChg chg="addSp delSp modSp mod modAnim">
        <pc:chgData name="Keiko Kojima" userId="6899f029-7342-413a-b38b-6a9d55270ecb" providerId="ADAL" clId="{6E93A779-CE1A-4FFC-A10B-8E584E0961E1}" dt="2021-05-17T04:16:09.612" v="288" actId="1076"/>
        <pc:sldMkLst>
          <pc:docMk/>
          <pc:sldMk cId="4119167116" sldId="284"/>
        </pc:sldMkLst>
        <pc:spChg chg="del">
          <ac:chgData name="Keiko Kojima" userId="6899f029-7342-413a-b38b-6a9d55270ecb" providerId="ADAL" clId="{6E93A779-CE1A-4FFC-A10B-8E584E0961E1}" dt="2021-05-17T04:06:37.124" v="150" actId="478"/>
          <ac:spMkLst>
            <pc:docMk/>
            <pc:sldMk cId="4119167116" sldId="284"/>
            <ac:spMk id="3" creationId="{00000000-0000-0000-0000-000000000000}"/>
          </ac:spMkLst>
        </pc:spChg>
        <pc:spChg chg="add mod">
          <ac:chgData name="Keiko Kojima" userId="6899f029-7342-413a-b38b-6a9d55270ecb" providerId="ADAL" clId="{6E93A779-CE1A-4FFC-A10B-8E584E0961E1}" dt="2021-05-17T04:06:33.601" v="149"/>
          <ac:spMkLst>
            <pc:docMk/>
            <pc:sldMk cId="4119167116" sldId="284"/>
            <ac:spMk id="11" creationId="{265CA3B6-BB92-4795-A0A1-9D5ACE5B93CA}"/>
          </ac:spMkLst>
        </pc:spChg>
        <pc:spChg chg="del">
          <ac:chgData name="Keiko Kojima" userId="6899f029-7342-413a-b38b-6a9d55270ecb" providerId="ADAL" clId="{6E93A779-CE1A-4FFC-A10B-8E584E0961E1}" dt="2021-05-17T04:06:30.429" v="148" actId="478"/>
          <ac:spMkLst>
            <pc:docMk/>
            <pc:sldMk cId="4119167116" sldId="284"/>
            <ac:spMk id="14" creationId="{40B312A9-271E-4FBD-8612-285E237DE93F}"/>
          </ac:spMkLst>
        </pc:spChg>
        <pc:picChg chg="add mod">
          <ac:chgData name="Keiko Kojima" userId="6899f029-7342-413a-b38b-6a9d55270ecb" providerId="ADAL" clId="{6E93A779-CE1A-4FFC-A10B-8E584E0961E1}" dt="2021-05-17T04:16:09.612" v="288" actId="1076"/>
          <ac:picMkLst>
            <pc:docMk/>
            <pc:sldMk cId="4119167116" sldId="284"/>
            <ac:picMk id="12" creationId="{801E834D-F40E-4163-B2EA-A488B1142B65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07:05.922" v="159" actId="1076"/>
        <pc:sldMkLst>
          <pc:docMk/>
          <pc:sldMk cId="1446884103" sldId="285"/>
        </pc:sldMkLst>
        <pc:spChg chg="del">
          <ac:chgData name="Keiko Kojima" userId="6899f029-7342-413a-b38b-6a9d55270ecb" providerId="ADAL" clId="{6E93A779-CE1A-4FFC-A10B-8E584E0961E1}" dt="2021-05-17T04:06:44.454" v="151" actId="478"/>
          <ac:spMkLst>
            <pc:docMk/>
            <pc:sldMk cId="1446884103" sldId="285"/>
            <ac:spMk id="2" creationId="{00000000-0000-0000-0000-000000000000}"/>
          </ac:spMkLst>
        </pc:spChg>
        <pc:spChg chg="add mod">
          <ac:chgData name="Keiko Kojima" userId="6899f029-7342-413a-b38b-6a9d55270ecb" providerId="ADAL" clId="{6E93A779-CE1A-4FFC-A10B-8E584E0961E1}" dt="2021-05-17T04:07:05.922" v="159" actId="1076"/>
          <ac:spMkLst>
            <pc:docMk/>
            <pc:sldMk cId="1446884103" sldId="285"/>
            <ac:spMk id="7" creationId="{D1077D16-3F07-4220-B8C5-91D8B92C63F5}"/>
          </ac:spMkLst>
        </pc:spChg>
        <pc:spChg chg="del">
          <ac:chgData name="Keiko Kojima" userId="6899f029-7342-413a-b38b-6a9d55270ecb" providerId="ADAL" clId="{6E93A779-CE1A-4FFC-A10B-8E584E0961E1}" dt="2021-05-17T04:06:47.109" v="152" actId="478"/>
          <ac:spMkLst>
            <pc:docMk/>
            <pc:sldMk cId="1446884103" sldId="285"/>
            <ac:spMk id="13" creationId="{31CA9579-E576-4B45-8D86-3D188CD0E7A5}"/>
          </ac:spMkLst>
        </pc:spChg>
        <pc:picChg chg="mod">
          <ac:chgData name="Keiko Kojima" userId="6899f029-7342-413a-b38b-6a9d55270ecb" providerId="ADAL" clId="{6E93A779-CE1A-4FFC-A10B-8E584E0961E1}" dt="2021-05-17T04:07:01.975" v="158" actId="1076"/>
          <ac:picMkLst>
            <pc:docMk/>
            <pc:sldMk cId="1446884103" sldId="285"/>
            <ac:picMk id="6" creationId="{00000000-0000-0000-0000-000000000000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07:30.696" v="163"/>
        <pc:sldMkLst>
          <pc:docMk/>
          <pc:sldMk cId="4266650310" sldId="286"/>
        </pc:sldMkLst>
        <pc:spChg chg="del">
          <ac:chgData name="Keiko Kojima" userId="6899f029-7342-413a-b38b-6a9d55270ecb" providerId="ADAL" clId="{6E93A779-CE1A-4FFC-A10B-8E584E0961E1}" dt="2021-05-17T04:07:23.471" v="161" actId="478"/>
          <ac:spMkLst>
            <pc:docMk/>
            <pc:sldMk cId="4266650310" sldId="286"/>
            <ac:spMk id="2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07:28.656" v="162" actId="478"/>
          <ac:spMkLst>
            <pc:docMk/>
            <pc:sldMk cId="4266650310" sldId="286"/>
            <ac:spMk id="3" creationId="{00000000-0000-0000-0000-000000000000}"/>
          </ac:spMkLst>
        </pc:spChg>
        <pc:spChg chg="add mod">
          <ac:chgData name="Keiko Kojima" userId="6899f029-7342-413a-b38b-6a9d55270ecb" providerId="ADAL" clId="{6E93A779-CE1A-4FFC-A10B-8E584E0961E1}" dt="2021-05-17T04:07:30.696" v="163"/>
          <ac:spMkLst>
            <pc:docMk/>
            <pc:sldMk cId="4266650310" sldId="286"/>
            <ac:spMk id="9" creationId="{D790F6EC-1DA5-4B8F-B307-F35B179CACEA}"/>
          </ac:spMkLst>
        </pc:spChg>
        <pc:spChg chg="del">
          <ac:chgData name="Keiko Kojima" userId="6899f029-7342-413a-b38b-6a9d55270ecb" providerId="ADAL" clId="{6E93A779-CE1A-4FFC-A10B-8E584E0961E1}" dt="2021-05-17T04:07:19.207" v="160" actId="478"/>
          <ac:spMkLst>
            <pc:docMk/>
            <pc:sldMk cId="4266650310" sldId="286"/>
            <ac:spMk id="11" creationId="{313DAA14-00D3-4653-B27D-43414FCB7021}"/>
          </ac:spMkLst>
        </pc:spChg>
      </pc:sldChg>
      <pc:sldChg chg="addSp delSp modSp mod">
        <pc:chgData name="Keiko Kojima" userId="6899f029-7342-413a-b38b-6a9d55270ecb" providerId="ADAL" clId="{6E93A779-CE1A-4FFC-A10B-8E584E0961E1}" dt="2021-05-17T04:51:11.007" v="450" actId="20577"/>
        <pc:sldMkLst>
          <pc:docMk/>
          <pc:sldMk cId="206457407" sldId="287"/>
        </pc:sldMkLst>
        <pc:spChg chg="del">
          <ac:chgData name="Keiko Kojima" userId="6899f029-7342-413a-b38b-6a9d55270ecb" providerId="ADAL" clId="{6E93A779-CE1A-4FFC-A10B-8E584E0961E1}" dt="2021-05-17T04:07:41.741" v="165" actId="478"/>
          <ac:spMkLst>
            <pc:docMk/>
            <pc:sldMk cId="206457407" sldId="287"/>
            <ac:spMk id="2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07:43.246" v="166" actId="478"/>
          <ac:spMkLst>
            <pc:docMk/>
            <pc:sldMk cId="206457407" sldId="287"/>
            <ac:spMk id="3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07:40.020" v="164" actId="478"/>
          <ac:spMkLst>
            <pc:docMk/>
            <pc:sldMk cId="206457407" sldId="287"/>
            <ac:spMk id="9" creationId="{1B0A98A1-02F3-4EA1-823E-455B865BA4EB}"/>
          </ac:spMkLst>
        </pc:spChg>
        <pc:spChg chg="add mod">
          <ac:chgData name="Keiko Kojima" userId="6899f029-7342-413a-b38b-6a9d55270ecb" providerId="ADAL" clId="{6E93A779-CE1A-4FFC-A10B-8E584E0961E1}" dt="2021-05-17T04:51:11.007" v="450" actId="20577"/>
          <ac:spMkLst>
            <pc:docMk/>
            <pc:sldMk cId="206457407" sldId="287"/>
            <ac:spMk id="10" creationId="{CD614619-6E89-44B1-9293-0222E5834E4E}"/>
          </ac:spMkLst>
        </pc:spChg>
        <pc:picChg chg="mod">
          <ac:chgData name="Keiko Kojima" userId="6899f029-7342-413a-b38b-6a9d55270ecb" providerId="ADAL" clId="{6E93A779-CE1A-4FFC-A10B-8E584E0961E1}" dt="2021-05-17T04:49:38.976" v="446" actId="1076"/>
          <ac:picMkLst>
            <pc:docMk/>
            <pc:sldMk cId="206457407" sldId="287"/>
            <ac:picMk id="6" creationId="{00000000-0000-0000-0000-000000000000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49:45.210" v="448" actId="1076"/>
        <pc:sldMkLst>
          <pc:docMk/>
          <pc:sldMk cId="2649828846" sldId="288"/>
        </pc:sldMkLst>
        <pc:spChg chg="del">
          <ac:chgData name="Keiko Kojima" userId="6899f029-7342-413a-b38b-6a9d55270ecb" providerId="ADAL" clId="{6E93A779-CE1A-4FFC-A10B-8E584E0961E1}" dt="2021-05-17T04:07:58.265" v="172" actId="478"/>
          <ac:spMkLst>
            <pc:docMk/>
            <pc:sldMk cId="2649828846" sldId="288"/>
            <ac:spMk id="11" creationId="{124C6211-C7E2-4772-B2D2-4B03C9A4F3DC}"/>
          </ac:spMkLst>
        </pc:spChg>
        <pc:spChg chg="add mod">
          <ac:chgData name="Keiko Kojima" userId="6899f029-7342-413a-b38b-6a9d55270ecb" providerId="ADAL" clId="{6E93A779-CE1A-4FFC-A10B-8E584E0961E1}" dt="2021-05-17T04:07:59.996" v="173"/>
          <ac:spMkLst>
            <pc:docMk/>
            <pc:sldMk cId="2649828846" sldId="288"/>
            <ac:spMk id="12" creationId="{7364E4B2-A576-4BE7-A5CC-2535D369FF93}"/>
          </ac:spMkLst>
        </pc:spChg>
        <pc:picChg chg="mod">
          <ac:chgData name="Keiko Kojima" userId="6899f029-7342-413a-b38b-6a9d55270ecb" providerId="ADAL" clId="{6E93A779-CE1A-4FFC-A10B-8E584E0961E1}" dt="2021-05-17T04:49:43.452" v="447" actId="1076"/>
          <ac:picMkLst>
            <pc:docMk/>
            <pc:sldMk cId="2649828846" sldId="288"/>
            <ac:picMk id="8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49:45.210" v="448" actId="1076"/>
          <ac:picMkLst>
            <pc:docMk/>
            <pc:sldMk cId="2649828846" sldId="288"/>
            <ac:picMk id="9" creationId="{00000000-0000-0000-0000-000000000000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51:46.328" v="453" actId="1076"/>
        <pc:sldMkLst>
          <pc:docMk/>
          <pc:sldMk cId="3557261608" sldId="289"/>
        </pc:sldMkLst>
        <pc:spChg chg="add mod">
          <ac:chgData name="Keiko Kojima" userId="6899f029-7342-413a-b38b-6a9d55270ecb" providerId="ADAL" clId="{6E93A779-CE1A-4FFC-A10B-8E584E0961E1}" dt="2021-05-17T04:08:27.421" v="179"/>
          <ac:spMkLst>
            <pc:docMk/>
            <pc:sldMk cId="3557261608" sldId="289"/>
            <ac:spMk id="6" creationId="{1A2618BB-002E-4C95-8302-7F1E6C0B39C2}"/>
          </ac:spMkLst>
        </pc:spChg>
        <pc:spChg chg="del">
          <ac:chgData name="Keiko Kojima" userId="6899f029-7342-413a-b38b-6a9d55270ecb" providerId="ADAL" clId="{6E93A779-CE1A-4FFC-A10B-8E584E0961E1}" dt="2021-05-17T04:08:23.872" v="178" actId="478"/>
          <ac:spMkLst>
            <pc:docMk/>
            <pc:sldMk cId="3557261608" sldId="289"/>
            <ac:spMk id="8" creationId="{D1A3FF9C-4E57-47D3-8C20-36BDCBFA422B}"/>
          </ac:spMkLst>
        </pc:spChg>
        <pc:picChg chg="mod">
          <ac:chgData name="Keiko Kojima" userId="6899f029-7342-413a-b38b-6a9d55270ecb" providerId="ADAL" clId="{6E93A779-CE1A-4FFC-A10B-8E584E0961E1}" dt="2021-05-17T04:51:46.328" v="453" actId="1076"/>
          <ac:picMkLst>
            <pc:docMk/>
            <pc:sldMk cId="3557261608" sldId="289"/>
            <ac:picMk id="3" creationId="{10CC4B1F-8E3D-45FE-9A01-ED1358091CCA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52:21.406" v="456" actId="1076"/>
        <pc:sldMkLst>
          <pc:docMk/>
          <pc:sldMk cId="1430947217" sldId="290"/>
        </pc:sldMkLst>
        <pc:spChg chg="del">
          <ac:chgData name="Keiko Kojima" userId="6899f029-7342-413a-b38b-6a9d55270ecb" providerId="ADAL" clId="{6E93A779-CE1A-4FFC-A10B-8E584E0961E1}" dt="2021-05-17T04:08:31.427" v="180" actId="478"/>
          <ac:spMkLst>
            <pc:docMk/>
            <pc:sldMk cId="1430947217" sldId="290"/>
            <ac:spMk id="2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08:37.278" v="183" actId="478"/>
          <ac:spMkLst>
            <pc:docMk/>
            <pc:sldMk cId="1430947217" sldId="290"/>
            <ac:spMk id="3" creationId="{00000000-0000-0000-0000-000000000000}"/>
          </ac:spMkLst>
        </pc:spChg>
        <pc:spChg chg="del mod">
          <ac:chgData name="Keiko Kojima" userId="6899f029-7342-413a-b38b-6a9d55270ecb" providerId="ADAL" clId="{6E93A779-CE1A-4FFC-A10B-8E584E0961E1}" dt="2021-05-17T04:08:33.871" v="182" actId="478"/>
          <ac:spMkLst>
            <pc:docMk/>
            <pc:sldMk cId="1430947217" sldId="290"/>
            <ac:spMk id="6" creationId="{976C08B0-2FF9-4A3D-AFC5-0990FC4F9D45}"/>
          </ac:spMkLst>
        </pc:spChg>
        <pc:spChg chg="add mod">
          <ac:chgData name="Keiko Kojima" userId="6899f029-7342-413a-b38b-6a9d55270ecb" providerId="ADAL" clId="{6E93A779-CE1A-4FFC-A10B-8E584E0961E1}" dt="2021-05-17T04:08:38.790" v="184"/>
          <ac:spMkLst>
            <pc:docMk/>
            <pc:sldMk cId="1430947217" sldId="290"/>
            <ac:spMk id="7" creationId="{2BB62605-8F0D-4A19-A703-2F466D1E3680}"/>
          </ac:spMkLst>
        </pc:spChg>
        <pc:picChg chg="mod ord">
          <ac:chgData name="Keiko Kojima" userId="6899f029-7342-413a-b38b-6a9d55270ecb" providerId="ADAL" clId="{6E93A779-CE1A-4FFC-A10B-8E584E0961E1}" dt="2021-05-17T04:52:21.406" v="456" actId="1076"/>
          <ac:picMkLst>
            <pc:docMk/>
            <pc:sldMk cId="1430947217" sldId="290"/>
            <ac:picMk id="4" creationId="{00000000-0000-0000-0000-000000000000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51:39.007" v="452" actId="1076"/>
        <pc:sldMkLst>
          <pc:docMk/>
          <pc:sldMk cId="528239069" sldId="292"/>
        </pc:sldMkLst>
        <pc:spChg chg="del">
          <ac:chgData name="Keiko Kojima" userId="6899f029-7342-413a-b38b-6a9d55270ecb" providerId="ADAL" clId="{6E93A779-CE1A-4FFC-A10B-8E584E0961E1}" dt="2021-05-17T04:08:03.893" v="174" actId="478"/>
          <ac:spMkLst>
            <pc:docMk/>
            <pc:sldMk cId="528239069" sldId="292"/>
            <ac:spMk id="10" creationId="{19E64C09-6B44-4355-963B-C3906283CE8D}"/>
          </ac:spMkLst>
        </pc:spChg>
        <pc:spChg chg="add mod">
          <ac:chgData name="Keiko Kojima" userId="6899f029-7342-413a-b38b-6a9d55270ecb" providerId="ADAL" clId="{6E93A779-CE1A-4FFC-A10B-8E584E0961E1}" dt="2021-05-17T04:08:19.156" v="177" actId="207"/>
          <ac:spMkLst>
            <pc:docMk/>
            <pc:sldMk cId="528239069" sldId="292"/>
            <ac:spMk id="11" creationId="{09C2A093-A115-4020-B304-4BCC91E7DA8A}"/>
          </ac:spMkLst>
        </pc:spChg>
        <pc:picChg chg="mod">
          <ac:chgData name="Keiko Kojima" userId="6899f029-7342-413a-b38b-6a9d55270ecb" providerId="ADAL" clId="{6E93A779-CE1A-4FFC-A10B-8E584E0961E1}" dt="2021-05-17T04:51:36.718" v="451" actId="1076"/>
          <ac:picMkLst>
            <pc:docMk/>
            <pc:sldMk cId="528239069" sldId="292"/>
            <ac:picMk id="8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51:39.007" v="452" actId="1076"/>
          <ac:picMkLst>
            <pc:docMk/>
            <pc:sldMk cId="528239069" sldId="292"/>
            <ac:picMk id="9" creationId="{00000000-0000-0000-0000-000000000000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16:32.510" v="290" actId="14100"/>
        <pc:sldMkLst>
          <pc:docMk/>
          <pc:sldMk cId="4027149119" sldId="293"/>
        </pc:sldMkLst>
        <pc:spChg chg="del">
          <ac:chgData name="Keiko Kojima" userId="6899f029-7342-413a-b38b-6a9d55270ecb" providerId="ADAL" clId="{6E93A779-CE1A-4FFC-A10B-8E584E0961E1}" dt="2021-05-17T04:08:43.351" v="185" actId="478"/>
          <ac:spMkLst>
            <pc:docMk/>
            <pc:sldMk cId="4027149119" sldId="293"/>
            <ac:spMk id="3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08:48.604" v="187" actId="478"/>
          <ac:spMkLst>
            <pc:docMk/>
            <pc:sldMk cId="4027149119" sldId="293"/>
            <ac:spMk id="7" creationId="{E2E73D48-9165-4B1E-A6C5-D410F9F10C3C}"/>
          </ac:spMkLst>
        </pc:spChg>
        <pc:spChg chg="add mod">
          <ac:chgData name="Keiko Kojima" userId="6899f029-7342-413a-b38b-6a9d55270ecb" providerId="ADAL" clId="{6E93A779-CE1A-4FFC-A10B-8E584E0961E1}" dt="2021-05-17T04:08:51.213" v="189" actId="20577"/>
          <ac:spMkLst>
            <pc:docMk/>
            <pc:sldMk cId="4027149119" sldId="293"/>
            <ac:spMk id="8" creationId="{5FB698AA-132C-47B4-BA6D-060FD579E6EB}"/>
          </ac:spMkLst>
        </pc:spChg>
        <pc:picChg chg="mod">
          <ac:chgData name="Keiko Kojima" userId="6899f029-7342-413a-b38b-6a9d55270ecb" providerId="ADAL" clId="{6E93A779-CE1A-4FFC-A10B-8E584E0961E1}" dt="2021-05-17T04:16:32.510" v="290" actId="14100"/>
          <ac:picMkLst>
            <pc:docMk/>
            <pc:sldMk cId="4027149119" sldId="293"/>
            <ac:picMk id="6" creationId="{5B4E614B-3B72-4AF7-9EB1-6375B26F1FB1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09:10.603" v="195" actId="20577"/>
        <pc:sldMkLst>
          <pc:docMk/>
          <pc:sldMk cId="3340131870" sldId="294"/>
        </pc:sldMkLst>
        <pc:spChg chg="del">
          <ac:chgData name="Keiko Kojima" userId="6899f029-7342-413a-b38b-6a9d55270ecb" providerId="ADAL" clId="{6E93A779-CE1A-4FFC-A10B-8E584E0961E1}" dt="2021-05-17T04:09:06.303" v="192" actId="478"/>
          <ac:spMkLst>
            <pc:docMk/>
            <pc:sldMk cId="3340131870" sldId="294"/>
            <ac:spMk id="2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09:03.464" v="191" actId="478"/>
          <ac:spMkLst>
            <pc:docMk/>
            <pc:sldMk cId="3340131870" sldId="294"/>
            <ac:spMk id="3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08:56.905" v="190" actId="478"/>
          <ac:spMkLst>
            <pc:docMk/>
            <pc:sldMk cId="3340131870" sldId="294"/>
            <ac:spMk id="8" creationId="{66C6A9F6-FDAA-4C98-8EF4-9A9569034C72}"/>
          </ac:spMkLst>
        </pc:spChg>
        <pc:spChg chg="add mod">
          <ac:chgData name="Keiko Kojima" userId="6899f029-7342-413a-b38b-6a9d55270ecb" providerId="ADAL" clId="{6E93A779-CE1A-4FFC-A10B-8E584E0961E1}" dt="2021-05-17T04:09:10.603" v="195" actId="20577"/>
          <ac:spMkLst>
            <pc:docMk/>
            <pc:sldMk cId="3340131870" sldId="294"/>
            <ac:spMk id="9" creationId="{9E77F5E6-1140-4729-9FE1-E5FB0E7D70D9}"/>
          </ac:spMkLst>
        </pc:spChg>
      </pc:sldChg>
      <pc:sldChg chg="addSp delSp modSp mod">
        <pc:chgData name="Keiko Kojima" userId="6899f029-7342-413a-b38b-6a9d55270ecb" providerId="ADAL" clId="{6E93A779-CE1A-4FFC-A10B-8E584E0961E1}" dt="2021-05-17T04:09:20.657" v="197"/>
        <pc:sldMkLst>
          <pc:docMk/>
          <pc:sldMk cId="2506456880" sldId="295"/>
        </pc:sldMkLst>
        <pc:spChg chg="add mod">
          <ac:chgData name="Keiko Kojima" userId="6899f029-7342-413a-b38b-6a9d55270ecb" providerId="ADAL" clId="{6E93A779-CE1A-4FFC-A10B-8E584E0961E1}" dt="2021-05-17T04:09:20.657" v="197"/>
          <ac:spMkLst>
            <pc:docMk/>
            <pc:sldMk cId="2506456880" sldId="295"/>
            <ac:spMk id="5" creationId="{748FD202-FC21-47D2-8696-3B773CE2151D}"/>
          </ac:spMkLst>
        </pc:spChg>
        <pc:spChg chg="del">
          <ac:chgData name="Keiko Kojima" userId="6899f029-7342-413a-b38b-6a9d55270ecb" providerId="ADAL" clId="{6E93A779-CE1A-4FFC-A10B-8E584E0961E1}" dt="2021-05-17T04:09:19.036" v="196" actId="478"/>
          <ac:spMkLst>
            <pc:docMk/>
            <pc:sldMk cId="2506456880" sldId="295"/>
            <ac:spMk id="6" creationId="{7913536B-0C26-4152-B36D-0B4088FFCC40}"/>
          </ac:spMkLst>
        </pc:spChg>
      </pc:sldChg>
      <pc:sldChg chg="addSp delSp modSp mod">
        <pc:chgData name="Keiko Kojima" userId="6899f029-7342-413a-b38b-6a9d55270ecb" providerId="ADAL" clId="{6E93A779-CE1A-4FFC-A10B-8E584E0961E1}" dt="2021-05-17T04:17:19.965" v="298" actId="1076"/>
        <pc:sldMkLst>
          <pc:docMk/>
          <pc:sldMk cId="752902738" sldId="296"/>
        </pc:sldMkLst>
        <pc:spChg chg="del">
          <ac:chgData name="Keiko Kojima" userId="6899f029-7342-413a-b38b-6a9d55270ecb" providerId="ADAL" clId="{6E93A779-CE1A-4FFC-A10B-8E584E0961E1}" dt="2021-05-17T04:09:58.559" v="207" actId="478"/>
          <ac:spMkLst>
            <pc:docMk/>
            <pc:sldMk cId="752902738" sldId="296"/>
            <ac:spMk id="2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10:02.248" v="209" actId="478"/>
          <ac:spMkLst>
            <pc:docMk/>
            <pc:sldMk cId="752902738" sldId="296"/>
            <ac:spMk id="3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09:54.857" v="206" actId="478"/>
          <ac:spMkLst>
            <pc:docMk/>
            <pc:sldMk cId="752902738" sldId="296"/>
            <ac:spMk id="13" creationId="{F323527A-9FB2-4BF7-B240-4C2D4E544CF4}"/>
          </ac:spMkLst>
        </pc:spChg>
        <pc:spChg chg="add mod">
          <ac:chgData name="Keiko Kojima" userId="6899f029-7342-413a-b38b-6a9d55270ecb" providerId="ADAL" clId="{6E93A779-CE1A-4FFC-A10B-8E584E0961E1}" dt="2021-05-17T04:10:00.227" v="208"/>
          <ac:spMkLst>
            <pc:docMk/>
            <pc:sldMk cId="752902738" sldId="296"/>
            <ac:spMk id="14" creationId="{785E61C5-1C70-4B43-AE1F-C0DF3DE78C10}"/>
          </ac:spMkLst>
        </pc:spChg>
        <pc:picChg chg="mod">
          <ac:chgData name="Keiko Kojima" userId="6899f029-7342-413a-b38b-6a9d55270ecb" providerId="ADAL" clId="{6E93A779-CE1A-4FFC-A10B-8E584E0961E1}" dt="2021-05-17T04:17:06.674" v="295" actId="1076"/>
          <ac:picMkLst>
            <pc:docMk/>
            <pc:sldMk cId="752902738" sldId="296"/>
            <ac:picMk id="4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17:19.965" v="298" actId="1076"/>
          <ac:picMkLst>
            <pc:docMk/>
            <pc:sldMk cId="752902738" sldId="296"/>
            <ac:picMk id="6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17:19.965" v="298" actId="1076"/>
          <ac:picMkLst>
            <pc:docMk/>
            <pc:sldMk cId="752902738" sldId="296"/>
            <ac:picMk id="7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17:19.965" v="298" actId="1076"/>
          <ac:picMkLst>
            <pc:docMk/>
            <pc:sldMk cId="752902738" sldId="296"/>
            <ac:picMk id="9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17:19.965" v="298" actId="1076"/>
          <ac:picMkLst>
            <pc:docMk/>
            <pc:sldMk cId="752902738" sldId="296"/>
            <ac:picMk id="10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17:19.965" v="298" actId="1076"/>
          <ac:picMkLst>
            <pc:docMk/>
            <pc:sldMk cId="752902738" sldId="296"/>
            <ac:picMk id="11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17:19.965" v="298" actId="1076"/>
          <ac:picMkLst>
            <pc:docMk/>
            <pc:sldMk cId="752902738" sldId="296"/>
            <ac:picMk id="12" creationId="{00000000-0000-0000-0000-000000000000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57:29.465" v="487" actId="478"/>
        <pc:sldMkLst>
          <pc:docMk/>
          <pc:sldMk cId="2311233842" sldId="297"/>
        </pc:sldMkLst>
        <pc:spChg chg="del">
          <ac:chgData name="Keiko Kojima" userId="6899f029-7342-413a-b38b-6a9d55270ecb" providerId="ADAL" clId="{6E93A779-CE1A-4FFC-A10B-8E584E0961E1}" dt="2021-05-17T04:57:29.465" v="487" actId="478"/>
          <ac:spMkLst>
            <pc:docMk/>
            <pc:sldMk cId="2311233842" sldId="297"/>
            <ac:spMk id="2" creationId="{00000000-0000-0000-0000-000000000000}"/>
          </ac:spMkLst>
        </pc:spChg>
        <pc:spChg chg="add mod">
          <ac:chgData name="Keiko Kojima" userId="6899f029-7342-413a-b38b-6a9d55270ecb" providerId="ADAL" clId="{6E93A779-CE1A-4FFC-A10B-8E584E0961E1}" dt="2021-05-17T04:10:07.932" v="211"/>
          <ac:spMkLst>
            <pc:docMk/>
            <pc:sldMk cId="2311233842" sldId="297"/>
            <ac:spMk id="5" creationId="{FF6A9AE5-C1E9-4FC9-9CE1-EEA63730E3AA}"/>
          </ac:spMkLst>
        </pc:spChg>
        <pc:spChg chg="del">
          <ac:chgData name="Keiko Kojima" userId="6899f029-7342-413a-b38b-6a9d55270ecb" providerId="ADAL" clId="{6E93A779-CE1A-4FFC-A10B-8E584E0961E1}" dt="2021-05-17T04:10:05.306" v="210" actId="478"/>
          <ac:spMkLst>
            <pc:docMk/>
            <pc:sldMk cId="2311233842" sldId="297"/>
            <ac:spMk id="7" creationId="{1F18B70F-1401-4ECE-8CFF-91EA5041454C}"/>
          </ac:spMkLst>
        </pc:spChg>
        <pc:picChg chg="mod">
          <ac:chgData name="Keiko Kojima" userId="6899f029-7342-413a-b38b-6a9d55270ecb" providerId="ADAL" clId="{6E93A779-CE1A-4FFC-A10B-8E584E0961E1}" dt="2021-05-17T04:57:27.312" v="486" actId="1076"/>
          <ac:picMkLst>
            <pc:docMk/>
            <pc:sldMk cId="2311233842" sldId="297"/>
            <ac:picMk id="6" creationId="{5CE959C7-1F57-4361-AF32-8CC3E122526F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56:57.814" v="485" actId="1076"/>
        <pc:sldMkLst>
          <pc:docMk/>
          <pc:sldMk cId="4110625193" sldId="298"/>
        </pc:sldMkLst>
        <pc:spChg chg="del">
          <ac:chgData name="Keiko Kojima" userId="6899f029-7342-413a-b38b-6a9d55270ecb" providerId="ADAL" clId="{6E93A779-CE1A-4FFC-A10B-8E584E0961E1}" dt="2021-05-17T04:52:56.688" v="457" actId="478"/>
          <ac:spMkLst>
            <pc:docMk/>
            <pc:sldMk cId="4110625193" sldId="298"/>
            <ac:spMk id="2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54:46.952" v="466" actId="478"/>
          <ac:spMkLst>
            <pc:docMk/>
            <pc:sldMk cId="4110625193" sldId="298"/>
            <ac:spMk id="3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09:26.312" v="198" actId="478"/>
          <ac:spMkLst>
            <pc:docMk/>
            <pc:sldMk cId="4110625193" sldId="298"/>
            <ac:spMk id="5" creationId="{1C18EE0B-A479-405B-A883-054861436D05}"/>
          </ac:spMkLst>
        </pc:spChg>
        <pc:spChg chg="add mod">
          <ac:chgData name="Keiko Kojima" userId="6899f029-7342-413a-b38b-6a9d55270ecb" providerId="ADAL" clId="{6E93A779-CE1A-4FFC-A10B-8E584E0961E1}" dt="2021-05-17T04:09:28.776" v="199"/>
          <ac:spMkLst>
            <pc:docMk/>
            <pc:sldMk cId="4110625193" sldId="298"/>
            <ac:spMk id="6" creationId="{2E526F63-8F1A-4DB3-ACB2-5E8CDD9C21FD}"/>
          </ac:spMkLst>
        </pc:spChg>
        <pc:picChg chg="mod">
          <ac:chgData name="Keiko Kojima" userId="6899f029-7342-413a-b38b-6a9d55270ecb" providerId="ADAL" clId="{6E93A779-CE1A-4FFC-A10B-8E584E0961E1}" dt="2021-05-17T04:55:26.067" v="472" actId="1076"/>
          <ac:picMkLst>
            <pc:docMk/>
            <pc:sldMk cId="4110625193" sldId="298"/>
            <ac:picMk id="4" creationId="{00000000-0000-0000-0000-000000000000}"/>
          </ac:picMkLst>
        </pc:picChg>
        <pc:picChg chg="add del mod">
          <ac:chgData name="Keiko Kojima" userId="6899f029-7342-413a-b38b-6a9d55270ecb" providerId="ADAL" clId="{6E93A779-CE1A-4FFC-A10B-8E584E0961E1}" dt="2021-05-17T04:54:41.099" v="464" actId="478"/>
          <ac:picMkLst>
            <pc:docMk/>
            <pc:sldMk cId="4110625193" sldId="298"/>
            <ac:picMk id="8" creationId="{D2045351-5140-4CF2-BE15-0961CB082C9F}"/>
          </ac:picMkLst>
        </pc:picChg>
        <pc:picChg chg="add mod">
          <ac:chgData name="Keiko Kojima" userId="6899f029-7342-413a-b38b-6a9d55270ecb" providerId="ADAL" clId="{6E93A779-CE1A-4FFC-A10B-8E584E0961E1}" dt="2021-05-17T04:56:51.309" v="483" actId="1076"/>
          <ac:picMkLst>
            <pc:docMk/>
            <pc:sldMk cId="4110625193" sldId="298"/>
            <ac:picMk id="10" creationId="{C15BFD96-402C-44BA-865C-7CFEC723AD04}"/>
          </ac:picMkLst>
        </pc:picChg>
        <pc:picChg chg="add mod">
          <ac:chgData name="Keiko Kojima" userId="6899f029-7342-413a-b38b-6a9d55270ecb" providerId="ADAL" clId="{6E93A779-CE1A-4FFC-A10B-8E584E0961E1}" dt="2021-05-17T04:56:55.525" v="484" actId="1076"/>
          <ac:picMkLst>
            <pc:docMk/>
            <pc:sldMk cId="4110625193" sldId="298"/>
            <ac:picMk id="12" creationId="{D1C7D1B6-903A-4F94-88A0-86A821C99705}"/>
          </ac:picMkLst>
        </pc:picChg>
        <pc:picChg chg="add del mod">
          <ac:chgData name="Keiko Kojima" userId="6899f029-7342-413a-b38b-6a9d55270ecb" providerId="ADAL" clId="{6E93A779-CE1A-4FFC-A10B-8E584E0961E1}" dt="2021-05-17T04:56:34.182" v="478" actId="478"/>
          <ac:picMkLst>
            <pc:docMk/>
            <pc:sldMk cId="4110625193" sldId="298"/>
            <ac:picMk id="14" creationId="{17E89B04-C61F-42F1-BCB5-6A6A21DDAD29}"/>
          </ac:picMkLst>
        </pc:picChg>
        <pc:picChg chg="add mod">
          <ac:chgData name="Keiko Kojima" userId="6899f029-7342-413a-b38b-6a9d55270ecb" providerId="ADAL" clId="{6E93A779-CE1A-4FFC-A10B-8E584E0961E1}" dt="2021-05-17T04:56:57.814" v="485" actId="1076"/>
          <ac:picMkLst>
            <pc:docMk/>
            <pc:sldMk cId="4110625193" sldId="298"/>
            <ac:picMk id="16" creationId="{25B2611C-5FFF-4E40-A161-F877FA3F1F99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10:19.231" v="217" actId="1076"/>
        <pc:sldMkLst>
          <pc:docMk/>
          <pc:sldMk cId="4178498689" sldId="299"/>
        </pc:sldMkLst>
        <pc:spChg chg="add mod">
          <ac:chgData name="Keiko Kojima" userId="6899f029-7342-413a-b38b-6a9d55270ecb" providerId="ADAL" clId="{6E93A779-CE1A-4FFC-A10B-8E584E0961E1}" dt="2021-05-17T04:10:19.231" v="217" actId="1076"/>
          <ac:spMkLst>
            <pc:docMk/>
            <pc:sldMk cId="4178498689" sldId="299"/>
            <ac:spMk id="6" creationId="{4ED17560-EF31-4E4E-927D-E48D94D66FAB}"/>
          </ac:spMkLst>
        </pc:spChg>
        <pc:spChg chg="del">
          <ac:chgData name="Keiko Kojima" userId="6899f029-7342-413a-b38b-6a9d55270ecb" providerId="ADAL" clId="{6E93A779-CE1A-4FFC-A10B-8E584E0961E1}" dt="2021-05-17T04:10:11.105" v="212" actId="478"/>
          <ac:spMkLst>
            <pc:docMk/>
            <pc:sldMk cId="4178498689" sldId="299"/>
            <ac:spMk id="9" creationId="{E1E87884-0CD2-47F8-93F8-3D371121D8CC}"/>
          </ac:spMkLst>
        </pc:spChg>
      </pc:sldChg>
      <pc:sldChg chg="addSp delSp modSp mod">
        <pc:chgData name="Keiko Kojima" userId="6899f029-7342-413a-b38b-6a9d55270ecb" providerId="ADAL" clId="{6E93A779-CE1A-4FFC-A10B-8E584E0961E1}" dt="2021-05-17T05:00:22.229" v="557" actId="478"/>
        <pc:sldMkLst>
          <pc:docMk/>
          <pc:sldMk cId="2707552430" sldId="300"/>
        </pc:sldMkLst>
        <pc:spChg chg="del">
          <ac:chgData name="Keiko Kojima" userId="6899f029-7342-413a-b38b-6a9d55270ecb" providerId="ADAL" clId="{6E93A779-CE1A-4FFC-A10B-8E584E0961E1}" dt="2021-05-17T04:10:26.988" v="219" actId="478"/>
          <ac:spMkLst>
            <pc:docMk/>
            <pc:sldMk cId="2707552430" sldId="300"/>
            <ac:spMk id="2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10:29.068" v="220" actId="478"/>
          <ac:spMkLst>
            <pc:docMk/>
            <pc:sldMk cId="2707552430" sldId="300"/>
            <ac:spMk id="3" creationId="{00000000-0000-0000-0000-000000000000}"/>
          </ac:spMkLst>
        </pc:spChg>
        <pc:spChg chg="add del mod">
          <ac:chgData name="Keiko Kojima" userId="6899f029-7342-413a-b38b-6a9d55270ecb" providerId="ADAL" clId="{6E93A779-CE1A-4FFC-A10B-8E584E0961E1}" dt="2021-05-17T05:00:20.604" v="556" actId="478"/>
          <ac:spMkLst>
            <pc:docMk/>
            <pc:sldMk cId="2707552430" sldId="300"/>
            <ac:spMk id="4" creationId="{7762D2BB-8463-4051-83A9-62B271050DF4}"/>
          </ac:spMkLst>
        </pc:spChg>
        <pc:spChg chg="add del mod">
          <ac:chgData name="Keiko Kojima" userId="6899f029-7342-413a-b38b-6a9d55270ecb" providerId="ADAL" clId="{6E93A779-CE1A-4FFC-A10B-8E584E0961E1}" dt="2021-05-17T05:00:22.229" v="557" actId="478"/>
          <ac:spMkLst>
            <pc:docMk/>
            <pc:sldMk cId="2707552430" sldId="300"/>
            <ac:spMk id="5" creationId="{97A06CF3-A559-4CD7-9A19-DC3ECD5ED861}"/>
          </ac:spMkLst>
        </pc:spChg>
        <pc:spChg chg="add mod">
          <ac:chgData name="Keiko Kojima" userId="6899f029-7342-413a-b38b-6a9d55270ecb" providerId="ADAL" clId="{6E93A779-CE1A-4FFC-A10B-8E584E0961E1}" dt="2021-05-17T04:10:30.697" v="221"/>
          <ac:spMkLst>
            <pc:docMk/>
            <pc:sldMk cId="2707552430" sldId="300"/>
            <ac:spMk id="11" creationId="{13586CD6-9439-481F-83CE-3D0C80DCA280}"/>
          </ac:spMkLst>
        </pc:spChg>
        <pc:spChg chg="del">
          <ac:chgData name="Keiko Kojima" userId="6899f029-7342-413a-b38b-6a9d55270ecb" providerId="ADAL" clId="{6E93A779-CE1A-4FFC-A10B-8E584E0961E1}" dt="2021-05-17T04:10:25.522" v="218" actId="478"/>
          <ac:spMkLst>
            <pc:docMk/>
            <pc:sldMk cId="2707552430" sldId="300"/>
            <ac:spMk id="14" creationId="{C83C6894-718A-4E27-8A09-FCB054F834A9}"/>
          </ac:spMkLst>
        </pc:spChg>
        <pc:picChg chg="del mod">
          <ac:chgData name="Keiko Kojima" userId="6899f029-7342-413a-b38b-6a9d55270ecb" providerId="ADAL" clId="{6E93A779-CE1A-4FFC-A10B-8E584E0961E1}" dt="2021-05-17T05:00:03.888" v="550" actId="478"/>
          <ac:picMkLst>
            <pc:docMk/>
            <pc:sldMk cId="2707552430" sldId="300"/>
            <ac:picMk id="8" creationId="{00000000-0000-0000-0000-000000000000}"/>
          </ac:picMkLst>
        </pc:picChg>
        <pc:picChg chg="add mod">
          <ac:chgData name="Keiko Kojima" userId="6899f029-7342-413a-b38b-6a9d55270ecb" providerId="ADAL" clId="{6E93A779-CE1A-4FFC-A10B-8E584E0961E1}" dt="2021-05-17T05:00:15.947" v="555" actId="1038"/>
          <ac:picMkLst>
            <pc:docMk/>
            <pc:sldMk cId="2707552430" sldId="300"/>
            <ac:picMk id="15" creationId="{BD66A078-825A-4423-919C-8F5FB5A1AE72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17:36.478" v="301" actId="14100"/>
        <pc:sldMkLst>
          <pc:docMk/>
          <pc:sldMk cId="3387129225" sldId="301"/>
        </pc:sldMkLst>
        <pc:spChg chg="add mod">
          <ac:chgData name="Keiko Kojima" userId="6899f029-7342-413a-b38b-6a9d55270ecb" providerId="ADAL" clId="{6E93A779-CE1A-4FFC-A10B-8E584E0961E1}" dt="2021-05-17T04:10:46.678" v="227" actId="20577"/>
          <ac:spMkLst>
            <pc:docMk/>
            <pc:sldMk cId="3387129225" sldId="301"/>
            <ac:spMk id="9" creationId="{C7B4079C-7CA3-4884-9D28-0841D78AADD5}"/>
          </ac:spMkLst>
        </pc:spChg>
        <pc:spChg chg="del">
          <ac:chgData name="Keiko Kojima" userId="6899f029-7342-413a-b38b-6a9d55270ecb" providerId="ADAL" clId="{6E93A779-CE1A-4FFC-A10B-8E584E0961E1}" dt="2021-05-17T04:10:42.751" v="224" actId="478"/>
          <ac:spMkLst>
            <pc:docMk/>
            <pc:sldMk cId="3387129225" sldId="301"/>
            <ac:spMk id="11" creationId="{96219B03-E2CE-4910-BA0E-EC5CC10ABC3A}"/>
          </ac:spMkLst>
        </pc:spChg>
        <pc:picChg chg="mod">
          <ac:chgData name="Keiko Kojima" userId="6899f029-7342-413a-b38b-6a9d55270ecb" providerId="ADAL" clId="{6E93A779-CE1A-4FFC-A10B-8E584E0961E1}" dt="2021-05-17T04:17:36.478" v="301" actId="14100"/>
          <ac:picMkLst>
            <pc:docMk/>
            <pc:sldMk cId="3387129225" sldId="301"/>
            <ac:picMk id="4" creationId="{00000000-0000-0000-0000-000000000000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5:01:23.921" v="566" actId="1076"/>
        <pc:sldMkLst>
          <pc:docMk/>
          <pc:sldMk cId="2713162616" sldId="302"/>
        </pc:sldMkLst>
        <pc:spChg chg="add mod">
          <ac:chgData name="Keiko Kojima" userId="6899f029-7342-413a-b38b-6a9d55270ecb" providerId="ADAL" clId="{6E93A779-CE1A-4FFC-A10B-8E584E0961E1}" dt="2021-05-17T04:10:58.130" v="231" actId="20577"/>
          <ac:spMkLst>
            <pc:docMk/>
            <pc:sldMk cId="2713162616" sldId="302"/>
            <ac:spMk id="6" creationId="{59427DD4-AC21-45DB-92A0-F15F48D34B4A}"/>
          </ac:spMkLst>
        </pc:spChg>
        <pc:spChg chg="del">
          <ac:chgData name="Keiko Kojima" userId="6899f029-7342-413a-b38b-6a9d55270ecb" providerId="ADAL" clId="{6E93A779-CE1A-4FFC-A10B-8E584E0961E1}" dt="2021-05-17T04:10:54" v="228" actId="478"/>
          <ac:spMkLst>
            <pc:docMk/>
            <pc:sldMk cId="2713162616" sldId="302"/>
            <ac:spMk id="10" creationId="{EA468584-1905-4714-9B0B-2D19CDAD1540}"/>
          </ac:spMkLst>
        </pc:spChg>
        <pc:picChg chg="mod">
          <ac:chgData name="Keiko Kojima" userId="6899f029-7342-413a-b38b-6a9d55270ecb" providerId="ADAL" clId="{6E93A779-CE1A-4FFC-A10B-8E584E0961E1}" dt="2021-05-17T05:01:23.398" v="565" actId="1076"/>
          <ac:picMkLst>
            <pc:docMk/>
            <pc:sldMk cId="2713162616" sldId="302"/>
            <ac:picMk id="5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5:01:23.921" v="566" actId="1076"/>
          <ac:picMkLst>
            <pc:docMk/>
            <pc:sldMk cId="2713162616" sldId="302"/>
            <ac:picMk id="7" creationId="{7B45467C-CC35-47B7-AE1E-7E2F8F968B10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5:01:12.930" v="562" actId="1076"/>
        <pc:sldMkLst>
          <pc:docMk/>
          <pc:sldMk cId="363461751" sldId="303"/>
        </pc:sldMkLst>
        <pc:spChg chg="del">
          <ac:chgData name="Keiko Kojima" userId="6899f029-7342-413a-b38b-6a9d55270ecb" providerId="ADAL" clId="{6E93A779-CE1A-4FFC-A10B-8E584E0961E1}" dt="2021-05-17T05:01:05.921" v="560" actId="478"/>
          <ac:spMkLst>
            <pc:docMk/>
            <pc:sldMk cId="363461751" sldId="303"/>
            <ac:spMk id="2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17:49.799" v="303" actId="478"/>
          <ac:spMkLst>
            <pc:docMk/>
            <pc:sldMk cId="363461751" sldId="303"/>
            <ac:spMk id="3" creationId="{00000000-0000-0000-0000-000000000000}"/>
          </ac:spMkLst>
        </pc:spChg>
        <pc:spChg chg="add del">
          <ac:chgData name="Keiko Kojima" userId="6899f029-7342-413a-b38b-6a9d55270ecb" providerId="ADAL" clId="{6E93A779-CE1A-4FFC-A10B-8E584E0961E1}" dt="2021-05-17T04:11:16.149" v="236" actId="478"/>
          <ac:spMkLst>
            <pc:docMk/>
            <pc:sldMk cId="363461751" sldId="303"/>
            <ac:spMk id="8" creationId="{8BB27AA6-74BA-47BA-9A11-E0B4080F61BE}"/>
          </ac:spMkLst>
        </pc:spChg>
        <pc:spChg chg="add del mod">
          <ac:chgData name="Keiko Kojima" userId="6899f029-7342-413a-b38b-6a9d55270ecb" providerId="ADAL" clId="{6E93A779-CE1A-4FFC-A10B-8E584E0961E1}" dt="2021-05-17T04:11:16.698" v="237"/>
          <ac:spMkLst>
            <pc:docMk/>
            <pc:sldMk cId="363461751" sldId="303"/>
            <ac:spMk id="9" creationId="{A3C37820-2493-4219-9F99-6CE8C6D98939}"/>
          </ac:spMkLst>
        </pc:spChg>
        <pc:picChg chg="mod ord">
          <ac:chgData name="Keiko Kojima" userId="6899f029-7342-413a-b38b-6a9d55270ecb" providerId="ADAL" clId="{6E93A779-CE1A-4FFC-A10B-8E584E0961E1}" dt="2021-05-17T05:01:12.930" v="562" actId="1076"/>
          <ac:picMkLst>
            <pc:docMk/>
            <pc:sldMk cId="363461751" sldId="303"/>
            <ac:picMk id="5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5:01:10.764" v="561" actId="1076"/>
          <ac:picMkLst>
            <pc:docMk/>
            <pc:sldMk cId="363461751" sldId="303"/>
            <ac:picMk id="7" creationId="{94DB3CA3-2CEE-4951-9FF9-19F27BFB2F0B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10:36.198" v="223"/>
        <pc:sldMkLst>
          <pc:docMk/>
          <pc:sldMk cId="3229414959" sldId="304"/>
        </pc:sldMkLst>
        <pc:spChg chg="del">
          <ac:chgData name="Keiko Kojima" userId="6899f029-7342-413a-b38b-6a9d55270ecb" providerId="ADAL" clId="{6E93A779-CE1A-4FFC-A10B-8E584E0961E1}" dt="2021-05-17T04:10:33.866" v="222" actId="478"/>
          <ac:spMkLst>
            <pc:docMk/>
            <pc:sldMk cId="3229414959" sldId="304"/>
            <ac:spMk id="6" creationId="{14565A94-4A5A-4D89-8B4E-7B943A782268}"/>
          </ac:spMkLst>
        </pc:spChg>
        <pc:spChg chg="add mod">
          <ac:chgData name="Keiko Kojima" userId="6899f029-7342-413a-b38b-6a9d55270ecb" providerId="ADAL" clId="{6E93A779-CE1A-4FFC-A10B-8E584E0961E1}" dt="2021-05-17T04:10:36.198" v="223"/>
          <ac:spMkLst>
            <pc:docMk/>
            <pc:sldMk cId="3229414959" sldId="304"/>
            <ac:spMk id="7" creationId="{E778A518-6D69-45A9-9893-82BB982D4161}"/>
          </ac:spMkLst>
        </pc:spChg>
      </pc:sldChg>
      <pc:sldChg chg="addSp delSp modSp mod">
        <pc:chgData name="Keiko Kojima" userId="6899f029-7342-413a-b38b-6a9d55270ecb" providerId="ADAL" clId="{6E93A779-CE1A-4FFC-A10B-8E584E0961E1}" dt="2021-05-17T05:01:34.389" v="569" actId="1038"/>
        <pc:sldMkLst>
          <pc:docMk/>
          <pc:sldMk cId="3732904711" sldId="305"/>
        </pc:sldMkLst>
        <pc:spChg chg="del">
          <ac:chgData name="Keiko Kojima" userId="6899f029-7342-413a-b38b-6a9d55270ecb" providerId="ADAL" clId="{6E93A779-CE1A-4FFC-A10B-8E584E0961E1}" dt="2021-05-17T04:11:47.586" v="242" actId="478"/>
          <ac:spMkLst>
            <pc:docMk/>
            <pc:sldMk cId="3732904711" sldId="305"/>
            <ac:spMk id="3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11:23.267" v="239" actId="478"/>
          <ac:spMkLst>
            <pc:docMk/>
            <pc:sldMk cId="3732904711" sldId="305"/>
            <ac:spMk id="7" creationId="{B527DDF6-9797-402C-86B8-54812CB98E22}"/>
          </ac:spMkLst>
        </pc:spChg>
        <pc:spChg chg="add mod">
          <ac:chgData name="Keiko Kojima" userId="6899f029-7342-413a-b38b-6a9d55270ecb" providerId="ADAL" clId="{6E93A779-CE1A-4FFC-A10B-8E584E0961E1}" dt="2021-05-17T05:01:34.389" v="569" actId="1038"/>
          <ac:spMkLst>
            <pc:docMk/>
            <pc:sldMk cId="3732904711" sldId="305"/>
            <ac:spMk id="8" creationId="{D9F9D134-F760-4B10-9EE2-3DED7B6ECDAE}"/>
          </ac:spMkLst>
        </pc:spChg>
        <pc:picChg chg="mod">
          <ac:chgData name="Keiko Kojima" userId="6899f029-7342-413a-b38b-6a9d55270ecb" providerId="ADAL" clId="{6E93A779-CE1A-4FFC-A10B-8E584E0961E1}" dt="2021-05-17T04:18:20.097" v="309" actId="14100"/>
          <ac:picMkLst>
            <pc:docMk/>
            <pc:sldMk cId="3732904711" sldId="305"/>
            <ac:picMk id="6" creationId="{8331F213-B03D-4B05-B015-BE244A24BE41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11:55.015" v="245" actId="478"/>
        <pc:sldMkLst>
          <pc:docMk/>
          <pc:sldMk cId="3325069025" sldId="306"/>
        </pc:sldMkLst>
        <pc:spChg chg="del">
          <ac:chgData name="Keiko Kojima" userId="6899f029-7342-413a-b38b-6a9d55270ecb" providerId="ADAL" clId="{6E93A779-CE1A-4FFC-A10B-8E584E0961E1}" dt="2021-05-17T04:11:55.015" v="245" actId="478"/>
          <ac:spMkLst>
            <pc:docMk/>
            <pc:sldMk cId="3325069025" sldId="306"/>
            <ac:spMk id="3" creationId="{00000000-0000-0000-0000-000000000000}"/>
          </ac:spMkLst>
        </pc:spChg>
        <pc:spChg chg="add mod">
          <ac:chgData name="Keiko Kojima" userId="6899f029-7342-413a-b38b-6a9d55270ecb" providerId="ADAL" clId="{6E93A779-CE1A-4FFC-A10B-8E584E0961E1}" dt="2021-05-17T04:11:52.493" v="244"/>
          <ac:spMkLst>
            <pc:docMk/>
            <pc:sldMk cId="3325069025" sldId="306"/>
            <ac:spMk id="5" creationId="{3A4CF7F6-2277-46AC-BE42-EB47A8DCB8E6}"/>
          </ac:spMkLst>
        </pc:spChg>
        <pc:spChg chg="del">
          <ac:chgData name="Keiko Kojima" userId="6899f029-7342-413a-b38b-6a9d55270ecb" providerId="ADAL" clId="{6E93A779-CE1A-4FFC-A10B-8E584E0961E1}" dt="2021-05-17T04:11:50.866" v="243" actId="478"/>
          <ac:spMkLst>
            <pc:docMk/>
            <pc:sldMk cId="3325069025" sldId="306"/>
            <ac:spMk id="7" creationId="{946EF6BE-C369-4FC2-98B5-3F25ECE777A6}"/>
          </ac:spMkLst>
        </pc:spChg>
      </pc:sldChg>
      <pc:sldChg chg="addSp delSp modSp mod">
        <pc:chgData name="Keiko Kojima" userId="6899f029-7342-413a-b38b-6a9d55270ecb" providerId="ADAL" clId="{6E93A779-CE1A-4FFC-A10B-8E584E0961E1}" dt="2021-05-17T04:11:59.787" v="247"/>
        <pc:sldMkLst>
          <pc:docMk/>
          <pc:sldMk cId="797629297" sldId="307"/>
        </pc:sldMkLst>
        <pc:spChg chg="del">
          <ac:chgData name="Keiko Kojima" userId="6899f029-7342-413a-b38b-6a9d55270ecb" providerId="ADAL" clId="{6E93A779-CE1A-4FFC-A10B-8E584E0961E1}" dt="2021-05-17T04:11:57.940" v="246" actId="478"/>
          <ac:spMkLst>
            <pc:docMk/>
            <pc:sldMk cId="797629297" sldId="307"/>
            <ac:spMk id="7" creationId="{B478746C-1B92-4D9E-9B8E-6954103F9C17}"/>
          </ac:spMkLst>
        </pc:spChg>
        <pc:spChg chg="add mod">
          <ac:chgData name="Keiko Kojima" userId="6899f029-7342-413a-b38b-6a9d55270ecb" providerId="ADAL" clId="{6E93A779-CE1A-4FFC-A10B-8E584E0961E1}" dt="2021-05-17T04:11:59.787" v="247"/>
          <ac:spMkLst>
            <pc:docMk/>
            <pc:sldMk cId="797629297" sldId="307"/>
            <ac:spMk id="8" creationId="{8A0CDFD6-702E-4024-B2AB-78D9D9E4E118}"/>
          </ac:spMkLst>
        </pc:spChg>
      </pc:sldChg>
      <pc:sldChg chg="addSp delSp modSp mod">
        <pc:chgData name="Keiko Kojima" userId="6899f029-7342-413a-b38b-6a9d55270ecb" providerId="ADAL" clId="{6E93A779-CE1A-4FFC-A10B-8E584E0961E1}" dt="2021-05-17T05:02:20.599" v="575" actId="1076"/>
        <pc:sldMkLst>
          <pc:docMk/>
          <pc:sldMk cId="186615147" sldId="308"/>
        </pc:sldMkLst>
        <pc:spChg chg="del">
          <ac:chgData name="Keiko Kojima" userId="6899f029-7342-413a-b38b-6a9d55270ecb" providerId="ADAL" clId="{6E93A779-CE1A-4FFC-A10B-8E584E0961E1}" dt="2021-05-17T04:12:04.359" v="248" actId="478"/>
          <ac:spMkLst>
            <pc:docMk/>
            <pc:sldMk cId="186615147" sldId="308"/>
            <ac:spMk id="2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12:09.711" v="251" actId="478"/>
          <ac:spMkLst>
            <pc:docMk/>
            <pc:sldMk cId="186615147" sldId="308"/>
            <ac:spMk id="3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12:06.217" v="249" actId="478"/>
          <ac:spMkLst>
            <pc:docMk/>
            <pc:sldMk cId="186615147" sldId="308"/>
            <ac:spMk id="8" creationId="{BC12242A-061C-4416-A338-2C51C5402271}"/>
          </ac:spMkLst>
        </pc:spChg>
        <pc:spChg chg="add mod">
          <ac:chgData name="Keiko Kojima" userId="6899f029-7342-413a-b38b-6a9d55270ecb" providerId="ADAL" clId="{6E93A779-CE1A-4FFC-A10B-8E584E0961E1}" dt="2021-05-17T04:12:07.709" v="250"/>
          <ac:spMkLst>
            <pc:docMk/>
            <pc:sldMk cId="186615147" sldId="308"/>
            <ac:spMk id="9" creationId="{EBD19DE5-CC75-487D-9726-119D3B428B53}"/>
          </ac:spMkLst>
        </pc:spChg>
        <pc:picChg chg="mod">
          <ac:chgData name="Keiko Kojima" userId="6899f029-7342-413a-b38b-6a9d55270ecb" providerId="ADAL" clId="{6E93A779-CE1A-4FFC-A10B-8E584E0961E1}" dt="2021-05-17T05:02:20.599" v="575" actId="1076"/>
          <ac:picMkLst>
            <pc:docMk/>
            <pc:sldMk cId="186615147" sldId="308"/>
            <ac:picMk id="5" creationId="{00000000-0000-0000-0000-000000000000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5:02:14.192" v="573" actId="1076"/>
        <pc:sldMkLst>
          <pc:docMk/>
          <pc:sldMk cId="2297736913" sldId="309"/>
        </pc:sldMkLst>
        <pc:spChg chg="add mod">
          <ac:chgData name="Keiko Kojima" userId="6899f029-7342-413a-b38b-6a9d55270ecb" providerId="ADAL" clId="{6E93A779-CE1A-4FFC-A10B-8E584E0961E1}" dt="2021-05-17T04:12:17.751" v="255" actId="20577"/>
          <ac:spMkLst>
            <pc:docMk/>
            <pc:sldMk cId="2297736913" sldId="309"/>
            <ac:spMk id="6" creationId="{1422F817-BD80-4D29-A9DD-CD407AEC2126}"/>
          </ac:spMkLst>
        </pc:spChg>
        <pc:spChg chg="del">
          <ac:chgData name="Keiko Kojima" userId="6899f029-7342-413a-b38b-6a9d55270ecb" providerId="ADAL" clId="{6E93A779-CE1A-4FFC-A10B-8E584E0961E1}" dt="2021-05-17T04:12:13.521" v="252" actId="478"/>
          <ac:spMkLst>
            <pc:docMk/>
            <pc:sldMk cId="2297736913" sldId="309"/>
            <ac:spMk id="10" creationId="{402E51A6-E7FE-4196-9933-0D3523FFC807}"/>
          </ac:spMkLst>
        </pc:spChg>
        <pc:picChg chg="mod">
          <ac:chgData name="Keiko Kojima" userId="6899f029-7342-413a-b38b-6a9d55270ecb" providerId="ADAL" clId="{6E93A779-CE1A-4FFC-A10B-8E584E0961E1}" dt="2021-05-17T05:02:14.192" v="573" actId="1076"/>
          <ac:picMkLst>
            <pc:docMk/>
            <pc:sldMk cId="2297736913" sldId="309"/>
            <ac:picMk id="5" creationId="{23969CE9-6C74-421E-9982-C787510FAAEF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5:02:09.059" v="571" actId="1076"/>
        <pc:sldMkLst>
          <pc:docMk/>
          <pc:sldMk cId="3230066887" sldId="310"/>
        </pc:sldMkLst>
        <pc:spChg chg="add mod">
          <ac:chgData name="Keiko Kojima" userId="6899f029-7342-413a-b38b-6a9d55270ecb" providerId="ADAL" clId="{6E93A779-CE1A-4FFC-A10B-8E584E0961E1}" dt="2021-05-17T04:12:33.552" v="257"/>
          <ac:spMkLst>
            <pc:docMk/>
            <pc:sldMk cId="3230066887" sldId="310"/>
            <ac:spMk id="4" creationId="{FFCC0CB3-7195-4D73-945E-DD1F6D269129}"/>
          </ac:spMkLst>
        </pc:spChg>
        <pc:spChg chg="del">
          <ac:chgData name="Keiko Kojima" userId="6899f029-7342-413a-b38b-6a9d55270ecb" providerId="ADAL" clId="{6E93A779-CE1A-4FFC-A10B-8E584E0961E1}" dt="2021-05-17T04:12:30.960" v="256" actId="478"/>
          <ac:spMkLst>
            <pc:docMk/>
            <pc:sldMk cId="3230066887" sldId="310"/>
            <ac:spMk id="7" creationId="{AF4B1938-92DA-4A36-80A2-46F02F4A35AA}"/>
          </ac:spMkLst>
        </pc:spChg>
        <pc:picChg chg="mod">
          <ac:chgData name="Keiko Kojima" userId="6899f029-7342-413a-b38b-6a9d55270ecb" providerId="ADAL" clId="{6E93A779-CE1A-4FFC-A10B-8E584E0961E1}" dt="2021-05-17T05:02:09.059" v="571" actId="1076"/>
          <ac:picMkLst>
            <pc:docMk/>
            <pc:sldMk cId="3230066887" sldId="310"/>
            <ac:picMk id="6" creationId="{277CD035-C68B-4FD4-B107-2DE912B79C91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12:38.925" v="259"/>
        <pc:sldMkLst>
          <pc:docMk/>
          <pc:sldMk cId="3864944562" sldId="311"/>
        </pc:sldMkLst>
        <pc:spChg chg="add mod">
          <ac:chgData name="Keiko Kojima" userId="6899f029-7342-413a-b38b-6a9d55270ecb" providerId="ADAL" clId="{6E93A779-CE1A-4FFC-A10B-8E584E0961E1}" dt="2021-05-17T04:12:38.925" v="259"/>
          <ac:spMkLst>
            <pc:docMk/>
            <pc:sldMk cId="3864944562" sldId="311"/>
            <ac:spMk id="4" creationId="{9FBEBD41-2BE9-4C95-A117-1237AABF6EFC}"/>
          </ac:spMkLst>
        </pc:spChg>
        <pc:spChg chg="del">
          <ac:chgData name="Keiko Kojima" userId="6899f029-7342-413a-b38b-6a9d55270ecb" providerId="ADAL" clId="{6E93A779-CE1A-4FFC-A10B-8E584E0961E1}" dt="2021-05-17T04:12:36.523" v="258" actId="478"/>
          <ac:spMkLst>
            <pc:docMk/>
            <pc:sldMk cId="3864944562" sldId="311"/>
            <ac:spMk id="6" creationId="{9A00EC0E-4B0C-4D36-9399-3CB27F82F872}"/>
          </ac:spMkLst>
        </pc:spChg>
      </pc:sldChg>
      <pc:sldChg chg="addSp delSp modSp mod">
        <pc:chgData name="Keiko Kojima" userId="6899f029-7342-413a-b38b-6a9d55270ecb" providerId="ADAL" clId="{6E93A779-CE1A-4FFC-A10B-8E584E0961E1}" dt="2021-05-17T04:39:53.843" v="413" actId="1076"/>
        <pc:sldMkLst>
          <pc:docMk/>
          <pc:sldMk cId="1284748174" sldId="312"/>
        </pc:sldMkLst>
        <pc:spChg chg="del">
          <ac:chgData name="Keiko Kojima" userId="6899f029-7342-413a-b38b-6a9d55270ecb" providerId="ADAL" clId="{6E93A779-CE1A-4FFC-A10B-8E584E0961E1}" dt="2021-05-17T04:04:26.927" v="115" actId="478"/>
          <ac:spMkLst>
            <pc:docMk/>
            <pc:sldMk cId="1284748174" sldId="312"/>
            <ac:spMk id="7" creationId="{86F05836-250F-4BAE-B8CC-D326BA069369}"/>
          </ac:spMkLst>
        </pc:spChg>
        <pc:spChg chg="add mod">
          <ac:chgData name="Keiko Kojima" userId="6899f029-7342-413a-b38b-6a9d55270ecb" providerId="ADAL" clId="{6E93A779-CE1A-4FFC-A10B-8E584E0961E1}" dt="2021-05-17T04:04:28.848" v="116"/>
          <ac:spMkLst>
            <pc:docMk/>
            <pc:sldMk cId="1284748174" sldId="312"/>
            <ac:spMk id="8" creationId="{6492DFD0-8537-4177-B6D2-A531BC85D00D}"/>
          </ac:spMkLst>
        </pc:spChg>
        <pc:picChg chg="mod">
          <ac:chgData name="Keiko Kojima" userId="6899f029-7342-413a-b38b-6a9d55270ecb" providerId="ADAL" clId="{6E93A779-CE1A-4FFC-A10B-8E584E0961E1}" dt="2021-05-17T04:39:53.843" v="413" actId="1076"/>
          <ac:picMkLst>
            <pc:docMk/>
            <pc:sldMk cId="1284748174" sldId="312"/>
            <ac:picMk id="5" creationId="{00000000-0000-0000-0000-000000000000}"/>
          </ac:picMkLst>
        </pc:picChg>
        <pc:picChg chg="add del">
          <ac:chgData name="Keiko Kojima" userId="6899f029-7342-413a-b38b-6a9d55270ecb" providerId="ADAL" clId="{6E93A779-CE1A-4FFC-A10B-8E584E0961E1}" dt="2021-05-17T04:04:24.551" v="114" actId="478"/>
          <ac:picMkLst>
            <pc:docMk/>
            <pc:sldMk cId="1284748174" sldId="312"/>
            <ac:picMk id="6" creationId="{3500A911-98CE-4D68-8997-D8DBD899590F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40:48.263" v="419" actId="1076"/>
        <pc:sldMkLst>
          <pc:docMk/>
          <pc:sldMk cId="1877306724" sldId="313"/>
        </pc:sldMkLst>
        <pc:spChg chg="del">
          <ac:chgData name="Keiko Kojima" userId="6899f029-7342-413a-b38b-6a9d55270ecb" providerId="ADAL" clId="{6E93A779-CE1A-4FFC-A10B-8E584E0961E1}" dt="2021-05-17T04:04:49.179" v="119" actId="478"/>
          <ac:spMkLst>
            <pc:docMk/>
            <pc:sldMk cId="1877306724" sldId="313"/>
            <ac:spMk id="7" creationId="{C9274512-3C23-49C4-9FA4-A4528F188624}"/>
          </ac:spMkLst>
        </pc:spChg>
        <pc:spChg chg="add mod">
          <ac:chgData name="Keiko Kojima" userId="6899f029-7342-413a-b38b-6a9d55270ecb" providerId="ADAL" clId="{6E93A779-CE1A-4FFC-A10B-8E584E0961E1}" dt="2021-05-17T04:04:51.778" v="120"/>
          <ac:spMkLst>
            <pc:docMk/>
            <pc:sldMk cId="1877306724" sldId="313"/>
            <ac:spMk id="8" creationId="{7B3686E5-3E4C-4B3A-98C1-E46E65D9DF0D}"/>
          </ac:spMkLst>
        </pc:spChg>
        <pc:picChg chg="mod">
          <ac:chgData name="Keiko Kojima" userId="6899f029-7342-413a-b38b-6a9d55270ecb" providerId="ADAL" clId="{6E93A779-CE1A-4FFC-A10B-8E584E0961E1}" dt="2021-05-17T04:40:48.263" v="419" actId="1076"/>
          <ac:picMkLst>
            <pc:docMk/>
            <pc:sldMk cId="1877306724" sldId="313"/>
            <ac:picMk id="6" creationId="{7981F395-35D0-4177-AB3D-C6CDE07F25ED}"/>
          </ac:picMkLst>
        </pc:picChg>
      </pc:sldChg>
      <pc:sldChg chg="addSp delSp modSp mod">
        <pc:chgData name="Keiko Kojima" userId="6899f029-7342-413a-b38b-6a9d55270ecb" providerId="ADAL" clId="{6E93A779-CE1A-4FFC-A10B-8E584E0961E1}" dt="2021-05-17T04:09:42.160" v="205" actId="20577"/>
        <pc:sldMkLst>
          <pc:docMk/>
          <pc:sldMk cId="2538864073" sldId="314"/>
        </pc:sldMkLst>
        <pc:spChg chg="del">
          <ac:chgData name="Keiko Kojima" userId="6899f029-7342-413a-b38b-6a9d55270ecb" providerId="ADAL" clId="{6E93A779-CE1A-4FFC-A10B-8E584E0961E1}" dt="2021-05-17T04:09:34.911" v="201" actId="478"/>
          <ac:spMkLst>
            <pc:docMk/>
            <pc:sldMk cId="2538864073" sldId="314"/>
            <ac:spMk id="2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09:37.192" v="202" actId="478"/>
          <ac:spMkLst>
            <pc:docMk/>
            <pc:sldMk cId="2538864073" sldId="314"/>
            <ac:spMk id="3" creationId="{00000000-0000-0000-0000-000000000000}"/>
          </ac:spMkLst>
        </pc:spChg>
        <pc:spChg chg="del">
          <ac:chgData name="Keiko Kojima" userId="6899f029-7342-413a-b38b-6a9d55270ecb" providerId="ADAL" clId="{6E93A779-CE1A-4FFC-A10B-8E584E0961E1}" dt="2021-05-17T04:09:32.443" v="200" actId="478"/>
          <ac:spMkLst>
            <pc:docMk/>
            <pc:sldMk cId="2538864073" sldId="314"/>
            <ac:spMk id="7" creationId="{169F62B8-A772-4673-8F29-ED79C335A57B}"/>
          </ac:spMkLst>
        </pc:spChg>
        <pc:spChg chg="add mod">
          <ac:chgData name="Keiko Kojima" userId="6899f029-7342-413a-b38b-6a9d55270ecb" providerId="ADAL" clId="{6E93A779-CE1A-4FFC-A10B-8E584E0961E1}" dt="2021-05-17T04:09:42.160" v="205" actId="20577"/>
          <ac:spMkLst>
            <pc:docMk/>
            <pc:sldMk cId="2538864073" sldId="314"/>
            <ac:spMk id="8" creationId="{62116E9B-FE5A-4A24-B6F5-E78AD6787F0F}"/>
          </ac:spMkLst>
        </pc:spChg>
      </pc:sldChg>
      <pc:sldChg chg="addSp modSp add mod">
        <pc:chgData name="Keiko Kojima" userId="6899f029-7342-413a-b38b-6a9d55270ecb" providerId="ADAL" clId="{6E93A779-CE1A-4FFC-A10B-8E584E0961E1}" dt="2021-05-17T04:35:24.377" v="384" actId="1076"/>
        <pc:sldMkLst>
          <pc:docMk/>
          <pc:sldMk cId="3899993376" sldId="315"/>
        </pc:sldMkLst>
        <pc:picChg chg="add mod">
          <ac:chgData name="Keiko Kojima" userId="6899f029-7342-413a-b38b-6a9d55270ecb" providerId="ADAL" clId="{6E93A779-CE1A-4FFC-A10B-8E584E0961E1}" dt="2021-05-17T04:33:22.981" v="358" actId="1076"/>
          <ac:picMkLst>
            <pc:docMk/>
            <pc:sldMk cId="3899993376" sldId="315"/>
            <ac:picMk id="14" creationId="{B1C3B340-4B45-4200-8ADC-A52B3F5BA512}"/>
          </ac:picMkLst>
        </pc:picChg>
        <pc:picChg chg="add mod">
          <ac:chgData name="Keiko Kojima" userId="6899f029-7342-413a-b38b-6a9d55270ecb" providerId="ADAL" clId="{6E93A779-CE1A-4FFC-A10B-8E584E0961E1}" dt="2021-05-17T04:33:27.831" v="359" actId="1076"/>
          <ac:picMkLst>
            <pc:docMk/>
            <pc:sldMk cId="3899993376" sldId="315"/>
            <ac:picMk id="15" creationId="{E790D90B-D4AC-40B3-BA78-A0D93F001B04}"/>
          </ac:picMkLst>
        </pc:picChg>
        <pc:picChg chg="add mod">
          <ac:chgData name="Keiko Kojima" userId="6899f029-7342-413a-b38b-6a9d55270ecb" providerId="ADAL" clId="{6E93A779-CE1A-4FFC-A10B-8E584E0961E1}" dt="2021-05-17T04:33:39.581" v="362" actId="1076"/>
          <ac:picMkLst>
            <pc:docMk/>
            <pc:sldMk cId="3899993376" sldId="315"/>
            <ac:picMk id="16" creationId="{D3D31825-CDE8-46D9-BBDD-04A30D85837B}"/>
          </ac:picMkLst>
        </pc:picChg>
        <pc:picChg chg="mod">
          <ac:chgData name="Keiko Kojima" userId="6899f029-7342-413a-b38b-6a9d55270ecb" providerId="ADAL" clId="{6E93A779-CE1A-4FFC-A10B-8E584E0961E1}" dt="2021-05-17T04:34:23.810" v="368" actId="1076"/>
          <ac:picMkLst>
            <pc:docMk/>
            <pc:sldMk cId="3899993376" sldId="315"/>
            <ac:picMk id="17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35:00.082" v="377" actId="1076"/>
          <ac:picMkLst>
            <pc:docMk/>
            <pc:sldMk cId="3899993376" sldId="315"/>
            <ac:picMk id="18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35:21.286" v="383" actId="1076"/>
          <ac:picMkLst>
            <pc:docMk/>
            <pc:sldMk cId="3899993376" sldId="315"/>
            <ac:picMk id="19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35:04.009" v="378" actId="1076"/>
          <ac:picMkLst>
            <pc:docMk/>
            <pc:sldMk cId="3899993376" sldId="315"/>
            <ac:picMk id="20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35:17.325" v="382" actId="1076"/>
          <ac:picMkLst>
            <pc:docMk/>
            <pc:sldMk cId="3899993376" sldId="315"/>
            <ac:picMk id="21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35:07.629" v="379" actId="1076"/>
          <ac:picMkLst>
            <pc:docMk/>
            <pc:sldMk cId="3899993376" sldId="315"/>
            <ac:picMk id="22" creationId="{00000000-0000-0000-0000-000000000000}"/>
          </ac:picMkLst>
        </pc:picChg>
        <pc:picChg chg="add mod">
          <ac:chgData name="Keiko Kojima" userId="6899f029-7342-413a-b38b-6a9d55270ecb" providerId="ADAL" clId="{6E93A779-CE1A-4FFC-A10B-8E584E0961E1}" dt="2021-05-17T04:33:33.051" v="360" actId="1076"/>
          <ac:picMkLst>
            <pc:docMk/>
            <pc:sldMk cId="3899993376" sldId="315"/>
            <ac:picMk id="23" creationId="{96958195-A35E-49DB-9C17-470074D71933}"/>
          </ac:picMkLst>
        </pc:picChg>
        <pc:picChg chg="mod">
          <ac:chgData name="Keiko Kojima" userId="6899f029-7342-413a-b38b-6a9d55270ecb" providerId="ADAL" clId="{6E93A779-CE1A-4FFC-A10B-8E584E0961E1}" dt="2021-05-17T04:35:11.456" v="380" actId="1076"/>
          <ac:picMkLst>
            <pc:docMk/>
            <pc:sldMk cId="3899993376" sldId="315"/>
            <ac:picMk id="24" creationId="{00000000-0000-0000-0000-000000000000}"/>
          </ac:picMkLst>
        </pc:picChg>
        <pc:picChg chg="mod">
          <ac:chgData name="Keiko Kojima" userId="6899f029-7342-413a-b38b-6a9d55270ecb" providerId="ADAL" clId="{6E93A779-CE1A-4FFC-A10B-8E584E0961E1}" dt="2021-05-17T04:35:24.377" v="384" actId="1076"/>
          <ac:picMkLst>
            <pc:docMk/>
            <pc:sldMk cId="3899993376" sldId="315"/>
            <ac:picMk id="25" creationId="{00000000-0000-0000-0000-000000000000}"/>
          </ac:picMkLst>
        </pc:picChg>
        <pc:picChg chg="add mod">
          <ac:chgData name="Keiko Kojima" userId="6899f029-7342-413a-b38b-6a9d55270ecb" providerId="ADAL" clId="{6E93A779-CE1A-4FFC-A10B-8E584E0961E1}" dt="2021-05-17T04:33:36.754" v="361" actId="1076"/>
          <ac:picMkLst>
            <pc:docMk/>
            <pc:sldMk cId="3899993376" sldId="315"/>
            <ac:picMk id="26" creationId="{9F1CB4F7-41F8-496A-8C86-32CA3F15B19A}"/>
          </ac:picMkLst>
        </pc:picChg>
        <pc:picChg chg="add mod">
          <ac:chgData name="Keiko Kojima" userId="6899f029-7342-413a-b38b-6a9d55270ecb" providerId="ADAL" clId="{6E93A779-CE1A-4FFC-A10B-8E584E0961E1}" dt="2021-05-17T04:33:42.966" v="363" actId="1076"/>
          <ac:picMkLst>
            <pc:docMk/>
            <pc:sldMk cId="3899993376" sldId="315"/>
            <ac:picMk id="27" creationId="{63707C0C-67CA-49E2-9626-D201E41835D1}"/>
          </ac:picMkLst>
        </pc:picChg>
        <pc:picChg chg="add mod">
          <ac:chgData name="Keiko Kojima" userId="6899f029-7342-413a-b38b-6a9d55270ecb" providerId="ADAL" clId="{6E93A779-CE1A-4FFC-A10B-8E584E0961E1}" dt="2021-05-17T04:33:49.293" v="364" actId="1076"/>
          <ac:picMkLst>
            <pc:docMk/>
            <pc:sldMk cId="3899993376" sldId="315"/>
            <ac:picMk id="28" creationId="{C2110D2B-7BAC-4582-93AD-4B0D21CFAB43}"/>
          </ac:picMkLst>
        </pc:picChg>
        <pc:picChg chg="add mod">
          <ac:chgData name="Keiko Kojima" userId="6899f029-7342-413a-b38b-6a9d55270ecb" providerId="ADAL" clId="{6E93A779-CE1A-4FFC-A10B-8E584E0961E1}" dt="2021-05-17T04:33:52.872" v="365" actId="1076"/>
          <ac:picMkLst>
            <pc:docMk/>
            <pc:sldMk cId="3899993376" sldId="315"/>
            <ac:picMk id="29" creationId="{11746227-CCFA-405A-91FE-185DE7BCCE4E}"/>
          </ac:picMkLst>
        </pc:picChg>
        <pc:picChg chg="add mod">
          <ac:chgData name="Keiko Kojima" userId="6899f029-7342-413a-b38b-6a9d55270ecb" providerId="ADAL" clId="{6E93A779-CE1A-4FFC-A10B-8E584E0961E1}" dt="2021-05-17T04:33:15.699" v="357" actId="1076"/>
          <ac:picMkLst>
            <pc:docMk/>
            <pc:sldMk cId="3899993376" sldId="315"/>
            <ac:picMk id="30" creationId="{3652214A-4DAA-4C3F-8949-79E6A581C7BE}"/>
          </ac:picMkLst>
        </pc:picChg>
        <pc:picChg chg="add mod">
          <ac:chgData name="Keiko Kojima" userId="6899f029-7342-413a-b38b-6a9d55270ecb" providerId="ADAL" clId="{6E93A779-CE1A-4FFC-A10B-8E584E0961E1}" dt="2021-05-17T04:33:15.699" v="357" actId="1076"/>
          <ac:picMkLst>
            <pc:docMk/>
            <pc:sldMk cId="3899993376" sldId="315"/>
            <ac:picMk id="31" creationId="{ED8CE4B5-51A3-4454-A6A2-00D6A6EDB0BB}"/>
          </ac:picMkLst>
        </pc:picChg>
      </pc:sldChg>
      <pc:sldChg chg="add del">
        <pc:chgData name="Keiko Kojima" userId="6899f029-7342-413a-b38b-6a9d55270ecb" providerId="ADAL" clId="{6E93A779-CE1A-4FFC-A10B-8E584E0961E1}" dt="2021-05-17T04:29:07.130" v="355" actId="2696"/>
        <pc:sldMkLst>
          <pc:docMk/>
          <pc:sldMk cId="3422459645" sldId="316"/>
        </pc:sldMkLst>
      </pc:sldChg>
    </pc:docChg>
  </pc:docChgLst>
  <pc:docChgLst>
    <pc:chgData name="Shoko Kakuda" userId="40706642-bbdd-4be4-a46a-1d3174691c72" providerId="ADAL" clId="{C55B922F-9149-40C5-8F24-8A1DC25B3FCC}"/>
    <pc:docChg chg="undo custSel addSld modSld">
      <pc:chgData name="Shoko Kakuda" userId="40706642-bbdd-4be4-a46a-1d3174691c72" providerId="ADAL" clId="{C55B922F-9149-40C5-8F24-8A1DC25B3FCC}" dt="2022-01-14T04:42:17.457" v="1294" actId="170"/>
      <pc:docMkLst>
        <pc:docMk/>
      </pc:docMkLst>
      <pc:sldChg chg="delSp modSp mod">
        <pc:chgData name="Shoko Kakuda" userId="40706642-bbdd-4be4-a46a-1d3174691c72" providerId="ADAL" clId="{C55B922F-9149-40C5-8F24-8A1DC25B3FCC}" dt="2022-01-13T08:24:30.292" v="1162" actId="1035"/>
        <pc:sldMkLst>
          <pc:docMk/>
          <pc:sldMk cId="4147641470" sldId="267"/>
        </pc:sldMkLst>
        <pc:spChg chg="del">
          <ac:chgData name="Shoko Kakuda" userId="40706642-bbdd-4be4-a46a-1d3174691c72" providerId="ADAL" clId="{C55B922F-9149-40C5-8F24-8A1DC25B3FCC}" dt="2022-01-13T08:24:27.697" v="1141" actId="478"/>
          <ac:spMkLst>
            <pc:docMk/>
            <pc:sldMk cId="4147641470" sldId="267"/>
            <ac:spMk id="2" creationId="{00000000-0000-0000-0000-000000000000}"/>
          </ac:spMkLst>
        </pc:spChg>
        <pc:picChg chg="mod">
          <ac:chgData name="Shoko Kakuda" userId="40706642-bbdd-4be4-a46a-1d3174691c72" providerId="ADAL" clId="{C55B922F-9149-40C5-8F24-8A1DC25B3FCC}" dt="2022-01-13T08:24:30.292" v="1162" actId="1035"/>
          <ac:picMkLst>
            <pc:docMk/>
            <pc:sldMk cId="4147641470" sldId="267"/>
            <ac:picMk id="5" creationId="{9167EFA5-D7C8-43EF-BD65-26844E373D1E}"/>
          </ac:picMkLst>
        </pc:picChg>
      </pc:sldChg>
      <pc:sldChg chg="addSp delSp modSp mod">
        <pc:chgData name="Shoko Kakuda" userId="40706642-bbdd-4be4-a46a-1d3174691c72" providerId="ADAL" clId="{C55B922F-9149-40C5-8F24-8A1DC25B3FCC}" dt="2022-01-13T08:24:52.414" v="1165"/>
        <pc:sldMkLst>
          <pc:docMk/>
          <pc:sldMk cId="3880498922" sldId="269"/>
        </pc:sldMkLst>
        <pc:spChg chg="del">
          <ac:chgData name="Shoko Kakuda" userId="40706642-bbdd-4be4-a46a-1d3174691c72" providerId="ADAL" clId="{C55B922F-9149-40C5-8F24-8A1DC25B3FCC}" dt="2022-01-13T08:24:51.123" v="1164" actId="478"/>
          <ac:spMkLst>
            <pc:docMk/>
            <pc:sldMk cId="3880498922" sldId="269"/>
            <ac:spMk id="2" creationId="{00000000-0000-0000-0000-000000000000}"/>
          </ac:spMkLst>
        </pc:spChg>
        <pc:picChg chg="del">
          <ac:chgData name="Shoko Kakuda" userId="40706642-bbdd-4be4-a46a-1d3174691c72" providerId="ADAL" clId="{C55B922F-9149-40C5-8F24-8A1DC25B3FCC}" dt="2022-01-13T08:24:37.769" v="1163" actId="21"/>
          <ac:picMkLst>
            <pc:docMk/>
            <pc:sldMk cId="3880498922" sldId="269"/>
            <ac:picMk id="5" creationId="{F041CADB-B82D-4BD5-908E-474F44ADF755}"/>
          </ac:picMkLst>
        </pc:picChg>
        <pc:picChg chg="add mod">
          <ac:chgData name="Shoko Kakuda" userId="40706642-bbdd-4be4-a46a-1d3174691c72" providerId="ADAL" clId="{C55B922F-9149-40C5-8F24-8A1DC25B3FCC}" dt="2022-01-13T08:24:52.414" v="1165"/>
          <ac:picMkLst>
            <pc:docMk/>
            <pc:sldMk cId="3880498922" sldId="269"/>
            <ac:picMk id="9" creationId="{15001B2A-C7EB-4B2F-8A78-D6A8FA643D9D}"/>
          </ac:picMkLst>
        </pc:picChg>
      </pc:sldChg>
      <pc:sldChg chg="delSp modSp mod">
        <pc:chgData name="Shoko Kakuda" userId="40706642-bbdd-4be4-a46a-1d3174691c72" providerId="ADAL" clId="{C55B922F-9149-40C5-8F24-8A1DC25B3FCC}" dt="2022-01-13T08:25:07.624" v="1216" actId="1035"/>
        <pc:sldMkLst>
          <pc:docMk/>
          <pc:sldMk cId="485470571" sldId="273"/>
        </pc:sldMkLst>
        <pc:spChg chg="del">
          <ac:chgData name="Shoko Kakuda" userId="40706642-bbdd-4be4-a46a-1d3174691c72" providerId="ADAL" clId="{C55B922F-9149-40C5-8F24-8A1DC25B3FCC}" dt="2022-01-13T08:25:02.738" v="1186" actId="478"/>
          <ac:spMkLst>
            <pc:docMk/>
            <pc:sldMk cId="485470571" sldId="273"/>
            <ac:spMk id="2" creationId="{00000000-0000-0000-0000-000000000000}"/>
          </ac:spMkLst>
        </pc:spChg>
        <pc:grpChg chg="mod">
          <ac:chgData name="Shoko Kakuda" userId="40706642-bbdd-4be4-a46a-1d3174691c72" providerId="ADAL" clId="{C55B922F-9149-40C5-8F24-8A1DC25B3FCC}" dt="2022-01-13T08:25:07.624" v="1216" actId="1035"/>
          <ac:grpSpMkLst>
            <pc:docMk/>
            <pc:sldMk cId="485470571" sldId="273"/>
            <ac:grpSpMk id="6" creationId="{6EBA62A7-6922-4710-AAE5-8C9D3E001753}"/>
          </ac:grpSpMkLst>
        </pc:grpChg>
      </pc:sldChg>
      <pc:sldChg chg="addSp delSp modSp mod">
        <pc:chgData name="Shoko Kakuda" userId="40706642-bbdd-4be4-a46a-1d3174691c72" providerId="ADAL" clId="{C55B922F-9149-40C5-8F24-8A1DC25B3FCC}" dt="2022-01-10T04:20:25.292" v="26" actId="1036"/>
        <pc:sldMkLst>
          <pc:docMk/>
          <pc:sldMk cId="4266650310" sldId="286"/>
        </pc:sldMkLst>
        <pc:picChg chg="add mod">
          <ac:chgData name="Shoko Kakuda" userId="40706642-bbdd-4be4-a46a-1d3174691c72" providerId="ADAL" clId="{C55B922F-9149-40C5-8F24-8A1DC25B3FCC}" dt="2022-01-10T04:20:25.292" v="26" actId="1036"/>
          <ac:picMkLst>
            <pc:docMk/>
            <pc:sldMk cId="4266650310" sldId="286"/>
            <ac:picMk id="3" creationId="{BAB2D744-E22B-4798-8753-CEDDF0B6E80D}"/>
          </ac:picMkLst>
        </pc:picChg>
        <pc:picChg chg="del">
          <ac:chgData name="Shoko Kakuda" userId="40706642-bbdd-4be4-a46a-1d3174691c72" providerId="ADAL" clId="{C55B922F-9149-40C5-8F24-8A1DC25B3FCC}" dt="2022-01-10T04:20:12.916" v="22" actId="478"/>
          <ac:picMkLst>
            <pc:docMk/>
            <pc:sldMk cId="4266650310" sldId="286"/>
            <ac:picMk id="8" creationId="{8E6BD6B7-0987-4C4D-B767-57ED6AB3BD7B}"/>
          </ac:picMkLst>
        </pc:picChg>
      </pc:sldChg>
      <pc:sldChg chg="delSp modSp mod">
        <pc:chgData name="Shoko Kakuda" userId="40706642-bbdd-4be4-a46a-1d3174691c72" providerId="ADAL" clId="{C55B922F-9149-40C5-8F24-8A1DC25B3FCC}" dt="2022-01-13T08:25:25.679" v="1243" actId="1076"/>
        <pc:sldMkLst>
          <pc:docMk/>
          <pc:sldMk cId="4027149119" sldId="293"/>
        </pc:sldMkLst>
        <pc:spChg chg="del">
          <ac:chgData name="Shoko Kakuda" userId="40706642-bbdd-4be4-a46a-1d3174691c72" providerId="ADAL" clId="{C55B922F-9149-40C5-8F24-8A1DC25B3FCC}" dt="2022-01-13T08:25:21.815" v="1242" actId="478"/>
          <ac:spMkLst>
            <pc:docMk/>
            <pc:sldMk cId="4027149119" sldId="293"/>
            <ac:spMk id="2" creationId="{00000000-0000-0000-0000-000000000000}"/>
          </ac:spMkLst>
        </pc:spChg>
        <pc:picChg chg="mod">
          <ac:chgData name="Shoko Kakuda" userId="40706642-bbdd-4be4-a46a-1d3174691c72" providerId="ADAL" clId="{C55B922F-9149-40C5-8F24-8A1DC25B3FCC}" dt="2022-01-13T08:25:25.679" v="1243" actId="1076"/>
          <ac:picMkLst>
            <pc:docMk/>
            <pc:sldMk cId="4027149119" sldId="293"/>
            <ac:picMk id="6" creationId="{5B4E614B-3B72-4AF7-9EB1-6375B26F1FB1}"/>
          </ac:picMkLst>
        </pc:picChg>
      </pc:sldChg>
      <pc:sldChg chg="addSp delSp modSp mod">
        <pc:chgData name="Shoko Kakuda" userId="40706642-bbdd-4be4-a46a-1d3174691c72" providerId="ADAL" clId="{C55B922F-9149-40C5-8F24-8A1DC25B3FCC}" dt="2022-01-13T04:53:26.143" v="247" actId="164"/>
        <pc:sldMkLst>
          <pc:docMk/>
          <pc:sldMk cId="752902738" sldId="296"/>
        </pc:sldMkLst>
        <pc:spChg chg="add mod">
          <ac:chgData name="Shoko Kakuda" userId="40706642-bbdd-4be4-a46a-1d3174691c72" providerId="ADAL" clId="{C55B922F-9149-40C5-8F24-8A1DC25B3FCC}" dt="2022-01-13T04:53:26.143" v="247" actId="164"/>
          <ac:spMkLst>
            <pc:docMk/>
            <pc:sldMk cId="752902738" sldId="296"/>
            <ac:spMk id="2" creationId="{15D327A5-3719-410F-BA63-8767332630F8}"/>
          </ac:spMkLst>
        </pc:spChg>
        <pc:spChg chg="add mod">
          <ac:chgData name="Shoko Kakuda" userId="40706642-bbdd-4be4-a46a-1d3174691c72" providerId="ADAL" clId="{C55B922F-9149-40C5-8F24-8A1DC25B3FCC}" dt="2022-01-13T04:53:26.143" v="247" actId="164"/>
          <ac:spMkLst>
            <pc:docMk/>
            <pc:sldMk cId="752902738" sldId="296"/>
            <ac:spMk id="13" creationId="{ED281DA3-A4E8-4776-BEF3-84355EA828D1}"/>
          </ac:spMkLst>
        </pc:spChg>
        <pc:spChg chg="add mod">
          <ac:chgData name="Shoko Kakuda" userId="40706642-bbdd-4be4-a46a-1d3174691c72" providerId="ADAL" clId="{C55B922F-9149-40C5-8F24-8A1DC25B3FCC}" dt="2022-01-13T04:53:26.143" v="247" actId="164"/>
          <ac:spMkLst>
            <pc:docMk/>
            <pc:sldMk cId="752902738" sldId="296"/>
            <ac:spMk id="15" creationId="{41CE88CF-C980-4BE0-864A-559C94246461}"/>
          </ac:spMkLst>
        </pc:spChg>
        <pc:grpChg chg="add mod">
          <ac:chgData name="Shoko Kakuda" userId="40706642-bbdd-4be4-a46a-1d3174691c72" providerId="ADAL" clId="{C55B922F-9149-40C5-8F24-8A1DC25B3FCC}" dt="2022-01-13T04:53:26.143" v="247" actId="164"/>
          <ac:grpSpMkLst>
            <pc:docMk/>
            <pc:sldMk cId="752902738" sldId="296"/>
            <ac:grpSpMk id="3" creationId="{6C089C65-1E2B-4785-AE5E-55D94D7C259F}"/>
          </ac:grpSpMkLst>
        </pc:grpChg>
        <pc:picChg chg="mod">
          <ac:chgData name="Shoko Kakuda" userId="40706642-bbdd-4be4-a46a-1d3174691c72" providerId="ADAL" clId="{C55B922F-9149-40C5-8F24-8A1DC25B3FCC}" dt="2022-01-13T04:53:26.143" v="247" actId="164"/>
          <ac:picMkLst>
            <pc:docMk/>
            <pc:sldMk cId="752902738" sldId="296"/>
            <ac:picMk id="4" creationId="{00000000-0000-0000-0000-000000000000}"/>
          </ac:picMkLst>
        </pc:picChg>
        <pc:picChg chg="del">
          <ac:chgData name="Shoko Kakuda" userId="40706642-bbdd-4be4-a46a-1d3174691c72" providerId="ADAL" clId="{C55B922F-9149-40C5-8F24-8A1DC25B3FCC}" dt="2022-01-13T04:52:29.744" v="53" actId="478"/>
          <ac:picMkLst>
            <pc:docMk/>
            <pc:sldMk cId="752902738" sldId="296"/>
            <ac:picMk id="6" creationId="{00000000-0000-0000-0000-000000000000}"/>
          </ac:picMkLst>
        </pc:picChg>
        <pc:picChg chg="del">
          <ac:chgData name="Shoko Kakuda" userId="40706642-bbdd-4be4-a46a-1d3174691c72" providerId="ADAL" clId="{C55B922F-9149-40C5-8F24-8A1DC25B3FCC}" dt="2022-01-13T04:52:28.140" v="52" actId="478"/>
          <ac:picMkLst>
            <pc:docMk/>
            <pc:sldMk cId="752902738" sldId="296"/>
            <ac:picMk id="7" creationId="{00000000-0000-0000-0000-000000000000}"/>
          </ac:picMkLst>
        </pc:picChg>
        <pc:picChg chg="del">
          <ac:chgData name="Shoko Kakuda" userId="40706642-bbdd-4be4-a46a-1d3174691c72" providerId="ADAL" clId="{C55B922F-9149-40C5-8F24-8A1DC25B3FCC}" dt="2022-01-13T04:52:52.159" v="173" actId="478"/>
          <ac:picMkLst>
            <pc:docMk/>
            <pc:sldMk cId="752902738" sldId="296"/>
            <ac:picMk id="9" creationId="{00000000-0000-0000-0000-000000000000}"/>
          </ac:picMkLst>
        </pc:picChg>
        <pc:picChg chg="del">
          <ac:chgData name="Shoko Kakuda" userId="40706642-bbdd-4be4-a46a-1d3174691c72" providerId="ADAL" clId="{C55B922F-9149-40C5-8F24-8A1DC25B3FCC}" dt="2022-01-13T04:52:53.825" v="174" actId="478"/>
          <ac:picMkLst>
            <pc:docMk/>
            <pc:sldMk cId="752902738" sldId="296"/>
            <ac:picMk id="10" creationId="{00000000-0000-0000-0000-000000000000}"/>
          </ac:picMkLst>
        </pc:picChg>
        <pc:picChg chg="del">
          <ac:chgData name="Shoko Kakuda" userId="40706642-bbdd-4be4-a46a-1d3174691c72" providerId="ADAL" clId="{C55B922F-9149-40C5-8F24-8A1DC25B3FCC}" dt="2022-01-13T04:53:13.389" v="244" actId="478"/>
          <ac:picMkLst>
            <pc:docMk/>
            <pc:sldMk cId="752902738" sldId="296"/>
            <ac:picMk id="11" creationId="{00000000-0000-0000-0000-000000000000}"/>
          </ac:picMkLst>
        </pc:picChg>
        <pc:picChg chg="del">
          <ac:chgData name="Shoko Kakuda" userId="40706642-bbdd-4be4-a46a-1d3174691c72" providerId="ADAL" clId="{C55B922F-9149-40C5-8F24-8A1DC25B3FCC}" dt="2022-01-13T04:53:14.693" v="245" actId="478"/>
          <ac:picMkLst>
            <pc:docMk/>
            <pc:sldMk cId="752902738" sldId="296"/>
            <ac:picMk id="12" creationId="{00000000-0000-0000-0000-000000000000}"/>
          </ac:picMkLst>
        </pc:picChg>
      </pc:sldChg>
      <pc:sldChg chg="addSp delSp modSp mod setBg">
        <pc:chgData name="Shoko Kakuda" userId="40706642-bbdd-4be4-a46a-1d3174691c72" providerId="ADAL" clId="{C55B922F-9149-40C5-8F24-8A1DC25B3FCC}" dt="2022-01-14T04:42:17.457" v="1294" actId="170"/>
        <pc:sldMkLst>
          <pc:docMk/>
          <pc:sldMk cId="3387129225" sldId="301"/>
        </pc:sldMkLst>
        <pc:spChg chg="del mod">
          <ac:chgData name="Shoko Kakuda" userId="40706642-bbdd-4be4-a46a-1d3174691c72" providerId="ADAL" clId="{C55B922F-9149-40C5-8F24-8A1DC25B3FCC}" dt="2022-01-14T04:42:09.698" v="1292" actId="478"/>
          <ac:spMkLst>
            <pc:docMk/>
            <pc:sldMk cId="3387129225" sldId="301"/>
            <ac:spMk id="2" creationId="{00000000-0000-0000-0000-000000000000}"/>
          </ac:spMkLst>
        </pc:spChg>
        <pc:spChg chg="del">
          <ac:chgData name="Shoko Kakuda" userId="40706642-bbdd-4be4-a46a-1d3174691c72" providerId="ADAL" clId="{C55B922F-9149-40C5-8F24-8A1DC25B3FCC}" dt="2022-01-13T08:25:44.140" v="1247" actId="478"/>
          <ac:spMkLst>
            <pc:docMk/>
            <pc:sldMk cId="3387129225" sldId="301"/>
            <ac:spMk id="3" creationId="{00000000-0000-0000-0000-000000000000}"/>
          </ac:spMkLst>
        </pc:spChg>
        <pc:spChg chg="ord">
          <ac:chgData name="Shoko Kakuda" userId="40706642-bbdd-4be4-a46a-1d3174691c72" providerId="ADAL" clId="{C55B922F-9149-40C5-8F24-8A1DC25B3FCC}" dt="2022-01-14T04:42:17.457" v="1294" actId="170"/>
          <ac:spMkLst>
            <pc:docMk/>
            <pc:sldMk cId="3387129225" sldId="301"/>
            <ac:spMk id="9" creationId="{C7B4079C-7CA3-4884-9D28-0841D78AADD5}"/>
          </ac:spMkLst>
        </pc:spChg>
        <pc:picChg chg="del">
          <ac:chgData name="Shoko Kakuda" userId="40706642-bbdd-4be4-a46a-1d3174691c72" providerId="ADAL" clId="{C55B922F-9149-40C5-8F24-8A1DC25B3FCC}" dt="2022-01-13T08:25:41.174" v="1246" actId="478"/>
          <ac:picMkLst>
            <pc:docMk/>
            <pc:sldMk cId="3387129225" sldId="301"/>
            <ac:picMk id="4" creationId="{00000000-0000-0000-0000-000000000000}"/>
          </ac:picMkLst>
        </pc:picChg>
        <pc:picChg chg="add mod">
          <ac:chgData name="Shoko Kakuda" userId="40706642-bbdd-4be4-a46a-1d3174691c72" providerId="ADAL" clId="{C55B922F-9149-40C5-8F24-8A1DC25B3FCC}" dt="2022-01-14T04:42:11.232" v="1293"/>
          <ac:picMkLst>
            <pc:docMk/>
            <pc:sldMk cId="3387129225" sldId="301"/>
            <ac:picMk id="6" creationId="{FD53CFEC-1FD3-4680-BCEA-87EFE8E8E0D2}"/>
          </ac:picMkLst>
        </pc:picChg>
        <pc:picChg chg="del">
          <ac:chgData name="Shoko Kakuda" userId="40706642-bbdd-4be4-a46a-1d3174691c72" providerId="ADAL" clId="{C55B922F-9149-40C5-8F24-8A1DC25B3FCC}" dt="2022-01-13T08:25:34.405" v="1244" actId="21"/>
          <ac:picMkLst>
            <pc:docMk/>
            <pc:sldMk cId="3387129225" sldId="301"/>
            <ac:picMk id="8" creationId="{9EF1BF07-8599-4D48-B43D-5CB5BD972A7F}"/>
          </ac:picMkLst>
        </pc:picChg>
        <pc:picChg chg="add del mod">
          <ac:chgData name="Shoko Kakuda" userId="40706642-bbdd-4be4-a46a-1d3174691c72" providerId="ADAL" clId="{C55B922F-9149-40C5-8F24-8A1DC25B3FCC}" dt="2022-01-14T04:42:07.339" v="1290" actId="21"/>
          <ac:picMkLst>
            <pc:docMk/>
            <pc:sldMk cId="3387129225" sldId="301"/>
            <ac:picMk id="11" creationId="{11421AAA-57EC-43F3-8C98-22A7FB23DCFD}"/>
          </ac:picMkLst>
        </pc:picChg>
      </pc:sldChg>
      <pc:sldChg chg="addSp delSp mod">
        <pc:chgData name="Shoko Kakuda" userId="40706642-bbdd-4be4-a46a-1d3174691c72" providerId="ADAL" clId="{C55B922F-9149-40C5-8F24-8A1DC25B3FCC}" dt="2022-01-13T08:26:17.819" v="1253" actId="478"/>
        <pc:sldMkLst>
          <pc:docMk/>
          <pc:sldMk cId="2713162616" sldId="302"/>
        </pc:sldMkLst>
        <pc:picChg chg="add del">
          <ac:chgData name="Shoko Kakuda" userId="40706642-bbdd-4be4-a46a-1d3174691c72" providerId="ADAL" clId="{C55B922F-9149-40C5-8F24-8A1DC25B3FCC}" dt="2022-01-13T08:26:17.819" v="1253" actId="478"/>
          <ac:picMkLst>
            <pc:docMk/>
            <pc:sldMk cId="2713162616" sldId="302"/>
            <ac:picMk id="5" creationId="{00000000-0000-0000-0000-000000000000}"/>
          </ac:picMkLst>
        </pc:picChg>
      </pc:sldChg>
      <pc:sldChg chg="delSp modSp mod">
        <pc:chgData name="Shoko Kakuda" userId="40706642-bbdd-4be4-a46a-1d3174691c72" providerId="ADAL" clId="{C55B922F-9149-40C5-8F24-8A1DC25B3FCC}" dt="2022-01-13T08:26:29.877" v="1284" actId="1076"/>
        <pc:sldMkLst>
          <pc:docMk/>
          <pc:sldMk cId="3732904711" sldId="305"/>
        </pc:sldMkLst>
        <pc:spChg chg="del">
          <ac:chgData name="Shoko Kakuda" userId="40706642-bbdd-4be4-a46a-1d3174691c72" providerId="ADAL" clId="{C55B922F-9149-40C5-8F24-8A1DC25B3FCC}" dt="2022-01-13T08:26:25.089" v="1282" actId="478"/>
          <ac:spMkLst>
            <pc:docMk/>
            <pc:sldMk cId="3732904711" sldId="305"/>
            <ac:spMk id="2" creationId="{00000000-0000-0000-0000-000000000000}"/>
          </ac:spMkLst>
        </pc:spChg>
        <pc:picChg chg="mod">
          <ac:chgData name="Shoko Kakuda" userId="40706642-bbdd-4be4-a46a-1d3174691c72" providerId="ADAL" clId="{C55B922F-9149-40C5-8F24-8A1DC25B3FCC}" dt="2022-01-13T08:26:29.877" v="1284" actId="1076"/>
          <ac:picMkLst>
            <pc:docMk/>
            <pc:sldMk cId="3732904711" sldId="305"/>
            <ac:picMk id="6" creationId="{8331F213-B03D-4B05-B015-BE244A24BE41}"/>
          </ac:picMkLst>
        </pc:picChg>
      </pc:sldChg>
      <pc:sldChg chg="addSp delSp modSp mod">
        <pc:chgData name="Shoko Kakuda" userId="40706642-bbdd-4be4-a46a-1d3174691c72" providerId="ADAL" clId="{C55B922F-9149-40C5-8F24-8A1DC25B3FCC}" dt="2022-01-13T08:26:49.580" v="1289" actId="171"/>
        <pc:sldMkLst>
          <pc:docMk/>
          <pc:sldMk cId="797629297" sldId="307"/>
        </pc:sldMkLst>
        <pc:spChg chg="del">
          <ac:chgData name="Shoko Kakuda" userId="40706642-bbdd-4be4-a46a-1d3174691c72" providerId="ADAL" clId="{C55B922F-9149-40C5-8F24-8A1DC25B3FCC}" dt="2022-01-13T08:26:41.796" v="1286" actId="478"/>
          <ac:spMkLst>
            <pc:docMk/>
            <pc:sldMk cId="797629297" sldId="307"/>
            <ac:spMk id="2" creationId="{00000000-0000-0000-0000-000000000000}"/>
          </ac:spMkLst>
        </pc:spChg>
        <pc:spChg chg="del">
          <ac:chgData name="Shoko Kakuda" userId="40706642-bbdd-4be4-a46a-1d3174691c72" providerId="ADAL" clId="{C55B922F-9149-40C5-8F24-8A1DC25B3FCC}" dt="2022-01-13T08:26:44.417" v="1287" actId="478"/>
          <ac:spMkLst>
            <pc:docMk/>
            <pc:sldMk cId="797629297" sldId="307"/>
            <ac:spMk id="3" creationId="{00000000-0000-0000-0000-000000000000}"/>
          </ac:spMkLst>
        </pc:spChg>
        <pc:picChg chg="del">
          <ac:chgData name="Shoko Kakuda" userId="40706642-bbdd-4be4-a46a-1d3174691c72" providerId="ADAL" clId="{C55B922F-9149-40C5-8F24-8A1DC25B3FCC}" dt="2022-01-13T08:26:39.418" v="1285" actId="21"/>
          <ac:picMkLst>
            <pc:docMk/>
            <pc:sldMk cId="797629297" sldId="307"/>
            <ac:picMk id="6" creationId="{239D5890-EBD6-42FD-9C42-EA7D6B42E4F2}"/>
          </ac:picMkLst>
        </pc:picChg>
        <pc:picChg chg="add mod ord">
          <ac:chgData name="Shoko Kakuda" userId="40706642-bbdd-4be4-a46a-1d3174691c72" providerId="ADAL" clId="{C55B922F-9149-40C5-8F24-8A1DC25B3FCC}" dt="2022-01-13T08:26:49.580" v="1289" actId="171"/>
          <ac:picMkLst>
            <pc:docMk/>
            <pc:sldMk cId="797629297" sldId="307"/>
            <ac:picMk id="7" creationId="{3D299810-BCDA-475A-B5B7-15069FD7153A}"/>
          </ac:picMkLst>
        </pc:picChg>
      </pc:sldChg>
      <pc:sldChg chg="modSp mod">
        <pc:chgData name="Shoko Kakuda" userId="40706642-bbdd-4be4-a46a-1d3174691c72" providerId="ADAL" clId="{C55B922F-9149-40C5-8F24-8A1DC25B3FCC}" dt="2022-01-13T04:49:31.869" v="27" actId="1076"/>
        <pc:sldMkLst>
          <pc:docMk/>
          <pc:sldMk cId="1947761366" sldId="318"/>
        </pc:sldMkLst>
        <pc:grpChg chg="mod">
          <ac:chgData name="Shoko Kakuda" userId="40706642-bbdd-4be4-a46a-1d3174691c72" providerId="ADAL" clId="{C55B922F-9149-40C5-8F24-8A1DC25B3FCC}" dt="2022-01-13T04:49:31.869" v="27" actId="1076"/>
          <ac:grpSpMkLst>
            <pc:docMk/>
            <pc:sldMk cId="1947761366" sldId="318"/>
            <ac:grpSpMk id="2" creationId="{7F5A6C54-F9FD-492D-9B4B-1CE7D06628BF}"/>
          </ac:grpSpMkLst>
        </pc:grpChg>
      </pc:sldChg>
      <pc:sldChg chg="addSp modSp mod">
        <pc:chgData name="Shoko Kakuda" userId="40706642-bbdd-4be4-a46a-1d3174691c72" providerId="ADAL" clId="{C55B922F-9149-40C5-8F24-8A1DC25B3FCC}" dt="2022-01-10T04:19:05.100" v="20" actId="170"/>
        <pc:sldMkLst>
          <pc:docMk/>
          <pc:sldMk cId="1073975659" sldId="323"/>
        </pc:sldMkLst>
        <pc:spChg chg="add mod">
          <ac:chgData name="Shoko Kakuda" userId="40706642-bbdd-4be4-a46a-1d3174691c72" providerId="ADAL" clId="{C55B922F-9149-40C5-8F24-8A1DC25B3FCC}" dt="2022-01-10T04:18:59.301" v="19" actId="164"/>
          <ac:spMkLst>
            <pc:docMk/>
            <pc:sldMk cId="1073975659" sldId="323"/>
            <ac:spMk id="2" creationId="{14372201-8727-4AD7-BE71-5D1030458CE1}"/>
          </ac:spMkLst>
        </pc:spChg>
        <pc:spChg chg="add mod">
          <ac:chgData name="Shoko Kakuda" userId="40706642-bbdd-4be4-a46a-1d3174691c72" providerId="ADAL" clId="{C55B922F-9149-40C5-8F24-8A1DC25B3FCC}" dt="2022-01-10T04:18:59.301" v="19" actId="164"/>
          <ac:spMkLst>
            <pc:docMk/>
            <pc:sldMk cId="1073975659" sldId="323"/>
            <ac:spMk id="9" creationId="{474C57AA-A25B-4E04-A624-0D9E3C15460B}"/>
          </ac:spMkLst>
        </pc:spChg>
        <pc:spChg chg="add mod">
          <ac:chgData name="Shoko Kakuda" userId="40706642-bbdd-4be4-a46a-1d3174691c72" providerId="ADAL" clId="{C55B922F-9149-40C5-8F24-8A1DC25B3FCC}" dt="2022-01-10T04:18:59.301" v="19" actId="164"/>
          <ac:spMkLst>
            <pc:docMk/>
            <pc:sldMk cId="1073975659" sldId="323"/>
            <ac:spMk id="10" creationId="{4DE15BC9-4E5C-4E81-AC40-4522AF35B9EE}"/>
          </ac:spMkLst>
        </pc:spChg>
        <pc:spChg chg="add mod">
          <ac:chgData name="Shoko Kakuda" userId="40706642-bbdd-4be4-a46a-1d3174691c72" providerId="ADAL" clId="{C55B922F-9149-40C5-8F24-8A1DC25B3FCC}" dt="2022-01-10T04:18:59.301" v="19" actId="164"/>
          <ac:spMkLst>
            <pc:docMk/>
            <pc:sldMk cId="1073975659" sldId="323"/>
            <ac:spMk id="11" creationId="{F50C2930-B5D1-4873-A255-2DF60F94AF26}"/>
          </ac:spMkLst>
        </pc:spChg>
        <pc:grpChg chg="add mod">
          <ac:chgData name="Shoko Kakuda" userId="40706642-bbdd-4be4-a46a-1d3174691c72" providerId="ADAL" clId="{C55B922F-9149-40C5-8F24-8A1DC25B3FCC}" dt="2022-01-10T04:18:59.301" v="19" actId="164"/>
          <ac:grpSpMkLst>
            <pc:docMk/>
            <pc:sldMk cId="1073975659" sldId="323"/>
            <ac:grpSpMk id="5" creationId="{CDCF15E9-9A23-492A-A329-C302EC765615}"/>
          </ac:grpSpMkLst>
        </pc:grpChg>
        <pc:picChg chg="mod">
          <ac:chgData name="Shoko Kakuda" userId="40706642-bbdd-4be4-a46a-1d3174691c72" providerId="ADAL" clId="{C55B922F-9149-40C5-8F24-8A1DC25B3FCC}" dt="2022-01-10T04:18:59.301" v="19" actId="164"/>
          <ac:picMkLst>
            <pc:docMk/>
            <pc:sldMk cId="1073975659" sldId="323"/>
            <ac:picMk id="4" creationId="{24BF0E9E-3EBB-4D3B-B67F-2F405007EB54}"/>
          </ac:picMkLst>
        </pc:picChg>
        <pc:picChg chg="ord">
          <ac:chgData name="Shoko Kakuda" userId="40706642-bbdd-4be4-a46a-1d3174691c72" providerId="ADAL" clId="{C55B922F-9149-40C5-8F24-8A1DC25B3FCC}" dt="2022-01-10T04:19:05.100" v="20" actId="170"/>
          <ac:picMkLst>
            <pc:docMk/>
            <pc:sldMk cId="1073975659" sldId="323"/>
            <ac:picMk id="13" creationId="{93799407-F1B4-4C94-A1C0-30EE81028181}"/>
          </ac:picMkLst>
        </pc:picChg>
      </pc:sldChg>
      <pc:sldChg chg="addSp modSp mod">
        <pc:chgData name="Shoko Kakuda" userId="40706642-bbdd-4be4-a46a-1d3174691c72" providerId="ADAL" clId="{C55B922F-9149-40C5-8F24-8A1DC25B3FCC}" dt="2022-01-13T04:50:28.333" v="31" actId="171"/>
        <pc:sldMkLst>
          <pc:docMk/>
          <pc:sldMk cId="3110005134" sldId="327"/>
        </pc:sldMkLst>
        <pc:spChg chg="mod">
          <ac:chgData name="Shoko Kakuda" userId="40706642-bbdd-4be4-a46a-1d3174691c72" providerId="ADAL" clId="{C55B922F-9149-40C5-8F24-8A1DC25B3FCC}" dt="2022-01-13T04:50:17.334" v="28" actId="164"/>
          <ac:spMkLst>
            <pc:docMk/>
            <pc:sldMk cId="3110005134" sldId="327"/>
            <ac:spMk id="6" creationId="{F41C8446-2C1E-4914-B3E6-2E0657174318}"/>
          </ac:spMkLst>
        </pc:spChg>
        <pc:spChg chg="mod">
          <ac:chgData name="Shoko Kakuda" userId="40706642-bbdd-4be4-a46a-1d3174691c72" providerId="ADAL" clId="{C55B922F-9149-40C5-8F24-8A1DC25B3FCC}" dt="2022-01-13T04:50:17.334" v="28" actId="164"/>
          <ac:spMkLst>
            <pc:docMk/>
            <pc:sldMk cId="3110005134" sldId="327"/>
            <ac:spMk id="9" creationId="{031536A5-2872-4F60-9B14-FBC75AD373FE}"/>
          </ac:spMkLst>
        </pc:spChg>
        <pc:spChg chg="mod">
          <ac:chgData name="Shoko Kakuda" userId="40706642-bbdd-4be4-a46a-1d3174691c72" providerId="ADAL" clId="{C55B922F-9149-40C5-8F24-8A1DC25B3FCC}" dt="2022-01-13T04:50:17.334" v="28" actId="164"/>
          <ac:spMkLst>
            <pc:docMk/>
            <pc:sldMk cId="3110005134" sldId="327"/>
            <ac:spMk id="11" creationId="{445BD94B-5151-4391-93B0-C71CFE9AB9A5}"/>
          </ac:spMkLst>
        </pc:spChg>
        <pc:spChg chg="mod">
          <ac:chgData name="Shoko Kakuda" userId="40706642-bbdd-4be4-a46a-1d3174691c72" providerId="ADAL" clId="{C55B922F-9149-40C5-8F24-8A1DC25B3FCC}" dt="2022-01-13T04:50:17.334" v="28" actId="164"/>
          <ac:spMkLst>
            <pc:docMk/>
            <pc:sldMk cId="3110005134" sldId="327"/>
            <ac:spMk id="12" creationId="{A24939E0-849B-48C8-B2AD-1500C00577D0}"/>
          </ac:spMkLst>
        </pc:spChg>
        <pc:grpChg chg="add mod ord">
          <ac:chgData name="Shoko Kakuda" userId="40706642-bbdd-4be4-a46a-1d3174691c72" providerId="ADAL" clId="{C55B922F-9149-40C5-8F24-8A1DC25B3FCC}" dt="2022-01-13T04:50:23.459" v="29" actId="167"/>
          <ac:grpSpMkLst>
            <pc:docMk/>
            <pc:sldMk cId="3110005134" sldId="327"/>
            <ac:grpSpMk id="2" creationId="{4845DB76-5375-4E4B-918C-7A0E07A4E3DB}"/>
          </ac:grpSpMkLst>
        </pc:grpChg>
        <pc:picChg chg="mod">
          <ac:chgData name="Shoko Kakuda" userId="40706642-bbdd-4be4-a46a-1d3174691c72" providerId="ADAL" clId="{C55B922F-9149-40C5-8F24-8A1DC25B3FCC}" dt="2022-01-13T04:50:17.334" v="28" actId="164"/>
          <ac:picMkLst>
            <pc:docMk/>
            <pc:sldMk cId="3110005134" sldId="327"/>
            <ac:picMk id="4" creationId="{CDFDB7D3-FA04-4053-BE8F-FE09B88CA49A}"/>
          </ac:picMkLst>
        </pc:picChg>
        <pc:picChg chg="ord">
          <ac:chgData name="Shoko Kakuda" userId="40706642-bbdd-4be4-a46a-1d3174691c72" providerId="ADAL" clId="{C55B922F-9149-40C5-8F24-8A1DC25B3FCC}" dt="2022-01-13T04:50:28.333" v="31" actId="171"/>
          <ac:picMkLst>
            <pc:docMk/>
            <pc:sldMk cId="3110005134" sldId="327"/>
            <ac:picMk id="7" creationId="{00000000-0000-0000-0000-000000000000}"/>
          </ac:picMkLst>
        </pc:picChg>
      </pc:sldChg>
      <pc:sldChg chg="addSp delSp modSp mod">
        <pc:chgData name="Shoko Kakuda" userId="40706642-bbdd-4be4-a46a-1d3174691c72" providerId="ADAL" clId="{C55B922F-9149-40C5-8F24-8A1DC25B3FCC}" dt="2022-01-13T04:51:04.986" v="38"/>
        <pc:sldMkLst>
          <pc:docMk/>
          <pc:sldMk cId="4257331845" sldId="330"/>
        </pc:sldMkLst>
        <pc:spChg chg="mod">
          <ac:chgData name="Shoko Kakuda" userId="40706642-bbdd-4be4-a46a-1d3174691c72" providerId="ADAL" clId="{C55B922F-9149-40C5-8F24-8A1DC25B3FCC}" dt="2022-01-13T04:51:04.986" v="38"/>
          <ac:spMkLst>
            <pc:docMk/>
            <pc:sldMk cId="4257331845" sldId="330"/>
            <ac:spMk id="7" creationId="{E0F83E25-28B6-40AC-B149-99CB1D26CA3A}"/>
          </ac:spMkLst>
        </pc:spChg>
        <pc:grpChg chg="add mod">
          <ac:chgData name="Shoko Kakuda" userId="40706642-bbdd-4be4-a46a-1d3174691c72" providerId="ADAL" clId="{C55B922F-9149-40C5-8F24-8A1DC25B3FCC}" dt="2022-01-13T04:51:04.986" v="38"/>
          <ac:grpSpMkLst>
            <pc:docMk/>
            <pc:sldMk cId="4257331845" sldId="330"/>
            <ac:grpSpMk id="5" creationId="{EC64DDBF-7596-497F-805F-0E06FEB10F85}"/>
          </ac:grpSpMkLst>
        </pc:grpChg>
        <pc:picChg chg="mod">
          <ac:chgData name="Shoko Kakuda" userId="40706642-bbdd-4be4-a46a-1d3174691c72" providerId="ADAL" clId="{C55B922F-9149-40C5-8F24-8A1DC25B3FCC}" dt="2022-01-13T04:51:04.986" v="38"/>
          <ac:picMkLst>
            <pc:docMk/>
            <pc:sldMk cId="4257331845" sldId="330"/>
            <ac:picMk id="6" creationId="{D22A5743-B9D9-4B9B-9AE1-AF48290CED86}"/>
          </ac:picMkLst>
        </pc:picChg>
        <pc:picChg chg="mod">
          <ac:chgData name="Shoko Kakuda" userId="40706642-bbdd-4be4-a46a-1d3174691c72" providerId="ADAL" clId="{C55B922F-9149-40C5-8F24-8A1DC25B3FCC}" dt="2022-01-13T04:50:57.307" v="37" actId="1076"/>
          <ac:picMkLst>
            <pc:docMk/>
            <pc:sldMk cId="4257331845" sldId="330"/>
            <ac:picMk id="10" creationId="{95B0A56B-B5AD-458F-B10C-5679FFCA639E}"/>
          </ac:picMkLst>
        </pc:picChg>
        <pc:picChg chg="del">
          <ac:chgData name="Shoko Kakuda" userId="40706642-bbdd-4be4-a46a-1d3174691c72" providerId="ADAL" clId="{C55B922F-9149-40C5-8F24-8A1DC25B3FCC}" dt="2022-01-13T04:50:41.633" v="32" actId="478"/>
          <ac:picMkLst>
            <pc:docMk/>
            <pc:sldMk cId="4257331845" sldId="330"/>
            <ac:picMk id="11" creationId="{6CE23E96-16D7-4E8B-A868-63301EE49FF9}"/>
          </ac:picMkLst>
        </pc:picChg>
      </pc:sldChg>
      <pc:sldChg chg="addSp delSp modSp add mod">
        <pc:chgData name="Shoko Kakuda" userId="40706642-bbdd-4be4-a46a-1d3174691c72" providerId="ADAL" clId="{C55B922F-9149-40C5-8F24-8A1DC25B3FCC}" dt="2022-01-13T05:07:11.244" v="1116" actId="1035"/>
        <pc:sldMkLst>
          <pc:docMk/>
          <pc:sldMk cId="884231691" sldId="332"/>
        </pc:sldMkLst>
        <pc:spChg chg="add del">
          <ac:chgData name="Shoko Kakuda" userId="40706642-bbdd-4be4-a46a-1d3174691c72" providerId="ADAL" clId="{C55B922F-9149-40C5-8F24-8A1DC25B3FCC}" dt="2022-01-13T04:54:57.460" v="249" actId="478"/>
          <ac:spMkLst>
            <pc:docMk/>
            <pc:sldMk cId="884231691" sldId="332"/>
            <ac:spMk id="2" creationId="{1612F6B3-E484-41E7-A9B4-2B50CFCAADD7}"/>
          </ac:spMkLst>
        </pc:spChg>
        <pc:spChg chg="add del">
          <ac:chgData name="Shoko Kakuda" userId="40706642-bbdd-4be4-a46a-1d3174691c72" providerId="ADAL" clId="{C55B922F-9149-40C5-8F24-8A1DC25B3FCC}" dt="2022-01-13T04:55:20.798" v="251" actId="478"/>
          <ac:spMkLst>
            <pc:docMk/>
            <pc:sldMk cId="884231691" sldId="332"/>
            <ac:spMk id="3" creationId="{69A83794-CDE1-4DC8-9BA2-1078ECAAB9BA}"/>
          </ac:spMkLst>
        </pc:spChg>
        <pc:spChg chg="add del">
          <ac:chgData name="Shoko Kakuda" userId="40706642-bbdd-4be4-a46a-1d3174691c72" providerId="ADAL" clId="{C55B922F-9149-40C5-8F24-8A1DC25B3FCC}" dt="2022-01-13T04:55:49.306" v="253" actId="478"/>
          <ac:spMkLst>
            <pc:docMk/>
            <pc:sldMk cId="884231691" sldId="332"/>
            <ac:spMk id="4" creationId="{456FD962-D78E-4D8A-8C60-4F4439F21AF6}"/>
          </ac:spMkLst>
        </pc:spChg>
        <pc:spChg chg="add mod">
          <ac:chgData name="Shoko Kakuda" userId="40706642-bbdd-4be4-a46a-1d3174691c72" providerId="ADAL" clId="{C55B922F-9149-40C5-8F24-8A1DC25B3FCC}" dt="2022-01-13T04:57:03.212" v="258" actId="14100"/>
          <ac:spMkLst>
            <pc:docMk/>
            <pc:sldMk cId="884231691" sldId="332"/>
            <ac:spMk id="10" creationId="{42CA116A-4522-46CF-9CD7-84D118FF5158}"/>
          </ac:spMkLst>
        </pc:spChg>
        <pc:spChg chg="add mod">
          <ac:chgData name="Shoko Kakuda" userId="40706642-bbdd-4be4-a46a-1d3174691c72" providerId="ADAL" clId="{C55B922F-9149-40C5-8F24-8A1DC25B3FCC}" dt="2022-01-13T04:58:21.247" v="262" actId="1582"/>
          <ac:spMkLst>
            <pc:docMk/>
            <pc:sldMk cId="884231691" sldId="332"/>
            <ac:spMk id="11" creationId="{65478CF5-3913-45B5-9A13-A69B1C203C1C}"/>
          </ac:spMkLst>
        </pc:spChg>
        <pc:spChg chg="add del">
          <ac:chgData name="Shoko Kakuda" userId="40706642-bbdd-4be4-a46a-1d3174691c72" providerId="ADAL" clId="{C55B922F-9149-40C5-8F24-8A1DC25B3FCC}" dt="2022-01-13T04:59:14.896" v="264" actId="11529"/>
          <ac:spMkLst>
            <pc:docMk/>
            <pc:sldMk cId="884231691" sldId="332"/>
            <ac:spMk id="12" creationId="{0E26FC22-8981-4704-B1AF-D1D9CD84A404}"/>
          </ac:spMkLst>
        </pc:spChg>
        <pc:spChg chg="add mod">
          <ac:chgData name="Shoko Kakuda" userId="40706642-bbdd-4be4-a46a-1d3174691c72" providerId="ADAL" clId="{C55B922F-9149-40C5-8F24-8A1DC25B3FCC}" dt="2022-01-13T05:00:05.870" v="268" actId="1582"/>
          <ac:spMkLst>
            <pc:docMk/>
            <pc:sldMk cId="884231691" sldId="332"/>
            <ac:spMk id="13" creationId="{C9B74F1A-7065-438E-A471-E529F2D7C331}"/>
          </ac:spMkLst>
        </pc:spChg>
        <pc:spChg chg="add mod">
          <ac:chgData name="Shoko Kakuda" userId="40706642-bbdd-4be4-a46a-1d3174691c72" providerId="ADAL" clId="{C55B922F-9149-40C5-8F24-8A1DC25B3FCC}" dt="2022-01-13T05:01:08.066" v="272" actId="1582"/>
          <ac:spMkLst>
            <pc:docMk/>
            <pc:sldMk cId="884231691" sldId="332"/>
            <ac:spMk id="14" creationId="{00ED3ED5-2BB2-47E8-A657-54DC528DCCC3}"/>
          </ac:spMkLst>
        </pc:spChg>
        <pc:spChg chg="add mod">
          <ac:chgData name="Shoko Kakuda" userId="40706642-bbdd-4be4-a46a-1d3174691c72" providerId="ADAL" clId="{C55B922F-9149-40C5-8F24-8A1DC25B3FCC}" dt="2022-01-13T05:01:43.913" v="281" actId="1036"/>
          <ac:spMkLst>
            <pc:docMk/>
            <pc:sldMk cId="884231691" sldId="332"/>
            <ac:spMk id="15" creationId="{AC6969BF-724D-4E36-AFF8-16525F6523BB}"/>
          </ac:spMkLst>
        </pc:spChg>
        <pc:spChg chg="add del mod">
          <ac:chgData name="Shoko Kakuda" userId="40706642-bbdd-4be4-a46a-1d3174691c72" providerId="ADAL" clId="{C55B922F-9149-40C5-8F24-8A1DC25B3FCC}" dt="2022-01-13T05:01:58.633" v="283"/>
          <ac:spMkLst>
            <pc:docMk/>
            <pc:sldMk cId="884231691" sldId="332"/>
            <ac:spMk id="16" creationId="{7C84CFAA-8E30-4438-A1BF-D381C0D0073F}"/>
          </ac:spMkLst>
        </pc:spChg>
        <pc:spChg chg="add mod">
          <ac:chgData name="Shoko Kakuda" userId="40706642-bbdd-4be4-a46a-1d3174691c72" providerId="ADAL" clId="{C55B922F-9149-40C5-8F24-8A1DC25B3FCC}" dt="2022-01-13T05:03:21.149" v="437" actId="1036"/>
          <ac:spMkLst>
            <pc:docMk/>
            <pc:sldMk cId="884231691" sldId="332"/>
            <ac:spMk id="17" creationId="{D4FA8A30-9B4E-463A-8688-23BA8C2BE1EA}"/>
          </ac:spMkLst>
        </pc:spChg>
        <pc:spChg chg="add mod">
          <ac:chgData name="Shoko Kakuda" userId="40706642-bbdd-4be4-a46a-1d3174691c72" providerId="ADAL" clId="{C55B922F-9149-40C5-8F24-8A1DC25B3FCC}" dt="2022-01-13T05:02:39.764" v="425" actId="14100"/>
          <ac:spMkLst>
            <pc:docMk/>
            <pc:sldMk cId="884231691" sldId="332"/>
            <ac:spMk id="18" creationId="{E92FD6BF-8843-4ADE-8BCB-8DB56CA3BAA2}"/>
          </ac:spMkLst>
        </pc:spChg>
        <pc:spChg chg="add del">
          <ac:chgData name="Shoko Kakuda" userId="40706642-bbdd-4be4-a46a-1d3174691c72" providerId="ADAL" clId="{C55B922F-9149-40C5-8F24-8A1DC25B3FCC}" dt="2022-01-13T05:03:09.120" v="427" actId="478"/>
          <ac:spMkLst>
            <pc:docMk/>
            <pc:sldMk cId="884231691" sldId="332"/>
            <ac:spMk id="19" creationId="{B31B32B0-ACA4-4FC4-8261-C7E36D1B78C5}"/>
          </ac:spMkLst>
        </pc:spChg>
        <pc:spChg chg="add mod">
          <ac:chgData name="Shoko Kakuda" userId="40706642-bbdd-4be4-a46a-1d3174691c72" providerId="ADAL" clId="{C55B922F-9149-40C5-8F24-8A1DC25B3FCC}" dt="2022-01-13T05:04:20.012" v="442" actId="14100"/>
          <ac:spMkLst>
            <pc:docMk/>
            <pc:sldMk cId="884231691" sldId="332"/>
            <ac:spMk id="20" creationId="{41B1839B-7510-4AC5-98F3-55DFC00E7D96}"/>
          </ac:spMkLst>
        </pc:spChg>
        <pc:spChg chg="add mod">
          <ac:chgData name="Shoko Kakuda" userId="40706642-bbdd-4be4-a46a-1d3174691c72" providerId="ADAL" clId="{C55B922F-9149-40C5-8F24-8A1DC25B3FCC}" dt="2022-01-13T05:05:31.618" v="541" actId="1038"/>
          <ac:spMkLst>
            <pc:docMk/>
            <pc:sldMk cId="884231691" sldId="332"/>
            <ac:spMk id="21" creationId="{CDB69404-830B-45D0-A3CE-C1929C6A52BA}"/>
          </ac:spMkLst>
        </pc:spChg>
        <pc:spChg chg="add mod">
          <ac:chgData name="Shoko Kakuda" userId="40706642-bbdd-4be4-a46a-1d3174691c72" providerId="ADAL" clId="{C55B922F-9149-40C5-8F24-8A1DC25B3FCC}" dt="2022-01-13T05:05:40.254" v="640" actId="1036"/>
          <ac:spMkLst>
            <pc:docMk/>
            <pc:sldMk cId="884231691" sldId="332"/>
            <ac:spMk id="22" creationId="{802A1FD4-25BD-43AB-96C6-FD631D3E27E1}"/>
          </ac:spMkLst>
        </pc:spChg>
        <pc:spChg chg="add mod">
          <ac:chgData name="Shoko Kakuda" userId="40706642-bbdd-4be4-a46a-1d3174691c72" providerId="ADAL" clId="{C55B922F-9149-40C5-8F24-8A1DC25B3FCC}" dt="2022-01-13T05:05:45.456" v="703" actId="1036"/>
          <ac:spMkLst>
            <pc:docMk/>
            <pc:sldMk cId="884231691" sldId="332"/>
            <ac:spMk id="23" creationId="{A3F14AE1-61BF-4E74-86DF-A51CC8E312BC}"/>
          </ac:spMkLst>
        </pc:spChg>
        <pc:spChg chg="add mod">
          <ac:chgData name="Shoko Kakuda" userId="40706642-bbdd-4be4-a46a-1d3174691c72" providerId="ADAL" clId="{C55B922F-9149-40C5-8F24-8A1DC25B3FCC}" dt="2022-01-13T05:07:11.244" v="1116" actId="1035"/>
          <ac:spMkLst>
            <pc:docMk/>
            <pc:sldMk cId="884231691" sldId="332"/>
            <ac:spMk id="24" creationId="{BE127BD9-1FC3-4824-9055-6F5FD437879F}"/>
          </ac:spMkLst>
        </pc:spChg>
        <pc:spChg chg="add mod">
          <ac:chgData name="Shoko Kakuda" userId="40706642-bbdd-4be4-a46a-1d3174691c72" providerId="ADAL" clId="{C55B922F-9149-40C5-8F24-8A1DC25B3FCC}" dt="2022-01-13T05:06:21.904" v="920" actId="1038"/>
          <ac:spMkLst>
            <pc:docMk/>
            <pc:sldMk cId="884231691" sldId="332"/>
            <ac:spMk id="25" creationId="{3CEA4B3D-D5F2-4012-B1D8-DBE5A7276B0A}"/>
          </ac:spMkLst>
        </pc:spChg>
        <pc:spChg chg="add mod">
          <ac:chgData name="Shoko Kakuda" userId="40706642-bbdd-4be4-a46a-1d3174691c72" providerId="ADAL" clId="{C55B922F-9149-40C5-8F24-8A1DC25B3FCC}" dt="2022-01-13T05:06:28.821" v="986" actId="1035"/>
          <ac:spMkLst>
            <pc:docMk/>
            <pc:sldMk cId="884231691" sldId="332"/>
            <ac:spMk id="26" creationId="{AB4264B8-476D-44B0-A050-2F7786F3FAC1}"/>
          </ac:spMkLst>
        </pc:spChg>
        <pc:spChg chg="add mod">
          <ac:chgData name="Shoko Kakuda" userId="40706642-bbdd-4be4-a46a-1d3174691c72" providerId="ADAL" clId="{C55B922F-9149-40C5-8F24-8A1DC25B3FCC}" dt="2022-01-13T05:06:42.181" v="990" actId="1076"/>
          <ac:spMkLst>
            <pc:docMk/>
            <pc:sldMk cId="884231691" sldId="332"/>
            <ac:spMk id="27" creationId="{E372DA05-2ED6-4C40-AD0E-037C79C74E35}"/>
          </ac:spMkLst>
        </pc:spChg>
        <pc:spChg chg="add mod">
          <ac:chgData name="Shoko Kakuda" userId="40706642-bbdd-4be4-a46a-1d3174691c72" providerId="ADAL" clId="{C55B922F-9149-40C5-8F24-8A1DC25B3FCC}" dt="2022-01-13T05:06:53.053" v="1108" actId="1035"/>
          <ac:spMkLst>
            <pc:docMk/>
            <pc:sldMk cId="884231691" sldId="332"/>
            <ac:spMk id="28" creationId="{D2BF467C-FAB2-4F04-8301-5AC57F991188}"/>
          </ac:spMkLst>
        </pc:spChg>
        <pc:picChg chg="mod">
          <ac:chgData name="Shoko Kakuda" userId="40706642-bbdd-4be4-a46a-1d3174691c72" providerId="ADAL" clId="{C55B922F-9149-40C5-8F24-8A1DC25B3FCC}" dt="2022-01-13T05:02:22.331" v="373" actId="1076"/>
          <ac:picMkLst>
            <pc:docMk/>
            <pc:sldMk cId="884231691" sldId="332"/>
            <ac:picMk id="8" creationId="{3B959AA4-CEBB-4995-9430-FDE79AEFEE52}"/>
          </ac:picMkLst>
        </pc:picChg>
      </pc:sldChg>
    </pc:docChg>
  </pc:docChgLst>
  <pc:docChgLst>
    <pc:chgData name="Chisae Koizumi" userId="56daf4ee-0553-4efe-a59d-f3ef39271f03" providerId="ADAL" clId="{AFC349E0-3F9D-4633-8FFE-F4EA32EBDEEF}"/>
    <pc:docChg chg="undo custSel modSld">
      <pc:chgData name="Chisae Koizumi" userId="56daf4ee-0553-4efe-a59d-f3ef39271f03" providerId="ADAL" clId="{AFC349E0-3F9D-4633-8FFE-F4EA32EBDEEF}" dt="2022-03-23T08:00:53.141" v="109"/>
      <pc:docMkLst>
        <pc:docMk/>
      </pc:docMkLst>
      <pc:sldChg chg="modAnim">
        <pc:chgData name="Chisae Koizumi" userId="56daf4ee-0553-4efe-a59d-f3ef39271f03" providerId="ADAL" clId="{AFC349E0-3F9D-4633-8FFE-F4EA32EBDEEF}" dt="2022-03-23T07:50:01.101" v="77"/>
        <pc:sldMkLst>
          <pc:docMk/>
          <pc:sldMk cId="2437333288" sldId="258"/>
        </pc:sldMkLst>
      </pc:sldChg>
      <pc:sldChg chg="modAnim">
        <pc:chgData name="Chisae Koizumi" userId="56daf4ee-0553-4efe-a59d-f3ef39271f03" providerId="ADAL" clId="{AFC349E0-3F9D-4633-8FFE-F4EA32EBDEEF}" dt="2022-03-23T07:50:45.572" v="81"/>
        <pc:sldMkLst>
          <pc:docMk/>
          <pc:sldMk cId="3409806790" sldId="261"/>
        </pc:sldMkLst>
      </pc:sldChg>
      <pc:sldChg chg="modAnim">
        <pc:chgData name="Chisae Koizumi" userId="56daf4ee-0553-4efe-a59d-f3ef39271f03" providerId="ADAL" clId="{AFC349E0-3F9D-4633-8FFE-F4EA32EBDEEF}" dt="2022-03-23T07:52:33.733" v="83"/>
        <pc:sldMkLst>
          <pc:docMk/>
          <pc:sldMk cId="4132653904" sldId="262"/>
        </pc:sldMkLst>
      </pc:sldChg>
      <pc:sldChg chg="modAnim">
        <pc:chgData name="Chisae Koizumi" userId="56daf4ee-0553-4efe-a59d-f3ef39271f03" providerId="ADAL" clId="{AFC349E0-3F9D-4633-8FFE-F4EA32EBDEEF}" dt="2022-03-23T07:52:55.615" v="84"/>
        <pc:sldMkLst>
          <pc:docMk/>
          <pc:sldMk cId="2276732787" sldId="264"/>
        </pc:sldMkLst>
      </pc:sldChg>
      <pc:sldChg chg="modAnim">
        <pc:chgData name="Chisae Koizumi" userId="56daf4ee-0553-4efe-a59d-f3ef39271f03" providerId="ADAL" clId="{AFC349E0-3F9D-4633-8FFE-F4EA32EBDEEF}" dt="2022-03-23T07:53:50.201" v="87"/>
        <pc:sldMkLst>
          <pc:docMk/>
          <pc:sldMk cId="615744253" sldId="266"/>
        </pc:sldMkLst>
      </pc:sldChg>
      <pc:sldChg chg="modAnim">
        <pc:chgData name="Chisae Koizumi" userId="56daf4ee-0553-4efe-a59d-f3ef39271f03" providerId="ADAL" clId="{AFC349E0-3F9D-4633-8FFE-F4EA32EBDEEF}" dt="2022-03-23T07:53:28.144" v="86"/>
        <pc:sldMkLst>
          <pc:docMk/>
          <pc:sldMk cId="4147641470" sldId="267"/>
        </pc:sldMkLst>
      </pc:sldChg>
      <pc:sldChg chg="modSp mod modAnim">
        <pc:chgData name="Chisae Koizumi" userId="56daf4ee-0553-4efe-a59d-f3ef39271f03" providerId="ADAL" clId="{AFC349E0-3F9D-4633-8FFE-F4EA32EBDEEF}" dt="2022-03-23T07:56:06.976" v="94"/>
        <pc:sldMkLst>
          <pc:docMk/>
          <pc:sldMk cId="1729568743" sldId="277"/>
        </pc:sldMkLst>
        <pc:spChg chg="mod">
          <ac:chgData name="Chisae Koizumi" userId="56daf4ee-0553-4efe-a59d-f3ef39271f03" providerId="ADAL" clId="{AFC349E0-3F9D-4633-8FFE-F4EA32EBDEEF}" dt="2022-03-23T06:24:07.467" v="62" actId="1038"/>
          <ac:spMkLst>
            <pc:docMk/>
            <pc:sldMk cId="1729568743" sldId="277"/>
            <ac:spMk id="27" creationId="{8ADCFF70-C43A-4F58-946B-C68D907D46C0}"/>
          </ac:spMkLst>
        </pc:spChg>
      </pc:sldChg>
      <pc:sldChg chg="addSp modSp mod modAnim">
        <pc:chgData name="Chisae Koizumi" userId="56daf4ee-0553-4efe-a59d-f3ef39271f03" providerId="ADAL" clId="{AFC349E0-3F9D-4633-8FFE-F4EA32EBDEEF}" dt="2022-03-23T07:58:24.807" v="101" actId="1076"/>
        <pc:sldMkLst>
          <pc:docMk/>
          <pc:sldMk cId="1634450172" sldId="278"/>
        </pc:sldMkLst>
        <pc:picChg chg="add mod">
          <ac:chgData name="Chisae Koizumi" userId="56daf4ee-0553-4efe-a59d-f3ef39271f03" providerId="ADAL" clId="{AFC349E0-3F9D-4633-8FFE-F4EA32EBDEEF}" dt="2022-03-23T07:58:24.807" v="101" actId="1076"/>
          <ac:picMkLst>
            <pc:docMk/>
            <pc:sldMk cId="1634450172" sldId="278"/>
            <ac:picMk id="4" creationId="{84C27CDC-74CE-4AAF-A19B-8688C094C8E1}"/>
          </ac:picMkLst>
        </pc:picChg>
        <pc:picChg chg="ord">
          <ac:chgData name="Chisae Koizumi" userId="56daf4ee-0553-4efe-a59d-f3ef39271f03" providerId="ADAL" clId="{AFC349E0-3F9D-4633-8FFE-F4EA32EBDEEF}" dt="2022-03-23T07:57:24.153" v="98" actId="167"/>
          <ac:picMkLst>
            <pc:docMk/>
            <pc:sldMk cId="1634450172" sldId="278"/>
            <ac:picMk id="8" creationId="{CC7DB248-0E95-490F-AD96-2DB6B4F6C30F}"/>
          </ac:picMkLst>
        </pc:picChg>
      </pc:sldChg>
      <pc:sldChg chg="modAnim">
        <pc:chgData name="Chisae Koizumi" userId="56daf4ee-0553-4efe-a59d-f3ef39271f03" providerId="ADAL" clId="{AFC349E0-3F9D-4633-8FFE-F4EA32EBDEEF}" dt="2022-03-23T07:56:43.633" v="95"/>
        <pc:sldMkLst>
          <pc:docMk/>
          <pc:sldMk cId="572626961" sldId="279"/>
        </pc:sldMkLst>
      </pc:sldChg>
      <pc:sldChg chg="modAnim">
        <pc:chgData name="Chisae Koizumi" userId="56daf4ee-0553-4efe-a59d-f3ef39271f03" providerId="ADAL" clId="{AFC349E0-3F9D-4633-8FFE-F4EA32EBDEEF}" dt="2022-03-23T07:57:06.732" v="96"/>
        <pc:sldMkLst>
          <pc:docMk/>
          <pc:sldMk cId="3565567362" sldId="280"/>
        </pc:sldMkLst>
      </pc:sldChg>
      <pc:sldChg chg="modAnim">
        <pc:chgData name="Chisae Koizumi" userId="56daf4ee-0553-4efe-a59d-f3ef39271f03" providerId="ADAL" clId="{AFC349E0-3F9D-4633-8FFE-F4EA32EBDEEF}" dt="2022-03-23T07:57:13.500" v="97"/>
        <pc:sldMkLst>
          <pc:docMk/>
          <pc:sldMk cId="2168507981" sldId="281"/>
        </pc:sldMkLst>
      </pc:sldChg>
      <pc:sldChg chg="modAnim">
        <pc:chgData name="Chisae Koizumi" userId="56daf4ee-0553-4efe-a59d-f3ef39271f03" providerId="ADAL" clId="{AFC349E0-3F9D-4633-8FFE-F4EA32EBDEEF}" dt="2022-03-23T07:58:43.807" v="103"/>
        <pc:sldMkLst>
          <pc:docMk/>
          <pc:sldMk cId="87004547" sldId="283"/>
        </pc:sldMkLst>
      </pc:sldChg>
      <pc:sldChg chg="modAnim">
        <pc:chgData name="Chisae Koizumi" userId="56daf4ee-0553-4efe-a59d-f3ef39271f03" providerId="ADAL" clId="{AFC349E0-3F9D-4633-8FFE-F4EA32EBDEEF}" dt="2022-03-23T07:59:11.704" v="104"/>
        <pc:sldMkLst>
          <pc:docMk/>
          <pc:sldMk cId="206457407" sldId="287"/>
        </pc:sldMkLst>
      </pc:sldChg>
      <pc:sldChg chg="modAnim">
        <pc:chgData name="Chisae Koizumi" userId="56daf4ee-0553-4efe-a59d-f3ef39271f03" providerId="ADAL" clId="{AFC349E0-3F9D-4633-8FFE-F4EA32EBDEEF}" dt="2022-03-23T07:59:23.515" v="105"/>
        <pc:sldMkLst>
          <pc:docMk/>
          <pc:sldMk cId="2649828846" sldId="288"/>
        </pc:sldMkLst>
      </pc:sldChg>
      <pc:sldChg chg="modSp mod">
        <pc:chgData name="Chisae Koizumi" userId="56daf4ee-0553-4efe-a59d-f3ef39271f03" providerId="ADAL" clId="{AFC349E0-3F9D-4633-8FFE-F4EA32EBDEEF}" dt="2022-03-23T06:25:36.733" v="76" actId="1037"/>
        <pc:sldMkLst>
          <pc:docMk/>
          <pc:sldMk cId="752902738" sldId="296"/>
        </pc:sldMkLst>
        <pc:spChg chg="mod">
          <ac:chgData name="Chisae Koizumi" userId="56daf4ee-0553-4efe-a59d-f3ef39271f03" providerId="ADAL" clId="{AFC349E0-3F9D-4633-8FFE-F4EA32EBDEEF}" dt="2022-03-23T06:25:36.733" v="76" actId="1037"/>
          <ac:spMkLst>
            <pc:docMk/>
            <pc:sldMk cId="752902738" sldId="296"/>
            <ac:spMk id="13" creationId="{ED281DA3-A4E8-4776-BEF3-84355EA828D1}"/>
          </ac:spMkLst>
        </pc:spChg>
      </pc:sldChg>
      <pc:sldChg chg="modSp mod">
        <pc:chgData name="Chisae Koizumi" userId="56daf4ee-0553-4efe-a59d-f3ef39271f03" providerId="ADAL" clId="{AFC349E0-3F9D-4633-8FFE-F4EA32EBDEEF}" dt="2022-03-23T08:00:30.952" v="108" actId="167"/>
        <pc:sldMkLst>
          <pc:docMk/>
          <pc:sldMk cId="4178498689" sldId="299"/>
        </pc:sldMkLst>
        <pc:picChg chg="ord">
          <ac:chgData name="Chisae Koizumi" userId="56daf4ee-0553-4efe-a59d-f3ef39271f03" providerId="ADAL" clId="{AFC349E0-3F9D-4633-8FFE-F4EA32EBDEEF}" dt="2022-03-23T08:00:30.952" v="108" actId="167"/>
          <ac:picMkLst>
            <pc:docMk/>
            <pc:sldMk cId="4178498689" sldId="299"/>
            <ac:picMk id="7" creationId="{FD640699-1F66-401E-B582-DBBD8E77F2D8}"/>
          </ac:picMkLst>
        </pc:picChg>
      </pc:sldChg>
      <pc:sldChg chg="modAnim">
        <pc:chgData name="Chisae Koizumi" userId="56daf4ee-0553-4efe-a59d-f3ef39271f03" providerId="ADAL" clId="{AFC349E0-3F9D-4633-8FFE-F4EA32EBDEEF}" dt="2022-03-23T08:00:53.141" v="109"/>
        <pc:sldMkLst>
          <pc:docMk/>
          <pc:sldMk cId="3229414959" sldId="304"/>
        </pc:sldMkLst>
      </pc:sldChg>
      <pc:sldChg chg="modAnim">
        <pc:chgData name="Chisae Koizumi" userId="56daf4ee-0553-4efe-a59d-f3ef39271f03" providerId="ADAL" clId="{AFC349E0-3F9D-4633-8FFE-F4EA32EBDEEF}" dt="2022-03-23T07:55:55.855" v="93"/>
        <pc:sldMkLst>
          <pc:docMk/>
          <pc:sldMk cId="1877306724" sldId="313"/>
        </pc:sldMkLst>
      </pc:sldChg>
      <pc:sldChg chg="modAnim">
        <pc:chgData name="Chisae Koizumi" userId="56daf4ee-0553-4efe-a59d-f3ef39271f03" providerId="ADAL" clId="{AFC349E0-3F9D-4633-8FFE-F4EA32EBDEEF}" dt="2022-03-23T07:50:12.868" v="78"/>
        <pc:sldMkLst>
          <pc:docMk/>
          <pc:sldMk cId="1754792627" sldId="316"/>
        </pc:sldMkLst>
      </pc:sldChg>
      <pc:sldChg chg="modAnim">
        <pc:chgData name="Chisae Koizumi" userId="56daf4ee-0553-4efe-a59d-f3ef39271f03" providerId="ADAL" clId="{AFC349E0-3F9D-4633-8FFE-F4EA32EBDEEF}" dt="2022-03-23T07:50:21.314" v="79"/>
        <pc:sldMkLst>
          <pc:docMk/>
          <pc:sldMk cId="835315606" sldId="317"/>
        </pc:sldMkLst>
      </pc:sldChg>
      <pc:sldChg chg="modAnim">
        <pc:chgData name="Chisae Koizumi" userId="56daf4ee-0553-4efe-a59d-f3ef39271f03" providerId="ADAL" clId="{AFC349E0-3F9D-4633-8FFE-F4EA32EBDEEF}" dt="2022-03-23T07:50:30.268" v="80"/>
        <pc:sldMkLst>
          <pc:docMk/>
          <pc:sldMk cId="1947761366" sldId="318"/>
        </pc:sldMkLst>
      </pc:sldChg>
      <pc:sldChg chg="modAnim">
        <pc:chgData name="Chisae Koizumi" userId="56daf4ee-0553-4efe-a59d-f3ef39271f03" providerId="ADAL" clId="{AFC349E0-3F9D-4633-8FFE-F4EA32EBDEEF}" dt="2022-03-23T07:51:30.564" v="82"/>
        <pc:sldMkLst>
          <pc:docMk/>
          <pc:sldMk cId="3753578884" sldId="319"/>
        </pc:sldMkLst>
      </pc:sldChg>
      <pc:sldChg chg="modAnim">
        <pc:chgData name="Chisae Koizumi" userId="56daf4ee-0553-4efe-a59d-f3ef39271f03" providerId="ADAL" clId="{AFC349E0-3F9D-4633-8FFE-F4EA32EBDEEF}" dt="2022-03-23T07:53:10.863" v="85"/>
        <pc:sldMkLst>
          <pc:docMk/>
          <pc:sldMk cId="1981320104" sldId="320"/>
        </pc:sldMkLst>
      </pc:sldChg>
      <pc:sldChg chg="modAnim">
        <pc:chgData name="Chisae Koizumi" userId="56daf4ee-0553-4efe-a59d-f3ef39271f03" providerId="ADAL" clId="{AFC349E0-3F9D-4633-8FFE-F4EA32EBDEEF}" dt="2022-03-23T07:54:09.157" v="88"/>
        <pc:sldMkLst>
          <pc:docMk/>
          <pc:sldMk cId="3171700636" sldId="321"/>
        </pc:sldMkLst>
      </pc:sldChg>
      <pc:sldChg chg="modAnim">
        <pc:chgData name="Chisae Koizumi" userId="56daf4ee-0553-4efe-a59d-f3ef39271f03" providerId="ADAL" clId="{AFC349E0-3F9D-4633-8FFE-F4EA32EBDEEF}" dt="2022-03-23T07:54:29.671" v="89"/>
        <pc:sldMkLst>
          <pc:docMk/>
          <pc:sldMk cId="1823436277" sldId="322"/>
        </pc:sldMkLst>
      </pc:sldChg>
      <pc:sldChg chg="modAnim">
        <pc:chgData name="Chisae Koizumi" userId="56daf4ee-0553-4efe-a59d-f3ef39271f03" providerId="ADAL" clId="{AFC349E0-3F9D-4633-8FFE-F4EA32EBDEEF}" dt="2022-03-23T07:54:54.490" v="90"/>
        <pc:sldMkLst>
          <pc:docMk/>
          <pc:sldMk cId="2530297012" sldId="325"/>
        </pc:sldMkLst>
      </pc:sldChg>
      <pc:sldChg chg="modSp mod modAnim">
        <pc:chgData name="Chisae Koizumi" userId="56daf4ee-0553-4efe-a59d-f3ef39271f03" providerId="ADAL" clId="{AFC349E0-3F9D-4633-8FFE-F4EA32EBDEEF}" dt="2022-03-23T07:55:18.338" v="92"/>
        <pc:sldMkLst>
          <pc:docMk/>
          <pc:sldMk cId="3921365417" sldId="326"/>
        </pc:sldMkLst>
        <pc:grpChg chg="ord">
          <ac:chgData name="Chisae Koizumi" userId="56daf4ee-0553-4efe-a59d-f3ef39271f03" providerId="ADAL" clId="{AFC349E0-3F9D-4633-8FFE-F4EA32EBDEEF}" dt="2022-03-23T07:55:07.072" v="91" actId="167"/>
          <ac:grpSpMkLst>
            <pc:docMk/>
            <pc:sldMk cId="3921365417" sldId="326"/>
            <ac:grpSpMk id="2" creationId="{35508B98-F4C6-409C-A739-231C7A1BC4C0}"/>
          </ac:grpSpMkLst>
        </pc:grpChg>
      </pc:sldChg>
      <pc:sldChg chg="modAnim">
        <pc:chgData name="Chisae Koizumi" userId="56daf4ee-0553-4efe-a59d-f3ef39271f03" providerId="ADAL" clId="{AFC349E0-3F9D-4633-8FFE-F4EA32EBDEEF}" dt="2022-03-23T07:58:34.799" v="102"/>
        <pc:sldMkLst>
          <pc:docMk/>
          <pc:sldMk cId="3110005134" sldId="327"/>
        </pc:sldMkLst>
      </pc:sldChg>
      <pc:sldChg chg="modAnim">
        <pc:chgData name="Chisae Koizumi" userId="56daf4ee-0553-4efe-a59d-f3ef39271f03" providerId="ADAL" clId="{AFC349E0-3F9D-4633-8FFE-F4EA32EBDEEF}" dt="2022-03-23T07:59:43.784" v="106"/>
        <pc:sldMkLst>
          <pc:docMk/>
          <pc:sldMk cId="2514555890" sldId="328"/>
        </pc:sldMkLst>
      </pc:sldChg>
      <pc:sldChg chg="modAnim">
        <pc:chgData name="Chisae Koizumi" userId="56daf4ee-0553-4efe-a59d-f3ef39271f03" providerId="ADAL" clId="{AFC349E0-3F9D-4633-8FFE-F4EA32EBDEEF}" dt="2022-03-23T07:59:56.526" v="107"/>
        <pc:sldMkLst>
          <pc:docMk/>
          <pc:sldMk cId="2068637444" sldId="329"/>
        </pc:sldMkLst>
      </pc:sldChg>
    </pc:docChg>
  </pc:docChgLst>
  <pc:docChgLst>
    <pc:chgData name="Keiko Kojima" userId="6899f029-7342-413a-b38b-6a9d55270ecb" providerId="ADAL" clId="{8E3E8F91-89B4-4CBB-BE86-5B1BD14556FC}"/>
    <pc:docChg chg="undo custSel modSld">
      <pc:chgData name="Keiko Kojima" userId="6899f029-7342-413a-b38b-6a9d55270ecb" providerId="ADAL" clId="{8E3E8F91-89B4-4CBB-BE86-5B1BD14556FC}" dt="2022-03-27T10:57:16.019" v="21" actId="1582"/>
      <pc:docMkLst>
        <pc:docMk/>
      </pc:docMkLst>
      <pc:sldChg chg="modSp mod">
        <pc:chgData name="Keiko Kojima" userId="6899f029-7342-413a-b38b-6a9d55270ecb" providerId="ADAL" clId="{8E3E8F91-89B4-4CBB-BE86-5B1BD14556FC}" dt="2022-03-27T10:45:57.589" v="0" actId="1582"/>
        <pc:sldMkLst>
          <pc:docMk/>
          <pc:sldMk cId="4132653904" sldId="262"/>
        </pc:sldMkLst>
        <pc:picChg chg="mod">
          <ac:chgData name="Keiko Kojima" userId="6899f029-7342-413a-b38b-6a9d55270ecb" providerId="ADAL" clId="{8E3E8F91-89B4-4CBB-BE86-5B1BD14556FC}" dt="2022-03-27T10:45:57.589" v="0" actId="1582"/>
          <ac:picMkLst>
            <pc:docMk/>
            <pc:sldMk cId="4132653904" sldId="262"/>
            <ac:picMk id="4" creationId="{B2F28341-DD7C-4335-879E-D880D5A24266}"/>
          </ac:picMkLst>
        </pc:picChg>
      </pc:sldChg>
      <pc:sldChg chg="modSp mod">
        <pc:chgData name="Keiko Kojima" userId="6899f029-7342-413a-b38b-6a9d55270ecb" providerId="ADAL" clId="{8E3E8F91-89B4-4CBB-BE86-5B1BD14556FC}" dt="2022-03-27T10:46:40.831" v="1" actId="1076"/>
        <pc:sldMkLst>
          <pc:docMk/>
          <pc:sldMk cId="485470571" sldId="273"/>
        </pc:sldMkLst>
        <pc:grpChg chg="mod">
          <ac:chgData name="Keiko Kojima" userId="6899f029-7342-413a-b38b-6a9d55270ecb" providerId="ADAL" clId="{8E3E8F91-89B4-4CBB-BE86-5B1BD14556FC}" dt="2022-03-27T10:46:40.831" v="1" actId="1076"/>
          <ac:grpSpMkLst>
            <pc:docMk/>
            <pc:sldMk cId="485470571" sldId="273"/>
            <ac:grpSpMk id="6" creationId="{6EBA62A7-6922-4710-AAE5-8C9D3E001753}"/>
          </ac:grpSpMkLst>
        </pc:grpChg>
      </pc:sldChg>
      <pc:sldChg chg="addSp modSp mod">
        <pc:chgData name="Keiko Kojima" userId="6899f029-7342-413a-b38b-6a9d55270ecb" providerId="ADAL" clId="{8E3E8F91-89B4-4CBB-BE86-5B1BD14556FC}" dt="2022-03-27T10:49:48.862" v="6" actId="166"/>
        <pc:sldMkLst>
          <pc:docMk/>
          <pc:sldMk cId="2168507981" sldId="281"/>
        </pc:sldMkLst>
        <pc:spChg chg="ord">
          <ac:chgData name="Keiko Kojima" userId="6899f029-7342-413a-b38b-6a9d55270ecb" providerId="ADAL" clId="{8E3E8F91-89B4-4CBB-BE86-5B1BD14556FC}" dt="2022-03-27T10:49:33.189" v="4" actId="166"/>
          <ac:spMkLst>
            <pc:docMk/>
            <pc:sldMk cId="2168507981" sldId="281"/>
            <ac:spMk id="8" creationId="{3C442869-8D98-4160-A8FE-C6D615EEAFA8}"/>
          </ac:spMkLst>
        </pc:spChg>
        <pc:grpChg chg="add mod">
          <ac:chgData name="Keiko Kojima" userId="6899f029-7342-413a-b38b-6a9d55270ecb" providerId="ADAL" clId="{8E3E8F91-89B4-4CBB-BE86-5B1BD14556FC}" dt="2022-03-27T10:49:37.735" v="5" actId="164"/>
          <ac:grpSpMkLst>
            <pc:docMk/>
            <pc:sldMk cId="2168507981" sldId="281"/>
            <ac:grpSpMk id="6" creationId="{8FEDF13C-D315-4E43-B244-268FF6A47221}"/>
          </ac:grpSpMkLst>
        </pc:grpChg>
        <pc:picChg chg="mod">
          <ac:chgData name="Keiko Kojima" userId="6899f029-7342-413a-b38b-6a9d55270ecb" providerId="ADAL" clId="{8E3E8F91-89B4-4CBB-BE86-5B1BD14556FC}" dt="2022-03-27T10:49:37.735" v="5" actId="164"/>
          <ac:picMkLst>
            <pc:docMk/>
            <pc:sldMk cId="2168507981" sldId="281"/>
            <ac:picMk id="3" creationId="{DBAA480E-BCD2-4ACD-99CE-B054FF75170D}"/>
          </ac:picMkLst>
        </pc:picChg>
        <pc:picChg chg="add mod">
          <ac:chgData name="Keiko Kojima" userId="6899f029-7342-413a-b38b-6a9d55270ecb" providerId="ADAL" clId="{8E3E8F91-89B4-4CBB-BE86-5B1BD14556FC}" dt="2022-03-27T10:49:37.735" v="5" actId="164"/>
          <ac:picMkLst>
            <pc:docMk/>
            <pc:sldMk cId="2168507981" sldId="281"/>
            <ac:picMk id="4" creationId="{99188BB9-4D2F-4C08-975B-56A9C72A366B}"/>
          </ac:picMkLst>
        </pc:picChg>
        <pc:picChg chg="ord">
          <ac:chgData name="Keiko Kojima" userId="6899f029-7342-413a-b38b-6a9d55270ecb" providerId="ADAL" clId="{8E3E8F91-89B4-4CBB-BE86-5B1BD14556FC}" dt="2022-03-27T10:49:48.862" v="6" actId="166"/>
          <ac:picMkLst>
            <pc:docMk/>
            <pc:sldMk cId="2168507981" sldId="281"/>
            <ac:picMk id="5" creationId="{00000000-0000-0000-0000-000000000000}"/>
          </ac:picMkLst>
        </pc:picChg>
      </pc:sldChg>
      <pc:sldChg chg="modSp mod">
        <pc:chgData name="Keiko Kojima" userId="6899f029-7342-413a-b38b-6a9d55270ecb" providerId="ADAL" clId="{8E3E8F91-89B4-4CBB-BE86-5B1BD14556FC}" dt="2022-03-27T10:50:16.141" v="8" actId="1582"/>
        <pc:sldMkLst>
          <pc:docMk/>
          <pc:sldMk cId="278806001" sldId="282"/>
        </pc:sldMkLst>
        <pc:picChg chg="mod">
          <ac:chgData name="Keiko Kojima" userId="6899f029-7342-413a-b38b-6a9d55270ecb" providerId="ADAL" clId="{8E3E8F91-89B4-4CBB-BE86-5B1BD14556FC}" dt="2022-03-27T10:50:16.141" v="8" actId="1582"/>
          <ac:picMkLst>
            <pc:docMk/>
            <pc:sldMk cId="278806001" sldId="282"/>
            <ac:picMk id="6" creationId="{AC2E8E89-C2A5-4E1F-9553-325BDDB841DE}"/>
          </ac:picMkLst>
        </pc:picChg>
      </pc:sldChg>
      <pc:sldChg chg="modSp mod">
        <pc:chgData name="Keiko Kojima" userId="6899f029-7342-413a-b38b-6a9d55270ecb" providerId="ADAL" clId="{8E3E8F91-89B4-4CBB-BE86-5B1BD14556FC}" dt="2022-03-27T10:54:17.114" v="18" actId="1076"/>
        <pc:sldMkLst>
          <pc:docMk/>
          <pc:sldMk cId="4027149119" sldId="293"/>
        </pc:sldMkLst>
        <pc:spChg chg="mod">
          <ac:chgData name="Keiko Kojima" userId="6899f029-7342-413a-b38b-6a9d55270ecb" providerId="ADAL" clId="{8E3E8F91-89B4-4CBB-BE86-5B1BD14556FC}" dt="2022-03-27T10:54:05.807" v="16" actId="1038"/>
          <ac:spMkLst>
            <pc:docMk/>
            <pc:sldMk cId="4027149119" sldId="293"/>
            <ac:spMk id="8" creationId="{5FB698AA-132C-47B4-BA6D-060FD579E6EB}"/>
          </ac:spMkLst>
        </pc:spChg>
        <pc:picChg chg="mod modCrop">
          <ac:chgData name="Keiko Kojima" userId="6899f029-7342-413a-b38b-6a9d55270ecb" providerId="ADAL" clId="{8E3E8F91-89B4-4CBB-BE86-5B1BD14556FC}" dt="2022-03-27T10:54:17.114" v="18" actId="1076"/>
          <ac:picMkLst>
            <pc:docMk/>
            <pc:sldMk cId="4027149119" sldId="293"/>
            <ac:picMk id="6" creationId="{5B4E614B-3B72-4AF7-9EB1-6375B26F1FB1}"/>
          </ac:picMkLst>
        </pc:picChg>
      </pc:sldChg>
      <pc:sldChg chg="modSp mod">
        <pc:chgData name="Keiko Kojima" userId="6899f029-7342-413a-b38b-6a9d55270ecb" providerId="ADAL" clId="{8E3E8F91-89B4-4CBB-BE86-5B1BD14556FC}" dt="2022-03-27T10:57:16.019" v="21" actId="1582"/>
        <pc:sldMkLst>
          <pc:docMk/>
          <pc:sldMk cId="2311233842" sldId="297"/>
        </pc:sldMkLst>
        <pc:picChg chg="mod">
          <ac:chgData name="Keiko Kojima" userId="6899f029-7342-413a-b38b-6a9d55270ecb" providerId="ADAL" clId="{8E3E8F91-89B4-4CBB-BE86-5B1BD14556FC}" dt="2022-03-27T10:57:16.019" v="21" actId="1582"/>
          <ac:picMkLst>
            <pc:docMk/>
            <pc:sldMk cId="2311233842" sldId="297"/>
            <ac:picMk id="6" creationId="{5CE959C7-1F57-4361-AF32-8CC3E122526F}"/>
          </ac:picMkLst>
        </pc:picChg>
      </pc:sldChg>
      <pc:sldChg chg="modSp mod">
        <pc:chgData name="Keiko Kojima" userId="6899f029-7342-413a-b38b-6a9d55270ecb" providerId="ADAL" clId="{8E3E8F91-89B4-4CBB-BE86-5B1BD14556FC}" dt="2022-03-27T10:56:54.941" v="20" actId="1076"/>
        <pc:sldMkLst>
          <pc:docMk/>
          <pc:sldMk cId="884231691" sldId="332"/>
        </pc:sldMkLst>
        <pc:spChg chg="mod">
          <ac:chgData name="Keiko Kojima" userId="6899f029-7342-413a-b38b-6a9d55270ecb" providerId="ADAL" clId="{8E3E8F91-89B4-4CBB-BE86-5B1BD14556FC}" dt="2022-03-27T10:56:54.941" v="20" actId="1076"/>
          <ac:spMkLst>
            <pc:docMk/>
            <pc:sldMk cId="884231691" sldId="332"/>
            <ac:spMk id="21" creationId="{CDB69404-830B-45D0-A3CE-C1929C6A52BA}"/>
          </ac:spMkLst>
        </pc:spChg>
      </pc:sldChg>
    </pc:docChg>
  </pc:docChgLst>
  <pc:docChgLst>
    <pc:chgData name="Myat Min Htut" userId="dfff3e71-de70-432f-b631-d8cca54eab50" providerId="ADAL" clId="{E5EEBB56-CB59-40D4-B448-852FAA032563}"/>
    <pc:docChg chg="modSld">
      <pc:chgData name="Myat Min Htut" userId="dfff3e71-de70-432f-b631-d8cca54eab50" providerId="ADAL" clId="{E5EEBB56-CB59-40D4-B448-852FAA032563}" dt="2024-02-22T05:26:08.676" v="2" actId="1035"/>
      <pc:docMkLst>
        <pc:docMk/>
      </pc:docMkLst>
      <pc:sldChg chg="modSp mod">
        <pc:chgData name="Myat Min Htut" userId="dfff3e71-de70-432f-b631-d8cca54eab50" providerId="ADAL" clId="{E5EEBB56-CB59-40D4-B448-852FAA032563}" dt="2024-02-22T05:26:08.676" v="2" actId="1035"/>
        <pc:sldMkLst>
          <pc:docMk/>
          <pc:sldMk cId="1729568743" sldId="277"/>
        </pc:sldMkLst>
        <pc:picChg chg="mod">
          <ac:chgData name="Myat Min Htut" userId="dfff3e71-de70-432f-b631-d8cca54eab50" providerId="ADAL" clId="{E5EEBB56-CB59-40D4-B448-852FAA032563}" dt="2024-02-22T05:26:08.676" v="2" actId="1035"/>
          <ac:picMkLst>
            <pc:docMk/>
            <pc:sldMk cId="1729568743" sldId="277"/>
            <ac:picMk id="18" creationId="{00000000-0000-0000-0000-000000000000}"/>
          </ac:picMkLst>
        </pc:picChg>
      </pc:sldChg>
    </pc:docChg>
  </pc:docChgLst>
  <pc:docChgLst>
    <pc:chgData name="Chompoonut  Harnrak" userId="c41eb19b-53e6-48b6-9180-4ba73ffac470" providerId="ADAL" clId="{DDD48BDE-CD29-4C0E-98CB-E4827B959832}"/>
    <pc:docChg chg="undo redo custSel modSld">
      <pc:chgData name="Chompoonut  Harnrak" userId="c41eb19b-53e6-48b6-9180-4ba73ffac470" providerId="ADAL" clId="{DDD48BDE-CD29-4C0E-98CB-E4827B959832}" dt="2021-04-28T01:11:34.387" v="1797" actId="478"/>
      <pc:docMkLst>
        <pc:docMk/>
      </pc:docMkLst>
      <pc:sldChg chg="addSp delSp modSp mod">
        <pc:chgData name="Chompoonut  Harnrak" userId="c41eb19b-53e6-48b6-9180-4ba73ffac470" providerId="ADAL" clId="{DDD48BDE-CD29-4C0E-98CB-E4827B959832}" dt="2021-04-27T23:54:45.912" v="1501" actId="6549"/>
        <pc:sldMkLst>
          <pc:docMk/>
          <pc:sldMk cId="1625383778" sldId="257"/>
        </pc:sldMkLst>
        <pc:spChg chg="add mod">
          <ac:chgData name="Chompoonut  Harnrak" userId="c41eb19b-53e6-48b6-9180-4ba73ffac470" providerId="ADAL" clId="{DDD48BDE-CD29-4C0E-98CB-E4827B959832}" dt="2021-04-27T23:54:45.912" v="1501" actId="6549"/>
          <ac:spMkLst>
            <pc:docMk/>
            <pc:sldMk cId="1625383778" sldId="257"/>
            <ac:spMk id="6" creationId="{A08AC640-D9A2-47ED-91C4-8F608CF542D5}"/>
          </ac:spMkLst>
        </pc:spChg>
        <pc:picChg chg="del">
          <ac:chgData name="Chompoonut  Harnrak" userId="c41eb19b-53e6-48b6-9180-4ba73ffac470" providerId="ADAL" clId="{DDD48BDE-CD29-4C0E-98CB-E4827B959832}" dt="2021-04-27T10:54:54.979" v="0" actId="478"/>
          <ac:picMkLst>
            <pc:docMk/>
            <pc:sldMk cId="1625383778" sldId="257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0:54:59.105" v="2" actId="1076"/>
          <ac:picMkLst>
            <pc:docMk/>
            <pc:sldMk cId="1625383778" sldId="257"/>
            <ac:picMk id="5" creationId="{49A5C5AA-29DE-40EC-B4DD-C7554D8291D8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7T23:56:55.156" v="1570"/>
        <pc:sldMkLst>
          <pc:docMk/>
          <pc:sldMk cId="2437333288" sldId="258"/>
        </pc:sldMkLst>
        <pc:spChg chg="add mod">
          <ac:chgData name="Chompoonut  Harnrak" userId="c41eb19b-53e6-48b6-9180-4ba73ffac470" providerId="ADAL" clId="{DDD48BDE-CD29-4C0E-98CB-E4827B959832}" dt="2021-04-27T23:56:55.156" v="1570"/>
          <ac:spMkLst>
            <pc:docMk/>
            <pc:sldMk cId="2437333288" sldId="258"/>
            <ac:spMk id="11" creationId="{3599E099-0167-4C26-B583-148081F0D464}"/>
          </ac:spMkLst>
        </pc:spChg>
        <pc:picChg chg="del mod modCrop">
          <ac:chgData name="Chompoonut  Harnrak" userId="c41eb19b-53e6-48b6-9180-4ba73ffac470" providerId="ADAL" clId="{DDD48BDE-CD29-4C0E-98CB-E4827B959832}" dt="2021-04-27T10:58:49.540" v="15" actId="478"/>
          <ac:picMkLst>
            <pc:docMk/>
            <pc:sldMk cId="2437333288" sldId="258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02:59.009" v="26" actId="1076"/>
          <ac:picMkLst>
            <pc:docMk/>
            <pc:sldMk cId="2437333288" sldId="258"/>
            <ac:picMk id="6" creationId="{00000000-0000-0000-0000-000000000000}"/>
          </ac:picMkLst>
        </pc:picChg>
        <pc:picChg chg="del mod">
          <ac:chgData name="Chompoonut  Harnrak" userId="c41eb19b-53e6-48b6-9180-4ba73ffac470" providerId="ADAL" clId="{DDD48BDE-CD29-4C0E-98CB-E4827B959832}" dt="2021-04-27T10:58:59.081" v="19" actId="478"/>
          <ac:picMkLst>
            <pc:docMk/>
            <pc:sldMk cId="2437333288" sldId="258"/>
            <ac:picMk id="7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0:58:56.325" v="18" actId="14100"/>
          <ac:picMkLst>
            <pc:docMk/>
            <pc:sldMk cId="2437333288" sldId="258"/>
            <ac:picMk id="8" creationId="{97CAC337-C9F7-4690-AF9F-EFC2C97390DC}"/>
          </ac:picMkLst>
        </pc:picChg>
        <pc:picChg chg="add mod">
          <ac:chgData name="Chompoonut  Harnrak" userId="c41eb19b-53e6-48b6-9180-4ba73ffac470" providerId="ADAL" clId="{DDD48BDE-CD29-4C0E-98CB-E4827B959832}" dt="2021-04-27T11:03:00.643" v="27" actId="1076"/>
          <ac:picMkLst>
            <pc:docMk/>
            <pc:sldMk cId="2437333288" sldId="258"/>
            <ac:picMk id="10" creationId="{87DC3BBB-FA54-4F97-9849-7CE15EA717B8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7T23:57:04.055" v="1572"/>
        <pc:sldMkLst>
          <pc:docMk/>
          <pc:sldMk cId="1429703046" sldId="259"/>
        </pc:sldMkLst>
        <pc:spChg chg="add mod">
          <ac:chgData name="Chompoonut  Harnrak" userId="c41eb19b-53e6-48b6-9180-4ba73ffac470" providerId="ADAL" clId="{DDD48BDE-CD29-4C0E-98CB-E4827B959832}" dt="2021-04-27T23:57:04.055" v="1572"/>
          <ac:spMkLst>
            <pc:docMk/>
            <pc:sldMk cId="1429703046" sldId="259"/>
            <ac:spMk id="10" creationId="{21142238-499E-4201-A4C3-B2A4534A6E44}"/>
          </ac:spMkLst>
        </pc:spChg>
        <pc:picChg chg="del">
          <ac:chgData name="Chompoonut  Harnrak" userId="c41eb19b-53e6-48b6-9180-4ba73ffac470" providerId="ADAL" clId="{DDD48BDE-CD29-4C0E-98CB-E4827B959832}" dt="2021-04-27T11:04:20.692" v="42" actId="478"/>
          <ac:picMkLst>
            <pc:docMk/>
            <pc:sldMk cId="1429703046" sldId="259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1:04:54.841" v="47" actId="1076"/>
          <ac:picMkLst>
            <pc:docMk/>
            <pc:sldMk cId="1429703046" sldId="259"/>
            <ac:picMk id="5" creationId="{536B6B37-B60F-4100-9E77-29EFF29335D8}"/>
          </ac:picMkLst>
        </pc:picChg>
        <pc:picChg chg="add mod">
          <ac:chgData name="Chompoonut  Harnrak" userId="c41eb19b-53e6-48b6-9180-4ba73ffac470" providerId="ADAL" clId="{DDD48BDE-CD29-4C0E-98CB-E4827B959832}" dt="2021-04-27T11:04:27.054" v="43"/>
          <ac:picMkLst>
            <pc:docMk/>
            <pc:sldMk cId="1429703046" sldId="259"/>
            <ac:picMk id="6" creationId="{3FF82EBC-CB87-44C1-8081-832B0D85009D}"/>
          </ac:picMkLst>
        </pc:picChg>
        <pc:picChg chg="mod ord">
          <ac:chgData name="Chompoonut  Harnrak" userId="c41eb19b-53e6-48b6-9180-4ba73ffac470" providerId="ADAL" clId="{DDD48BDE-CD29-4C0E-98CB-E4827B959832}" dt="2021-04-27T11:05:07.975" v="50" actId="1076"/>
          <ac:picMkLst>
            <pc:docMk/>
            <pc:sldMk cId="1429703046" sldId="259"/>
            <ac:picMk id="7" creationId="{00000000-0000-0000-0000-000000000000}"/>
          </ac:picMkLst>
        </pc:picChg>
        <pc:picChg chg="del">
          <ac:chgData name="Chompoonut  Harnrak" userId="c41eb19b-53e6-48b6-9180-4ba73ffac470" providerId="ADAL" clId="{DDD48BDE-CD29-4C0E-98CB-E4827B959832}" dt="2021-04-27T11:04:19.458" v="41" actId="478"/>
          <ac:picMkLst>
            <pc:docMk/>
            <pc:sldMk cId="1429703046" sldId="259"/>
            <ac:picMk id="9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7T23:57:01.360" v="1571"/>
        <pc:sldMkLst>
          <pc:docMk/>
          <pc:sldMk cId="2685324390" sldId="260"/>
        </pc:sldMkLst>
        <pc:spChg chg="del">
          <ac:chgData name="Chompoonut  Harnrak" userId="c41eb19b-53e6-48b6-9180-4ba73ffac470" providerId="ADAL" clId="{DDD48BDE-CD29-4C0E-98CB-E4827B959832}" dt="2021-04-27T11:03:15.194" v="30" actId="478"/>
          <ac:spMkLst>
            <pc:docMk/>
            <pc:sldMk cId="2685324390" sldId="260"/>
            <ac:spMk id="2" creationId="{00000000-0000-0000-0000-000000000000}"/>
          </ac:spMkLst>
        </pc:spChg>
        <pc:spChg chg="del">
          <ac:chgData name="Chompoonut  Harnrak" userId="c41eb19b-53e6-48b6-9180-4ba73ffac470" providerId="ADAL" clId="{DDD48BDE-CD29-4C0E-98CB-E4827B959832}" dt="2021-04-27T11:03:28.532" v="31" actId="478"/>
          <ac:spMkLst>
            <pc:docMk/>
            <pc:sldMk cId="2685324390" sldId="260"/>
            <ac:spMk id="3" creationId="{00000000-0000-0000-0000-000000000000}"/>
          </ac:spMkLst>
        </pc:spChg>
        <pc:spChg chg="add mod">
          <ac:chgData name="Chompoonut  Harnrak" userId="c41eb19b-53e6-48b6-9180-4ba73ffac470" providerId="ADAL" clId="{DDD48BDE-CD29-4C0E-98CB-E4827B959832}" dt="2021-04-27T23:57:01.360" v="1571"/>
          <ac:spMkLst>
            <pc:docMk/>
            <pc:sldMk cId="2685324390" sldId="260"/>
            <ac:spMk id="10" creationId="{17198A1D-29B9-4BBC-A6FB-B285DD7AF3E9}"/>
          </ac:spMkLst>
        </pc:spChg>
        <pc:picChg chg="del">
          <ac:chgData name="Chompoonut  Harnrak" userId="c41eb19b-53e6-48b6-9180-4ba73ffac470" providerId="ADAL" clId="{DDD48BDE-CD29-4C0E-98CB-E4827B959832}" dt="2021-04-27T11:03:08.764" v="28" actId="478"/>
          <ac:picMkLst>
            <pc:docMk/>
            <pc:sldMk cId="2685324390" sldId="260"/>
            <ac:picMk id="4" creationId="{00000000-0000-0000-0000-000000000000}"/>
          </ac:picMkLst>
        </pc:picChg>
        <pc:picChg chg="del">
          <ac:chgData name="Chompoonut  Harnrak" userId="c41eb19b-53e6-48b6-9180-4ba73ffac470" providerId="ADAL" clId="{DDD48BDE-CD29-4C0E-98CB-E4827B959832}" dt="2021-04-27T11:03:29.897" v="32" actId="478"/>
          <ac:picMkLst>
            <pc:docMk/>
            <pc:sldMk cId="2685324390" sldId="260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04:05.159" v="38" actId="1076"/>
          <ac:picMkLst>
            <pc:docMk/>
            <pc:sldMk cId="2685324390" sldId="260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1:03:30.797" v="33"/>
          <ac:picMkLst>
            <pc:docMk/>
            <pc:sldMk cId="2685324390" sldId="260"/>
            <ac:picMk id="7" creationId="{E0CBE8D9-0EA0-41C6-9633-C0809470F8B4}"/>
          </ac:picMkLst>
        </pc:picChg>
        <pc:picChg chg="add mod">
          <ac:chgData name="Chompoonut  Harnrak" userId="c41eb19b-53e6-48b6-9180-4ba73ffac470" providerId="ADAL" clId="{DDD48BDE-CD29-4C0E-98CB-E4827B959832}" dt="2021-04-27T11:03:56.663" v="36" actId="14100"/>
          <ac:picMkLst>
            <pc:docMk/>
            <pc:sldMk cId="2685324390" sldId="260"/>
            <ac:picMk id="9" creationId="{079593D4-29BC-4AF5-B492-E38DAA04B335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7T23:57:21.013" v="1575" actId="20577"/>
        <pc:sldMkLst>
          <pc:docMk/>
          <pc:sldMk cId="3409806790" sldId="261"/>
        </pc:sldMkLst>
        <pc:spChg chg="add mod">
          <ac:chgData name="Chompoonut  Harnrak" userId="c41eb19b-53e6-48b6-9180-4ba73ffac470" providerId="ADAL" clId="{DDD48BDE-CD29-4C0E-98CB-E4827B959832}" dt="2021-04-27T23:57:21.013" v="1575" actId="20577"/>
          <ac:spMkLst>
            <pc:docMk/>
            <pc:sldMk cId="3409806790" sldId="261"/>
            <ac:spMk id="14" creationId="{624661F0-AE05-4CF4-9B18-C7C825C83D47}"/>
          </ac:spMkLst>
        </pc:spChg>
        <pc:picChg chg="del">
          <ac:chgData name="Chompoonut  Harnrak" userId="c41eb19b-53e6-48b6-9180-4ba73ffac470" providerId="ADAL" clId="{DDD48BDE-CD29-4C0E-98CB-E4827B959832}" dt="2021-04-27T11:06:23.898" v="135" actId="478"/>
          <ac:picMkLst>
            <pc:docMk/>
            <pc:sldMk cId="3409806790" sldId="261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1:06:31.547" v="138" actId="14100"/>
          <ac:picMkLst>
            <pc:docMk/>
            <pc:sldMk cId="3409806790" sldId="261"/>
            <ac:picMk id="5" creationId="{414FEC1D-3523-4EDD-BA4A-DBB75CC43E1B}"/>
          </ac:picMkLst>
        </pc:picChg>
        <pc:picChg chg="mod ord">
          <ac:chgData name="Chompoonut  Harnrak" userId="c41eb19b-53e6-48b6-9180-4ba73ffac470" providerId="ADAL" clId="{DDD48BDE-CD29-4C0E-98CB-E4827B959832}" dt="2021-04-27T11:06:43.166" v="140" actId="1076"/>
          <ac:picMkLst>
            <pc:docMk/>
            <pc:sldMk cId="3409806790" sldId="261"/>
            <ac:picMk id="18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06:43.166" v="140" actId="1076"/>
          <ac:picMkLst>
            <pc:docMk/>
            <pc:sldMk cId="3409806790" sldId="261"/>
            <ac:picMk id="19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06:43.166" v="140" actId="1076"/>
          <ac:picMkLst>
            <pc:docMk/>
            <pc:sldMk cId="3409806790" sldId="261"/>
            <ac:picMk id="20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06:43.166" v="140" actId="1076"/>
          <ac:picMkLst>
            <pc:docMk/>
            <pc:sldMk cId="3409806790" sldId="261"/>
            <ac:picMk id="21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06:43.166" v="140" actId="1076"/>
          <ac:picMkLst>
            <pc:docMk/>
            <pc:sldMk cId="3409806790" sldId="261"/>
            <ac:picMk id="22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06:43.166" v="140" actId="1076"/>
          <ac:picMkLst>
            <pc:docMk/>
            <pc:sldMk cId="3409806790" sldId="261"/>
            <ac:picMk id="24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06:43.166" v="140" actId="1076"/>
          <ac:picMkLst>
            <pc:docMk/>
            <pc:sldMk cId="3409806790" sldId="261"/>
            <ac:picMk id="25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06:19.814" v="1577"/>
        <pc:sldMkLst>
          <pc:docMk/>
          <pc:sldMk cId="4132653904" sldId="262"/>
        </pc:sldMkLst>
        <pc:spChg chg="add mod">
          <ac:chgData name="Chompoonut  Harnrak" userId="c41eb19b-53e6-48b6-9180-4ba73ffac470" providerId="ADAL" clId="{DDD48BDE-CD29-4C0E-98CB-E4827B959832}" dt="2021-04-28T00:06:19.814" v="1577"/>
          <ac:spMkLst>
            <pc:docMk/>
            <pc:sldMk cId="4132653904" sldId="262"/>
            <ac:spMk id="16" creationId="{A69B50FA-220B-4061-8D5C-62D4C2765F9A}"/>
          </ac:spMkLst>
        </pc:spChg>
        <pc:picChg chg="add mod">
          <ac:chgData name="Chompoonut  Harnrak" userId="c41eb19b-53e6-48b6-9180-4ba73ffac470" providerId="ADAL" clId="{DDD48BDE-CD29-4C0E-98CB-E4827B959832}" dt="2021-04-27T11:11:45.040" v="392" actId="14100"/>
          <ac:picMkLst>
            <pc:docMk/>
            <pc:sldMk cId="4132653904" sldId="262"/>
            <ac:picMk id="5" creationId="{550BCC2D-52A1-4E16-8DDF-AED527EDE13C}"/>
          </ac:picMkLst>
        </pc:picChg>
        <pc:picChg chg="del">
          <ac:chgData name="Chompoonut  Harnrak" userId="c41eb19b-53e6-48b6-9180-4ba73ffac470" providerId="ADAL" clId="{DDD48BDE-CD29-4C0E-98CB-E4827B959832}" dt="2021-04-27T11:11:33.536" v="388" actId="478"/>
          <ac:picMkLst>
            <pc:docMk/>
            <pc:sldMk cId="4132653904" sldId="262"/>
            <ac:picMk id="6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06:06.229" v="1576"/>
        <pc:sldMkLst>
          <pc:docMk/>
          <pc:sldMk cId="761671966" sldId="263"/>
        </pc:sldMkLst>
        <pc:spChg chg="add mod">
          <ac:chgData name="Chompoonut  Harnrak" userId="c41eb19b-53e6-48b6-9180-4ba73ffac470" providerId="ADAL" clId="{DDD48BDE-CD29-4C0E-98CB-E4827B959832}" dt="2021-04-28T00:06:06.229" v="1576"/>
          <ac:spMkLst>
            <pc:docMk/>
            <pc:sldMk cId="761671966" sldId="263"/>
            <ac:spMk id="26" creationId="{BB885C0C-EE4D-4125-B529-BFCA37D2465A}"/>
          </ac:spMkLst>
        </pc:spChg>
        <pc:picChg chg="del">
          <ac:chgData name="Chompoonut  Harnrak" userId="c41eb19b-53e6-48b6-9180-4ba73ffac470" providerId="ADAL" clId="{DDD48BDE-CD29-4C0E-98CB-E4827B959832}" dt="2021-04-27T11:07:05.976" v="181" actId="478"/>
          <ac:picMkLst>
            <pc:docMk/>
            <pc:sldMk cId="761671966" sldId="263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08:10.499" v="302" actId="1035"/>
          <ac:picMkLst>
            <pc:docMk/>
            <pc:sldMk cId="761671966" sldId="263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08:10.499" v="302" actId="1035"/>
          <ac:picMkLst>
            <pc:docMk/>
            <pc:sldMk cId="761671966" sldId="263"/>
            <ac:picMk id="6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08:16.807" v="314" actId="1037"/>
          <ac:picMkLst>
            <pc:docMk/>
            <pc:sldMk cId="761671966" sldId="263"/>
            <ac:picMk id="7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08:10.499" v="302" actId="1035"/>
          <ac:picMkLst>
            <pc:docMk/>
            <pc:sldMk cId="761671966" sldId="263"/>
            <ac:picMk id="8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08:10.499" v="302" actId="1035"/>
          <ac:picMkLst>
            <pc:docMk/>
            <pc:sldMk cId="761671966" sldId="263"/>
            <ac:picMk id="9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08:20.577" v="325" actId="1037"/>
          <ac:picMkLst>
            <pc:docMk/>
            <pc:sldMk cId="761671966" sldId="263"/>
            <ac:picMk id="10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08:23.623" v="336" actId="1037"/>
          <ac:picMkLst>
            <pc:docMk/>
            <pc:sldMk cId="761671966" sldId="263"/>
            <ac:picMk id="11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08:29.608" v="352" actId="1037"/>
          <ac:picMkLst>
            <pc:docMk/>
            <pc:sldMk cId="761671966" sldId="263"/>
            <ac:picMk id="12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08:32.550" v="370" actId="1037"/>
          <ac:picMkLst>
            <pc:docMk/>
            <pc:sldMk cId="761671966" sldId="263"/>
            <ac:picMk id="13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08:38.976" v="386" actId="1037"/>
          <ac:picMkLst>
            <pc:docMk/>
            <pc:sldMk cId="761671966" sldId="263"/>
            <ac:picMk id="14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1:08:45.011" v="387" actId="1076"/>
          <ac:picMkLst>
            <pc:docMk/>
            <pc:sldMk cId="761671966" sldId="263"/>
            <ac:picMk id="15" creationId="{D8652541-1A96-498C-B662-01A916C65E06}"/>
          </ac:picMkLst>
        </pc:picChg>
        <pc:picChg chg="mod ord">
          <ac:chgData name="Chompoonut  Harnrak" userId="c41eb19b-53e6-48b6-9180-4ba73ffac470" providerId="ADAL" clId="{DDD48BDE-CD29-4C0E-98CB-E4827B959832}" dt="2021-04-27T11:07:25.784" v="209" actId="1035"/>
          <ac:picMkLst>
            <pc:docMk/>
            <pc:sldMk cId="761671966" sldId="263"/>
            <ac:picMk id="17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07:55.958" v="282" actId="1035"/>
          <ac:picMkLst>
            <pc:docMk/>
            <pc:sldMk cId="761671966" sldId="263"/>
            <ac:picMk id="18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07:55.958" v="282" actId="1035"/>
          <ac:picMkLst>
            <pc:docMk/>
            <pc:sldMk cId="761671966" sldId="263"/>
            <ac:picMk id="19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07:55.958" v="282" actId="1035"/>
          <ac:picMkLst>
            <pc:docMk/>
            <pc:sldMk cId="761671966" sldId="263"/>
            <ac:picMk id="20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07:55.958" v="282" actId="1035"/>
          <ac:picMkLst>
            <pc:docMk/>
            <pc:sldMk cId="761671966" sldId="263"/>
            <ac:picMk id="21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07:55.958" v="282" actId="1035"/>
          <ac:picMkLst>
            <pc:docMk/>
            <pc:sldMk cId="761671966" sldId="263"/>
            <ac:picMk id="22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07:55.958" v="282" actId="1035"/>
          <ac:picMkLst>
            <pc:docMk/>
            <pc:sldMk cId="761671966" sldId="263"/>
            <ac:picMk id="24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07:55.958" v="282" actId="1035"/>
          <ac:picMkLst>
            <pc:docMk/>
            <pc:sldMk cId="761671966" sldId="263"/>
            <ac:picMk id="25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06:30.537" v="1578"/>
        <pc:sldMkLst>
          <pc:docMk/>
          <pc:sldMk cId="2276732787" sldId="264"/>
        </pc:sldMkLst>
        <pc:spChg chg="add mod">
          <ac:chgData name="Chompoonut  Harnrak" userId="c41eb19b-53e6-48b6-9180-4ba73ffac470" providerId="ADAL" clId="{DDD48BDE-CD29-4C0E-98CB-E4827B959832}" dt="2021-04-28T00:06:30.537" v="1578"/>
          <ac:spMkLst>
            <pc:docMk/>
            <pc:sldMk cId="2276732787" sldId="264"/>
            <ac:spMk id="8" creationId="{2776809E-7F8B-4164-A77B-302883E00661}"/>
          </ac:spMkLst>
        </pc:spChg>
        <pc:picChg chg="mod ord">
          <ac:chgData name="Chompoonut  Harnrak" userId="c41eb19b-53e6-48b6-9180-4ba73ffac470" providerId="ADAL" clId="{DDD48BDE-CD29-4C0E-98CB-E4827B959832}" dt="2021-04-27T11:12:44.831" v="401" actId="1076"/>
          <ac:picMkLst>
            <pc:docMk/>
            <pc:sldMk cId="2276732787" sldId="264"/>
            <ac:picMk id="4" creationId="{00000000-0000-0000-0000-000000000000}"/>
          </ac:picMkLst>
        </pc:picChg>
        <pc:picChg chg="add del">
          <ac:chgData name="Chompoonut  Harnrak" userId="c41eb19b-53e6-48b6-9180-4ba73ffac470" providerId="ADAL" clId="{DDD48BDE-CD29-4C0E-98CB-E4827B959832}" dt="2021-04-27T11:12:15.092" v="396" actId="478"/>
          <ac:picMkLst>
            <pc:docMk/>
            <pc:sldMk cId="2276732787" sldId="264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1:12:59.410" v="403" actId="14100"/>
          <ac:picMkLst>
            <pc:docMk/>
            <pc:sldMk cId="2276732787" sldId="264"/>
            <ac:picMk id="7" creationId="{6FB65F47-01BB-457B-96DE-D15A6BBADEB8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06:35.153" v="1579"/>
        <pc:sldMkLst>
          <pc:docMk/>
          <pc:sldMk cId="1466488308" sldId="265"/>
        </pc:sldMkLst>
        <pc:spChg chg="add mod">
          <ac:chgData name="Chompoonut  Harnrak" userId="c41eb19b-53e6-48b6-9180-4ba73ffac470" providerId="ADAL" clId="{DDD48BDE-CD29-4C0E-98CB-E4827B959832}" dt="2021-04-28T00:06:35.153" v="1579"/>
          <ac:spMkLst>
            <pc:docMk/>
            <pc:sldMk cId="1466488308" sldId="265"/>
            <ac:spMk id="15" creationId="{92CD68D3-5613-48B0-A9A7-366197EF4800}"/>
          </ac:spMkLst>
        </pc:spChg>
        <pc:picChg chg="add del">
          <ac:chgData name="Chompoonut  Harnrak" userId="c41eb19b-53e6-48b6-9180-4ba73ffac470" providerId="ADAL" clId="{DDD48BDE-CD29-4C0E-98CB-E4827B959832}" dt="2021-04-27T11:13:24.451" v="508" actId="478"/>
          <ac:picMkLst>
            <pc:docMk/>
            <pc:sldMk cId="1466488308" sldId="265"/>
            <ac:picMk id="4" creationId="{00000000-0000-0000-0000-000000000000}"/>
          </ac:picMkLst>
        </pc:picChg>
        <pc:picChg chg="del">
          <ac:chgData name="Chompoonut  Harnrak" userId="c41eb19b-53e6-48b6-9180-4ba73ffac470" providerId="ADAL" clId="{DDD48BDE-CD29-4C0E-98CB-E4827B959832}" dt="2021-04-27T11:13:52.761" v="518" actId="478"/>
          <ac:picMkLst>
            <pc:docMk/>
            <pc:sldMk cId="1466488308" sldId="265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13:49.752" v="517" actId="1076"/>
          <ac:picMkLst>
            <pc:docMk/>
            <pc:sldMk cId="1466488308" sldId="265"/>
            <ac:picMk id="6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13:49.752" v="517" actId="1076"/>
          <ac:picMkLst>
            <pc:docMk/>
            <pc:sldMk cId="1466488308" sldId="265"/>
            <ac:picMk id="7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13:49.752" v="517" actId="1076"/>
          <ac:picMkLst>
            <pc:docMk/>
            <pc:sldMk cId="1466488308" sldId="265"/>
            <ac:picMk id="8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1:13:41.475" v="515" actId="1076"/>
          <ac:picMkLst>
            <pc:docMk/>
            <pc:sldMk cId="1466488308" sldId="265"/>
            <ac:picMk id="10" creationId="{00000000-0000-0000-0000-000000000000}"/>
          </ac:picMkLst>
        </pc:picChg>
        <pc:picChg chg="add del mod">
          <ac:chgData name="Chompoonut  Harnrak" userId="c41eb19b-53e6-48b6-9180-4ba73ffac470" providerId="ADAL" clId="{DDD48BDE-CD29-4C0E-98CB-E4827B959832}" dt="2021-04-27T11:13:36.362" v="513" actId="1076"/>
          <ac:picMkLst>
            <pc:docMk/>
            <pc:sldMk cId="1466488308" sldId="265"/>
            <ac:picMk id="11" creationId="{CE6F95B2-1D2D-4684-BDE4-63F82C409D60}"/>
          </ac:picMkLst>
        </pc:picChg>
        <pc:picChg chg="mod ord">
          <ac:chgData name="Chompoonut  Harnrak" userId="c41eb19b-53e6-48b6-9180-4ba73ffac470" providerId="ADAL" clId="{DDD48BDE-CD29-4C0E-98CB-E4827B959832}" dt="2021-04-27T11:13:49.752" v="517" actId="1076"/>
          <ac:picMkLst>
            <pc:docMk/>
            <pc:sldMk cId="1466488308" sldId="265"/>
            <ac:picMk id="12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1:14:14.643" v="521" actId="14100"/>
          <ac:picMkLst>
            <pc:docMk/>
            <pc:sldMk cId="1466488308" sldId="265"/>
            <ac:picMk id="14" creationId="{68FD8670-2A1F-4404-899F-9728F455D233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08:19.237" v="1613" actId="20577"/>
        <pc:sldMkLst>
          <pc:docMk/>
          <pc:sldMk cId="615744253" sldId="266"/>
        </pc:sldMkLst>
        <pc:spChg chg="add mod">
          <ac:chgData name="Chompoonut  Harnrak" userId="c41eb19b-53e6-48b6-9180-4ba73ffac470" providerId="ADAL" clId="{DDD48BDE-CD29-4C0E-98CB-E4827B959832}" dt="2021-04-28T00:08:19.237" v="1613" actId="20577"/>
          <ac:spMkLst>
            <pc:docMk/>
            <pc:sldMk cId="615744253" sldId="266"/>
            <ac:spMk id="11" creationId="{835938FE-8B37-498B-BC9D-63A443161597}"/>
          </ac:spMkLst>
        </pc:spChg>
        <pc:picChg chg="add mod">
          <ac:chgData name="Chompoonut  Harnrak" userId="c41eb19b-53e6-48b6-9180-4ba73ffac470" providerId="ADAL" clId="{DDD48BDE-CD29-4C0E-98CB-E4827B959832}" dt="2021-04-27T11:21:35.812" v="568" actId="14100"/>
          <ac:picMkLst>
            <pc:docMk/>
            <pc:sldMk cId="615744253" sldId="266"/>
            <ac:picMk id="4" creationId="{24BF0E9E-3EBB-4D3B-B67F-2F405007EB54}"/>
          </ac:picMkLst>
        </pc:picChg>
        <pc:picChg chg="add mod">
          <ac:chgData name="Chompoonut  Harnrak" userId="c41eb19b-53e6-48b6-9180-4ba73ffac470" providerId="ADAL" clId="{DDD48BDE-CD29-4C0E-98CB-E4827B959832}" dt="2021-04-28T00:08:13.607" v="1609" actId="1076"/>
          <ac:picMkLst>
            <pc:docMk/>
            <pc:sldMk cId="615744253" sldId="266"/>
            <ac:picMk id="6" creationId="{BCBAE832-4617-40A6-98A8-DE090D305A12}"/>
          </ac:picMkLst>
        </pc:picChg>
        <pc:picChg chg="del">
          <ac:chgData name="Chompoonut  Harnrak" userId="c41eb19b-53e6-48b6-9180-4ba73ffac470" providerId="ADAL" clId="{DDD48BDE-CD29-4C0E-98CB-E4827B959832}" dt="2021-04-27T11:21:27.225" v="564" actId="478"/>
          <ac:picMkLst>
            <pc:docMk/>
            <pc:sldMk cId="615744253" sldId="266"/>
            <ac:picMk id="7" creationId="{00000000-0000-0000-0000-000000000000}"/>
          </ac:picMkLst>
        </pc:picChg>
        <pc:picChg chg="del mod">
          <ac:chgData name="Chompoonut  Harnrak" userId="c41eb19b-53e6-48b6-9180-4ba73ffac470" providerId="ADAL" clId="{DDD48BDE-CD29-4C0E-98CB-E4827B959832}" dt="2021-04-27T11:21:55.477" v="569" actId="478"/>
          <ac:picMkLst>
            <pc:docMk/>
            <pc:sldMk cId="615744253" sldId="266"/>
            <ac:picMk id="8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8T00:08:15.643" v="1610" actId="1076"/>
          <ac:picMkLst>
            <pc:docMk/>
            <pc:sldMk cId="615744253" sldId="266"/>
            <ac:picMk id="9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8T00:08:17.345" v="1611" actId="1076"/>
          <ac:picMkLst>
            <pc:docMk/>
            <pc:sldMk cId="615744253" sldId="266"/>
            <ac:picMk id="10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07:54.014" v="1607" actId="1038"/>
        <pc:sldMkLst>
          <pc:docMk/>
          <pc:sldMk cId="4147641470" sldId="267"/>
        </pc:sldMkLst>
        <pc:spChg chg="add mod">
          <ac:chgData name="Chompoonut  Harnrak" userId="c41eb19b-53e6-48b6-9180-4ba73ffac470" providerId="ADAL" clId="{DDD48BDE-CD29-4C0E-98CB-E4827B959832}" dt="2021-04-28T00:07:54.014" v="1607" actId="1038"/>
          <ac:spMkLst>
            <pc:docMk/>
            <pc:sldMk cId="4147641470" sldId="267"/>
            <ac:spMk id="16" creationId="{5C0A6B59-E42A-4ABB-AF03-A5C8333F4927}"/>
          </ac:spMkLst>
        </pc:spChg>
        <pc:picChg chg="add mod">
          <ac:chgData name="Chompoonut  Harnrak" userId="c41eb19b-53e6-48b6-9180-4ba73ffac470" providerId="ADAL" clId="{DDD48BDE-CD29-4C0E-98CB-E4827B959832}" dt="2021-04-27T11:18:44.914" v="560" actId="14100"/>
          <ac:picMkLst>
            <pc:docMk/>
            <pc:sldMk cId="4147641470" sldId="267"/>
            <ac:picMk id="5" creationId="{9167EFA5-D7C8-43EF-BD65-26844E373D1E}"/>
          </ac:picMkLst>
        </pc:picChg>
        <pc:picChg chg="del">
          <ac:chgData name="Chompoonut  Harnrak" userId="c41eb19b-53e6-48b6-9180-4ba73ffac470" providerId="ADAL" clId="{DDD48BDE-CD29-4C0E-98CB-E4827B959832}" dt="2021-04-27T11:18:08.902" v="557" actId="478"/>
          <ac:picMkLst>
            <pc:docMk/>
            <pc:sldMk cId="4147641470" sldId="267"/>
            <ac:picMk id="14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07:06.289" v="1584" actId="1076"/>
        <pc:sldMkLst>
          <pc:docMk/>
          <pc:sldMk cId="2957291538" sldId="268"/>
        </pc:sldMkLst>
        <pc:spChg chg="add mod">
          <ac:chgData name="Chompoonut  Harnrak" userId="c41eb19b-53e6-48b6-9180-4ba73ffac470" providerId="ADAL" clId="{DDD48BDE-CD29-4C0E-98CB-E4827B959832}" dt="2021-04-28T00:07:06.289" v="1584" actId="1076"/>
          <ac:spMkLst>
            <pc:docMk/>
            <pc:sldMk cId="2957291538" sldId="268"/>
            <ac:spMk id="11" creationId="{B5D56E18-3A72-407C-A03B-8B0C50D27448}"/>
          </ac:spMkLst>
        </pc:spChg>
        <pc:picChg chg="add mod">
          <ac:chgData name="Chompoonut  Harnrak" userId="c41eb19b-53e6-48b6-9180-4ba73ffac470" providerId="ADAL" clId="{DDD48BDE-CD29-4C0E-98CB-E4827B959832}" dt="2021-04-27T11:16:27.975" v="540" actId="14100"/>
          <ac:picMkLst>
            <pc:docMk/>
            <pc:sldMk cId="2957291538" sldId="268"/>
            <ac:picMk id="3" creationId="{948238EE-4D85-44ED-8E69-1F7045E06A0F}"/>
          </ac:picMkLst>
        </pc:picChg>
        <pc:picChg chg="del">
          <ac:chgData name="Chompoonut  Harnrak" userId="c41eb19b-53e6-48b6-9180-4ba73ffac470" providerId="ADAL" clId="{DDD48BDE-CD29-4C0E-98CB-E4827B959832}" dt="2021-04-27T11:15:30.866" v="522" actId="478"/>
          <ac:picMkLst>
            <pc:docMk/>
            <pc:sldMk cId="2957291538" sldId="268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1:16:31.804" v="542" actId="1076"/>
          <ac:picMkLst>
            <pc:docMk/>
            <pc:sldMk cId="2957291538" sldId="268"/>
            <ac:picMk id="6" creationId="{A8C0200F-4138-4A0A-87AC-867791E83142}"/>
          </ac:picMkLst>
        </pc:picChg>
        <pc:picChg chg="del">
          <ac:chgData name="Chompoonut  Harnrak" userId="c41eb19b-53e6-48b6-9180-4ba73ffac470" providerId="ADAL" clId="{DDD48BDE-CD29-4C0E-98CB-E4827B959832}" dt="2021-04-27T11:15:42.432" v="528" actId="478"/>
          <ac:picMkLst>
            <pc:docMk/>
            <pc:sldMk cId="2957291538" sldId="268"/>
            <ac:picMk id="9" creationId="{00000000-0000-0000-0000-000000000000}"/>
          </ac:picMkLst>
        </pc:picChg>
        <pc:picChg chg="mod">
          <ac:chgData name="Chompoonut  Harnrak" userId="c41eb19b-53e6-48b6-9180-4ba73ffac470" providerId="ADAL" clId="{DDD48BDE-CD29-4C0E-98CB-E4827B959832}" dt="2021-04-27T11:16:37.991" v="544" actId="1076"/>
          <ac:picMkLst>
            <pc:docMk/>
            <pc:sldMk cId="2957291538" sldId="268"/>
            <ac:picMk id="10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07:10.437" v="1585"/>
        <pc:sldMkLst>
          <pc:docMk/>
          <pc:sldMk cId="3880498922" sldId="269"/>
        </pc:sldMkLst>
        <pc:spChg chg="del">
          <ac:chgData name="Chompoonut  Harnrak" userId="c41eb19b-53e6-48b6-9180-4ba73ffac470" providerId="ADAL" clId="{DDD48BDE-CD29-4C0E-98CB-E4827B959832}" dt="2021-04-27T11:17:46.259" v="554" actId="478"/>
          <ac:spMkLst>
            <pc:docMk/>
            <pc:sldMk cId="3880498922" sldId="269"/>
            <ac:spMk id="3" creationId="{00000000-0000-0000-0000-000000000000}"/>
          </ac:spMkLst>
        </pc:spChg>
        <pc:spChg chg="add mod">
          <ac:chgData name="Chompoonut  Harnrak" userId="c41eb19b-53e6-48b6-9180-4ba73ffac470" providerId="ADAL" clId="{DDD48BDE-CD29-4C0E-98CB-E4827B959832}" dt="2021-04-28T00:07:10.437" v="1585"/>
          <ac:spMkLst>
            <pc:docMk/>
            <pc:sldMk cId="3880498922" sldId="269"/>
            <ac:spMk id="11" creationId="{366A4693-BC6A-4076-990D-0FA41A5A8B54}"/>
          </ac:spMkLst>
        </pc:spChg>
        <pc:picChg chg="add mod">
          <ac:chgData name="Chompoonut  Harnrak" userId="c41eb19b-53e6-48b6-9180-4ba73ffac470" providerId="ADAL" clId="{DDD48BDE-CD29-4C0E-98CB-E4827B959832}" dt="2021-04-27T11:17:09.857" v="548" actId="14100"/>
          <ac:picMkLst>
            <pc:docMk/>
            <pc:sldMk cId="3880498922" sldId="269"/>
            <ac:picMk id="5" creationId="{F041CADB-B82D-4BD5-908E-474F44ADF755}"/>
          </ac:picMkLst>
        </pc:picChg>
        <pc:picChg chg="del">
          <ac:chgData name="Chompoonut  Harnrak" userId="c41eb19b-53e6-48b6-9180-4ba73ffac470" providerId="ADAL" clId="{DDD48BDE-CD29-4C0E-98CB-E4827B959832}" dt="2021-04-27T11:17:01.278" v="545" actId="478"/>
          <ac:picMkLst>
            <pc:docMk/>
            <pc:sldMk cId="3880498922" sldId="269"/>
            <ac:picMk id="7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1:17:49.600" v="556" actId="14100"/>
          <ac:picMkLst>
            <pc:docMk/>
            <pc:sldMk cId="3880498922" sldId="269"/>
            <ac:picMk id="8" creationId="{D420DDB1-79BF-4E2C-BD02-DD854720187D}"/>
          </ac:picMkLst>
        </pc:picChg>
        <pc:picChg chg="del">
          <ac:chgData name="Chompoonut  Harnrak" userId="c41eb19b-53e6-48b6-9180-4ba73ffac470" providerId="ADAL" clId="{DDD48BDE-CD29-4C0E-98CB-E4827B959832}" dt="2021-04-27T11:17:33.158" v="549" actId="478"/>
          <ac:picMkLst>
            <pc:docMk/>
            <pc:sldMk cId="3880498922" sldId="269"/>
            <ac:picMk id="9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09:05.489" v="1623" actId="20577"/>
        <pc:sldMkLst>
          <pc:docMk/>
          <pc:sldMk cId="3733164190" sldId="270"/>
        </pc:sldMkLst>
        <pc:spChg chg="add mod">
          <ac:chgData name="Chompoonut  Harnrak" userId="c41eb19b-53e6-48b6-9180-4ba73ffac470" providerId="ADAL" clId="{DDD48BDE-CD29-4C0E-98CB-E4827B959832}" dt="2021-04-28T00:09:05.489" v="1623" actId="20577"/>
          <ac:spMkLst>
            <pc:docMk/>
            <pc:sldMk cId="3733164190" sldId="270"/>
            <ac:spMk id="8" creationId="{63A358F1-E00A-49EC-8E02-C9279F1A31E5}"/>
          </ac:spMkLst>
        </pc:spChg>
        <pc:picChg chg="add mod">
          <ac:chgData name="Chompoonut  Harnrak" userId="c41eb19b-53e6-48b6-9180-4ba73ffac470" providerId="ADAL" clId="{DDD48BDE-CD29-4C0E-98CB-E4827B959832}" dt="2021-04-28T00:08:43.445" v="1618" actId="1076"/>
          <ac:picMkLst>
            <pc:docMk/>
            <pc:sldMk cId="3733164190" sldId="270"/>
            <ac:picMk id="3" creationId="{D7FED32B-6D80-4CC5-A392-4F1A3B79D3DD}"/>
          </ac:picMkLst>
        </pc:picChg>
        <pc:picChg chg="add mod">
          <ac:chgData name="Chompoonut  Harnrak" userId="c41eb19b-53e6-48b6-9180-4ba73ffac470" providerId="ADAL" clId="{DDD48BDE-CD29-4C0E-98CB-E4827B959832}" dt="2021-04-27T11:27:00.959" v="594"/>
          <ac:picMkLst>
            <pc:docMk/>
            <pc:sldMk cId="3733164190" sldId="270"/>
            <ac:picMk id="4" creationId="{784154DA-0133-4BFF-A9F2-F08F4683BDB8}"/>
          </ac:picMkLst>
        </pc:picChg>
        <pc:picChg chg="del mod">
          <ac:chgData name="Chompoonut  Harnrak" userId="c41eb19b-53e6-48b6-9180-4ba73ffac470" providerId="ADAL" clId="{DDD48BDE-CD29-4C0E-98CB-E4827B959832}" dt="2021-04-27T11:27:35.569" v="595" actId="478"/>
          <ac:picMkLst>
            <pc:docMk/>
            <pc:sldMk cId="3733164190" sldId="270"/>
            <ac:picMk id="6" creationId="{00000000-0000-0000-0000-000000000000}"/>
          </ac:picMkLst>
        </pc:picChg>
        <pc:picChg chg="del">
          <ac:chgData name="Chompoonut  Harnrak" userId="c41eb19b-53e6-48b6-9180-4ba73ffac470" providerId="ADAL" clId="{DDD48BDE-CD29-4C0E-98CB-E4827B959832}" dt="2021-04-27T11:27:00.223" v="593" actId="478"/>
          <ac:picMkLst>
            <pc:docMk/>
            <pc:sldMk cId="3733164190" sldId="270"/>
            <ac:picMk id="7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08:31.972" v="1617"/>
        <pc:sldMkLst>
          <pc:docMk/>
          <pc:sldMk cId="2343625439" sldId="271"/>
        </pc:sldMkLst>
        <pc:spChg chg="add mod">
          <ac:chgData name="Chompoonut  Harnrak" userId="c41eb19b-53e6-48b6-9180-4ba73ffac470" providerId="ADAL" clId="{DDD48BDE-CD29-4C0E-98CB-E4827B959832}" dt="2021-04-28T00:08:31.972" v="1617"/>
          <ac:spMkLst>
            <pc:docMk/>
            <pc:sldMk cId="2343625439" sldId="271"/>
            <ac:spMk id="11" creationId="{7B9B4D47-3C8D-490E-8752-DD7A134A4738}"/>
          </ac:spMkLst>
        </pc:spChg>
        <pc:picChg chg="del">
          <ac:chgData name="Chompoonut  Harnrak" userId="c41eb19b-53e6-48b6-9180-4ba73ffac470" providerId="ADAL" clId="{DDD48BDE-CD29-4C0E-98CB-E4827B959832}" dt="2021-04-27T11:23:36.032" v="581" actId="478"/>
          <ac:picMkLst>
            <pc:docMk/>
            <pc:sldMk cId="2343625439" sldId="271"/>
            <ac:picMk id="4" creationId="{00000000-0000-0000-0000-000000000000}"/>
          </ac:picMkLst>
        </pc:picChg>
        <pc:picChg chg="del mod">
          <ac:chgData name="Chompoonut  Harnrak" userId="c41eb19b-53e6-48b6-9180-4ba73ffac470" providerId="ADAL" clId="{DDD48BDE-CD29-4C0E-98CB-E4827B959832}" dt="2021-04-27T11:24:10.912" v="591" actId="478"/>
          <ac:picMkLst>
            <pc:docMk/>
            <pc:sldMk cId="2343625439" sldId="271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8T00:08:29.309" v="1615" actId="1076"/>
          <ac:picMkLst>
            <pc:docMk/>
            <pc:sldMk cId="2343625439" sldId="271"/>
            <ac:picMk id="6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8T00:08:31.115" v="1616" actId="1076"/>
          <ac:picMkLst>
            <pc:docMk/>
            <pc:sldMk cId="2343625439" sldId="271"/>
            <ac:picMk id="7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1:23:38.761" v="583" actId="1076"/>
          <ac:picMkLst>
            <pc:docMk/>
            <pc:sldMk cId="2343625439" sldId="271"/>
            <ac:picMk id="8" creationId="{C6CEA085-1B16-482B-8543-5D6647389EBC}"/>
          </ac:picMkLst>
        </pc:picChg>
        <pc:picChg chg="add mod">
          <ac:chgData name="Chompoonut  Harnrak" userId="c41eb19b-53e6-48b6-9180-4ba73ffac470" providerId="ADAL" clId="{DDD48BDE-CD29-4C0E-98CB-E4827B959832}" dt="2021-04-28T00:08:26.808" v="1614" actId="1076"/>
          <ac:picMkLst>
            <pc:docMk/>
            <pc:sldMk cId="2343625439" sldId="271"/>
            <ac:picMk id="10" creationId="{3B0DC0D7-1591-47FF-8C25-98819DEFBD61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09:15.770" v="1627" actId="1076"/>
        <pc:sldMkLst>
          <pc:docMk/>
          <pc:sldMk cId="216932082" sldId="272"/>
        </pc:sldMkLst>
        <pc:spChg chg="add mod">
          <ac:chgData name="Chompoonut  Harnrak" userId="c41eb19b-53e6-48b6-9180-4ba73ffac470" providerId="ADAL" clId="{DDD48BDE-CD29-4C0E-98CB-E4827B959832}" dt="2021-04-28T00:09:15.770" v="1627" actId="1076"/>
          <ac:spMkLst>
            <pc:docMk/>
            <pc:sldMk cId="216932082" sldId="272"/>
            <ac:spMk id="10" creationId="{705E1DA2-EB09-4CC9-830A-813068104A77}"/>
          </ac:spMkLst>
        </pc:spChg>
        <pc:picChg chg="add del">
          <ac:chgData name="Chompoonut  Harnrak" userId="c41eb19b-53e6-48b6-9180-4ba73ffac470" providerId="ADAL" clId="{DDD48BDE-CD29-4C0E-98CB-E4827B959832}" dt="2021-04-27T11:28:11.791" v="605" actId="22"/>
          <ac:picMkLst>
            <pc:docMk/>
            <pc:sldMk cId="216932082" sldId="272"/>
            <ac:picMk id="3" creationId="{FB552507-B1CB-4CD1-8422-F45B2E508EA6}"/>
          </ac:picMkLst>
        </pc:picChg>
        <pc:picChg chg="del">
          <ac:chgData name="Chompoonut  Harnrak" userId="c41eb19b-53e6-48b6-9180-4ba73ffac470" providerId="ADAL" clId="{DDD48BDE-CD29-4C0E-98CB-E4827B959832}" dt="2021-04-27T11:29:22.088" v="611" actId="478"/>
          <ac:picMkLst>
            <pc:docMk/>
            <pc:sldMk cId="216932082" sldId="272"/>
            <ac:picMk id="4" creationId="{00000000-0000-0000-0000-000000000000}"/>
          </ac:picMkLst>
        </pc:picChg>
        <pc:picChg chg="add del mod modCrop">
          <ac:chgData name="Chompoonut  Harnrak" userId="c41eb19b-53e6-48b6-9180-4ba73ffac470" providerId="ADAL" clId="{DDD48BDE-CD29-4C0E-98CB-E4827B959832}" dt="2021-04-27T11:28:36.475" v="607" actId="732"/>
          <ac:picMkLst>
            <pc:docMk/>
            <pc:sldMk cId="216932082" sldId="272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1:29:04.236" v="610" actId="14100"/>
          <ac:picMkLst>
            <pc:docMk/>
            <pc:sldMk cId="216932082" sldId="272"/>
            <ac:picMk id="7" creationId="{152C19C5-C053-45F0-85C0-8E8EF94DC52D}"/>
          </ac:picMkLst>
        </pc:picChg>
        <pc:picChg chg="add mod">
          <ac:chgData name="Chompoonut  Harnrak" userId="c41eb19b-53e6-48b6-9180-4ba73ffac470" providerId="ADAL" clId="{DDD48BDE-CD29-4C0E-98CB-E4827B959832}" dt="2021-04-28T00:09:15.770" v="1627" actId="1076"/>
          <ac:picMkLst>
            <pc:docMk/>
            <pc:sldMk cId="216932082" sldId="272"/>
            <ac:picMk id="9" creationId="{E746C297-D57F-43E3-97BC-F6AC1EECD335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09:43.289" v="1633" actId="207"/>
        <pc:sldMkLst>
          <pc:docMk/>
          <pc:sldMk cId="485470571" sldId="273"/>
        </pc:sldMkLst>
        <pc:spChg chg="add mod">
          <ac:chgData name="Chompoonut  Harnrak" userId="c41eb19b-53e6-48b6-9180-4ba73ffac470" providerId="ADAL" clId="{DDD48BDE-CD29-4C0E-98CB-E4827B959832}" dt="2021-04-27T11:32:37.611" v="689" actId="164"/>
          <ac:spMkLst>
            <pc:docMk/>
            <pc:sldMk cId="485470571" sldId="273"/>
            <ac:spMk id="5" creationId="{C9F5648D-E3AE-4627-8DC1-0B7CE1B53634}"/>
          </ac:spMkLst>
        </pc:spChg>
        <pc:spChg chg="add mod">
          <ac:chgData name="Chompoonut  Harnrak" userId="c41eb19b-53e6-48b6-9180-4ba73ffac470" providerId="ADAL" clId="{DDD48BDE-CD29-4C0E-98CB-E4827B959832}" dt="2021-04-28T00:09:43.289" v="1633" actId="207"/>
          <ac:spMkLst>
            <pc:docMk/>
            <pc:sldMk cId="485470571" sldId="273"/>
            <ac:spMk id="8" creationId="{DDA79904-EB39-428E-AF6D-5B9D27CD7984}"/>
          </ac:spMkLst>
        </pc:spChg>
        <pc:grpChg chg="add mod">
          <ac:chgData name="Chompoonut  Harnrak" userId="c41eb19b-53e6-48b6-9180-4ba73ffac470" providerId="ADAL" clId="{DDD48BDE-CD29-4C0E-98CB-E4827B959832}" dt="2021-04-28T00:09:29.754" v="1630" actId="1076"/>
          <ac:grpSpMkLst>
            <pc:docMk/>
            <pc:sldMk cId="485470571" sldId="273"/>
            <ac:grpSpMk id="6" creationId="{6EBA62A7-6922-4710-AAE5-8C9D3E001753}"/>
          </ac:grpSpMkLst>
        </pc:grpChg>
        <pc:picChg chg="add mod">
          <ac:chgData name="Chompoonut  Harnrak" userId="c41eb19b-53e6-48b6-9180-4ba73ffac470" providerId="ADAL" clId="{DDD48BDE-CD29-4C0E-98CB-E4827B959832}" dt="2021-04-27T11:32:37.611" v="689" actId="164"/>
          <ac:picMkLst>
            <pc:docMk/>
            <pc:sldMk cId="485470571" sldId="273"/>
            <ac:picMk id="4" creationId="{61FAF7FE-9729-4C8C-96FF-89FA86D8481B}"/>
          </ac:picMkLst>
        </pc:picChg>
        <pc:picChg chg="del">
          <ac:chgData name="Chompoonut  Harnrak" userId="c41eb19b-53e6-48b6-9180-4ba73ffac470" providerId="ADAL" clId="{DDD48BDE-CD29-4C0E-98CB-E4827B959832}" dt="2021-04-27T11:29:57.707" v="619" actId="478"/>
          <ac:picMkLst>
            <pc:docMk/>
            <pc:sldMk cId="485470571" sldId="273"/>
            <ac:picMk id="7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14:33.337" v="1635" actId="207"/>
        <pc:sldMkLst>
          <pc:docMk/>
          <pc:sldMk cId="10199709" sldId="274"/>
        </pc:sldMkLst>
        <pc:spChg chg="del mod">
          <ac:chgData name="Chompoonut  Harnrak" userId="c41eb19b-53e6-48b6-9180-4ba73ffac470" providerId="ADAL" clId="{DDD48BDE-CD29-4C0E-98CB-E4827B959832}" dt="2021-04-27T11:34:22.845" v="732" actId="478"/>
          <ac:spMkLst>
            <pc:docMk/>
            <pc:sldMk cId="10199709" sldId="274"/>
            <ac:spMk id="2" creationId="{00000000-0000-0000-0000-000000000000}"/>
          </ac:spMkLst>
        </pc:spChg>
        <pc:spChg chg="del">
          <ac:chgData name="Chompoonut  Harnrak" userId="c41eb19b-53e6-48b6-9180-4ba73ffac470" providerId="ADAL" clId="{DDD48BDE-CD29-4C0E-98CB-E4827B959832}" dt="2021-04-27T11:33:45.690" v="695" actId="478"/>
          <ac:spMkLst>
            <pc:docMk/>
            <pc:sldMk cId="10199709" sldId="274"/>
            <ac:spMk id="3" creationId="{00000000-0000-0000-0000-000000000000}"/>
          </ac:spMkLst>
        </pc:spChg>
        <pc:spChg chg="add mod">
          <ac:chgData name="Chompoonut  Harnrak" userId="c41eb19b-53e6-48b6-9180-4ba73ffac470" providerId="ADAL" clId="{DDD48BDE-CD29-4C0E-98CB-E4827B959832}" dt="2021-04-28T00:14:33.337" v="1635" actId="207"/>
          <ac:spMkLst>
            <pc:docMk/>
            <pc:sldMk cId="10199709" sldId="274"/>
            <ac:spMk id="8" creationId="{1616022C-0B43-4FCA-BB7C-C9EDE2B1176F}"/>
          </ac:spMkLst>
        </pc:spChg>
        <pc:picChg chg="del">
          <ac:chgData name="Chompoonut  Harnrak" userId="c41eb19b-53e6-48b6-9180-4ba73ffac470" providerId="ADAL" clId="{DDD48BDE-CD29-4C0E-98CB-E4827B959832}" dt="2021-04-27T11:33:29.879" v="690" actId="478"/>
          <ac:picMkLst>
            <pc:docMk/>
            <pc:sldMk cId="10199709" sldId="274"/>
            <ac:picMk id="5" creationId="{00000000-0000-0000-0000-000000000000}"/>
          </ac:picMkLst>
        </pc:picChg>
        <pc:picChg chg="add mod ord">
          <ac:chgData name="Chompoonut  Harnrak" userId="c41eb19b-53e6-48b6-9180-4ba73ffac470" providerId="ADAL" clId="{DDD48BDE-CD29-4C0E-98CB-E4827B959832}" dt="2021-04-27T11:34:16.235" v="730" actId="1037"/>
          <ac:picMkLst>
            <pc:docMk/>
            <pc:sldMk cId="10199709" sldId="274"/>
            <ac:picMk id="7" creationId="{6835C4EF-391C-43B5-97D1-110B543D6029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7T23:55:40.761" v="1569" actId="14100"/>
        <pc:sldMkLst>
          <pc:docMk/>
          <pc:sldMk cId="2961143738" sldId="275"/>
        </pc:sldMkLst>
        <pc:spChg chg="add mod">
          <ac:chgData name="Chompoonut  Harnrak" userId="c41eb19b-53e6-48b6-9180-4ba73ffac470" providerId="ADAL" clId="{DDD48BDE-CD29-4C0E-98CB-E4827B959832}" dt="2021-04-27T23:55:37.795" v="1568" actId="1076"/>
          <ac:spMkLst>
            <pc:docMk/>
            <pc:sldMk cId="2961143738" sldId="275"/>
            <ac:spMk id="6" creationId="{E36253EC-9D25-4EA8-B17F-661FDEBAE905}"/>
          </ac:spMkLst>
        </pc:spChg>
        <pc:picChg chg="del">
          <ac:chgData name="Chompoonut  Harnrak" userId="c41eb19b-53e6-48b6-9180-4ba73ffac470" providerId="ADAL" clId="{DDD48BDE-CD29-4C0E-98CB-E4827B959832}" dt="2021-04-27T10:55:21.963" v="3" actId="478"/>
          <ac:picMkLst>
            <pc:docMk/>
            <pc:sldMk cId="2961143738" sldId="275"/>
            <ac:picMk id="4" creationId="{00000000-0000-0000-0000-000000000000}"/>
          </ac:picMkLst>
        </pc:picChg>
        <pc:picChg chg="add mod modCrop">
          <ac:chgData name="Chompoonut  Harnrak" userId="c41eb19b-53e6-48b6-9180-4ba73ffac470" providerId="ADAL" clId="{DDD48BDE-CD29-4C0E-98CB-E4827B959832}" dt="2021-04-27T23:55:40.761" v="1569" actId="14100"/>
          <ac:picMkLst>
            <pc:docMk/>
            <pc:sldMk cId="2961143738" sldId="275"/>
            <ac:picMk id="5" creationId="{F963ACCA-DEBA-4C9C-A4C3-8055E7323743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14:54.631" v="1639"/>
        <pc:sldMkLst>
          <pc:docMk/>
          <pc:sldMk cId="2072686393" sldId="276"/>
        </pc:sldMkLst>
        <pc:spChg chg="add mod">
          <ac:chgData name="Chompoonut  Harnrak" userId="c41eb19b-53e6-48b6-9180-4ba73ffac470" providerId="ADAL" clId="{DDD48BDE-CD29-4C0E-98CB-E4827B959832}" dt="2021-04-28T00:14:54.631" v="1639"/>
          <ac:spMkLst>
            <pc:docMk/>
            <pc:sldMk cId="2072686393" sldId="276"/>
            <ac:spMk id="11" creationId="{64CE3285-7787-4AF4-8CC7-F9BCBBCA2188}"/>
          </ac:spMkLst>
        </pc:spChg>
        <pc:picChg chg="add del">
          <ac:chgData name="Chompoonut  Harnrak" userId="c41eb19b-53e6-48b6-9180-4ba73ffac470" providerId="ADAL" clId="{DDD48BDE-CD29-4C0E-98CB-E4827B959832}" dt="2021-04-27T12:33:50.020" v="746" actId="478"/>
          <ac:picMkLst>
            <pc:docMk/>
            <pc:sldMk cId="2072686393" sldId="276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2:34:56.563" v="785" actId="1076"/>
          <ac:picMkLst>
            <pc:docMk/>
            <pc:sldMk cId="2072686393" sldId="276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2:35:02.073" v="802" actId="1035"/>
          <ac:picMkLst>
            <pc:docMk/>
            <pc:sldMk cId="2072686393" sldId="276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2:34:53.548" v="784" actId="1076"/>
          <ac:picMkLst>
            <pc:docMk/>
            <pc:sldMk cId="2072686393" sldId="276"/>
            <ac:picMk id="7" creationId="{F4176D0A-4A0A-42EE-AC8F-3FEEC5A44CED}"/>
          </ac:picMkLst>
        </pc:picChg>
        <pc:picChg chg="mod ord">
          <ac:chgData name="Chompoonut  Harnrak" userId="c41eb19b-53e6-48b6-9180-4ba73ffac470" providerId="ADAL" clId="{DDD48BDE-CD29-4C0E-98CB-E4827B959832}" dt="2021-04-27T12:35:02.073" v="802" actId="1035"/>
          <ac:picMkLst>
            <pc:docMk/>
            <pc:sldMk cId="2072686393" sldId="276"/>
            <ac:picMk id="8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2:35:02.073" v="802" actId="1035"/>
          <ac:picMkLst>
            <pc:docMk/>
            <pc:sldMk cId="2072686393" sldId="276"/>
            <ac:picMk id="9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8T00:14:48.245" v="1638" actId="571"/>
          <ac:picMkLst>
            <pc:docMk/>
            <pc:sldMk cId="2072686393" sldId="276"/>
            <ac:picMk id="10" creationId="{C0A2AB8F-35D8-46D3-87D2-047DF94E24AD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15:26.772" v="1641"/>
        <pc:sldMkLst>
          <pc:docMk/>
          <pc:sldMk cId="1729568743" sldId="277"/>
        </pc:sldMkLst>
        <pc:spChg chg="add mod">
          <ac:chgData name="Chompoonut  Harnrak" userId="c41eb19b-53e6-48b6-9180-4ba73ffac470" providerId="ADAL" clId="{DDD48BDE-CD29-4C0E-98CB-E4827B959832}" dt="2021-04-28T00:15:26.772" v="1641"/>
          <ac:spMkLst>
            <pc:docMk/>
            <pc:sldMk cId="1729568743" sldId="277"/>
            <ac:spMk id="19" creationId="{3086FC3A-9274-407E-91DF-79655721627D}"/>
          </ac:spMkLst>
        </pc:spChg>
        <pc:picChg chg="del">
          <ac:chgData name="Chompoonut  Harnrak" userId="c41eb19b-53e6-48b6-9180-4ba73ffac470" providerId="ADAL" clId="{DDD48BDE-CD29-4C0E-98CB-E4827B959832}" dt="2021-04-27T12:36:33.439" v="857" actId="478"/>
          <ac:picMkLst>
            <pc:docMk/>
            <pc:sldMk cId="1729568743" sldId="277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2:36:47.602" v="862" actId="1076"/>
          <ac:picMkLst>
            <pc:docMk/>
            <pc:sldMk cId="1729568743" sldId="277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2:36:41.434" v="860" actId="14100"/>
          <ac:picMkLst>
            <pc:docMk/>
            <pc:sldMk cId="1729568743" sldId="277"/>
            <ac:picMk id="6" creationId="{1FC7479D-6DF0-48E7-A802-F29E7500B377}"/>
          </ac:picMkLst>
        </pc:picChg>
        <pc:picChg chg="mod ord">
          <ac:chgData name="Chompoonut  Harnrak" userId="c41eb19b-53e6-48b6-9180-4ba73ffac470" providerId="ADAL" clId="{DDD48BDE-CD29-4C0E-98CB-E4827B959832}" dt="2021-04-27T12:37:04.735" v="943" actId="1036"/>
          <ac:picMkLst>
            <pc:docMk/>
            <pc:sldMk cId="1729568743" sldId="277"/>
            <ac:picMk id="7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2:37:04.735" v="943" actId="1036"/>
          <ac:picMkLst>
            <pc:docMk/>
            <pc:sldMk cId="1729568743" sldId="277"/>
            <ac:picMk id="8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2:37:04.735" v="943" actId="1036"/>
          <ac:picMkLst>
            <pc:docMk/>
            <pc:sldMk cId="1729568743" sldId="277"/>
            <ac:picMk id="9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2:37:04.735" v="943" actId="1036"/>
          <ac:picMkLst>
            <pc:docMk/>
            <pc:sldMk cId="1729568743" sldId="277"/>
            <ac:picMk id="11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2:37:04.735" v="943" actId="1036"/>
          <ac:picMkLst>
            <pc:docMk/>
            <pc:sldMk cId="1729568743" sldId="277"/>
            <ac:picMk id="12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2:37:04.735" v="943" actId="1036"/>
          <ac:picMkLst>
            <pc:docMk/>
            <pc:sldMk cId="1729568743" sldId="277"/>
            <ac:picMk id="13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2:37:04.735" v="943" actId="1036"/>
          <ac:picMkLst>
            <pc:docMk/>
            <pc:sldMk cId="1729568743" sldId="277"/>
            <ac:picMk id="14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2:37:04.735" v="943" actId="1036"/>
          <ac:picMkLst>
            <pc:docMk/>
            <pc:sldMk cId="1729568743" sldId="277"/>
            <ac:picMk id="15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2:37:04.735" v="943" actId="1036"/>
          <ac:picMkLst>
            <pc:docMk/>
            <pc:sldMk cId="1729568743" sldId="277"/>
            <ac:picMk id="16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2:37:04.735" v="943" actId="1036"/>
          <ac:picMkLst>
            <pc:docMk/>
            <pc:sldMk cId="1729568743" sldId="277"/>
            <ac:picMk id="17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2:37:04.735" v="943" actId="1036"/>
          <ac:picMkLst>
            <pc:docMk/>
            <pc:sldMk cId="1729568743" sldId="277"/>
            <ac:picMk id="18" creationId="{00000000-0000-0000-0000-000000000000}"/>
          </ac:picMkLst>
        </pc:picChg>
      </pc:sldChg>
      <pc:sldChg chg="addSp modSp mod">
        <pc:chgData name="Chompoonut  Harnrak" userId="c41eb19b-53e6-48b6-9180-4ba73ffac470" providerId="ADAL" clId="{DDD48BDE-CD29-4C0E-98CB-E4827B959832}" dt="2021-04-28T00:15:36.937" v="1644" actId="20577"/>
        <pc:sldMkLst>
          <pc:docMk/>
          <pc:sldMk cId="1634450172" sldId="278"/>
        </pc:sldMkLst>
        <pc:spChg chg="add mod">
          <ac:chgData name="Chompoonut  Harnrak" userId="c41eb19b-53e6-48b6-9180-4ba73ffac470" providerId="ADAL" clId="{DDD48BDE-CD29-4C0E-98CB-E4827B959832}" dt="2021-04-28T00:15:36.937" v="1644" actId="20577"/>
          <ac:spMkLst>
            <pc:docMk/>
            <pc:sldMk cId="1634450172" sldId="278"/>
            <ac:spMk id="8" creationId="{3EF9CACE-1504-438F-9C8F-8AF54ED83B06}"/>
          </ac:spMkLst>
        </pc:spChg>
        <pc:grpChg chg="add mod">
          <ac:chgData name="Chompoonut  Harnrak" userId="c41eb19b-53e6-48b6-9180-4ba73ffac470" providerId="ADAL" clId="{DDD48BDE-CD29-4C0E-98CB-E4827B959832}" dt="2021-04-27T12:39:03.331" v="953" actId="164"/>
          <ac:grpSpMkLst>
            <pc:docMk/>
            <pc:sldMk cId="1634450172" sldId="278"/>
            <ac:grpSpMk id="7" creationId="{C7A2A692-0C18-4548-AD8F-35BDC4B0D233}"/>
          </ac:grpSpMkLst>
        </pc:grpChg>
        <pc:picChg chg="mod">
          <ac:chgData name="Chompoonut  Harnrak" userId="c41eb19b-53e6-48b6-9180-4ba73ffac470" providerId="ADAL" clId="{DDD48BDE-CD29-4C0E-98CB-E4827B959832}" dt="2021-04-27T12:39:03.331" v="953" actId="164"/>
          <ac:picMkLst>
            <pc:docMk/>
            <pc:sldMk cId="1634450172" sldId="278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2:39:03.331" v="953" actId="164"/>
          <ac:picMkLst>
            <pc:docMk/>
            <pc:sldMk cId="1634450172" sldId="278"/>
            <ac:picMk id="6" creationId="{0FB3367D-8134-4481-A2E3-CA31048B205F}"/>
          </ac:picMkLst>
        </pc:picChg>
      </pc:sldChg>
      <pc:sldChg chg="addSp modSp mod">
        <pc:chgData name="Chompoonut  Harnrak" userId="c41eb19b-53e6-48b6-9180-4ba73ffac470" providerId="ADAL" clId="{DDD48BDE-CD29-4C0E-98CB-E4827B959832}" dt="2021-04-28T00:15:48.995" v="1646"/>
        <pc:sldMkLst>
          <pc:docMk/>
          <pc:sldMk cId="572626961" sldId="279"/>
        </pc:sldMkLst>
        <pc:spChg chg="add mod">
          <ac:chgData name="Chompoonut  Harnrak" userId="c41eb19b-53e6-48b6-9180-4ba73ffac470" providerId="ADAL" clId="{DDD48BDE-CD29-4C0E-98CB-E4827B959832}" dt="2021-04-28T00:15:48.995" v="1646"/>
          <ac:spMkLst>
            <pc:docMk/>
            <pc:sldMk cId="572626961" sldId="279"/>
            <ac:spMk id="6" creationId="{F2DEBE52-5DF7-49AC-A8A3-8FE3F11049E2}"/>
          </ac:spMkLst>
        </pc:spChg>
        <pc:picChg chg="mod">
          <ac:chgData name="Chompoonut  Harnrak" userId="c41eb19b-53e6-48b6-9180-4ba73ffac470" providerId="ADAL" clId="{DDD48BDE-CD29-4C0E-98CB-E4827B959832}" dt="2021-04-28T00:15:42.682" v="1645" actId="1076"/>
          <ac:picMkLst>
            <pc:docMk/>
            <pc:sldMk cId="572626961" sldId="279"/>
            <ac:picMk id="5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15:58.275" v="1650"/>
        <pc:sldMkLst>
          <pc:docMk/>
          <pc:sldMk cId="3565567362" sldId="280"/>
        </pc:sldMkLst>
        <pc:spChg chg="add mod">
          <ac:chgData name="Chompoonut  Harnrak" userId="c41eb19b-53e6-48b6-9180-4ba73ffac470" providerId="ADAL" clId="{DDD48BDE-CD29-4C0E-98CB-E4827B959832}" dt="2021-04-28T00:15:58.275" v="1650"/>
          <ac:spMkLst>
            <pc:docMk/>
            <pc:sldMk cId="3565567362" sldId="280"/>
            <ac:spMk id="9" creationId="{9300C0EF-4F4B-491F-859B-EA11F18B0139}"/>
          </ac:spMkLst>
        </pc:spChg>
        <pc:grpChg chg="add mod">
          <ac:chgData name="Chompoonut  Harnrak" userId="c41eb19b-53e6-48b6-9180-4ba73ffac470" providerId="ADAL" clId="{DDD48BDE-CD29-4C0E-98CB-E4827B959832}" dt="2021-04-27T12:39:17.576" v="954" actId="164"/>
          <ac:grpSpMkLst>
            <pc:docMk/>
            <pc:sldMk cId="3565567362" sldId="280"/>
            <ac:grpSpMk id="8" creationId="{F6C46053-F929-4607-B482-4ECA06BF2718}"/>
          </ac:grpSpMkLst>
        </pc:grpChg>
        <pc:picChg chg="add mod">
          <ac:chgData name="Chompoonut  Harnrak" userId="c41eb19b-53e6-48b6-9180-4ba73ffac470" providerId="ADAL" clId="{DDD48BDE-CD29-4C0E-98CB-E4827B959832}" dt="2021-04-27T12:39:17.576" v="954" actId="164"/>
          <ac:picMkLst>
            <pc:docMk/>
            <pc:sldMk cId="3565567362" sldId="280"/>
            <ac:picMk id="3" creationId="{81D6629F-E13C-4EC9-80FE-BF9A1AD99A55}"/>
          </ac:picMkLst>
        </pc:picChg>
        <pc:picChg chg="mod">
          <ac:chgData name="Chompoonut  Harnrak" userId="c41eb19b-53e6-48b6-9180-4ba73ffac470" providerId="ADAL" clId="{DDD48BDE-CD29-4C0E-98CB-E4827B959832}" dt="2021-04-27T12:39:17.576" v="954" actId="164"/>
          <ac:picMkLst>
            <pc:docMk/>
            <pc:sldMk cId="3565567362" sldId="280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8T00:15:57.121" v="1649" actId="1076"/>
          <ac:picMkLst>
            <pc:docMk/>
            <pc:sldMk cId="3565567362" sldId="280"/>
            <ac:picMk id="5" creationId="{00000000-0000-0000-0000-000000000000}"/>
          </ac:picMkLst>
        </pc:picChg>
        <pc:picChg chg="add del mod">
          <ac:chgData name="Chompoonut  Harnrak" userId="c41eb19b-53e6-48b6-9180-4ba73ffac470" providerId="ADAL" clId="{DDD48BDE-CD29-4C0E-98CB-E4827B959832}" dt="2021-04-27T12:37:59.968" v="945"/>
          <ac:picMkLst>
            <pc:docMk/>
            <pc:sldMk cId="3565567362" sldId="280"/>
            <ac:picMk id="7" creationId="{69600FA1-6423-4FF3-B17B-1672E399D66D}"/>
          </ac:picMkLst>
        </pc:picChg>
      </pc:sldChg>
      <pc:sldChg chg="addSp modSp mod">
        <pc:chgData name="Chompoonut  Harnrak" userId="c41eb19b-53e6-48b6-9180-4ba73ffac470" providerId="ADAL" clId="{DDD48BDE-CD29-4C0E-98CB-E4827B959832}" dt="2021-04-28T00:16:08.767" v="1653"/>
        <pc:sldMkLst>
          <pc:docMk/>
          <pc:sldMk cId="2168507981" sldId="281"/>
        </pc:sldMkLst>
        <pc:spChg chg="add mod">
          <ac:chgData name="Chompoonut  Harnrak" userId="c41eb19b-53e6-48b6-9180-4ba73ffac470" providerId="ADAL" clId="{DDD48BDE-CD29-4C0E-98CB-E4827B959832}" dt="2021-04-28T00:16:08.767" v="1653"/>
          <ac:spMkLst>
            <pc:docMk/>
            <pc:sldMk cId="2168507981" sldId="281"/>
            <ac:spMk id="7" creationId="{9E333AA2-2C8A-4DB3-BD43-8D3CF7A20909}"/>
          </ac:spMkLst>
        </pc:spChg>
        <pc:picChg chg="mod ord">
          <ac:chgData name="Chompoonut  Harnrak" userId="c41eb19b-53e6-48b6-9180-4ba73ffac470" providerId="ADAL" clId="{DDD48BDE-CD29-4C0E-98CB-E4827B959832}" dt="2021-04-28T00:16:07.920" v="1652" actId="1076"/>
          <ac:picMkLst>
            <pc:docMk/>
            <pc:sldMk cId="2168507981" sldId="281"/>
            <ac:picMk id="5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16:23.715" v="1655" actId="1076"/>
        <pc:sldMkLst>
          <pc:docMk/>
          <pc:sldMk cId="278806001" sldId="282"/>
        </pc:sldMkLst>
        <pc:spChg chg="add mod">
          <ac:chgData name="Chompoonut  Harnrak" userId="c41eb19b-53e6-48b6-9180-4ba73ffac470" providerId="ADAL" clId="{DDD48BDE-CD29-4C0E-98CB-E4827B959832}" dt="2021-04-28T00:16:19.001" v="1654"/>
          <ac:spMkLst>
            <pc:docMk/>
            <pc:sldMk cId="278806001" sldId="282"/>
            <ac:spMk id="7" creationId="{F082D92E-F10E-4B3D-ACFA-F772BEC7D6BA}"/>
          </ac:spMkLst>
        </pc:spChg>
        <pc:picChg chg="del">
          <ac:chgData name="Chompoonut  Harnrak" userId="c41eb19b-53e6-48b6-9180-4ba73ffac470" providerId="ADAL" clId="{DDD48BDE-CD29-4C0E-98CB-E4827B959832}" dt="2021-04-27T12:40:03.424" v="955" actId="478"/>
          <ac:picMkLst>
            <pc:docMk/>
            <pc:sldMk cId="278806001" sldId="282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8T00:16:23.715" v="1655" actId="1076"/>
          <ac:picMkLst>
            <pc:docMk/>
            <pc:sldMk cId="278806001" sldId="282"/>
            <ac:picMk id="6" creationId="{AC2E8E89-C2A5-4E1F-9553-325BDDB841DE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55:05.656" v="1658" actId="20577"/>
        <pc:sldMkLst>
          <pc:docMk/>
          <pc:sldMk cId="87004547" sldId="283"/>
        </pc:sldMkLst>
        <pc:spChg chg="add mod">
          <ac:chgData name="Chompoonut  Harnrak" userId="c41eb19b-53e6-48b6-9180-4ba73ffac470" providerId="ADAL" clId="{DDD48BDE-CD29-4C0E-98CB-E4827B959832}" dt="2021-04-28T00:55:05.656" v="1658" actId="20577"/>
          <ac:spMkLst>
            <pc:docMk/>
            <pc:sldMk cId="87004547" sldId="283"/>
            <ac:spMk id="9" creationId="{C8733D9D-518D-416C-A004-D9F66B05C706}"/>
          </ac:spMkLst>
        </pc:spChg>
        <pc:picChg chg="add mod">
          <ac:chgData name="Chompoonut  Harnrak" userId="c41eb19b-53e6-48b6-9180-4ba73ffac470" providerId="ADAL" clId="{DDD48BDE-CD29-4C0E-98CB-E4827B959832}" dt="2021-04-27T12:41:56.617" v="981" actId="14100"/>
          <ac:picMkLst>
            <pc:docMk/>
            <pc:sldMk cId="87004547" sldId="283"/>
            <ac:picMk id="4" creationId="{CDFDB7D3-FA04-4053-BE8F-FE09B88CA49A}"/>
          </ac:picMkLst>
        </pc:picChg>
        <pc:picChg chg="del">
          <ac:chgData name="Chompoonut  Harnrak" userId="c41eb19b-53e6-48b6-9180-4ba73ffac470" providerId="ADAL" clId="{DDD48BDE-CD29-4C0E-98CB-E4827B959832}" dt="2021-04-27T12:41:50.058" v="977" actId="478"/>
          <ac:picMkLst>
            <pc:docMk/>
            <pc:sldMk cId="87004547" sldId="283"/>
            <ac:picMk id="5" creationId="{00000000-0000-0000-0000-000000000000}"/>
          </ac:picMkLst>
        </pc:picChg>
        <pc:picChg chg="mod">
          <ac:chgData name="Chompoonut  Harnrak" userId="c41eb19b-53e6-48b6-9180-4ba73ffac470" providerId="ADAL" clId="{DDD48BDE-CD29-4C0E-98CB-E4827B959832}" dt="2021-04-27T12:41:07.296" v="976" actId="1076"/>
          <ac:picMkLst>
            <pc:docMk/>
            <pc:sldMk cId="87004547" sldId="283"/>
            <ac:picMk id="8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55:13.247" v="1659"/>
        <pc:sldMkLst>
          <pc:docMk/>
          <pc:sldMk cId="4119167116" sldId="284"/>
        </pc:sldMkLst>
        <pc:spChg chg="add mod">
          <ac:chgData name="Chompoonut  Harnrak" userId="c41eb19b-53e6-48b6-9180-4ba73ffac470" providerId="ADAL" clId="{DDD48BDE-CD29-4C0E-98CB-E4827B959832}" dt="2021-04-28T00:55:13.247" v="1659"/>
          <ac:spMkLst>
            <pc:docMk/>
            <pc:sldMk cId="4119167116" sldId="284"/>
            <ac:spMk id="14" creationId="{40B312A9-271E-4FBD-8612-285E237DE93F}"/>
          </ac:spMkLst>
        </pc:spChg>
        <pc:picChg chg="del">
          <ac:chgData name="Chompoonut  Harnrak" userId="c41eb19b-53e6-48b6-9180-4ba73ffac470" providerId="ADAL" clId="{DDD48BDE-CD29-4C0E-98CB-E4827B959832}" dt="2021-04-27T12:42:13.991" v="1026" actId="478"/>
          <ac:picMkLst>
            <pc:docMk/>
            <pc:sldMk cId="4119167116" sldId="284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2:43:19.822" v="1114" actId="1036"/>
          <ac:picMkLst>
            <pc:docMk/>
            <pc:sldMk cId="4119167116" sldId="284"/>
            <ac:picMk id="6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2:43:19.822" v="1114" actId="1036"/>
          <ac:picMkLst>
            <pc:docMk/>
            <pc:sldMk cId="4119167116" sldId="284"/>
            <ac:picMk id="7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2:43:19.822" v="1114" actId="1036"/>
          <ac:picMkLst>
            <pc:docMk/>
            <pc:sldMk cId="4119167116" sldId="284"/>
            <ac:picMk id="8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2:43:13.836" v="1090" actId="1076"/>
          <ac:picMkLst>
            <pc:docMk/>
            <pc:sldMk cId="4119167116" sldId="284"/>
            <ac:picMk id="9" creationId="{3D0878F6-FA4B-49F8-8556-51356B40036A}"/>
          </ac:picMkLst>
        </pc:picChg>
        <pc:picChg chg="mod ord">
          <ac:chgData name="Chompoonut  Harnrak" userId="c41eb19b-53e6-48b6-9180-4ba73ffac470" providerId="ADAL" clId="{DDD48BDE-CD29-4C0E-98CB-E4827B959832}" dt="2021-04-27T12:43:19.822" v="1114" actId="1036"/>
          <ac:picMkLst>
            <pc:docMk/>
            <pc:sldMk cId="4119167116" sldId="284"/>
            <ac:picMk id="10" creationId="{00000000-0000-0000-0000-000000000000}"/>
          </ac:picMkLst>
        </pc:picChg>
        <pc:picChg chg="del">
          <ac:chgData name="Chompoonut  Harnrak" userId="c41eb19b-53e6-48b6-9180-4ba73ffac470" providerId="ADAL" clId="{DDD48BDE-CD29-4C0E-98CB-E4827B959832}" dt="2021-04-27T12:42:57.499" v="1085" actId="478"/>
          <ac:picMkLst>
            <pc:docMk/>
            <pc:sldMk cId="4119167116" sldId="284"/>
            <ac:picMk id="11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2:43:24.167" v="1125" actId="1036"/>
          <ac:picMkLst>
            <pc:docMk/>
            <pc:sldMk cId="4119167116" sldId="284"/>
            <ac:picMk id="13" creationId="{1A6D3706-4E1A-4C57-8189-801AF4A940D7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55:50.540" v="1662" actId="1076"/>
        <pc:sldMkLst>
          <pc:docMk/>
          <pc:sldMk cId="1446884103" sldId="285"/>
        </pc:sldMkLst>
        <pc:spChg chg="del">
          <ac:chgData name="Chompoonut  Harnrak" userId="c41eb19b-53e6-48b6-9180-4ba73ffac470" providerId="ADAL" clId="{DDD48BDE-CD29-4C0E-98CB-E4827B959832}" dt="2021-04-27T12:45:23.621" v="1138" actId="478"/>
          <ac:spMkLst>
            <pc:docMk/>
            <pc:sldMk cId="1446884103" sldId="285"/>
            <ac:spMk id="3" creationId="{00000000-0000-0000-0000-000000000000}"/>
          </ac:spMkLst>
        </pc:spChg>
        <pc:spChg chg="add mod">
          <ac:chgData name="Chompoonut  Harnrak" userId="c41eb19b-53e6-48b6-9180-4ba73ffac470" providerId="ADAL" clId="{DDD48BDE-CD29-4C0E-98CB-E4827B959832}" dt="2021-04-28T00:55:50.540" v="1662" actId="1076"/>
          <ac:spMkLst>
            <pc:docMk/>
            <pc:sldMk cId="1446884103" sldId="285"/>
            <ac:spMk id="13" creationId="{31CA9579-E576-4B45-8D86-3D188CD0E7A5}"/>
          </ac:spMkLst>
        </pc:spChg>
        <pc:picChg chg="add del">
          <ac:chgData name="Chompoonut  Harnrak" userId="c41eb19b-53e6-48b6-9180-4ba73ffac470" providerId="ADAL" clId="{DDD48BDE-CD29-4C0E-98CB-E4827B959832}" dt="2021-04-27T12:44:49.108" v="1132" actId="478"/>
          <ac:picMkLst>
            <pc:docMk/>
            <pc:sldMk cId="1446884103" sldId="285"/>
            <ac:picMk id="4" creationId="{00000000-0000-0000-0000-000000000000}"/>
          </ac:picMkLst>
        </pc:picChg>
        <pc:picChg chg="del">
          <ac:chgData name="Chompoonut  Harnrak" userId="c41eb19b-53e6-48b6-9180-4ba73ffac470" providerId="ADAL" clId="{DDD48BDE-CD29-4C0E-98CB-E4827B959832}" dt="2021-04-27T12:46:02.502" v="1139" actId="478"/>
          <ac:picMkLst>
            <pc:docMk/>
            <pc:sldMk cId="1446884103" sldId="285"/>
            <ac:picMk id="7" creationId="{00000000-0000-0000-0000-000000000000}"/>
          </ac:picMkLst>
        </pc:picChg>
        <pc:picChg chg="add del mod">
          <ac:chgData name="Chompoonut  Harnrak" userId="c41eb19b-53e6-48b6-9180-4ba73ffac470" providerId="ADAL" clId="{DDD48BDE-CD29-4C0E-98CB-E4827B959832}" dt="2021-04-27T12:44:26.783" v="1130" actId="22"/>
          <ac:picMkLst>
            <pc:docMk/>
            <pc:sldMk cId="1446884103" sldId="285"/>
            <ac:picMk id="8" creationId="{AEC3A48C-6B65-4269-B678-1672E9E9C3A0}"/>
          </ac:picMkLst>
        </pc:picChg>
        <pc:picChg chg="add mod">
          <ac:chgData name="Chompoonut  Harnrak" userId="c41eb19b-53e6-48b6-9180-4ba73ffac470" providerId="ADAL" clId="{DDD48BDE-CD29-4C0E-98CB-E4827B959832}" dt="2021-04-27T12:45:03.016" v="1137" actId="1076"/>
          <ac:picMkLst>
            <pc:docMk/>
            <pc:sldMk cId="1446884103" sldId="285"/>
            <ac:picMk id="10" creationId="{54D9AC86-F0C6-457A-8A2D-C16E9DA06D88}"/>
          </ac:picMkLst>
        </pc:picChg>
        <pc:picChg chg="add mod">
          <ac:chgData name="Chompoonut  Harnrak" userId="c41eb19b-53e6-48b6-9180-4ba73ffac470" providerId="ADAL" clId="{DDD48BDE-CD29-4C0E-98CB-E4827B959832}" dt="2021-04-27T12:46:16.433" v="1143" actId="1076"/>
          <ac:picMkLst>
            <pc:docMk/>
            <pc:sldMk cId="1446884103" sldId="285"/>
            <ac:picMk id="12" creationId="{70325CB3-98EC-433A-AF59-B9F24C7BC166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55:54.352" v="1663"/>
        <pc:sldMkLst>
          <pc:docMk/>
          <pc:sldMk cId="4266650310" sldId="286"/>
        </pc:sldMkLst>
        <pc:spChg chg="add mod">
          <ac:chgData name="Chompoonut  Harnrak" userId="c41eb19b-53e6-48b6-9180-4ba73ffac470" providerId="ADAL" clId="{DDD48BDE-CD29-4C0E-98CB-E4827B959832}" dt="2021-04-28T00:55:54.352" v="1663"/>
          <ac:spMkLst>
            <pc:docMk/>
            <pc:sldMk cId="4266650310" sldId="286"/>
            <ac:spMk id="11" creationId="{313DAA14-00D3-4653-B27D-43414FCB7021}"/>
          </ac:spMkLst>
        </pc:spChg>
        <pc:picChg chg="del">
          <ac:chgData name="Chompoonut  Harnrak" userId="c41eb19b-53e6-48b6-9180-4ba73ffac470" providerId="ADAL" clId="{DDD48BDE-CD29-4C0E-98CB-E4827B959832}" dt="2021-04-27T12:46:44.981" v="1144" actId="478"/>
          <ac:picMkLst>
            <pc:docMk/>
            <pc:sldMk cId="4266650310" sldId="286"/>
            <ac:picMk id="4" creationId="{00000000-0000-0000-0000-000000000000}"/>
          </ac:picMkLst>
        </pc:picChg>
        <pc:picChg chg="del">
          <ac:chgData name="Chompoonut  Harnrak" userId="c41eb19b-53e6-48b6-9180-4ba73ffac470" providerId="ADAL" clId="{DDD48BDE-CD29-4C0E-98CB-E4827B959832}" dt="2021-04-27T12:47:56.971" v="1152" actId="478"/>
          <ac:picMkLst>
            <pc:docMk/>
            <pc:sldMk cId="4266650310" sldId="286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2:48:12.622" v="1158" actId="14100"/>
          <ac:picMkLst>
            <pc:docMk/>
            <pc:sldMk cId="4266650310" sldId="286"/>
            <ac:picMk id="8" creationId="{8E6BD6B7-0987-4C4D-B767-57ED6AB3BD7B}"/>
          </ac:picMkLst>
        </pc:picChg>
        <pc:picChg chg="add mod">
          <ac:chgData name="Chompoonut  Harnrak" userId="c41eb19b-53e6-48b6-9180-4ba73ffac470" providerId="ADAL" clId="{DDD48BDE-CD29-4C0E-98CB-E4827B959832}" dt="2021-04-27T12:48:15.520" v="1159" actId="1076"/>
          <ac:picMkLst>
            <pc:docMk/>
            <pc:sldMk cId="4266650310" sldId="286"/>
            <ac:picMk id="10" creationId="{E6236EF3-E1A9-4218-A506-E1C7ADF94E0F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56:03.552" v="1668" actId="1076"/>
        <pc:sldMkLst>
          <pc:docMk/>
          <pc:sldMk cId="206457407" sldId="287"/>
        </pc:sldMkLst>
        <pc:spChg chg="add mod">
          <ac:chgData name="Chompoonut  Harnrak" userId="c41eb19b-53e6-48b6-9180-4ba73ffac470" providerId="ADAL" clId="{DDD48BDE-CD29-4C0E-98CB-E4827B959832}" dt="2021-04-28T00:56:03.552" v="1668" actId="1076"/>
          <ac:spMkLst>
            <pc:docMk/>
            <pc:sldMk cId="206457407" sldId="287"/>
            <ac:spMk id="9" creationId="{1B0A98A1-02F3-4EA1-823E-455B865BA4EB}"/>
          </ac:spMkLst>
        </pc:spChg>
        <pc:picChg chg="del">
          <ac:chgData name="Chompoonut  Harnrak" userId="c41eb19b-53e6-48b6-9180-4ba73ffac470" providerId="ADAL" clId="{DDD48BDE-CD29-4C0E-98CB-E4827B959832}" dt="2021-04-27T12:49:22.656" v="1161" actId="478"/>
          <ac:picMkLst>
            <pc:docMk/>
            <pc:sldMk cId="206457407" sldId="287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2:49:38.848" v="1167" actId="1076"/>
          <ac:picMkLst>
            <pc:docMk/>
            <pc:sldMk cId="206457407" sldId="287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2:49:30.413" v="1164" actId="14100"/>
          <ac:picMkLst>
            <pc:docMk/>
            <pc:sldMk cId="206457407" sldId="287"/>
            <ac:picMk id="8" creationId="{487E0354-91C0-4959-8427-75527D34D246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56:15.679" v="1689" actId="1036"/>
        <pc:sldMkLst>
          <pc:docMk/>
          <pc:sldMk cId="2649828846" sldId="288"/>
        </pc:sldMkLst>
        <pc:spChg chg="del">
          <ac:chgData name="Chompoonut  Harnrak" userId="c41eb19b-53e6-48b6-9180-4ba73ffac470" providerId="ADAL" clId="{DDD48BDE-CD29-4C0E-98CB-E4827B959832}" dt="2021-04-27T12:51:15.977" v="1168" actId="478"/>
          <ac:spMkLst>
            <pc:docMk/>
            <pc:sldMk cId="2649828846" sldId="288"/>
            <ac:spMk id="2" creationId="{00000000-0000-0000-0000-000000000000}"/>
          </ac:spMkLst>
        </pc:spChg>
        <pc:spChg chg="add mod">
          <ac:chgData name="Chompoonut  Harnrak" userId="c41eb19b-53e6-48b6-9180-4ba73ffac470" providerId="ADAL" clId="{DDD48BDE-CD29-4C0E-98CB-E4827B959832}" dt="2021-04-28T00:56:07.932" v="1669"/>
          <ac:spMkLst>
            <pc:docMk/>
            <pc:sldMk cId="2649828846" sldId="288"/>
            <ac:spMk id="11" creationId="{124C6211-C7E2-4772-B2D2-4B03C9A4F3DC}"/>
          </ac:spMkLst>
        </pc:spChg>
        <pc:picChg chg="add mod">
          <ac:chgData name="Chompoonut  Harnrak" userId="c41eb19b-53e6-48b6-9180-4ba73ffac470" providerId="ADAL" clId="{DDD48BDE-CD29-4C0E-98CB-E4827B959832}" dt="2021-04-27T12:51:54.531" v="1173" actId="14100"/>
          <ac:picMkLst>
            <pc:docMk/>
            <pc:sldMk cId="2649828846" sldId="288"/>
            <ac:picMk id="4" creationId="{7143CB44-18CC-49DF-B59F-E456C22088CE}"/>
          </ac:picMkLst>
        </pc:picChg>
        <pc:picChg chg="mod modCrop">
          <ac:chgData name="Chompoonut  Harnrak" userId="c41eb19b-53e6-48b6-9180-4ba73ffac470" providerId="ADAL" clId="{DDD48BDE-CD29-4C0E-98CB-E4827B959832}" dt="2021-04-27T12:51:25.450" v="1169" actId="732"/>
          <ac:picMkLst>
            <pc:docMk/>
            <pc:sldMk cId="2649828846" sldId="288"/>
            <ac:picMk id="5" creationId="{00000000-0000-0000-0000-000000000000}"/>
          </ac:picMkLst>
        </pc:picChg>
        <pc:picChg chg="del">
          <ac:chgData name="Chompoonut  Harnrak" userId="c41eb19b-53e6-48b6-9180-4ba73ffac470" providerId="ADAL" clId="{DDD48BDE-CD29-4C0E-98CB-E4827B959832}" dt="2021-04-27T12:52:21.871" v="1174" actId="478"/>
          <ac:picMkLst>
            <pc:docMk/>
            <pc:sldMk cId="2649828846" sldId="288"/>
            <ac:picMk id="7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8T00:56:15.679" v="1689" actId="1036"/>
          <ac:picMkLst>
            <pc:docMk/>
            <pc:sldMk cId="2649828846" sldId="288"/>
            <ac:picMk id="8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8T00:56:15.679" v="1689" actId="1036"/>
          <ac:picMkLst>
            <pc:docMk/>
            <pc:sldMk cId="2649828846" sldId="288"/>
            <ac:picMk id="9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8T00:56:15.679" v="1689" actId="1036"/>
          <ac:picMkLst>
            <pc:docMk/>
            <pc:sldMk cId="2649828846" sldId="288"/>
            <ac:picMk id="10" creationId="{54E4E3B7-1C07-4481-B25F-D8635D038252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56:50.129" v="1716"/>
        <pc:sldMkLst>
          <pc:docMk/>
          <pc:sldMk cId="3557261608" sldId="289"/>
        </pc:sldMkLst>
        <pc:spChg chg="add mod">
          <ac:chgData name="Chompoonut  Harnrak" userId="c41eb19b-53e6-48b6-9180-4ba73ffac470" providerId="ADAL" clId="{DDD48BDE-CD29-4C0E-98CB-E4827B959832}" dt="2021-04-28T00:56:50.129" v="1716"/>
          <ac:spMkLst>
            <pc:docMk/>
            <pc:sldMk cId="3557261608" sldId="289"/>
            <ac:spMk id="8" creationId="{D1A3FF9C-4E57-47D3-8C20-36BDCBFA422B}"/>
          </ac:spMkLst>
        </pc:spChg>
        <pc:spChg chg="del">
          <ac:chgData name="Chompoonut  Harnrak" userId="c41eb19b-53e6-48b6-9180-4ba73ffac470" providerId="ADAL" clId="{DDD48BDE-CD29-4C0E-98CB-E4827B959832}" dt="2021-04-27T12:55:32.027" v="1207" actId="478"/>
          <ac:spMkLst>
            <pc:docMk/>
            <pc:sldMk cId="3557261608" sldId="289"/>
            <ac:spMk id="10" creationId="{00000000-0000-0000-0000-000000000000}"/>
          </ac:spMkLst>
        </pc:spChg>
        <pc:picChg chg="add mod">
          <ac:chgData name="Chompoonut  Harnrak" userId="c41eb19b-53e6-48b6-9180-4ba73ffac470" providerId="ADAL" clId="{DDD48BDE-CD29-4C0E-98CB-E4827B959832}" dt="2021-04-28T00:56:45.899" v="1715" actId="1076"/>
          <ac:picMkLst>
            <pc:docMk/>
            <pc:sldMk cId="3557261608" sldId="289"/>
            <ac:picMk id="3" creationId="{10CC4B1F-8E3D-45FE-9A01-ED1358091CCA}"/>
          </ac:picMkLst>
        </pc:picChg>
        <pc:picChg chg="mod modCrop">
          <ac:chgData name="Chompoonut  Harnrak" userId="c41eb19b-53e6-48b6-9180-4ba73ffac470" providerId="ADAL" clId="{DDD48BDE-CD29-4C0E-98CB-E4827B959832}" dt="2021-04-27T12:55:47.354" v="1229" actId="1036"/>
          <ac:picMkLst>
            <pc:docMk/>
            <pc:sldMk cId="3557261608" sldId="289"/>
            <ac:picMk id="5" creationId="{00000000-0000-0000-0000-000000000000}"/>
          </ac:picMkLst>
        </pc:picChg>
        <pc:picChg chg="del mod">
          <ac:chgData name="Chompoonut  Harnrak" userId="c41eb19b-53e6-48b6-9180-4ba73ffac470" providerId="ADAL" clId="{DDD48BDE-CD29-4C0E-98CB-E4827B959832}" dt="2021-04-27T12:55:29.194" v="1206" actId="478"/>
          <ac:picMkLst>
            <pc:docMk/>
            <pc:sldMk cId="3557261608" sldId="289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2:54:50.630" v="1199"/>
          <ac:picMkLst>
            <pc:docMk/>
            <pc:sldMk cId="3557261608" sldId="289"/>
            <ac:picMk id="7" creationId="{F5BA24E3-BF52-4C43-B777-11A557895781}"/>
          </ac:picMkLst>
        </pc:picChg>
      </pc:sldChg>
      <pc:sldChg chg="addSp modSp mod">
        <pc:chgData name="Chompoonut  Harnrak" userId="c41eb19b-53e6-48b6-9180-4ba73ffac470" providerId="ADAL" clId="{DDD48BDE-CD29-4C0E-98CB-E4827B959832}" dt="2021-04-28T00:57:03.804" v="1717"/>
        <pc:sldMkLst>
          <pc:docMk/>
          <pc:sldMk cId="1430947217" sldId="290"/>
        </pc:sldMkLst>
        <pc:spChg chg="add mod">
          <ac:chgData name="Chompoonut  Harnrak" userId="c41eb19b-53e6-48b6-9180-4ba73ffac470" providerId="ADAL" clId="{DDD48BDE-CD29-4C0E-98CB-E4827B959832}" dt="2021-04-28T00:57:03.804" v="1717"/>
          <ac:spMkLst>
            <pc:docMk/>
            <pc:sldMk cId="1430947217" sldId="290"/>
            <ac:spMk id="6" creationId="{976C08B0-2FF9-4A3D-AFC5-0990FC4F9D45}"/>
          </ac:spMkLst>
        </pc:spChg>
        <pc:picChg chg="mod modCrop">
          <ac:chgData name="Chompoonut  Harnrak" userId="c41eb19b-53e6-48b6-9180-4ba73ffac470" providerId="ADAL" clId="{DDD48BDE-CD29-4C0E-98CB-E4827B959832}" dt="2021-04-27T12:56:23.299" v="1230" actId="732"/>
          <ac:picMkLst>
            <pc:docMk/>
            <pc:sldMk cId="1430947217" sldId="290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2:56:34.711" v="1232" actId="14100"/>
          <ac:picMkLst>
            <pc:docMk/>
            <pc:sldMk cId="1430947217" sldId="290"/>
            <ac:picMk id="5" creationId="{7DE5F5F4-CB1A-48D2-96D3-9A3FC3A18B75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56:38.151" v="1712"/>
        <pc:sldMkLst>
          <pc:docMk/>
          <pc:sldMk cId="528239069" sldId="292"/>
        </pc:sldMkLst>
        <pc:spChg chg="del">
          <ac:chgData name="Chompoonut  Harnrak" userId="c41eb19b-53e6-48b6-9180-4ba73ffac470" providerId="ADAL" clId="{DDD48BDE-CD29-4C0E-98CB-E4827B959832}" dt="2021-04-27T12:53:06.020" v="1186" actId="478"/>
          <ac:spMkLst>
            <pc:docMk/>
            <pc:sldMk cId="528239069" sldId="292"/>
            <ac:spMk id="2" creationId="{00000000-0000-0000-0000-000000000000}"/>
          </ac:spMkLst>
        </pc:spChg>
        <pc:spChg chg="add mod">
          <ac:chgData name="Chompoonut  Harnrak" userId="c41eb19b-53e6-48b6-9180-4ba73ffac470" providerId="ADAL" clId="{DDD48BDE-CD29-4C0E-98CB-E4827B959832}" dt="2021-04-28T00:56:38.151" v="1712"/>
          <ac:spMkLst>
            <pc:docMk/>
            <pc:sldMk cId="528239069" sldId="292"/>
            <ac:spMk id="10" creationId="{19E64C09-6B44-4355-963B-C3906283CE8D}"/>
          </ac:spMkLst>
        </pc:spChg>
        <pc:picChg chg="del">
          <ac:chgData name="Chompoonut  Harnrak" userId="c41eb19b-53e6-48b6-9180-4ba73ffac470" providerId="ADAL" clId="{DDD48BDE-CD29-4C0E-98CB-E4827B959832}" dt="2021-04-27T12:53:46.390" v="1191" actId="478"/>
          <ac:picMkLst>
            <pc:docMk/>
            <pc:sldMk cId="528239069" sldId="292"/>
            <ac:picMk id="3" creationId="{00000000-0000-0000-0000-000000000000}"/>
          </ac:picMkLst>
        </pc:picChg>
        <pc:picChg chg="mod modCrop">
          <ac:chgData name="Chompoonut  Harnrak" userId="c41eb19b-53e6-48b6-9180-4ba73ffac470" providerId="ADAL" clId="{DDD48BDE-CD29-4C0E-98CB-E4827B959832}" dt="2021-04-27T12:53:12.537" v="1187" actId="732"/>
          <ac:picMkLst>
            <pc:docMk/>
            <pc:sldMk cId="528239069" sldId="292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8T00:56:37.228" v="1711" actId="1036"/>
          <ac:picMkLst>
            <pc:docMk/>
            <pc:sldMk cId="528239069" sldId="292"/>
            <ac:picMk id="6" creationId="{04583FB4-786C-48E1-8250-781A3C3A7FCB}"/>
          </ac:picMkLst>
        </pc:picChg>
        <pc:picChg chg="add mod">
          <ac:chgData name="Chompoonut  Harnrak" userId="c41eb19b-53e6-48b6-9180-4ba73ffac470" providerId="ADAL" clId="{DDD48BDE-CD29-4C0E-98CB-E4827B959832}" dt="2021-04-27T12:53:20.128" v="1188"/>
          <ac:picMkLst>
            <pc:docMk/>
            <pc:sldMk cId="528239069" sldId="292"/>
            <ac:picMk id="7" creationId="{8F9C188D-4A1F-4F70-986A-9D739ED71D75}"/>
          </ac:picMkLst>
        </pc:picChg>
        <pc:picChg chg="mod ord">
          <ac:chgData name="Chompoonut  Harnrak" userId="c41eb19b-53e6-48b6-9180-4ba73ffac470" providerId="ADAL" clId="{DDD48BDE-CD29-4C0E-98CB-E4827B959832}" dt="2021-04-28T00:56:37.228" v="1711" actId="1036"/>
          <ac:picMkLst>
            <pc:docMk/>
            <pc:sldMk cId="528239069" sldId="292"/>
            <ac:picMk id="8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8T00:56:37.228" v="1711" actId="1036"/>
          <ac:picMkLst>
            <pc:docMk/>
            <pc:sldMk cId="528239069" sldId="292"/>
            <ac:picMk id="9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57:16.963" v="1721" actId="207"/>
        <pc:sldMkLst>
          <pc:docMk/>
          <pc:sldMk cId="4027149119" sldId="293"/>
        </pc:sldMkLst>
        <pc:spChg chg="add mod">
          <ac:chgData name="Chompoonut  Harnrak" userId="c41eb19b-53e6-48b6-9180-4ba73ffac470" providerId="ADAL" clId="{DDD48BDE-CD29-4C0E-98CB-E4827B959832}" dt="2021-04-28T00:57:16.963" v="1721" actId="207"/>
          <ac:spMkLst>
            <pc:docMk/>
            <pc:sldMk cId="4027149119" sldId="293"/>
            <ac:spMk id="7" creationId="{E2E73D48-9165-4B1E-A6C5-D410F9F10C3C}"/>
          </ac:spMkLst>
        </pc:spChg>
        <pc:picChg chg="del">
          <ac:chgData name="Chompoonut  Harnrak" userId="c41eb19b-53e6-48b6-9180-4ba73ffac470" providerId="ADAL" clId="{DDD48BDE-CD29-4C0E-98CB-E4827B959832}" dt="2021-04-27T13:12:41.026" v="1233" actId="478"/>
          <ac:picMkLst>
            <pc:docMk/>
            <pc:sldMk cId="4027149119" sldId="293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3:13:11.148" v="1236" actId="1076"/>
          <ac:picMkLst>
            <pc:docMk/>
            <pc:sldMk cId="4027149119" sldId="293"/>
            <ac:picMk id="6" creationId="{5B4E614B-3B72-4AF7-9EB1-6375B26F1FB1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57:44.433" v="1723" actId="207"/>
        <pc:sldMkLst>
          <pc:docMk/>
          <pc:sldMk cId="3340131870" sldId="294"/>
        </pc:sldMkLst>
        <pc:spChg chg="add mod">
          <ac:chgData name="Chompoonut  Harnrak" userId="c41eb19b-53e6-48b6-9180-4ba73ffac470" providerId="ADAL" clId="{DDD48BDE-CD29-4C0E-98CB-E4827B959832}" dt="2021-04-28T00:57:44.433" v="1723" actId="207"/>
          <ac:spMkLst>
            <pc:docMk/>
            <pc:sldMk cId="3340131870" sldId="294"/>
            <ac:spMk id="8" creationId="{66C6A9F6-FDAA-4C98-8EF4-9A9569034C72}"/>
          </ac:spMkLst>
        </pc:spChg>
        <pc:picChg chg="del">
          <ac:chgData name="Chompoonut  Harnrak" userId="c41eb19b-53e6-48b6-9180-4ba73ffac470" providerId="ADAL" clId="{DDD48BDE-CD29-4C0E-98CB-E4827B959832}" dt="2021-04-27T13:13:42.913" v="1237" actId="478"/>
          <ac:picMkLst>
            <pc:docMk/>
            <pc:sldMk cId="3340131870" sldId="294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3:13:47.228" v="1239" actId="1076"/>
          <ac:picMkLst>
            <pc:docMk/>
            <pc:sldMk cId="3340131870" sldId="294"/>
            <ac:picMk id="7" creationId="{37B55C5A-1101-4E2D-9D72-CA3FBA02355C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57:49.881" v="1724"/>
        <pc:sldMkLst>
          <pc:docMk/>
          <pc:sldMk cId="2506456880" sldId="295"/>
        </pc:sldMkLst>
        <pc:spChg chg="add mod">
          <ac:chgData name="Chompoonut  Harnrak" userId="c41eb19b-53e6-48b6-9180-4ba73ffac470" providerId="ADAL" clId="{DDD48BDE-CD29-4C0E-98CB-E4827B959832}" dt="2021-04-28T00:57:49.881" v="1724"/>
          <ac:spMkLst>
            <pc:docMk/>
            <pc:sldMk cId="2506456880" sldId="295"/>
            <ac:spMk id="6" creationId="{7913536B-0C26-4152-B36D-0B4088FFCC40}"/>
          </ac:spMkLst>
        </pc:spChg>
        <pc:picChg chg="add mod ord">
          <ac:chgData name="Chompoonut  Harnrak" userId="c41eb19b-53e6-48b6-9180-4ba73ffac470" providerId="ADAL" clId="{DDD48BDE-CD29-4C0E-98CB-E4827B959832}" dt="2021-04-27T13:21:17.285" v="1245" actId="167"/>
          <ac:picMkLst>
            <pc:docMk/>
            <pc:sldMk cId="2506456880" sldId="295"/>
            <ac:picMk id="3" creationId="{C081E262-21F7-421C-AA8E-4B65F7AAA206}"/>
          </ac:picMkLst>
        </pc:picChg>
        <pc:picChg chg="mod">
          <ac:chgData name="Chompoonut  Harnrak" userId="c41eb19b-53e6-48b6-9180-4ba73ffac470" providerId="ADAL" clId="{DDD48BDE-CD29-4C0E-98CB-E4827B959832}" dt="2021-04-27T13:21:25.455" v="1246" actId="1076"/>
          <ac:picMkLst>
            <pc:docMk/>
            <pc:sldMk cId="2506456880" sldId="295"/>
            <ac:picMk id="4" creationId="{00000000-0000-0000-0000-000000000000}"/>
          </ac:picMkLst>
        </pc:picChg>
        <pc:picChg chg="del">
          <ac:chgData name="Chompoonut  Harnrak" userId="c41eb19b-53e6-48b6-9180-4ba73ffac470" providerId="ADAL" clId="{DDD48BDE-CD29-4C0E-98CB-E4827B959832}" dt="2021-04-27T13:21:06.475" v="1240" actId="478"/>
          <ac:picMkLst>
            <pc:docMk/>
            <pc:sldMk cId="2506456880" sldId="295"/>
            <ac:picMk id="5" creationId="{00000000-0000-0000-0000-000000000000}"/>
          </ac:picMkLst>
        </pc:picChg>
      </pc:sldChg>
      <pc:sldChg chg="addSp modSp mod">
        <pc:chgData name="Chompoonut  Harnrak" userId="c41eb19b-53e6-48b6-9180-4ba73ffac470" providerId="ADAL" clId="{DDD48BDE-CD29-4C0E-98CB-E4827B959832}" dt="2021-04-28T00:58:17.042" v="1735"/>
        <pc:sldMkLst>
          <pc:docMk/>
          <pc:sldMk cId="752902738" sldId="296"/>
        </pc:sldMkLst>
        <pc:spChg chg="add mod">
          <ac:chgData name="Chompoonut  Harnrak" userId="c41eb19b-53e6-48b6-9180-4ba73ffac470" providerId="ADAL" clId="{DDD48BDE-CD29-4C0E-98CB-E4827B959832}" dt="2021-04-28T00:58:17.042" v="1735"/>
          <ac:spMkLst>
            <pc:docMk/>
            <pc:sldMk cId="752902738" sldId="296"/>
            <ac:spMk id="13" creationId="{F323527A-9FB2-4BF7-B240-4C2D4E544CF4}"/>
          </ac:spMkLst>
        </pc:spChg>
        <pc:picChg chg="mod modCrop">
          <ac:chgData name="Chompoonut  Harnrak" userId="c41eb19b-53e6-48b6-9180-4ba73ffac470" providerId="ADAL" clId="{DDD48BDE-CD29-4C0E-98CB-E4827B959832}" dt="2021-04-27T13:23:00.046" v="1253" actId="732"/>
          <ac:picMkLst>
            <pc:docMk/>
            <pc:sldMk cId="752902738" sldId="296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3:23:15.263" v="1258" actId="1076"/>
          <ac:picMkLst>
            <pc:docMk/>
            <pc:sldMk cId="752902738" sldId="296"/>
            <ac:picMk id="8" creationId="{D9C6AF99-3226-468D-81EF-C99CB4CEBAE7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58:24.342" v="1755" actId="1036"/>
        <pc:sldMkLst>
          <pc:docMk/>
          <pc:sldMk cId="2311233842" sldId="297"/>
        </pc:sldMkLst>
        <pc:spChg chg="del">
          <ac:chgData name="Chompoonut  Harnrak" userId="c41eb19b-53e6-48b6-9180-4ba73ffac470" providerId="ADAL" clId="{DDD48BDE-CD29-4C0E-98CB-E4827B959832}" dt="2021-04-27T13:24:07.939" v="1260" actId="22"/>
          <ac:spMkLst>
            <pc:docMk/>
            <pc:sldMk cId="2311233842" sldId="297"/>
            <ac:spMk id="3" creationId="{00000000-0000-0000-0000-000000000000}"/>
          </ac:spMkLst>
        </pc:spChg>
        <pc:spChg chg="add mod">
          <ac:chgData name="Chompoonut  Harnrak" userId="c41eb19b-53e6-48b6-9180-4ba73ffac470" providerId="ADAL" clId="{DDD48BDE-CD29-4C0E-98CB-E4827B959832}" dt="2021-04-28T00:58:24.342" v="1755" actId="1036"/>
          <ac:spMkLst>
            <pc:docMk/>
            <pc:sldMk cId="2311233842" sldId="297"/>
            <ac:spMk id="7" creationId="{1F18B70F-1401-4ECE-8CFF-91EA5041454C}"/>
          </ac:spMkLst>
        </pc:spChg>
        <pc:picChg chg="del">
          <ac:chgData name="Chompoonut  Harnrak" userId="c41eb19b-53e6-48b6-9180-4ba73ffac470" providerId="ADAL" clId="{DDD48BDE-CD29-4C0E-98CB-E4827B959832}" dt="2021-04-27T13:24:04.622" v="1259" actId="478"/>
          <ac:picMkLst>
            <pc:docMk/>
            <pc:sldMk cId="2311233842" sldId="297"/>
            <ac:picMk id="4" creationId="{00000000-0000-0000-0000-000000000000}"/>
          </ac:picMkLst>
        </pc:picChg>
        <pc:picChg chg="add mod ord">
          <ac:chgData name="Chompoonut  Harnrak" userId="c41eb19b-53e6-48b6-9180-4ba73ffac470" providerId="ADAL" clId="{DDD48BDE-CD29-4C0E-98CB-E4827B959832}" dt="2021-04-27T13:24:30.895" v="1265" actId="1582"/>
          <ac:picMkLst>
            <pc:docMk/>
            <pc:sldMk cId="2311233842" sldId="297"/>
            <ac:picMk id="6" creationId="{5CE959C7-1F57-4361-AF32-8CC3E122526F}"/>
          </ac:picMkLst>
        </pc:picChg>
      </pc:sldChg>
      <pc:sldChg chg="addSp modSp mod">
        <pc:chgData name="Chompoonut  Harnrak" userId="c41eb19b-53e6-48b6-9180-4ba73ffac470" providerId="ADAL" clId="{DDD48BDE-CD29-4C0E-98CB-E4827B959832}" dt="2021-04-28T00:57:56.292" v="1730" actId="1035"/>
        <pc:sldMkLst>
          <pc:docMk/>
          <pc:sldMk cId="4110625193" sldId="298"/>
        </pc:sldMkLst>
        <pc:spChg chg="add mod">
          <ac:chgData name="Chompoonut  Harnrak" userId="c41eb19b-53e6-48b6-9180-4ba73ffac470" providerId="ADAL" clId="{DDD48BDE-CD29-4C0E-98CB-E4827B959832}" dt="2021-04-28T00:57:56.292" v="1730" actId="1035"/>
          <ac:spMkLst>
            <pc:docMk/>
            <pc:sldMk cId="4110625193" sldId="298"/>
            <ac:spMk id="5" creationId="{1C18EE0B-A479-405B-A883-054861436D05}"/>
          </ac:spMkLst>
        </pc:spChg>
      </pc:sldChg>
      <pc:sldChg chg="addSp delSp modSp mod">
        <pc:chgData name="Chompoonut  Harnrak" userId="c41eb19b-53e6-48b6-9180-4ba73ffac470" providerId="ADAL" clId="{DDD48BDE-CD29-4C0E-98CB-E4827B959832}" dt="2021-04-28T01:08:43.848" v="1762" actId="1076"/>
        <pc:sldMkLst>
          <pc:docMk/>
          <pc:sldMk cId="4178498689" sldId="299"/>
        </pc:sldMkLst>
        <pc:spChg chg="del">
          <ac:chgData name="Chompoonut  Harnrak" userId="c41eb19b-53e6-48b6-9180-4ba73ffac470" providerId="ADAL" clId="{DDD48BDE-CD29-4C0E-98CB-E4827B959832}" dt="2021-04-27T13:28:39.531" v="1272" actId="478"/>
          <ac:spMkLst>
            <pc:docMk/>
            <pc:sldMk cId="4178498689" sldId="299"/>
            <ac:spMk id="2" creationId="{00000000-0000-0000-0000-000000000000}"/>
          </ac:spMkLst>
        </pc:spChg>
        <pc:spChg chg="del">
          <ac:chgData name="Chompoonut  Harnrak" userId="c41eb19b-53e6-48b6-9180-4ba73ffac470" providerId="ADAL" clId="{DDD48BDE-CD29-4C0E-98CB-E4827B959832}" dt="2021-04-27T13:28:38.277" v="1271" actId="478"/>
          <ac:spMkLst>
            <pc:docMk/>
            <pc:sldMk cId="4178498689" sldId="299"/>
            <ac:spMk id="3" creationId="{00000000-0000-0000-0000-000000000000}"/>
          </ac:spMkLst>
        </pc:spChg>
        <pc:spChg chg="add del">
          <ac:chgData name="Chompoonut  Harnrak" userId="c41eb19b-53e6-48b6-9180-4ba73ffac470" providerId="ADAL" clId="{DDD48BDE-CD29-4C0E-98CB-E4827B959832}" dt="2021-04-28T01:08:30.836" v="1757"/>
          <ac:spMkLst>
            <pc:docMk/>
            <pc:sldMk cId="4178498689" sldId="299"/>
            <ac:spMk id="8" creationId="{4604E7A1-6962-48CA-9ED9-41A96B29F6D2}"/>
          </ac:spMkLst>
        </pc:spChg>
        <pc:spChg chg="add mod">
          <ac:chgData name="Chompoonut  Harnrak" userId="c41eb19b-53e6-48b6-9180-4ba73ffac470" providerId="ADAL" clId="{DDD48BDE-CD29-4C0E-98CB-E4827B959832}" dt="2021-04-28T01:08:43.848" v="1762" actId="1076"/>
          <ac:spMkLst>
            <pc:docMk/>
            <pc:sldMk cId="4178498689" sldId="299"/>
            <ac:spMk id="9" creationId="{E1E87884-0CD2-47F8-93F8-3D371121D8CC}"/>
          </ac:spMkLst>
        </pc:spChg>
        <pc:picChg chg="del">
          <ac:chgData name="Chompoonut  Harnrak" userId="c41eb19b-53e6-48b6-9180-4ba73ffac470" providerId="ADAL" clId="{DDD48BDE-CD29-4C0E-98CB-E4827B959832}" dt="2021-04-27T13:28:12.377" v="1266" actId="478"/>
          <ac:picMkLst>
            <pc:docMk/>
            <pc:sldMk cId="4178498689" sldId="299"/>
            <ac:picMk id="4" creationId="{00000000-0000-0000-0000-000000000000}"/>
          </ac:picMkLst>
        </pc:picChg>
        <pc:picChg chg="add mod ord">
          <ac:chgData name="Chompoonut  Harnrak" userId="c41eb19b-53e6-48b6-9180-4ba73ffac470" providerId="ADAL" clId="{DDD48BDE-CD29-4C0E-98CB-E4827B959832}" dt="2021-04-27T13:28:48.297" v="1274" actId="1076"/>
          <ac:picMkLst>
            <pc:docMk/>
            <pc:sldMk cId="4178498689" sldId="299"/>
            <ac:picMk id="7" creationId="{FD640699-1F66-401E-B582-DBBD8E77F2D8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1:08:46.573" v="1763"/>
        <pc:sldMkLst>
          <pc:docMk/>
          <pc:sldMk cId="2707552430" sldId="300"/>
        </pc:sldMkLst>
        <pc:spChg chg="add mod">
          <ac:chgData name="Chompoonut  Harnrak" userId="c41eb19b-53e6-48b6-9180-4ba73ffac470" providerId="ADAL" clId="{DDD48BDE-CD29-4C0E-98CB-E4827B959832}" dt="2021-04-28T01:08:46.573" v="1763"/>
          <ac:spMkLst>
            <pc:docMk/>
            <pc:sldMk cId="2707552430" sldId="300"/>
            <ac:spMk id="14" creationId="{C83C6894-718A-4E27-8A09-FCB054F834A9}"/>
          </ac:spMkLst>
        </pc:spChg>
        <pc:picChg chg="del">
          <ac:chgData name="Chompoonut  Harnrak" userId="c41eb19b-53e6-48b6-9180-4ba73ffac470" providerId="ADAL" clId="{DDD48BDE-CD29-4C0E-98CB-E4827B959832}" dt="2021-04-27T13:34:51.843" v="1363" actId="478"/>
          <ac:picMkLst>
            <pc:docMk/>
            <pc:sldMk cId="2707552430" sldId="300"/>
            <ac:picMk id="5" creationId="{00000000-0000-0000-0000-000000000000}"/>
          </ac:picMkLst>
        </pc:picChg>
        <pc:picChg chg="del">
          <ac:chgData name="Chompoonut  Harnrak" userId="c41eb19b-53e6-48b6-9180-4ba73ffac470" providerId="ADAL" clId="{DDD48BDE-CD29-4C0E-98CB-E4827B959832}" dt="2021-04-27T13:34:19.418" v="1355" actId="478"/>
          <ac:picMkLst>
            <pc:docMk/>
            <pc:sldMk cId="2707552430" sldId="300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3:35:22.645" v="1369" actId="1038"/>
          <ac:picMkLst>
            <pc:docMk/>
            <pc:sldMk cId="2707552430" sldId="300"/>
            <ac:picMk id="7" creationId="{9D50380C-0320-426C-AE13-42B381D15039}"/>
          </ac:picMkLst>
        </pc:picChg>
        <pc:picChg chg="mod ord">
          <ac:chgData name="Chompoonut  Harnrak" userId="c41eb19b-53e6-48b6-9180-4ba73ffac470" providerId="ADAL" clId="{DDD48BDE-CD29-4C0E-98CB-E4827B959832}" dt="2021-04-27T13:34:43.993" v="1361" actId="1076"/>
          <ac:picMkLst>
            <pc:docMk/>
            <pc:sldMk cId="2707552430" sldId="300"/>
            <ac:picMk id="8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3:34:43.993" v="1361" actId="1076"/>
          <ac:picMkLst>
            <pc:docMk/>
            <pc:sldMk cId="2707552430" sldId="300"/>
            <ac:picMk id="9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3:34:43.993" v="1361" actId="1076"/>
          <ac:picMkLst>
            <pc:docMk/>
            <pc:sldMk cId="2707552430" sldId="300"/>
            <ac:picMk id="10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3:34:48.952" v="1362" actId="1076"/>
          <ac:picMkLst>
            <pc:docMk/>
            <pc:sldMk cId="2707552430" sldId="300"/>
            <ac:picMk id="12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3:35:45.020" v="1373" actId="1036"/>
          <ac:picMkLst>
            <pc:docMk/>
            <pc:sldMk cId="2707552430" sldId="300"/>
            <ac:picMk id="13" creationId="{0434A2BC-BCD7-41C7-B5EB-CA8F1C4413AA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1:09:21.299" v="1767" actId="20577"/>
        <pc:sldMkLst>
          <pc:docMk/>
          <pc:sldMk cId="3387129225" sldId="301"/>
        </pc:sldMkLst>
        <pc:spChg chg="add mod">
          <ac:chgData name="Chompoonut  Harnrak" userId="c41eb19b-53e6-48b6-9180-4ba73ffac470" providerId="ADAL" clId="{DDD48BDE-CD29-4C0E-98CB-E4827B959832}" dt="2021-04-28T01:09:21.299" v="1767" actId="20577"/>
          <ac:spMkLst>
            <pc:docMk/>
            <pc:sldMk cId="3387129225" sldId="301"/>
            <ac:spMk id="11" creationId="{96219B03-E2CE-4910-BA0E-EC5CC10ABC3A}"/>
          </ac:spMkLst>
        </pc:spChg>
        <pc:picChg chg="add del">
          <ac:chgData name="Chompoonut  Harnrak" userId="c41eb19b-53e6-48b6-9180-4ba73ffac470" providerId="ADAL" clId="{DDD48BDE-CD29-4C0E-98CB-E4827B959832}" dt="2021-04-27T23:40:51.189" v="1388" actId="478"/>
          <ac:picMkLst>
            <pc:docMk/>
            <pc:sldMk cId="3387129225" sldId="301"/>
            <ac:picMk id="5" creationId="{00000000-0000-0000-0000-000000000000}"/>
          </ac:picMkLst>
        </pc:picChg>
        <pc:picChg chg="del">
          <ac:chgData name="Chompoonut  Harnrak" userId="c41eb19b-53e6-48b6-9180-4ba73ffac470" providerId="ADAL" clId="{DDD48BDE-CD29-4C0E-98CB-E4827B959832}" dt="2021-04-27T23:40:56.308" v="1391" actId="478"/>
          <ac:picMkLst>
            <pc:docMk/>
            <pc:sldMk cId="3387129225" sldId="301"/>
            <ac:picMk id="7" creationId="{00000000-0000-0000-0000-000000000000}"/>
          </ac:picMkLst>
        </pc:picChg>
        <pc:picChg chg="add del mod">
          <ac:chgData name="Chompoonut  Harnrak" userId="c41eb19b-53e6-48b6-9180-4ba73ffac470" providerId="ADAL" clId="{DDD48BDE-CD29-4C0E-98CB-E4827B959832}" dt="2021-04-27T23:40:52.852" v="1390" actId="1076"/>
          <ac:picMkLst>
            <pc:docMk/>
            <pc:sldMk cId="3387129225" sldId="301"/>
            <ac:picMk id="8" creationId="{9EF1BF07-8599-4D48-B43D-5CB5BD972A7F}"/>
          </ac:picMkLst>
        </pc:picChg>
        <pc:picChg chg="add mod">
          <ac:chgData name="Chompoonut  Harnrak" userId="c41eb19b-53e6-48b6-9180-4ba73ffac470" providerId="ADAL" clId="{DDD48BDE-CD29-4C0E-98CB-E4827B959832}" dt="2021-04-27T23:43:26.942" v="1406" actId="1036"/>
          <ac:picMkLst>
            <pc:docMk/>
            <pc:sldMk cId="3387129225" sldId="301"/>
            <ac:picMk id="10" creationId="{3A52B63F-2F2A-49B7-A719-3AF53E343E31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1:09:29.008" v="1768"/>
        <pc:sldMkLst>
          <pc:docMk/>
          <pc:sldMk cId="2713162616" sldId="302"/>
        </pc:sldMkLst>
        <pc:spChg chg="del">
          <ac:chgData name="Chompoonut  Harnrak" userId="c41eb19b-53e6-48b6-9180-4ba73ffac470" providerId="ADAL" clId="{DDD48BDE-CD29-4C0E-98CB-E4827B959832}" dt="2021-04-27T23:44:22.126" v="1411" actId="478"/>
          <ac:spMkLst>
            <pc:docMk/>
            <pc:sldMk cId="2713162616" sldId="302"/>
            <ac:spMk id="2" creationId="{00000000-0000-0000-0000-000000000000}"/>
          </ac:spMkLst>
        </pc:spChg>
        <pc:spChg chg="add mod">
          <ac:chgData name="Chompoonut  Harnrak" userId="c41eb19b-53e6-48b6-9180-4ba73ffac470" providerId="ADAL" clId="{DDD48BDE-CD29-4C0E-98CB-E4827B959832}" dt="2021-04-28T01:09:29.008" v="1768"/>
          <ac:spMkLst>
            <pc:docMk/>
            <pc:sldMk cId="2713162616" sldId="302"/>
            <ac:spMk id="10" creationId="{EA468584-1905-4714-9B0B-2D19CDAD1540}"/>
          </ac:spMkLst>
        </pc:spChg>
        <pc:picChg chg="del">
          <ac:chgData name="Chompoonut  Harnrak" userId="c41eb19b-53e6-48b6-9180-4ba73ffac470" providerId="ADAL" clId="{DDD48BDE-CD29-4C0E-98CB-E4827B959832}" dt="2021-04-27T23:44:07.372" v="1407" actId="478"/>
          <ac:picMkLst>
            <pc:docMk/>
            <pc:sldMk cId="2713162616" sldId="302"/>
            <ac:picMk id="4" creationId="{00000000-0000-0000-0000-000000000000}"/>
          </ac:picMkLst>
        </pc:picChg>
        <pc:picChg chg="del">
          <ac:chgData name="Chompoonut  Harnrak" userId="c41eb19b-53e6-48b6-9180-4ba73ffac470" providerId="ADAL" clId="{DDD48BDE-CD29-4C0E-98CB-E4827B959832}" dt="2021-04-27T23:44:38.642" v="1412" actId="478"/>
          <ac:picMkLst>
            <pc:docMk/>
            <pc:sldMk cId="2713162616" sldId="302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23:44:14.710" v="1410" actId="1076"/>
          <ac:picMkLst>
            <pc:docMk/>
            <pc:sldMk cId="2713162616" sldId="302"/>
            <ac:picMk id="7" creationId="{7B45467C-CC35-47B7-AE1E-7E2F8F968B10}"/>
          </ac:picMkLst>
        </pc:picChg>
        <pc:picChg chg="add mod">
          <ac:chgData name="Chompoonut  Harnrak" userId="c41eb19b-53e6-48b6-9180-4ba73ffac470" providerId="ADAL" clId="{DDD48BDE-CD29-4C0E-98CB-E4827B959832}" dt="2021-04-27T23:44:42.563" v="1414" actId="1076"/>
          <ac:picMkLst>
            <pc:docMk/>
            <pc:sldMk cId="2713162616" sldId="302"/>
            <ac:picMk id="9" creationId="{865F3F6A-889D-4988-A979-6D0F3CAF079A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1:09:58.520" v="1772" actId="20577"/>
        <pc:sldMkLst>
          <pc:docMk/>
          <pc:sldMk cId="363461751" sldId="303"/>
        </pc:sldMkLst>
        <pc:spChg chg="add del">
          <ac:chgData name="Chompoonut  Harnrak" userId="c41eb19b-53e6-48b6-9180-4ba73ffac470" providerId="ADAL" clId="{DDD48BDE-CD29-4C0E-98CB-E4827B959832}" dt="2021-04-27T23:46:09.103" v="1420" actId="478"/>
          <ac:spMkLst>
            <pc:docMk/>
            <pc:sldMk cId="363461751" sldId="303"/>
            <ac:spMk id="3" creationId="{00000000-0000-0000-0000-000000000000}"/>
          </ac:spMkLst>
        </pc:spChg>
        <pc:spChg chg="add mod">
          <ac:chgData name="Chompoonut  Harnrak" userId="c41eb19b-53e6-48b6-9180-4ba73ffac470" providerId="ADAL" clId="{DDD48BDE-CD29-4C0E-98CB-E4827B959832}" dt="2021-04-28T01:09:58.520" v="1772" actId="20577"/>
          <ac:spMkLst>
            <pc:docMk/>
            <pc:sldMk cId="363461751" sldId="303"/>
            <ac:spMk id="8" creationId="{8BB27AA6-74BA-47BA-9A11-E0B4080F61BE}"/>
          </ac:spMkLst>
        </pc:spChg>
        <pc:picChg chg="del">
          <ac:chgData name="Chompoonut  Harnrak" userId="c41eb19b-53e6-48b6-9180-4ba73ffac470" providerId="ADAL" clId="{DDD48BDE-CD29-4C0E-98CB-E4827B959832}" dt="2021-04-27T23:45:22.771" v="1415" actId="478"/>
          <ac:picMkLst>
            <pc:docMk/>
            <pc:sldMk cId="363461751" sldId="303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23:45:33.496" v="1418" actId="1076"/>
          <ac:picMkLst>
            <pc:docMk/>
            <pc:sldMk cId="363461751" sldId="303"/>
            <ac:picMk id="7" creationId="{94DB3CA3-2CEE-4951-9FF9-19F27BFB2F0B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1:08:48.810" v="1764"/>
        <pc:sldMkLst>
          <pc:docMk/>
          <pc:sldMk cId="3229414959" sldId="304"/>
        </pc:sldMkLst>
        <pc:spChg chg="add mod">
          <ac:chgData name="Chompoonut  Harnrak" userId="c41eb19b-53e6-48b6-9180-4ba73ffac470" providerId="ADAL" clId="{DDD48BDE-CD29-4C0E-98CB-E4827B959832}" dt="2021-04-28T01:08:48.810" v="1764"/>
          <ac:spMkLst>
            <pc:docMk/>
            <pc:sldMk cId="3229414959" sldId="304"/>
            <ac:spMk id="6" creationId="{14565A94-4A5A-4D89-8B4E-7B943A782268}"/>
          </ac:spMkLst>
        </pc:spChg>
        <pc:picChg chg="add mod">
          <ac:chgData name="Chompoonut  Harnrak" userId="c41eb19b-53e6-48b6-9180-4ba73ffac470" providerId="ADAL" clId="{DDD48BDE-CD29-4C0E-98CB-E4827B959832}" dt="2021-04-27T13:36:36.057" v="1378" actId="14100"/>
          <ac:picMkLst>
            <pc:docMk/>
            <pc:sldMk cId="3229414959" sldId="304"/>
            <ac:picMk id="3" creationId="{61DDC8D8-EBBB-4A3F-9E0A-3F7C0879151D}"/>
          </ac:picMkLst>
        </pc:picChg>
        <pc:picChg chg="del">
          <ac:chgData name="Chompoonut  Harnrak" userId="c41eb19b-53e6-48b6-9180-4ba73ffac470" providerId="ADAL" clId="{DDD48BDE-CD29-4C0E-98CB-E4827B959832}" dt="2021-04-27T13:36:27.594" v="1375" actId="478"/>
          <ac:picMkLst>
            <pc:docMk/>
            <pc:sldMk cId="3229414959" sldId="304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3:36:43.331" v="1381" actId="1076"/>
          <ac:picMkLst>
            <pc:docMk/>
            <pc:sldMk cId="3229414959" sldId="304"/>
            <ac:picMk id="5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1:10:16.998" v="1777" actId="207"/>
        <pc:sldMkLst>
          <pc:docMk/>
          <pc:sldMk cId="3732904711" sldId="305"/>
        </pc:sldMkLst>
        <pc:spChg chg="add mod">
          <ac:chgData name="Chompoonut  Harnrak" userId="c41eb19b-53e6-48b6-9180-4ba73ffac470" providerId="ADAL" clId="{DDD48BDE-CD29-4C0E-98CB-E4827B959832}" dt="2021-04-28T01:10:16.998" v="1777" actId="207"/>
          <ac:spMkLst>
            <pc:docMk/>
            <pc:sldMk cId="3732904711" sldId="305"/>
            <ac:spMk id="7" creationId="{B527DDF6-9797-402C-86B8-54812CB98E22}"/>
          </ac:spMkLst>
        </pc:spChg>
        <pc:picChg chg="del">
          <ac:chgData name="Chompoonut  Harnrak" userId="c41eb19b-53e6-48b6-9180-4ba73ffac470" providerId="ADAL" clId="{DDD48BDE-CD29-4C0E-98CB-E4827B959832}" dt="2021-04-27T23:46:31.764" v="1421" actId="478"/>
          <ac:picMkLst>
            <pc:docMk/>
            <pc:sldMk cId="3732904711" sldId="305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23:46:44.536" v="1426" actId="1076"/>
          <ac:picMkLst>
            <pc:docMk/>
            <pc:sldMk cId="3732904711" sldId="305"/>
            <ac:picMk id="6" creationId="{8331F213-B03D-4B05-B015-BE244A24BE41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1:10:24.431" v="1779" actId="207"/>
        <pc:sldMkLst>
          <pc:docMk/>
          <pc:sldMk cId="3325069025" sldId="306"/>
        </pc:sldMkLst>
        <pc:spChg chg="del">
          <ac:chgData name="Chompoonut  Harnrak" userId="c41eb19b-53e6-48b6-9180-4ba73ffac470" providerId="ADAL" clId="{DDD48BDE-CD29-4C0E-98CB-E4827B959832}" dt="2021-04-27T23:47:42.987" v="1435" actId="478"/>
          <ac:spMkLst>
            <pc:docMk/>
            <pc:sldMk cId="3325069025" sldId="306"/>
            <ac:spMk id="2" creationId="{00000000-0000-0000-0000-000000000000}"/>
          </ac:spMkLst>
        </pc:spChg>
        <pc:spChg chg="add del">
          <ac:chgData name="Chompoonut  Harnrak" userId="c41eb19b-53e6-48b6-9180-4ba73ffac470" providerId="ADAL" clId="{DDD48BDE-CD29-4C0E-98CB-E4827B959832}" dt="2021-04-27T23:47:46.252" v="1437" actId="478"/>
          <ac:spMkLst>
            <pc:docMk/>
            <pc:sldMk cId="3325069025" sldId="306"/>
            <ac:spMk id="3" creationId="{00000000-0000-0000-0000-000000000000}"/>
          </ac:spMkLst>
        </pc:spChg>
        <pc:spChg chg="add mod">
          <ac:chgData name="Chompoonut  Harnrak" userId="c41eb19b-53e6-48b6-9180-4ba73ffac470" providerId="ADAL" clId="{DDD48BDE-CD29-4C0E-98CB-E4827B959832}" dt="2021-04-28T01:10:24.431" v="1779" actId="207"/>
          <ac:spMkLst>
            <pc:docMk/>
            <pc:sldMk cId="3325069025" sldId="306"/>
            <ac:spMk id="7" creationId="{946EF6BE-C369-4FC2-98B5-3F25ECE777A6}"/>
          </ac:spMkLst>
        </pc:spChg>
        <pc:picChg chg="del">
          <ac:chgData name="Chompoonut  Harnrak" userId="c41eb19b-53e6-48b6-9180-4ba73ffac470" providerId="ADAL" clId="{DDD48BDE-CD29-4C0E-98CB-E4827B959832}" dt="2021-04-27T23:47:20.862" v="1427" actId="478"/>
          <ac:picMkLst>
            <pc:docMk/>
            <pc:sldMk cId="3325069025" sldId="306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23:47:35.923" v="1434" actId="1076"/>
          <ac:picMkLst>
            <pc:docMk/>
            <pc:sldMk cId="3325069025" sldId="306"/>
            <ac:picMk id="6" creationId="{3DCBD14D-6FF5-4F5B-9FA9-FDC1B102473C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1:10:35.922" v="1780"/>
        <pc:sldMkLst>
          <pc:docMk/>
          <pc:sldMk cId="797629297" sldId="307"/>
        </pc:sldMkLst>
        <pc:spChg chg="add mod">
          <ac:chgData name="Chompoonut  Harnrak" userId="c41eb19b-53e6-48b6-9180-4ba73ffac470" providerId="ADAL" clId="{DDD48BDE-CD29-4C0E-98CB-E4827B959832}" dt="2021-04-28T01:10:35.922" v="1780"/>
          <ac:spMkLst>
            <pc:docMk/>
            <pc:sldMk cId="797629297" sldId="307"/>
            <ac:spMk id="7" creationId="{B478746C-1B92-4D9E-9B8E-6954103F9C17}"/>
          </ac:spMkLst>
        </pc:spChg>
        <pc:picChg chg="del">
          <ac:chgData name="Chompoonut  Harnrak" userId="c41eb19b-53e6-48b6-9180-4ba73ffac470" providerId="ADAL" clId="{DDD48BDE-CD29-4C0E-98CB-E4827B959832}" dt="2021-04-27T23:48:21.076" v="1438" actId="478"/>
          <ac:picMkLst>
            <pc:docMk/>
            <pc:sldMk cId="797629297" sldId="307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23:48:33.257" v="1443" actId="1076"/>
          <ac:picMkLst>
            <pc:docMk/>
            <pc:sldMk cId="797629297" sldId="307"/>
            <ac:picMk id="6" creationId="{239D5890-EBD6-42FD-9C42-EA7D6B42E4F2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1:10:38.454" v="1781"/>
        <pc:sldMkLst>
          <pc:docMk/>
          <pc:sldMk cId="186615147" sldId="308"/>
        </pc:sldMkLst>
        <pc:spChg chg="add mod">
          <ac:chgData name="Chompoonut  Harnrak" userId="c41eb19b-53e6-48b6-9180-4ba73ffac470" providerId="ADAL" clId="{DDD48BDE-CD29-4C0E-98CB-E4827B959832}" dt="2021-04-28T01:10:38.454" v="1781"/>
          <ac:spMkLst>
            <pc:docMk/>
            <pc:sldMk cId="186615147" sldId="308"/>
            <ac:spMk id="8" creationId="{BC12242A-061C-4416-A338-2C51C5402271}"/>
          </ac:spMkLst>
        </pc:spChg>
        <pc:picChg chg="del">
          <ac:chgData name="Chompoonut  Harnrak" userId="c41eb19b-53e6-48b6-9180-4ba73ffac470" providerId="ADAL" clId="{DDD48BDE-CD29-4C0E-98CB-E4827B959832}" dt="2021-04-27T23:49:23.383" v="1444" actId="478"/>
          <ac:picMkLst>
            <pc:docMk/>
            <pc:sldMk cId="186615147" sldId="308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23:49:52.125" v="1449" actId="1076"/>
          <ac:picMkLst>
            <pc:docMk/>
            <pc:sldMk cId="186615147" sldId="308"/>
            <ac:picMk id="7" creationId="{FBA37650-884B-4578-88AE-95336BA229B9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1:11:06.437" v="1788" actId="1076"/>
        <pc:sldMkLst>
          <pc:docMk/>
          <pc:sldMk cId="2297736913" sldId="309"/>
        </pc:sldMkLst>
        <pc:spChg chg="del">
          <ac:chgData name="Chompoonut  Harnrak" userId="c41eb19b-53e6-48b6-9180-4ba73ffac470" providerId="ADAL" clId="{DDD48BDE-CD29-4C0E-98CB-E4827B959832}" dt="2021-04-27T23:51:07.279" v="1456" actId="478"/>
          <ac:spMkLst>
            <pc:docMk/>
            <pc:sldMk cId="2297736913" sldId="309"/>
            <ac:spMk id="2" creationId="{00000000-0000-0000-0000-000000000000}"/>
          </ac:spMkLst>
        </pc:spChg>
        <pc:spChg chg="del">
          <ac:chgData name="Chompoonut  Harnrak" userId="c41eb19b-53e6-48b6-9180-4ba73ffac470" providerId="ADAL" clId="{DDD48BDE-CD29-4C0E-98CB-E4827B959832}" dt="2021-04-27T23:51:08.928" v="1457" actId="478"/>
          <ac:spMkLst>
            <pc:docMk/>
            <pc:sldMk cId="2297736913" sldId="309"/>
            <ac:spMk id="3" creationId="{00000000-0000-0000-0000-000000000000}"/>
          </ac:spMkLst>
        </pc:spChg>
        <pc:spChg chg="add mod">
          <ac:chgData name="Chompoonut  Harnrak" userId="c41eb19b-53e6-48b6-9180-4ba73ffac470" providerId="ADAL" clId="{DDD48BDE-CD29-4C0E-98CB-E4827B959832}" dt="2021-04-28T01:11:06.437" v="1788" actId="1076"/>
          <ac:spMkLst>
            <pc:docMk/>
            <pc:sldMk cId="2297736913" sldId="309"/>
            <ac:spMk id="10" creationId="{402E51A6-E7FE-4196-9933-0D3523FFC807}"/>
          </ac:spMkLst>
        </pc:spChg>
        <pc:picChg chg="add mod ord">
          <ac:chgData name="Chompoonut  Harnrak" userId="c41eb19b-53e6-48b6-9180-4ba73ffac470" providerId="ADAL" clId="{DDD48BDE-CD29-4C0E-98CB-E4827B959832}" dt="2021-04-27T23:51:04.461" v="1455" actId="167"/>
          <ac:picMkLst>
            <pc:docMk/>
            <pc:sldMk cId="2297736913" sldId="309"/>
            <ac:picMk id="5" creationId="{23969CE9-6C74-421E-9982-C787510FAAEF}"/>
          </ac:picMkLst>
        </pc:picChg>
        <pc:picChg chg="del">
          <ac:chgData name="Chompoonut  Harnrak" userId="c41eb19b-53e6-48b6-9180-4ba73ffac470" providerId="ADAL" clId="{DDD48BDE-CD29-4C0E-98CB-E4827B959832}" dt="2021-04-27T23:50:48.418" v="1450" actId="478"/>
          <ac:picMkLst>
            <pc:docMk/>
            <pc:sldMk cId="2297736913" sldId="309"/>
            <ac:picMk id="8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1:11:34.387" v="1797" actId="478"/>
        <pc:sldMkLst>
          <pc:docMk/>
          <pc:sldMk cId="3230066887" sldId="310"/>
        </pc:sldMkLst>
        <pc:spChg chg="del">
          <ac:chgData name="Chompoonut  Harnrak" userId="c41eb19b-53e6-48b6-9180-4ba73ffac470" providerId="ADAL" clId="{DDD48BDE-CD29-4C0E-98CB-E4827B959832}" dt="2021-04-28T01:11:30.135" v="1796" actId="478"/>
          <ac:spMkLst>
            <pc:docMk/>
            <pc:sldMk cId="3230066887" sldId="310"/>
            <ac:spMk id="2" creationId="{00000000-0000-0000-0000-000000000000}"/>
          </ac:spMkLst>
        </pc:spChg>
        <pc:spChg chg="del">
          <ac:chgData name="Chompoonut  Harnrak" userId="c41eb19b-53e6-48b6-9180-4ba73ffac470" providerId="ADAL" clId="{DDD48BDE-CD29-4C0E-98CB-E4827B959832}" dt="2021-04-28T01:11:34.387" v="1797" actId="478"/>
          <ac:spMkLst>
            <pc:docMk/>
            <pc:sldMk cId="3230066887" sldId="310"/>
            <ac:spMk id="3" creationId="{00000000-0000-0000-0000-000000000000}"/>
          </ac:spMkLst>
        </pc:spChg>
        <pc:spChg chg="add mod">
          <ac:chgData name="Chompoonut  Harnrak" userId="c41eb19b-53e6-48b6-9180-4ba73ffac470" providerId="ADAL" clId="{DDD48BDE-CD29-4C0E-98CB-E4827B959832}" dt="2021-04-28T01:11:10.501" v="1790" actId="20577"/>
          <ac:spMkLst>
            <pc:docMk/>
            <pc:sldMk cId="3230066887" sldId="310"/>
            <ac:spMk id="7" creationId="{AF4B1938-92DA-4A36-80A2-46F02F4A35AA}"/>
          </ac:spMkLst>
        </pc:spChg>
        <pc:picChg chg="del">
          <ac:chgData name="Chompoonut  Harnrak" userId="c41eb19b-53e6-48b6-9180-4ba73ffac470" providerId="ADAL" clId="{DDD48BDE-CD29-4C0E-98CB-E4827B959832}" dt="2021-04-27T23:52:16.881" v="1458" actId="478"/>
          <ac:picMkLst>
            <pc:docMk/>
            <pc:sldMk cId="3230066887" sldId="310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23:52:31.595" v="1462" actId="14100"/>
          <ac:picMkLst>
            <pc:docMk/>
            <pc:sldMk cId="3230066887" sldId="310"/>
            <ac:picMk id="6" creationId="{277CD035-C68B-4FD4-B107-2DE912B79C91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1:11:22.254" v="1795" actId="20577"/>
        <pc:sldMkLst>
          <pc:docMk/>
          <pc:sldMk cId="3864944562" sldId="311"/>
        </pc:sldMkLst>
        <pc:spChg chg="add del mod">
          <ac:chgData name="Chompoonut  Harnrak" userId="c41eb19b-53e6-48b6-9180-4ba73ffac470" providerId="ADAL" clId="{DDD48BDE-CD29-4C0E-98CB-E4827B959832}" dt="2021-04-28T01:11:16.991" v="1791" actId="478"/>
          <ac:spMkLst>
            <pc:docMk/>
            <pc:sldMk cId="3864944562" sldId="311"/>
            <ac:spMk id="4" creationId="{0048D540-AB9D-4241-8773-EC68CDCAC8D3}"/>
          </ac:spMkLst>
        </pc:spChg>
        <pc:spChg chg="add mod">
          <ac:chgData name="Chompoonut  Harnrak" userId="c41eb19b-53e6-48b6-9180-4ba73ffac470" providerId="ADAL" clId="{DDD48BDE-CD29-4C0E-98CB-E4827B959832}" dt="2021-04-28T01:11:22.254" v="1795" actId="20577"/>
          <ac:spMkLst>
            <pc:docMk/>
            <pc:sldMk cId="3864944562" sldId="311"/>
            <ac:spMk id="6" creationId="{9A00EC0E-4B0C-4D36-9399-3CB27F82F872}"/>
          </ac:spMkLst>
        </pc:spChg>
        <pc:picChg chg="add mod">
          <ac:chgData name="Chompoonut  Harnrak" userId="c41eb19b-53e6-48b6-9180-4ba73ffac470" providerId="ADAL" clId="{DDD48BDE-CD29-4C0E-98CB-E4827B959832}" dt="2021-04-27T23:53:20.961" v="1469" actId="1076"/>
          <ac:picMkLst>
            <pc:docMk/>
            <pc:sldMk cId="3864944562" sldId="311"/>
            <ac:picMk id="3" creationId="{23C75714-7032-4B95-93AE-0D6A91F4CD8F}"/>
          </ac:picMkLst>
        </pc:picChg>
        <pc:picChg chg="del">
          <ac:chgData name="Chompoonut  Harnrak" userId="c41eb19b-53e6-48b6-9180-4ba73ffac470" providerId="ADAL" clId="{DDD48BDE-CD29-4C0E-98CB-E4827B959832}" dt="2021-04-27T23:52:50.234" v="1463" actId="478"/>
          <ac:picMkLst>
            <pc:docMk/>
            <pc:sldMk cId="3864944562" sldId="311"/>
            <ac:picMk id="5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14:42.655" v="1636"/>
        <pc:sldMkLst>
          <pc:docMk/>
          <pc:sldMk cId="1284748174" sldId="312"/>
        </pc:sldMkLst>
        <pc:spChg chg="del">
          <ac:chgData name="Chompoonut  Harnrak" userId="c41eb19b-53e6-48b6-9180-4ba73ffac470" providerId="ADAL" clId="{DDD48BDE-CD29-4C0E-98CB-E4827B959832}" dt="2021-04-27T11:36:11.867" v="733" actId="478"/>
          <ac:spMkLst>
            <pc:docMk/>
            <pc:sldMk cId="1284748174" sldId="312"/>
            <ac:spMk id="2" creationId="{00000000-0000-0000-0000-000000000000}"/>
          </ac:spMkLst>
        </pc:spChg>
        <pc:spChg chg="add mod">
          <ac:chgData name="Chompoonut  Harnrak" userId="c41eb19b-53e6-48b6-9180-4ba73ffac470" providerId="ADAL" clId="{DDD48BDE-CD29-4C0E-98CB-E4827B959832}" dt="2021-04-28T00:14:42.655" v="1636"/>
          <ac:spMkLst>
            <pc:docMk/>
            <pc:sldMk cId="1284748174" sldId="312"/>
            <ac:spMk id="7" creationId="{86F05836-250F-4BAE-B8CC-D326BA069369}"/>
          </ac:spMkLst>
        </pc:spChg>
        <pc:picChg chg="add del">
          <ac:chgData name="Chompoonut  Harnrak" userId="c41eb19b-53e6-48b6-9180-4ba73ffac470" providerId="ADAL" clId="{DDD48BDE-CD29-4C0E-98CB-E4827B959832}" dt="2021-04-27T12:33:19.259" v="738" actId="478"/>
          <ac:picMkLst>
            <pc:docMk/>
            <pc:sldMk cId="1284748174" sldId="312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2:33:34.333" v="743" actId="1076"/>
          <ac:picMkLst>
            <pc:docMk/>
            <pc:sldMk cId="1284748174" sldId="312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2:33:27.720" v="741" actId="14100"/>
          <ac:picMkLst>
            <pc:docMk/>
            <pc:sldMk cId="1284748174" sldId="312"/>
            <ac:picMk id="6" creationId="{3500A911-98CE-4D68-8997-D8DBD899590F}"/>
          </ac:picMkLst>
        </pc:picChg>
      </pc:sldChg>
      <pc:sldChg chg="addSp delSp modSp mod">
        <pc:chgData name="Chompoonut  Harnrak" userId="c41eb19b-53e6-48b6-9180-4ba73ffac470" providerId="ADAL" clId="{DDD48BDE-CD29-4C0E-98CB-E4827B959832}" dt="2021-04-28T00:15:24.501" v="1640"/>
        <pc:sldMkLst>
          <pc:docMk/>
          <pc:sldMk cId="1877306724" sldId="313"/>
        </pc:sldMkLst>
        <pc:spChg chg="add mod">
          <ac:chgData name="Chompoonut  Harnrak" userId="c41eb19b-53e6-48b6-9180-4ba73ffac470" providerId="ADAL" clId="{DDD48BDE-CD29-4C0E-98CB-E4827B959832}" dt="2021-04-28T00:15:24.501" v="1640"/>
          <ac:spMkLst>
            <pc:docMk/>
            <pc:sldMk cId="1877306724" sldId="313"/>
            <ac:spMk id="7" creationId="{C9274512-3C23-49C4-9FA4-A4528F188624}"/>
          </ac:spMkLst>
        </pc:spChg>
        <pc:picChg chg="del">
          <ac:chgData name="Chompoonut  Harnrak" userId="c41eb19b-53e6-48b6-9180-4ba73ffac470" providerId="ADAL" clId="{DDD48BDE-CD29-4C0E-98CB-E4827B959832}" dt="2021-04-27T12:35:35.594" v="804" actId="478"/>
          <ac:picMkLst>
            <pc:docMk/>
            <pc:sldMk cId="1877306724" sldId="313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DDD48BDE-CD29-4C0E-98CB-E4827B959832}" dt="2021-04-27T12:36:10.732" v="809" actId="1076"/>
          <ac:picMkLst>
            <pc:docMk/>
            <pc:sldMk cId="1877306724" sldId="313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2:35:58.180" v="807" actId="14100"/>
          <ac:picMkLst>
            <pc:docMk/>
            <pc:sldMk cId="1877306724" sldId="313"/>
            <ac:picMk id="6" creationId="{7981F395-35D0-4177-AB3D-C6CDE07F25ED}"/>
          </ac:picMkLst>
        </pc:picChg>
      </pc:sldChg>
      <pc:sldChg chg="addSp modSp mod">
        <pc:chgData name="Chompoonut  Harnrak" userId="c41eb19b-53e6-48b6-9180-4ba73ffac470" providerId="ADAL" clId="{DDD48BDE-CD29-4C0E-98CB-E4827B959832}" dt="2021-04-28T00:58:14.619" v="1734" actId="1076"/>
        <pc:sldMkLst>
          <pc:docMk/>
          <pc:sldMk cId="2538864073" sldId="314"/>
        </pc:sldMkLst>
        <pc:spChg chg="add mod">
          <ac:chgData name="Chompoonut  Harnrak" userId="c41eb19b-53e6-48b6-9180-4ba73ffac470" providerId="ADAL" clId="{DDD48BDE-CD29-4C0E-98CB-E4827B959832}" dt="2021-04-28T00:58:14.619" v="1734" actId="1076"/>
          <ac:spMkLst>
            <pc:docMk/>
            <pc:sldMk cId="2538864073" sldId="314"/>
            <ac:spMk id="7" creationId="{169F62B8-A772-4673-8F29-ED79C335A57B}"/>
          </ac:spMkLst>
        </pc:spChg>
        <pc:picChg chg="mod modCrop">
          <ac:chgData name="Chompoonut  Harnrak" userId="c41eb19b-53e6-48b6-9180-4ba73ffac470" providerId="ADAL" clId="{DDD48BDE-CD29-4C0E-98CB-E4827B959832}" dt="2021-04-27T13:21:51.351" v="1248" actId="732"/>
          <ac:picMkLst>
            <pc:docMk/>
            <pc:sldMk cId="2538864073" sldId="314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DDD48BDE-CD29-4C0E-98CB-E4827B959832}" dt="2021-04-27T13:22:22.098" v="1252" actId="1076"/>
          <ac:picMkLst>
            <pc:docMk/>
            <pc:sldMk cId="2538864073" sldId="314"/>
            <ac:picMk id="6" creationId="{710D0392-6D8A-4CA3-A0A1-37396186C4A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EA9B3-F865-4AC3-ABC2-FA04C2A99C8E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8317D-7F30-45F4-B4AF-ACB99067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2.marugotoweb.jp/en/topic_and_cando_list/topic1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2.marugotoweb.jp/en/topic_and_cando_list/topic1/" TargetMode="External"/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ea typeface="游ゴシック"/>
              </a:rPr>
              <a:t>〈</a:t>
            </a:r>
            <a:r>
              <a:rPr lang="ja-JP" altLang="en-US" dirty="0">
                <a:ea typeface="游ゴシック"/>
              </a:rPr>
              <a:t>ご案内</a:t>
            </a:r>
            <a:r>
              <a:rPr lang="en-US" altLang="ja-JP" dirty="0">
                <a:ea typeface="游ゴシック"/>
              </a:rPr>
              <a:t>〉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は、日本語教材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 dirty="0">
                <a:ea typeface="游ゴシック"/>
              </a:rPr>
              <a:t>　ミャンマー語に翻訳作成した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ミャンマー語版を基に作成しました。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は、営利</a:t>
            </a:r>
            <a:r>
              <a:rPr lang="en-US" altLang="ja-JP" dirty="0">
                <a:ea typeface="游ゴシック"/>
              </a:rPr>
              <a:t>/</a:t>
            </a:r>
            <a:r>
              <a:rPr lang="ja-JP" altLang="en-US" dirty="0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 dirty="0">
                <a:ea typeface="游ゴシック"/>
              </a:rPr>
              <a:t>JFYG</a:t>
            </a:r>
            <a:r>
              <a:rPr lang="ja-JP" altLang="en-US" dirty="0">
                <a:ea typeface="游ゴシック"/>
              </a:rPr>
              <a:t>のリンクをご利用下い。</a:t>
            </a:r>
            <a:br>
              <a:rPr lang="ja-JP" altLang="en-US" dirty="0">
                <a:ea typeface="游ゴシック"/>
              </a:rPr>
            </a:b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＊シャドーイングは、全スクリプトありと、スクリプトなしの</a:t>
            </a:r>
            <a:r>
              <a:rPr lang="en-US" altLang="ja-JP" dirty="0">
                <a:ea typeface="游ゴシック"/>
              </a:rPr>
              <a:t>2</a:t>
            </a:r>
            <a:r>
              <a:rPr lang="ja-JP" altLang="en-US" dirty="0">
                <a:ea typeface="游ゴシック"/>
              </a:rPr>
              <a:t>枚のみがあります。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イラストの著作権は、それぞれの著作者に帰属しています。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①教材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https://sites.google.com/view/irodori-th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②いらすとや　</a:t>
            </a:r>
            <a:r>
              <a:rPr lang="en-US" altLang="ja-JP" dirty="0">
                <a:ea typeface="游ゴシック"/>
              </a:rPr>
              <a:t>https://www.irasutoya.com/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③イラスト</a:t>
            </a:r>
            <a:r>
              <a:rPr lang="en-US" altLang="ja-JP" dirty="0">
                <a:ea typeface="游ゴシック"/>
              </a:rPr>
              <a:t>AC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https://www.ac-illust.com/</a:t>
            </a:r>
            <a:br>
              <a:rPr lang="en-US" altLang="ja-JP" dirty="0">
                <a:ea typeface="游ゴシック"/>
              </a:rPr>
            </a:br>
            <a:endParaRPr lang="en-US" altLang="ja-JP" dirty="0">
              <a:ea typeface="游ゴシック"/>
            </a:endParaRPr>
          </a:p>
          <a:p>
            <a:r>
              <a:rPr lang="en-US" altLang="ja-JP" dirty="0">
                <a:ea typeface="游ゴシック"/>
              </a:rPr>
              <a:t>【『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（ミャンマー語版）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制作：国際交流基金ヤンゴン日本文化センター</a:t>
            </a:r>
            <a:r>
              <a:rPr lang="en-US" altLang="ja-JP" dirty="0">
                <a:ea typeface="游ゴシック"/>
              </a:rPr>
              <a:t>https://yg.jpf.go.jp/</a:t>
            </a:r>
            <a:r>
              <a:rPr lang="en-US" altLang="ja-JP" dirty="0" err="1">
                <a:ea typeface="游ゴシック"/>
              </a:rPr>
              <a:t>irodori</a:t>
            </a:r>
            <a:r>
              <a:rPr lang="en-US" altLang="ja-JP" dirty="0">
                <a:ea typeface="游ゴシック"/>
              </a:rPr>
              <a:t>/】</a:t>
            </a:r>
            <a:r>
              <a:rPr lang="ja-JP" altLang="en-US" dirty="0">
                <a:ea typeface="游ゴシック"/>
              </a:rPr>
              <a:t>　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参考</a:t>
            </a:r>
            <a:r>
              <a:rPr lang="en-US" altLang="ja-JP" dirty="0"/>
              <a:t>】</a:t>
            </a:r>
          </a:p>
          <a:p>
            <a:r>
              <a:rPr lang="en-US" altLang="ja-JP" dirty="0"/>
              <a:t> </a:t>
            </a:r>
            <a:r>
              <a:rPr lang="ja-JP" altLang="en-US" dirty="0"/>
              <a:t>まるごと初級１－Ａ２</a:t>
            </a:r>
            <a:r>
              <a:rPr lang="en-US" altLang="ja-JP" baseline="0" dirty="0"/>
              <a:t> </a:t>
            </a:r>
            <a:r>
              <a:rPr lang="ja-JP" altLang="en-US" dirty="0"/>
              <a:t>第２課 「しゅみはクラシックを聞くことです」</a:t>
            </a:r>
            <a:br>
              <a:rPr lang="en-US" altLang="ja-JP"/>
            </a:br>
            <a:r>
              <a:rPr lang="en-US" altLang="ja-JP" baseline="0"/>
              <a:t>  </a:t>
            </a:r>
            <a:r>
              <a:rPr lang="en-US">
                <a:hlinkClick r:id="rId3"/>
              </a:rPr>
              <a:t>https://a2.marugotoweb.jp/en/topic_and_cando_list/topic1/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76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270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参考</a:t>
            </a:r>
            <a:r>
              <a:rPr lang="en-US" altLang="ja-JP" dirty="0"/>
              <a:t>】</a:t>
            </a:r>
            <a:br>
              <a:rPr lang="en-US" altLang="ja-JP" dirty="0"/>
            </a:br>
            <a:r>
              <a:rPr lang="en-US" altLang="ja-JP" baseline="0" dirty="0"/>
              <a:t> </a:t>
            </a:r>
            <a:r>
              <a:rPr lang="th-TH" altLang="ja-JP" baseline="0" dirty="0"/>
              <a:t> </a:t>
            </a:r>
            <a:r>
              <a:rPr lang="en-US" altLang="ja-JP" baseline="0" dirty="0"/>
              <a:t>[</a:t>
            </a:r>
            <a:r>
              <a:rPr lang="ja-JP" altLang="en-US" baseline="0" dirty="0"/>
              <a:t>場所</a:t>
            </a:r>
            <a:r>
              <a:rPr lang="en-US" altLang="ja-JP" baseline="0" dirty="0"/>
              <a:t>]</a:t>
            </a:r>
            <a:r>
              <a:rPr lang="ja-JP" altLang="en-US" baseline="0" dirty="0"/>
              <a:t>で：まるごと初級１</a:t>
            </a:r>
            <a:r>
              <a:rPr lang="en-US" altLang="ja-JP" baseline="0" dirty="0"/>
              <a:t> </a:t>
            </a:r>
            <a:r>
              <a:rPr lang="ja-JP" altLang="en-US" baseline="0" dirty="0"/>
              <a:t>第１課「東京にすんでいます」</a:t>
            </a:r>
            <a:endParaRPr lang="en-US" altLang="ja-JP" baseline="0" dirty="0"/>
          </a:p>
          <a:p>
            <a:r>
              <a:rPr lang="en-US" baseline="0" dirty="0"/>
              <a:t>  </a:t>
            </a:r>
            <a:r>
              <a:rPr lang="en-US" dirty="0">
                <a:hlinkClick r:id="rId3"/>
              </a:rPr>
              <a:t>https://a2.marugotoweb.jp/en/topic_and_cando_list/topic1/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211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261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tmp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tmp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tmp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tmp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4a"/><Relationship Id="rId13" Type="http://schemas.microsoft.com/office/2007/relationships/media" Target="../media/media9.m4a"/><Relationship Id="rId18" Type="http://schemas.openxmlformats.org/officeDocument/2006/relationships/image" Target="../media/image11.png"/><Relationship Id="rId3" Type="http://schemas.microsoft.com/office/2007/relationships/media" Target="../media/media4.m4a"/><Relationship Id="rId7" Type="http://schemas.microsoft.com/office/2007/relationships/media" Target="../media/media6.m4a"/><Relationship Id="rId12" Type="http://schemas.openxmlformats.org/officeDocument/2006/relationships/audio" Target="../media/media8.m4a"/><Relationship Id="rId17" Type="http://schemas.openxmlformats.org/officeDocument/2006/relationships/image" Target="../media/image13.png"/><Relationship Id="rId2" Type="http://schemas.openxmlformats.org/officeDocument/2006/relationships/audio" Target="../media/media3.m4a"/><Relationship Id="rId16" Type="http://schemas.openxmlformats.org/officeDocument/2006/relationships/image" Target="../media/image12.png"/><Relationship Id="rId20" Type="http://schemas.openxmlformats.org/officeDocument/2006/relationships/image" Target="../media/image7.png"/><Relationship Id="rId1" Type="http://schemas.microsoft.com/office/2007/relationships/media" Target="../media/media3.m4a"/><Relationship Id="rId6" Type="http://schemas.openxmlformats.org/officeDocument/2006/relationships/audio" Target="../media/media5.m4a"/><Relationship Id="rId11" Type="http://schemas.microsoft.com/office/2007/relationships/media" Target="../media/media8.m4a"/><Relationship Id="rId5" Type="http://schemas.microsoft.com/office/2007/relationships/media" Target="../media/media5.m4a"/><Relationship Id="rId15" Type="http://schemas.openxmlformats.org/officeDocument/2006/relationships/slideLayout" Target="../slideLayouts/slideLayout2.xml"/><Relationship Id="rId10" Type="http://schemas.openxmlformats.org/officeDocument/2006/relationships/audio" Target="../media/media7.m4a"/><Relationship Id="rId19" Type="http://schemas.openxmlformats.org/officeDocument/2006/relationships/image" Target="../media/image14.png"/><Relationship Id="rId4" Type="http://schemas.openxmlformats.org/officeDocument/2006/relationships/audio" Target="../media/media4.m4a"/><Relationship Id="rId9" Type="http://schemas.microsoft.com/office/2007/relationships/media" Target="../media/media7.m4a"/><Relationship Id="rId14" Type="http://schemas.openxmlformats.org/officeDocument/2006/relationships/audio" Target="../media/media9.m4a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m4a"/><Relationship Id="rId13" Type="http://schemas.microsoft.com/office/2007/relationships/media" Target="../media/media9.m4a"/><Relationship Id="rId18" Type="http://schemas.openxmlformats.org/officeDocument/2006/relationships/image" Target="../media/image11.png"/><Relationship Id="rId3" Type="http://schemas.microsoft.com/office/2007/relationships/media" Target="../media/media4.m4a"/><Relationship Id="rId7" Type="http://schemas.microsoft.com/office/2007/relationships/media" Target="../media/media5.m4a"/><Relationship Id="rId12" Type="http://schemas.openxmlformats.org/officeDocument/2006/relationships/audio" Target="../media/media8.m4a"/><Relationship Id="rId17" Type="http://schemas.openxmlformats.org/officeDocument/2006/relationships/image" Target="../media/image13.png"/><Relationship Id="rId2" Type="http://schemas.openxmlformats.org/officeDocument/2006/relationships/audio" Target="../media/media3.m4a"/><Relationship Id="rId16" Type="http://schemas.openxmlformats.org/officeDocument/2006/relationships/image" Target="../media/image12.png"/><Relationship Id="rId20" Type="http://schemas.openxmlformats.org/officeDocument/2006/relationships/image" Target="../media/image7.png"/><Relationship Id="rId1" Type="http://schemas.microsoft.com/office/2007/relationships/media" Target="../media/media3.m4a"/><Relationship Id="rId6" Type="http://schemas.openxmlformats.org/officeDocument/2006/relationships/audio" Target="../media/media6.m4a"/><Relationship Id="rId11" Type="http://schemas.microsoft.com/office/2007/relationships/media" Target="../media/media8.m4a"/><Relationship Id="rId5" Type="http://schemas.microsoft.com/office/2007/relationships/media" Target="../media/media6.m4a"/><Relationship Id="rId15" Type="http://schemas.openxmlformats.org/officeDocument/2006/relationships/slideLayout" Target="../slideLayouts/slideLayout2.xml"/><Relationship Id="rId10" Type="http://schemas.openxmlformats.org/officeDocument/2006/relationships/audio" Target="../media/media7.m4a"/><Relationship Id="rId19" Type="http://schemas.openxmlformats.org/officeDocument/2006/relationships/image" Target="../media/image14.png"/><Relationship Id="rId4" Type="http://schemas.openxmlformats.org/officeDocument/2006/relationships/audio" Target="../media/media4.m4a"/><Relationship Id="rId9" Type="http://schemas.microsoft.com/office/2007/relationships/media" Target="../media/media7.m4a"/><Relationship Id="rId14" Type="http://schemas.openxmlformats.org/officeDocument/2006/relationships/audio" Target="../media/media9.m4a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4a"/><Relationship Id="rId13" Type="http://schemas.microsoft.com/office/2007/relationships/media" Target="../media/media9.m4a"/><Relationship Id="rId18" Type="http://schemas.openxmlformats.org/officeDocument/2006/relationships/image" Target="../media/image16.png"/><Relationship Id="rId3" Type="http://schemas.microsoft.com/office/2007/relationships/media" Target="../media/media4.m4a"/><Relationship Id="rId7" Type="http://schemas.microsoft.com/office/2007/relationships/media" Target="../media/media6.m4a"/><Relationship Id="rId12" Type="http://schemas.openxmlformats.org/officeDocument/2006/relationships/audio" Target="../media/media8.m4a"/><Relationship Id="rId17" Type="http://schemas.openxmlformats.org/officeDocument/2006/relationships/image" Target="../media/image15.png"/><Relationship Id="rId2" Type="http://schemas.openxmlformats.org/officeDocument/2006/relationships/audio" Target="../media/media3.m4a"/><Relationship Id="rId16" Type="http://schemas.openxmlformats.org/officeDocument/2006/relationships/image" Target="../media/image7.png"/><Relationship Id="rId1" Type="http://schemas.microsoft.com/office/2007/relationships/media" Target="../media/media3.m4a"/><Relationship Id="rId6" Type="http://schemas.openxmlformats.org/officeDocument/2006/relationships/audio" Target="../media/media5.m4a"/><Relationship Id="rId11" Type="http://schemas.microsoft.com/office/2007/relationships/media" Target="../media/media8.m4a"/><Relationship Id="rId5" Type="http://schemas.microsoft.com/office/2007/relationships/media" Target="../media/media5.m4a"/><Relationship Id="rId15" Type="http://schemas.openxmlformats.org/officeDocument/2006/relationships/slideLayout" Target="../slideLayouts/slideLayout2.xml"/><Relationship Id="rId10" Type="http://schemas.openxmlformats.org/officeDocument/2006/relationships/audio" Target="../media/media7.m4a"/><Relationship Id="rId19" Type="http://schemas.openxmlformats.org/officeDocument/2006/relationships/image" Target="../media/image17.png"/><Relationship Id="rId4" Type="http://schemas.openxmlformats.org/officeDocument/2006/relationships/audio" Target="../media/media4.m4a"/><Relationship Id="rId9" Type="http://schemas.microsoft.com/office/2007/relationships/media" Target="../media/media7.m4a"/><Relationship Id="rId14" Type="http://schemas.openxmlformats.org/officeDocument/2006/relationships/audio" Target="../media/media9.m4a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tm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tmp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4a"/><Relationship Id="rId13" Type="http://schemas.microsoft.com/office/2007/relationships/media" Target="../media/media9.m4a"/><Relationship Id="rId18" Type="http://schemas.openxmlformats.org/officeDocument/2006/relationships/image" Target="../media/image29.png"/><Relationship Id="rId3" Type="http://schemas.microsoft.com/office/2007/relationships/media" Target="../media/media4.m4a"/><Relationship Id="rId7" Type="http://schemas.microsoft.com/office/2007/relationships/media" Target="../media/media6.m4a"/><Relationship Id="rId12" Type="http://schemas.openxmlformats.org/officeDocument/2006/relationships/audio" Target="../media/media8.m4a"/><Relationship Id="rId17" Type="http://schemas.openxmlformats.org/officeDocument/2006/relationships/image" Target="../media/image15.png"/><Relationship Id="rId2" Type="http://schemas.openxmlformats.org/officeDocument/2006/relationships/audio" Target="../media/media3.m4a"/><Relationship Id="rId16" Type="http://schemas.openxmlformats.org/officeDocument/2006/relationships/image" Target="../media/image7.png"/><Relationship Id="rId1" Type="http://schemas.microsoft.com/office/2007/relationships/media" Target="../media/media3.m4a"/><Relationship Id="rId6" Type="http://schemas.openxmlformats.org/officeDocument/2006/relationships/audio" Target="../media/media5.m4a"/><Relationship Id="rId11" Type="http://schemas.microsoft.com/office/2007/relationships/media" Target="../media/media8.m4a"/><Relationship Id="rId5" Type="http://schemas.microsoft.com/office/2007/relationships/media" Target="../media/media5.m4a"/><Relationship Id="rId15" Type="http://schemas.openxmlformats.org/officeDocument/2006/relationships/slideLayout" Target="../slideLayouts/slideLayout2.xml"/><Relationship Id="rId10" Type="http://schemas.openxmlformats.org/officeDocument/2006/relationships/audio" Target="../media/media7.m4a"/><Relationship Id="rId4" Type="http://schemas.openxmlformats.org/officeDocument/2006/relationships/audio" Target="../media/media4.m4a"/><Relationship Id="rId9" Type="http://schemas.microsoft.com/office/2007/relationships/media" Target="../media/media7.m4a"/><Relationship Id="rId14" Type="http://schemas.openxmlformats.org/officeDocument/2006/relationships/audio" Target="../media/media9.m4a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media" Target="../media/media12.mp3"/><Relationship Id="rId7" Type="http://schemas.openxmlformats.org/officeDocument/2006/relationships/image" Target="../media/image31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2.mp3"/><Relationship Id="rId9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12.mp3"/><Relationship Id="rId7" Type="http://schemas.openxmlformats.org/officeDocument/2006/relationships/image" Target="../media/image31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2.mp3"/><Relationship Id="rId9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12.mp3"/><Relationship Id="rId7" Type="http://schemas.openxmlformats.org/officeDocument/2006/relationships/image" Target="../media/image31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2.mp3"/><Relationship Id="rId9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tm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tm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7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7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3.mp3"/><Relationship Id="rId1" Type="http://schemas.openxmlformats.org/officeDocument/2006/relationships/audio" Target="NULL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45.tm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3.mp3"/><Relationship Id="rId1" Type="http://schemas.openxmlformats.org/officeDocument/2006/relationships/audio" Target="NULL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3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48.png"/><Relationship Id="rId4" Type="http://schemas.openxmlformats.org/officeDocument/2006/relationships/image" Target="../media/image47.tm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7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53.png"/><Relationship Id="rId5" Type="http://schemas.openxmlformats.org/officeDocument/2006/relationships/image" Target="../media/image54.png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7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microsoft.com/office/2007/relationships/media" Target="../media/media16.mp3"/><Relationship Id="rId7" Type="http://schemas.openxmlformats.org/officeDocument/2006/relationships/image" Target="../media/image65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6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6.mp3"/><Relationship Id="rId9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microsoft.com/office/2007/relationships/media" Target="../media/media16.mp3"/><Relationship Id="rId7" Type="http://schemas.openxmlformats.org/officeDocument/2006/relationships/image" Target="../media/image65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6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6.mp3"/><Relationship Id="rId9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microsoft.com/office/2007/relationships/media" Target="../media/media16.mp3"/><Relationship Id="rId7" Type="http://schemas.openxmlformats.org/officeDocument/2006/relationships/image" Target="../media/image65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6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6.mp3"/><Relationship Id="rId9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7.png"/><Relationship Id="rId4" Type="http://schemas.openxmlformats.org/officeDocument/2006/relationships/image" Target="../media/image8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8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9A5C5AA-29DE-40EC-B4DD-C7554D8291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856" b="7579"/>
          <a:stretch/>
        </p:blipFill>
        <p:spPr>
          <a:xfrm>
            <a:off x="0" y="-304801"/>
            <a:ext cx="12192000" cy="4317583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1084004" y="-304801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1L2-1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9FE40C-6FA6-4EA3-BD89-1BB9F2ACB1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395" y="2721429"/>
            <a:ext cx="5908007" cy="112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3520546-5846-453D-9173-85AB9B31EC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37" y="-82221"/>
            <a:ext cx="12198337" cy="2519626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0BDB3E06-B7A2-49FE-B27A-62A232B60FA2}"/>
              </a:ext>
            </a:extLst>
          </p:cNvPr>
          <p:cNvSpPr txBox="1"/>
          <p:nvPr/>
        </p:nvSpPr>
        <p:spPr>
          <a:xfrm>
            <a:off x="11084004" y="-5443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1L2-1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792E27-E5C2-4000-BB51-07F7B3375B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4118" y="1430065"/>
            <a:ext cx="8784377" cy="88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777C118F-88F1-4141-9463-AEB92D4DBB7D}"/>
              </a:ext>
            </a:extLst>
          </p:cNvPr>
          <p:cNvSpPr txBox="1"/>
          <p:nvPr/>
        </p:nvSpPr>
        <p:spPr>
          <a:xfrm>
            <a:off x="11086710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1L2-1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C2EA0C-81F8-4E62-8CC2-510CEEF3B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3" y="0"/>
            <a:ext cx="3315163" cy="8478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0014DE-A373-4181-B784-4FD350CBAB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1224" y="13447"/>
            <a:ext cx="4376057" cy="845792"/>
          </a:xfrm>
          <a:prstGeom prst="rect">
            <a:avLst/>
          </a:prstGeom>
        </p:spPr>
      </p:pic>
      <p:pic>
        <p:nvPicPr>
          <p:cNvPr id="6" name="Y_[02-01]_kotob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57281" y="80973"/>
            <a:ext cx="503802" cy="50380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E0CBCFD-362A-47A3-8734-7A53C3DEE4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538" y="1283160"/>
            <a:ext cx="9303461" cy="554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3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777C118F-88F1-4141-9463-AEB92D4DBB7D}"/>
              </a:ext>
            </a:extLst>
          </p:cNvPr>
          <p:cNvSpPr txBox="1"/>
          <p:nvPr/>
        </p:nvSpPr>
        <p:spPr>
          <a:xfrm>
            <a:off x="11086710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1L2-1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6EFAE5-E549-494C-87D6-720402595A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073"/>
            <a:ext cx="3315163" cy="8478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F9B029-C0CE-447C-A3ED-6F85AACE9A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04237"/>
            <a:ext cx="3635830" cy="751064"/>
          </a:xfrm>
          <a:prstGeom prst="rect">
            <a:avLst/>
          </a:prstGeom>
        </p:spPr>
      </p:pic>
      <p:pic>
        <p:nvPicPr>
          <p:cNvPr id="6" name="Y_[02-01]_kotob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57943" y="824264"/>
            <a:ext cx="503802" cy="50380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E0CBCFD-362A-47A3-8734-7A53C3DEE4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538" y="1283160"/>
            <a:ext cx="9303461" cy="554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79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777C118F-88F1-4141-9463-AEB92D4DBB7D}"/>
              </a:ext>
            </a:extLst>
          </p:cNvPr>
          <p:cNvSpPr txBox="1"/>
          <p:nvPr/>
        </p:nvSpPr>
        <p:spPr>
          <a:xfrm>
            <a:off x="11086710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1L2-1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5E5F63-7286-42B8-BD54-0E963C7A4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073"/>
            <a:ext cx="3315163" cy="8478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5951C0-D7A1-4A24-AA74-558FC1636E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47703"/>
            <a:ext cx="4016830" cy="630090"/>
          </a:xfrm>
          <a:prstGeom prst="rect">
            <a:avLst/>
          </a:prstGeom>
        </p:spPr>
      </p:pic>
      <p:pic>
        <p:nvPicPr>
          <p:cNvPr id="10" name="Y_[02-02]_kotoba2">
            <a:hlinkClick r:id="" action="ppaction://media"/>
            <a:extLst>
              <a:ext uri="{FF2B5EF4-FFF2-40B4-BE49-F238E27FC236}">
                <a16:creationId xmlns:a16="http://schemas.microsoft.com/office/drawing/2014/main" id="{EDEAC692-8F0F-4073-AFC0-7D66ED120A52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75609" y="810320"/>
            <a:ext cx="503802" cy="503802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E0CBCFD-362A-47A3-8734-7A53C3DEE4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539" y="1299267"/>
            <a:ext cx="9303461" cy="554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31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06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777C118F-88F1-4141-9463-AEB92D4DBB7D}"/>
              </a:ext>
            </a:extLst>
          </p:cNvPr>
          <p:cNvSpPr txBox="1"/>
          <p:nvPr/>
        </p:nvSpPr>
        <p:spPr>
          <a:xfrm>
            <a:off x="11086710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1L2-1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4EB48ED-1FDA-47AA-8026-134B99822C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072"/>
            <a:ext cx="3315163" cy="84784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70EABAD-A880-442C-885F-F6BDF3A5CF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847703"/>
            <a:ext cx="4016830" cy="63009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F5A6C54-F9FD-492D-9B4B-1CE7D06628BF}"/>
              </a:ext>
            </a:extLst>
          </p:cNvPr>
          <p:cNvGrpSpPr/>
          <p:nvPr/>
        </p:nvGrpSpPr>
        <p:grpSpPr>
          <a:xfrm>
            <a:off x="2725906" y="1291406"/>
            <a:ext cx="9466094" cy="5549660"/>
            <a:chOff x="2725905" y="1283160"/>
            <a:chExt cx="9466094" cy="5549660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AE0CBCFD-362A-47A3-8734-7A53C3DEE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8538" y="1283160"/>
              <a:ext cx="9303461" cy="5549660"/>
            </a:xfrm>
            <a:prstGeom prst="rect">
              <a:avLst/>
            </a:prstGeom>
          </p:spPr>
        </p:pic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B95DC7A0-7F83-4C33-ABF9-006D155FDC0B}"/>
                </a:ext>
              </a:extLst>
            </p:cNvPr>
            <p:cNvSpPr txBox="1"/>
            <p:nvPr/>
          </p:nvSpPr>
          <p:spPr>
            <a:xfrm>
              <a:off x="5081650" y="1973275"/>
              <a:ext cx="5966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①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F694974B-6FEC-4B04-A9C9-BFF7044F2A79}"/>
                </a:ext>
              </a:extLst>
            </p:cNvPr>
            <p:cNvSpPr txBox="1"/>
            <p:nvPr/>
          </p:nvSpPr>
          <p:spPr>
            <a:xfrm>
              <a:off x="2759982" y="3706907"/>
              <a:ext cx="5966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③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CB3936C4-3D54-497E-9750-C289B8C3B837}"/>
                </a:ext>
              </a:extLst>
            </p:cNvPr>
            <p:cNvSpPr txBox="1"/>
            <p:nvPr/>
          </p:nvSpPr>
          <p:spPr>
            <a:xfrm>
              <a:off x="9744441" y="1989061"/>
              <a:ext cx="5966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⑤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BDB5E092-1BA6-492C-9B5D-C411A0F14153}"/>
                </a:ext>
              </a:extLst>
            </p:cNvPr>
            <p:cNvSpPr txBox="1"/>
            <p:nvPr/>
          </p:nvSpPr>
          <p:spPr>
            <a:xfrm>
              <a:off x="9744441" y="3706907"/>
              <a:ext cx="5966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⑥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76CCB38D-A946-4354-A550-916A4215090E}"/>
                </a:ext>
              </a:extLst>
            </p:cNvPr>
            <p:cNvSpPr txBox="1"/>
            <p:nvPr/>
          </p:nvSpPr>
          <p:spPr>
            <a:xfrm>
              <a:off x="5081650" y="5520953"/>
              <a:ext cx="5966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⑦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0DFF6443-C4F7-4B31-9040-3FF0A1365E41}"/>
                </a:ext>
              </a:extLst>
            </p:cNvPr>
            <p:cNvSpPr txBox="1"/>
            <p:nvPr/>
          </p:nvSpPr>
          <p:spPr>
            <a:xfrm>
              <a:off x="7407418" y="3765602"/>
              <a:ext cx="5966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⑧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45E3184A-D09E-4B6B-8001-7223E6A106EF}"/>
                </a:ext>
              </a:extLst>
            </p:cNvPr>
            <p:cNvSpPr txBox="1"/>
            <p:nvPr/>
          </p:nvSpPr>
          <p:spPr>
            <a:xfrm>
              <a:off x="2734335" y="1979760"/>
              <a:ext cx="5966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⑨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A5E4E10B-26C4-4FFF-A015-4487615C4348}"/>
                </a:ext>
              </a:extLst>
            </p:cNvPr>
            <p:cNvSpPr txBox="1"/>
            <p:nvPr/>
          </p:nvSpPr>
          <p:spPr>
            <a:xfrm>
              <a:off x="2725905" y="5440058"/>
              <a:ext cx="5966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②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52938BB4-5406-492B-8748-7CA5E1702F99}"/>
                </a:ext>
              </a:extLst>
            </p:cNvPr>
            <p:cNvSpPr txBox="1"/>
            <p:nvPr/>
          </p:nvSpPr>
          <p:spPr>
            <a:xfrm>
              <a:off x="5379965" y="3694440"/>
              <a:ext cx="5966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④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26749D1-8960-432B-8303-71057E60F466}"/>
                </a:ext>
              </a:extLst>
            </p:cNvPr>
            <p:cNvSpPr txBox="1"/>
            <p:nvPr/>
          </p:nvSpPr>
          <p:spPr>
            <a:xfrm>
              <a:off x="7428965" y="1989061"/>
              <a:ext cx="5966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⑩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6FDF2E1C-2473-46BC-9924-4070577177CF}"/>
                </a:ext>
              </a:extLst>
            </p:cNvPr>
            <p:cNvSpPr txBox="1"/>
            <p:nvPr/>
          </p:nvSpPr>
          <p:spPr>
            <a:xfrm>
              <a:off x="7402360" y="5455156"/>
              <a:ext cx="5966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⑪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F53F117-78B8-4E2F-AFC2-E94A4D85EDE5}"/>
                </a:ext>
              </a:extLst>
            </p:cNvPr>
            <p:cNvSpPr txBox="1"/>
            <p:nvPr/>
          </p:nvSpPr>
          <p:spPr>
            <a:xfrm>
              <a:off x="9723070" y="5457283"/>
              <a:ext cx="5966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⑫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10" name="Y_[02-02]_kotoba2">
            <a:hlinkClick r:id="" action="ppaction://media"/>
            <a:extLst>
              <a:ext uri="{FF2B5EF4-FFF2-40B4-BE49-F238E27FC236}">
                <a16:creationId xmlns:a16="http://schemas.microsoft.com/office/drawing/2014/main" id="{EDEAC692-8F0F-4073-AFC0-7D66ED120A52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024221" y="839630"/>
            <a:ext cx="503802" cy="503802"/>
          </a:xfr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EC9C435-F01F-4E2D-8F8C-CC4989ADFA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8713" y="-74128"/>
            <a:ext cx="4646884" cy="83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761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06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9281" y="4054094"/>
            <a:ext cx="11087070" cy="2615841"/>
          </a:xfrm>
          <a:prstGeom prst="rect">
            <a:avLst/>
          </a:prstGeom>
        </p:spPr>
      </p:pic>
      <p:sp>
        <p:nvSpPr>
          <p:cNvPr id="13" name="TextBox 5">
            <a:extLst>
              <a:ext uri="{FF2B5EF4-FFF2-40B4-BE49-F238E27FC236}">
                <a16:creationId xmlns:a16="http://schemas.microsoft.com/office/drawing/2014/main" id="{6B02E400-B086-436F-B586-A214C349DE5C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1L2-2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29E2F6-D4E6-4E69-BDBE-FF8FF6DD79D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-10883"/>
            <a:ext cx="3439005" cy="8097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CAADC9-7F72-4FF7-8333-D6C5FE6DFDB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378712" y="12958"/>
            <a:ext cx="4894431" cy="8838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A1FA8A-6E37-462C-8C52-095390F92E5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1073716"/>
            <a:ext cx="12028714" cy="2273584"/>
          </a:xfrm>
          <a:prstGeom prst="rect">
            <a:avLst/>
          </a:prstGeom>
        </p:spPr>
      </p:pic>
      <p:pic>
        <p:nvPicPr>
          <p:cNvPr id="18" name="Y_[02-03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664658" y="2136499"/>
            <a:ext cx="455085" cy="455085"/>
          </a:xfrm>
          <a:prstGeom prst="rect">
            <a:avLst/>
          </a:prstGeom>
        </p:spPr>
      </p:pic>
      <p:pic>
        <p:nvPicPr>
          <p:cNvPr id="19" name="Y_[02-04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2362340" y="2144651"/>
            <a:ext cx="451209" cy="451209"/>
          </a:xfrm>
          <a:prstGeom prst="rect">
            <a:avLst/>
          </a:prstGeom>
        </p:spPr>
      </p:pic>
      <p:pic>
        <p:nvPicPr>
          <p:cNvPr id="20" name="Y_[02-05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056146" y="2153157"/>
            <a:ext cx="438427" cy="438427"/>
          </a:xfrm>
          <a:prstGeom prst="rect">
            <a:avLst/>
          </a:prstGeom>
        </p:spPr>
      </p:pic>
      <p:pic>
        <p:nvPicPr>
          <p:cNvPr id="21" name="Y_[02-06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737170" y="2153157"/>
            <a:ext cx="438427" cy="438427"/>
          </a:xfrm>
          <a:prstGeom prst="rect">
            <a:avLst/>
          </a:prstGeom>
        </p:spPr>
      </p:pic>
      <p:pic>
        <p:nvPicPr>
          <p:cNvPr id="22" name="Y_[02-07]_kiku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7418194" y="2183219"/>
            <a:ext cx="438427" cy="438427"/>
          </a:xfrm>
          <a:prstGeom prst="rect">
            <a:avLst/>
          </a:prstGeom>
        </p:spPr>
      </p:pic>
      <p:pic>
        <p:nvPicPr>
          <p:cNvPr id="24" name="Y_[02-08]_kiku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9099218" y="2189704"/>
            <a:ext cx="438427" cy="438427"/>
          </a:xfrm>
          <a:prstGeom prst="rect">
            <a:avLst/>
          </a:prstGeom>
        </p:spPr>
      </p:pic>
      <p:pic>
        <p:nvPicPr>
          <p:cNvPr id="25" name="Y_[02-09]_kiku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0793024" y="2193127"/>
            <a:ext cx="438427" cy="43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80679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13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2465" y="3988776"/>
            <a:ext cx="11087070" cy="2615841"/>
          </a:xfrm>
          <a:prstGeom prst="rect">
            <a:avLst/>
          </a:prstGeom>
        </p:spPr>
      </p:pic>
      <p:sp>
        <p:nvSpPr>
          <p:cNvPr id="13" name="TextBox 5">
            <a:extLst>
              <a:ext uri="{FF2B5EF4-FFF2-40B4-BE49-F238E27FC236}">
                <a16:creationId xmlns:a16="http://schemas.microsoft.com/office/drawing/2014/main" id="{6B02E400-B086-436F-B586-A214C349DE5C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1L2-2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B03FE6B8-C5B5-488A-843F-F9D8D5CE0CE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-2"/>
            <a:ext cx="3439005" cy="80973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408666E-D324-424E-9FDE-5E4113D55F9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378712" y="12958"/>
            <a:ext cx="4894431" cy="88387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D211B39-1877-45F7-852D-E2A096FF47F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1643" y="1080125"/>
            <a:ext cx="12028714" cy="2273584"/>
          </a:xfrm>
          <a:prstGeom prst="rect">
            <a:avLst/>
          </a:prstGeom>
        </p:spPr>
      </p:pic>
      <p:pic>
        <p:nvPicPr>
          <p:cNvPr id="18" name="Y_[02-03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762632" y="2136499"/>
            <a:ext cx="455085" cy="455085"/>
          </a:xfrm>
          <a:prstGeom prst="rect">
            <a:avLst/>
          </a:prstGeom>
        </p:spPr>
      </p:pic>
      <p:pic>
        <p:nvPicPr>
          <p:cNvPr id="19" name="Y_[02-04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2405884" y="2144651"/>
            <a:ext cx="451209" cy="451209"/>
          </a:xfrm>
          <a:prstGeom prst="rect">
            <a:avLst/>
          </a:prstGeom>
        </p:spPr>
      </p:pic>
      <p:pic>
        <p:nvPicPr>
          <p:cNvPr id="21" name="Y_[02-06]_kiku4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737170" y="2153157"/>
            <a:ext cx="438427" cy="438427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E5D9A28-A83C-4D5F-9DB9-EBAE4E6E13B8}"/>
              </a:ext>
            </a:extLst>
          </p:cNvPr>
          <p:cNvGrpSpPr/>
          <p:nvPr/>
        </p:nvGrpSpPr>
        <p:grpSpPr>
          <a:xfrm>
            <a:off x="635637" y="2634306"/>
            <a:ext cx="10920726" cy="566275"/>
            <a:chOff x="635637" y="2634306"/>
            <a:chExt cx="10920726" cy="566275"/>
          </a:xfrm>
        </p:grpSpPr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4DBB6370-DAFC-4356-8635-2704461885AA}"/>
                </a:ext>
              </a:extLst>
            </p:cNvPr>
            <p:cNvSpPr txBox="1"/>
            <p:nvPr/>
          </p:nvSpPr>
          <p:spPr>
            <a:xfrm>
              <a:off x="2343378" y="2677361"/>
              <a:ext cx="9403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k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D710D5F-8883-42DF-B2C2-B0B9B7383629}"/>
                </a:ext>
              </a:extLst>
            </p:cNvPr>
            <p:cNvSpPr txBox="1"/>
            <p:nvPr/>
          </p:nvSpPr>
          <p:spPr>
            <a:xfrm>
              <a:off x="4275359" y="2669888"/>
              <a:ext cx="4384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i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02AAE092-D30C-4604-839A-9E034C786A55}"/>
                </a:ext>
              </a:extLst>
            </p:cNvPr>
            <p:cNvSpPr txBox="1"/>
            <p:nvPr/>
          </p:nvSpPr>
          <p:spPr>
            <a:xfrm>
              <a:off x="5705426" y="2677361"/>
              <a:ext cx="9403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h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4C7F65EC-3CEC-4C1E-A96F-C18E0FFC3319}"/>
                </a:ext>
              </a:extLst>
            </p:cNvPr>
            <p:cNvSpPr txBox="1"/>
            <p:nvPr/>
          </p:nvSpPr>
          <p:spPr>
            <a:xfrm>
              <a:off x="7637407" y="2634306"/>
              <a:ext cx="4384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g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07DEBAAF-39B7-4A37-90D8-10B64C9E373E}"/>
                </a:ext>
              </a:extLst>
            </p:cNvPr>
            <p:cNvSpPr txBox="1"/>
            <p:nvPr/>
          </p:nvSpPr>
          <p:spPr>
            <a:xfrm>
              <a:off x="9377671" y="2636646"/>
              <a:ext cx="4384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j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886C7F7A-AF83-4653-92FB-5424E406176E}"/>
                </a:ext>
              </a:extLst>
            </p:cNvPr>
            <p:cNvSpPr txBox="1"/>
            <p:nvPr/>
          </p:nvSpPr>
          <p:spPr>
            <a:xfrm>
              <a:off x="11117935" y="2676252"/>
              <a:ext cx="4384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l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CC024A9-FE8C-4124-B67C-5EAC3DF88368}"/>
                </a:ext>
              </a:extLst>
            </p:cNvPr>
            <p:cNvSpPr txBox="1"/>
            <p:nvPr/>
          </p:nvSpPr>
          <p:spPr>
            <a:xfrm>
              <a:off x="635637" y="2662682"/>
              <a:ext cx="9403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20" name="Y_[02-05]_kiku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056146" y="2153157"/>
            <a:ext cx="438427" cy="438427"/>
          </a:xfrm>
          <a:prstGeom prst="rect">
            <a:avLst/>
          </a:prstGeom>
        </p:spPr>
      </p:pic>
      <p:pic>
        <p:nvPicPr>
          <p:cNvPr id="22" name="Y_[02-07]_kiku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7418194" y="2183219"/>
            <a:ext cx="438427" cy="438427"/>
          </a:xfrm>
          <a:prstGeom prst="rect">
            <a:avLst/>
          </a:prstGeom>
        </p:spPr>
      </p:pic>
      <p:pic>
        <p:nvPicPr>
          <p:cNvPr id="24" name="Y_[02-08]_kiku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9099218" y="2189704"/>
            <a:ext cx="438427" cy="438427"/>
          </a:xfrm>
          <a:prstGeom prst="rect">
            <a:avLst/>
          </a:prstGeom>
        </p:spPr>
      </p:pic>
      <p:pic>
        <p:nvPicPr>
          <p:cNvPr id="25" name="Y_[02-09]_kiku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0793024" y="2193127"/>
            <a:ext cx="438427" cy="43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57888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13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Y_[02-03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7976" y="2940467"/>
            <a:ext cx="455085" cy="455085"/>
          </a:xfrm>
          <a:prstGeom prst="rect">
            <a:avLst/>
          </a:prstGeom>
        </p:spPr>
      </p:pic>
      <p:pic>
        <p:nvPicPr>
          <p:cNvPr id="8" name="Y_[02-04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645985" y="2914563"/>
            <a:ext cx="482588" cy="482588"/>
          </a:xfrm>
          <a:prstGeom prst="rect">
            <a:avLst/>
          </a:prstGeom>
        </p:spPr>
      </p:pic>
      <p:pic>
        <p:nvPicPr>
          <p:cNvPr id="9" name="Y_[02-05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368473" y="2961579"/>
            <a:ext cx="438427" cy="438427"/>
          </a:xfrm>
          <a:prstGeom prst="rect">
            <a:avLst/>
          </a:prstGeom>
        </p:spPr>
      </p:pic>
      <p:pic>
        <p:nvPicPr>
          <p:cNvPr id="10" name="Y_[02-06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061425" y="2955824"/>
            <a:ext cx="438427" cy="438427"/>
          </a:xfrm>
          <a:prstGeom prst="rect">
            <a:avLst/>
          </a:prstGeom>
        </p:spPr>
      </p:pic>
      <p:pic>
        <p:nvPicPr>
          <p:cNvPr id="11" name="Y_[02-07]_kiku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811136" y="2948172"/>
            <a:ext cx="438427" cy="438427"/>
          </a:xfrm>
          <a:prstGeom prst="rect">
            <a:avLst/>
          </a:prstGeom>
        </p:spPr>
      </p:pic>
      <p:pic>
        <p:nvPicPr>
          <p:cNvPr id="12" name="Y_[02-08]_kiku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389476" y="2953624"/>
            <a:ext cx="438427" cy="438427"/>
          </a:xfrm>
          <a:prstGeom prst="rect">
            <a:avLst/>
          </a:prstGeom>
        </p:spPr>
      </p:pic>
      <p:pic>
        <p:nvPicPr>
          <p:cNvPr id="13" name="Y_[02-09]_kiku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056651" y="2948172"/>
            <a:ext cx="438427" cy="438427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92479" y="3395552"/>
            <a:ext cx="11807039" cy="474582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446C8644-DC35-4448-ABA5-5B856EF17BAB}"/>
              </a:ext>
            </a:extLst>
          </p:cNvPr>
          <p:cNvSpPr txBox="1"/>
          <p:nvPr/>
        </p:nvSpPr>
        <p:spPr>
          <a:xfrm>
            <a:off x="11084004" y="-76202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1L2-2</a:t>
            </a:r>
            <a:endParaRPr lang="en-US" sz="32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D5C7F7B-F39F-4860-9907-6165929D9DA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15848"/>
            <a:ext cx="8893630" cy="86513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30A5044-2185-4FCE-9021-5AB4AE81858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96099" y="1361976"/>
            <a:ext cx="10780045" cy="1078005"/>
          </a:xfrm>
          <a:prstGeom prst="rect">
            <a:avLst/>
          </a:prstGeom>
          <a:ln w="31750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413265390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73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515410" cy="13147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9C1156-9AC5-4A2F-AE72-E729B2F38C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8581" y="379475"/>
            <a:ext cx="9210721" cy="4889213"/>
          </a:xfrm>
          <a:prstGeom prst="rect">
            <a:avLst/>
          </a:prstGeom>
        </p:spPr>
      </p:pic>
      <p:pic>
        <p:nvPicPr>
          <p:cNvPr id="4" name="Y_[02-10]_katachi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11266" y="969131"/>
            <a:ext cx="554182" cy="554182"/>
          </a:xfr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8F9F003C-EA7B-4ABC-9A0B-9B887509255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1L2-2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7673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515410" cy="13147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ED8429-B2C5-4620-9F8D-A290470755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5051" y="347263"/>
            <a:ext cx="9210721" cy="4889213"/>
          </a:xfrm>
          <a:prstGeom prst="rect">
            <a:avLst/>
          </a:prstGeom>
        </p:spPr>
      </p:pic>
      <p:pic>
        <p:nvPicPr>
          <p:cNvPr id="4" name="Y_[02-10]_katachi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11266" y="969131"/>
            <a:ext cx="554182" cy="554182"/>
          </a:xfr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74F0E7F-6C1F-480E-A7FD-F86BF333CB14}"/>
              </a:ext>
            </a:extLst>
          </p:cNvPr>
          <p:cNvGrpSpPr/>
          <p:nvPr/>
        </p:nvGrpSpPr>
        <p:grpSpPr>
          <a:xfrm>
            <a:off x="5275077" y="2530260"/>
            <a:ext cx="1047343" cy="2556303"/>
            <a:chOff x="5210782" y="2617346"/>
            <a:chExt cx="1047343" cy="2556303"/>
          </a:xfrm>
        </p:grpSpPr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D13B50C4-A13C-442B-B01D-6762E1EDF4FF}"/>
                </a:ext>
              </a:extLst>
            </p:cNvPr>
            <p:cNvSpPr txBox="1"/>
            <p:nvPr/>
          </p:nvSpPr>
          <p:spPr>
            <a:xfrm>
              <a:off x="5285359" y="2617346"/>
              <a:ext cx="972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こと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B827F64D-23F5-4677-A8F7-A20A640E2333}"/>
                </a:ext>
              </a:extLst>
            </p:cNvPr>
            <p:cNvSpPr txBox="1"/>
            <p:nvPr/>
          </p:nvSpPr>
          <p:spPr>
            <a:xfrm>
              <a:off x="5262667" y="3301523"/>
              <a:ext cx="972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こと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304B75C1-0F37-4A70-A668-1AEA8FAEF291}"/>
                </a:ext>
              </a:extLst>
            </p:cNvPr>
            <p:cNvSpPr txBox="1"/>
            <p:nvPr/>
          </p:nvSpPr>
          <p:spPr>
            <a:xfrm>
              <a:off x="5661498" y="3966248"/>
              <a:ext cx="5577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の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E1E95D8D-321C-4594-81A7-05B6FB011E02}"/>
                </a:ext>
              </a:extLst>
            </p:cNvPr>
            <p:cNvSpPr txBox="1"/>
            <p:nvPr/>
          </p:nvSpPr>
          <p:spPr>
            <a:xfrm>
              <a:off x="5210782" y="4650429"/>
              <a:ext cx="5577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の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9" name="TextBox 3">
            <a:extLst>
              <a:ext uri="{FF2B5EF4-FFF2-40B4-BE49-F238E27FC236}">
                <a16:creationId xmlns:a16="http://schemas.microsoft.com/office/drawing/2014/main" id="{8F9F003C-EA7B-4ABC-9A0B-9B887509255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1L2-2</a:t>
            </a:r>
            <a:endParaRPr lang="en-US" sz="32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1EEBC72-781A-41DC-97CB-800778106D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9484" y="5411242"/>
            <a:ext cx="9051231" cy="117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2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42"/>
            <a:ext cx="12192000" cy="6858000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4173977B-A3B9-4A97-9810-DFE5A5FE3CB4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1L2-15</a:t>
            </a:r>
            <a:endParaRPr lang="en-US" sz="32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A6FE74C-3708-4C3C-8DEC-FD8E63B8C1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19422" cy="120183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9C0F5B7-FEBA-4D04-8CA0-1D5B716B07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501" y="5234494"/>
            <a:ext cx="4470630" cy="15228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6189D1-0C62-4432-A566-279880A7B6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9711" y="687958"/>
            <a:ext cx="10982290" cy="42764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604BB1-CD90-438A-BC9F-240AF9A365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7014" y="4975598"/>
            <a:ext cx="6016132" cy="176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91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D019EE7D-78DE-40E5-9E2E-599DD52309E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1L2-15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1D4909-6A5A-4D2A-BC82-52CB3AB1EE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78" y="842345"/>
            <a:ext cx="12136222" cy="41365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0D4F14-253C-436A-A39D-2215852230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960" y="4865057"/>
            <a:ext cx="6957941" cy="1976007"/>
          </a:xfrm>
          <a:prstGeom prst="rect">
            <a:avLst/>
          </a:prstGeom>
        </p:spPr>
      </p:pic>
      <p:pic>
        <p:nvPicPr>
          <p:cNvPr id="2" name="図 3">
            <a:extLst>
              <a:ext uri="{FF2B5EF4-FFF2-40B4-BE49-F238E27FC236}">
                <a16:creationId xmlns:a16="http://schemas.microsoft.com/office/drawing/2014/main" id="{9E7C7E30-5B48-4EB1-162F-8B245062EC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1067" cy="105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498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Y_[02-03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96922" y="2884403"/>
            <a:ext cx="455085" cy="455085"/>
          </a:xfrm>
          <a:prstGeom prst="rect">
            <a:avLst/>
          </a:prstGeom>
        </p:spPr>
      </p:pic>
      <p:pic>
        <p:nvPicPr>
          <p:cNvPr id="8" name="Y_[02-04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380755" y="2870652"/>
            <a:ext cx="482588" cy="482588"/>
          </a:xfrm>
          <a:prstGeom prst="rect">
            <a:avLst/>
          </a:prstGeom>
        </p:spPr>
      </p:pic>
      <p:pic>
        <p:nvPicPr>
          <p:cNvPr id="9" name="Y_[02-05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088941" y="2870652"/>
            <a:ext cx="438427" cy="438427"/>
          </a:xfrm>
          <a:prstGeom prst="rect">
            <a:avLst/>
          </a:prstGeom>
        </p:spPr>
      </p:pic>
      <p:pic>
        <p:nvPicPr>
          <p:cNvPr id="10" name="Y_[02-06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752966" y="2870652"/>
            <a:ext cx="438427" cy="438427"/>
          </a:xfrm>
          <a:prstGeom prst="rect">
            <a:avLst/>
          </a:prstGeom>
        </p:spPr>
      </p:pic>
      <p:pic>
        <p:nvPicPr>
          <p:cNvPr id="11" name="Y_[02-07]_kiku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416991" y="2860335"/>
            <a:ext cx="438427" cy="438427"/>
          </a:xfrm>
          <a:prstGeom prst="rect">
            <a:avLst/>
          </a:prstGeom>
        </p:spPr>
      </p:pic>
      <p:pic>
        <p:nvPicPr>
          <p:cNvPr id="12" name="Y_[02-08]_kiku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081016" y="2870651"/>
            <a:ext cx="438427" cy="438427"/>
          </a:xfrm>
          <a:prstGeom prst="rect">
            <a:avLst/>
          </a:prstGeom>
        </p:spPr>
      </p:pic>
      <p:pic>
        <p:nvPicPr>
          <p:cNvPr id="13" name="Y_[02-09]_kiku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745041" y="2866819"/>
            <a:ext cx="438427" cy="438427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92479" y="2409821"/>
            <a:ext cx="11807039" cy="4745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7A84D38-44AC-4330-B0DF-94E683A9B93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3014" y="386990"/>
            <a:ext cx="10990990" cy="1190360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1FF11361-BB56-4EDC-A5EC-8C61FD8EAC5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1L2-2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4764147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1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BF0E9E-3EBB-4D3B-B67F-2F405007EB5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1770" t="17640"/>
          <a:stretch/>
        </p:blipFill>
        <p:spPr>
          <a:xfrm>
            <a:off x="5504439" y="667966"/>
            <a:ext cx="6687561" cy="6190034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D4371989-3D64-4E7F-808B-5E6C8AB6C1DB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1L2-3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180DB2-6FF1-41FC-8D7A-F67E540B22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9678"/>
            <a:ext cx="6087325" cy="8764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38226BE-2341-4CAE-849C-84C9966FAA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995549"/>
            <a:ext cx="5103515" cy="789712"/>
          </a:xfrm>
          <a:prstGeom prst="rect">
            <a:avLst/>
          </a:prstGeom>
        </p:spPr>
      </p:pic>
      <p:pic>
        <p:nvPicPr>
          <p:cNvPr id="9" name="Y_[02-11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56940" y="1031901"/>
            <a:ext cx="503802" cy="503802"/>
          </a:xfrm>
        </p:spPr>
      </p:pic>
      <p:pic>
        <p:nvPicPr>
          <p:cNvPr id="10" name="Y_[02-12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046990" y="1031901"/>
            <a:ext cx="513974" cy="51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74425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164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BF0E9E-3EBB-4D3B-B67F-2F405007EB5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1770" t="17640"/>
          <a:stretch/>
        </p:blipFill>
        <p:spPr>
          <a:xfrm>
            <a:off x="5504439" y="667966"/>
            <a:ext cx="6687561" cy="6190034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D4371989-3D64-4E7F-808B-5E6C8AB6C1DB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1L2-3</a:t>
            </a:r>
            <a:endParaRPr lang="en-US" sz="32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3FFCEE2-A2DF-4C31-ACD3-B60EB9FA75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204"/>
            <a:ext cx="6087325" cy="8764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7E83F4-29EA-4161-9CBF-BFE69BF9A2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958705"/>
            <a:ext cx="5372850" cy="762106"/>
          </a:xfrm>
          <a:prstGeom prst="rect">
            <a:avLst/>
          </a:prstGeom>
        </p:spPr>
      </p:pic>
      <p:pic>
        <p:nvPicPr>
          <p:cNvPr id="9" name="Y_[02-11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218197" y="958705"/>
            <a:ext cx="503802" cy="503802"/>
          </a:xfrm>
        </p:spPr>
      </p:pic>
      <p:pic>
        <p:nvPicPr>
          <p:cNvPr id="10" name="Y_[02-12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806990" y="1290425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70063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164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BF0E9E-3EBB-4D3B-B67F-2F405007EB5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1770" t="17640"/>
          <a:stretch/>
        </p:blipFill>
        <p:spPr>
          <a:xfrm>
            <a:off x="5504439" y="667966"/>
            <a:ext cx="6687561" cy="6190034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D4371989-3D64-4E7F-808B-5E6C8AB6C1DB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1L2-3</a:t>
            </a:r>
            <a:endParaRPr lang="en-US" sz="3200" dirty="0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DC09CC6D-1BA4-47DE-BBAA-610D4290B380}"/>
              </a:ext>
            </a:extLst>
          </p:cNvPr>
          <p:cNvSpPr/>
          <p:nvPr/>
        </p:nvSpPr>
        <p:spPr>
          <a:xfrm>
            <a:off x="6160189" y="781389"/>
            <a:ext cx="3044474" cy="11835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C6B697D1-86B5-4437-884D-79B58269F966}"/>
              </a:ext>
            </a:extLst>
          </p:cNvPr>
          <p:cNvSpPr/>
          <p:nvPr/>
        </p:nvSpPr>
        <p:spPr>
          <a:xfrm>
            <a:off x="7259414" y="2579386"/>
            <a:ext cx="4394321" cy="22195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99263881-1727-4EB2-A961-410A531AA7DA}"/>
              </a:ext>
            </a:extLst>
          </p:cNvPr>
          <p:cNvSpPr/>
          <p:nvPr/>
        </p:nvSpPr>
        <p:spPr>
          <a:xfrm>
            <a:off x="6160189" y="5426349"/>
            <a:ext cx="1680305" cy="11835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8EF83F6-F4F7-4FFC-995B-3C10E28D1A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204"/>
            <a:ext cx="6087325" cy="87642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DA813C6-84FA-474A-89C1-3987B19DE5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589" y="992134"/>
            <a:ext cx="5372850" cy="762106"/>
          </a:xfrm>
          <a:prstGeom prst="rect">
            <a:avLst/>
          </a:prstGeom>
        </p:spPr>
      </p:pic>
      <p:pic>
        <p:nvPicPr>
          <p:cNvPr id="9" name="Y_[02-11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730926" y="1121286"/>
            <a:ext cx="503802" cy="503802"/>
          </a:xfrm>
        </p:spPr>
      </p:pic>
      <p:pic>
        <p:nvPicPr>
          <p:cNvPr id="10" name="Y_[02-12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966676" y="1110400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43627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164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D4371989-3D64-4E7F-808B-5E6C8AB6C1DB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1L2-3</a:t>
            </a:r>
            <a:endParaRPr lang="en-US" sz="3200" dirty="0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DCF15E9-9A23-492A-A329-C302EC765615}"/>
              </a:ext>
            </a:extLst>
          </p:cNvPr>
          <p:cNvGrpSpPr/>
          <p:nvPr/>
        </p:nvGrpSpPr>
        <p:grpSpPr>
          <a:xfrm>
            <a:off x="5504439" y="667966"/>
            <a:ext cx="6687561" cy="6190034"/>
            <a:chOff x="5504439" y="667966"/>
            <a:chExt cx="6687561" cy="61900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4BF0E9E-3EBB-4D3B-B67F-2F405007EB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1770" t="17640"/>
            <a:stretch/>
          </p:blipFill>
          <p:spPr>
            <a:xfrm>
              <a:off x="5504439" y="667966"/>
              <a:ext cx="6687561" cy="6190034"/>
            </a:xfrm>
            <a:prstGeom prst="rect">
              <a:avLst/>
            </a:prstGeom>
          </p:spPr>
        </p:pic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14372201-8727-4AD7-BE71-5D1030458CE1}"/>
                </a:ext>
              </a:extLst>
            </p:cNvPr>
            <p:cNvSpPr/>
            <p:nvPr/>
          </p:nvSpPr>
          <p:spPr>
            <a:xfrm>
              <a:off x="7393021" y="2639438"/>
              <a:ext cx="1297021" cy="428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474C57AA-A25B-4E04-A624-0D9E3C15460B}"/>
                </a:ext>
              </a:extLst>
            </p:cNvPr>
            <p:cNvSpPr/>
            <p:nvPr/>
          </p:nvSpPr>
          <p:spPr>
            <a:xfrm>
              <a:off x="8009106" y="3219855"/>
              <a:ext cx="1465635" cy="428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4DE15BC9-4E5C-4E81-AC40-4522AF35B9EE}"/>
                </a:ext>
              </a:extLst>
            </p:cNvPr>
            <p:cNvSpPr/>
            <p:nvPr/>
          </p:nvSpPr>
          <p:spPr>
            <a:xfrm>
              <a:off x="7393021" y="3781758"/>
              <a:ext cx="1297021" cy="428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F50C2930-B5D1-4873-A255-2DF60F94AF26}"/>
                </a:ext>
              </a:extLst>
            </p:cNvPr>
            <p:cNvSpPr/>
            <p:nvPr/>
          </p:nvSpPr>
          <p:spPr>
            <a:xfrm>
              <a:off x="7444902" y="4343661"/>
              <a:ext cx="2405975" cy="428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93799407-F1B4-4C94-A1C0-30EE81028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85" y="3163010"/>
            <a:ext cx="7059176" cy="16655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C08F79A-B662-4E75-92D0-13BC33E82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88292"/>
            <a:ext cx="6087325" cy="8764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6D4949-F521-418E-966B-2D4E57267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91767"/>
            <a:ext cx="4601217" cy="80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756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7A567526-31CF-4879-9E23-168817C49024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1L2-3</a:t>
            </a:r>
            <a:endParaRPr lang="en-US" sz="3200" dirty="0"/>
          </a:p>
        </p:txBody>
      </p:sp>
      <p:pic>
        <p:nvPicPr>
          <p:cNvPr id="4" name="図 4" descr="部屋, ボックス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B06F2E3-D753-4E6A-B58B-6101E34A7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2739" y="2076727"/>
            <a:ext cx="4017363" cy="40048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148BA7-B4BD-46E5-9A95-AE6B7D2F8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677"/>
            <a:ext cx="6087325" cy="8764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54E2B7-FAF6-418C-B461-0A852BB8C4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50" y="1068558"/>
            <a:ext cx="4043619" cy="95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320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8B0D9B-62CA-BE20-6824-51ACB37DD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765" y="0"/>
            <a:ext cx="9952328" cy="11984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EBE5A8-DD78-86C0-D0D3-380284B8B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958" y="1097970"/>
            <a:ext cx="10106269" cy="56903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3A8171-91B0-775F-956D-728A0B214E1F}"/>
              </a:ext>
            </a:extLst>
          </p:cNvPr>
          <p:cNvSpPr txBox="1"/>
          <p:nvPr/>
        </p:nvSpPr>
        <p:spPr>
          <a:xfrm>
            <a:off x="976502" y="1853352"/>
            <a:ext cx="10008000" cy="900000"/>
          </a:xfrm>
          <a:prstGeom prst="rect">
            <a:avLst/>
          </a:prstGeom>
          <a:noFill/>
          <a:ln w="41275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3316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92D7E1C-5E0E-49AF-BA2C-8073496A44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2688784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F8EBC928-90D5-4E29-86BD-0268C44CE411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1L2-4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854705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A1AE5184-23E6-4048-B789-1088BE9DDF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68" t="-1" r="238" b="566"/>
          <a:stretch/>
        </p:blipFill>
        <p:spPr>
          <a:xfrm>
            <a:off x="6095999" y="193846"/>
            <a:ext cx="2453895" cy="1884715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3B51D0B7-E52D-4DC6-9A05-AAED9B6730F6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1L2-4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563FBC-35A0-405E-81D3-5D5101ECA1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470"/>
            <a:ext cx="5249008" cy="21720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DE0ED30-6B4B-4C26-B154-286F3E62E9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6939" y="2076498"/>
            <a:ext cx="9154803" cy="4810796"/>
          </a:xfrm>
          <a:prstGeom prst="rect">
            <a:avLst/>
          </a:prstGeom>
        </p:spPr>
      </p:pic>
      <p:pic>
        <p:nvPicPr>
          <p:cNvPr id="10" name="Y_[02-13]_kaiwa">
            <a:hlinkClick r:id="" action="ppaction://media"/>
            <a:extLst>
              <a:ext uri="{FF2B5EF4-FFF2-40B4-BE49-F238E27FC236}">
                <a16:creationId xmlns:a16="http://schemas.microsoft.com/office/drawing/2014/main" id="{C8F53535-16DD-462E-B6CD-5A00CE2790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33529" y="2109119"/>
            <a:ext cx="416365" cy="41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29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4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A1AE5184-23E6-4048-B789-1088BE9DDF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68" t="-1" r="238" b="566"/>
          <a:stretch/>
        </p:blipFill>
        <p:spPr>
          <a:xfrm>
            <a:off x="6095999" y="193846"/>
            <a:ext cx="2453895" cy="1884715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3B51D0B7-E52D-4DC6-9A05-AAED9B6730F6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1L2-4</a:t>
            </a:r>
            <a:endParaRPr lang="en-US" sz="32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ABCD914-6BBF-4230-8C58-BD9FC0DA57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470"/>
            <a:ext cx="5249008" cy="217200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1B79CF9-F137-4FD5-BA1A-DE75B33EEF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7507" y="2078561"/>
            <a:ext cx="9154803" cy="4810796"/>
          </a:xfrm>
          <a:prstGeom prst="rect">
            <a:avLst/>
          </a:prstGeom>
        </p:spPr>
      </p:pic>
      <p:pic>
        <p:nvPicPr>
          <p:cNvPr id="10" name="Y_[02-13]_kaiwa">
            <a:hlinkClick r:id="" action="ppaction://media"/>
            <a:extLst>
              <a:ext uri="{FF2B5EF4-FFF2-40B4-BE49-F238E27FC236}">
                <a16:creationId xmlns:a16="http://schemas.microsoft.com/office/drawing/2014/main" id="{C8F53535-16DD-462E-B6CD-5A00CE2790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752528" y="2120005"/>
            <a:ext cx="416365" cy="416365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5508B98-F4C6-409C-A739-231C7A1BC4C0}"/>
              </a:ext>
            </a:extLst>
          </p:cNvPr>
          <p:cNvGrpSpPr/>
          <p:nvPr/>
        </p:nvGrpSpPr>
        <p:grpSpPr>
          <a:xfrm>
            <a:off x="4558972" y="6305999"/>
            <a:ext cx="4481492" cy="552001"/>
            <a:chOff x="4275942" y="6305999"/>
            <a:chExt cx="4481492" cy="552001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7105CB9E-6965-463A-9721-F9A2FEF390CB}"/>
                </a:ext>
              </a:extLst>
            </p:cNvPr>
            <p:cNvSpPr txBox="1"/>
            <p:nvPr/>
          </p:nvSpPr>
          <p:spPr>
            <a:xfrm>
              <a:off x="4275942" y="6326386"/>
              <a:ext cx="447377" cy="531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780478E-0C04-45DA-8ED6-66C8CDBAE3A6}"/>
                </a:ext>
              </a:extLst>
            </p:cNvPr>
            <p:cNvSpPr txBox="1"/>
            <p:nvPr/>
          </p:nvSpPr>
          <p:spPr>
            <a:xfrm>
              <a:off x="6316049" y="6305999"/>
              <a:ext cx="447376" cy="531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E96E2652-9B54-490C-A9BF-2210B10C1A2B}"/>
                </a:ext>
              </a:extLst>
            </p:cNvPr>
            <p:cNvSpPr txBox="1"/>
            <p:nvPr/>
          </p:nvSpPr>
          <p:spPr>
            <a:xfrm>
              <a:off x="8310058" y="6305999"/>
              <a:ext cx="447376" cy="531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136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4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7B3686E5-3E4C-4B3A-98C1-E46E65D9DF0D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1L2-4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E91583-41D1-4D68-93C9-9F349781EE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6941"/>
            <a:ext cx="11898460" cy="4817241"/>
          </a:xfrm>
          <a:prstGeom prst="rect">
            <a:avLst/>
          </a:prstGeom>
        </p:spPr>
      </p:pic>
      <p:pic>
        <p:nvPicPr>
          <p:cNvPr id="5" name="Y_[02-13]_kaiwa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0" y="304799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187730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3">
            <a:extLst>
              <a:ext uri="{FF2B5EF4-FFF2-40B4-BE49-F238E27FC236}">
                <a16:creationId xmlns:a16="http://schemas.microsoft.com/office/drawing/2014/main" id="{3888223C-6D8B-4DE4-ABAA-C836F1231354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1L2-4</a:t>
            </a:r>
            <a:endParaRPr lang="en-US" sz="32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BB9228F-D30D-49F2-A826-31F6CF1C0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9460"/>
            <a:ext cx="11898460" cy="4817241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7DC6F17-F675-430F-8A0A-96213A63D6A7}"/>
              </a:ext>
            </a:extLst>
          </p:cNvPr>
          <p:cNvGrpSpPr/>
          <p:nvPr/>
        </p:nvGrpSpPr>
        <p:grpSpPr>
          <a:xfrm>
            <a:off x="3495441" y="2976223"/>
            <a:ext cx="8254670" cy="2360478"/>
            <a:chOff x="3664949" y="3069865"/>
            <a:chExt cx="8254670" cy="2360478"/>
          </a:xfrm>
        </p:grpSpPr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E307ACF5-D3B9-4214-A642-F4D9233523E2}"/>
                </a:ext>
              </a:extLst>
            </p:cNvPr>
            <p:cNvSpPr txBox="1"/>
            <p:nvPr/>
          </p:nvSpPr>
          <p:spPr>
            <a:xfrm>
              <a:off x="3664949" y="3316477"/>
              <a:ext cx="24967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バドミントンをする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B65AD543-4C06-4D76-ABF7-BF9DBD7B5B5C}"/>
                </a:ext>
              </a:extLst>
            </p:cNvPr>
            <p:cNvSpPr txBox="1"/>
            <p:nvPr/>
          </p:nvSpPr>
          <p:spPr>
            <a:xfrm>
              <a:off x="6612886" y="3069865"/>
              <a:ext cx="20195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　　　　　　み</a:t>
              </a:r>
              <a:b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</a:br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アニメを見る</a:t>
              </a:r>
              <a:endPara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9FCF297E-1061-4635-B93B-FE2B11EFF94D}"/>
                </a:ext>
              </a:extLst>
            </p:cNvPr>
            <p:cNvSpPr txBox="1"/>
            <p:nvPr/>
          </p:nvSpPr>
          <p:spPr>
            <a:xfrm>
              <a:off x="9180525" y="3319469"/>
              <a:ext cx="27390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キャッチボールをする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063C649C-18DF-4F31-B3AD-99B76C76DE44}"/>
                </a:ext>
              </a:extLst>
            </p:cNvPr>
            <p:cNvSpPr txBox="1"/>
            <p:nvPr/>
          </p:nvSpPr>
          <p:spPr>
            <a:xfrm>
              <a:off x="4258064" y="3636983"/>
              <a:ext cx="1254277" cy="68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たいいくかん</a:t>
              </a:r>
              <a:b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</a:br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体育館</a:t>
              </a:r>
              <a:endPara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645C7CBC-5ABB-4769-98F3-AA014F7C3D8B}"/>
                </a:ext>
              </a:extLst>
            </p:cNvPr>
            <p:cNvSpPr txBox="1"/>
            <p:nvPr/>
          </p:nvSpPr>
          <p:spPr>
            <a:xfrm>
              <a:off x="7408481" y="3635544"/>
              <a:ext cx="551198" cy="68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いえ</a:t>
              </a:r>
              <a:br>
                <a:rPr kumimoji="1" lang="en-US" altLang="ja-JP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</a:br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家</a:t>
              </a:r>
              <a:endPara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19688AEE-50BA-466A-9FD9-82BC6707BC8C}"/>
                </a:ext>
              </a:extLst>
            </p:cNvPr>
            <p:cNvSpPr txBox="1"/>
            <p:nvPr/>
          </p:nvSpPr>
          <p:spPr>
            <a:xfrm>
              <a:off x="10103758" y="3643038"/>
              <a:ext cx="921638" cy="68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こうえん</a:t>
              </a:r>
              <a:br>
                <a:rPr kumimoji="1" lang="en-US" altLang="ja-JP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</a:br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公園</a:t>
              </a:r>
              <a:endPara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35DB9C5F-32D4-48BD-89C8-E7D195E55B95}"/>
                </a:ext>
              </a:extLst>
            </p:cNvPr>
            <p:cNvSpPr txBox="1"/>
            <p:nvPr/>
          </p:nvSpPr>
          <p:spPr>
            <a:xfrm>
              <a:off x="4266448" y="4196501"/>
              <a:ext cx="1186739" cy="68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とも</a:t>
              </a:r>
              <a:br>
                <a:rPr kumimoji="1" lang="en-US" altLang="ja-JP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</a:br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友だち</a:t>
              </a:r>
              <a:endPara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pic>
          <p:nvPicPr>
            <p:cNvPr id="18" name="図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129675" y="4317937"/>
              <a:ext cx="756965" cy="461388"/>
            </a:xfrm>
            <a:prstGeom prst="rect">
              <a:avLst/>
            </a:prstGeom>
          </p:spPr>
        </p:pic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56745B39-A054-41A7-A0B0-04A994686EF2}"/>
                </a:ext>
              </a:extLst>
            </p:cNvPr>
            <p:cNvSpPr txBox="1"/>
            <p:nvPr/>
          </p:nvSpPr>
          <p:spPr>
            <a:xfrm>
              <a:off x="4212937" y="4948057"/>
              <a:ext cx="14226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スポーツ</a:t>
              </a:r>
              <a:endPara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8ADCFF70-C43A-4F58-946B-C68D907D46C0}"/>
                </a:ext>
              </a:extLst>
            </p:cNvPr>
            <p:cNvSpPr txBox="1"/>
            <p:nvPr/>
          </p:nvSpPr>
          <p:spPr>
            <a:xfrm>
              <a:off x="6243482" y="4741255"/>
              <a:ext cx="3265724" cy="68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　　　　</a:t>
              </a:r>
              <a:br>
                <a:rPr kumimoji="1" lang="en-US" altLang="ja-JP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</a:br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うちでゆっくりする</a:t>
              </a:r>
              <a:endPara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EDA34AA-C8DE-4B39-A5E9-482EBAF86882}"/>
                </a:ext>
              </a:extLst>
            </p:cNvPr>
            <p:cNvSpPr txBox="1"/>
            <p:nvPr/>
          </p:nvSpPr>
          <p:spPr>
            <a:xfrm>
              <a:off x="10150046" y="4748105"/>
              <a:ext cx="921637" cy="68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やきゅう</a:t>
              </a:r>
              <a:br>
                <a:rPr kumimoji="1" lang="en-US" altLang="ja-JP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</a:br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野球</a:t>
              </a:r>
              <a:endPara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5" name="Y_[02-13]_kaiwa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08778" y="191996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172956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7186E94E-B78A-421B-9BA1-F6F2330D962C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1L2-5</a:t>
            </a:r>
            <a:endParaRPr lang="en-US" sz="32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6E774F2-4642-4541-85B2-00BD11EE0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5" y="902938"/>
            <a:ext cx="12077469" cy="5532020"/>
          </a:xfrm>
          <a:prstGeom prst="rect">
            <a:avLst/>
          </a:prstGeom>
        </p:spPr>
      </p:pic>
      <p:pic>
        <p:nvPicPr>
          <p:cNvPr id="5" name="Y_[02-13]_kaiw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4400.687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8405" y="6810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62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>
            <a:extLst>
              <a:ext uri="{FF2B5EF4-FFF2-40B4-BE49-F238E27FC236}">
                <a16:creationId xmlns:a16="http://schemas.microsoft.com/office/drawing/2014/main" id="{52FCF120-588D-4A9A-934C-3FD5478FD181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1L2-5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24C0BF-ED43-4ED2-AD88-E3CFB1BF0A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143" y="932512"/>
            <a:ext cx="11647714" cy="5191484"/>
          </a:xfrm>
          <a:prstGeom prst="rect">
            <a:avLst/>
          </a:prstGeom>
        </p:spPr>
      </p:pic>
      <p:pic>
        <p:nvPicPr>
          <p:cNvPr id="5" name="Y_[02-13]_kaiw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4837" end="36295.687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6462" y="4753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567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8FEDF13C-D315-4E43-B244-268FF6A47221}"/>
              </a:ext>
            </a:extLst>
          </p:cNvPr>
          <p:cNvGrpSpPr/>
          <p:nvPr/>
        </p:nvGrpSpPr>
        <p:grpSpPr>
          <a:xfrm>
            <a:off x="1480" y="366991"/>
            <a:ext cx="12189041" cy="4230368"/>
            <a:chOff x="1480" y="366991"/>
            <a:chExt cx="12189041" cy="4230368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DBAA480E-BCD2-4ACD-99CE-B054FF751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0" y="366991"/>
              <a:ext cx="12189041" cy="4230368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99188BB9-4D2F-4C08-975B-56A9C72A3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90695" y="366991"/>
              <a:ext cx="3209948" cy="990607"/>
            </a:xfrm>
            <a:prstGeom prst="rect">
              <a:avLst/>
            </a:prstGeom>
          </p:spPr>
        </p:pic>
      </p:grpSp>
      <p:sp>
        <p:nvSpPr>
          <p:cNvPr id="8" name="TextBox 3">
            <a:extLst>
              <a:ext uri="{FF2B5EF4-FFF2-40B4-BE49-F238E27FC236}">
                <a16:creationId xmlns:a16="http://schemas.microsoft.com/office/drawing/2014/main" id="{3C442869-8D98-4160-A8FE-C6D615EEAFA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1L2-5</a:t>
            </a:r>
            <a:endParaRPr lang="en-US" sz="3200" dirty="0"/>
          </a:p>
        </p:txBody>
      </p:sp>
      <p:pic>
        <p:nvPicPr>
          <p:cNvPr id="5" name="Y_[02-13]_kaiw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2707" end="0.687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4662" y="2799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507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">
            <a:extLst>
              <a:ext uri="{FF2B5EF4-FFF2-40B4-BE49-F238E27FC236}">
                <a16:creationId xmlns:a16="http://schemas.microsoft.com/office/drawing/2014/main" id="{EA227B7C-5DE0-499D-A271-4C31D62FDA05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1L2-5</a:t>
            </a:r>
            <a:endParaRPr lang="en-US" sz="3200" dirty="0"/>
          </a:p>
        </p:txBody>
      </p:sp>
      <p:pic>
        <p:nvPicPr>
          <p:cNvPr id="4" name="Y_[02-13]_kaiwa">
            <a:hlinkClick r:id="" action="ppaction://media"/>
            <a:extLst>
              <a:ext uri="{FF2B5EF4-FFF2-40B4-BE49-F238E27FC236}">
                <a16:creationId xmlns:a16="http://schemas.microsoft.com/office/drawing/2014/main" id="{84C27CDC-74CE-4AAF-A19B-8688C094C8E1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41321" y="292387"/>
            <a:ext cx="609600" cy="6096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D95135-DD1B-47D8-8415-B96E00A5C8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257" y="4436"/>
            <a:ext cx="5388429" cy="68532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2CA85F-2080-4B46-836A-15E8DE6252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0158" y="3826923"/>
            <a:ext cx="1457528" cy="122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450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CE5B1B6C-5D04-4700-83C4-1BD06D7E227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1L2-5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C39486-0FAE-4016-9847-0BBCB83CC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28" y="712891"/>
            <a:ext cx="11980743" cy="2454852"/>
          </a:xfrm>
          <a:prstGeom prst="rect">
            <a:avLst/>
          </a:prstGeom>
          <a:ln w="31750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2788060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840182" cy="1558636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B2682D0B-E39E-4BAD-9BCB-164016764A5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1L2-6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AC1483-9524-4EA2-B7BF-8ECEB9B96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0086" y="1209585"/>
            <a:ext cx="10863942" cy="3171953"/>
          </a:xfrm>
          <a:prstGeom prst="rect">
            <a:avLst/>
          </a:prstGeom>
        </p:spPr>
      </p:pic>
      <p:pic>
        <p:nvPicPr>
          <p:cNvPr id="8" name="Y_[02-14]_katachi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61531" y="655403"/>
            <a:ext cx="554182" cy="554182"/>
          </a:xfrm>
        </p:spPr>
      </p:pic>
    </p:spTree>
    <p:extLst>
      <p:ext uri="{BB962C8B-B14F-4D97-AF65-F5344CB8AC3E}">
        <p14:creationId xmlns:p14="http://schemas.microsoft.com/office/powerpoint/2010/main" val="8700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840182" cy="1558636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B2682D0B-E39E-4BAD-9BCB-164016764A5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1L2-6</a:t>
            </a:r>
            <a:endParaRPr lang="en-US" sz="3200" dirty="0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845DB76-5375-4E4B-918C-7A0E07A4E3DB}"/>
              </a:ext>
            </a:extLst>
          </p:cNvPr>
          <p:cNvGrpSpPr/>
          <p:nvPr/>
        </p:nvGrpSpPr>
        <p:grpSpPr>
          <a:xfrm>
            <a:off x="3132305" y="2323627"/>
            <a:ext cx="8718121" cy="1788869"/>
            <a:chOff x="3132305" y="2533136"/>
            <a:chExt cx="8718121" cy="1788869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41C8446-2C1E-4914-B3E6-2E0657174318}"/>
                </a:ext>
              </a:extLst>
            </p:cNvPr>
            <p:cNvSpPr txBox="1"/>
            <p:nvPr/>
          </p:nvSpPr>
          <p:spPr>
            <a:xfrm>
              <a:off x="3132305" y="2533136"/>
              <a:ext cx="5642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と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031536A5-2872-4F60-9B14-FBC75AD373FE}"/>
                </a:ext>
              </a:extLst>
            </p:cNvPr>
            <p:cNvSpPr txBox="1"/>
            <p:nvPr/>
          </p:nvSpPr>
          <p:spPr>
            <a:xfrm>
              <a:off x="3696510" y="3202495"/>
              <a:ext cx="5642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で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45BD94B-5151-4391-93B0-C71CFE9AB9A5}"/>
                </a:ext>
              </a:extLst>
            </p:cNvPr>
            <p:cNvSpPr txBox="1"/>
            <p:nvPr/>
          </p:nvSpPr>
          <p:spPr>
            <a:xfrm>
              <a:off x="5684104" y="3798785"/>
              <a:ext cx="9370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して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A24939E0-849B-48C8-B2AD-1500C00577D0}"/>
                </a:ext>
              </a:extLst>
            </p:cNvPr>
            <p:cNvSpPr txBox="1"/>
            <p:nvPr/>
          </p:nvSpPr>
          <p:spPr>
            <a:xfrm>
              <a:off x="10171428" y="3798785"/>
              <a:ext cx="16789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たべます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421AB0C7-D194-442E-80FD-0046E45395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8537" y="4169961"/>
            <a:ext cx="7819669" cy="25912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6174957-5A4C-4EBF-80E4-D647599BCD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9231" y="1124229"/>
            <a:ext cx="10863942" cy="3171953"/>
          </a:xfrm>
          <a:prstGeom prst="rect">
            <a:avLst/>
          </a:prstGeom>
        </p:spPr>
      </p:pic>
      <p:pic>
        <p:nvPicPr>
          <p:cNvPr id="8" name="Y_[02-14]_katachi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62521" y="584775"/>
            <a:ext cx="503802" cy="503802"/>
          </a:xfrm>
        </p:spPr>
      </p:pic>
    </p:spTree>
    <p:extLst>
      <p:ext uri="{BB962C8B-B14F-4D97-AF65-F5344CB8AC3E}">
        <p14:creationId xmlns:p14="http://schemas.microsoft.com/office/powerpoint/2010/main" val="3110005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02"/>
            <a:ext cx="12192000" cy="70425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60D334-AD67-4C9A-9FCF-AF25C2961D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683" y="99993"/>
            <a:ext cx="10874408" cy="3666686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D1077D16-3F07-4220-B8C5-91D8B92C63F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1L2-16</a:t>
            </a:r>
            <a:endParaRPr lang="en-US" sz="32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9723759-E023-4854-A683-8CCE4C726B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428" y="3912391"/>
            <a:ext cx="5966931" cy="168711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797C2A2-3743-4F9D-B019-7279C2C5BE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3480" y="3912393"/>
            <a:ext cx="3502134" cy="1699941"/>
          </a:xfrm>
          <a:prstGeom prst="rect">
            <a:avLst/>
          </a:prstGeom>
        </p:spPr>
      </p:pic>
      <p:pic>
        <p:nvPicPr>
          <p:cNvPr id="2" name="図 3">
            <a:extLst>
              <a:ext uri="{FF2B5EF4-FFF2-40B4-BE49-F238E27FC236}">
                <a16:creationId xmlns:a16="http://schemas.microsoft.com/office/drawing/2014/main" id="{EE4926FE-31F4-1732-DF28-D4D20D8C991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28251" cy="70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8841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0425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425B67-EBE9-4BD9-A9CA-4E030F3ADA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7321" y="0"/>
            <a:ext cx="10164594" cy="40201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BB28F3-5823-47A4-9C2F-4524BC8896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6873" y="4025894"/>
            <a:ext cx="9406102" cy="1900343"/>
          </a:xfrm>
          <a:prstGeom prst="rect">
            <a:avLst/>
          </a:prstGeom>
        </p:spPr>
      </p:pic>
      <p:pic>
        <p:nvPicPr>
          <p:cNvPr id="2" name="図 3">
            <a:extLst>
              <a:ext uri="{FF2B5EF4-FFF2-40B4-BE49-F238E27FC236}">
                <a16:creationId xmlns:a16="http://schemas.microsoft.com/office/drawing/2014/main" id="{D934EF03-ABA7-6AD1-D7B6-7DD04BE1279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39433" cy="818314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D790F6EC-1DA5-4B8F-B307-F35B179CACEA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1L2-16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666503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>
            <a:extLst>
              <a:ext uri="{FF2B5EF4-FFF2-40B4-BE49-F238E27FC236}">
                <a16:creationId xmlns:a16="http://schemas.microsoft.com/office/drawing/2014/main" id="{CD614619-6E89-44B1-9293-0222E5834E4E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1L2-6</a:t>
            </a:r>
            <a:endParaRPr lang="en-US" sz="3200" dirty="0"/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B64B79E6-BE82-49BD-B566-B5A4845A7882}"/>
              </a:ext>
            </a:extLst>
          </p:cNvPr>
          <p:cNvGrpSpPr/>
          <p:nvPr/>
        </p:nvGrpSpPr>
        <p:grpSpPr>
          <a:xfrm>
            <a:off x="3356882" y="2263302"/>
            <a:ext cx="5478235" cy="3271438"/>
            <a:chOff x="3356882" y="2263302"/>
            <a:chExt cx="5478235" cy="3271438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0699797B-9230-46BD-87E4-5FECC468B0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9347"/>
            <a:stretch/>
          </p:blipFill>
          <p:spPr>
            <a:xfrm>
              <a:off x="3356882" y="2321369"/>
              <a:ext cx="5478235" cy="3213371"/>
            </a:xfrm>
            <a:prstGeom prst="rect">
              <a:avLst/>
            </a:prstGeom>
          </p:spPr>
        </p:pic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F639C441-F58D-4CDE-B3D3-4184B40942B9}"/>
                </a:ext>
              </a:extLst>
            </p:cNvPr>
            <p:cNvSpPr/>
            <p:nvPr/>
          </p:nvSpPr>
          <p:spPr>
            <a:xfrm>
              <a:off x="5577191" y="2263302"/>
              <a:ext cx="927371" cy="2723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8C077F6-69F5-49D6-B3A2-8FF54228D5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5036" y="292387"/>
            <a:ext cx="8369267" cy="1057442"/>
          </a:xfrm>
          <a:prstGeom prst="rect">
            <a:avLst/>
          </a:prstGeom>
        </p:spPr>
      </p:pic>
      <p:pic>
        <p:nvPicPr>
          <p:cNvPr id="6" name="Y_[02-13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32615" y="9465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6"/>
          <a:srcRect t="12714"/>
          <a:stretch/>
        </p:blipFill>
        <p:spPr>
          <a:xfrm>
            <a:off x="3968885" y="264985"/>
            <a:ext cx="8202039" cy="6593016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7364E4B2-A576-4BE7-A5CC-2535D369FF9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1L2-7</a:t>
            </a: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93A150-25D1-4FF7-B2D8-755D64C799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10" y="-13846"/>
            <a:ext cx="4491348" cy="8191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946A60-2F24-4B99-ACF3-58A9376350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089958"/>
            <a:ext cx="4614662" cy="705772"/>
          </a:xfrm>
          <a:prstGeom prst="rect">
            <a:avLst/>
          </a:prstGeom>
        </p:spPr>
      </p:pic>
      <p:pic>
        <p:nvPicPr>
          <p:cNvPr id="8" name="Y_[02-15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616316" y="1094101"/>
            <a:ext cx="458002" cy="458002"/>
          </a:xfrm>
        </p:spPr>
      </p:pic>
      <p:pic>
        <p:nvPicPr>
          <p:cNvPr id="9" name="Y_[02-16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718808" y="1058398"/>
            <a:ext cx="458002" cy="4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82884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041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6"/>
          <a:srcRect t="12714"/>
          <a:stretch/>
        </p:blipFill>
        <p:spPr>
          <a:xfrm>
            <a:off x="3968885" y="264985"/>
            <a:ext cx="8202039" cy="6593016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7364E4B2-A576-4BE7-A5CC-2535D369FF9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1L2-7</a:t>
            </a:r>
            <a:endParaRPr lang="en-US" sz="3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F81F14-6A47-4F33-ABAF-DD134120E8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10" y="-13846"/>
            <a:ext cx="4491348" cy="8191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4C6AB3-472C-4ECF-97A3-BC07A42840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049910"/>
            <a:ext cx="4896533" cy="676369"/>
          </a:xfrm>
          <a:prstGeom prst="rect">
            <a:avLst/>
          </a:prstGeom>
        </p:spPr>
      </p:pic>
      <p:pic>
        <p:nvPicPr>
          <p:cNvPr id="8" name="Y_[02-15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089496" y="1017907"/>
            <a:ext cx="458002" cy="458002"/>
          </a:xfrm>
        </p:spPr>
      </p:pic>
      <p:pic>
        <p:nvPicPr>
          <p:cNvPr id="9" name="Y_[02-16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81924" y="1028785"/>
            <a:ext cx="458002" cy="4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55589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041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6"/>
          <a:srcRect t="12714"/>
          <a:stretch/>
        </p:blipFill>
        <p:spPr>
          <a:xfrm>
            <a:off x="3968885" y="264985"/>
            <a:ext cx="8202039" cy="6593016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7364E4B2-A576-4BE7-A5CC-2535D369FF9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1L2-7</a:t>
            </a:r>
            <a:endParaRPr lang="en-US" sz="3200" dirty="0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24B654D1-567B-415C-BB20-57F1C2DAA02C}"/>
              </a:ext>
            </a:extLst>
          </p:cNvPr>
          <p:cNvSpPr/>
          <p:nvPr/>
        </p:nvSpPr>
        <p:spPr>
          <a:xfrm>
            <a:off x="6903162" y="356681"/>
            <a:ext cx="2278569" cy="3681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F5E997D6-31CB-4B7D-8F3B-5B5846F0A76C}"/>
              </a:ext>
            </a:extLst>
          </p:cNvPr>
          <p:cNvSpPr/>
          <p:nvPr/>
        </p:nvSpPr>
        <p:spPr>
          <a:xfrm>
            <a:off x="4552311" y="2551889"/>
            <a:ext cx="2278569" cy="3681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D9B3452-5DA2-48AB-8BFE-FA85DFDA3937}"/>
              </a:ext>
            </a:extLst>
          </p:cNvPr>
          <p:cNvSpPr/>
          <p:nvPr/>
        </p:nvSpPr>
        <p:spPr>
          <a:xfrm>
            <a:off x="4552311" y="4106783"/>
            <a:ext cx="2278569" cy="3681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88816C67-4A50-4C82-9433-B62590F5688C}"/>
              </a:ext>
            </a:extLst>
          </p:cNvPr>
          <p:cNvSpPr/>
          <p:nvPr/>
        </p:nvSpPr>
        <p:spPr>
          <a:xfrm>
            <a:off x="8473587" y="2551889"/>
            <a:ext cx="2326177" cy="3681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8E89AF6A-C6FB-44A3-ACDB-5D8B4830F05B}"/>
              </a:ext>
            </a:extLst>
          </p:cNvPr>
          <p:cNvSpPr/>
          <p:nvPr/>
        </p:nvSpPr>
        <p:spPr>
          <a:xfrm>
            <a:off x="8852966" y="1258766"/>
            <a:ext cx="2820225" cy="7493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42E12F59-2695-4D8C-B00B-1E6933888747}"/>
              </a:ext>
            </a:extLst>
          </p:cNvPr>
          <p:cNvSpPr/>
          <p:nvPr/>
        </p:nvSpPr>
        <p:spPr>
          <a:xfrm>
            <a:off x="4964111" y="1255514"/>
            <a:ext cx="2820225" cy="7493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2E0A12CF-31A5-45CB-A6F4-442D09B2DAFF}"/>
              </a:ext>
            </a:extLst>
          </p:cNvPr>
          <p:cNvSpPr/>
          <p:nvPr/>
        </p:nvSpPr>
        <p:spPr>
          <a:xfrm>
            <a:off x="4964110" y="5644153"/>
            <a:ext cx="2902324" cy="11133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64EFA58F-DFDE-4E4A-8953-548382303F7B}"/>
              </a:ext>
            </a:extLst>
          </p:cNvPr>
          <p:cNvSpPr/>
          <p:nvPr/>
        </p:nvSpPr>
        <p:spPr>
          <a:xfrm>
            <a:off x="8831371" y="3227738"/>
            <a:ext cx="2820225" cy="7493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2974CF8F-0F2E-468F-9B71-A2617642CFE1}"/>
              </a:ext>
            </a:extLst>
          </p:cNvPr>
          <p:cNvSpPr/>
          <p:nvPr/>
        </p:nvSpPr>
        <p:spPr>
          <a:xfrm>
            <a:off x="4936031" y="4765873"/>
            <a:ext cx="1860360" cy="3681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DF8D56BF-DAAE-430D-972B-3280EA07BA9E}"/>
              </a:ext>
            </a:extLst>
          </p:cNvPr>
          <p:cNvSpPr/>
          <p:nvPr/>
        </p:nvSpPr>
        <p:spPr>
          <a:xfrm>
            <a:off x="4936031" y="3219741"/>
            <a:ext cx="1860360" cy="3681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B98E289-23D0-4CC1-A8A7-B41EDAE66F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10" y="-13843"/>
            <a:ext cx="4491348" cy="81911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26E50B0-61A8-4360-B0B8-FAC668D1A6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98" y="1049910"/>
            <a:ext cx="4896533" cy="676369"/>
          </a:xfrm>
          <a:prstGeom prst="rect">
            <a:avLst/>
          </a:prstGeom>
        </p:spPr>
      </p:pic>
      <p:pic>
        <p:nvPicPr>
          <p:cNvPr id="8" name="Y_[02-15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045952" y="1083218"/>
            <a:ext cx="458002" cy="458002"/>
          </a:xfrm>
        </p:spPr>
      </p:pic>
      <p:pic>
        <p:nvPicPr>
          <p:cNvPr id="9" name="Y_[02-16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114582" y="1061447"/>
            <a:ext cx="458002" cy="4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63744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041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3">
            <a:extLst>
              <a:ext uri="{FF2B5EF4-FFF2-40B4-BE49-F238E27FC236}">
                <a16:creationId xmlns:a16="http://schemas.microsoft.com/office/drawing/2014/main" id="{7364E4B2-A576-4BE7-A5CC-2535D369FF9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1L2-7</a:t>
            </a:r>
            <a:endParaRPr lang="en-US" sz="3200" dirty="0"/>
          </a:p>
        </p:txBody>
      </p:sp>
      <p:pic>
        <p:nvPicPr>
          <p:cNvPr id="2" name="図 2" descr="部屋, ボックス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8F7093E-3287-43C4-92AA-D4F6FFD0E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7252" y="2019925"/>
            <a:ext cx="3817495" cy="38174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8C0E88-17E7-44B8-9DCE-73E2747E4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356" y="416575"/>
            <a:ext cx="10182648" cy="87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3318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2BB62605-8F0D-4A19-A703-2F466D1E368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1L2-7</a:t>
            </a:r>
            <a:endParaRPr lang="en-US" sz="3200" dirty="0"/>
          </a:p>
        </p:txBody>
      </p:sp>
      <p:pic>
        <p:nvPicPr>
          <p:cNvPr id="2" name="図 2" descr="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B44C38F-08CF-43E2-9A61-BB2AEF0F9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2564" y="1632679"/>
            <a:ext cx="4754380" cy="47418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380FCA-8CEC-41E3-80D6-3C72981AB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2966"/>
            <a:ext cx="5149397" cy="93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9472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8B0D9B-62CA-BE20-6824-51ACB37DD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765" y="0"/>
            <a:ext cx="9952328" cy="11984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EBE5A8-DD78-86C0-D0D3-380284B8B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958" y="1097970"/>
            <a:ext cx="10106269" cy="56903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3A8171-91B0-775F-956D-728A0B214E1F}"/>
              </a:ext>
            </a:extLst>
          </p:cNvPr>
          <p:cNvSpPr txBox="1"/>
          <p:nvPr/>
        </p:nvSpPr>
        <p:spPr>
          <a:xfrm>
            <a:off x="976502" y="2743043"/>
            <a:ext cx="10008000" cy="900000"/>
          </a:xfrm>
          <a:prstGeom prst="rect">
            <a:avLst/>
          </a:prstGeom>
          <a:noFill/>
          <a:ln w="41275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160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5DA5CF-619D-4FFD-8C67-AA2589C99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8" y="-2151"/>
            <a:ext cx="12154368" cy="2135751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5FB698AA-132C-47B4-BA6D-060FD579E6EB}"/>
              </a:ext>
            </a:extLst>
          </p:cNvPr>
          <p:cNvSpPr txBox="1"/>
          <p:nvPr/>
        </p:nvSpPr>
        <p:spPr>
          <a:xfrm>
            <a:off x="111059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1L2-8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271491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7025" y="79696"/>
            <a:ext cx="2077429" cy="2337817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9E77F5E6-1140-4729-9FE1-E5FB0E7D70D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1L2-8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0DA9AA-DCB8-412B-8ACC-1F12213DE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011643" cy="14480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08DB12-4DD1-45A2-A389-5A6BF7D148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33325"/>
            <a:ext cx="5323404" cy="267944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B959AA4-CEBB-4995-9430-FDE79AEFEE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6529" y="2417513"/>
            <a:ext cx="8515471" cy="444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1318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7025" y="79696"/>
            <a:ext cx="2077429" cy="2337817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9E77F5E6-1140-4729-9FE1-E5FB0E7D70D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1L2-8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0DA9AA-DCB8-412B-8ACC-1F12213DE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011643" cy="14480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08DB12-4DD1-45A2-A389-5A6BF7D148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33325"/>
            <a:ext cx="5323404" cy="267944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B959AA4-CEBB-4995-9430-FDE79AEFEE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6529" y="2417513"/>
            <a:ext cx="8515471" cy="4440488"/>
          </a:xfrm>
          <a:prstGeom prst="rect">
            <a:avLst/>
          </a:prstGeom>
        </p:spPr>
      </p:pic>
      <p:sp>
        <p:nvSpPr>
          <p:cNvPr id="11" name="フリーフォーム: 図形 9">
            <a:extLst>
              <a:ext uri="{FF2B5EF4-FFF2-40B4-BE49-F238E27FC236}">
                <a16:creationId xmlns:a16="http://schemas.microsoft.com/office/drawing/2014/main" id="{4FD6C0AB-D983-47D6-A71F-FF1A5874172A}"/>
              </a:ext>
            </a:extLst>
          </p:cNvPr>
          <p:cNvSpPr/>
          <p:nvPr/>
        </p:nvSpPr>
        <p:spPr>
          <a:xfrm>
            <a:off x="4030495" y="4840126"/>
            <a:ext cx="2217906" cy="667966"/>
          </a:xfrm>
          <a:custGeom>
            <a:avLst/>
            <a:gdLst>
              <a:gd name="connsiteX0" fmla="*/ 0 w 2172511"/>
              <a:gd name="connsiteY0" fmla="*/ 0 h 680937"/>
              <a:gd name="connsiteX1" fmla="*/ 2172511 w 2172511"/>
              <a:gd name="connsiteY1" fmla="*/ 0 h 680937"/>
              <a:gd name="connsiteX2" fmla="*/ 2166026 w 2172511"/>
              <a:gd name="connsiteY2" fmla="*/ 298315 h 680937"/>
              <a:gd name="connsiteX3" fmla="*/ 1089498 w 2172511"/>
              <a:gd name="connsiteY3" fmla="*/ 304800 h 680937"/>
              <a:gd name="connsiteX4" fmla="*/ 1089498 w 2172511"/>
              <a:gd name="connsiteY4" fmla="*/ 680937 h 680937"/>
              <a:gd name="connsiteX5" fmla="*/ 38911 w 2172511"/>
              <a:gd name="connsiteY5" fmla="*/ 680937 h 680937"/>
              <a:gd name="connsiteX6" fmla="*/ 0 w 2172511"/>
              <a:gd name="connsiteY6" fmla="*/ 0 h 680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72511" h="680937">
                <a:moveTo>
                  <a:pt x="0" y="0"/>
                </a:moveTo>
                <a:lnTo>
                  <a:pt x="2172511" y="0"/>
                </a:lnTo>
                <a:lnTo>
                  <a:pt x="2166026" y="298315"/>
                </a:lnTo>
                <a:lnTo>
                  <a:pt x="1089498" y="304800"/>
                </a:lnTo>
                <a:lnTo>
                  <a:pt x="1089498" y="680937"/>
                </a:lnTo>
                <a:lnTo>
                  <a:pt x="38911" y="680937"/>
                </a:lnTo>
                <a:cubicBezTo>
                  <a:pt x="36749" y="451796"/>
                  <a:pt x="34588" y="222656"/>
                  <a:pt x="0" y="0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20">
            <a:extLst>
              <a:ext uri="{FF2B5EF4-FFF2-40B4-BE49-F238E27FC236}">
                <a16:creationId xmlns:a16="http://schemas.microsoft.com/office/drawing/2014/main" id="{65FDBEC9-44FD-4D4E-A0A2-5F6EA6FB4FCC}"/>
              </a:ext>
            </a:extLst>
          </p:cNvPr>
          <p:cNvSpPr txBox="1"/>
          <p:nvPr/>
        </p:nvSpPr>
        <p:spPr>
          <a:xfrm>
            <a:off x="4476346" y="4917128"/>
            <a:ext cx="33722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フリーフォーム: 図形 10">
            <a:extLst>
              <a:ext uri="{FF2B5EF4-FFF2-40B4-BE49-F238E27FC236}">
                <a16:creationId xmlns:a16="http://schemas.microsoft.com/office/drawing/2014/main" id="{3D6617F4-A75B-4BE0-A649-8A5F67ADDCDC}"/>
              </a:ext>
            </a:extLst>
          </p:cNvPr>
          <p:cNvSpPr/>
          <p:nvPr/>
        </p:nvSpPr>
        <p:spPr>
          <a:xfrm>
            <a:off x="4118043" y="5188085"/>
            <a:ext cx="2237361" cy="946826"/>
          </a:xfrm>
          <a:custGeom>
            <a:avLst/>
            <a:gdLst>
              <a:gd name="connsiteX0" fmla="*/ 1121923 w 2237361"/>
              <a:gd name="connsiteY0" fmla="*/ 0 h 946826"/>
              <a:gd name="connsiteX1" fmla="*/ 2237361 w 2237361"/>
              <a:gd name="connsiteY1" fmla="*/ 0 h 946826"/>
              <a:gd name="connsiteX2" fmla="*/ 2237361 w 2237361"/>
              <a:gd name="connsiteY2" fmla="*/ 577175 h 946826"/>
              <a:gd name="connsiteX3" fmla="*/ 752272 w 2237361"/>
              <a:gd name="connsiteY3" fmla="*/ 616085 h 946826"/>
              <a:gd name="connsiteX4" fmla="*/ 758757 w 2237361"/>
              <a:gd name="connsiteY4" fmla="*/ 946826 h 946826"/>
              <a:gd name="connsiteX5" fmla="*/ 0 w 2237361"/>
              <a:gd name="connsiteY5" fmla="*/ 933855 h 946826"/>
              <a:gd name="connsiteX6" fmla="*/ 0 w 2237361"/>
              <a:gd name="connsiteY6" fmla="*/ 363166 h 946826"/>
              <a:gd name="connsiteX7" fmla="*/ 1115438 w 2237361"/>
              <a:gd name="connsiteY7" fmla="*/ 363166 h 946826"/>
              <a:gd name="connsiteX8" fmla="*/ 1121923 w 2237361"/>
              <a:gd name="connsiteY8" fmla="*/ 0 h 946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7361" h="946826">
                <a:moveTo>
                  <a:pt x="1121923" y="0"/>
                </a:moveTo>
                <a:lnTo>
                  <a:pt x="2237361" y="0"/>
                </a:lnTo>
                <a:lnTo>
                  <a:pt x="2237361" y="577175"/>
                </a:lnTo>
                <a:lnTo>
                  <a:pt x="752272" y="616085"/>
                </a:lnTo>
                <a:lnTo>
                  <a:pt x="758757" y="946826"/>
                </a:lnTo>
                <a:lnTo>
                  <a:pt x="0" y="933855"/>
                </a:lnTo>
                <a:lnTo>
                  <a:pt x="0" y="363166"/>
                </a:lnTo>
                <a:lnTo>
                  <a:pt x="1115438" y="363166"/>
                </a:lnTo>
                <a:lnTo>
                  <a:pt x="1121923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24">
            <a:extLst>
              <a:ext uri="{FF2B5EF4-FFF2-40B4-BE49-F238E27FC236}">
                <a16:creationId xmlns:a16="http://schemas.microsoft.com/office/drawing/2014/main" id="{26764B05-5D25-4F2D-ABE6-481675859120}"/>
              </a:ext>
            </a:extLst>
          </p:cNvPr>
          <p:cNvSpPr txBox="1"/>
          <p:nvPr/>
        </p:nvSpPr>
        <p:spPr>
          <a:xfrm>
            <a:off x="5606375" y="5282127"/>
            <a:ext cx="33722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フリーフォーム: 図形 12">
            <a:extLst>
              <a:ext uri="{FF2B5EF4-FFF2-40B4-BE49-F238E27FC236}">
                <a16:creationId xmlns:a16="http://schemas.microsoft.com/office/drawing/2014/main" id="{71F3F6B3-65C8-4D9B-89FF-4B6D3C43604E}"/>
              </a:ext>
            </a:extLst>
          </p:cNvPr>
          <p:cNvSpPr/>
          <p:nvPr/>
        </p:nvSpPr>
        <p:spPr>
          <a:xfrm>
            <a:off x="6705600" y="4468238"/>
            <a:ext cx="2418945" cy="843064"/>
          </a:xfrm>
          <a:custGeom>
            <a:avLst/>
            <a:gdLst>
              <a:gd name="connsiteX0" fmla="*/ 0 w 2418945"/>
              <a:gd name="connsiteY0" fmla="*/ 25941 h 843064"/>
              <a:gd name="connsiteX1" fmla="*/ 0 w 2418945"/>
              <a:gd name="connsiteY1" fmla="*/ 843064 h 843064"/>
              <a:gd name="connsiteX2" fmla="*/ 531779 w 2418945"/>
              <a:gd name="connsiteY2" fmla="*/ 830094 h 843064"/>
              <a:gd name="connsiteX3" fmla="*/ 512323 w 2418945"/>
              <a:gd name="connsiteY3" fmla="*/ 590145 h 843064"/>
              <a:gd name="connsiteX4" fmla="*/ 2418945 w 2418945"/>
              <a:gd name="connsiteY4" fmla="*/ 557719 h 843064"/>
              <a:gd name="connsiteX5" fmla="*/ 2412460 w 2418945"/>
              <a:gd name="connsiteY5" fmla="*/ 0 h 843064"/>
              <a:gd name="connsiteX6" fmla="*/ 0 w 2418945"/>
              <a:gd name="connsiteY6" fmla="*/ 25941 h 843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8945" h="843064">
                <a:moveTo>
                  <a:pt x="0" y="25941"/>
                </a:moveTo>
                <a:lnTo>
                  <a:pt x="0" y="843064"/>
                </a:lnTo>
                <a:lnTo>
                  <a:pt x="531779" y="830094"/>
                </a:lnTo>
                <a:lnTo>
                  <a:pt x="512323" y="590145"/>
                </a:lnTo>
                <a:lnTo>
                  <a:pt x="2418945" y="557719"/>
                </a:lnTo>
                <a:cubicBezTo>
                  <a:pt x="2416783" y="371813"/>
                  <a:pt x="2414622" y="185906"/>
                  <a:pt x="2412460" y="0"/>
                </a:cubicBezTo>
                <a:lnTo>
                  <a:pt x="0" y="25941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21">
            <a:extLst>
              <a:ext uri="{FF2B5EF4-FFF2-40B4-BE49-F238E27FC236}">
                <a16:creationId xmlns:a16="http://schemas.microsoft.com/office/drawing/2014/main" id="{2E2C2C75-E63C-480F-9B5E-4F21B9F4D422}"/>
              </a:ext>
            </a:extLst>
          </p:cNvPr>
          <p:cNvSpPr txBox="1"/>
          <p:nvPr/>
        </p:nvSpPr>
        <p:spPr>
          <a:xfrm>
            <a:off x="7590812" y="4542821"/>
            <a:ext cx="33722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フリーフォーム: 図形 13">
            <a:extLst>
              <a:ext uri="{FF2B5EF4-FFF2-40B4-BE49-F238E27FC236}">
                <a16:creationId xmlns:a16="http://schemas.microsoft.com/office/drawing/2014/main" id="{1D0F310F-A120-4B88-9951-DD23F9DCD9DD}"/>
              </a:ext>
            </a:extLst>
          </p:cNvPr>
          <p:cNvSpPr/>
          <p:nvPr/>
        </p:nvSpPr>
        <p:spPr>
          <a:xfrm>
            <a:off x="6750996" y="5071353"/>
            <a:ext cx="2438400" cy="557719"/>
          </a:xfrm>
          <a:custGeom>
            <a:avLst/>
            <a:gdLst>
              <a:gd name="connsiteX0" fmla="*/ 538264 w 2438400"/>
              <a:gd name="connsiteY0" fmla="*/ 25941 h 557719"/>
              <a:gd name="connsiteX1" fmla="*/ 2438400 w 2438400"/>
              <a:gd name="connsiteY1" fmla="*/ 0 h 557719"/>
              <a:gd name="connsiteX2" fmla="*/ 2438400 w 2438400"/>
              <a:gd name="connsiteY2" fmla="*/ 233464 h 557719"/>
              <a:gd name="connsiteX3" fmla="*/ 1530485 w 2438400"/>
              <a:gd name="connsiteY3" fmla="*/ 246434 h 557719"/>
              <a:gd name="connsiteX4" fmla="*/ 1536970 w 2438400"/>
              <a:gd name="connsiteY4" fmla="*/ 531779 h 557719"/>
              <a:gd name="connsiteX5" fmla="*/ 0 w 2438400"/>
              <a:gd name="connsiteY5" fmla="*/ 557719 h 557719"/>
              <a:gd name="connsiteX6" fmla="*/ 0 w 2438400"/>
              <a:gd name="connsiteY6" fmla="*/ 298315 h 557719"/>
              <a:gd name="connsiteX7" fmla="*/ 577174 w 2438400"/>
              <a:gd name="connsiteY7" fmla="*/ 285345 h 557719"/>
              <a:gd name="connsiteX8" fmla="*/ 538264 w 2438400"/>
              <a:gd name="connsiteY8" fmla="*/ 25941 h 557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400" h="557719">
                <a:moveTo>
                  <a:pt x="538264" y="25941"/>
                </a:moveTo>
                <a:lnTo>
                  <a:pt x="2438400" y="0"/>
                </a:lnTo>
                <a:lnTo>
                  <a:pt x="2438400" y="233464"/>
                </a:lnTo>
                <a:lnTo>
                  <a:pt x="1530485" y="246434"/>
                </a:lnTo>
                <a:lnTo>
                  <a:pt x="1536970" y="531779"/>
                </a:lnTo>
                <a:lnTo>
                  <a:pt x="0" y="557719"/>
                </a:lnTo>
                <a:lnTo>
                  <a:pt x="0" y="298315"/>
                </a:lnTo>
                <a:lnTo>
                  <a:pt x="577174" y="285345"/>
                </a:lnTo>
                <a:lnTo>
                  <a:pt x="538264" y="25941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25">
            <a:extLst>
              <a:ext uri="{FF2B5EF4-FFF2-40B4-BE49-F238E27FC236}">
                <a16:creationId xmlns:a16="http://schemas.microsoft.com/office/drawing/2014/main" id="{B8DE0BAC-FFE9-4BA8-9905-A2FA828EE733}"/>
              </a:ext>
            </a:extLst>
          </p:cNvPr>
          <p:cNvSpPr txBox="1"/>
          <p:nvPr/>
        </p:nvSpPr>
        <p:spPr>
          <a:xfrm>
            <a:off x="7614437" y="5163144"/>
            <a:ext cx="33722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0" name="正方形/長方形 14">
            <a:extLst>
              <a:ext uri="{FF2B5EF4-FFF2-40B4-BE49-F238E27FC236}">
                <a16:creationId xmlns:a16="http://schemas.microsoft.com/office/drawing/2014/main" id="{3C4C91CD-58B4-45E2-83EB-1CEC54611B11}"/>
              </a:ext>
            </a:extLst>
          </p:cNvPr>
          <p:cNvSpPr/>
          <p:nvPr/>
        </p:nvSpPr>
        <p:spPr>
          <a:xfrm>
            <a:off x="6763966" y="5661498"/>
            <a:ext cx="2418945" cy="2723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6">
            <a:extLst>
              <a:ext uri="{FF2B5EF4-FFF2-40B4-BE49-F238E27FC236}">
                <a16:creationId xmlns:a16="http://schemas.microsoft.com/office/drawing/2014/main" id="{248B3474-52BD-4D09-BC1E-49C1C6ACEDEF}"/>
              </a:ext>
            </a:extLst>
          </p:cNvPr>
          <p:cNvSpPr txBox="1"/>
          <p:nvPr/>
        </p:nvSpPr>
        <p:spPr>
          <a:xfrm>
            <a:off x="7632970" y="5705820"/>
            <a:ext cx="33722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2" name="正方形/長方形 16">
            <a:extLst>
              <a:ext uri="{FF2B5EF4-FFF2-40B4-BE49-F238E27FC236}">
                <a16:creationId xmlns:a16="http://schemas.microsoft.com/office/drawing/2014/main" id="{52AAD786-8459-4D19-8B86-8D2BCD045BE8}"/>
              </a:ext>
            </a:extLst>
          </p:cNvPr>
          <p:cNvSpPr/>
          <p:nvPr/>
        </p:nvSpPr>
        <p:spPr>
          <a:xfrm>
            <a:off x="9513651" y="4590297"/>
            <a:ext cx="1407269" cy="2723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フリーフォーム: 図形 19">
            <a:extLst>
              <a:ext uri="{FF2B5EF4-FFF2-40B4-BE49-F238E27FC236}">
                <a16:creationId xmlns:a16="http://schemas.microsoft.com/office/drawing/2014/main" id="{A3E8AB96-1487-4C7B-8654-9FA93356BACF}"/>
              </a:ext>
            </a:extLst>
          </p:cNvPr>
          <p:cNvSpPr/>
          <p:nvPr/>
        </p:nvSpPr>
        <p:spPr>
          <a:xfrm>
            <a:off x="9546076" y="4600150"/>
            <a:ext cx="2230877" cy="593387"/>
          </a:xfrm>
          <a:custGeom>
            <a:avLst/>
            <a:gdLst>
              <a:gd name="connsiteX0" fmla="*/ 0 w 2256817"/>
              <a:gd name="connsiteY0" fmla="*/ 350196 h 596630"/>
              <a:gd name="connsiteX1" fmla="*/ 6485 w 2256817"/>
              <a:gd name="connsiteY1" fmla="*/ 590145 h 596630"/>
              <a:gd name="connsiteX2" fmla="*/ 2256817 w 2256817"/>
              <a:gd name="connsiteY2" fmla="*/ 596630 h 596630"/>
              <a:gd name="connsiteX3" fmla="*/ 2256817 w 2256817"/>
              <a:gd name="connsiteY3" fmla="*/ 25941 h 596630"/>
              <a:gd name="connsiteX4" fmla="*/ 1426724 w 2256817"/>
              <a:gd name="connsiteY4" fmla="*/ 0 h 596630"/>
              <a:gd name="connsiteX5" fmla="*/ 1426724 w 2256817"/>
              <a:gd name="connsiteY5" fmla="*/ 304800 h 596630"/>
              <a:gd name="connsiteX6" fmla="*/ 0 w 2256817"/>
              <a:gd name="connsiteY6" fmla="*/ 350196 h 596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6817" h="596630">
                <a:moveTo>
                  <a:pt x="0" y="350196"/>
                </a:moveTo>
                <a:lnTo>
                  <a:pt x="6485" y="590145"/>
                </a:lnTo>
                <a:lnTo>
                  <a:pt x="2256817" y="596630"/>
                </a:lnTo>
                <a:lnTo>
                  <a:pt x="2256817" y="25941"/>
                </a:lnTo>
                <a:lnTo>
                  <a:pt x="1426724" y="0"/>
                </a:lnTo>
                <a:lnTo>
                  <a:pt x="1426724" y="304800"/>
                </a:lnTo>
                <a:lnTo>
                  <a:pt x="0" y="350196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7">
            <a:extLst>
              <a:ext uri="{FF2B5EF4-FFF2-40B4-BE49-F238E27FC236}">
                <a16:creationId xmlns:a16="http://schemas.microsoft.com/office/drawing/2014/main" id="{815CFCF3-1C27-40F6-ABDB-F23F1EB3E6CF}"/>
              </a:ext>
            </a:extLst>
          </p:cNvPr>
          <p:cNvSpPr txBox="1"/>
          <p:nvPr/>
        </p:nvSpPr>
        <p:spPr>
          <a:xfrm>
            <a:off x="11131683" y="4712444"/>
            <a:ext cx="33722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6" name="テキスト ボックス 22">
            <a:extLst>
              <a:ext uri="{FF2B5EF4-FFF2-40B4-BE49-F238E27FC236}">
                <a16:creationId xmlns:a16="http://schemas.microsoft.com/office/drawing/2014/main" id="{469A0A26-E642-45D8-8589-9791212E9A09}"/>
              </a:ext>
            </a:extLst>
          </p:cNvPr>
          <p:cNvSpPr txBox="1"/>
          <p:nvPr/>
        </p:nvSpPr>
        <p:spPr>
          <a:xfrm>
            <a:off x="9662803" y="4448789"/>
            <a:ext cx="33722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7" name="正方形/長方形 17">
            <a:extLst>
              <a:ext uri="{FF2B5EF4-FFF2-40B4-BE49-F238E27FC236}">
                <a16:creationId xmlns:a16="http://schemas.microsoft.com/office/drawing/2014/main" id="{7939F7A8-9E56-408F-9678-710E178E09DF}"/>
              </a:ext>
            </a:extLst>
          </p:cNvPr>
          <p:cNvSpPr/>
          <p:nvPr/>
        </p:nvSpPr>
        <p:spPr>
          <a:xfrm>
            <a:off x="9572975" y="5881991"/>
            <a:ext cx="2028880" cy="3519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3">
            <a:extLst>
              <a:ext uri="{FF2B5EF4-FFF2-40B4-BE49-F238E27FC236}">
                <a16:creationId xmlns:a16="http://schemas.microsoft.com/office/drawing/2014/main" id="{D84BB610-31E8-47C7-AA4C-C7D1B31A20FB}"/>
              </a:ext>
            </a:extLst>
          </p:cNvPr>
          <p:cNvSpPr txBox="1"/>
          <p:nvPr/>
        </p:nvSpPr>
        <p:spPr>
          <a:xfrm>
            <a:off x="9714157" y="5912880"/>
            <a:ext cx="33722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9845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/>
          <a:srcRect t="10997" r="569"/>
          <a:stretch/>
        </p:blipFill>
        <p:spPr>
          <a:xfrm>
            <a:off x="193963" y="755780"/>
            <a:ext cx="7998315" cy="611694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62116E9B-FE5A-4A24-B6F5-E78AD6787F0F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1L2-9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77D466-5A55-4232-92F3-BC23E0C14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739" y="3200"/>
            <a:ext cx="8526065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8640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3">
            <a:extLst>
              <a:ext uri="{FF2B5EF4-FFF2-40B4-BE49-F238E27FC236}">
                <a16:creationId xmlns:a16="http://schemas.microsoft.com/office/drawing/2014/main" id="{785E61C5-1C70-4B43-AE1F-C0DF3DE78C1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1L2-9</a:t>
            </a:r>
            <a:endParaRPr lang="en-US" sz="3200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C089C65-1E2B-4785-AE5E-55D94D7C259F}"/>
              </a:ext>
            </a:extLst>
          </p:cNvPr>
          <p:cNvGrpSpPr/>
          <p:nvPr/>
        </p:nvGrpSpPr>
        <p:grpSpPr>
          <a:xfrm>
            <a:off x="177760" y="864261"/>
            <a:ext cx="7986651" cy="6008459"/>
            <a:chOff x="177760" y="864261"/>
            <a:chExt cx="7986651" cy="6008459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 rotWithShape="1">
            <a:blip r:embed="rId2"/>
            <a:srcRect t="11947"/>
            <a:stretch/>
          </p:blipFill>
          <p:spPr>
            <a:xfrm>
              <a:off x="177760" y="864261"/>
              <a:ext cx="7986651" cy="6008459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15D327A5-3719-410F-BA63-8767332630F8}"/>
                </a:ext>
              </a:extLst>
            </p:cNvPr>
            <p:cNvSpPr txBox="1"/>
            <p:nvPr/>
          </p:nvSpPr>
          <p:spPr>
            <a:xfrm>
              <a:off x="2185487" y="1212715"/>
              <a:ext cx="9436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f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ED281DA3-A4E8-4776-BEF3-84355EA828D1}"/>
                </a:ext>
              </a:extLst>
            </p:cNvPr>
            <p:cNvSpPr txBox="1"/>
            <p:nvPr/>
          </p:nvSpPr>
          <p:spPr>
            <a:xfrm>
              <a:off x="3690256" y="1196504"/>
              <a:ext cx="11798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e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41CE88CF-C980-4BE0-864A-559C94246461}"/>
                </a:ext>
              </a:extLst>
            </p:cNvPr>
            <p:cNvSpPr txBox="1"/>
            <p:nvPr/>
          </p:nvSpPr>
          <p:spPr>
            <a:xfrm>
              <a:off x="5732841" y="1212714"/>
              <a:ext cx="9436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4C793675-9065-4E58-85AD-BC4BD47F8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739" y="14087"/>
            <a:ext cx="8526065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9027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FF6A9AE5-C1E9-4FC9-9CE1-EEA63730E3AA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1L2-9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A0A27A-5D0D-438A-B266-3423981D0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276" y="1363960"/>
            <a:ext cx="11470375" cy="3295126"/>
          </a:xfrm>
          <a:prstGeom prst="rect">
            <a:avLst/>
          </a:prstGeom>
          <a:ln w="31750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23112338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534752" cy="13618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EE9CA2-CDA1-4BF9-BEB7-F93D801F4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1462" y="241575"/>
            <a:ext cx="9220200" cy="405912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4ED17560-EF31-4E4E-927D-E48D94D66FAB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1L2-10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784986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534752" cy="1361839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4ED17560-EF31-4E4E-927D-E48D94D66FAB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1L2-10</a:t>
            </a:r>
            <a:endParaRPr lang="en-US" sz="32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3AAA245-A7F9-4E41-8B02-6081F5AAA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607" y="164775"/>
            <a:ext cx="9220200" cy="405912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E02478C-2870-43B1-A6AE-C8E2E78F565E}"/>
              </a:ext>
            </a:extLst>
          </p:cNvPr>
          <p:cNvSpPr txBox="1"/>
          <p:nvPr/>
        </p:nvSpPr>
        <p:spPr>
          <a:xfrm>
            <a:off x="5107022" y="1421135"/>
            <a:ext cx="13035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さんにん</a:t>
            </a:r>
            <a:b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３人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2A96CA0-B1F6-44FE-8031-61366629271F}"/>
              </a:ext>
            </a:extLst>
          </p:cNvPr>
          <p:cNvSpPr txBox="1"/>
          <p:nvPr/>
        </p:nvSpPr>
        <p:spPr>
          <a:xfrm>
            <a:off x="5752985" y="2319424"/>
            <a:ext cx="1303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います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7ACE0BA-07D1-4210-90D7-3DD9E14372CA}"/>
              </a:ext>
            </a:extLst>
          </p:cNvPr>
          <p:cNvSpPr txBox="1"/>
          <p:nvPr/>
        </p:nvSpPr>
        <p:spPr>
          <a:xfrm>
            <a:off x="5768039" y="2906131"/>
            <a:ext cx="1303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います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4E4845E-60F0-422D-841C-A0D8613DBF46}"/>
              </a:ext>
            </a:extLst>
          </p:cNvPr>
          <p:cNvSpPr txBox="1"/>
          <p:nvPr/>
        </p:nvSpPr>
        <p:spPr>
          <a:xfrm>
            <a:off x="8876027" y="3518113"/>
            <a:ext cx="1689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できます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80A562-A412-4F45-BEB6-CFF505B068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468" y="4282666"/>
            <a:ext cx="6816097" cy="248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4590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E778A518-6D69-45A9-9893-82BB982D4161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1L2-10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08C124-04AC-43BC-BEAC-999EC9439B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02" y="896787"/>
            <a:ext cx="11563184" cy="4831705"/>
          </a:xfrm>
          <a:prstGeom prst="rect">
            <a:avLst/>
          </a:prstGeom>
        </p:spPr>
      </p:pic>
      <p:pic>
        <p:nvPicPr>
          <p:cNvPr id="5" name="Y_[02-17]_katachi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41152" y="1912776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322941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BE4686-98D6-4C62-B9C6-A205E7CA6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64" y="664145"/>
            <a:ext cx="11767457" cy="3045839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C7B4079C-7CA3-4884-9D28-0841D78AAD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1L2-17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1B84B0-E9E5-44F9-9F97-D524F95F4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3628963"/>
            <a:ext cx="6270171" cy="2974491"/>
          </a:xfrm>
          <a:prstGeom prst="rect">
            <a:avLst/>
          </a:prstGeom>
        </p:spPr>
      </p:pic>
      <p:pic>
        <p:nvPicPr>
          <p:cNvPr id="2" name="図 3">
            <a:extLst>
              <a:ext uri="{FF2B5EF4-FFF2-40B4-BE49-F238E27FC236}">
                <a16:creationId xmlns:a16="http://schemas.microsoft.com/office/drawing/2014/main" id="{0315D7FC-3A71-3278-F79F-8F6667C076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39433" cy="81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1292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2F9D2A-4B8E-4C2A-B1B9-EC9FCA1F6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885" y="700780"/>
            <a:ext cx="10587729" cy="3554923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59427DD4-AC21-45DB-92A0-F15F48D34B4A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1L2-17</a:t>
            </a:r>
            <a:endParaRPr lang="en-US" sz="3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1009A3-0B01-439B-B6CB-7DA01FBC42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062" y="4138169"/>
            <a:ext cx="8066024" cy="2440489"/>
          </a:xfrm>
          <a:prstGeom prst="rect">
            <a:avLst/>
          </a:prstGeom>
        </p:spPr>
      </p:pic>
      <p:pic>
        <p:nvPicPr>
          <p:cNvPr id="2" name="図 3">
            <a:extLst>
              <a:ext uri="{FF2B5EF4-FFF2-40B4-BE49-F238E27FC236}">
                <a16:creationId xmlns:a16="http://schemas.microsoft.com/office/drawing/2014/main" id="{5B4D3252-0F7E-DCC1-C8BA-B0722D67CC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39433" cy="81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1626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">
            <a:extLst>
              <a:ext uri="{FF2B5EF4-FFF2-40B4-BE49-F238E27FC236}">
                <a16:creationId xmlns:a16="http://schemas.microsoft.com/office/drawing/2014/main" id="{A3C37820-2493-4219-9F99-6CE8C6D98939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1L2-10</a:t>
            </a:r>
            <a:endParaRPr lang="en-US" sz="3200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410" y="1979613"/>
            <a:ext cx="9470571" cy="49385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A6B66CE-D8A1-4689-B4C5-248F3EF4F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2387"/>
            <a:ext cx="10880988" cy="140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617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8B0D9B-62CA-BE20-6824-51ACB37DD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765" y="0"/>
            <a:ext cx="9952328" cy="11984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EBE5A8-DD78-86C0-D0D3-380284B8B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958" y="1097970"/>
            <a:ext cx="10106269" cy="56903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3A8171-91B0-775F-956D-728A0B214E1F}"/>
              </a:ext>
            </a:extLst>
          </p:cNvPr>
          <p:cNvSpPr txBox="1"/>
          <p:nvPr/>
        </p:nvSpPr>
        <p:spPr>
          <a:xfrm>
            <a:off x="976502" y="3620372"/>
            <a:ext cx="10008000" cy="1080000"/>
          </a:xfrm>
          <a:prstGeom prst="rect">
            <a:avLst/>
          </a:prstGeom>
          <a:noFill/>
          <a:ln w="41275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1300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D58D41-3BE1-4838-BA9A-895027B3D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1"/>
            <a:ext cx="12192000" cy="2453981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D9F9D134-F760-4B10-9EE2-3DED7B6ECDAE}"/>
              </a:ext>
            </a:extLst>
          </p:cNvPr>
          <p:cNvSpPr txBox="1"/>
          <p:nvPr/>
        </p:nvSpPr>
        <p:spPr>
          <a:xfrm>
            <a:off x="10891943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1L2-11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329047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3A4CF7F6-2277-46AC-BE42-EB47A8DCB8E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1L2-11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667D75-3708-4B14-92EA-BC20DA479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206" y="120013"/>
            <a:ext cx="9522731" cy="673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0690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270177-E95B-4753-A972-BD380321B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17" y="177930"/>
            <a:ext cx="12054365" cy="668007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8A0CDFD6-702E-4024-B2AB-78D9D9E4E11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1L2-11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9762929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804" y="1646188"/>
            <a:ext cx="4194216" cy="4740855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EBD19DE5-CC75-487D-9726-119D3B428B5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1L2-11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191E5B-CF59-46DB-9ECB-2405C80D3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518"/>
            <a:ext cx="7942442" cy="119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151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8B0D9B-62CA-BE20-6824-51ACB37DD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765" y="0"/>
            <a:ext cx="9952328" cy="11984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EBE5A8-DD78-86C0-D0D3-380284B8B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958" y="1097970"/>
            <a:ext cx="10106269" cy="56903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3A8171-91B0-775F-956D-728A0B214E1F}"/>
              </a:ext>
            </a:extLst>
          </p:cNvPr>
          <p:cNvSpPr txBox="1"/>
          <p:nvPr/>
        </p:nvSpPr>
        <p:spPr>
          <a:xfrm>
            <a:off x="976502" y="4683054"/>
            <a:ext cx="10008000" cy="1080000"/>
          </a:xfrm>
          <a:prstGeom prst="rect">
            <a:avLst/>
          </a:prstGeom>
          <a:noFill/>
          <a:ln w="41275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7469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969CE9-6C74-421E-9982-C787510FAA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5" t="1678" r="2928" b="1102"/>
          <a:stretch/>
        </p:blipFill>
        <p:spPr>
          <a:xfrm>
            <a:off x="1977957" y="637272"/>
            <a:ext cx="8236085" cy="6220728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/>
          <a:srcRect r="-54" b="10797"/>
          <a:stretch/>
        </p:blipFill>
        <p:spPr>
          <a:xfrm>
            <a:off x="0" y="-1385"/>
            <a:ext cx="3326860" cy="638657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1422F817-BD80-4D29-A9DD-CD407AEC212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1L2-14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636A33-B803-47D0-89A5-FC62C20D43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5954" y="637272"/>
            <a:ext cx="3801005" cy="69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369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77CD035-C68B-4FD4-B107-2DE912B79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23" y="32660"/>
            <a:ext cx="9835507" cy="66527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CC0CB3-7195-4D73-945E-DD1F6D269129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1L2-14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631227-FA8C-429B-950B-CAA8FB7A3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934" y="172612"/>
            <a:ext cx="8298637" cy="1340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668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FBEBD41-2BE9-4C95-A117-1237AABF6EF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1L2-14</a:t>
            </a:r>
            <a:endParaRPr lang="en-US" sz="3200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9F58BAD1-74F4-4104-A9A8-FD6BFDBD3C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41" t="24565" r="6401"/>
          <a:stretch/>
        </p:blipFill>
        <p:spPr>
          <a:xfrm>
            <a:off x="1770433" y="26502"/>
            <a:ext cx="8651132" cy="50184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D46915-2201-4BF8-A5D2-DFB692410B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95129"/>
            <a:ext cx="11840268" cy="114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456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BB065F6-697C-4FB6-BF16-011816CF89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0666" y="8924"/>
            <a:ext cx="9381248" cy="683718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00A2A5-BC71-4AC4-B3F6-D706B5EAB1A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1L2-18</a:t>
            </a:r>
            <a:endParaRPr lang="en-US" sz="3200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E06B757-9F15-4094-8015-1487C05C5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8923"/>
            <a:ext cx="1617179" cy="103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11205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700A2A5-BC71-4AC4-B3F6-D706B5EAB1A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1L2-18</a:t>
            </a:r>
            <a:endParaRPr lang="en-US" sz="3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75DF7A-90C6-4B50-A726-BF1CB1F034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7511" y="758948"/>
            <a:ext cx="11074969" cy="4917994"/>
          </a:xfr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E06B757-9F15-4094-8015-1487C05C5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8923"/>
            <a:ext cx="1617179" cy="103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20664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C96D09A-DC56-429D-AFE5-0D9AC62891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7177" y="439355"/>
            <a:ext cx="10741325" cy="4949074"/>
          </a:xfr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E06B757-9F15-4094-8015-1487C05C5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8923"/>
            <a:ext cx="1617179" cy="10376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00A2A5-BC71-4AC4-B3F6-D706B5EAB1A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1L2-19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3181261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700A2A5-BC71-4AC4-B3F6-D706B5EAB1A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1L2-19</a:t>
            </a:r>
            <a:endParaRPr lang="en-US" sz="3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66237C-65FB-41B6-9186-3261186E17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799" y="-52230"/>
            <a:ext cx="9241971" cy="6874107"/>
          </a:xfr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E06B757-9F15-4094-8015-1487C05C5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8923"/>
            <a:ext cx="1617179" cy="103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231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  <MediaLengthInSeconds xmlns="3e344923-98a3-4cbb-98eb-7a7235193b6b" xsi:nil="true"/>
    <SharedWithUsers xmlns="dd831380-f772-4d0a-86be-ca519d40c5a8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aa7bddd21146560fd2ee50f98c80ef58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021049ff2ef63684f6e11c5b9311a2cd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D1416A2-C755-4691-B5D7-563AF0E96C1C}">
  <ds:schemaRefs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www.w3.org/XML/1998/namespace"/>
    <ds:schemaRef ds:uri="dd831380-f772-4d0a-86be-ca519d40c5a8"/>
    <ds:schemaRef ds:uri="http://purl.org/dc/terms/"/>
    <ds:schemaRef ds:uri="3e344923-98a3-4cbb-98eb-7a7235193b6b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B6DF9E9-7F98-416D-98DF-07E55C9A38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A8F924-87CE-42A2-B049-57BDA8CFDF92}"/>
</file>

<file path=docProps/app.xml><?xml version="1.0" encoding="utf-8"?>
<Properties xmlns="http://schemas.openxmlformats.org/officeDocument/2006/extended-properties" xmlns:vt="http://schemas.openxmlformats.org/officeDocument/2006/docPropsVTypes">
  <TotalTime>1988</TotalTime>
  <Words>768</Words>
  <Application>Microsoft Office PowerPoint</Application>
  <PresentationFormat>Widescreen</PresentationFormat>
  <Paragraphs>129</Paragraphs>
  <Slides>66</Slides>
  <Notes>5</Notes>
  <HiddenSlides>0</HiddenSlides>
  <MMClips>58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1" baseType="lpstr">
      <vt:lpstr>ＭＳ ゴシック</vt:lpstr>
      <vt:lpstr>Arial</vt:lpstr>
      <vt:lpstr>Calibri</vt:lpstr>
      <vt:lpstr>Calibri Light</vt:lpstr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177</cp:revision>
  <dcterms:created xsi:type="dcterms:W3CDTF">2020-06-23T07:26:01Z</dcterms:created>
  <dcterms:modified xsi:type="dcterms:W3CDTF">2024-06-28T03:56:02Z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  <property fmtid="{D5CDD505-2E9C-101B-9397-08002B2CF9AE}" pid="6" name="Order">
    <vt:lpwstr>189401200.000000</vt:lpwstr>
  </property>
  <property fmtid="{D5CDD505-2E9C-101B-9397-08002B2CF9AE}" pid="7" name="xd_ProgID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  <property fmtid="{D5CDD505-2E9C-101B-9397-08002B2CF9AE}" pid="12" name="_ExtendedDescription">
    <vt:lpwstr/>
  </property>
  <property fmtid="{D5CDD505-2E9C-101B-9397-08002B2CF9AE}" pid="13" name="TriggerFlowInfo">
    <vt:lpwstr/>
  </property>
  <property fmtid="{D5CDD505-2E9C-101B-9397-08002B2CF9AE}" pid="14" name="xd_Signature">
    <vt:lpwstr/>
  </property>
</Properties>
</file>