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1"/>
  </p:notesMasterIdLst>
  <p:sldIdLst>
    <p:sldId id="256" r:id="rId5"/>
    <p:sldId id="257" r:id="rId6"/>
    <p:sldId id="315" r:id="rId7"/>
    <p:sldId id="261" r:id="rId8"/>
    <p:sldId id="262" r:id="rId9"/>
    <p:sldId id="316" r:id="rId10"/>
    <p:sldId id="263" r:id="rId11"/>
    <p:sldId id="265" r:id="rId12"/>
    <p:sldId id="266" r:id="rId13"/>
    <p:sldId id="267" r:id="rId14"/>
    <p:sldId id="317" r:id="rId15"/>
    <p:sldId id="318" r:id="rId16"/>
    <p:sldId id="269" r:id="rId17"/>
    <p:sldId id="338" r:id="rId18"/>
    <p:sldId id="270" r:id="rId19"/>
    <p:sldId id="330" r:id="rId20"/>
    <p:sldId id="320" r:id="rId21"/>
    <p:sldId id="275" r:id="rId22"/>
    <p:sldId id="321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322" r:id="rId31"/>
    <p:sldId id="285" r:id="rId32"/>
    <p:sldId id="286" r:id="rId33"/>
    <p:sldId id="339" r:id="rId34"/>
    <p:sldId id="287" r:id="rId35"/>
    <p:sldId id="288" r:id="rId36"/>
    <p:sldId id="323" r:id="rId37"/>
    <p:sldId id="325" r:id="rId38"/>
    <p:sldId id="292" r:id="rId39"/>
    <p:sldId id="313" r:id="rId40"/>
    <p:sldId id="294" r:id="rId41"/>
    <p:sldId id="326" r:id="rId42"/>
    <p:sldId id="300" r:id="rId43"/>
    <p:sldId id="301" r:id="rId44"/>
    <p:sldId id="302" r:id="rId45"/>
    <p:sldId id="332" r:id="rId46"/>
    <p:sldId id="303" r:id="rId47"/>
    <p:sldId id="304" r:id="rId48"/>
    <p:sldId id="328" r:id="rId49"/>
    <p:sldId id="329" r:id="rId50"/>
    <p:sldId id="306" r:id="rId51"/>
    <p:sldId id="308" r:id="rId52"/>
    <p:sldId id="340" r:id="rId53"/>
    <p:sldId id="309" r:id="rId54"/>
    <p:sldId id="310" r:id="rId55"/>
    <p:sldId id="311" r:id="rId56"/>
    <p:sldId id="333" r:id="rId57"/>
    <p:sldId id="334" r:id="rId58"/>
    <p:sldId id="335" r:id="rId59"/>
    <p:sldId id="336" r:id="rId6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E7E5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A7CCA1-FCA6-4C89-A525-9A9AB09C219E}" v="1" dt="2024-06-28T04:50:35.8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microsoft.com/office/2016/11/relationships/changesInfo" Target="changesInfos/changesInfo1.xml"/><Relationship Id="rId5" Type="http://schemas.openxmlformats.org/officeDocument/2006/relationships/slide" Target="slides/slide1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yaka yokoyama" userId="S::sayaka_yokoyama@jpf.go.jp::f77ee311-c58d-49f9-9c03-4c9f5af284ca" providerId="AD" clId="Web-{40A7CCA1-FCA6-4C89-A525-9A9AB09C219E}"/>
    <pc:docChg chg="modSld">
      <pc:chgData name="sayaka yokoyama" userId="S::sayaka_yokoyama@jpf.go.jp::f77ee311-c58d-49f9-9c03-4c9f5af284ca" providerId="AD" clId="Web-{40A7CCA1-FCA6-4C89-A525-9A9AB09C219E}" dt="2024-06-28T04:50:35.848" v="0"/>
      <pc:docMkLst>
        <pc:docMk/>
      </pc:docMkLst>
      <pc:sldChg chg="mod modShow">
        <pc:chgData name="sayaka yokoyama" userId="S::sayaka_yokoyama@jpf.go.jp::f77ee311-c58d-49f9-9c03-4c9f5af284ca" providerId="AD" clId="Web-{40A7CCA1-FCA6-4C89-A525-9A9AB09C219E}" dt="2024-06-28T04:50:35.848" v="0"/>
        <pc:sldMkLst>
          <pc:docMk/>
          <pc:sldMk cId="3787466605" sldId="26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33EF3-E50C-4B80-9B30-FA1354B1627A}" type="datetimeFigureOut">
              <a:rPr kumimoji="1" lang="ja-JP" altLang="en-US" smtClean="0"/>
              <a:t>2024/6/27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5EA5BC-525D-489B-91F4-AA299FCA5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2874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>
                <a:ea typeface="游ゴシック"/>
              </a:rPr>
              <a:t>〈</a:t>
            </a:r>
            <a:r>
              <a:rPr lang="ja-JP" altLang="en-US">
                <a:ea typeface="游ゴシック"/>
              </a:rPr>
              <a:t>ご案内</a:t>
            </a:r>
            <a:r>
              <a:rPr lang="en-US" altLang="ja-JP">
                <a:ea typeface="游ゴシック"/>
              </a:rPr>
              <a:t>〉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は、日本語教材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（国際交流基金）を、国際交流基金ヤンゴン日本文化センターが</a:t>
            </a:r>
          </a:p>
          <a:p>
            <a:r>
              <a:rPr lang="ja-JP" altLang="en-US">
                <a:ea typeface="游ゴシック"/>
              </a:rPr>
              <a:t>　ミャンマー語に翻訳作成した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ミャンマー語版を基に作成しました。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は、営利</a:t>
            </a:r>
            <a:r>
              <a:rPr lang="en-US" altLang="ja-JP">
                <a:ea typeface="游ゴシック"/>
              </a:rPr>
              <a:t>/</a:t>
            </a:r>
            <a:r>
              <a:rPr lang="ja-JP" altLang="en-US">
                <a:ea typeface="游ゴシック"/>
              </a:rPr>
              <a:t>非営利に関わらず、授業などで使えます。また、改変等も自由です。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の頒布は、無償・有償を問わず、禁止します。他者へ案内する際は、</a:t>
            </a:r>
            <a:r>
              <a:rPr lang="en-US" altLang="ja-JP">
                <a:ea typeface="游ゴシック"/>
              </a:rPr>
              <a:t>JFYG</a:t>
            </a:r>
            <a:r>
              <a:rPr lang="ja-JP" altLang="en-US">
                <a:ea typeface="游ゴシック"/>
              </a:rPr>
              <a:t>のリンクをご利用下い。</a:t>
            </a:r>
            <a:br>
              <a:rPr lang="ja-JP" altLang="en-US">
                <a:ea typeface="游ゴシック"/>
              </a:rPr>
            </a:b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＊シャドーイングは、全スクリプトありと、スクリプトなしの</a:t>
            </a:r>
            <a:r>
              <a:rPr lang="en-US" altLang="ja-JP">
                <a:ea typeface="游ゴシック"/>
              </a:rPr>
              <a:t>2</a:t>
            </a:r>
            <a:r>
              <a:rPr lang="ja-JP" altLang="en-US">
                <a:ea typeface="游ゴシック"/>
              </a:rPr>
              <a:t>枚のみがあります。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必要に応じて、スクリプト一部分ありなども作成し、お使いください。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以外のイラストや写真等を利用した場合、ノート欄に利用サイト等を記載しています。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イラストの著作権は、それぞれの著作者に帰属しています。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　　①教材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https://sites.google.com/view/irodori-th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②いらすとや　</a:t>
            </a:r>
            <a:r>
              <a:rPr lang="en-US" altLang="ja-JP">
                <a:ea typeface="游ゴシック"/>
              </a:rPr>
              <a:t>https://www.irasutoya.com/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③イラスト</a:t>
            </a:r>
            <a:r>
              <a:rPr lang="en-US" altLang="ja-JP">
                <a:ea typeface="游ゴシック"/>
              </a:rPr>
              <a:t>AC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https://www.ac-illust.com/</a:t>
            </a:r>
            <a:br>
              <a:rPr lang="en-US" altLang="ja-JP">
                <a:ea typeface="游ゴシック"/>
              </a:rPr>
            </a:br>
            <a:endParaRPr lang="en-US" altLang="ja-JP">
              <a:ea typeface="游ゴシック"/>
            </a:endParaRPr>
          </a:p>
          <a:p>
            <a:r>
              <a:rPr lang="en-US" altLang="ja-JP">
                <a:ea typeface="游ゴシック"/>
              </a:rPr>
              <a:t>【『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（ミャンマー語版）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制作：国際交流基金ヤンゴン日本文化センター</a:t>
            </a:r>
            <a:r>
              <a:rPr lang="en-US" altLang="ja-JP">
                <a:ea typeface="游ゴシック"/>
              </a:rPr>
              <a:t>https://yg.jpf.go.jp/</a:t>
            </a:r>
            <a:r>
              <a:rPr lang="en-US" altLang="ja-JP" err="1">
                <a:ea typeface="游ゴシック"/>
              </a:rPr>
              <a:t>irodori</a:t>
            </a:r>
            <a:r>
              <a:rPr lang="en-US" altLang="ja-JP">
                <a:ea typeface="游ゴシック"/>
              </a:rPr>
              <a:t>/】</a:t>
            </a:r>
            <a:r>
              <a:rPr lang="ja-JP" altLang="en-US">
                <a:ea typeface="游ゴシック"/>
              </a:rPr>
              <a:t>　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EA5BC-525D-489B-91F4-AA299FCA531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2402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EA5BC-525D-489B-91F4-AA299FCA531B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72744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EA5BC-525D-489B-91F4-AA299FCA531B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68297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EA5BC-525D-489B-91F4-AA299FCA531B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8018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EA5BC-525D-489B-91F4-AA299FCA531B}" type="slidenum">
              <a:rPr kumimoji="1" lang="ja-JP" altLang="en-US" smtClean="0"/>
              <a:t>36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7813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830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222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716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359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212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695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658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187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7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549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472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C9BFA-25A1-430A-BF91-319B2888907D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461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13" Type="http://schemas.openxmlformats.org/officeDocument/2006/relationships/image" Target="../media/image9.png"/><Relationship Id="rId3" Type="http://schemas.microsoft.com/office/2007/relationships/media" Target="../media/media2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8.png"/><Relationship Id="rId2" Type="http://schemas.openxmlformats.org/officeDocument/2006/relationships/audio" Target="../media/media1.mp3"/><Relationship Id="rId16" Type="http://schemas.openxmlformats.org/officeDocument/2006/relationships/image" Target="../media/image12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7.png"/><Relationship Id="rId5" Type="http://schemas.microsoft.com/office/2007/relationships/media" Target="../media/media3.mp3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audio" Target="../media/media2.mp3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media" Target="../media/media2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5" Type="http://schemas.microsoft.com/office/2007/relationships/media" Target="../media/media3.mp3"/><Relationship Id="rId10" Type="http://schemas.openxmlformats.org/officeDocument/2006/relationships/image" Target="../media/image14.png"/><Relationship Id="rId4" Type="http://schemas.openxmlformats.org/officeDocument/2006/relationships/audio" Target="../media/media2.mp3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5" Type="http://schemas.microsoft.com/office/2007/relationships/media" Target="../media/media3.mp3"/><Relationship Id="rId10" Type="http://schemas.openxmlformats.org/officeDocument/2006/relationships/image" Target="../media/image9.png"/><Relationship Id="rId4" Type="http://schemas.openxmlformats.org/officeDocument/2006/relationships/audio" Target="../media/media2.mp3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17.png"/><Relationship Id="rId5" Type="http://schemas.microsoft.com/office/2007/relationships/media" Target="../media/media3.mp3"/><Relationship Id="rId10" Type="http://schemas.openxmlformats.org/officeDocument/2006/relationships/image" Target="../media/image9.png"/><Relationship Id="rId4" Type="http://schemas.openxmlformats.org/officeDocument/2006/relationships/audio" Target="../media/media2.mp3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5" Type="http://schemas.microsoft.com/office/2007/relationships/media" Target="../media/media3.mp3"/><Relationship Id="rId10" Type="http://schemas.openxmlformats.org/officeDocument/2006/relationships/image" Target="../media/image24.png"/><Relationship Id="rId4" Type="http://schemas.openxmlformats.org/officeDocument/2006/relationships/audio" Target="../media/media2.mp3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5.mp3"/><Relationship Id="rId7" Type="http://schemas.openxmlformats.org/officeDocument/2006/relationships/image" Target="../media/image26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5.mp3"/><Relationship Id="rId9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5.mp3"/><Relationship Id="rId7" Type="http://schemas.openxmlformats.org/officeDocument/2006/relationships/image" Target="../media/image27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5.mp3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5.mp3"/><Relationship Id="rId7" Type="http://schemas.openxmlformats.org/officeDocument/2006/relationships/image" Target="../media/image28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5.mp3"/><Relationship Id="rId9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audio" Target="../media/media9.mp3"/><Relationship Id="rId3" Type="http://schemas.microsoft.com/office/2007/relationships/media" Target="../media/media7.mp3"/><Relationship Id="rId7" Type="http://schemas.microsoft.com/office/2007/relationships/media" Target="../media/media9.mp3"/><Relationship Id="rId12" Type="http://schemas.openxmlformats.org/officeDocument/2006/relationships/image" Target="../media/image9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11" Type="http://schemas.openxmlformats.org/officeDocument/2006/relationships/image" Target="../media/image34.png"/><Relationship Id="rId5" Type="http://schemas.microsoft.com/office/2007/relationships/media" Target="../media/media8.mp3"/><Relationship Id="rId10" Type="http://schemas.openxmlformats.org/officeDocument/2006/relationships/notesSlide" Target="../notesSlides/notesSlide3.xml"/><Relationship Id="rId4" Type="http://schemas.openxmlformats.org/officeDocument/2006/relationships/audio" Target="../media/media7.mp3"/><Relationship Id="rId9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../media/media9.mp3"/><Relationship Id="rId3" Type="http://schemas.microsoft.com/office/2007/relationships/media" Target="../media/media7.mp3"/><Relationship Id="rId7" Type="http://schemas.microsoft.com/office/2007/relationships/media" Target="../media/media9.mp3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11" Type="http://schemas.openxmlformats.org/officeDocument/2006/relationships/image" Target="../media/image9.png"/><Relationship Id="rId5" Type="http://schemas.microsoft.com/office/2007/relationships/media" Target="../media/media8.mp3"/><Relationship Id="rId10" Type="http://schemas.openxmlformats.org/officeDocument/2006/relationships/image" Target="../media/image35.png"/><Relationship Id="rId4" Type="http://schemas.openxmlformats.org/officeDocument/2006/relationships/audio" Target="../media/media7.mp3"/><Relationship Id="rId9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../media/media9.mp3"/><Relationship Id="rId13" Type="http://schemas.openxmlformats.org/officeDocument/2006/relationships/image" Target="../media/image38.png"/><Relationship Id="rId3" Type="http://schemas.microsoft.com/office/2007/relationships/media" Target="../media/media7.mp3"/><Relationship Id="rId7" Type="http://schemas.microsoft.com/office/2007/relationships/media" Target="../media/media9.mp3"/><Relationship Id="rId12" Type="http://schemas.openxmlformats.org/officeDocument/2006/relationships/image" Target="../media/image37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11" Type="http://schemas.openxmlformats.org/officeDocument/2006/relationships/image" Target="../media/image9.png"/><Relationship Id="rId5" Type="http://schemas.microsoft.com/office/2007/relationships/media" Target="../media/media8.mp3"/><Relationship Id="rId10" Type="http://schemas.openxmlformats.org/officeDocument/2006/relationships/image" Target="../media/image36.png"/><Relationship Id="rId4" Type="http://schemas.openxmlformats.org/officeDocument/2006/relationships/audio" Target="../media/media7.mp3"/><Relationship Id="rId9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1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9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audio" Target="../media/media9.mp3"/><Relationship Id="rId3" Type="http://schemas.microsoft.com/office/2007/relationships/media" Target="../media/media7.mp3"/><Relationship Id="rId7" Type="http://schemas.microsoft.com/office/2007/relationships/media" Target="../media/media9.mp3"/><Relationship Id="rId12" Type="http://schemas.openxmlformats.org/officeDocument/2006/relationships/image" Target="../media/image47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11" Type="http://schemas.openxmlformats.org/officeDocument/2006/relationships/image" Target="../media/image9.png"/><Relationship Id="rId5" Type="http://schemas.microsoft.com/office/2007/relationships/media" Target="../media/media8.mp3"/><Relationship Id="rId10" Type="http://schemas.openxmlformats.org/officeDocument/2006/relationships/image" Target="../media/image36.png"/><Relationship Id="rId4" Type="http://schemas.openxmlformats.org/officeDocument/2006/relationships/audio" Target="../media/media7.mp3"/><Relationship Id="rId9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0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49.png"/><Relationship Id="rId5" Type="http://schemas.openxmlformats.org/officeDocument/2006/relationships/image" Target="../media/image9.png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media" Target="../media/media13.mp3"/><Relationship Id="rId7" Type="http://schemas.openxmlformats.org/officeDocument/2006/relationships/image" Target="../media/image9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51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mp3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microsoft.com/office/2007/relationships/media" Target="../media/media15.mp3"/><Relationship Id="rId7" Type="http://schemas.openxmlformats.org/officeDocument/2006/relationships/image" Target="../media/image53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5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5.mp3"/><Relationship Id="rId9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microsoft.com/office/2007/relationships/media" Target="../media/media15.mp3"/><Relationship Id="rId7" Type="http://schemas.openxmlformats.org/officeDocument/2006/relationships/image" Target="../media/image53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5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5.mp3"/><Relationship Id="rId9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microsoft.com/office/2007/relationships/media" Target="../media/media15.mp3"/><Relationship Id="rId7" Type="http://schemas.openxmlformats.org/officeDocument/2006/relationships/image" Target="../media/image53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5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5.mp3"/><Relationship Id="rId9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63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4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notesSlide" Target="../notesSlides/notesSlide4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audio" Target="../media/media21.mp3"/><Relationship Id="rId13" Type="http://schemas.openxmlformats.org/officeDocument/2006/relationships/slideLayout" Target="../slideLayouts/slideLayout2.xml"/><Relationship Id="rId3" Type="http://schemas.microsoft.com/office/2007/relationships/media" Target="../media/media19.mp3"/><Relationship Id="rId7" Type="http://schemas.microsoft.com/office/2007/relationships/media" Target="../media/media21.mp3"/><Relationship Id="rId12" Type="http://schemas.openxmlformats.org/officeDocument/2006/relationships/audio" Target="../media/media23.mp3"/><Relationship Id="rId17" Type="http://schemas.openxmlformats.org/officeDocument/2006/relationships/image" Target="../media/image67.png"/><Relationship Id="rId2" Type="http://schemas.openxmlformats.org/officeDocument/2006/relationships/audio" Target="../media/media18.mp3"/><Relationship Id="rId16" Type="http://schemas.openxmlformats.org/officeDocument/2006/relationships/image" Target="../media/image66.png"/><Relationship Id="rId1" Type="http://schemas.microsoft.com/office/2007/relationships/media" Target="../media/media18.mp3"/><Relationship Id="rId6" Type="http://schemas.openxmlformats.org/officeDocument/2006/relationships/audio" Target="../media/media20.mp3"/><Relationship Id="rId11" Type="http://schemas.microsoft.com/office/2007/relationships/media" Target="../media/media23.mp3"/><Relationship Id="rId5" Type="http://schemas.microsoft.com/office/2007/relationships/media" Target="../media/media20.mp3"/><Relationship Id="rId15" Type="http://schemas.openxmlformats.org/officeDocument/2006/relationships/image" Target="../media/image65.png"/><Relationship Id="rId10" Type="http://schemas.openxmlformats.org/officeDocument/2006/relationships/audio" Target="../media/media22.mp3"/><Relationship Id="rId4" Type="http://schemas.openxmlformats.org/officeDocument/2006/relationships/audio" Target="../media/media19.mp3"/><Relationship Id="rId9" Type="http://schemas.microsoft.com/office/2007/relationships/media" Target="../media/media22.mp3"/><Relationship Id="rId14" Type="http://schemas.openxmlformats.org/officeDocument/2006/relationships/image" Target="../media/image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audio" Target="../media/media21.mp3"/><Relationship Id="rId13" Type="http://schemas.openxmlformats.org/officeDocument/2006/relationships/slideLayout" Target="../slideLayouts/slideLayout2.xml"/><Relationship Id="rId3" Type="http://schemas.microsoft.com/office/2007/relationships/media" Target="../media/media19.mp3"/><Relationship Id="rId7" Type="http://schemas.microsoft.com/office/2007/relationships/media" Target="../media/media21.mp3"/><Relationship Id="rId12" Type="http://schemas.openxmlformats.org/officeDocument/2006/relationships/audio" Target="../media/media23.mp3"/><Relationship Id="rId17" Type="http://schemas.openxmlformats.org/officeDocument/2006/relationships/image" Target="../media/image69.png"/><Relationship Id="rId2" Type="http://schemas.openxmlformats.org/officeDocument/2006/relationships/audio" Target="../media/media18.mp3"/><Relationship Id="rId16" Type="http://schemas.openxmlformats.org/officeDocument/2006/relationships/image" Target="../media/image68.png"/><Relationship Id="rId1" Type="http://schemas.microsoft.com/office/2007/relationships/media" Target="../media/media18.mp3"/><Relationship Id="rId6" Type="http://schemas.openxmlformats.org/officeDocument/2006/relationships/audio" Target="../media/media20.mp3"/><Relationship Id="rId11" Type="http://schemas.microsoft.com/office/2007/relationships/media" Target="../media/media23.mp3"/><Relationship Id="rId5" Type="http://schemas.microsoft.com/office/2007/relationships/media" Target="../media/media20.mp3"/><Relationship Id="rId15" Type="http://schemas.openxmlformats.org/officeDocument/2006/relationships/image" Target="../media/image9.png"/><Relationship Id="rId10" Type="http://schemas.openxmlformats.org/officeDocument/2006/relationships/audio" Target="../media/media22.mp3"/><Relationship Id="rId4" Type="http://schemas.openxmlformats.org/officeDocument/2006/relationships/audio" Target="../media/media19.mp3"/><Relationship Id="rId9" Type="http://schemas.microsoft.com/office/2007/relationships/media" Target="../media/media22.mp3"/><Relationship Id="rId14" Type="http://schemas.openxmlformats.org/officeDocument/2006/relationships/notesSlide" Target="../notesSlides/notesSlide5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audio" Target="../media/media21.mp3"/><Relationship Id="rId13" Type="http://schemas.openxmlformats.org/officeDocument/2006/relationships/slideLayout" Target="../slideLayouts/slideLayout2.xml"/><Relationship Id="rId3" Type="http://schemas.microsoft.com/office/2007/relationships/media" Target="../media/media19.mp3"/><Relationship Id="rId7" Type="http://schemas.microsoft.com/office/2007/relationships/media" Target="../media/media21.mp3"/><Relationship Id="rId12" Type="http://schemas.openxmlformats.org/officeDocument/2006/relationships/audio" Target="../media/media23.mp3"/><Relationship Id="rId17" Type="http://schemas.openxmlformats.org/officeDocument/2006/relationships/image" Target="../media/image72.png"/><Relationship Id="rId2" Type="http://schemas.openxmlformats.org/officeDocument/2006/relationships/audio" Target="../media/media18.mp3"/><Relationship Id="rId16" Type="http://schemas.openxmlformats.org/officeDocument/2006/relationships/image" Target="../media/image71.png"/><Relationship Id="rId1" Type="http://schemas.microsoft.com/office/2007/relationships/media" Target="../media/media18.mp3"/><Relationship Id="rId6" Type="http://schemas.openxmlformats.org/officeDocument/2006/relationships/audio" Target="../media/media20.mp3"/><Relationship Id="rId11" Type="http://schemas.microsoft.com/office/2007/relationships/media" Target="../media/media23.mp3"/><Relationship Id="rId5" Type="http://schemas.microsoft.com/office/2007/relationships/media" Target="../media/media20.mp3"/><Relationship Id="rId15" Type="http://schemas.openxmlformats.org/officeDocument/2006/relationships/image" Target="../media/image9.png"/><Relationship Id="rId10" Type="http://schemas.openxmlformats.org/officeDocument/2006/relationships/audio" Target="../media/media22.mp3"/><Relationship Id="rId4" Type="http://schemas.openxmlformats.org/officeDocument/2006/relationships/audio" Target="../media/media19.mp3"/><Relationship Id="rId9" Type="http://schemas.microsoft.com/office/2007/relationships/media" Target="../media/media22.mp3"/><Relationship Id="rId14" Type="http://schemas.openxmlformats.org/officeDocument/2006/relationships/image" Target="../media/image7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5.png"/><Relationship Id="rId2" Type="http://schemas.microsoft.com/office/2007/relationships/media" Target="../media/media24.mp3"/><Relationship Id="rId1" Type="http://schemas.openxmlformats.org/officeDocument/2006/relationships/audio" Target="NULL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2.png"/><Relationship Id="rId2" Type="http://schemas.microsoft.com/office/2007/relationships/media" Target="../media/media24.mp3"/><Relationship Id="rId1" Type="http://schemas.openxmlformats.org/officeDocument/2006/relationships/audio" Target="NULL" TargetMode="External"/><Relationship Id="rId6" Type="http://schemas.openxmlformats.org/officeDocument/2006/relationships/image" Target="../media/image81.png"/><Relationship Id="rId5" Type="http://schemas.openxmlformats.org/officeDocument/2006/relationships/image" Target="../media/image9.png"/><Relationship Id="rId4" Type="http://schemas.openxmlformats.org/officeDocument/2006/relationships/image" Target="../media/image8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audio" Target="../media/media21.mp3"/><Relationship Id="rId13" Type="http://schemas.openxmlformats.org/officeDocument/2006/relationships/slideLayout" Target="../slideLayouts/slideLayout2.xml"/><Relationship Id="rId3" Type="http://schemas.microsoft.com/office/2007/relationships/media" Target="../media/media19.mp3"/><Relationship Id="rId7" Type="http://schemas.microsoft.com/office/2007/relationships/media" Target="../media/media21.mp3"/><Relationship Id="rId12" Type="http://schemas.openxmlformats.org/officeDocument/2006/relationships/audio" Target="../media/media23.mp3"/><Relationship Id="rId2" Type="http://schemas.openxmlformats.org/officeDocument/2006/relationships/audio" Target="../media/media18.mp3"/><Relationship Id="rId16" Type="http://schemas.openxmlformats.org/officeDocument/2006/relationships/image" Target="../media/image83.png"/><Relationship Id="rId1" Type="http://schemas.microsoft.com/office/2007/relationships/media" Target="../media/media18.mp3"/><Relationship Id="rId6" Type="http://schemas.openxmlformats.org/officeDocument/2006/relationships/audio" Target="../media/media20.mp3"/><Relationship Id="rId11" Type="http://schemas.microsoft.com/office/2007/relationships/media" Target="../media/media23.mp3"/><Relationship Id="rId5" Type="http://schemas.microsoft.com/office/2007/relationships/media" Target="../media/media20.mp3"/><Relationship Id="rId15" Type="http://schemas.openxmlformats.org/officeDocument/2006/relationships/image" Target="../media/image9.png"/><Relationship Id="rId10" Type="http://schemas.openxmlformats.org/officeDocument/2006/relationships/audio" Target="../media/media22.mp3"/><Relationship Id="rId4" Type="http://schemas.openxmlformats.org/officeDocument/2006/relationships/audio" Target="../media/media19.mp3"/><Relationship Id="rId9" Type="http://schemas.microsoft.com/office/2007/relationships/media" Target="../media/media22.mp3"/><Relationship Id="rId14" Type="http://schemas.openxmlformats.org/officeDocument/2006/relationships/image" Target="../media/image7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microsoft.com/office/2007/relationships/media" Target="../media/media26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audio" Target="../media/media27.mp3"/><Relationship Id="rId11" Type="http://schemas.openxmlformats.org/officeDocument/2006/relationships/image" Target="../media/image9.png"/><Relationship Id="rId5" Type="http://schemas.microsoft.com/office/2007/relationships/media" Target="../media/media27.mp3"/><Relationship Id="rId10" Type="http://schemas.openxmlformats.org/officeDocument/2006/relationships/image" Target="../media/image86.png"/><Relationship Id="rId4" Type="http://schemas.openxmlformats.org/officeDocument/2006/relationships/audio" Target="../media/media26.mp3"/><Relationship Id="rId9" Type="http://schemas.openxmlformats.org/officeDocument/2006/relationships/image" Target="../media/image8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microsoft.com/office/2007/relationships/media" Target="../media/media26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6" Type="http://schemas.openxmlformats.org/officeDocument/2006/relationships/audio" Target="../media/media25.mp3"/><Relationship Id="rId11" Type="http://schemas.openxmlformats.org/officeDocument/2006/relationships/image" Target="../media/image9.png"/><Relationship Id="rId5" Type="http://schemas.microsoft.com/office/2007/relationships/media" Target="../media/media25.mp3"/><Relationship Id="rId10" Type="http://schemas.openxmlformats.org/officeDocument/2006/relationships/image" Target="../media/image87.png"/><Relationship Id="rId4" Type="http://schemas.openxmlformats.org/officeDocument/2006/relationships/audio" Target="../media/media26.mp3"/><Relationship Id="rId9" Type="http://schemas.openxmlformats.org/officeDocument/2006/relationships/image" Target="../media/image8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microsoft.com/office/2007/relationships/media" Target="../media/media26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audio" Target="../media/media27.mp3"/><Relationship Id="rId11" Type="http://schemas.openxmlformats.org/officeDocument/2006/relationships/image" Target="../media/image9.png"/><Relationship Id="rId5" Type="http://schemas.microsoft.com/office/2007/relationships/media" Target="../media/media27.mp3"/><Relationship Id="rId10" Type="http://schemas.openxmlformats.org/officeDocument/2006/relationships/image" Target="../media/image87.png"/><Relationship Id="rId4" Type="http://schemas.openxmlformats.org/officeDocument/2006/relationships/audio" Target="../media/media26.mp3"/><Relationship Id="rId9" Type="http://schemas.openxmlformats.org/officeDocument/2006/relationships/image" Target="../media/image8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9.png"/><Relationship Id="rId7" Type="http://schemas.openxmlformats.org/officeDocument/2006/relationships/image" Target="../media/image85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emf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C341D37E-9BA0-4908-AF30-2E1AC98878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5253"/>
            <a:ext cx="12192000" cy="42951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134ADFA-AC3C-4CFD-88A2-0C41CEEC21EA}"/>
              </a:ext>
            </a:extLst>
          </p:cNvPr>
          <p:cNvSpPr txBox="1"/>
          <p:nvPr/>
        </p:nvSpPr>
        <p:spPr>
          <a:xfrm>
            <a:off x="11084004" y="-148862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1L1-</a:t>
            </a:r>
            <a:r>
              <a:rPr lang="en-US" sz="3200"/>
              <a:t>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B2399A-2CCE-4D7D-81BA-85C2DD08C8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7026" y="3429000"/>
            <a:ext cx="6994552" cy="43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077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5392361-6D4B-473E-8173-B28ECB2318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" y="0"/>
            <a:ext cx="12163852" cy="2769704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DD067693-4F37-4D97-85D8-A3B06DCEE9D3}"/>
              </a:ext>
            </a:extLst>
          </p:cNvPr>
          <p:cNvSpPr txBox="1"/>
          <p:nvPr/>
        </p:nvSpPr>
        <p:spPr>
          <a:xfrm>
            <a:off x="11084003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1L1-</a:t>
            </a:r>
            <a:r>
              <a:rPr lang="en-US" sz="3200"/>
              <a:t>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C483C4-FB92-4812-B9D7-EFFCA95F1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2968" y="2200003"/>
            <a:ext cx="8370179" cy="502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554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66B35B56-FE11-4174-A56E-5A8F6CCD493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949" y="2904330"/>
            <a:ext cx="9754101" cy="3911801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531F758E-62C4-4C09-B941-9ED42E6822A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33325" y="6360032"/>
            <a:ext cx="266700" cy="3429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EAB96BA5-94BD-4579-BB9F-EA887462D6B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68991" y="6335372"/>
            <a:ext cx="295275" cy="3429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1F74D578-AB44-4C51-AC26-8956CB7BAD8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24252" y="6259172"/>
            <a:ext cx="314325" cy="419100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50ECE9E1-F351-46E4-A461-88D967C49940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1L1-</a:t>
            </a:r>
            <a:r>
              <a:rPr lang="en-US" sz="3200"/>
              <a:t>1</a:t>
            </a:r>
          </a:p>
        </p:txBody>
      </p:sp>
      <p:pic>
        <p:nvPicPr>
          <p:cNvPr id="19" name="Y_[01-01]_kaiwa1">
            <a:hlinkClick r:id="" action="ppaction://media"/>
            <a:extLst>
              <a:ext uri="{FF2B5EF4-FFF2-40B4-BE49-F238E27FC236}">
                <a16:creationId xmlns:a16="http://schemas.microsoft.com/office/drawing/2014/main" id="{7F007121-C450-4995-A6D7-2C05884A8069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481803" y="2946419"/>
            <a:ext cx="503802" cy="503802"/>
          </a:xfrm>
        </p:spPr>
      </p:pic>
      <p:pic>
        <p:nvPicPr>
          <p:cNvPr id="20" name="Y_[01-02]_kaiwa2">
            <a:hlinkClick r:id="" action="ppaction://media"/>
            <a:extLst>
              <a:ext uri="{FF2B5EF4-FFF2-40B4-BE49-F238E27FC236}">
                <a16:creationId xmlns:a16="http://schemas.microsoft.com/office/drawing/2014/main" id="{BE5E9874-8B64-48B4-9B0B-910E21C9E9F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695078" y="2930090"/>
            <a:ext cx="503802" cy="503802"/>
          </a:xfrm>
          <a:prstGeom prst="rect">
            <a:avLst/>
          </a:prstGeom>
        </p:spPr>
      </p:pic>
      <p:pic>
        <p:nvPicPr>
          <p:cNvPr id="21" name="Y_[01-03]_kaiwa3">
            <a:hlinkClick r:id="" action="ppaction://media"/>
            <a:extLst>
              <a:ext uri="{FF2B5EF4-FFF2-40B4-BE49-F238E27FC236}">
                <a16:creationId xmlns:a16="http://schemas.microsoft.com/office/drawing/2014/main" id="{1A7E6D3F-B8EB-458F-BB0D-0480EA264BD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915311" y="2933356"/>
            <a:ext cx="503802" cy="50380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C99695D-E418-4135-8FF9-163D51205EA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19111" y="-642"/>
            <a:ext cx="4334480" cy="72400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84D9E81-300B-4AA9-BF0B-AF7F52F62F9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4001" y="10372"/>
            <a:ext cx="3115110" cy="72400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A0B19A8-B4E0-441E-AC5E-073851AB4FB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18555" y="770879"/>
            <a:ext cx="8535591" cy="216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369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415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8"/>
          <a:srcRect t="26489"/>
          <a:stretch/>
        </p:blipFill>
        <p:spPr>
          <a:xfrm>
            <a:off x="0" y="1236629"/>
            <a:ext cx="12192000" cy="4054653"/>
          </a:xfrm>
          <a:prstGeom prst="rect">
            <a:avLst/>
          </a:prstGeom>
        </p:spPr>
      </p:pic>
      <p:pic>
        <p:nvPicPr>
          <p:cNvPr id="6" name="Y_[01-01]_kaiwa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827496" y="1205741"/>
            <a:ext cx="554182" cy="554182"/>
          </a:xfrm>
          <a:prstGeom prst="rect">
            <a:avLst/>
          </a:prstGeom>
        </p:spPr>
      </p:pic>
      <p:pic>
        <p:nvPicPr>
          <p:cNvPr id="7" name="Y_[01-02]_kaiwa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788263" y="1205741"/>
            <a:ext cx="554182" cy="554182"/>
          </a:xfrm>
          <a:prstGeom prst="rect">
            <a:avLst/>
          </a:prstGeom>
        </p:spPr>
      </p:pic>
      <p:pic>
        <p:nvPicPr>
          <p:cNvPr id="8" name="Y_[01-03]_kaiwa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764814" y="1205741"/>
            <a:ext cx="554182" cy="554182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37C30A3F-7BB0-4ADE-942C-1CE7BAA782DA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1L1-2</a:t>
            </a:r>
            <a:endParaRPr lang="en-US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80BAE0-32E0-4E1B-AF48-0F0A5B4E96E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085" y="0"/>
            <a:ext cx="5999003" cy="1115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98631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415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3">
            <a:extLst>
              <a:ext uri="{FF2B5EF4-FFF2-40B4-BE49-F238E27FC236}">
                <a16:creationId xmlns:a16="http://schemas.microsoft.com/office/drawing/2014/main" id="{0F6454C2-AE8F-4FBB-9AC2-7311BA836548}"/>
              </a:ext>
            </a:extLst>
          </p:cNvPr>
          <p:cNvSpPr txBox="1"/>
          <p:nvPr/>
        </p:nvSpPr>
        <p:spPr>
          <a:xfrm>
            <a:off x="11084004" y="-9979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1L1-2</a:t>
            </a: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2805545" cy="14460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160377-5267-4DBD-9E4D-EDA91B3AFEE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34944" y="1242432"/>
            <a:ext cx="10403058" cy="4659573"/>
          </a:xfrm>
          <a:prstGeom prst="rect">
            <a:avLst/>
          </a:prstGeom>
        </p:spPr>
      </p:pic>
      <p:pic>
        <p:nvPicPr>
          <p:cNvPr id="6" name="Y_[01-01]_kaiwa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92890" y="2568345"/>
            <a:ext cx="554182" cy="554182"/>
          </a:xfrm>
          <a:prstGeom prst="rect">
            <a:avLst/>
          </a:prstGeom>
        </p:spPr>
      </p:pic>
      <p:pic>
        <p:nvPicPr>
          <p:cNvPr id="7" name="Y_[01-02]_kaiwa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402772" y="3742567"/>
            <a:ext cx="554182" cy="554182"/>
          </a:xfrm>
          <a:prstGeom prst="rect">
            <a:avLst/>
          </a:prstGeom>
        </p:spPr>
      </p:pic>
      <p:pic>
        <p:nvPicPr>
          <p:cNvPr id="8" name="Y_[01-03]_kaiwa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92890" y="4916789"/>
            <a:ext cx="554182" cy="554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08453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415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2805545" cy="1446068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0F6454C2-AE8F-4FBB-9AC2-7311BA836548}"/>
              </a:ext>
            </a:extLst>
          </p:cNvPr>
          <p:cNvSpPr txBox="1"/>
          <p:nvPr/>
        </p:nvSpPr>
        <p:spPr>
          <a:xfrm>
            <a:off x="11084004" y="-9979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1L1-2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B4E8E97-D26D-465F-BF6C-D0B60ADD835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34944" y="1243697"/>
            <a:ext cx="10403058" cy="4659573"/>
          </a:xfrm>
          <a:prstGeom prst="rect">
            <a:avLst/>
          </a:prstGeom>
        </p:spPr>
      </p:pic>
      <p:pic>
        <p:nvPicPr>
          <p:cNvPr id="6" name="Y_[01-01]_kaiwa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92890" y="2568345"/>
            <a:ext cx="554182" cy="554182"/>
          </a:xfrm>
          <a:prstGeom prst="rect">
            <a:avLst/>
          </a:prstGeom>
        </p:spPr>
      </p:pic>
      <p:pic>
        <p:nvPicPr>
          <p:cNvPr id="7" name="Y_[01-02]_kaiwa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402772" y="3742567"/>
            <a:ext cx="554182" cy="554182"/>
          </a:xfrm>
          <a:prstGeom prst="rect">
            <a:avLst/>
          </a:prstGeom>
        </p:spPr>
      </p:pic>
      <p:pic>
        <p:nvPicPr>
          <p:cNvPr id="8" name="Y_[01-03]_kaiwa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92890" y="4916789"/>
            <a:ext cx="554182" cy="55418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BC8CB89-FF09-4012-BA72-F79D7192B50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56953" y="5786079"/>
            <a:ext cx="8877693" cy="99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66966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415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714F8DF-FF9A-4632-B1D9-1E366A5796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5253"/>
            <a:ext cx="2576868" cy="13697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164B4F6-0E33-405D-9D48-724750E441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3816" y="-224"/>
            <a:ext cx="8619277" cy="6698480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079BB35B-6033-457A-932F-0CC815D58122}"/>
              </a:ext>
            </a:extLst>
          </p:cNvPr>
          <p:cNvSpPr txBox="1"/>
          <p:nvPr/>
        </p:nvSpPr>
        <p:spPr>
          <a:xfrm>
            <a:off x="10875614" y="-19444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1L1-</a:t>
            </a:r>
            <a:r>
              <a:rPr lang="en-US" sz="3200"/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3787466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5" y="0"/>
            <a:ext cx="12192000" cy="6947397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2B9B4D04-BAB0-4345-9782-8978315A3CC0}"/>
              </a:ext>
            </a:extLst>
          </p:cNvPr>
          <p:cNvSpPr txBox="1"/>
          <p:nvPr/>
        </p:nvSpPr>
        <p:spPr>
          <a:xfrm>
            <a:off x="10875614" y="-19444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1L1-</a:t>
            </a:r>
            <a:r>
              <a:rPr lang="en-US" sz="3200"/>
              <a:t>15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A3E7CDB-0F3F-4C1F-8682-0276A26C88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1597" y="512763"/>
            <a:ext cx="4611843" cy="217860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1A3B545-6E93-4E7E-95A9-101124CBB0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5391" y="2691365"/>
            <a:ext cx="4098825" cy="3893883"/>
          </a:xfrm>
          <a:prstGeom prst="rect">
            <a:avLst/>
          </a:prstGeom>
        </p:spPr>
      </p:pic>
      <p:pic>
        <p:nvPicPr>
          <p:cNvPr id="2" name="図 3">
            <a:extLst>
              <a:ext uri="{FF2B5EF4-FFF2-40B4-BE49-F238E27FC236}">
                <a16:creationId xmlns:a16="http://schemas.microsoft.com/office/drawing/2014/main" id="{86E2D788-A7E4-F32C-38D3-64528324C2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05"/>
            <a:ext cx="2576868" cy="1369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06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03D236E-1816-4A53-A9DA-1FB15B9C81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76" y="2253751"/>
            <a:ext cx="11408048" cy="3914253"/>
          </a:xfrm>
          <a:prstGeom prst="rect">
            <a:avLst/>
          </a:prstGeom>
        </p:spPr>
      </p:pic>
      <p:pic>
        <p:nvPicPr>
          <p:cNvPr id="8" name="Y_[01-01]_kaiwa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84571" y="2207816"/>
            <a:ext cx="554182" cy="554182"/>
          </a:xfrm>
          <a:prstGeom prst="rect">
            <a:avLst/>
          </a:prstGeom>
        </p:spPr>
      </p:pic>
      <p:pic>
        <p:nvPicPr>
          <p:cNvPr id="9" name="Y_[01-02]_kaiwa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841577" y="2253751"/>
            <a:ext cx="554182" cy="554182"/>
          </a:xfrm>
          <a:prstGeom prst="rect">
            <a:avLst/>
          </a:prstGeom>
        </p:spPr>
      </p:pic>
      <p:pic>
        <p:nvPicPr>
          <p:cNvPr id="10" name="Y_[01-03]_kaiwa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613661" y="2226124"/>
            <a:ext cx="554182" cy="554182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9797C38-3A4E-436F-8725-0312B88DC883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1L1-2</a:t>
            </a:r>
            <a:endParaRPr lang="en-US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657092-B79D-4E78-9F18-8D3F7B884A9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-12019"/>
            <a:ext cx="9967698" cy="951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94792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415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3">
            <a:extLst>
              <a:ext uri="{FF2B5EF4-FFF2-40B4-BE49-F238E27FC236}">
                <a16:creationId xmlns:a16="http://schemas.microsoft.com/office/drawing/2014/main" id="{0BA1FADD-4768-4726-8E6F-CAFAED6B1667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1L1-3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ED3D26-6792-4348-8BFB-098F927480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881"/>
            <a:ext cx="6555037" cy="8979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857EE82-2B2B-49D9-BA74-A2CD83A4AA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307136"/>
            <a:ext cx="5905181" cy="848794"/>
          </a:xfrm>
          <a:prstGeom prst="rect">
            <a:avLst/>
          </a:prstGeom>
        </p:spPr>
      </p:pic>
      <p:pic>
        <p:nvPicPr>
          <p:cNvPr id="6" name="Y_[01-04]_hanas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165354" y="1336412"/>
            <a:ext cx="503802" cy="503802"/>
          </a:xfrm>
        </p:spPr>
      </p:pic>
      <p:pic>
        <p:nvPicPr>
          <p:cNvPr id="7" name="Y_[01-05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467477" y="1336412"/>
            <a:ext cx="503802" cy="503802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 rotWithShape="1">
          <a:blip r:embed="rId9"/>
          <a:srcRect l="31864" t="16347"/>
          <a:stretch/>
        </p:blipFill>
        <p:spPr>
          <a:xfrm>
            <a:off x="5719378" y="584775"/>
            <a:ext cx="6161195" cy="6243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82176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922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3">
            <a:extLst>
              <a:ext uri="{FF2B5EF4-FFF2-40B4-BE49-F238E27FC236}">
                <a16:creationId xmlns:a16="http://schemas.microsoft.com/office/drawing/2014/main" id="{0BA1FADD-4768-4726-8E6F-CAFAED6B1667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1L1-3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8B57E68-4328-4E5A-A798-3729CD2A6C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18" y="-20383"/>
            <a:ext cx="6555037" cy="89795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CDCB85BA-BFC8-411E-A837-C1778DBCDA5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1864" t="16347"/>
          <a:stretch/>
        </p:blipFill>
        <p:spPr>
          <a:xfrm>
            <a:off x="5723586" y="584775"/>
            <a:ext cx="6161195" cy="62432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D59437C-BF34-46CD-8D30-E60C4984AF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086824"/>
            <a:ext cx="5659801" cy="735039"/>
          </a:xfrm>
          <a:prstGeom prst="rect">
            <a:avLst/>
          </a:prstGeom>
        </p:spPr>
      </p:pic>
      <p:pic>
        <p:nvPicPr>
          <p:cNvPr id="6" name="Y_[01-04]_hanas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385335" y="1109181"/>
            <a:ext cx="503802" cy="503802"/>
          </a:xfrm>
        </p:spPr>
      </p:pic>
      <p:pic>
        <p:nvPicPr>
          <p:cNvPr id="7" name="Y_[01-05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178086" y="1089303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01241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922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3">
            <a:extLst>
              <a:ext uri="{FF2B5EF4-FFF2-40B4-BE49-F238E27FC236}">
                <a16:creationId xmlns:a16="http://schemas.microsoft.com/office/drawing/2014/main" id="{0BA1FADD-4768-4726-8E6F-CAFAED6B1667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1L1-3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CDCB85BA-BFC8-411E-A837-C1778DBCDA5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1864" t="16347"/>
          <a:stretch/>
        </p:blipFill>
        <p:spPr>
          <a:xfrm>
            <a:off x="5713599" y="621180"/>
            <a:ext cx="6161195" cy="6243282"/>
          </a:xfrm>
          <a:prstGeom prst="rect">
            <a:avLst/>
          </a:prstGeom>
        </p:spPr>
      </p:pic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A5A67DC2-74B1-4533-9EFE-C493530F16B8}"/>
              </a:ext>
            </a:extLst>
          </p:cNvPr>
          <p:cNvSpPr/>
          <p:nvPr/>
        </p:nvSpPr>
        <p:spPr>
          <a:xfrm>
            <a:off x="8260488" y="2366084"/>
            <a:ext cx="2705686" cy="10827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8C464AD5-B285-4C32-85DB-3C5B5772C86A}"/>
              </a:ext>
            </a:extLst>
          </p:cNvPr>
          <p:cNvSpPr/>
          <p:nvPr/>
        </p:nvSpPr>
        <p:spPr>
          <a:xfrm>
            <a:off x="6406622" y="3953033"/>
            <a:ext cx="2823515" cy="10827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4ABF9BF1-B788-4E8D-B71C-7C7F85F254A6}"/>
              </a:ext>
            </a:extLst>
          </p:cNvPr>
          <p:cNvSpPr/>
          <p:nvPr/>
        </p:nvSpPr>
        <p:spPr>
          <a:xfrm>
            <a:off x="8264873" y="5586363"/>
            <a:ext cx="2701301" cy="10827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78C6385-7E79-4025-B260-8AFCC2FFD5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102245"/>
            <a:ext cx="5659801" cy="73503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E76041A-A488-4996-A788-5A8B00609F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-142281"/>
            <a:ext cx="6555037" cy="897950"/>
          </a:xfrm>
          <a:prstGeom prst="rect">
            <a:avLst/>
          </a:prstGeom>
        </p:spPr>
      </p:pic>
      <p:pic>
        <p:nvPicPr>
          <p:cNvPr id="6" name="Y_[01-04]_hanas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385335" y="1131216"/>
            <a:ext cx="503802" cy="503802"/>
          </a:xfrm>
        </p:spPr>
      </p:pic>
      <p:pic>
        <p:nvPicPr>
          <p:cNvPr id="7" name="Y_[01-05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263149" y="1102245"/>
            <a:ext cx="503802" cy="503802"/>
          </a:xfrm>
          <a:prstGeom prst="rect">
            <a:avLst/>
          </a:prstGeom>
        </p:spPr>
      </p:pic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EF63DF93-8436-432F-B439-000857237E9A}"/>
              </a:ext>
            </a:extLst>
          </p:cNvPr>
          <p:cNvSpPr/>
          <p:nvPr/>
        </p:nvSpPr>
        <p:spPr>
          <a:xfrm>
            <a:off x="6406623" y="732754"/>
            <a:ext cx="2823516" cy="10827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287761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922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5FCF887A-714B-4CDD-ABE5-98BDDD2D6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719" y="2491518"/>
            <a:ext cx="4209238" cy="3372461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CD425232-F2B8-43BF-8B13-0D3FA6C113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016" y="2580266"/>
            <a:ext cx="4259950" cy="31949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6988A7D-1788-4D10-9E8C-086C284F5C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430" y="498501"/>
            <a:ext cx="11367572" cy="1685412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217CC491-07E1-416E-B2A9-ABCBF0103CC1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1L1-3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2319205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052BC88-2FA3-B5AF-0311-30BBEA8ED4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925" y="0"/>
            <a:ext cx="10639127" cy="6771190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8388BA8-65D6-F231-DD81-F34FC3C33226}"/>
              </a:ext>
            </a:extLst>
          </p:cNvPr>
          <p:cNvSpPr txBox="1"/>
          <p:nvPr/>
        </p:nvSpPr>
        <p:spPr>
          <a:xfrm>
            <a:off x="544010" y="2928395"/>
            <a:ext cx="10368000" cy="949124"/>
          </a:xfrm>
          <a:prstGeom prst="rect">
            <a:avLst/>
          </a:prstGeom>
          <a:noFill/>
          <a:ln w="41275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355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F6B04C-DB18-495C-95CB-C1972493D9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417"/>
            <a:ext cx="12250882" cy="2181341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31232D8F-D3E0-481A-AD65-1EBA3CE47A61}"/>
              </a:ext>
            </a:extLst>
          </p:cNvPr>
          <p:cNvSpPr txBox="1"/>
          <p:nvPr/>
        </p:nvSpPr>
        <p:spPr>
          <a:xfrm>
            <a:off x="11084004" y="5474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1L1-4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1046191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42AAA1B2-4FA0-4681-8DD3-0A65B03BC8B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0595" y="292387"/>
            <a:ext cx="12070783" cy="5690830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5582AF80-6707-4ED8-9AB9-C17A0A292C05}"/>
              </a:ext>
            </a:extLst>
          </p:cNvPr>
          <p:cNvSpPr txBox="1"/>
          <p:nvPr/>
        </p:nvSpPr>
        <p:spPr>
          <a:xfrm>
            <a:off x="11113382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1L1-4</a:t>
            </a:r>
            <a:endParaRPr lang="en-US" sz="3200"/>
          </a:p>
        </p:txBody>
      </p:sp>
      <p:pic>
        <p:nvPicPr>
          <p:cNvPr id="5" name="Y_[01-06]_kik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805723" y="4475798"/>
            <a:ext cx="554182" cy="554182"/>
          </a:xfrm>
        </p:spPr>
      </p:pic>
      <p:pic>
        <p:nvPicPr>
          <p:cNvPr id="6" name="Y_[01-07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352979" y="4475798"/>
            <a:ext cx="554182" cy="554182"/>
          </a:xfrm>
          <a:prstGeom prst="rect">
            <a:avLst/>
          </a:prstGeom>
        </p:spPr>
      </p:pic>
      <p:pic>
        <p:nvPicPr>
          <p:cNvPr id="7" name="Y_[01-08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948133" y="4475798"/>
            <a:ext cx="554182" cy="554182"/>
          </a:xfrm>
          <a:prstGeom prst="rect">
            <a:avLst/>
          </a:prstGeom>
        </p:spPr>
      </p:pic>
      <p:pic>
        <p:nvPicPr>
          <p:cNvPr id="8" name="Y_[01-09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543288" y="4475798"/>
            <a:ext cx="554182" cy="554182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CFF4CCB-489B-4D2D-A38E-6CC71F5E70B6}"/>
              </a:ext>
            </a:extLst>
          </p:cNvPr>
          <p:cNvSpPr txBox="1"/>
          <p:nvPr/>
        </p:nvSpPr>
        <p:spPr>
          <a:xfrm>
            <a:off x="3125912" y="5068535"/>
            <a:ext cx="554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5629BE4-3DBD-48D0-97B9-149FC3569099}"/>
              </a:ext>
            </a:extLst>
          </p:cNvPr>
          <p:cNvSpPr txBox="1"/>
          <p:nvPr/>
        </p:nvSpPr>
        <p:spPr>
          <a:xfrm>
            <a:off x="5721066" y="5068535"/>
            <a:ext cx="554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8EFC4DA-4F08-4218-BC51-CD7D00852841}"/>
              </a:ext>
            </a:extLst>
          </p:cNvPr>
          <p:cNvSpPr txBox="1"/>
          <p:nvPr/>
        </p:nvSpPr>
        <p:spPr>
          <a:xfrm>
            <a:off x="8268322" y="5068535"/>
            <a:ext cx="554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EFA65E1-DE23-4013-8181-FB7AE4D00738}"/>
              </a:ext>
            </a:extLst>
          </p:cNvPr>
          <p:cNvSpPr txBox="1"/>
          <p:nvPr/>
        </p:nvSpPr>
        <p:spPr>
          <a:xfrm>
            <a:off x="10863476" y="5068534"/>
            <a:ext cx="554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59863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712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15" grpId="0"/>
      <p:bldP spid="16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6F5EE46-9091-43D8-87A9-FE601613307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310" y="402321"/>
            <a:ext cx="12091508" cy="2593443"/>
          </a:xfrm>
          <a:prstGeom prst="rect">
            <a:avLst/>
          </a:prstGeom>
        </p:spPr>
      </p:pic>
      <p:pic>
        <p:nvPicPr>
          <p:cNvPr id="5" name="Y_[01-06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944577" y="1830016"/>
            <a:ext cx="503802" cy="503802"/>
          </a:xfrm>
          <a:prstGeom prst="rect">
            <a:avLst/>
          </a:prstGeom>
        </p:spPr>
      </p:pic>
      <p:pic>
        <p:nvPicPr>
          <p:cNvPr id="6" name="Y_[01-07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504896" y="1830016"/>
            <a:ext cx="503802" cy="503802"/>
          </a:xfrm>
          <a:prstGeom prst="rect">
            <a:avLst/>
          </a:prstGeom>
        </p:spPr>
      </p:pic>
      <p:pic>
        <p:nvPicPr>
          <p:cNvPr id="7" name="Y_[01-08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086987" y="1830016"/>
            <a:ext cx="503802" cy="503802"/>
          </a:xfrm>
          <a:prstGeom prst="rect">
            <a:avLst/>
          </a:prstGeom>
        </p:spPr>
      </p:pic>
      <p:pic>
        <p:nvPicPr>
          <p:cNvPr id="8" name="Y_[01-09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656016" y="1830016"/>
            <a:ext cx="503802" cy="503802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025FD5D-9AE3-458A-83BA-8177CDED379C}"/>
              </a:ext>
            </a:extLst>
          </p:cNvPr>
          <p:cNvSpPr txBox="1"/>
          <p:nvPr/>
        </p:nvSpPr>
        <p:spPr>
          <a:xfrm>
            <a:off x="2929082" y="2256976"/>
            <a:ext cx="6228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2BFCE98-A440-4FA3-BD31-7403418A875A}"/>
              </a:ext>
            </a:extLst>
          </p:cNvPr>
          <p:cNvSpPr txBox="1"/>
          <p:nvPr/>
        </p:nvSpPr>
        <p:spPr>
          <a:xfrm>
            <a:off x="8024193" y="2256977"/>
            <a:ext cx="6228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18FAB44-8D53-4C0F-A256-E3C1AA316F2A}"/>
              </a:ext>
            </a:extLst>
          </p:cNvPr>
          <p:cNvSpPr txBox="1"/>
          <p:nvPr/>
        </p:nvSpPr>
        <p:spPr>
          <a:xfrm>
            <a:off x="5532784" y="2256977"/>
            <a:ext cx="6228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113CB47-D2F5-4795-8D0A-E9F8FAE85EC6}"/>
              </a:ext>
            </a:extLst>
          </p:cNvPr>
          <p:cNvSpPr txBox="1"/>
          <p:nvPr/>
        </p:nvSpPr>
        <p:spPr>
          <a:xfrm>
            <a:off x="10622223" y="2256975"/>
            <a:ext cx="6228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✕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D54B07AE-BEB4-4626-9829-E0E42E28691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1L1-4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272526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712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9" grpId="0"/>
      <p:bldP spid="10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1955" y="3609788"/>
            <a:ext cx="11368088" cy="555308"/>
          </a:xfrm>
          <a:prstGeom prst="rect">
            <a:avLst/>
          </a:prstGeom>
        </p:spPr>
      </p:pic>
      <p:pic>
        <p:nvPicPr>
          <p:cNvPr id="7" name="Y_[01-06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659769" y="3646601"/>
            <a:ext cx="554182" cy="554182"/>
          </a:xfrm>
          <a:prstGeom prst="rect">
            <a:avLst/>
          </a:prstGeom>
        </p:spPr>
      </p:pic>
      <p:pic>
        <p:nvPicPr>
          <p:cNvPr id="8" name="Y_[01-07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488268" y="3646601"/>
            <a:ext cx="554182" cy="554182"/>
          </a:xfrm>
          <a:prstGeom prst="rect">
            <a:avLst/>
          </a:prstGeom>
        </p:spPr>
      </p:pic>
      <p:pic>
        <p:nvPicPr>
          <p:cNvPr id="9" name="Y_[01-08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14474" y="3646601"/>
            <a:ext cx="554182" cy="554182"/>
          </a:xfrm>
          <a:prstGeom prst="rect">
            <a:avLst/>
          </a:prstGeom>
        </p:spPr>
      </p:pic>
      <p:pic>
        <p:nvPicPr>
          <p:cNvPr id="10" name="Y_[01-09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142973" y="3646601"/>
            <a:ext cx="554182" cy="554182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3D142973-83B3-40CB-A0D6-364C5C64D109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1L1-4</a:t>
            </a:r>
            <a:endParaRPr lang="en-US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EB231D-DFF6-4567-89D4-5AE0CD836AA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172" y="25084"/>
            <a:ext cx="10569648" cy="108267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BBA71AD-197B-4EE2-BAD3-F6EDBEEB733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1955" y="1403353"/>
            <a:ext cx="11272894" cy="1736446"/>
          </a:xfrm>
          <a:prstGeom prst="rect">
            <a:avLst/>
          </a:prstGeom>
          <a:ln w="31750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42741954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" fill="hold">
                      <p:stCondLst>
                        <p:cond delay="0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712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3055"/>
            <a:ext cx="2840182" cy="1524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DD81727-B752-4C19-BB0A-7BB7CCBEB0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6780" y="-25228"/>
            <a:ext cx="8835526" cy="5240381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77925A7-0CF6-425C-A278-109607D3C5CE}"/>
              </a:ext>
            </a:extLst>
          </p:cNvPr>
          <p:cNvSpPr txBox="1"/>
          <p:nvPr/>
        </p:nvSpPr>
        <p:spPr>
          <a:xfrm>
            <a:off x="6862264" y="1298807"/>
            <a:ext cx="1925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なります</a:t>
            </a:r>
            <a:endParaRPr kumimoji="1" lang="ja-JP" altLang="en-US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87383BF-7365-4A61-806D-7C82B288D260}"/>
              </a:ext>
            </a:extLst>
          </p:cNvPr>
          <p:cNvSpPr txBox="1"/>
          <p:nvPr/>
        </p:nvSpPr>
        <p:spPr>
          <a:xfrm>
            <a:off x="4757513" y="1932188"/>
            <a:ext cx="1925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なります</a:t>
            </a:r>
            <a:endParaRPr kumimoji="1" lang="ja-JP" altLang="en-US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84EFB6D-F3FA-4218-9BD6-3B0E3B023E84}"/>
              </a:ext>
            </a:extLst>
          </p:cNvPr>
          <p:cNvSpPr txBox="1"/>
          <p:nvPr/>
        </p:nvSpPr>
        <p:spPr>
          <a:xfrm>
            <a:off x="4649269" y="4443626"/>
            <a:ext cx="1925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きました</a:t>
            </a:r>
            <a:endParaRPr kumimoji="1" lang="ja-JP" altLang="en-US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604AA07-A194-43CF-B56A-D2795724E1A7}"/>
              </a:ext>
            </a:extLst>
          </p:cNvPr>
          <p:cNvSpPr txBox="1"/>
          <p:nvPr/>
        </p:nvSpPr>
        <p:spPr>
          <a:xfrm>
            <a:off x="5612160" y="3832331"/>
            <a:ext cx="1925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きました</a:t>
            </a:r>
            <a:endParaRPr kumimoji="1" lang="ja-JP" altLang="en-US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3FBAC78-5D34-4C6F-96DC-578F3E63E63F}"/>
              </a:ext>
            </a:extLst>
          </p:cNvPr>
          <p:cNvSpPr txBox="1"/>
          <p:nvPr/>
        </p:nvSpPr>
        <p:spPr>
          <a:xfrm>
            <a:off x="5969969" y="2565569"/>
            <a:ext cx="10688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です</a:t>
            </a:r>
            <a:endParaRPr kumimoji="1" lang="ja-JP" altLang="en-US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7" name="Y_[01-10]_katachi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30299" y="947063"/>
            <a:ext cx="503802" cy="503802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61FD0F-2554-4BAC-9C35-2016F54A82BA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1L1-5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73C22C9-A4BB-45A8-BD67-73645D6AC1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37895" y="5317623"/>
            <a:ext cx="9694411" cy="111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89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122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  <p:bldP spid="9" grpId="0"/>
      <p:bldP spid="1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9397"/>
            <a:ext cx="12192000" cy="6947397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2862"/>
            <a:ext cx="2847703" cy="145584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1CA0597-2700-4E80-AB2C-7679788325E0}"/>
              </a:ext>
            </a:extLst>
          </p:cNvPr>
          <p:cNvSpPr txBox="1"/>
          <p:nvPr/>
        </p:nvSpPr>
        <p:spPr>
          <a:xfrm>
            <a:off x="10875614" y="-92137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1L1-16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91E16E-9D1D-42E9-A963-E6E517036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7372" y="801277"/>
            <a:ext cx="9926435" cy="33342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D1402A5-5CE6-49A7-8BFE-47D96DDA42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9258" y="4064583"/>
            <a:ext cx="5452017" cy="2421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2047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4739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2862"/>
            <a:ext cx="2847703" cy="145584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BA10D48-9997-42E5-A603-51F2E8D99629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1L1-16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EF7234-51AB-48F4-9582-70A4A4442F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698" y="906694"/>
            <a:ext cx="10012172" cy="31722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A25B85-AFCF-481D-9DC6-A633ED6953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4222" y="4133006"/>
            <a:ext cx="7056506" cy="226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1422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0831" y="1669094"/>
            <a:ext cx="10334625" cy="504825"/>
          </a:xfrm>
          <a:prstGeom prst="rect">
            <a:avLst/>
          </a:prstGeom>
        </p:spPr>
      </p:pic>
      <p:pic>
        <p:nvPicPr>
          <p:cNvPr id="6" name="Y_[01-06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094904" y="1626458"/>
            <a:ext cx="609600" cy="609600"/>
          </a:xfrm>
          <a:prstGeom prst="rect">
            <a:avLst/>
          </a:prstGeom>
        </p:spPr>
      </p:pic>
      <p:pic>
        <p:nvPicPr>
          <p:cNvPr id="7" name="Y_[01-07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655223" y="1626458"/>
            <a:ext cx="609600" cy="609600"/>
          </a:xfrm>
          <a:prstGeom prst="rect">
            <a:avLst/>
          </a:prstGeom>
        </p:spPr>
      </p:pic>
      <p:pic>
        <p:nvPicPr>
          <p:cNvPr id="8" name="Y_[01-08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237314" y="1626458"/>
            <a:ext cx="609600" cy="609600"/>
          </a:xfrm>
          <a:prstGeom prst="rect">
            <a:avLst/>
          </a:prstGeom>
        </p:spPr>
      </p:pic>
      <p:pic>
        <p:nvPicPr>
          <p:cNvPr id="9" name="Y_[01-09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806343" y="1626458"/>
            <a:ext cx="609600" cy="6096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3854AA1-DDB3-4DD2-B5D2-705D3C6808E9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1L1-5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A3C310-B41D-407B-B3B9-AC6915E17F1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0703" y="292387"/>
            <a:ext cx="10709039" cy="108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384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2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6F8B484-4D76-4019-804D-5EE0519867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982" y="1792604"/>
            <a:ext cx="10779419" cy="4785974"/>
          </a:xfrm>
          <a:prstGeom prst="rect">
            <a:avLst/>
          </a:prstGeom>
        </p:spPr>
      </p:pic>
      <p:pic>
        <p:nvPicPr>
          <p:cNvPr id="5" name="Y_[01-11]_katachi2-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71609" y="2112177"/>
            <a:ext cx="609600" cy="60960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02E44CA-64E3-438F-A327-F6EC1F107D1E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1L1-5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D2322C-839B-4A4B-BC1F-3D4EDF67E9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014" y="62261"/>
            <a:ext cx="3770390" cy="8994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C86EBD1-2624-465E-9E26-E539072206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1846" y="1191647"/>
            <a:ext cx="2244391" cy="60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493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8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180387C-2266-4ABB-A819-8A12023FDEC3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1L1-6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3249EE-49E3-4213-9F8C-BA65988341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9760" y="87087"/>
            <a:ext cx="9834714" cy="6617184"/>
          </a:xfrm>
          <a:prstGeom prst="rect">
            <a:avLst/>
          </a:prstGeom>
        </p:spPr>
      </p:pic>
      <p:pic>
        <p:nvPicPr>
          <p:cNvPr id="6" name="Y_[01-12]_katachi2-2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948649" y="299510"/>
            <a:ext cx="609600" cy="609600"/>
          </a:xfrm>
        </p:spPr>
      </p:pic>
      <p:pic>
        <p:nvPicPr>
          <p:cNvPr id="7" name="Y_[01-13]_katachi2-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176267" y="29951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83243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939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6"/>
          <a:srcRect t="20912"/>
          <a:stretch/>
        </p:blipFill>
        <p:spPr>
          <a:xfrm>
            <a:off x="84221" y="2045978"/>
            <a:ext cx="11168109" cy="464873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F9CF160-E509-4197-8821-F54D752F0D53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1L1-6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1834D3-D6FC-4170-AD47-C758989455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4858"/>
            <a:ext cx="5334745" cy="100026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8E31677-B05A-4D6F-9947-325062C7F0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034068"/>
            <a:ext cx="6596743" cy="1075974"/>
          </a:xfrm>
          <a:prstGeom prst="rect">
            <a:avLst/>
          </a:prstGeom>
        </p:spPr>
      </p:pic>
      <p:pic>
        <p:nvPicPr>
          <p:cNvPr id="6" name="Y_[01-14]_hanas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852953" y="1141594"/>
            <a:ext cx="609600" cy="609600"/>
          </a:xfrm>
        </p:spPr>
      </p:pic>
      <p:pic>
        <p:nvPicPr>
          <p:cNvPr id="7" name="Y_[01-15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364388" y="114159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99809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438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6"/>
          <a:srcRect t="20912"/>
          <a:stretch/>
        </p:blipFill>
        <p:spPr>
          <a:xfrm>
            <a:off x="390617" y="2063785"/>
            <a:ext cx="11202600" cy="46630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CE98F8-A2EB-4B6E-A157-B8989E276ABD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1L1-6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05C406-F13F-4810-81BB-0A7E0298CA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5082"/>
            <a:ext cx="5334745" cy="10002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CDE58D0-14A9-4CE1-8AB4-2B49AFFDFE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3851" y="1209118"/>
            <a:ext cx="6931863" cy="896362"/>
          </a:xfrm>
          <a:prstGeom prst="rect">
            <a:avLst/>
          </a:prstGeom>
        </p:spPr>
      </p:pic>
      <p:pic>
        <p:nvPicPr>
          <p:cNvPr id="6" name="Y_[01-14]_hanas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37852" y="1209118"/>
            <a:ext cx="609600" cy="609600"/>
          </a:xfrm>
        </p:spPr>
      </p:pic>
      <p:pic>
        <p:nvPicPr>
          <p:cNvPr id="7" name="Y_[01-15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848607" y="114702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5114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438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6"/>
          <a:srcRect t="20912"/>
          <a:stretch/>
        </p:blipFill>
        <p:spPr>
          <a:xfrm>
            <a:off x="390617" y="2063785"/>
            <a:ext cx="11202600" cy="46630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CE98F8-A2EB-4B6E-A157-B8989E276ABD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1L1-6</a:t>
            </a: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CECC3E79-663C-4A11-84C1-E298FA965A03}"/>
              </a:ext>
            </a:extLst>
          </p:cNvPr>
          <p:cNvSpPr/>
          <p:nvPr/>
        </p:nvSpPr>
        <p:spPr>
          <a:xfrm>
            <a:off x="2324946" y="2263382"/>
            <a:ext cx="4899277" cy="6057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6637F6CE-B83E-4C37-B1E6-766C82A669D4}"/>
              </a:ext>
            </a:extLst>
          </p:cNvPr>
          <p:cNvSpPr/>
          <p:nvPr/>
        </p:nvSpPr>
        <p:spPr>
          <a:xfrm>
            <a:off x="2324946" y="4348106"/>
            <a:ext cx="3704793" cy="11714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F3FABC8D-8D5F-4AA9-AC31-F39D81732788}"/>
              </a:ext>
            </a:extLst>
          </p:cNvPr>
          <p:cNvSpPr/>
          <p:nvPr/>
        </p:nvSpPr>
        <p:spPr>
          <a:xfrm>
            <a:off x="8014657" y="2531738"/>
            <a:ext cx="2925013" cy="18163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9753B302-C509-4BE0-89DB-118F61268C1E}"/>
              </a:ext>
            </a:extLst>
          </p:cNvPr>
          <p:cNvSpPr/>
          <p:nvPr/>
        </p:nvSpPr>
        <p:spPr>
          <a:xfrm>
            <a:off x="8014657" y="4779616"/>
            <a:ext cx="2925013" cy="18163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BC85C6D-CC09-4168-838C-21AA043431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5082"/>
            <a:ext cx="5334745" cy="100026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FFC1AD8-7660-4F1B-89CA-CDC6A8B66C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2360" y="1142862"/>
            <a:ext cx="6931863" cy="896362"/>
          </a:xfrm>
          <a:prstGeom prst="rect">
            <a:avLst/>
          </a:prstGeom>
        </p:spPr>
      </p:pic>
      <p:pic>
        <p:nvPicPr>
          <p:cNvPr id="6" name="Y_[01-14]_hanas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37852" y="1209118"/>
            <a:ext cx="609600" cy="609600"/>
          </a:xfrm>
        </p:spPr>
      </p:pic>
      <p:pic>
        <p:nvPicPr>
          <p:cNvPr id="7" name="Y_[01-15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125049" y="114702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36159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438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 rotWithShape="1">
          <a:blip r:embed="rId2"/>
          <a:srcRect t="21132"/>
          <a:stretch/>
        </p:blipFill>
        <p:spPr>
          <a:xfrm>
            <a:off x="-1" y="2150370"/>
            <a:ext cx="11369309" cy="46291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959C1BD-42BE-4AA8-87F0-CD94B444EB1B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1L1-6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54686D-7936-48EB-B59F-DC0176AC2F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0" y="5806"/>
            <a:ext cx="5334745" cy="100026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FD7F920-767D-47F5-B07C-91B430943B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528" y="1049614"/>
            <a:ext cx="4909102" cy="913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2481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BFF6D5E-849C-4D9C-9C94-582ECD1E2FBC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1L1-6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F8EFA0E6-EFB7-48D6-A628-B594F9CCDE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381" y="2607428"/>
            <a:ext cx="4209238" cy="337246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364B02C-D5DB-4297-BCF8-84D65F7887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003" y="795238"/>
            <a:ext cx="11655927" cy="146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9335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052BC88-2FA3-B5AF-0311-30BBEA8ED4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925" y="0"/>
            <a:ext cx="10639127" cy="6771190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8388BA8-65D6-F231-DD81-F34FC3C33226}"/>
              </a:ext>
            </a:extLst>
          </p:cNvPr>
          <p:cNvSpPr txBox="1"/>
          <p:nvPr/>
        </p:nvSpPr>
        <p:spPr>
          <a:xfrm>
            <a:off x="544010" y="3854369"/>
            <a:ext cx="10368000" cy="900000"/>
          </a:xfrm>
          <a:prstGeom prst="rect">
            <a:avLst/>
          </a:prstGeom>
          <a:noFill/>
          <a:ln w="41275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0403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914627-7F55-4854-86BF-E7755745B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33"/>
            <a:ext cx="12204000" cy="21425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8CA0E6-DCC6-46CC-9FAD-E985A04C7A1A}"/>
              </a:ext>
            </a:extLst>
          </p:cNvPr>
          <p:cNvSpPr txBox="1"/>
          <p:nvPr/>
        </p:nvSpPr>
        <p:spPr>
          <a:xfrm>
            <a:off x="11043980" y="0"/>
            <a:ext cx="114802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/>
              <a:t>1L1-7</a:t>
            </a:r>
          </a:p>
        </p:txBody>
      </p:sp>
    </p:spTree>
    <p:extLst>
      <p:ext uri="{BB962C8B-B14F-4D97-AF65-F5344CB8AC3E}">
        <p14:creationId xmlns:p14="http://schemas.microsoft.com/office/powerpoint/2010/main" val="29135823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4"/>
          <a:srcRect t="8407"/>
          <a:stretch/>
        </p:blipFill>
        <p:spPr>
          <a:xfrm>
            <a:off x="4856921" y="26926"/>
            <a:ext cx="7100726" cy="680414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D1A95F0-046C-43D0-A587-9410391ACA08}"/>
              </a:ext>
            </a:extLst>
          </p:cNvPr>
          <p:cNvSpPr txBox="1"/>
          <p:nvPr/>
        </p:nvSpPr>
        <p:spPr>
          <a:xfrm>
            <a:off x="11084004" y="-9043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1L1-7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825C18-39DB-4DF1-88C9-2660E15060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1019"/>
            <a:ext cx="3353268" cy="80021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3F32E7D-16DD-46B3-AD27-4CBAD92732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035" y="959568"/>
            <a:ext cx="4534533" cy="809738"/>
          </a:xfrm>
          <a:prstGeom prst="rect">
            <a:avLst/>
          </a:prstGeom>
        </p:spPr>
      </p:pic>
      <p:pic>
        <p:nvPicPr>
          <p:cNvPr id="6" name="Y_[01-16]_kotoba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460775" y="1112536"/>
            <a:ext cx="503802" cy="503802"/>
          </a:xfrm>
        </p:spPr>
      </p:pic>
    </p:spTree>
    <p:extLst>
      <p:ext uri="{BB962C8B-B14F-4D97-AF65-F5344CB8AC3E}">
        <p14:creationId xmlns:p14="http://schemas.microsoft.com/office/powerpoint/2010/main" val="2789410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7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4"/>
          <a:srcRect t="8407"/>
          <a:stretch/>
        </p:blipFill>
        <p:spPr>
          <a:xfrm>
            <a:off x="4856921" y="26926"/>
            <a:ext cx="7100726" cy="680414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D1A95F0-046C-43D0-A587-9410391ACA08}"/>
              </a:ext>
            </a:extLst>
          </p:cNvPr>
          <p:cNvSpPr txBox="1"/>
          <p:nvPr/>
        </p:nvSpPr>
        <p:spPr>
          <a:xfrm>
            <a:off x="11084004" y="-9043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1L1-7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DAB303-4EAA-4FCB-AB42-791D39A01F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2036"/>
            <a:ext cx="3353268" cy="8002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E04DDCB-429D-41A8-97CB-9B9CCA58C0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03" y="1081327"/>
            <a:ext cx="4010585" cy="762106"/>
          </a:xfrm>
          <a:prstGeom prst="rect">
            <a:avLst/>
          </a:prstGeom>
        </p:spPr>
      </p:pic>
      <p:pic>
        <p:nvPicPr>
          <p:cNvPr id="6" name="Y_[01-16]_kotoba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802167" y="1180480"/>
            <a:ext cx="503802" cy="503802"/>
          </a:xfrm>
        </p:spPr>
      </p:pic>
    </p:spTree>
    <p:extLst>
      <p:ext uri="{BB962C8B-B14F-4D97-AF65-F5344CB8AC3E}">
        <p14:creationId xmlns:p14="http://schemas.microsoft.com/office/powerpoint/2010/main" val="2170635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7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5"/>
          <a:srcRect t="8407"/>
          <a:stretch/>
        </p:blipFill>
        <p:spPr>
          <a:xfrm>
            <a:off x="4856921" y="26926"/>
            <a:ext cx="7100726" cy="680414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A6926FF-7B0D-4FCC-BEA5-0B2E4D5968EE}"/>
              </a:ext>
            </a:extLst>
          </p:cNvPr>
          <p:cNvSpPr txBox="1"/>
          <p:nvPr/>
        </p:nvSpPr>
        <p:spPr>
          <a:xfrm>
            <a:off x="7318530" y="619548"/>
            <a:ext cx="606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D67B8A7-461A-4382-B861-174F7B146B18}"/>
              </a:ext>
            </a:extLst>
          </p:cNvPr>
          <p:cNvSpPr txBox="1"/>
          <p:nvPr/>
        </p:nvSpPr>
        <p:spPr>
          <a:xfrm>
            <a:off x="7307452" y="2810110"/>
            <a:ext cx="606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3534E0F-727D-4CC4-93AF-EA5A63E612D5}"/>
              </a:ext>
            </a:extLst>
          </p:cNvPr>
          <p:cNvSpPr txBox="1"/>
          <p:nvPr/>
        </p:nvSpPr>
        <p:spPr>
          <a:xfrm>
            <a:off x="4767110" y="5023465"/>
            <a:ext cx="606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3017244-B32C-4DB5-AEEA-503EF9BC0228}"/>
              </a:ext>
            </a:extLst>
          </p:cNvPr>
          <p:cNvSpPr txBox="1"/>
          <p:nvPr/>
        </p:nvSpPr>
        <p:spPr>
          <a:xfrm>
            <a:off x="9867934" y="4970902"/>
            <a:ext cx="606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29B0234-8E85-44DA-ACF3-E99296398625}"/>
              </a:ext>
            </a:extLst>
          </p:cNvPr>
          <p:cNvSpPr txBox="1"/>
          <p:nvPr/>
        </p:nvSpPr>
        <p:spPr>
          <a:xfrm>
            <a:off x="4753751" y="621970"/>
            <a:ext cx="606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F4CE78A-C03B-412B-90E5-F530D2F2DAB3}"/>
              </a:ext>
            </a:extLst>
          </p:cNvPr>
          <p:cNvSpPr txBox="1"/>
          <p:nvPr/>
        </p:nvSpPr>
        <p:spPr>
          <a:xfrm>
            <a:off x="9867934" y="619548"/>
            <a:ext cx="606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5B4196E-7780-4964-B550-B106054D7238}"/>
              </a:ext>
            </a:extLst>
          </p:cNvPr>
          <p:cNvSpPr txBox="1"/>
          <p:nvPr/>
        </p:nvSpPr>
        <p:spPr>
          <a:xfrm>
            <a:off x="9860206" y="2795225"/>
            <a:ext cx="606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⑦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2E6E013D-A98A-4BB7-AAD9-0494E9C6AF0B}"/>
              </a:ext>
            </a:extLst>
          </p:cNvPr>
          <p:cNvSpPr txBox="1"/>
          <p:nvPr/>
        </p:nvSpPr>
        <p:spPr>
          <a:xfrm>
            <a:off x="4754698" y="2788599"/>
            <a:ext cx="606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⑧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1416EE8-531C-4D0D-80EC-974690F4383D}"/>
              </a:ext>
            </a:extLst>
          </p:cNvPr>
          <p:cNvSpPr txBox="1"/>
          <p:nvPr/>
        </p:nvSpPr>
        <p:spPr>
          <a:xfrm>
            <a:off x="7317522" y="4958108"/>
            <a:ext cx="606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⑨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1A95F0-046C-43D0-A587-9410391ACA08}"/>
              </a:ext>
            </a:extLst>
          </p:cNvPr>
          <p:cNvSpPr txBox="1"/>
          <p:nvPr/>
        </p:nvSpPr>
        <p:spPr>
          <a:xfrm>
            <a:off x="11084004" y="-9043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1L1-7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E72D66D-48BE-4C06-AA21-9E55317B89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1021"/>
            <a:ext cx="3353268" cy="80021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DA3D76C-4790-497F-89CC-CCC5455077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30" y="1083505"/>
            <a:ext cx="4362680" cy="730081"/>
          </a:xfrm>
          <a:prstGeom prst="rect">
            <a:avLst/>
          </a:prstGeom>
        </p:spPr>
      </p:pic>
      <p:pic>
        <p:nvPicPr>
          <p:cNvPr id="10" name="Y_[01-17]_kotoba2">
            <a:hlinkClick r:id="" action="ppaction://media"/>
            <a:extLst>
              <a:ext uri="{FF2B5EF4-FFF2-40B4-BE49-F238E27FC236}">
                <a16:creationId xmlns:a16="http://schemas.microsoft.com/office/drawing/2014/main" id="{CA42EDEB-2651-4E14-9198-E83C8A463983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494428" y="1174612"/>
            <a:ext cx="503802" cy="503802"/>
          </a:xfrm>
        </p:spPr>
      </p:pic>
    </p:spTree>
    <p:extLst>
      <p:ext uri="{BB962C8B-B14F-4D97-AF65-F5344CB8AC3E}">
        <p14:creationId xmlns:p14="http://schemas.microsoft.com/office/powerpoint/2010/main" val="479982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7" grpId="0"/>
      <p:bldP spid="11" grpId="0"/>
      <p:bldP spid="12" grpId="0"/>
      <p:bldP spid="13" grpId="0"/>
      <p:bldP spid="14" grpId="0"/>
      <p:bldP spid="15" grpId="0"/>
      <p:bldP spid="16" grpId="0"/>
      <p:bldP spid="24" grpId="0"/>
      <p:bldP spid="2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Y_[01-18]_kik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634227" y="3186387"/>
            <a:ext cx="609600" cy="609600"/>
          </a:xfrm>
        </p:spPr>
      </p:pic>
      <p:pic>
        <p:nvPicPr>
          <p:cNvPr id="8" name="Y_[01-19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282128" y="3198815"/>
            <a:ext cx="609600" cy="609600"/>
          </a:xfrm>
          <a:prstGeom prst="rect">
            <a:avLst/>
          </a:prstGeom>
        </p:spPr>
      </p:pic>
      <p:pic>
        <p:nvPicPr>
          <p:cNvPr id="9" name="Y_[01-20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023842" y="3198815"/>
            <a:ext cx="609600" cy="609600"/>
          </a:xfrm>
          <a:prstGeom prst="rect">
            <a:avLst/>
          </a:prstGeom>
        </p:spPr>
      </p:pic>
      <p:pic>
        <p:nvPicPr>
          <p:cNvPr id="11" name="Y_[01-22]_kiku5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309150" y="3203169"/>
            <a:ext cx="609600" cy="609600"/>
          </a:xfrm>
          <a:prstGeom prst="rect">
            <a:avLst/>
          </a:prstGeom>
        </p:spPr>
      </p:pic>
      <p:pic>
        <p:nvPicPr>
          <p:cNvPr id="12" name="Y_[01-21]_kiku4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630574" y="3192283"/>
            <a:ext cx="609600" cy="609600"/>
          </a:xfrm>
          <a:prstGeom prst="rect">
            <a:avLst/>
          </a:prstGeom>
        </p:spPr>
      </p:pic>
      <p:pic>
        <p:nvPicPr>
          <p:cNvPr id="13" name="Y_[01-23]_kiku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937653" y="3186387"/>
            <a:ext cx="609600" cy="609600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6982" y="4315245"/>
            <a:ext cx="11998036" cy="254275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5C2EFCD-5973-4BB6-8B05-C38007809451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1L1-8</a:t>
            </a: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 rotWithShape="1">
          <a:blip r:embed="rId16"/>
          <a:srcRect t="70119"/>
          <a:stretch/>
        </p:blipFill>
        <p:spPr>
          <a:xfrm>
            <a:off x="0" y="3059288"/>
            <a:ext cx="12194292" cy="1303705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3F61890-38B6-4ACA-B2F5-1A06B316A78B}"/>
              </a:ext>
            </a:extLst>
          </p:cNvPr>
          <p:cNvSpPr txBox="1"/>
          <p:nvPr/>
        </p:nvSpPr>
        <p:spPr>
          <a:xfrm>
            <a:off x="9428701" y="3684997"/>
            <a:ext cx="554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i</a:t>
            </a:r>
            <a:endParaRPr kumimoji="1" lang="ja-JP" altLang="en-US" sz="1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B82491E-7AB4-486F-AA85-14D9D5668487}"/>
              </a:ext>
            </a:extLst>
          </p:cNvPr>
          <p:cNvSpPr txBox="1"/>
          <p:nvPr/>
        </p:nvSpPr>
        <p:spPr>
          <a:xfrm>
            <a:off x="2757781" y="3639525"/>
            <a:ext cx="554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 sz="1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A2519F2-5A01-4EFC-B463-8A680F36699D}"/>
              </a:ext>
            </a:extLst>
          </p:cNvPr>
          <p:cNvSpPr txBox="1"/>
          <p:nvPr/>
        </p:nvSpPr>
        <p:spPr>
          <a:xfrm>
            <a:off x="6090883" y="3652141"/>
            <a:ext cx="554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endParaRPr kumimoji="1" lang="ja-JP" altLang="en-US" sz="1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6FE6E53-B5FD-4EA4-8BB0-8835A3F7981B}"/>
              </a:ext>
            </a:extLst>
          </p:cNvPr>
          <p:cNvSpPr txBox="1"/>
          <p:nvPr/>
        </p:nvSpPr>
        <p:spPr>
          <a:xfrm>
            <a:off x="7713008" y="3646848"/>
            <a:ext cx="554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endParaRPr kumimoji="1" lang="ja-JP" altLang="en-US" sz="1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680A74E-04C6-4C1E-8D1B-17BD9397DCAC}"/>
              </a:ext>
            </a:extLst>
          </p:cNvPr>
          <p:cNvSpPr txBox="1"/>
          <p:nvPr/>
        </p:nvSpPr>
        <p:spPr>
          <a:xfrm>
            <a:off x="4470496" y="3659993"/>
            <a:ext cx="554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f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338AF27-B128-4680-9705-C840290BA1BC}"/>
              </a:ext>
            </a:extLst>
          </p:cNvPr>
          <p:cNvSpPr txBox="1"/>
          <p:nvPr/>
        </p:nvSpPr>
        <p:spPr>
          <a:xfrm>
            <a:off x="11144394" y="3654005"/>
            <a:ext cx="554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h</a:t>
            </a:r>
            <a:endParaRPr kumimoji="1" lang="ja-JP" altLang="en-US" sz="1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27" name="Y_[01-23]_kiku6">
            <a:hlinkClick r:id="" action="ppaction://media"/>
            <a:extLst>
              <a:ext uri="{FF2B5EF4-FFF2-40B4-BE49-F238E27FC236}">
                <a16:creationId xmlns:a16="http://schemas.microsoft.com/office/drawing/2014/main" id="{9E366DB4-2B8C-4164-9F27-6DBB9AF5FFC4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936102" y="3155083"/>
            <a:ext cx="497505" cy="554182"/>
          </a:xfrm>
          <a:prstGeom prst="rect">
            <a:avLst/>
          </a:prstGeom>
        </p:spPr>
      </p:pic>
      <p:pic>
        <p:nvPicPr>
          <p:cNvPr id="28" name="Y_[01-18]_kiku1">
            <a:hlinkClick r:id="" action="ppaction://media"/>
            <a:extLst>
              <a:ext uri="{FF2B5EF4-FFF2-40B4-BE49-F238E27FC236}">
                <a16:creationId xmlns:a16="http://schemas.microsoft.com/office/drawing/2014/main" id="{4C72C4F0-8D2C-4024-BFAE-899EC6380A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551923" y="3154400"/>
            <a:ext cx="497505" cy="554182"/>
          </a:xfrm>
          <a:prstGeom prst="rect">
            <a:avLst/>
          </a:prstGeom>
        </p:spPr>
      </p:pic>
      <p:pic>
        <p:nvPicPr>
          <p:cNvPr id="29" name="Y_[01-19]_kiku2">
            <a:hlinkClick r:id="" action="ppaction://media"/>
            <a:extLst>
              <a:ext uri="{FF2B5EF4-FFF2-40B4-BE49-F238E27FC236}">
                <a16:creationId xmlns:a16="http://schemas.microsoft.com/office/drawing/2014/main" id="{5EE15953-4C78-4A57-A5B2-17F4A2E6405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241388" y="3166828"/>
            <a:ext cx="497505" cy="554182"/>
          </a:xfrm>
          <a:prstGeom prst="rect">
            <a:avLst/>
          </a:prstGeom>
        </p:spPr>
      </p:pic>
      <p:pic>
        <p:nvPicPr>
          <p:cNvPr id="30" name="Y_[01-20]_kiku3">
            <a:hlinkClick r:id="" action="ppaction://media"/>
            <a:extLst>
              <a:ext uri="{FF2B5EF4-FFF2-40B4-BE49-F238E27FC236}">
                <a16:creationId xmlns:a16="http://schemas.microsoft.com/office/drawing/2014/main" id="{B3075FBE-ADF2-4348-A9C3-ED9C50E76B5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983102" y="3166828"/>
            <a:ext cx="497505" cy="554182"/>
          </a:xfrm>
          <a:prstGeom prst="rect">
            <a:avLst/>
          </a:prstGeom>
        </p:spPr>
      </p:pic>
      <p:pic>
        <p:nvPicPr>
          <p:cNvPr id="31" name="Y_[01-22]_kiku5">
            <a:hlinkClick r:id="" action="ppaction://media"/>
            <a:extLst>
              <a:ext uri="{FF2B5EF4-FFF2-40B4-BE49-F238E27FC236}">
                <a16:creationId xmlns:a16="http://schemas.microsoft.com/office/drawing/2014/main" id="{952DDD9F-9D96-40F3-BD64-26625A806F3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307599" y="3171182"/>
            <a:ext cx="497505" cy="554182"/>
          </a:xfrm>
          <a:prstGeom prst="rect">
            <a:avLst/>
          </a:prstGeom>
        </p:spPr>
      </p:pic>
      <p:pic>
        <p:nvPicPr>
          <p:cNvPr id="32" name="Y_[01-21]_kiku4">
            <a:hlinkClick r:id="" action="ppaction://media"/>
            <a:extLst>
              <a:ext uri="{FF2B5EF4-FFF2-40B4-BE49-F238E27FC236}">
                <a16:creationId xmlns:a16="http://schemas.microsoft.com/office/drawing/2014/main" id="{E1A00EFC-9F0D-4349-ABBA-3BD0286C9BC5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629023" y="3160296"/>
            <a:ext cx="497505" cy="55418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30D9307-3D4E-4B19-967D-509E7C4ED66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007" y="11019"/>
            <a:ext cx="7662082" cy="291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313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Y_[01-18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637681" y="4103837"/>
            <a:ext cx="503802" cy="503802"/>
          </a:xfrm>
          <a:prstGeom prst="rect">
            <a:avLst/>
          </a:prstGeom>
        </p:spPr>
      </p:pic>
      <p:pic>
        <p:nvPicPr>
          <p:cNvPr id="6" name="Y_[01-19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320446" y="4103837"/>
            <a:ext cx="503802" cy="503802"/>
          </a:xfrm>
          <a:prstGeom prst="rect">
            <a:avLst/>
          </a:prstGeom>
        </p:spPr>
      </p:pic>
      <p:pic>
        <p:nvPicPr>
          <p:cNvPr id="7" name="Y_[01-20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982947" y="4103837"/>
            <a:ext cx="503802" cy="503802"/>
          </a:xfrm>
          <a:prstGeom prst="rect">
            <a:avLst/>
          </a:prstGeom>
        </p:spPr>
      </p:pic>
      <p:pic>
        <p:nvPicPr>
          <p:cNvPr id="8" name="Y_[01-22]_kiku5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9302418" y="4103837"/>
            <a:ext cx="503802" cy="503802"/>
          </a:xfrm>
          <a:prstGeom prst="rect">
            <a:avLst/>
          </a:prstGeom>
        </p:spPr>
      </p:pic>
      <p:pic>
        <p:nvPicPr>
          <p:cNvPr id="9" name="Y_[01-21]_kiku4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605887" y="4103837"/>
            <a:ext cx="503802" cy="503802"/>
          </a:xfrm>
          <a:prstGeom prst="rect">
            <a:avLst/>
          </a:prstGeom>
        </p:spPr>
      </p:pic>
      <p:pic>
        <p:nvPicPr>
          <p:cNvPr id="10" name="Y_[01-23]_kiku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924648" y="4128094"/>
            <a:ext cx="503802" cy="50380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09E71EB-5E46-4B5E-BA38-83BAB521298F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1L1-8</a:t>
            </a: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16"/>
          <a:srcRect t="24022"/>
          <a:stretch/>
        </p:blipFill>
        <p:spPr>
          <a:xfrm>
            <a:off x="0" y="2294824"/>
            <a:ext cx="12204237" cy="3424082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277258B-C90A-4440-8732-C829683E3F13}"/>
              </a:ext>
            </a:extLst>
          </p:cNvPr>
          <p:cNvSpPr txBox="1"/>
          <p:nvPr/>
        </p:nvSpPr>
        <p:spPr>
          <a:xfrm>
            <a:off x="2710867" y="4819740"/>
            <a:ext cx="627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ア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9DBC235-FB13-4681-9AAE-098430EE006E}"/>
              </a:ext>
            </a:extLst>
          </p:cNvPr>
          <p:cNvSpPr txBox="1"/>
          <p:nvPr/>
        </p:nvSpPr>
        <p:spPr>
          <a:xfrm>
            <a:off x="3901201" y="4775672"/>
            <a:ext cx="1527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ウ　キ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E1739A1-8048-4D4F-ACCA-DE931686DE4C}"/>
              </a:ext>
            </a:extLst>
          </p:cNvPr>
          <p:cNvSpPr txBox="1"/>
          <p:nvPr/>
        </p:nvSpPr>
        <p:spPr>
          <a:xfrm>
            <a:off x="5543129" y="4794021"/>
            <a:ext cx="1527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イ　オ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FD4CB77-84F6-410D-9AD9-1F58225DC7E3}"/>
              </a:ext>
            </a:extLst>
          </p:cNvPr>
          <p:cNvSpPr txBox="1"/>
          <p:nvPr/>
        </p:nvSpPr>
        <p:spPr>
          <a:xfrm>
            <a:off x="7231755" y="4816051"/>
            <a:ext cx="1527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エ　ク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FCB46F2-437F-4EC0-A925-A78043396144}"/>
              </a:ext>
            </a:extLst>
          </p:cNvPr>
          <p:cNvSpPr txBox="1"/>
          <p:nvPr/>
        </p:nvSpPr>
        <p:spPr>
          <a:xfrm>
            <a:off x="9275665" y="4771983"/>
            <a:ext cx="627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オ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0F1086B-13AD-4E3E-8BC2-A1D5EF855AF1}"/>
              </a:ext>
            </a:extLst>
          </p:cNvPr>
          <p:cNvSpPr txBox="1"/>
          <p:nvPr/>
        </p:nvSpPr>
        <p:spPr>
          <a:xfrm>
            <a:off x="11010340" y="4772760"/>
            <a:ext cx="627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カ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9" name="Y_[01-23]_kiku6">
            <a:hlinkClick r:id="" action="ppaction://media"/>
            <a:extLst>
              <a:ext uri="{FF2B5EF4-FFF2-40B4-BE49-F238E27FC236}">
                <a16:creationId xmlns:a16="http://schemas.microsoft.com/office/drawing/2014/main" id="{857779FC-8A10-4BA0-B46D-FB7C0B471719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936390" y="4153184"/>
            <a:ext cx="497505" cy="554182"/>
          </a:xfrm>
          <a:prstGeom prst="rect">
            <a:avLst/>
          </a:prstGeom>
        </p:spPr>
      </p:pic>
      <p:pic>
        <p:nvPicPr>
          <p:cNvPr id="20" name="Y_[01-18]_kiku1">
            <a:hlinkClick r:id="" action="ppaction://media"/>
            <a:extLst>
              <a:ext uri="{FF2B5EF4-FFF2-40B4-BE49-F238E27FC236}">
                <a16:creationId xmlns:a16="http://schemas.microsoft.com/office/drawing/2014/main" id="{AA4C9B17-1A6E-4CA9-BF60-89311C6419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616365" y="4173672"/>
            <a:ext cx="497505" cy="554182"/>
          </a:xfrm>
          <a:prstGeom prst="rect">
            <a:avLst/>
          </a:prstGeom>
        </p:spPr>
      </p:pic>
      <p:pic>
        <p:nvPicPr>
          <p:cNvPr id="21" name="Y_[01-19]_kiku2">
            <a:hlinkClick r:id="" action="ppaction://media"/>
            <a:extLst>
              <a:ext uri="{FF2B5EF4-FFF2-40B4-BE49-F238E27FC236}">
                <a16:creationId xmlns:a16="http://schemas.microsoft.com/office/drawing/2014/main" id="{FE81BCFE-970B-4FA5-8632-8F3575A4AE1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241388" y="4174400"/>
            <a:ext cx="497505" cy="554182"/>
          </a:xfrm>
          <a:prstGeom prst="rect">
            <a:avLst/>
          </a:prstGeom>
        </p:spPr>
      </p:pic>
      <p:pic>
        <p:nvPicPr>
          <p:cNvPr id="27" name="Y_[01-20]_kiku3">
            <a:hlinkClick r:id="" action="ppaction://media"/>
            <a:extLst>
              <a:ext uri="{FF2B5EF4-FFF2-40B4-BE49-F238E27FC236}">
                <a16:creationId xmlns:a16="http://schemas.microsoft.com/office/drawing/2014/main" id="{3388D5C6-3B8C-42B5-9B04-9E8689C3FD9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983102" y="4185417"/>
            <a:ext cx="497505" cy="554182"/>
          </a:xfrm>
          <a:prstGeom prst="rect">
            <a:avLst/>
          </a:prstGeom>
        </p:spPr>
      </p:pic>
      <p:pic>
        <p:nvPicPr>
          <p:cNvPr id="28" name="Y_[01-22]_kiku5">
            <a:hlinkClick r:id="" action="ppaction://media"/>
            <a:extLst>
              <a:ext uri="{FF2B5EF4-FFF2-40B4-BE49-F238E27FC236}">
                <a16:creationId xmlns:a16="http://schemas.microsoft.com/office/drawing/2014/main" id="{D0B03155-5EC3-46E0-9AA6-68AB93684EE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9307599" y="4167737"/>
            <a:ext cx="497505" cy="554182"/>
          </a:xfrm>
          <a:prstGeom prst="rect">
            <a:avLst/>
          </a:prstGeom>
        </p:spPr>
      </p:pic>
      <p:pic>
        <p:nvPicPr>
          <p:cNvPr id="29" name="Y_[01-21]_kiku4">
            <a:hlinkClick r:id="" action="ppaction://media"/>
            <a:extLst>
              <a:ext uri="{FF2B5EF4-FFF2-40B4-BE49-F238E27FC236}">
                <a16:creationId xmlns:a16="http://schemas.microsoft.com/office/drawing/2014/main" id="{7F425E33-F2C2-4F77-A6FA-E4F0A0BDE73F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624353" y="4184689"/>
            <a:ext cx="497505" cy="55418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E17041D-78C7-4469-81E8-317C28EECB7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74059" y="787359"/>
            <a:ext cx="11219039" cy="1110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388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2314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449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21996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22309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16914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14568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  <p:bldLst>
      <p:bldP spid="2" grpId="0"/>
      <p:bldP spid="22" grpId="0"/>
      <p:bldP spid="23" grpId="0"/>
      <p:bldP spid="24" grpId="0"/>
      <p:bldP spid="25" grpId="0"/>
      <p:bldP spid="2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5737" y="2397316"/>
            <a:ext cx="11029498" cy="548428"/>
          </a:xfrm>
          <a:prstGeom prst="rect">
            <a:avLst/>
          </a:prstGeom>
        </p:spPr>
      </p:pic>
      <p:pic>
        <p:nvPicPr>
          <p:cNvPr id="6" name="Y_[01-18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989363" y="2539375"/>
            <a:ext cx="554182" cy="554182"/>
          </a:xfrm>
          <a:prstGeom prst="rect">
            <a:avLst/>
          </a:prstGeom>
        </p:spPr>
      </p:pic>
      <p:pic>
        <p:nvPicPr>
          <p:cNvPr id="7" name="Y_[01-19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843128" y="2516408"/>
            <a:ext cx="554182" cy="554182"/>
          </a:xfrm>
          <a:prstGeom prst="rect">
            <a:avLst/>
          </a:prstGeom>
        </p:spPr>
      </p:pic>
      <p:pic>
        <p:nvPicPr>
          <p:cNvPr id="8" name="Y_[01-20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707324" y="2537666"/>
            <a:ext cx="554182" cy="554182"/>
          </a:xfrm>
          <a:prstGeom prst="rect">
            <a:avLst/>
          </a:prstGeom>
        </p:spPr>
      </p:pic>
      <p:pic>
        <p:nvPicPr>
          <p:cNvPr id="9" name="Y_[01-22]_kiku5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333440" y="2571219"/>
            <a:ext cx="554182" cy="554182"/>
          </a:xfrm>
          <a:prstGeom prst="rect">
            <a:avLst/>
          </a:prstGeom>
        </p:spPr>
      </p:pic>
      <p:pic>
        <p:nvPicPr>
          <p:cNvPr id="10" name="Y_[01-21]_kiku4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536825" y="2539375"/>
            <a:ext cx="554182" cy="554182"/>
          </a:xfrm>
          <a:prstGeom prst="rect">
            <a:avLst/>
          </a:prstGeom>
        </p:spPr>
      </p:pic>
      <p:pic>
        <p:nvPicPr>
          <p:cNvPr id="11" name="Y_[01-23]_kiku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254786" y="2539375"/>
            <a:ext cx="554182" cy="55418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A6006B1-DAD2-43CE-AC2E-A6915606724F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1L1-8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95422D-1CD6-44F1-B6E7-887181A6DFE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020" y="0"/>
            <a:ext cx="9788465" cy="106806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BD9F47F-D618-45D5-B4D4-3F4F7530189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5614" y="1213035"/>
            <a:ext cx="10373650" cy="936304"/>
          </a:xfrm>
          <a:prstGeom prst="rect">
            <a:avLst/>
          </a:prstGeom>
          <a:ln w="31750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4249254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9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99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230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691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456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314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493818" cy="13718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436D0E9-AA9F-4610-9063-6502885C3EA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1L1-9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8AA73EE-A515-4A9E-9ABC-F95DBF9DBD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7130" y="402064"/>
            <a:ext cx="8190756" cy="5083917"/>
          </a:xfrm>
          <a:prstGeom prst="rect">
            <a:avLst/>
          </a:prstGeom>
        </p:spPr>
      </p:pic>
      <p:pic>
        <p:nvPicPr>
          <p:cNvPr id="7" name="Y_[01-24]_katachi">
            <a:hlinkClick r:id="" action="ppaction://media"/>
          </p:cNvPr>
          <p:cNvPicPr>
            <a:picLocks noGrp="1" noChangeAspect="1"/>
          </p:cNvPicPr>
          <p:nvPr>
            <p:ph idx="1"/>
            <a:audioFile r:link="rId1"/>
            <p:extLst>
              <p:ext uri="{DAA4B4D4-6D71-4841-9C94-3DE7FCFB9230}">
                <p14:media xmlns:p14="http://schemas.microsoft.com/office/powerpoint/2010/main" r:embed="rId2">
                  <p14:trim end="27928.062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92760" y="868276"/>
            <a:ext cx="503614" cy="503614"/>
          </a:xfr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8E0B37B-4C4E-431F-A1BF-BD36FE95274E}"/>
              </a:ext>
            </a:extLst>
          </p:cNvPr>
          <p:cNvSpPr txBox="1"/>
          <p:nvPr/>
        </p:nvSpPr>
        <p:spPr>
          <a:xfrm>
            <a:off x="5665308" y="1727197"/>
            <a:ext cx="13252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います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4E68A95-D4F4-47EB-A166-6AE783B85575}"/>
              </a:ext>
            </a:extLst>
          </p:cNvPr>
          <p:cNvSpPr txBox="1"/>
          <p:nvPr/>
        </p:nvSpPr>
        <p:spPr>
          <a:xfrm>
            <a:off x="5141848" y="2323542"/>
            <a:ext cx="13252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います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B4C67AC-451F-455B-9B6C-97904AFA774E}"/>
              </a:ext>
            </a:extLst>
          </p:cNvPr>
          <p:cNvSpPr txBox="1"/>
          <p:nvPr/>
        </p:nvSpPr>
        <p:spPr>
          <a:xfrm>
            <a:off x="5685182" y="2933137"/>
            <a:ext cx="13252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います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4F15AC7-0EFC-4178-9DB5-CD2927630547}"/>
              </a:ext>
            </a:extLst>
          </p:cNvPr>
          <p:cNvSpPr txBox="1"/>
          <p:nvPr/>
        </p:nvSpPr>
        <p:spPr>
          <a:xfrm>
            <a:off x="5234607" y="3516228"/>
            <a:ext cx="13252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います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AF49790-7F30-486E-856E-40CF78032FC4}"/>
              </a:ext>
            </a:extLst>
          </p:cNvPr>
          <p:cNvSpPr txBox="1"/>
          <p:nvPr/>
        </p:nvSpPr>
        <p:spPr>
          <a:xfrm>
            <a:off x="5671926" y="4125823"/>
            <a:ext cx="13252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います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962E1C0-5D3F-41AC-99BB-49FBD741A53C}"/>
              </a:ext>
            </a:extLst>
          </p:cNvPr>
          <p:cNvSpPr txBox="1"/>
          <p:nvPr/>
        </p:nvSpPr>
        <p:spPr>
          <a:xfrm>
            <a:off x="6632710" y="4735419"/>
            <a:ext cx="13252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います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608CCDB-AF11-42CE-9F94-C54503342C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9465" y="5417880"/>
            <a:ext cx="9228421" cy="102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682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3631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48485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9" grpId="0"/>
      <p:bldP spid="11" grpId="0"/>
      <p:bldP spid="12" grpId="0"/>
      <p:bldP spid="13" grpId="0"/>
      <p:bldP spid="14" grpId="0"/>
      <p:bldP spid="1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4739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2862"/>
            <a:ext cx="2847703" cy="14558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20FBAF6-EFC1-493F-8E55-28B32DE35D27}"/>
              </a:ext>
            </a:extLst>
          </p:cNvPr>
          <p:cNvSpPr txBox="1"/>
          <p:nvPr/>
        </p:nvSpPr>
        <p:spPr>
          <a:xfrm>
            <a:off x="10875614" y="-14125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1L1-17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8A816D-B2C3-4C68-B13C-0F0ECFA32C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6204" y="935206"/>
            <a:ext cx="9259592" cy="40296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A77335A-F015-4248-AB21-FC5DF31843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9380" y="4804793"/>
            <a:ext cx="8599134" cy="195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6650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444"/>
            <a:ext cx="12192000" cy="69473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31E6E20-A220-4B87-AFFF-5679D9CDC2EF}"/>
              </a:ext>
            </a:extLst>
          </p:cNvPr>
          <p:cNvSpPr txBox="1"/>
          <p:nvPr/>
        </p:nvSpPr>
        <p:spPr>
          <a:xfrm>
            <a:off x="10875614" y="-19444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1L1-18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FD2D45-48BA-467B-A674-3A05D250C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9223" y="-3515"/>
            <a:ext cx="9046248" cy="6781690"/>
          </a:xfrm>
          <a:prstGeom prst="rect">
            <a:avLst/>
          </a:prstGeom>
        </p:spPr>
      </p:pic>
      <p:pic>
        <p:nvPicPr>
          <p:cNvPr id="2" name="図 3">
            <a:extLst>
              <a:ext uri="{FF2B5EF4-FFF2-40B4-BE49-F238E27FC236}">
                <a16:creationId xmlns:a16="http://schemas.microsoft.com/office/drawing/2014/main" id="{9E7C7E30-5B48-4EB1-162F-8B245062EC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1454"/>
            <a:ext cx="1991067" cy="105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0679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235BBBF-A08B-47B0-9992-8B0A6DFE1B1B}"/>
              </a:ext>
            </a:extLst>
          </p:cNvPr>
          <p:cNvSpPr txBox="1"/>
          <p:nvPr/>
        </p:nvSpPr>
        <p:spPr>
          <a:xfrm>
            <a:off x="10875614" y="-16425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1L1-18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5D00F3-9C6D-4538-9FFF-A2360A2C3E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1525" y="34171"/>
            <a:ext cx="8950401" cy="6682316"/>
          </a:xfrm>
          <a:prstGeom prst="rect">
            <a:avLst/>
          </a:prstGeom>
        </p:spPr>
      </p:pic>
      <p:pic>
        <p:nvPicPr>
          <p:cNvPr id="2" name="図 3">
            <a:extLst>
              <a:ext uri="{FF2B5EF4-FFF2-40B4-BE49-F238E27FC236}">
                <a16:creationId xmlns:a16="http://schemas.microsoft.com/office/drawing/2014/main" id="{0D7980B4-4825-7383-A2D9-EF70EFDB36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5972"/>
            <a:ext cx="1671333" cy="888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0912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3C2EA31-656D-453E-8B59-217AC47DE90B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1L1-9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790837-8F59-46F0-BED7-3AFC622FBA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442" y="90777"/>
            <a:ext cx="9332141" cy="1242314"/>
          </a:xfrm>
          <a:prstGeom prst="rect">
            <a:avLst/>
          </a:prstGeom>
        </p:spPr>
      </p:pic>
      <p:pic>
        <p:nvPicPr>
          <p:cNvPr id="5" name="Y_[01-24]_katachi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6315" end="1065.062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09075" y="888615"/>
            <a:ext cx="554182" cy="5541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DAC6DFB-A573-489B-A2AF-89E94BF114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0960" y="1728085"/>
            <a:ext cx="9295365" cy="3366429"/>
          </a:xfrm>
          <a:prstGeom prst="rect">
            <a:avLst/>
          </a:prstGeom>
        </p:spPr>
      </p:pic>
      <p:sp>
        <p:nvSpPr>
          <p:cNvPr id="8" name="テキスト ボックス 1">
            <a:extLst>
              <a:ext uri="{FF2B5EF4-FFF2-40B4-BE49-F238E27FC236}">
                <a16:creationId xmlns:a16="http://schemas.microsoft.com/office/drawing/2014/main" id="{218074C6-6A22-4060-A653-A98E4088173B}"/>
              </a:ext>
            </a:extLst>
          </p:cNvPr>
          <p:cNvSpPr txBox="1"/>
          <p:nvPr/>
        </p:nvSpPr>
        <p:spPr>
          <a:xfrm>
            <a:off x="3714870" y="2442010"/>
            <a:ext cx="13119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いそが</a:t>
            </a:r>
            <a:br>
              <a:rPr kumimoji="1" lang="en-US" altLang="ja-JP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忙しい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8">
            <a:extLst>
              <a:ext uri="{FF2B5EF4-FFF2-40B4-BE49-F238E27FC236}">
                <a16:creationId xmlns:a16="http://schemas.microsoft.com/office/drawing/2014/main" id="{786A45DD-7D1D-4BE8-831C-E68986DEF50E}"/>
              </a:ext>
            </a:extLst>
          </p:cNvPr>
          <p:cNvSpPr txBox="1"/>
          <p:nvPr/>
        </p:nvSpPr>
        <p:spPr>
          <a:xfrm>
            <a:off x="3750363" y="3243288"/>
            <a:ext cx="13119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しんせつ</a:t>
            </a:r>
            <a:br>
              <a:rPr kumimoji="1" lang="en-US" altLang="ja-JP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親切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9">
            <a:extLst>
              <a:ext uri="{FF2B5EF4-FFF2-40B4-BE49-F238E27FC236}">
                <a16:creationId xmlns:a16="http://schemas.microsoft.com/office/drawing/2014/main" id="{4D0E4C95-E8E8-4C6F-AB06-3AA29DF50E49}"/>
              </a:ext>
            </a:extLst>
          </p:cNvPr>
          <p:cNvSpPr txBox="1"/>
          <p:nvPr/>
        </p:nvSpPr>
        <p:spPr>
          <a:xfrm>
            <a:off x="3787754" y="4031138"/>
            <a:ext cx="13119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たいへん</a:t>
            </a:r>
            <a:br>
              <a:rPr kumimoji="1" lang="en-US" altLang="ja-JP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大変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CB12C9D-23A3-45DB-B816-E246E42CFEC9}"/>
              </a:ext>
            </a:extLst>
          </p:cNvPr>
          <p:cNvSpPr txBox="1"/>
          <p:nvPr/>
        </p:nvSpPr>
        <p:spPr>
          <a:xfrm>
            <a:off x="7759148" y="4020252"/>
            <a:ext cx="13119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たの</a:t>
            </a:r>
            <a:br>
              <a:rPr kumimoji="1" lang="en-US" altLang="ja-JP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楽しい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ABB19B-37C9-029C-C1DE-4D4CA65893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8940" y="5126351"/>
            <a:ext cx="8474120" cy="111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857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68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48485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8" grpId="0"/>
      <p:bldP spid="10" grpId="0"/>
      <p:bldP spid="11" grpId="0"/>
      <p:bldP spid="1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2459" y="1842736"/>
            <a:ext cx="11923923" cy="565409"/>
          </a:xfrm>
          <a:prstGeom prst="rect">
            <a:avLst/>
          </a:prstGeom>
        </p:spPr>
      </p:pic>
      <p:pic>
        <p:nvPicPr>
          <p:cNvPr id="6" name="Y_[01-18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54913" y="2230552"/>
            <a:ext cx="554182" cy="554182"/>
          </a:xfrm>
          <a:prstGeom prst="rect">
            <a:avLst/>
          </a:prstGeom>
        </p:spPr>
      </p:pic>
      <p:pic>
        <p:nvPicPr>
          <p:cNvPr id="7" name="Y_[01-19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657229" y="2230552"/>
            <a:ext cx="554182" cy="554182"/>
          </a:xfrm>
          <a:prstGeom prst="rect">
            <a:avLst/>
          </a:prstGeom>
        </p:spPr>
      </p:pic>
      <p:pic>
        <p:nvPicPr>
          <p:cNvPr id="8" name="Y_[01-20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763993" y="2193591"/>
            <a:ext cx="503802" cy="503802"/>
          </a:xfrm>
          <a:prstGeom prst="rect">
            <a:avLst/>
          </a:prstGeom>
        </p:spPr>
      </p:pic>
      <p:pic>
        <p:nvPicPr>
          <p:cNvPr id="9" name="Y_[01-22]_kiku5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804551" y="2231809"/>
            <a:ext cx="503802" cy="503802"/>
          </a:xfrm>
          <a:prstGeom prst="rect">
            <a:avLst/>
          </a:prstGeom>
        </p:spPr>
      </p:pic>
      <p:pic>
        <p:nvPicPr>
          <p:cNvPr id="10" name="Y_[01-21]_kiku4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781174" y="2191349"/>
            <a:ext cx="503802" cy="503802"/>
          </a:xfrm>
          <a:prstGeom prst="rect">
            <a:avLst/>
          </a:prstGeom>
        </p:spPr>
      </p:pic>
      <p:pic>
        <p:nvPicPr>
          <p:cNvPr id="11" name="Y_[01-23]_kiku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821732" y="2257785"/>
            <a:ext cx="503802" cy="50380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C181356-BE69-451B-8022-8F408877F809}"/>
              </a:ext>
            </a:extLst>
          </p:cNvPr>
          <p:cNvSpPr txBox="1"/>
          <p:nvPr/>
        </p:nvSpPr>
        <p:spPr>
          <a:xfrm>
            <a:off x="11084004" y="3276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1L1-9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A09B7A-7068-408F-A14E-E6EB3E07FA4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66210" y="221401"/>
            <a:ext cx="9803332" cy="986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31998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230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691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456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2314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199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8"/>
          <a:srcRect l="28402" t="15443"/>
          <a:stretch/>
        </p:blipFill>
        <p:spPr>
          <a:xfrm>
            <a:off x="6080714" y="648671"/>
            <a:ext cx="6069534" cy="613216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ADE8D2A-588E-4E87-A685-8A7C5139AD7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1L1-10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FDEFFD-C89C-4CCA-9255-A235265316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980" y="21332"/>
            <a:ext cx="4167280" cy="7372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AE364FA-FEC0-4F8A-ADB2-AD04E2317A6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124" y="1165868"/>
            <a:ext cx="6187933" cy="815331"/>
          </a:xfrm>
          <a:prstGeom prst="rect">
            <a:avLst/>
          </a:prstGeom>
        </p:spPr>
      </p:pic>
      <p:pic>
        <p:nvPicPr>
          <p:cNvPr id="9" name="Y_[01-25]_hanas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809332" y="1084175"/>
            <a:ext cx="503802" cy="503802"/>
          </a:xfrm>
        </p:spPr>
      </p:pic>
      <p:pic>
        <p:nvPicPr>
          <p:cNvPr id="10" name="Y_[01-26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50427" y="1360366"/>
            <a:ext cx="503802" cy="503802"/>
          </a:xfrm>
          <a:prstGeom prst="rect">
            <a:avLst/>
          </a:prstGeom>
        </p:spPr>
      </p:pic>
      <p:pic>
        <p:nvPicPr>
          <p:cNvPr id="11" name="Y_[01-27]_hanas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323422" y="1675906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28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2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57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78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96F867A4-8B21-41F5-8B49-2DE1A012505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8402" t="15443"/>
          <a:stretch/>
        </p:blipFill>
        <p:spPr>
          <a:xfrm>
            <a:off x="6080714" y="465034"/>
            <a:ext cx="6069534" cy="613216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246C16E-DEE2-41E9-A9F9-3C44308D85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980" y="10447"/>
            <a:ext cx="4167280" cy="7372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C52EB0-13B2-4B82-8A9A-5B333107C9B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151948"/>
            <a:ext cx="6687483" cy="69542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ADE8D2A-588E-4E87-A685-8A7C5139AD7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1L1-10</a:t>
            </a:r>
          </a:p>
        </p:txBody>
      </p:sp>
      <p:pic>
        <p:nvPicPr>
          <p:cNvPr id="11" name="Y_[01-27]_hanasu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486115" y="1216529"/>
            <a:ext cx="458002" cy="458002"/>
          </a:xfrm>
          <a:prstGeom prst="rect">
            <a:avLst/>
          </a:prstGeom>
        </p:spPr>
      </p:pic>
      <p:pic>
        <p:nvPicPr>
          <p:cNvPr id="10" name="Y_[01-26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62692" y="1216529"/>
            <a:ext cx="458002" cy="458002"/>
          </a:xfrm>
          <a:prstGeom prst="rect">
            <a:avLst/>
          </a:prstGeom>
        </p:spPr>
      </p:pic>
      <p:pic>
        <p:nvPicPr>
          <p:cNvPr id="9" name="Y_[01-25]_hanasu1">
            <a:hlinkClick r:id="" action="ppaction://media"/>
          </p:cNvPr>
          <p:cNvPicPr>
            <a:picLocks noGrp="1" noChangeAspect="1"/>
          </p:cNvPicPr>
          <p:nvPr>
            <p:ph idx="1"/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236639" y="1151948"/>
            <a:ext cx="458002" cy="293582"/>
          </a:xfrm>
        </p:spPr>
      </p:pic>
    </p:spTree>
    <p:extLst>
      <p:ext uri="{BB962C8B-B14F-4D97-AF65-F5344CB8AC3E}">
        <p14:creationId xmlns:p14="http://schemas.microsoft.com/office/powerpoint/2010/main" val="1121191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2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57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78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5ADE8D2A-588E-4E87-A685-8A7C5139AD7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1L1-10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96F867A4-8B21-41F5-8B49-2DE1A012505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8402" t="15443"/>
          <a:stretch/>
        </p:blipFill>
        <p:spPr>
          <a:xfrm>
            <a:off x="6080714" y="648671"/>
            <a:ext cx="6069534" cy="6132166"/>
          </a:xfrm>
          <a:prstGeom prst="rect">
            <a:avLst/>
          </a:prstGeom>
        </p:spPr>
      </p:pic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E67F438-3481-49A8-AF9D-D93F5ADC4D35}"/>
              </a:ext>
            </a:extLst>
          </p:cNvPr>
          <p:cNvSpPr/>
          <p:nvPr/>
        </p:nvSpPr>
        <p:spPr>
          <a:xfrm>
            <a:off x="6725477" y="742209"/>
            <a:ext cx="3419062" cy="54333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C0AF6ABA-C495-4CA2-95B8-6EC9AB7462EB}"/>
              </a:ext>
            </a:extLst>
          </p:cNvPr>
          <p:cNvSpPr/>
          <p:nvPr/>
        </p:nvSpPr>
        <p:spPr>
          <a:xfrm>
            <a:off x="8275981" y="1721084"/>
            <a:ext cx="3120889" cy="15720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D67564A0-26AF-4AC0-A43A-EC56DBB4B404}"/>
              </a:ext>
            </a:extLst>
          </p:cNvPr>
          <p:cNvSpPr/>
          <p:nvPr/>
        </p:nvSpPr>
        <p:spPr>
          <a:xfrm>
            <a:off x="6725477" y="4060778"/>
            <a:ext cx="2286001" cy="54333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6B1A6BA1-6E7F-41A9-BF25-C91055931DC8}"/>
              </a:ext>
            </a:extLst>
          </p:cNvPr>
          <p:cNvSpPr/>
          <p:nvPr/>
        </p:nvSpPr>
        <p:spPr>
          <a:xfrm>
            <a:off x="8242851" y="5041439"/>
            <a:ext cx="3326297" cy="15720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450F516-D3FF-4088-9C9F-0DB09EEE29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980" y="10447"/>
            <a:ext cx="4167280" cy="7372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26DA678-1FB0-473E-A041-EA9AAC38301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151948"/>
            <a:ext cx="6687483" cy="695422"/>
          </a:xfrm>
          <a:prstGeom prst="rect">
            <a:avLst/>
          </a:prstGeom>
        </p:spPr>
      </p:pic>
      <p:pic>
        <p:nvPicPr>
          <p:cNvPr id="9" name="Y_[01-25]_hanas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248487" y="1042769"/>
            <a:ext cx="416365" cy="416365"/>
          </a:xfrm>
        </p:spPr>
      </p:pic>
      <p:pic>
        <p:nvPicPr>
          <p:cNvPr id="10" name="Y_[01-26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10506" y="1114658"/>
            <a:ext cx="416365" cy="416365"/>
          </a:xfrm>
          <a:prstGeom prst="rect">
            <a:avLst/>
          </a:prstGeom>
        </p:spPr>
      </p:pic>
      <p:pic>
        <p:nvPicPr>
          <p:cNvPr id="11" name="Y_[01-27]_hanas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437170" y="1151948"/>
            <a:ext cx="416365" cy="41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636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2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57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78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4A9484E-EC67-478F-A8E2-48471F6E36C3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1L1-10</a:t>
            </a: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D8EF01C0-BC6C-426B-AD02-4748ACE97ABC}"/>
              </a:ext>
            </a:extLst>
          </p:cNvPr>
          <p:cNvGrpSpPr/>
          <p:nvPr/>
        </p:nvGrpSpPr>
        <p:grpSpPr>
          <a:xfrm>
            <a:off x="883652" y="2080144"/>
            <a:ext cx="5355254" cy="3769186"/>
            <a:chOff x="6249698" y="2182586"/>
            <a:chExt cx="5355254" cy="3769186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1CE22EC2-EC17-43F3-8DEC-AA83D5DD0C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2346"/>
            <a:stretch/>
          </p:blipFill>
          <p:spPr>
            <a:xfrm>
              <a:off x="6283037" y="2182586"/>
              <a:ext cx="5248313" cy="1246414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0669DBF0-81A6-408F-9292-4C83F01E83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099"/>
            <a:stretch/>
          </p:blipFill>
          <p:spPr>
            <a:xfrm>
              <a:off x="6337588" y="3429000"/>
              <a:ext cx="5267364" cy="1319881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3CAA7137-5764-4CB7-8F16-A4DC6A772B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49698" y="4656363"/>
              <a:ext cx="5314989" cy="1295409"/>
            </a:xfrm>
            <a:prstGeom prst="rect">
              <a:avLst/>
            </a:prstGeom>
          </p:spPr>
        </p:pic>
      </p:grpSp>
      <p:pic>
        <p:nvPicPr>
          <p:cNvPr id="17" name="図 16">
            <a:extLst>
              <a:ext uri="{FF2B5EF4-FFF2-40B4-BE49-F238E27FC236}">
                <a16:creationId xmlns:a16="http://schemas.microsoft.com/office/drawing/2014/main" id="{B3941DE4-8F98-46D9-8B4F-287EC614C8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694" y="5849330"/>
            <a:ext cx="5573596" cy="951049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 rotWithShape="1">
          <a:blip r:embed="rId6"/>
          <a:srcRect l="25585" t="14527"/>
          <a:stretch/>
        </p:blipFill>
        <p:spPr>
          <a:xfrm>
            <a:off x="6305166" y="1139001"/>
            <a:ext cx="5827037" cy="56613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C089763-341C-477A-BE4A-6ADF741478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91" y="-21821"/>
            <a:ext cx="4167280" cy="7372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6BBFCF9-D73E-4E1B-B950-5E29CE09FA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852781"/>
            <a:ext cx="5363323" cy="75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2995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EA4A6957-C6E8-4A11-B9E3-3A768BC90F16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1L1-10</a:t>
            </a:r>
          </a:p>
        </p:txBody>
      </p:sp>
      <p:pic>
        <p:nvPicPr>
          <p:cNvPr id="4" name="図 4">
            <a:extLst>
              <a:ext uri="{FF2B5EF4-FFF2-40B4-BE49-F238E27FC236}">
                <a16:creationId xmlns:a16="http://schemas.microsoft.com/office/drawing/2014/main" id="{5651A461-DD2A-41CA-9C54-FF701119C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7447" y="1919990"/>
            <a:ext cx="4417101" cy="44046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4D42FD7-7793-40CC-9AC9-634B185DF7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396" y="632422"/>
            <a:ext cx="11353205" cy="89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9016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052BC88-2FA3-B5AF-0311-30BBEA8ED4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925" y="0"/>
            <a:ext cx="10639127" cy="6771190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8388BA8-65D6-F231-DD81-F34FC3C33226}"/>
              </a:ext>
            </a:extLst>
          </p:cNvPr>
          <p:cNvSpPr txBox="1"/>
          <p:nvPr/>
        </p:nvSpPr>
        <p:spPr>
          <a:xfrm>
            <a:off x="544010" y="4745620"/>
            <a:ext cx="10368000" cy="900000"/>
          </a:xfrm>
          <a:prstGeom prst="rect">
            <a:avLst/>
          </a:prstGeom>
          <a:noFill/>
          <a:ln w="41275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1367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3934691" cy="763938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3"/>
          <a:srcRect t="15160"/>
          <a:stretch/>
        </p:blipFill>
        <p:spPr>
          <a:xfrm>
            <a:off x="1427018" y="1637731"/>
            <a:ext cx="9358745" cy="52202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A228DF-38E3-421E-BD8F-83D87609267C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1L1-14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4F76083-438B-46ED-94FE-687E9B4245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969" y="766734"/>
            <a:ext cx="4608451" cy="77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98072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64095CC-378E-4B15-A355-1F04DA645D09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1L1-14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483AC6B-496C-401D-8B5D-2DDCB14727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38" t="19726" r="2572"/>
          <a:stretch/>
        </p:blipFill>
        <p:spPr>
          <a:xfrm>
            <a:off x="1797676" y="1598775"/>
            <a:ext cx="8596648" cy="50186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F6AD68C-52EF-4D5D-80A5-1F0CB35030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903" y="0"/>
            <a:ext cx="7544696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80883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A0BC209-2A5A-499C-9A3E-E438D07ABD67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1L1-14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14CD035-C696-402E-A10B-6317EBF1F7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38" t="19726" r="2572"/>
          <a:stretch/>
        </p:blipFill>
        <p:spPr>
          <a:xfrm>
            <a:off x="1797676" y="14680"/>
            <a:ext cx="8596648" cy="50186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2EABD2F-9322-494F-9045-1CB3FE566F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31" y="5315624"/>
            <a:ext cx="11502076" cy="1106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0878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2E97CAC-5D1F-4491-A480-F3144E3C5BC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1L1-19</a:t>
            </a:r>
          </a:p>
        </p:txBody>
      </p:sp>
      <p:pic>
        <p:nvPicPr>
          <p:cNvPr id="5" name="図 6">
            <a:extLst>
              <a:ext uri="{FF2B5EF4-FFF2-40B4-BE49-F238E27FC236}">
                <a16:creationId xmlns:a16="http://schemas.microsoft.com/office/drawing/2014/main" id="{D35052C7-D16F-4D6F-8443-885E05460F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8923"/>
            <a:ext cx="1617179" cy="1037690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C4DDC93E-4B3F-4471-9433-312FD242A4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21971" y="299525"/>
            <a:ext cx="8240485" cy="6549552"/>
          </a:xfrm>
        </p:spPr>
      </p:pic>
    </p:spTree>
    <p:extLst>
      <p:ext uri="{BB962C8B-B14F-4D97-AF65-F5344CB8AC3E}">
        <p14:creationId xmlns:p14="http://schemas.microsoft.com/office/powerpoint/2010/main" val="70673185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2E97CAC-5D1F-4491-A480-F3144E3C5BC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1L1-19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BA1ECCC-555E-4F81-A09E-288F817CEE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3514" y="842317"/>
            <a:ext cx="11309556" cy="5199254"/>
          </a:xfrm>
        </p:spPr>
      </p:pic>
      <p:pic>
        <p:nvPicPr>
          <p:cNvPr id="5" name="図 6">
            <a:extLst>
              <a:ext uri="{FF2B5EF4-FFF2-40B4-BE49-F238E27FC236}">
                <a16:creationId xmlns:a16="http://schemas.microsoft.com/office/drawing/2014/main" id="{D35052C7-D16F-4D6F-8443-885E05460F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8923"/>
            <a:ext cx="1617179" cy="1037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6671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6">
            <a:extLst>
              <a:ext uri="{FF2B5EF4-FFF2-40B4-BE49-F238E27FC236}">
                <a16:creationId xmlns:a16="http://schemas.microsoft.com/office/drawing/2014/main" id="{D35052C7-D16F-4D6F-8443-885E05460F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8923"/>
            <a:ext cx="1617179" cy="10376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568AC07-066A-40F0-AD16-911922FDE8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1621" y="331168"/>
            <a:ext cx="9833319" cy="65179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2E97CAC-5D1F-4491-A480-F3144E3C5BC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1L1-20</a:t>
            </a:r>
          </a:p>
        </p:txBody>
      </p:sp>
    </p:spTree>
    <p:extLst>
      <p:ext uri="{BB962C8B-B14F-4D97-AF65-F5344CB8AC3E}">
        <p14:creationId xmlns:p14="http://schemas.microsoft.com/office/powerpoint/2010/main" val="2838045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6">
            <a:extLst>
              <a:ext uri="{FF2B5EF4-FFF2-40B4-BE49-F238E27FC236}">
                <a16:creationId xmlns:a16="http://schemas.microsoft.com/office/drawing/2014/main" id="{D35052C7-D16F-4D6F-8443-885E05460F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8923"/>
            <a:ext cx="1617179" cy="10376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2E97CAC-5D1F-4491-A480-F3144E3C5BC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/>
              <a:t>1L1-20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91CC19-2C41-4D4E-A538-B3787FEDB2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40" y="914401"/>
            <a:ext cx="11528712" cy="2804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3826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aa7bddd21146560fd2ee50f98c80ef58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021049ff2ef63684f6e11c5b9311a2cd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  <MediaLengthInSeconds xmlns="3e344923-98a3-4cbb-98eb-7a7235193b6b" xsi:nil="true"/>
    <SharedWithUsers xmlns="dd831380-f772-4d0a-86be-ca519d40c5a8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31600A62-0BF1-4D4A-A088-BC16382EA81B}"/>
</file>

<file path=customXml/itemProps2.xml><?xml version="1.0" encoding="utf-8"?>
<ds:datastoreItem xmlns:ds="http://schemas.openxmlformats.org/officeDocument/2006/customXml" ds:itemID="{702BCBB4-7188-4520-9C2C-8EDC0D6C08F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DD832EC-CF95-44EE-A707-762E944BA1D6}">
  <ds:schemaRefs>
    <ds:schemaRef ds:uri="3e344923-98a3-4cbb-98eb-7a7235193b6b"/>
    <ds:schemaRef ds:uri="cb89ff19-3ba9-476b-a981-49f377e15bf0"/>
    <ds:schemaRef ds:uri="d4c4046b-c8d3-4ef1-9240-655b7b2f1e34"/>
    <ds:schemaRef ds:uri="dd831380-f772-4d0a-86be-ca519d40c5a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56</Slides>
  <Notes>5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revision>1</cp:revision>
  <dcterms:created xsi:type="dcterms:W3CDTF">2020-06-30T07:56:59Z</dcterms:created>
  <dcterms:modified xsi:type="dcterms:W3CDTF">2024-06-28T04:50:37Z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0x0101009889E05DF03C7846A02E35782AD45B3A</vt:lpwstr>
  </property>
  <property fmtid="{D5CDD505-2E9C-101B-9397-08002B2CF9AE}" pid="3" name="_dlc_policyId">
    <vt:lpwstr>/sites/share/Document/12107JFYG</vt:lpwstr>
  </property>
  <property fmtid="{D5CDD505-2E9C-101B-9397-08002B2CF9AE}" pid="4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  <property fmtid="{D5CDD505-2E9C-101B-9397-08002B2CF9AE}" pid="5" name="xd_ProgID">
    <vt:lpwstr/>
  </property>
  <property fmtid="{D5CDD505-2E9C-101B-9397-08002B2CF9AE}" pid="6" name="MediaServiceImageTags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  <property fmtid="{D5CDD505-2E9C-101B-9397-08002B2CF9AE}" pid="12" name="TriggerFlowInfo">
    <vt:lpwstr/>
  </property>
  <property fmtid="{D5CDD505-2E9C-101B-9397-08002B2CF9AE}" pid="13" name="xd_Signature">
    <vt:lpwstr/>
  </property>
</Properties>
</file>