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5"/>
  </p:notesMasterIdLst>
  <p:sldIdLst>
    <p:sldId id="257" r:id="rId5"/>
    <p:sldId id="275" r:id="rId6"/>
    <p:sldId id="441" r:id="rId7"/>
    <p:sldId id="440" r:id="rId8"/>
    <p:sldId id="470" r:id="rId9"/>
    <p:sldId id="324" r:id="rId10"/>
    <p:sldId id="472" r:id="rId11"/>
    <p:sldId id="397" r:id="rId12"/>
    <p:sldId id="444" r:id="rId13"/>
    <p:sldId id="442" r:id="rId14"/>
    <p:sldId id="473" r:id="rId15"/>
    <p:sldId id="493" r:id="rId16"/>
    <p:sldId id="474" r:id="rId17"/>
    <p:sldId id="513" r:id="rId18"/>
    <p:sldId id="369" r:id="rId19"/>
    <p:sldId id="488" r:id="rId20"/>
    <p:sldId id="512" r:id="rId21"/>
    <p:sldId id="494" r:id="rId22"/>
    <p:sldId id="495" r:id="rId23"/>
    <p:sldId id="401" r:id="rId24"/>
    <p:sldId id="374" r:id="rId25"/>
    <p:sldId id="475" r:id="rId26"/>
    <p:sldId id="403" r:id="rId27"/>
    <p:sldId id="476" r:id="rId28"/>
    <p:sldId id="455" r:id="rId29"/>
    <p:sldId id="456" r:id="rId30"/>
    <p:sldId id="454" r:id="rId31"/>
    <p:sldId id="319" r:id="rId32"/>
    <p:sldId id="478" r:id="rId33"/>
    <p:sldId id="496" r:id="rId34"/>
    <p:sldId id="479" r:id="rId35"/>
    <p:sldId id="477" r:id="rId36"/>
    <p:sldId id="514" r:id="rId37"/>
    <p:sldId id="363" r:id="rId38"/>
    <p:sldId id="489" r:id="rId39"/>
    <p:sldId id="480" r:id="rId40"/>
    <p:sldId id="322" r:id="rId41"/>
    <p:sldId id="515" r:id="rId42"/>
    <p:sldId id="323" r:id="rId43"/>
    <p:sldId id="423" r:id="rId44"/>
    <p:sldId id="491" r:id="rId45"/>
    <p:sldId id="492" r:id="rId46"/>
    <p:sldId id="418" r:id="rId47"/>
    <p:sldId id="481" r:id="rId48"/>
    <p:sldId id="485" r:id="rId49"/>
    <p:sldId id="486" r:id="rId50"/>
    <p:sldId id="487" r:id="rId51"/>
    <p:sldId id="431" r:id="rId52"/>
    <p:sldId id="434" r:id="rId53"/>
    <p:sldId id="482" r:id="rId54"/>
    <p:sldId id="497" r:id="rId55"/>
    <p:sldId id="483" r:id="rId56"/>
    <p:sldId id="516" r:id="rId57"/>
    <p:sldId id="309" r:id="rId58"/>
    <p:sldId id="435" r:id="rId59"/>
    <p:sldId id="311" r:id="rId60"/>
    <p:sldId id="498" r:id="rId61"/>
    <p:sldId id="499" r:id="rId62"/>
    <p:sldId id="500" r:id="rId63"/>
    <p:sldId id="501" r:id="rId64"/>
    <p:sldId id="502" r:id="rId65"/>
    <p:sldId id="503" r:id="rId66"/>
    <p:sldId id="504" r:id="rId67"/>
    <p:sldId id="505" r:id="rId68"/>
    <p:sldId id="506" r:id="rId69"/>
    <p:sldId id="507" r:id="rId70"/>
    <p:sldId id="508" r:id="rId71"/>
    <p:sldId id="509" r:id="rId72"/>
    <p:sldId id="510" r:id="rId73"/>
    <p:sldId id="511" r:id="rId7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ko Kakuda" initials="SK" lastIdx="2" clrIdx="0">
    <p:extLst>
      <p:ext uri="{19B8F6BF-5375-455C-9EA6-DF929625EA0E}">
        <p15:presenceInfo xmlns:p15="http://schemas.microsoft.com/office/powerpoint/2012/main" userId="Shoko Kakud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E7E5EC"/>
    <a:srgbClr val="F0F1F2"/>
    <a:srgbClr val="EBA9C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692F88-C7E4-4DAE-83EB-1AF109D64F11}" v="1" dt="2024-03-25T05:31:52.3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17" autoAdjust="0"/>
    <p:restoredTop sz="93792" autoAdjust="0"/>
  </p:normalViewPr>
  <p:slideViewPr>
    <p:cSldViewPr snapToGrid="0">
      <p:cViewPr>
        <p:scale>
          <a:sx n="67" d="100"/>
          <a:sy n="67" d="100"/>
        </p:scale>
        <p:origin x="73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theme" Target="theme/theme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microsoft.com/office/2015/10/relationships/revisionInfo" Target="revisionInfo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viewProps" Target="viewProps.xml"/><Relationship Id="rId8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commentAuthors" Target="commentAuthor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iko Kojima" userId="6899f029-7342-413a-b38b-6a9d55270ecb" providerId="ADAL" clId="{A125F173-EBED-4276-8878-B4B635E47932}"/>
    <pc:docChg chg="undo custSel addSld delSld modSld">
      <pc:chgData name="Keiko Kojima" userId="6899f029-7342-413a-b38b-6a9d55270ecb" providerId="ADAL" clId="{A125F173-EBED-4276-8878-B4B635E47932}" dt="2021-10-29T14:15:44.651" v="333" actId="1076"/>
      <pc:docMkLst>
        <pc:docMk/>
      </pc:docMkLst>
      <pc:sldChg chg="modNotesTx">
        <pc:chgData name="Keiko Kojima" userId="6899f029-7342-413a-b38b-6a9d55270ecb" providerId="ADAL" clId="{A125F173-EBED-4276-8878-B4B635E47932}" dt="2021-10-29T13:18:35.710" v="1" actId="20577"/>
        <pc:sldMkLst>
          <pc:docMk/>
          <pc:sldMk cId="1625383778" sldId="257"/>
        </pc:sldMkLst>
      </pc:sldChg>
      <pc:sldChg chg="modSp mod">
        <pc:chgData name="Keiko Kojima" userId="6899f029-7342-413a-b38b-6a9d55270ecb" providerId="ADAL" clId="{A125F173-EBED-4276-8878-B4B635E47932}" dt="2021-10-29T13:19:31.803" v="14" actId="14100"/>
        <pc:sldMkLst>
          <pc:docMk/>
          <pc:sldMk cId="2961143738" sldId="275"/>
        </pc:sldMkLst>
        <pc:picChg chg="mod modCrop">
          <ac:chgData name="Keiko Kojima" userId="6899f029-7342-413a-b38b-6a9d55270ecb" providerId="ADAL" clId="{A125F173-EBED-4276-8878-B4B635E47932}" dt="2021-10-29T13:19:31.803" v="14" actId="14100"/>
          <ac:picMkLst>
            <pc:docMk/>
            <pc:sldMk cId="2961143738" sldId="275"/>
            <ac:picMk id="3" creationId="{FCA77166-9053-4FC8-BCA2-96EC38C3CBC1}"/>
          </ac:picMkLst>
        </pc:picChg>
      </pc:sldChg>
      <pc:sldChg chg="addSp delSp modSp mod">
        <pc:chgData name="Keiko Kojima" userId="6899f029-7342-413a-b38b-6a9d55270ecb" providerId="ADAL" clId="{A125F173-EBED-4276-8878-B4B635E47932}" dt="2021-10-29T14:15:44.651" v="333" actId="1076"/>
        <pc:sldMkLst>
          <pc:docMk/>
          <pc:sldMk cId="3864944562" sldId="311"/>
        </pc:sldMkLst>
        <pc:picChg chg="del mod">
          <ac:chgData name="Keiko Kojima" userId="6899f029-7342-413a-b38b-6a9d55270ecb" providerId="ADAL" clId="{A125F173-EBED-4276-8878-B4B635E47932}" dt="2021-10-29T14:15:40.666" v="332" actId="478"/>
          <ac:picMkLst>
            <pc:docMk/>
            <pc:sldMk cId="3864944562" sldId="311"/>
            <ac:picMk id="3" creationId="{23C75714-7032-4B95-93AE-0D6A91F4CD8F}"/>
          </ac:picMkLst>
        </pc:picChg>
        <pc:picChg chg="add mod">
          <ac:chgData name="Keiko Kojima" userId="6899f029-7342-413a-b38b-6a9d55270ecb" providerId="ADAL" clId="{A125F173-EBED-4276-8878-B4B635E47932}" dt="2021-10-29T14:15:12.117" v="328" actId="1076"/>
          <ac:picMkLst>
            <pc:docMk/>
            <pc:sldMk cId="3864944562" sldId="311"/>
            <ac:picMk id="5" creationId="{79628DFC-A32B-4F5E-B06D-47EDCBCCBE73}"/>
          </ac:picMkLst>
        </pc:picChg>
        <pc:picChg chg="add mod">
          <ac:chgData name="Keiko Kojima" userId="6899f029-7342-413a-b38b-6a9d55270ecb" providerId="ADAL" clId="{A125F173-EBED-4276-8878-B4B635E47932}" dt="2021-10-29T14:15:44.651" v="333" actId="1076"/>
          <ac:picMkLst>
            <pc:docMk/>
            <pc:sldMk cId="3864944562" sldId="311"/>
            <ac:picMk id="7" creationId="{82A1A389-5453-4155-904C-7C809D3A52C6}"/>
          </ac:picMkLst>
        </pc:picChg>
      </pc:sldChg>
      <pc:sldChg chg="modSp mod">
        <pc:chgData name="Keiko Kojima" userId="6899f029-7342-413a-b38b-6a9d55270ecb" providerId="ADAL" clId="{A125F173-EBED-4276-8878-B4B635E47932}" dt="2021-10-29T13:56:36.337" v="179" actId="1076"/>
        <pc:sldMkLst>
          <pc:docMk/>
          <pc:sldMk cId="393301145" sldId="319"/>
        </pc:sldMkLst>
        <pc:picChg chg="mod">
          <ac:chgData name="Keiko Kojima" userId="6899f029-7342-413a-b38b-6a9d55270ecb" providerId="ADAL" clId="{A125F173-EBED-4276-8878-B4B635E47932}" dt="2021-10-29T13:56:36.337" v="179" actId="1076"/>
          <ac:picMkLst>
            <pc:docMk/>
            <pc:sldMk cId="393301145" sldId="319"/>
            <ac:picMk id="7" creationId="{73DE00F9-4D0B-439A-B96E-555F2CBBE711}"/>
          </ac:picMkLst>
        </pc:picChg>
        <pc:picChg chg="mod">
          <ac:chgData name="Keiko Kojima" userId="6899f029-7342-413a-b38b-6a9d55270ecb" providerId="ADAL" clId="{A125F173-EBED-4276-8878-B4B635E47932}" dt="2021-10-29T13:56:31.116" v="178" actId="1076"/>
          <ac:picMkLst>
            <pc:docMk/>
            <pc:sldMk cId="393301145" sldId="319"/>
            <ac:picMk id="9" creationId="{10690189-AD6B-40D6-8469-F01E8DE13451}"/>
          </ac:picMkLst>
        </pc:picChg>
        <pc:picChg chg="mod">
          <ac:chgData name="Keiko Kojima" userId="6899f029-7342-413a-b38b-6a9d55270ecb" providerId="ADAL" clId="{A125F173-EBED-4276-8878-B4B635E47932}" dt="2021-10-29T13:56:36.337" v="179" actId="1076"/>
          <ac:picMkLst>
            <pc:docMk/>
            <pc:sldMk cId="393301145" sldId="319"/>
            <ac:picMk id="12" creationId="{D18B1A10-D9B0-4168-89CA-E2E4634E42CD}"/>
          </ac:picMkLst>
        </pc:picChg>
      </pc:sldChg>
      <pc:sldChg chg="modNotesTx">
        <pc:chgData name="Keiko Kojima" userId="6899f029-7342-413a-b38b-6a9d55270ecb" providerId="ADAL" clId="{A125F173-EBED-4276-8878-B4B635E47932}" dt="2021-10-29T14:03:52.815" v="209" actId="20577"/>
        <pc:sldMkLst>
          <pc:docMk/>
          <pc:sldMk cId="1110450182" sldId="322"/>
        </pc:sldMkLst>
      </pc:sldChg>
      <pc:sldChg chg="modSp mod">
        <pc:chgData name="Keiko Kojima" userId="6899f029-7342-413a-b38b-6a9d55270ecb" providerId="ADAL" clId="{A125F173-EBED-4276-8878-B4B635E47932}" dt="2021-10-29T13:21:34.225" v="43" actId="1038"/>
        <pc:sldMkLst>
          <pc:docMk/>
          <pc:sldMk cId="1345493111" sldId="323"/>
        </pc:sldMkLst>
        <pc:picChg chg="mod modCrop">
          <ac:chgData name="Keiko Kojima" userId="6899f029-7342-413a-b38b-6a9d55270ecb" providerId="ADAL" clId="{A125F173-EBED-4276-8878-B4B635E47932}" dt="2021-10-29T13:21:34.225" v="43" actId="1038"/>
          <ac:picMkLst>
            <pc:docMk/>
            <pc:sldMk cId="1345493111" sldId="323"/>
            <ac:picMk id="6" creationId="{0FE4212B-EE14-4013-9BC7-FEE8AA2AFFF2}"/>
          </ac:picMkLst>
        </pc:picChg>
      </pc:sldChg>
      <pc:sldChg chg="modSp mod">
        <pc:chgData name="Keiko Kojima" userId="6899f029-7342-413a-b38b-6a9d55270ecb" providerId="ADAL" clId="{A125F173-EBED-4276-8878-B4B635E47932}" dt="2021-10-29T13:20:50.972" v="33" actId="14100"/>
        <pc:sldMkLst>
          <pc:docMk/>
          <pc:sldMk cId="3030115098" sldId="363"/>
        </pc:sldMkLst>
        <pc:picChg chg="mod modCrop">
          <ac:chgData name="Keiko Kojima" userId="6899f029-7342-413a-b38b-6a9d55270ecb" providerId="ADAL" clId="{A125F173-EBED-4276-8878-B4B635E47932}" dt="2021-10-29T13:20:50.972" v="33" actId="14100"/>
          <ac:picMkLst>
            <pc:docMk/>
            <pc:sldMk cId="3030115098" sldId="363"/>
            <ac:picMk id="4" creationId="{98301C34-10BD-4C9C-A9F7-EBA54A09FC06}"/>
          </ac:picMkLst>
        </pc:picChg>
      </pc:sldChg>
      <pc:sldChg chg="modSp mod">
        <pc:chgData name="Keiko Kojima" userId="6899f029-7342-413a-b38b-6a9d55270ecb" providerId="ADAL" clId="{A125F173-EBED-4276-8878-B4B635E47932}" dt="2021-10-29T13:19:56.495" v="23" actId="14100"/>
        <pc:sldMkLst>
          <pc:docMk/>
          <pc:sldMk cId="2629774062" sldId="369"/>
        </pc:sldMkLst>
        <pc:spChg chg="mod">
          <ac:chgData name="Keiko Kojima" userId="6899f029-7342-413a-b38b-6a9d55270ecb" providerId="ADAL" clId="{A125F173-EBED-4276-8878-B4B635E47932}" dt="2021-10-29T13:19:40.295" v="15" actId="1038"/>
          <ac:spMkLst>
            <pc:docMk/>
            <pc:sldMk cId="2629774062" sldId="369"/>
            <ac:spMk id="7" creationId="{7656223D-A7E9-4529-B828-7FC423C4A4AD}"/>
          </ac:spMkLst>
        </pc:spChg>
        <pc:picChg chg="mod modCrop">
          <ac:chgData name="Keiko Kojima" userId="6899f029-7342-413a-b38b-6a9d55270ecb" providerId="ADAL" clId="{A125F173-EBED-4276-8878-B4B635E47932}" dt="2021-10-29T13:19:56.495" v="23" actId="14100"/>
          <ac:picMkLst>
            <pc:docMk/>
            <pc:sldMk cId="2629774062" sldId="369"/>
            <ac:picMk id="3" creationId="{5883E265-B0C8-49F6-BF14-4F08AD66000E}"/>
          </ac:picMkLst>
        </pc:picChg>
      </pc:sldChg>
      <pc:sldChg chg="modSp mod">
        <pc:chgData name="Keiko Kojima" userId="6899f029-7342-413a-b38b-6a9d55270ecb" providerId="ADAL" clId="{A125F173-EBED-4276-8878-B4B635E47932}" dt="2021-10-29T13:22:15.862" v="45" actId="1582"/>
        <pc:sldMkLst>
          <pc:docMk/>
          <pc:sldMk cId="1793784974" sldId="374"/>
        </pc:sldMkLst>
        <pc:picChg chg="mod">
          <ac:chgData name="Keiko Kojima" userId="6899f029-7342-413a-b38b-6a9d55270ecb" providerId="ADAL" clId="{A125F173-EBED-4276-8878-B4B635E47932}" dt="2021-10-29T13:22:15.862" v="45" actId="1582"/>
          <ac:picMkLst>
            <pc:docMk/>
            <pc:sldMk cId="1793784974" sldId="374"/>
            <ac:picMk id="3" creationId="{A9629FB2-3C98-4CBA-BD8F-EDB356816A0D}"/>
          </ac:picMkLst>
        </pc:picChg>
      </pc:sldChg>
      <pc:sldChg chg="modSp mod">
        <pc:chgData name="Keiko Kojima" userId="6899f029-7342-413a-b38b-6a9d55270ecb" providerId="ADAL" clId="{A125F173-EBED-4276-8878-B4B635E47932}" dt="2021-10-29T14:00:59.560" v="207" actId="166"/>
        <pc:sldMkLst>
          <pc:docMk/>
          <pc:sldMk cId="1042513351" sldId="411"/>
        </pc:sldMkLst>
        <pc:spChg chg="ord">
          <ac:chgData name="Keiko Kojima" userId="6899f029-7342-413a-b38b-6a9d55270ecb" providerId="ADAL" clId="{A125F173-EBED-4276-8878-B4B635E47932}" dt="2021-10-29T14:00:59.560" v="207" actId="166"/>
          <ac:spMkLst>
            <pc:docMk/>
            <pc:sldMk cId="1042513351" sldId="411"/>
            <ac:spMk id="4" creationId="{5BCC2724-6874-47D1-91A9-21EF9B18C661}"/>
          </ac:spMkLst>
        </pc:spChg>
        <pc:picChg chg="mod ord">
          <ac:chgData name="Keiko Kojima" userId="6899f029-7342-413a-b38b-6a9d55270ecb" providerId="ADAL" clId="{A125F173-EBED-4276-8878-B4B635E47932}" dt="2021-10-29T14:00:08.629" v="203" actId="166"/>
          <ac:picMkLst>
            <pc:docMk/>
            <pc:sldMk cId="1042513351" sldId="411"/>
            <ac:picMk id="7" creationId="{6EC31FBF-2980-419E-B58F-AAED7C4DD551}"/>
          </ac:picMkLst>
        </pc:picChg>
      </pc:sldChg>
      <pc:sldChg chg="modSp mod">
        <pc:chgData name="Keiko Kojima" userId="6899f029-7342-413a-b38b-6a9d55270ecb" providerId="ADAL" clId="{A125F173-EBED-4276-8878-B4B635E47932}" dt="2021-10-29T13:22:03.568" v="44" actId="1582"/>
        <pc:sldMkLst>
          <pc:docMk/>
          <pc:sldMk cId="812358607" sldId="418"/>
        </pc:sldMkLst>
        <pc:picChg chg="mod">
          <ac:chgData name="Keiko Kojima" userId="6899f029-7342-413a-b38b-6a9d55270ecb" providerId="ADAL" clId="{A125F173-EBED-4276-8878-B4B635E47932}" dt="2021-10-29T13:22:03.568" v="44" actId="1582"/>
          <ac:picMkLst>
            <pc:docMk/>
            <pc:sldMk cId="812358607" sldId="418"/>
            <ac:picMk id="5" creationId="{9F509A4E-E4BE-4305-B54C-B10D46D85F40}"/>
          </ac:picMkLst>
        </pc:picChg>
      </pc:sldChg>
      <pc:sldChg chg="addSp delSp modSp mod modAnim">
        <pc:chgData name="Keiko Kojima" userId="6899f029-7342-413a-b38b-6a9d55270ecb" providerId="ADAL" clId="{A125F173-EBED-4276-8878-B4B635E47932}" dt="2021-10-29T14:07:42.583" v="236" actId="1076"/>
        <pc:sldMkLst>
          <pc:docMk/>
          <pc:sldMk cId="2443077450" sldId="423"/>
        </pc:sldMkLst>
        <pc:picChg chg="add mod">
          <ac:chgData name="Keiko Kojima" userId="6899f029-7342-413a-b38b-6a9d55270ecb" providerId="ADAL" clId="{A125F173-EBED-4276-8878-B4B635E47932}" dt="2021-10-29T14:06:24.468" v="225" actId="1076"/>
          <ac:picMkLst>
            <pc:docMk/>
            <pc:sldMk cId="2443077450" sldId="423"/>
            <ac:picMk id="3" creationId="{E136814E-8FF5-4A41-A463-218E1AB0F93D}"/>
          </ac:picMkLst>
        </pc:picChg>
        <pc:picChg chg="mod">
          <ac:chgData name="Keiko Kojima" userId="6899f029-7342-413a-b38b-6a9d55270ecb" providerId="ADAL" clId="{A125F173-EBED-4276-8878-B4B635E47932}" dt="2021-10-29T14:05:06.272" v="217" actId="1076"/>
          <ac:picMkLst>
            <pc:docMk/>
            <pc:sldMk cId="2443077450" sldId="423"/>
            <ac:picMk id="4" creationId="{6DFFFA28-AFF8-465B-A935-E735C2D8E33D}"/>
          </ac:picMkLst>
        </pc:picChg>
        <pc:picChg chg="mod">
          <ac:chgData name="Keiko Kojima" userId="6899f029-7342-413a-b38b-6a9d55270ecb" providerId="ADAL" clId="{A125F173-EBED-4276-8878-B4B635E47932}" dt="2021-10-29T14:05:06.272" v="217" actId="1076"/>
          <ac:picMkLst>
            <pc:docMk/>
            <pc:sldMk cId="2443077450" sldId="423"/>
            <ac:picMk id="7" creationId="{A7BDFFDE-EE7A-400C-8193-F4FFA864058A}"/>
          </ac:picMkLst>
        </pc:picChg>
        <pc:picChg chg="add mod">
          <ac:chgData name="Keiko Kojima" userId="6899f029-7342-413a-b38b-6a9d55270ecb" providerId="ADAL" clId="{A125F173-EBED-4276-8878-B4B635E47932}" dt="2021-10-29T14:04:43.295" v="213" actId="571"/>
          <ac:picMkLst>
            <pc:docMk/>
            <pc:sldMk cId="2443077450" sldId="423"/>
            <ac:picMk id="8" creationId="{0A87B245-95DE-4538-8787-C4D450B742AD}"/>
          </ac:picMkLst>
        </pc:picChg>
        <pc:picChg chg="del mod ord">
          <ac:chgData name="Keiko Kojima" userId="6899f029-7342-413a-b38b-6a9d55270ecb" providerId="ADAL" clId="{A125F173-EBED-4276-8878-B4B635E47932}" dt="2021-10-29T14:06:00.514" v="223" actId="478"/>
          <ac:picMkLst>
            <pc:docMk/>
            <pc:sldMk cId="2443077450" sldId="423"/>
            <ac:picMk id="9" creationId="{2CA465DE-748C-46B3-A042-33D2D21F5F48}"/>
          </ac:picMkLst>
        </pc:picChg>
        <pc:picChg chg="add mod">
          <ac:chgData name="Keiko Kojima" userId="6899f029-7342-413a-b38b-6a9d55270ecb" providerId="ADAL" clId="{A125F173-EBED-4276-8878-B4B635E47932}" dt="2021-10-29T14:04:43.295" v="213" actId="571"/>
          <ac:picMkLst>
            <pc:docMk/>
            <pc:sldMk cId="2443077450" sldId="423"/>
            <ac:picMk id="10" creationId="{847A106B-9C6B-4A72-AC25-4488854F8CB8}"/>
          </ac:picMkLst>
        </pc:picChg>
        <pc:picChg chg="mod ord">
          <ac:chgData name="Keiko Kojima" userId="6899f029-7342-413a-b38b-6a9d55270ecb" providerId="ADAL" clId="{A125F173-EBED-4276-8878-B4B635E47932}" dt="2021-10-29T14:07:01.934" v="235" actId="1036"/>
          <ac:picMkLst>
            <pc:docMk/>
            <pc:sldMk cId="2443077450" sldId="423"/>
            <ac:picMk id="11" creationId="{C647ABEE-BEFA-4BAA-8C44-853E3C0195FE}"/>
          </ac:picMkLst>
        </pc:picChg>
        <pc:picChg chg="mod ord">
          <ac:chgData name="Keiko Kojima" userId="6899f029-7342-413a-b38b-6a9d55270ecb" providerId="ADAL" clId="{A125F173-EBED-4276-8878-B4B635E47932}" dt="2021-10-29T14:07:42.583" v="236" actId="1076"/>
          <ac:picMkLst>
            <pc:docMk/>
            <pc:sldMk cId="2443077450" sldId="423"/>
            <ac:picMk id="12" creationId="{78F48817-A703-4535-B892-F95184ABEFB9}"/>
          </ac:picMkLst>
        </pc:picChg>
        <pc:picChg chg="add mod">
          <ac:chgData name="Keiko Kojima" userId="6899f029-7342-413a-b38b-6a9d55270ecb" providerId="ADAL" clId="{A125F173-EBED-4276-8878-B4B635E47932}" dt="2021-10-29T14:04:43.295" v="213" actId="571"/>
          <ac:picMkLst>
            <pc:docMk/>
            <pc:sldMk cId="2443077450" sldId="423"/>
            <ac:picMk id="13" creationId="{FB9BF241-E3CA-4F0F-A109-0C76BBDA3643}"/>
          </ac:picMkLst>
        </pc:picChg>
        <pc:picChg chg="add mod">
          <ac:chgData name="Keiko Kojima" userId="6899f029-7342-413a-b38b-6a9d55270ecb" providerId="ADAL" clId="{A125F173-EBED-4276-8878-B4B635E47932}" dt="2021-10-29T14:04:43.295" v="213" actId="571"/>
          <ac:picMkLst>
            <pc:docMk/>
            <pc:sldMk cId="2443077450" sldId="423"/>
            <ac:picMk id="14" creationId="{5F8D9975-7855-4463-A8E6-41C99FB8A01A}"/>
          </ac:picMkLst>
        </pc:picChg>
        <pc:picChg chg="add mod">
          <ac:chgData name="Keiko Kojima" userId="6899f029-7342-413a-b38b-6a9d55270ecb" providerId="ADAL" clId="{A125F173-EBED-4276-8878-B4B635E47932}" dt="2021-10-29T14:04:42.629" v="212" actId="571"/>
          <ac:picMkLst>
            <pc:docMk/>
            <pc:sldMk cId="2443077450" sldId="423"/>
            <ac:picMk id="15" creationId="{C396B572-C02A-45F9-B71F-DC85F3844029}"/>
          </ac:picMkLst>
        </pc:picChg>
        <pc:picChg chg="add mod">
          <ac:chgData name="Keiko Kojima" userId="6899f029-7342-413a-b38b-6a9d55270ecb" providerId="ADAL" clId="{A125F173-EBED-4276-8878-B4B635E47932}" dt="2021-10-29T14:04:42.629" v="212" actId="571"/>
          <ac:picMkLst>
            <pc:docMk/>
            <pc:sldMk cId="2443077450" sldId="423"/>
            <ac:picMk id="16" creationId="{5A66B878-15DD-432E-B653-118216725848}"/>
          </ac:picMkLst>
        </pc:picChg>
        <pc:picChg chg="add mod">
          <ac:chgData name="Keiko Kojima" userId="6899f029-7342-413a-b38b-6a9d55270ecb" providerId="ADAL" clId="{A125F173-EBED-4276-8878-B4B635E47932}" dt="2021-10-29T14:04:42.629" v="212" actId="571"/>
          <ac:picMkLst>
            <pc:docMk/>
            <pc:sldMk cId="2443077450" sldId="423"/>
            <ac:picMk id="17" creationId="{14CE18BA-D075-4C32-B87E-CC8F5BD3E70C}"/>
          </ac:picMkLst>
        </pc:picChg>
        <pc:picChg chg="add mod">
          <ac:chgData name="Keiko Kojima" userId="6899f029-7342-413a-b38b-6a9d55270ecb" providerId="ADAL" clId="{A125F173-EBED-4276-8878-B4B635E47932}" dt="2021-10-29T14:04:42.629" v="212" actId="571"/>
          <ac:picMkLst>
            <pc:docMk/>
            <pc:sldMk cId="2443077450" sldId="423"/>
            <ac:picMk id="18" creationId="{84299F1C-D856-4771-9DB6-0C9117D1B9AF}"/>
          </ac:picMkLst>
        </pc:picChg>
        <pc:picChg chg="add mod">
          <ac:chgData name="Keiko Kojima" userId="6899f029-7342-413a-b38b-6a9d55270ecb" providerId="ADAL" clId="{A125F173-EBED-4276-8878-B4B635E47932}" dt="2021-10-29T14:06:33.858" v="227" actId="14100"/>
          <ac:picMkLst>
            <pc:docMk/>
            <pc:sldMk cId="2443077450" sldId="423"/>
            <ac:picMk id="19" creationId="{DE3C7BF6-0D19-4057-BCAA-E4DBBCBDBA90}"/>
          </ac:picMkLst>
        </pc:picChg>
      </pc:sldChg>
      <pc:sldChg chg="modSp mod">
        <pc:chgData name="Keiko Kojima" userId="6899f029-7342-413a-b38b-6a9d55270ecb" providerId="ADAL" clId="{A125F173-EBED-4276-8878-B4B635E47932}" dt="2021-10-29T14:10:01.743" v="245" actId="1036"/>
        <pc:sldMkLst>
          <pc:docMk/>
          <pc:sldMk cId="3921439544" sldId="431"/>
        </pc:sldMkLst>
        <pc:picChg chg="mod">
          <ac:chgData name="Keiko Kojima" userId="6899f029-7342-413a-b38b-6a9d55270ecb" providerId="ADAL" clId="{A125F173-EBED-4276-8878-B4B635E47932}" dt="2021-10-29T14:09:55.096" v="242" actId="1076"/>
          <ac:picMkLst>
            <pc:docMk/>
            <pc:sldMk cId="3921439544" sldId="431"/>
            <ac:picMk id="5" creationId="{5546EDEB-EBA9-4062-A408-6CC2989E5D39}"/>
          </ac:picMkLst>
        </pc:picChg>
        <pc:picChg chg="mod">
          <ac:chgData name="Keiko Kojima" userId="6899f029-7342-413a-b38b-6a9d55270ecb" providerId="ADAL" clId="{A125F173-EBED-4276-8878-B4B635E47932}" dt="2021-10-29T14:09:52.355" v="241" actId="1076"/>
          <ac:picMkLst>
            <pc:docMk/>
            <pc:sldMk cId="3921439544" sldId="431"/>
            <ac:picMk id="8" creationId="{F0C46DDE-0F9A-452C-B547-583144ACD40A}"/>
          </ac:picMkLst>
        </pc:picChg>
        <pc:picChg chg="mod">
          <ac:chgData name="Keiko Kojima" userId="6899f029-7342-413a-b38b-6a9d55270ecb" providerId="ADAL" clId="{A125F173-EBED-4276-8878-B4B635E47932}" dt="2021-10-29T14:10:01.743" v="245" actId="1036"/>
          <ac:picMkLst>
            <pc:docMk/>
            <pc:sldMk cId="3921439544" sldId="431"/>
            <ac:picMk id="9" creationId="{880D58FB-A9D0-4E03-8C90-D094BC293CA6}"/>
          </ac:picMkLst>
        </pc:picChg>
      </pc:sldChg>
      <pc:sldChg chg="modSp mod">
        <pc:chgData name="Keiko Kojima" userId="6899f029-7342-413a-b38b-6a9d55270ecb" providerId="ADAL" clId="{A125F173-EBED-4276-8878-B4B635E47932}" dt="2021-10-29T14:11:08.909" v="259" actId="14100"/>
        <pc:sldMkLst>
          <pc:docMk/>
          <pc:sldMk cId="2275493638" sldId="434"/>
        </pc:sldMkLst>
        <pc:picChg chg="mod">
          <ac:chgData name="Keiko Kojima" userId="6899f029-7342-413a-b38b-6a9d55270ecb" providerId="ADAL" clId="{A125F173-EBED-4276-8878-B4B635E47932}" dt="2021-10-29T14:11:08.909" v="259" actId="14100"/>
          <ac:picMkLst>
            <pc:docMk/>
            <pc:sldMk cId="2275493638" sldId="434"/>
            <ac:picMk id="4" creationId="{E4FAE78C-81A0-4626-8C96-405BD7752122}"/>
          </ac:picMkLst>
        </pc:picChg>
        <pc:picChg chg="mod">
          <ac:chgData name="Keiko Kojima" userId="6899f029-7342-413a-b38b-6a9d55270ecb" providerId="ADAL" clId="{A125F173-EBED-4276-8878-B4B635E47932}" dt="2021-10-29T14:10:59.236" v="257" actId="14100"/>
          <ac:picMkLst>
            <pc:docMk/>
            <pc:sldMk cId="2275493638" sldId="434"/>
            <ac:picMk id="6" creationId="{AFDCAB2D-8051-441A-95F1-183A86AAFDB0}"/>
          </ac:picMkLst>
        </pc:picChg>
        <pc:picChg chg="mod">
          <ac:chgData name="Keiko Kojima" userId="6899f029-7342-413a-b38b-6a9d55270ecb" providerId="ADAL" clId="{A125F173-EBED-4276-8878-B4B635E47932}" dt="2021-10-29T14:10:08.322" v="246" actId="1076"/>
          <ac:picMkLst>
            <pc:docMk/>
            <pc:sldMk cId="2275493638" sldId="434"/>
            <ac:picMk id="9" creationId="{15E9FC1F-F935-43AD-A422-2B128EB86CFB}"/>
          </ac:picMkLst>
        </pc:picChg>
        <pc:picChg chg="mod">
          <ac:chgData name="Keiko Kojima" userId="6899f029-7342-413a-b38b-6a9d55270ecb" providerId="ADAL" clId="{A125F173-EBED-4276-8878-B4B635E47932}" dt="2021-10-29T14:11:01.690" v="258" actId="1076"/>
          <ac:picMkLst>
            <pc:docMk/>
            <pc:sldMk cId="2275493638" sldId="434"/>
            <ac:picMk id="10" creationId="{321AAEF2-1508-4860-BA29-222D144F8C92}"/>
          </ac:picMkLst>
        </pc:picChg>
      </pc:sldChg>
      <pc:sldChg chg="modSp mod">
        <pc:chgData name="Keiko Kojima" userId="6899f029-7342-413a-b38b-6a9d55270ecb" providerId="ADAL" clId="{A125F173-EBED-4276-8878-B4B635E47932}" dt="2021-10-29T13:28:33.577" v="47" actId="1076"/>
        <pc:sldMkLst>
          <pc:docMk/>
          <pc:sldMk cId="3560055486" sldId="440"/>
        </pc:sldMkLst>
        <pc:picChg chg="mod">
          <ac:chgData name="Keiko Kojima" userId="6899f029-7342-413a-b38b-6a9d55270ecb" providerId="ADAL" clId="{A125F173-EBED-4276-8878-B4B635E47932}" dt="2021-10-29T13:28:33.577" v="47" actId="1076"/>
          <ac:picMkLst>
            <pc:docMk/>
            <pc:sldMk cId="3560055486" sldId="440"/>
            <ac:picMk id="3" creationId="{358710CA-3CAB-4907-ABAC-3DD0B45612EF}"/>
          </ac:picMkLst>
        </pc:picChg>
        <pc:picChg chg="mod">
          <ac:chgData name="Keiko Kojima" userId="6899f029-7342-413a-b38b-6a9d55270ecb" providerId="ADAL" clId="{A125F173-EBED-4276-8878-B4B635E47932}" dt="2021-10-29T13:22:28.439" v="46" actId="1582"/>
          <ac:picMkLst>
            <pc:docMk/>
            <pc:sldMk cId="3560055486" sldId="440"/>
            <ac:picMk id="6" creationId="{E5A1375C-F6C2-45D8-8714-7EC53A67F5D2}"/>
          </ac:picMkLst>
        </pc:picChg>
      </pc:sldChg>
      <pc:sldChg chg="modSp mod">
        <pc:chgData name="Keiko Kojima" userId="6899f029-7342-413a-b38b-6a9d55270ecb" providerId="ADAL" clId="{A125F173-EBED-4276-8878-B4B635E47932}" dt="2021-10-29T13:29:40.860" v="49" actId="1076"/>
        <pc:sldMkLst>
          <pc:docMk/>
          <pc:sldMk cId="700106081" sldId="442"/>
        </pc:sldMkLst>
        <pc:picChg chg="mod">
          <ac:chgData name="Keiko Kojima" userId="6899f029-7342-413a-b38b-6a9d55270ecb" providerId="ADAL" clId="{A125F173-EBED-4276-8878-B4B635E47932}" dt="2021-10-29T13:29:40.860" v="49" actId="1076"/>
          <ac:picMkLst>
            <pc:docMk/>
            <pc:sldMk cId="700106081" sldId="442"/>
            <ac:picMk id="6" creationId="{4C46C237-4BB8-4E5E-8E2C-367449176F9F}"/>
          </ac:picMkLst>
        </pc:picChg>
        <pc:picChg chg="mod">
          <ac:chgData name="Keiko Kojima" userId="6899f029-7342-413a-b38b-6a9d55270ecb" providerId="ADAL" clId="{A125F173-EBED-4276-8878-B4B635E47932}" dt="2021-10-29T13:29:40.860" v="49" actId="1076"/>
          <ac:picMkLst>
            <pc:docMk/>
            <pc:sldMk cId="700106081" sldId="442"/>
            <ac:picMk id="9" creationId="{537CF834-66AC-4BB2-8040-33FE493EE524}"/>
          </ac:picMkLst>
        </pc:picChg>
        <pc:picChg chg="mod">
          <ac:chgData name="Keiko Kojima" userId="6899f029-7342-413a-b38b-6a9d55270ecb" providerId="ADAL" clId="{A125F173-EBED-4276-8878-B4B635E47932}" dt="2021-10-29T13:29:40.860" v="49" actId="1076"/>
          <ac:picMkLst>
            <pc:docMk/>
            <pc:sldMk cId="700106081" sldId="442"/>
            <ac:picMk id="10" creationId="{16FD2EF8-7DD8-4A5A-8698-BE058A65B78D}"/>
          </ac:picMkLst>
        </pc:picChg>
      </pc:sldChg>
      <pc:sldChg chg="del">
        <pc:chgData name="Keiko Kojima" userId="6899f029-7342-413a-b38b-6a9d55270ecb" providerId="ADAL" clId="{A125F173-EBED-4276-8878-B4B635E47932}" dt="2021-10-29T13:54:44.882" v="168" actId="2696"/>
        <pc:sldMkLst>
          <pc:docMk/>
          <pc:sldMk cId="2959820990" sldId="445"/>
        </pc:sldMkLst>
      </pc:sldChg>
      <pc:sldChg chg="del">
        <pc:chgData name="Keiko Kojima" userId="6899f029-7342-413a-b38b-6a9d55270ecb" providerId="ADAL" clId="{A125F173-EBED-4276-8878-B4B635E47932}" dt="2021-10-29T13:54:44.882" v="168" actId="2696"/>
        <pc:sldMkLst>
          <pc:docMk/>
          <pc:sldMk cId="242720810" sldId="447"/>
        </pc:sldMkLst>
      </pc:sldChg>
      <pc:sldChg chg="modSp mod">
        <pc:chgData name="Keiko Kojima" userId="6899f029-7342-413a-b38b-6a9d55270ecb" providerId="ADAL" clId="{A125F173-EBED-4276-8878-B4B635E47932}" dt="2021-10-29T13:56:11.757" v="176" actId="1076"/>
        <pc:sldMkLst>
          <pc:docMk/>
          <pc:sldMk cId="3704071540" sldId="454"/>
        </pc:sldMkLst>
        <pc:picChg chg="mod">
          <ac:chgData name="Keiko Kojima" userId="6899f029-7342-413a-b38b-6a9d55270ecb" providerId="ADAL" clId="{A125F173-EBED-4276-8878-B4B635E47932}" dt="2021-10-29T13:55:58.662" v="169" actId="1076"/>
          <ac:picMkLst>
            <pc:docMk/>
            <pc:sldMk cId="3704071540" sldId="454"/>
            <ac:picMk id="5" creationId="{249823D2-CD2B-4D3F-AE8C-A3D0E2ABE74F}"/>
          </ac:picMkLst>
        </pc:picChg>
        <pc:picChg chg="mod">
          <ac:chgData name="Keiko Kojima" userId="6899f029-7342-413a-b38b-6a9d55270ecb" providerId="ADAL" clId="{A125F173-EBED-4276-8878-B4B635E47932}" dt="2021-10-29T13:56:08.055" v="175" actId="1076"/>
          <ac:picMkLst>
            <pc:docMk/>
            <pc:sldMk cId="3704071540" sldId="454"/>
            <ac:picMk id="14" creationId="{0B75FE0B-FD71-45F0-914B-394FC85CD5EE}"/>
          </ac:picMkLst>
        </pc:picChg>
        <pc:picChg chg="mod">
          <ac:chgData name="Keiko Kojima" userId="6899f029-7342-413a-b38b-6a9d55270ecb" providerId="ADAL" clId="{A125F173-EBED-4276-8878-B4B635E47932}" dt="2021-10-29T13:56:11.757" v="176" actId="1076"/>
          <ac:picMkLst>
            <pc:docMk/>
            <pc:sldMk cId="3704071540" sldId="454"/>
            <ac:picMk id="15" creationId="{F1AF6B0A-FD36-4DA9-B498-7CAE733EEB81}"/>
          </ac:picMkLst>
        </pc:picChg>
      </pc:sldChg>
      <pc:sldChg chg="modSp mod">
        <pc:chgData name="Keiko Kojima" userId="6899f029-7342-413a-b38b-6a9d55270ecb" providerId="ADAL" clId="{A125F173-EBED-4276-8878-B4B635E47932}" dt="2021-10-29T13:28:46.058" v="48" actId="732"/>
        <pc:sldMkLst>
          <pc:docMk/>
          <pc:sldMk cId="1180774692" sldId="470"/>
        </pc:sldMkLst>
        <pc:picChg chg="mod modCrop">
          <ac:chgData name="Keiko Kojima" userId="6899f029-7342-413a-b38b-6a9d55270ecb" providerId="ADAL" clId="{A125F173-EBED-4276-8878-B4B635E47932}" dt="2021-10-29T13:28:46.058" v="48" actId="732"/>
          <ac:picMkLst>
            <pc:docMk/>
            <pc:sldMk cId="1180774692" sldId="470"/>
            <ac:picMk id="4" creationId="{C27F8C55-803A-4A5F-A873-94EA3267AD62}"/>
          </ac:picMkLst>
        </pc:picChg>
      </pc:sldChg>
      <pc:sldChg chg="modSp mod">
        <pc:chgData name="Keiko Kojima" userId="6899f029-7342-413a-b38b-6a9d55270ecb" providerId="ADAL" clId="{A125F173-EBED-4276-8878-B4B635E47932}" dt="2021-10-29T13:29:47.335" v="50" actId="1076"/>
        <pc:sldMkLst>
          <pc:docMk/>
          <pc:sldMk cId="2420802415" sldId="473"/>
        </pc:sldMkLst>
        <pc:picChg chg="mod">
          <ac:chgData name="Keiko Kojima" userId="6899f029-7342-413a-b38b-6a9d55270ecb" providerId="ADAL" clId="{A125F173-EBED-4276-8878-B4B635E47932}" dt="2021-10-29T13:29:47.335" v="50" actId="1076"/>
          <ac:picMkLst>
            <pc:docMk/>
            <pc:sldMk cId="2420802415" sldId="473"/>
            <ac:picMk id="4" creationId="{CAE652D6-3ACC-4425-8300-CF8114E91E4E}"/>
          </ac:picMkLst>
        </pc:picChg>
        <pc:picChg chg="mod">
          <ac:chgData name="Keiko Kojima" userId="6899f029-7342-413a-b38b-6a9d55270ecb" providerId="ADAL" clId="{A125F173-EBED-4276-8878-B4B635E47932}" dt="2021-10-29T13:29:47.335" v="50" actId="1076"/>
          <ac:picMkLst>
            <pc:docMk/>
            <pc:sldMk cId="2420802415" sldId="473"/>
            <ac:picMk id="9" creationId="{D4672D84-A28A-4F5B-A03B-7EEB7C3C54AF}"/>
          </ac:picMkLst>
        </pc:picChg>
        <pc:picChg chg="mod">
          <ac:chgData name="Keiko Kojima" userId="6899f029-7342-413a-b38b-6a9d55270ecb" providerId="ADAL" clId="{A125F173-EBED-4276-8878-B4B635E47932}" dt="2021-10-29T13:29:47.335" v="50" actId="1076"/>
          <ac:picMkLst>
            <pc:docMk/>
            <pc:sldMk cId="2420802415" sldId="473"/>
            <ac:picMk id="10" creationId="{BC4D4616-CE63-48E6-A911-4EDC03A1D138}"/>
          </ac:picMkLst>
        </pc:picChg>
        <pc:picChg chg="mod">
          <ac:chgData name="Keiko Kojima" userId="6899f029-7342-413a-b38b-6a9d55270ecb" providerId="ADAL" clId="{A125F173-EBED-4276-8878-B4B635E47932}" dt="2021-10-29T13:29:47.335" v="50" actId="1076"/>
          <ac:picMkLst>
            <pc:docMk/>
            <pc:sldMk cId="2420802415" sldId="473"/>
            <ac:picMk id="11" creationId="{DD16605C-D705-495D-85BA-B3FD559614CA}"/>
          </ac:picMkLst>
        </pc:picChg>
      </pc:sldChg>
      <pc:sldChg chg="addSp delSp modSp mod modNotesTx">
        <pc:chgData name="Keiko Kojima" userId="6899f029-7342-413a-b38b-6a9d55270ecb" providerId="ADAL" clId="{A125F173-EBED-4276-8878-B4B635E47932}" dt="2021-10-29T13:43:06.468" v="77" actId="20577"/>
        <pc:sldMkLst>
          <pc:docMk/>
          <pc:sldMk cId="1563030815" sldId="474"/>
        </pc:sldMkLst>
        <pc:grpChg chg="del">
          <ac:chgData name="Keiko Kojima" userId="6899f029-7342-413a-b38b-6a9d55270ecb" providerId="ADAL" clId="{A125F173-EBED-4276-8878-B4B635E47932}" dt="2021-10-29T13:42:21.968" v="70" actId="478"/>
          <ac:grpSpMkLst>
            <pc:docMk/>
            <pc:sldMk cId="1563030815" sldId="474"/>
            <ac:grpSpMk id="17" creationId="{E6CA84B4-C3A2-4628-B0BD-FBA4ADB259DB}"/>
          </ac:grpSpMkLst>
        </pc:grpChg>
        <pc:picChg chg="mod">
          <ac:chgData name="Keiko Kojima" userId="6899f029-7342-413a-b38b-6a9d55270ecb" providerId="ADAL" clId="{A125F173-EBED-4276-8878-B4B635E47932}" dt="2021-10-29T13:42:46.937" v="75" actId="1076"/>
          <ac:picMkLst>
            <pc:docMk/>
            <pc:sldMk cId="1563030815" sldId="474"/>
            <ac:picMk id="6" creationId="{2577217D-5B57-447B-98F2-B939EC71C335}"/>
          </ac:picMkLst>
        </pc:picChg>
        <pc:picChg chg="add mod">
          <ac:chgData name="Keiko Kojima" userId="6899f029-7342-413a-b38b-6a9d55270ecb" providerId="ADAL" clId="{A125F173-EBED-4276-8878-B4B635E47932}" dt="2021-10-29T13:42:44.109" v="74" actId="1076"/>
          <ac:picMkLst>
            <pc:docMk/>
            <pc:sldMk cId="1563030815" sldId="474"/>
            <ac:picMk id="1026" creationId="{FE24EFF5-8A5E-4921-8E3F-293E3E0B33B2}"/>
          </ac:picMkLst>
        </pc:picChg>
      </pc:sldChg>
      <pc:sldChg chg="addSp delSp modSp mod modNotesTx">
        <pc:chgData name="Keiko Kojima" userId="6899f029-7342-413a-b38b-6a9d55270ecb" providerId="ADAL" clId="{A125F173-EBED-4276-8878-B4B635E47932}" dt="2021-10-29T13:59:31.638" v="199" actId="20577"/>
        <pc:sldMkLst>
          <pc:docMk/>
          <pc:sldMk cId="1638686988" sldId="477"/>
        </pc:sldMkLst>
        <pc:grpChg chg="del">
          <ac:chgData name="Keiko Kojima" userId="6899f029-7342-413a-b38b-6a9d55270ecb" providerId="ADAL" clId="{A125F173-EBED-4276-8878-B4B635E47932}" dt="2021-10-29T13:58:37.267" v="195" actId="478"/>
          <ac:grpSpMkLst>
            <pc:docMk/>
            <pc:sldMk cId="1638686988" sldId="477"/>
            <ac:grpSpMk id="6" creationId="{C25B3678-98D0-49FB-A77D-26B64666BCFE}"/>
          </ac:grpSpMkLst>
        </pc:grpChg>
        <pc:picChg chg="mod">
          <ac:chgData name="Keiko Kojima" userId="6899f029-7342-413a-b38b-6a9d55270ecb" providerId="ADAL" clId="{A125F173-EBED-4276-8878-B4B635E47932}" dt="2021-10-29T13:58:47.301" v="196" actId="1076"/>
          <ac:picMkLst>
            <pc:docMk/>
            <pc:sldMk cId="1638686988" sldId="477"/>
            <ac:picMk id="3" creationId="{40AE3CC3-3A6A-4229-AD16-8BC666D45A26}"/>
          </ac:picMkLst>
        </pc:picChg>
        <pc:picChg chg="add mod">
          <ac:chgData name="Keiko Kojima" userId="6899f029-7342-413a-b38b-6a9d55270ecb" providerId="ADAL" clId="{A125F173-EBED-4276-8878-B4B635E47932}" dt="2021-10-29T13:59:02.818" v="197"/>
          <ac:picMkLst>
            <pc:docMk/>
            <pc:sldMk cId="1638686988" sldId="477"/>
            <ac:picMk id="10" creationId="{594FCEBE-B543-4F6E-9705-30F93F5D2301}"/>
          </ac:picMkLst>
        </pc:picChg>
      </pc:sldChg>
      <pc:sldChg chg="modSp mod">
        <pc:chgData name="Keiko Kojima" userId="6899f029-7342-413a-b38b-6a9d55270ecb" providerId="ADAL" clId="{A125F173-EBED-4276-8878-B4B635E47932}" dt="2021-10-29T13:56:47.523" v="181" actId="1076"/>
        <pc:sldMkLst>
          <pc:docMk/>
          <pc:sldMk cId="1028677115" sldId="478"/>
        </pc:sldMkLst>
        <pc:picChg chg="mod">
          <ac:chgData name="Keiko Kojima" userId="6899f029-7342-413a-b38b-6a9d55270ecb" providerId="ADAL" clId="{A125F173-EBED-4276-8878-B4B635E47932}" dt="2021-10-29T13:56:47.523" v="181" actId="1076"/>
          <ac:picMkLst>
            <pc:docMk/>
            <pc:sldMk cId="1028677115" sldId="478"/>
            <ac:picMk id="4" creationId="{70BCBEA1-216C-4E3F-8392-0E7C073AF829}"/>
          </ac:picMkLst>
        </pc:picChg>
        <pc:picChg chg="mod">
          <ac:chgData name="Keiko Kojima" userId="6899f029-7342-413a-b38b-6a9d55270ecb" providerId="ADAL" clId="{A125F173-EBED-4276-8878-B4B635E47932}" dt="2021-10-29T13:56:47.523" v="181" actId="1076"/>
          <ac:picMkLst>
            <pc:docMk/>
            <pc:sldMk cId="1028677115" sldId="478"/>
            <ac:picMk id="8" creationId="{14717322-C743-488F-827C-867342A93209}"/>
          </ac:picMkLst>
        </pc:picChg>
        <pc:picChg chg="mod">
          <ac:chgData name="Keiko Kojima" userId="6899f029-7342-413a-b38b-6a9d55270ecb" providerId="ADAL" clId="{A125F173-EBED-4276-8878-B4B635E47932}" dt="2021-10-29T13:56:42.258" v="180" actId="1076"/>
          <ac:picMkLst>
            <pc:docMk/>
            <pc:sldMk cId="1028677115" sldId="478"/>
            <ac:picMk id="9" creationId="{10690189-AD6B-40D6-8469-F01E8DE13451}"/>
          </ac:picMkLst>
        </pc:picChg>
      </pc:sldChg>
      <pc:sldChg chg="addSp delSp modSp mod">
        <pc:chgData name="Keiko Kojima" userId="6899f029-7342-413a-b38b-6a9d55270ecb" providerId="ADAL" clId="{A125F173-EBED-4276-8878-B4B635E47932}" dt="2021-10-29T14:11:15.612" v="261"/>
        <pc:sldMkLst>
          <pc:docMk/>
          <pc:sldMk cId="2272569535" sldId="482"/>
        </pc:sldMkLst>
        <pc:picChg chg="del mod">
          <ac:chgData name="Keiko Kojima" userId="6899f029-7342-413a-b38b-6a9d55270ecb" providerId="ADAL" clId="{A125F173-EBED-4276-8878-B4B635E47932}" dt="2021-10-29T14:10:41.599" v="252" actId="478"/>
          <ac:picMkLst>
            <pc:docMk/>
            <pc:sldMk cId="2272569535" sldId="482"/>
            <ac:picMk id="4" creationId="{E4FAE78C-81A0-4626-8C96-405BD7752122}"/>
          </ac:picMkLst>
        </pc:picChg>
        <pc:picChg chg="mod">
          <ac:chgData name="Keiko Kojima" userId="6899f029-7342-413a-b38b-6a9d55270ecb" providerId="ADAL" clId="{A125F173-EBED-4276-8878-B4B635E47932}" dt="2021-10-29T14:10:52.502" v="255" actId="14100"/>
          <ac:picMkLst>
            <pc:docMk/>
            <pc:sldMk cId="2272569535" sldId="482"/>
            <ac:picMk id="5" creationId="{30CA5424-2ABF-42B7-947A-2CCE0B80AAFD}"/>
          </ac:picMkLst>
        </pc:picChg>
        <pc:picChg chg="add del mod">
          <ac:chgData name="Keiko Kojima" userId="6899f029-7342-413a-b38b-6a9d55270ecb" providerId="ADAL" clId="{A125F173-EBED-4276-8878-B4B635E47932}" dt="2021-10-29T14:11:13.659" v="260" actId="478"/>
          <ac:picMkLst>
            <pc:docMk/>
            <pc:sldMk cId="2272569535" sldId="482"/>
            <ac:picMk id="7" creationId="{10B793C4-9DD1-45C6-A625-57B78F0FA901}"/>
          </ac:picMkLst>
        </pc:picChg>
        <pc:picChg chg="mod">
          <ac:chgData name="Keiko Kojima" userId="6899f029-7342-413a-b38b-6a9d55270ecb" providerId="ADAL" clId="{A125F173-EBED-4276-8878-B4B635E47932}" dt="2021-10-29T14:10:54.862" v="256" actId="1076"/>
          <ac:picMkLst>
            <pc:docMk/>
            <pc:sldMk cId="2272569535" sldId="482"/>
            <ac:picMk id="8" creationId="{3D94E399-1F8A-47EE-BFC8-C7EF328C0F48}"/>
          </ac:picMkLst>
        </pc:picChg>
        <pc:picChg chg="mod">
          <ac:chgData name="Keiko Kojima" userId="6899f029-7342-413a-b38b-6a9d55270ecb" providerId="ADAL" clId="{A125F173-EBED-4276-8878-B4B635E47932}" dt="2021-10-29T14:10:21.721" v="249" actId="1076"/>
          <ac:picMkLst>
            <pc:docMk/>
            <pc:sldMk cId="2272569535" sldId="482"/>
            <ac:picMk id="9" creationId="{15E9FC1F-F935-43AD-A422-2B128EB86CFB}"/>
          </ac:picMkLst>
        </pc:picChg>
        <pc:picChg chg="add mod">
          <ac:chgData name="Keiko Kojima" userId="6899f029-7342-413a-b38b-6a9d55270ecb" providerId="ADAL" clId="{A125F173-EBED-4276-8878-B4B635E47932}" dt="2021-10-29T14:11:15.612" v="261"/>
          <ac:picMkLst>
            <pc:docMk/>
            <pc:sldMk cId="2272569535" sldId="482"/>
            <ac:picMk id="10" creationId="{E25D2102-0CC3-430B-96A0-EA8BE04066BA}"/>
          </ac:picMkLst>
        </pc:picChg>
      </pc:sldChg>
      <pc:sldChg chg="addSp delSp modSp mod modNotesTx">
        <pc:chgData name="Keiko Kojima" userId="6899f029-7342-413a-b38b-6a9d55270ecb" providerId="ADAL" clId="{A125F173-EBED-4276-8878-B4B635E47932}" dt="2021-10-29T14:14:37.564" v="321" actId="1076"/>
        <pc:sldMkLst>
          <pc:docMk/>
          <pc:sldMk cId="3628270051" sldId="483"/>
        </pc:sldMkLst>
        <pc:grpChg chg="del">
          <ac:chgData name="Keiko Kojima" userId="6899f029-7342-413a-b38b-6a9d55270ecb" providerId="ADAL" clId="{A125F173-EBED-4276-8878-B4B635E47932}" dt="2021-10-29T14:13:13.505" v="305" actId="478"/>
          <ac:grpSpMkLst>
            <pc:docMk/>
            <pc:sldMk cId="3628270051" sldId="483"/>
            <ac:grpSpMk id="8" creationId="{9D38E8F7-1465-4AA4-BCEB-8AB0FFF5CF85}"/>
          </ac:grpSpMkLst>
        </pc:grpChg>
        <pc:picChg chg="add mod ord">
          <ac:chgData name="Keiko Kojima" userId="6899f029-7342-413a-b38b-6a9d55270ecb" providerId="ADAL" clId="{A125F173-EBED-4276-8878-B4B635E47932}" dt="2021-10-29T14:14:37.564" v="321" actId="1076"/>
          <ac:picMkLst>
            <pc:docMk/>
            <pc:sldMk cId="3628270051" sldId="483"/>
            <ac:picMk id="4" creationId="{E955C5E6-0CA3-4980-AC02-19588EFE908B}"/>
          </ac:picMkLst>
        </pc:picChg>
        <pc:picChg chg="del mod">
          <ac:chgData name="Keiko Kojima" userId="6899f029-7342-413a-b38b-6a9d55270ecb" providerId="ADAL" clId="{A125F173-EBED-4276-8878-B4B635E47932}" dt="2021-10-29T14:14:27.085" v="316" actId="478"/>
          <ac:picMkLst>
            <pc:docMk/>
            <pc:sldMk cId="3628270051" sldId="483"/>
            <ac:picMk id="6" creationId="{A1069598-88E0-4640-B366-7AD8A5FF28AC}"/>
          </ac:picMkLst>
        </pc:picChg>
        <pc:picChg chg="add mod">
          <ac:chgData name="Keiko Kojima" userId="6899f029-7342-413a-b38b-6a9d55270ecb" providerId="ADAL" clId="{A125F173-EBED-4276-8878-B4B635E47932}" dt="2021-10-29T14:13:48.595" v="308"/>
          <ac:picMkLst>
            <pc:docMk/>
            <pc:sldMk cId="3628270051" sldId="483"/>
            <ac:picMk id="20" creationId="{57791FEA-5DA4-4B9F-A3EA-2162EB714DB3}"/>
          </ac:picMkLst>
        </pc:picChg>
      </pc:sldChg>
      <pc:sldChg chg="addSp delSp modSp mod">
        <pc:chgData name="Keiko Kojima" userId="6899f029-7342-413a-b38b-6a9d55270ecb" providerId="ADAL" clId="{A125F173-EBED-4276-8878-B4B635E47932}" dt="2021-10-29T14:00:54.173" v="206" actId="166"/>
        <pc:sldMkLst>
          <pc:docMk/>
          <pc:sldMk cId="804265990" sldId="489"/>
        </pc:sldMkLst>
        <pc:spChg chg="ord">
          <ac:chgData name="Keiko Kojima" userId="6899f029-7342-413a-b38b-6a9d55270ecb" providerId="ADAL" clId="{A125F173-EBED-4276-8878-B4B635E47932}" dt="2021-10-29T14:00:54.173" v="206" actId="166"/>
          <ac:spMkLst>
            <pc:docMk/>
            <pc:sldMk cId="804265990" sldId="489"/>
            <ac:spMk id="4" creationId="{5BCC2724-6874-47D1-91A9-21EF9B18C661}"/>
          </ac:spMkLst>
        </pc:spChg>
        <pc:picChg chg="add mod">
          <ac:chgData name="Keiko Kojima" userId="6899f029-7342-413a-b38b-6a9d55270ecb" providerId="ADAL" clId="{A125F173-EBED-4276-8878-B4B635E47932}" dt="2021-10-29T14:00:37.841" v="205"/>
          <ac:picMkLst>
            <pc:docMk/>
            <pc:sldMk cId="804265990" sldId="489"/>
            <ac:picMk id="6" creationId="{D0E56453-EA2E-4547-956A-DCCE867B9C73}"/>
          </ac:picMkLst>
        </pc:picChg>
        <pc:picChg chg="del">
          <ac:chgData name="Keiko Kojima" userId="6899f029-7342-413a-b38b-6a9d55270ecb" providerId="ADAL" clId="{A125F173-EBED-4276-8878-B4B635E47932}" dt="2021-10-29T14:00:35.544" v="204" actId="478"/>
          <ac:picMkLst>
            <pc:docMk/>
            <pc:sldMk cId="804265990" sldId="489"/>
            <ac:picMk id="7" creationId="{6EC31FBF-2980-419E-B58F-AAED7C4DD551}"/>
          </ac:picMkLst>
        </pc:picChg>
      </pc:sldChg>
      <pc:sldChg chg="modSp mod">
        <pc:chgData name="Keiko Kojima" userId="6899f029-7342-413a-b38b-6a9d55270ecb" providerId="ADAL" clId="{A125F173-EBED-4276-8878-B4B635E47932}" dt="2021-10-29T14:08:10.739" v="240" actId="14100"/>
        <pc:sldMkLst>
          <pc:docMk/>
          <pc:sldMk cId="1601282557" sldId="491"/>
        </pc:sldMkLst>
        <pc:spChg chg="mod">
          <ac:chgData name="Keiko Kojima" userId="6899f029-7342-413a-b38b-6a9d55270ecb" providerId="ADAL" clId="{A125F173-EBED-4276-8878-B4B635E47932}" dt="2021-10-29T14:08:06.239" v="238" actId="14100"/>
          <ac:spMkLst>
            <pc:docMk/>
            <pc:sldMk cId="1601282557" sldId="491"/>
            <ac:spMk id="2" creationId="{7FEDAF09-75A5-4754-9C3C-5E7B8662FCF9}"/>
          </ac:spMkLst>
        </pc:spChg>
        <pc:spChg chg="mod">
          <ac:chgData name="Keiko Kojima" userId="6899f029-7342-413a-b38b-6a9d55270ecb" providerId="ADAL" clId="{A125F173-EBED-4276-8878-B4B635E47932}" dt="2021-10-29T14:08:10.739" v="240" actId="14100"/>
          <ac:spMkLst>
            <pc:docMk/>
            <pc:sldMk cId="1601282557" sldId="491"/>
            <ac:spMk id="6" creationId="{221F7F9F-B63A-4F90-9B79-965F314EF27D}"/>
          </ac:spMkLst>
        </pc:spChg>
      </pc:sldChg>
      <pc:sldChg chg="addSp modSp add mod">
        <pc:chgData name="Keiko Kojima" userId="6899f029-7342-413a-b38b-6a9d55270ecb" providerId="ADAL" clId="{A125F173-EBED-4276-8878-B4B635E47932}" dt="2021-10-29T13:30:55.867" v="69" actId="14100"/>
        <pc:sldMkLst>
          <pc:docMk/>
          <pc:sldMk cId="159394610" sldId="493"/>
        </pc:sldMkLst>
        <pc:spChg chg="add mod">
          <ac:chgData name="Keiko Kojima" userId="6899f029-7342-413a-b38b-6a9d55270ecb" providerId="ADAL" clId="{A125F173-EBED-4276-8878-B4B635E47932}" dt="2021-10-29T13:30:22.359" v="58" actId="14100"/>
          <ac:spMkLst>
            <pc:docMk/>
            <pc:sldMk cId="159394610" sldId="493"/>
            <ac:spMk id="2" creationId="{CB902891-F8AA-494A-9172-76951DF95713}"/>
          </ac:spMkLst>
        </pc:spChg>
        <pc:spChg chg="add mod">
          <ac:chgData name="Keiko Kojima" userId="6899f029-7342-413a-b38b-6a9d55270ecb" providerId="ADAL" clId="{A125F173-EBED-4276-8878-B4B635E47932}" dt="2021-10-29T13:30:38.297" v="62" actId="14100"/>
          <ac:spMkLst>
            <pc:docMk/>
            <pc:sldMk cId="159394610" sldId="493"/>
            <ac:spMk id="12" creationId="{249475FE-8ECE-40A4-AFA0-AE1060DF94EA}"/>
          </ac:spMkLst>
        </pc:spChg>
        <pc:spChg chg="add mod">
          <ac:chgData name="Keiko Kojima" userId="6899f029-7342-413a-b38b-6a9d55270ecb" providerId="ADAL" clId="{A125F173-EBED-4276-8878-B4B635E47932}" dt="2021-10-29T13:30:55.867" v="69" actId="14100"/>
          <ac:spMkLst>
            <pc:docMk/>
            <pc:sldMk cId="159394610" sldId="493"/>
            <ac:spMk id="13" creationId="{5BC4260E-D483-4D91-87C7-D85CBE350B65}"/>
          </ac:spMkLst>
        </pc:spChg>
      </pc:sldChg>
      <pc:sldChg chg="addSp delSp modSp new mod modAnim">
        <pc:chgData name="Keiko Kojima" userId="6899f029-7342-413a-b38b-6a9d55270ecb" providerId="ADAL" clId="{A125F173-EBED-4276-8878-B4B635E47932}" dt="2021-10-29T13:53:58.886" v="164" actId="166"/>
        <pc:sldMkLst>
          <pc:docMk/>
          <pc:sldMk cId="3303681629" sldId="494"/>
        </pc:sldMkLst>
        <pc:spChg chg="add mod">
          <ac:chgData name="Keiko Kojima" userId="6899f029-7342-413a-b38b-6a9d55270ecb" providerId="ADAL" clId="{A125F173-EBED-4276-8878-B4B635E47932}" dt="2021-10-29T13:45:37.358" v="86"/>
          <ac:spMkLst>
            <pc:docMk/>
            <pc:sldMk cId="3303681629" sldId="494"/>
            <ac:spMk id="5" creationId="{9BB4C8F4-E5FD-4EBF-BFC6-C0794323852F}"/>
          </ac:spMkLst>
        </pc:spChg>
        <pc:picChg chg="add del mod">
          <ac:chgData name="Keiko Kojima" userId="6899f029-7342-413a-b38b-6a9d55270ecb" providerId="ADAL" clId="{A125F173-EBED-4276-8878-B4B635E47932}" dt="2021-10-29T13:51:37.571" v="136" actId="478"/>
          <ac:picMkLst>
            <pc:docMk/>
            <pc:sldMk cId="3303681629" sldId="494"/>
            <ac:picMk id="3" creationId="{83F7A1BA-5C0B-439E-81C8-6D10A75EE04A}"/>
          </ac:picMkLst>
        </pc:picChg>
        <pc:picChg chg="add mod ord">
          <ac:chgData name="Keiko Kojima" userId="6899f029-7342-413a-b38b-6a9d55270ecb" providerId="ADAL" clId="{A125F173-EBED-4276-8878-B4B635E47932}" dt="2021-10-29T13:53:58.886" v="164" actId="166"/>
          <ac:picMkLst>
            <pc:docMk/>
            <pc:sldMk cId="3303681629" sldId="494"/>
            <ac:picMk id="4" creationId="{543122AE-8738-4E2D-9DB0-FAE98EE4A7B2}"/>
          </ac:picMkLst>
        </pc:picChg>
        <pc:picChg chg="add mod ord">
          <ac:chgData name="Keiko Kojima" userId="6899f029-7342-413a-b38b-6a9d55270ecb" providerId="ADAL" clId="{A125F173-EBED-4276-8878-B4B635E47932}" dt="2021-10-29T13:52:22.365" v="150" actId="14100"/>
          <ac:picMkLst>
            <pc:docMk/>
            <pc:sldMk cId="3303681629" sldId="494"/>
            <ac:picMk id="7" creationId="{CD9504B7-89D7-45FC-A94D-6E366D4DDA55}"/>
          </ac:picMkLst>
        </pc:picChg>
        <pc:picChg chg="add del mod">
          <ac:chgData name="Keiko Kojima" userId="6899f029-7342-413a-b38b-6a9d55270ecb" providerId="ADAL" clId="{A125F173-EBED-4276-8878-B4B635E47932}" dt="2021-10-29T13:52:31.302" v="152" actId="478"/>
          <ac:picMkLst>
            <pc:docMk/>
            <pc:sldMk cId="3303681629" sldId="494"/>
            <ac:picMk id="9" creationId="{F423884B-E226-4FF1-A67B-F5EF5877BBD9}"/>
          </ac:picMkLst>
        </pc:picChg>
        <pc:picChg chg="add mod modCrop">
          <ac:chgData name="Keiko Kojima" userId="6899f029-7342-413a-b38b-6a9d55270ecb" providerId="ADAL" clId="{A125F173-EBED-4276-8878-B4B635E47932}" dt="2021-10-29T13:52:04.754" v="145" actId="1076"/>
          <ac:picMkLst>
            <pc:docMk/>
            <pc:sldMk cId="3303681629" sldId="494"/>
            <ac:picMk id="11" creationId="{ACCDBE39-F9A4-4209-B16D-759FB9AB1F21}"/>
          </ac:picMkLst>
        </pc:picChg>
        <pc:picChg chg="add del mod">
          <ac:chgData name="Keiko Kojima" userId="6899f029-7342-413a-b38b-6a9d55270ecb" providerId="ADAL" clId="{A125F173-EBED-4276-8878-B4B635E47932}" dt="2021-10-29T13:53:42.843" v="158" actId="478"/>
          <ac:picMkLst>
            <pc:docMk/>
            <pc:sldMk cId="3303681629" sldId="494"/>
            <ac:picMk id="13" creationId="{CF7485D5-6116-4286-A366-28FDFD411EDD}"/>
          </ac:picMkLst>
        </pc:picChg>
        <pc:picChg chg="add mod">
          <ac:chgData name="Keiko Kojima" userId="6899f029-7342-413a-b38b-6a9d55270ecb" providerId="ADAL" clId="{A125F173-EBED-4276-8878-B4B635E47932}" dt="2021-10-29T13:53:53.810" v="162" actId="1076"/>
          <ac:picMkLst>
            <pc:docMk/>
            <pc:sldMk cId="3303681629" sldId="494"/>
            <ac:picMk id="15" creationId="{5D96B6DA-2654-45FC-8812-A1C7A1B22ED4}"/>
          </ac:picMkLst>
        </pc:picChg>
      </pc:sldChg>
      <pc:sldChg chg="addSp modSp new mod modAnim">
        <pc:chgData name="Keiko Kojima" userId="6899f029-7342-413a-b38b-6a9d55270ecb" providerId="ADAL" clId="{A125F173-EBED-4276-8878-B4B635E47932}" dt="2021-10-29T13:54:17.552" v="167" actId="1076"/>
        <pc:sldMkLst>
          <pc:docMk/>
          <pc:sldMk cId="2555215488" sldId="495"/>
        </pc:sldMkLst>
        <pc:spChg chg="add mod">
          <ac:chgData name="Keiko Kojima" userId="6899f029-7342-413a-b38b-6a9d55270ecb" providerId="ADAL" clId="{A125F173-EBED-4276-8878-B4B635E47932}" dt="2021-10-29T13:50:10.093" v="118"/>
          <ac:spMkLst>
            <pc:docMk/>
            <pc:sldMk cId="2555215488" sldId="495"/>
            <ac:spMk id="10" creationId="{A6D9EECF-C946-4506-9831-234D9C3365D3}"/>
          </ac:spMkLst>
        </pc:spChg>
        <pc:grpChg chg="add mod">
          <ac:chgData name="Keiko Kojima" userId="6899f029-7342-413a-b38b-6a9d55270ecb" providerId="ADAL" clId="{A125F173-EBED-4276-8878-B4B635E47932}" dt="2021-10-29T13:54:17.552" v="167" actId="1076"/>
          <ac:grpSpMkLst>
            <pc:docMk/>
            <pc:sldMk cId="2555215488" sldId="495"/>
            <ac:grpSpMk id="6" creationId="{48A75683-D000-4417-A031-79D6F9FD7F9E}"/>
          </ac:grpSpMkLst>
        </pc:grpChg>
        <pc:picChg chg="add mod">
          <ac:chgData name="Keiko Kojima" userId="6899f029-7342-413a-b38b-6a9d55270ecb" providerId="ADAL" clId="{A125F173-EBED-4276-8878-B4B635E47932}" dt="2021-10-29T13:48:43.512" v="105" actId="164"/>
          <ac:picMkLst>
            <pc:docMk/>
            <pc:sldMk cId="2555215488" sldId="495"/>
            <ac:picMk id="3" creationId="{881030AE-8507-467E-8C43-B98A999452A0}"/>
          </ac:picMkLst>
        </pc:picChg>
        <pc:picChg chg="add mod modCrop">
          <ac:chgData name="Keiko Kojima" userId="6899f029-7342-413a-b38b-6a9d55270ecb" providerId="ADAL" clId="{A125F173-EBED-4276-8878-B4B635E47932}" dt="2021-10-29T13:48:43.512" v="105" actId="164"/>
          <ac:picMkLst>
            <pc:docMk/>
            <pc:sldMk cId="2555215488" sldId="495"/>
            <ac:picMk id="5" creationId="{6848797F-05AF-444C-927D-05115556455E}"/>
          </ac:picMkLst>
        </pc:picChg>
        <pc:picChg chg="add mod">
          <ac:chgData name="Keiko Kojima" userId="6899f029-7342-413a-b38b-6a9d55270ecb" providerId="ADAL" clId="{A125F173-EBED-4276-8878-B4B635E47932}" dt="2021-10-29T13:49:35.929" v="115" actId="1076"/>
          <ac:picMkLst>
            <pc:docMk/>
            <pc:sldMk cId="2555215488" sldId="495"/>
            <ac:picMk id="8" creationId="{45AA43F5-FEA5-44E7-BBB1-8523EBF282F3}"/>
          </ac:picMkLst>
        </pc:picChg>
        <pc:picChg chg="add mod">
          <ac:chgData name="Keiko Kojima" userId="6899f029-7342-413a-b38b-6a9d55270ecb" providerId="ADAL" clId="{A125F173-EBED-4276-8878-B4B635E47932}" dt="2021-10-29T13:49:48.672" v="117" actId="1076"/>
          <ac:picMkLst>
            <pc:docMk/>
            <pc:sldMk cId="2555215488" sldId="495"/>
            <ac:picMk id="9" creationId="{17FEBC29-E7EE-4412-A1C7-6303C9504BEE}"/>
          </ac:picMkLst>
        </pc:picChg>
      </pc:sldChg>
      <pc:sldChg chg="addSp modSp add mod">
        <pc:chgData name="Keiko Kojima" userId="6899f029-7342-413a-b38b-6a9d55270ecb" providerId="ADAL" clId="{A125F173-EBED-4276-8878-B4B635E47932}" dt="2021-10-29T13:57:41.907" v="194" actId="14100"/>
        <pc:sldMkLst>
          <pc:docMk/>
          <pc:sldMk cId="1553639892" sldId="496"/>
        </pc:sldMkLst>
        <pc:spChg chg="add mod">
          <ac:chgData name="Keiko Kojima" userId="6899f029-7342-413a-b38b-6a9d55270ecb" providerId="ADAL" clId="{A125F173-EBED-4276-8878-B4B635E47932}" dt="2021-10-29T13:57:19.570" v="187" actId="14100"/>
          <ac:spMkLst>
            <pc:docMk/>
            <pc:sldMk cId="1553639892" sldId="496"/>
            <ac:spMk id="2" creationId="{55F5FBF8-6315-46B8-8C85-FBEA3A04B483}"/>
          </ac:spMkLst>
        </pc:spChg>
        <pc:spChg chg="add mod">
          <ac:chgData name="Keiko Kojima" userId="6899f029-7342-413a-b38b-6a9d55270ecb" providerId="ADAL" clId="{A125F173-EBED-4276-8878-B4B635E47932}" dt="2021-10-29T13:57:33.033" v="191" actId="14100"/>
          <ac:spMkLst>
            <pc:docMk/>
            <pc:sldMk cId="1553639892" sldId="496"/>
            <ac:spMk id="10" creationId="{723C3933-61A0-4FBE-ABA8-F6280B93E8D2}"/>
          </ac:spMkLst>
        </pc:spChg>
        <pc:spChg chg="add mod">
          <ac:chgData name="Keiko Kojima" userId="6899f029-7342-413a-b38b-6a9d55270ecb" providerId="ADAL" clId="{A125F173-EBED-4276-8878-B4B635E47932}" dt="2021-10-29T13:57:41.907" v="194" actId="14100"/>
          <ac:spMkLst>
            <pc:docMk/>
            <pc:sldMk cId="1553639892" sldId="496"/>
            <ac:spMk id="11" creationId="{AEFD8390-1F29-49F6-A3E4-7E5D5DF0EA86}"/>
          </ac:spMkLst>
        </pc:spChg>
      </pc:sldChg>
      <pc:sldChg chg="addSp modSp add mod">
        <pc:chgData name="Keiko Kojima" userId="6899f029-7342-413a-b38b-6a9d55270ecb" providerId="ADAL" clId="{A125F173-EBED-4276-8878-B4B635E47932}" dt="2021-10-29T14:12:53.757" v="304" actId="1076"/>
        <pc:sldMkLst>
          <pc:docMk/>
          <pc:sldMk cId="3200707390" sldId="497"/>
        </pc:sldMkLst>
        <pc:spChg chg="add mod">
          <ac:chgData name="Keiko Kojima" userId="6899f029-7342-413a-b38b-6a9d55270ecb" providerId="ADAL" clId="{A125F173-EBED-4276-8878-B4B635E47932}" dt="2021-10-29T14:11:53.608" v="269" actId="1036"/>
          <ac:spMkLst>
            <pc:docMk/>
            <pc:sldMk cId="3200707390" sldId="497"/>
            <ac:spMk id="2" creationId="{8EA363AA-1DA5-4337-87A4-4CB305E80F46}"/>
          </ac:spMkLst>
        </pc:spChg>
        <pc:spChg chg="add mod">
          <ac:chgData name="Keiko Kojima" userId="6899f029-7342-413a-b38b-6a9d55270ecb" providerId="ADAL" clId="{A125F173-EBED-4276-8878-B4B635E47932}" dt="2021-10-29T14:12:02.620" v="272" actId="14100"/>
          <ac:spMkLst>
            <pc:docMk/>
            <pc:sldMk cId="3200707390" sldId="497"/>
            <ac:spMk id="11" creationId="{3495A104-99A9-464B-814E-9DDA29B485E3}"/>
          </ac:spMkLst>
        </pc:spChg>
        <pc:spChg chg="add mod">
          <ac:chgData name="Keiko Kojima" userId="6899f029-7342-413a-b38b-6a9d55270ecb" providerId="ADAL" clId="{A125F173-EBED-4276-8878-B4B635E47932}" dt="2021-10-29T14:12:17.940" v="282" actId="14100"/>
          <ac:spMkLst>
            <pc:docMk/>
            <pc:sldMk cId="3200707390" sldId="497"/>
            <ac:spMk id="12" creationId="{A62019B9-1C74-4DA6-BC51-A6ECF750C411}"/>
          </ac:spMkLst>
        </pc:spChg>
        <pc:spChg chg="add mod">
          <ac:chgData name="Keiko Kojima" userId="6899f029-7342-413a-b38b-6a9d55270ecb" providerId="ADAL" clId="{A125F173-EBED-4276-8878-B4B635E47932}" dt="2021-10-29T14:12:53.177" v="303" actId="14100"/>
          <ac:spMkLst>
            <pc:docMk/>
            <pc:sldMk cId="3200707390" sldId="497"/>
            <ac:spMk id="13" creationId="{E918C664-7F9D-4AE0-A257-43B8D89D58AF}"/>
          </ac:spMkLst>
        </pc:spChg>
        <pc:spChg chg="add mod">
          <ac:chgData name="Keiko Kojima" userId="6899f029-7342-413a-b38b-6a9d55270ecb" providerId="ADAL" clId="{A125F173-EBED-4276-8878-B4B635E47932}" dt="2021-10-29T14:12:47.834" v="301" actId="1035"/>
          <ac:spMkLst>
            <pc:docMk/>
            <pc:sldMk cId="3200707390" sldId="497"/>
            <ac:spMk id="14" creationId="{47EAF48F-53B8-4990-BBAB-9959CCE28F6D}"/>
          </ac:spMkLst>
        </pc:spChg>
        <pc:spChg chg="add mod">
          <ac:chgData name="Keiko Kojima" userId="6899f029-7342-413a-b38b-6a9d55270ecb" providerId="ADAL" clId="{A125F173-EBED-4276-8878-B4B635E47932}" dt="2021-10-29T14:12:40.339" v="297" actId="14100"/>
          <ac:spMkLst>
            <pc:docMk/>
            <pc:sldMk cId="3200707390" sldId="497"/>
            <ac:spMk id="15" creationId="{1635DC82-8B65-41E0-9769-C2622628C4FC}"/>
          </ac:spMkLst>
        </pc:spChg>
        <pc:spChg chg="add mod">
          <ac:chgData name="Keiko Kojima" userId="6899f029-7342-413a-b38b-6a9d55270ecb" providerId="ADAL" clId="{A125F173-EBED-4276-8878-B4B635E47932}" dt="2021-10-29T14:12:29.801" v="288" actId="14100"/>
          <ac:spMkLst>
            <pc:docMk/>
            <pc:sldMk cId="3200707390" sldId="497"/>
            <ac:spMk id="16" creationId="{381823E8-375C-4319-92DF-09A6044A4AF7}"/>
          </ac:spMkLst>
        </pc:spChg>
        <pc:picChg chg="mod">
          <ac:chgData name="Keiko Kojima" userId="6899f029-7342-413a-b38b-6a9d55270ecb" providerId="ADAL" clId="{A125F173-EBED-4276-8878-B4B635E47932}" dt="2021-10-29T14:12:53.757" v="304" actId="1076"/>
          <ac:picMkLst>
            <pc:docMk/>
            <pc:sldMk cId="3200707390" sldId="497"/>
            <ac:picMk id="9" creationId="{15E9FC1F-F935-43AD-A422-2B128EB86CFB}"/>
          </ac:picMkLst>
        </pc:picChg>
      </pc:sldChg>
    </pc:docChg>
  </pc:docChgLst>
  <pc:docChgLst>
    <pc:chgData name="Myat Min Htut" userId="dfff3e71-de70-432f-b631-d8cca54eab50" providerId="ADAL" clId="{9D692F88-C7E4-4DAE-83EB-1AF109D64F11}"/>
    <pc:docChg chg="modSld">
      <pc:chgData name="Myat Min Htut" userId="dfff3e71-de70-432f-b631-d8cca54eab50" providerId="ADAL" clId="{9D692F88-C7E4-4DAE-83EB-1AF109D64F11}" dt="2024-03-25T05:32:11.596" v="15" actId="1076"/>
      <pc:docMkLst>
        <pc:docMk/>
      </pc:docMkLst>
      <pc:sldChg chg="addSp modSp mod">
        <pc:chgData name="Myat Min Htut" userId="dfff3e71-de70-432f-b631-d8cca54eab50" providerId="ADAL" clId="{9D692F88-C7E4-4DAE-83EB-1AF109D64F11}" dt="2024-03-25T05:32:11.596" v="15" actId="1076"/>
        <pc:sldMkLst>
          <pc:docMk/>
          <pc:sldMk cId="804265990" sldId="489"/>
        </pc:sldMkLst>
        <pc:spChg chg="add mod">
          <ac:chgData name="Myat Min Htut" userId="dfff3e71-de70-432f-b631-d8cca54eab50" providerId="ADAL" clId="{9D692F88-C7E4-4DAE-83EB-1AF109D64F11}" dt="2024-03-25T05:31:46.524" v="2" actId="208"/>
          <ac:spMkLst>
            <pc:docMk/>
            <pc:sldMk cId="804265990" sldId="489"/>
            <ac:spMk id="8" creationId="{532F3305-A9F7-4DA5-A205-1122816F2ABA}"/>
          </ac:spMkLst>
        </pc:spChg>
        <pc:spChg chg="add mod">
          <ac:chgData name="Myat Min Htut" userId="dfff3e71-de70-432f-b631-d8cca54eab50" providerId="ADAL" clId="{9D692F88-C7E4-4DAE-83EB-1AF109D64F11}" dt="2024-03-25T05:32:11.596" v="15" actId="1076"/>
          <ac:spMkLst>
            <pc:docMk/>
            <pc:sldMk cId="804265990" sldId="489"/>
            <ac:spMk id="9" creationId="{0838B957-B261-466C-873D-29BD7EC38B89}"/>
          </ac:spMkLst>
        </pc:spChg>
      </pc:sldChg>
    </pc:docChg>
  </pc:docChgLst>
  <pc:docChgLst>
    <pc:chgData name="Keiko Kojima" userId="S::kojima@jfbkk.or.th::6899f029-7342-413a-b38b-6a9d55270ecb" providerId="AD" clId="Web-{94D2913E-4082-47E0-B84A-935402BE2674}"/>
    <pc:docChg chg="modSld">
      <pc:chgData name="Keiko Kojima" userId="S::kojima@jfbkk.or.th::6899f029-7342-413a-b38b-6a9d55270ecb" providerId="AD" clId="Web-{94D2913E-4082-47E0-B84A-935402BE2674}" dt="2021-10-29T14:46:25.027" v="5"/>
      <pc:docMkLst>
        <pc:docMk/>
      </pc:docMkLst>
      <pc:sldChg chg="modNotes">
        <pc:chgData name="Keiko Kojima" userId="S::kojima@jfbkk.or.th::6899f029-7342-413a-b38b-6a9d55270ecb" providerId="AD" clId="Web-{94D2913E-4082-47E0-B84A-935402BE2674}" dt="2021-10-29T14:46:25.027" v="5"/>
        <pc:sldMkLst>
          <pc:docMk/>
          <pc:sldMk cId="1625383778" sldId="257"/>
        </pc:sldMkLst>
      </pc:sldChg>
    </pc:docChg>
  </pc:docChgLst>
  <pc:docChgLst>
    <pc:chgData name="Myat Min Htut" userId="dfff3e71-de70-432f-b631-d8cca54eab50" providerId="ADAL" clId="{FE27DF7F-0F6F-4049-9AB6-F9F264373962}"/>
    <pc:docChg chg="delSld modSld">
      <pc:chgData name="Myat Min Htut" userId="dfff3e71-de70-432f-b631-d8cca54eab50" providerId="ADAL" clId="{FE27DF7F-0F6F-4049-9AB6-F9F264373962}" dt="2024-02-27T07:42:23.103" v="49"/>
      <pc:docMkLst>
        <pc:docMk/>
      </pc:docMkLst>
      <pc:sldChg chg="del">
        <pc:chgData name="Myat Min Htut" userId="dfff3e71-de70-432f-b631-d8cca54eab50" providerId="ADAL" clId="{FE27DF7F-0F6F-4049-9AB6-F9F264373962}" dt="2024-02-27T07:35:47.515" v="22" actId="47"/>
        <pc:sldMkLst>
          <pc:docMk/>
          <pc:sldMk cId="1042513351" sldId="411"/>
        </pc:sldMkLst>
      </pc:sldChg>
      <pc:sldChg chg="del">
        <pc:chgData name="Myat Min Htut" userId="dfff3e71-de70-432f-b631-d8cca54eab50" providerId="ADAL" clId="{FE27DF7F-0F6F-4049-9AB6-F9F264373962}" dt="2024-02-27T07:38:07.898" v="23" actId="47"/>
        <pc:sldMkLst>
          <pc:docMk/>
          <pc:sldMk cId="1190343104" sldId="417"/>
        </pc:sldMkLst>
      </pc:sldChg>
      <pc:sldChg chg="modAnim">
        <pc:chgData name="Myat Min Htut" userId="dfff3e71-de70-432f-b631-d8cca54eab50" providerId="ADAL" clId="{FE27DF7F-0F6F-4049-9AB6-F9F264373962}" dt="2024-02-27T07:28:57.469" v="4"/>
        <pc:sldMkLst>
          <pc:docMk/>
          <pc:sldMk cId="3874827368" sldId="441"/>
        </pc:sldMkLst>
      </pc:sldChg>
      <pc:sldChg chg="del">
        <pc:chgData name="Myat Min Htut" userId="dfff3e71-de70-432f-b631-d8cca54eab50" providerId="ADAL" clId="{FE27DF7F-0F6F-4049-9AB6-F9F264373962}" dt="2024-02-27T07:29:53.659" v="12" actId="47"/>
        <pc:sldMkLst>
          <pc:docMk/>
          <pc:sldMk cId="3749788128" sldId="446"/>
        </pc:sldMkLst>
      </pc:sldChg>
      <pc:sldChg chg="del">
        <pc:chgData name="Myat Min Htut" userId="dfff3e71-de70-432f-b631-d8cca54eab50" providerId="ADAL" clId="{FE27DF7F-0F6F-4049-9AB6-F9F264373962}" dt="2024-02-27T07:40:43.267" v="36" actId="47"/>
        <pc:sldMkLst>
          <pc:docMk/>
          <pc:sldMk cId="3785944359" sldId="466"/>
        </pc:sldMkLst>
      </pc:sldChg>
      <pc:sldChg chg="modAnim">
        <pc:chgData name="Myat Min Htut" userId="dfff3e71-de70-432f-b631-d8cca54eab50" providerId="ADAL" clId="{FE27DF7F-0F6F-4049-9AB6-F9F264373962}" dt="2024-02-27T07:29:13.693" v="9"/>
        <pc:sldMkLst>
          <pc:docMk/>
          <pc:sldMk cId="1180774692" sldId="470"/>
        </pc:sldMkLst>
      </pc:sldChg>
      <pc:sldChg chg="modAnim">
        <pc:chgData name="Myat Min Htut" userId="dfff3e71-de70-432f-b631-d8cca54eab50" providerId="ADAL" clId="{FE27DF7F-0F6F-4049-9AB6-F9F264373962}" dt="2024-02-27T07:29:22.098" v="11"/>
        <pc:sldMkLst>
          <pc:docMk/>
          <pc:sldMk cId="950155831" sldId="472"/>
        </pc:sldMkLst>
      </pc:sldChg>
      <pc:sldChg chg="modAnim">
        <pc:chgData name="Myat Min Htut" userId="dfff3e71-de70-432f-b631-d8cca54eab50" providerId="ADAL" clId="{FE27DF7F-0F6F-4049-9AB6-F9F264373962}" dt="2024-02-27T07:30:25.484" v="18"/>
        <pc:sldMkLst>
          <pc:docMk/>
          <pc:sldMk cId="3117047922" sldId="475"/>
        </pc:sldMkLst>
      </pc:sldChg>
      <pc:sldChg chg="modAnim">
        <pc:chgData name="Myat Min Htut" userId="dfff3e71-de70-432f-b631-d8cca54eab50" providerId="ADAL" clId="{FE27DF7F-0F6F-4049-9AB6-F9F264373962}" dt="2024-02-27T07:30:33.310" v="20"/>
        <pc:sldMkLst>
          <pc:docMk/>
          <pc:sldMk cId="2084619577" sldId="476"/>
        </pc:sldMkLst>
      </pc:sldChg>
      <pc:sldChg chg="modAnim">
        <pc:chgData name="Myat Min Htut" userId="dfff3e71-de70-432f-b631-d8cca54eab50" providerId="ADAL" clId="{FE27DF7F-0F6F-4049-9AB6-F9F264373962}" dt="2024-02-27T07:42:23.103" v="49"/>
        <pc:sldMkLst>
          <pc:docMk/>
          <pc:sldMk cId="3958403577" sldId="481"/>
        </pc:sldMkLst>
      </pc:sldChg>
      <pc:sldChg chg="del">
        <pc:chgData name="Myat Min Htut" userId="dfff3e71-de70-432f-b631-d8cca54eab50" providerId="ADAL" clId="{FE27DF7F-0F6F-4049-9AB6-F9F264373962}" dt="2024-02-27T07:28:42.541" v="0" actId="47"/>
        <pc:sldMkLst>
          <pc:docMk/>
          <pc:sldMk cId="1246639859" sldId="484"/>
        </pc:sldMkLst>
      </pc:sldChg>
      <pc:sldChg chg="modAnim">
        <pc:chgData name="Myat Min Htut" userId="dfff3e71-de70-432f-b631-d8cca54eab50" providerId="ADAL" clId="{FE27DF7F-0F6F-4049-9AB6-F9F264373962}" dt="2024-02-27T07:30:05.932" v="15"/>
        <pc:sldMkLst>
          <pc:docMk/>
          <pc:sldMk cId="1063183548" sldId="488"/>
        </pc:sldMkLst>
      </pc:sldChg>
      <pc:sldChg chg="modAnim">
        <pc:chgData name="Myat Min Htut" userId="dfff3e71-de70-432f-b631-d8cca54eab50" providerId="ADAL" clId="{FE27DF7F-0F6F-4049-9AB6-F9F264373962}" dt="2024-02-27T07:35:44.922" v="21"/>
        <pc:sldMkLst>
          <pc:docMk/>
          <pc:sldMk cId="804265990" sldId="489"/>
        </pc:sldMkLst>
      </pc:sldChg>
      <pc:sldChg chg="modSp mod modAnim">
        <pc:chgData name="Myat Min Htut" userId="dfff3e71-de70-432f-b631-d8cca54eab50" providerId="ADAL" clId="{FE27DF7F-0F6F-4049-9AB6-F9F264373962}" dt="2024-02-27T07:38:29.167" v="35"/>
        <pc:sldMkLst>
          <pc:docMk/>
          <pc:sldMk cId="1601282557" sldId="491"/>
        </pc:sldMkLst>
        <pc:spChg chg="mod">
          <ac:chgData name="Myat Min Htut" userId="dfff3e71-de70-432f-b631-d8cca54eab50" providerId="ADAL" clId="{FE27DF7F-0F6F-4049-9AB6-F9F264373962}" dt="2024-02-27T07:38:19.821" v="32" actId="1035"/>
          <ac:spMkLst>
            <pc:docMk/>
            <pc:sldMk cId="1601282557" sldId="491"/>
            <ac:spMk id="5" creationId="{0DC5DA05-A129-40D4-9FE7-00191ED0F80E}"/>
          </ac:spMkLst>
        </pc:spChg>
      </pc:sldChg>
      <pc:sldChg chg="modAnim">
        <pc:chgData name="Myat Min Htut" userId="dfff3e71-de70-432f-b631-d8cca54eab50" providerId="ADAL" clId="{FE27DF7F-0F6F-4049-9AB6-F9F264373962}" dt="2024-02-27T07:42:08.041" v="46"/>
        <pc:sldMkLst>
          <pc:docMk/>
          <pc:sldMk cId="2526861617" sldId="492"/>
        </pc:sldMkLst>
      </pc:sldChg>
    </pc:docChg>
  </pc:docChgLst>
  <pc:docChgLst>
    <pc:chgData name="Mayumi Oya" userId="S::mayumi_oya@jpf.go.jp::81482dfe-07c9-4ece-b186-9b7c75a9add2" providerId="AD" clId="Web-{4B6FB8D4-0732-25DF-4D80-6D9316D02427}"/>
    <pc:docChg chg="addSld delSld modSld">
      <pc:chgData name="Mayumi Oya" userId="S::mayumi_oya@jpf.go.jp::81482dfe-07c9-4ece-b186-9b7c75a9add2" providerId="AD" clId="Web-{4B6FB8D4-0732-25DF-4D80-6D9316D02427}" dt="2024-02-28T09:20:53.199" v="32"/>
      <pc:docMkLst>
        <pc:docMk/>
      </pc:docMkLst>
      <pc:sldChg chg="del">
        <pc:chgData name="Mayumi Oya" userId="S::mayumi_oya@jpf.go.jp::81482dfe-07c9-4ece-b186-9b7c75a9add2" providerId="AD" clId="Web-{4B6FB8D4-0732-25DF-4D80-6D9316D02427}" dt="2024-02-28T09:12:36.779" v="0"/>
        <pc:sldMkLst>
          <pc:docMk/>
          <pc:sldMk cId="4014578095" sldId="317"/>
        </pc:sldMkLst>
      </pc:sldChg>
      <pc:sldChg chg="del">
        <pc:chgData name="Mayumi Oya" userId="S::mayumi_oya@jpf.go.jp::81482dfe-07c9-4ece-b186-9b7c75a9add2" providerId="AD" clId="Web-{4B6FB8D4-0732-25DF-4D80-6D9316D02427}" dt="2024-02-28T09:19:41.978" v="30"/>
        <pc:sldMkLst>
          <pc:docMk/>
          <pc:sldMk cId="2222768143" sldId="421"/>
        </pc:sldMkLst>
      </pc:sldChg>
      <pc:sldChg chg="del">
        <pc:chgData name="Mayumi Oya" userId="S::mayumi_oya@jpf.go.jp::81482dfe-07c9-4ece-b186-9b7c75a9add2" providerId="AD" clId="Web-{4B6FB8D4-0732-25DF-4D80-6D9316D02427}" dt="2024-02-28T09:20:53.199" v="32"/>
        <pc:sldMkLst>
          <pc:docMk/>
          <pc:sldMk cId="2947408769" sldId="424"/>
        </pc:sldMkLst>
      </pc:sldChg>
      <pc:sldChg chg="del">
        <pc:chgData name="Mayumi Oya" userId="S::mayumi_oya@jpf.go.jp::81482dfe-07c9-4ece-b186-9b7c75a9add2" providerId="AD" clId="Web-{4B6FB8D4-0732-25DF-4D80-6D9316D02427}" dt="2024-02-28T09:19:50.103" v="31"/>
        <pc:sldMkLst>
          <pc:docMk/>
          <pc:sldMk cId="1047823136" sldId="452"/>
        </pc:sldMkLst>
      </pc:sldChg>
      <pc:sldChg chg="del">
        <pc:chgData name="Mayumi Oya" userId="S::mayumi_oya@jpf.go.jp::81482dfe-07c9-4ece-b186-9b7c75a9add2" providerId="AD" clId="Web-{4B6FB8D4-0732-25DF-4D80-6D9316D02427}" dt="2024-02-28T09:12:46.951" v="1"/>
        <pc:sldMkLst>
          <pc:docMk/>
          <pc:sldMk cId="2708230877" sldId="471"/>
        </pc:sldMkLst>
      </pc:sldChg>
      <pc:sldChg chg="addSp delSp modSp delAnim">
        <pc:chgData name="Mayumi Oya" userId="S::mayumi_oya@jpf.go.jp::81482dfe-07c9-4ece-b186-9b7c75a9add2" providerId="AD" clId="Web-{4B6FB8D4-0732-25DF-4D80-6D9316D02427}" dt="2024-02-28T09:16:49.770" v="15" actId="1076"/>
        <pc:sldMkLst>
          <pc:docMk/>
          <pc:sldMk cId="1063183548" sldId="488"/>
        </pc:sldMkLst>
        <pc:spChg chg="del">
          <ac:chgData name="Mayumi Oya" userId="S::mayumi_oya@jpf.go.jp::81482dfe-07c9-4ece-b186-9b7c75a9add2" providerId="AD" clId="Web-{4B6FB8D4-0732-25DF-4D80-6D9316D02427}" dt="2024-02-28T09:13:34.343" v="7"/>
          <ac:spMkLst>
            <pc:docMk/>
            <pc:sldMk cId="1063183548" sldId="488"/>
            <ac:spMk id="9" creationId="{3603A7EB-E729-4FBB-9337-072E5D37E9C8}"/>
          </ac:spMkLst>
        </pc:spChg>
        <pc:spChg chg="del">
          <ac:chgData name="Mayumi Oya" userId="S::mayumi_oya@jpf.go.jp::81482dfe-07c9-4ece-b186-9b7c75a9add2" providerId="AD" clId="Web-{4B6FB8D4-0732-25DF-4D80-6D9316D02427}" dt="2024-02-28T09:13:30.124" v="6"/>
          <ac:spMkLst>
            <pc:docMk/>
            <pc:sldMk cId="1063183548" sldId="488"/>
            <ac:spMk id="11" creationId="{B40B5BDD-60B0-4341-B7E8-9B339D9571F5}"/>
          </ac:spMkLst>
        </pc:spChg>
        <pc:spChg chg="del">
          <ac:chgData name="Mayumi Oya" userId="S::mayumi_oya@jpf.go.jp::81482dfe-07c9-4ece-b186-9b7c75a9add2" providerId="AD" clId="Web-{4B6FB8D4-0732-25DF-4D80-6D9316D02427}" dt="2024-02-28T09:13:42.469" v="8"/>
          <ac:spMkLst>
            <pc:docMk/>
            <pc:sldMk cId="1063183548" sldId="488"/>
            <ac:spMk id="12" creationId="{3ECA152D-CD3B-4279-8518-981D8D930306}"/>
          </ac:spMkLst>
        </pc:spChg>
        <pc:picChg chg="del">
          <ac:chgData name="Mayumi Oya" userId="S::mayumi_oya@jpf.go.jp::81482dfe-07c9-4ece-b186-9b7c75a9add2" providerId="AD" clId="Web-{4B6FB8D4-0732-25DF-4D80-6D9316D02427}" dt="2024-02-28T09:16:36.489" v="11"/>
          <ac:picMkLst>
            <pc:docMk/>
            <pc:sldMk cId="1063183548" sldId="488"/>
            <ac:picMk id="2" creationId="{97FFFE2C-28BC-F027-4791-81C62F71F48B}"/>
          </ac:picMkLst>
        </pc:picChg>
        <pc:picChg chg="add mod">
          <ac:chgData name="Mayumi Oya" userId="S::mayumi_oya@jpf.go.jp::81482dfe-07c9-4ece-b186-9b7c75a9add2" providerId="AD" clId="Web-{4B6FB8D4-0732-25DF-4D80-6D9316D02427}" dt="2024-02-28T09:16:49.770" v="15" actId="1076"/>
          <ac:picMkLst>
            <pc:docMk/>
            <pc:sldMk cId="1063183548" sldId="488"/>
            <ac:picMk id="3" creationId="{AE586734-1EA3-C399-0EBF-97E9A29B2406}"/>
          </ac:picMkLst>
        </pc:picChg>
        <pc:picChg chg="del">
          <ac:chgData name="Mayumi Oya" userId="S::mayumi_oya@jpf.go.jp::81482dfe-07c9-4ece-b186-9b7c75a9add2" providerId="AD" clId="Web-{4B6FB8D4-0732-25DF-4D80-6D9316D02427}" dt="2024-02-28T09:13:24.312" v="5"/>
          <ac:picMkLst>
            <pc:docMk/>
            <pc:sldMk cId="1063183548" sldId="488"/>
            <ac:picMk id="4" creationId="{10F4783A-CA3B-D8E4-4A80-4E600D8D7A71}"/>
          </ac:picMkLst>
        </pc:picChg>
        <pc:picChg chg="del">
          <ac:chgData name="Mayumi Oya" userId="S::mayumi_oya@jpf.go.jp::81482dfe-07c9-4ece-b186-9b7c75a9add2" providerId="AD" clId="Web-{4B6FB8D4-0732-25DF-4D80-6D9316D02427}" dt="2024-02-28T09:13:15.265" v="3"/>
          <ac:picMkLst>
            <pc:docMk/>
            <pc:sldMk cId="1063183548" sldId="488"/>
            <ac:picMk id="5" creationId="{93A29CA1-A652-4C97-A194-EA610A9999F3}"/>
          </ac:picMkLst>
        </pc:picChg>
        <pc:picChg chg="del">
          <ac:chgData name="Mayumi Oya" userId="S::mayumi_oya@jpf.go.jp::81482dfe-07c9-4ece-b186-9b7c75a9add2" providerId="AD" clId="Web-{4B6FB8D4-0732-25DF-4D80-6D9316D02427}" dt="2024-02-28T09:13:19.874" v="4"/>
          <ac:picMkLst>
            <pc:docMk/>
            <pc:sldMk cId="1063183548" sldId="488"/>
            <ac:picMk id="8" creationId="{D61294A1-C7C6-46DC-BDC8-99EA2FC18B86}"/>
          </ac:picMkLst>
        </pc:picChg>
        <pc:picChg chg="del">
          <ac:chgData name="Mayumi Oya" userId="S::mayumi_oya@jpf.go.jp::81482dfe-07c9-4ece-b186-9b7c75a9add2" providerId="AD" clId="Web-{4B6FB8D4-0732-25DF-4D80-6D9316D02427}" dt="2024-02-28T09:16:39.442" v="12"/>
          <ac:picMkLst>
            <pc:docMk/>
            <pc:sldMk cId="1063183548" sldId="488"/>
            <ac:picMk id="10" creationId="{4D6785E4-9A2D-4D2A-AADF-698BAFEEC5DB}"/>
          </ac:picMkLst>
        </pc:picChg>
        <pc:picChg chg="del">
          <ac:chgData name="Mayumi Oya" userId="S::mayumi_oya@jpf.go.jp::81482dfe-07c9-4ece-b186-9b7c75a9add2" providerId="AD" clId="Web-{4B6FB8D4-0732-25DF-4D80-6D9316D02427}" dt="2024-02-28T09:13:55.625" v="9"/>
          <ac:picMkLst>
            <pc:docMk/>
            <pc:sldMk cId="1063183548" sldId="488"/>
            <ac:picMk id="13" creationId="{D5051CD4-883E-40DD-81DB-53F515E5F65F}"/>
          </ac:picMkLst>
        </pc:picChg>
      </pc:sldChg>
      <pc:sldChg chg="addSp delSp modSp add replId">
        <pc:chgData name="Mayumi Oya" userId="S::mayumi_oya@jpf.go.jp::81482dfe-07c9-4ece-b186-9b7c75a9add2" providerId="AD" clId="Web-{4B6FB8D4-0732-25DF-4D80-6D9316D02427}" dt="2024-02-28T09:19:18.524" v="29" actId="1076"/>
        <pc:sldMkLst>
          <pc:docMk/>
          <pc:sldMk cId="591225702" sldId="512"/>
        </pc:sldMkLst>
        <pc:picChg chg="del">
          <ac:chgData name="Mayumi Oya" userId="S::mayumi_oya@jpf.go.jp::81482dfe-07c9-4ece-b186-9b7c75a9add2" providerId="AD" clId="Web-{4B6FB8D4-0732-25DF-4D80-6D9316D02427}" dt="2024-02-28T09:17:00.442" v="16"/>
          <ac:picMkLst>
            <pc:docMk/>
            <pc:sldMk cId="591225702" sldId="512"/>
            <ac:picMk id="2" creationId="{97FFFE2C-28BC-F027-4791-81C62F71F48B}"/>
          </ac:picMkLst>
        </pc:picChg>
        <pc:picChg chg="add mod">
          <ac:chgData name="Mayumi Oya" userId="S::mayumi_oya@jpf.go.jp::81482dfe-07c9-4ece-b186-9b7c75a9add2" providerId="AD" clId="Web-{4B6FB8D4-0732-25DF-4D80-6D9316D02427}" dt="2024-02-28T09:18:54.461" v="27" actId="14100"/>
          <ac:picMkLst>
            <pc:docMk/>
            <pc:sldMk cId="591225702" sldId="512"/>
            <ac:picMk id="3" creationId="{8F10B684-0BE6-ABCB-6619-31BF6C791719}"/>
          </ac:picMkLst>
        </pc:picChg>
        <pc:picChg chg="mod">
          <ac:chgData name="Mayumi Oya" userId="S::mayumi_oya@jpf.go.jp::81482dfe-07c9-4ece-b186-9b7c75a9add2" providerId="AD" clId="Web-{4B6FB8D4-0732-25DF-4D80-6D9316D02427}" dt="2024-02-28T09:19:02.680" v="28" actId="14100"/>
          <ac:picMkLst>
            <pc:docMk/>
            <pc:sldMk cId="591225702" sldId="512"/>
            <ac:picMk id="4" creationId="{10F4783A-CA3B-D8E4-4A80-4E600D8D7A71}"/>
          </ac:picMkLst>
        </pc:picChg>
        <pc:picChg chg="del mod">
          <ac:chgData name="Mayumi Oya" userId="S::mayumi_oya@jpf.go.jp::81482dfe-07c9-4ece-b186-9b7c75a9add2" providerId="AD" clId="Web-{4B6FB8D4-0732-25DF-4D80-6D9316D02427}" dt="2024-02-28T09:17:19.771" v="20"/>
          <ac:picMkLst>
            <pc:docMk/>
            <pc:sldMk cId="591225702" sldId="512"/>
            <ac:picMk id="5" creationId="{93A29CA1-A652-4C97-A194-EA610A9999F3}"/>
          </ac:picMkLst>
        </pc:picChg>
        <pc:picChg chg="del">
          <ac:chgData name="Mayumi Oya" userId="S::mayumi_oya@jpf.go.jp::81482dfe-07c9-4ece-b186-9b7c75a9add2" providerId="AD" clId="Web-{4B6FB8D4-0732-25DF-4D80-6D9316D02427}" dt="2024-02-28T09:17:02.630" v="17"/>
          <ac:picMkLst>
            <pc:docMk/>
            <pc:sldMk cId="591225702" sldId="512"/>
            <ac:picMk id="10" creationId="{4D6785E4-9A2D-4D2A-AADF-698BAFEEC5DB}"/>
          </ac:picMkLst>
        </pc:picChg>
        <pc:picChg chg="mod">
          <ac:chgData name="Mayumi Oya" userId="S::mayumi_oya@jpf.go.jp::81482dfe-07c9-4ece-b186-9b7c75a9add2" providerId="AD" clId="Web-{4B6FB8D4-0732-25DF-4D80-6D9316D02427}" dt="2024-02-28T09:19:18.524" v="29" actId="1076"/>
          <ac:picMkLst>
            <pc:docMk/>
            <pc:sldMk cId="591225702" sldId="512"/>
            <ac:picMk id="13" creationId="{D5051CD4-883E-40DD-81DB-53F515E5F65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8EA9B3-F865-4AC3-ABC2-FA04C2A99C8E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38317D-7F30-45F4-B4AF-ACB99067A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80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>
                <a:ea typeface="游ゴシック"/>
              </a:rPr>
              <a:t>〈</a:t>
            </a:r>
            <a:r>
              <a:rPr lang="ja-JP" altLang="en-US" dirty="0">
                <a:ea typeface="游ゴシック"/>
              </a:rPr>
              <a:t>ご案内</a:t>
            </a:r>
            <a:r>
              <a:rPr lang="en-US" altLang="ja-JP" dirty="0">
                <a:ea typeface="游ゴシック"/>
              </a:rPr>
              <a:t>〉</a:t>
            </a:r>
            <a:br>
              <a:rPr lang="en-US" altLang="ja-JP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＊本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は、日本語教材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 生活の日本語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（国際交流基金）を、国際交流基金ヤンゴン日本文化センターが</a:t>
            </a:r>
          </a:p>
          <a:p>
            <a:r>
              <a:rPr lang="ja-JP" altLang="en-US" dirty="0">
                <a:ea typeface="游ゴシック"/>
              </a:rPr>
              <a:t>　ミャンマー語に翻訳作成した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 生活の日本語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ミャンマー語版を基に作成しました。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＊本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は、営利</a:t>
            </a:r>
            <a:r>
              <a:rPr lang="en-US" altLang="ja-JP" dirty="0">
                <a:ea typeface="游ゴシック"/>
              </a:rPr>
              <a:t>/</a:t>
            </a:r>
            <a:r>
              <a:rPr lang="ja-JP" altLang="en-US" dirty="0">
                <a:ea typeface="游ゴシック"/>
              </a:rPr>
              <a:t>非営利に関わらず、授業などで使えます。また、改変等も自由です。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＊本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の頒布は、無償・有償を問わず、禁止します。他者へ案内する際は、</a:t>
            </a:r>
            <a:r>
              <a:rPr lang="en-US" altLang="ja-JP" dirty="0">
                <a:ea typeface="游ゴシック"/>
              </a:rPr>
              <a:t>JFYG</a:t>
            </a:r>
            <a:r>
              <a:rPr lang="ja-JP" altLang="en-US" dirty="0">
                <a:ea typeface="游ゴシック"/>
              </a:rPr>
              <a:t>リンクをご利用下い。</a:t>
            </a:r>
            <a:br>
              <a:rPr lang="ja-JP" altLang="en-US" dirty="0">
                <a:ea typeface="游ゴシック"/>
              </a:rPr>
            </a:b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＊シャドーイングは、全スクリプトありと、スクリプトなしの</a:t>
            </a:r>
            <a:r>
              <a:rPr lang="en-US" altLang="ja-JP" dirty="0">
                <a:ea typeface="游ゴシック"/>
              </a:rPr>
              <a:t>2</a:t>
            </a:r>
            <a:r>
              <a:rPr lang="ja-JP" altLang="en-US" dirty="0">
                <a:ea typeface="游ゴシック"/>
              </a:rPr>
              <a:t>枚のみがあります。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必要に応じて、スクリプト一部分ありなども作成し、お使いください。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以外のイラストや写真等を利用した場合、ノート欄に利用サイト等を記載しています。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イラストの著作権は、それぞれの著作者に帰属しています。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　　①教材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　</a:t>
            </a:r>
            <a:r>
              <a:rPr lang="en-US" altLang="ja-JP" dirty="0">
                <a:ea typeface="游ゴシック"/>
              </a:rPr>
              <a:t>https://sites.google.com/view/irodori-th</a:t>
            </a:r>
            <a:br>
              <a:rPr lang="en-US" altLang="ja-JP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　　②いらすとや　</a:t>
            </a:r>
            <a:r>
              <a:rPr lang="en-US" altLang="ja-JP" dirty="0">
                <a:ea typeface="游ゴシック"/>
              </a:rPr>
              <a:t>https://www.irasutoya.com/</a:t>
            </a:r>
            <a:br>
              <a:rPr lang="en-US" altLang="ja-JP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　　③イラスト</a:t>
            </a:r>
            <a:r>
              <a:rPr lang="en-US" altLang="ja-JP" dirty="0">
                <a:ea typeface="游ゴシック"/>
              </a:rPr>
              <a:t>AC</a:t>
            </a:r>
            <a:r>
              <a:rPr lang="ja-JP" altLang="en-US" dirty="0">
                <a:ea typeface="游ゴシック"/>
              </a:rPr>
              <a:t>　</a:t>
            </a:r>
            <a:r>
              <a:rPr lang="en-US" altLang="ja-JP" dirty="0">
                <a:ea typeface="游ゴシック"/>
              </a:rPr>
              <a:t>https://www.ac-illust.com/</a:t>
            </a:r>
            <a:br>
              <a:rPr lang="en-US" altLang="ja-JP" dirty="0">
                <a:ea typeface="游ゴシック"/>
              </a:rPr>
            </a:br>
            <a:endParaRPr lang="en-US" altLang="ja-JP" dirty="0">
              <a:ea typeface="游ゴシック"/>
            </a:endParaRPr>
          </a:p>
          <a:p>
            <a:r>
              <a:rPr lang="en-US" altLang="ja-JP" dirty="0">
                <a:ea typeface="游ゴシック"/>
              </a:rPr>
              <a:t>【『</a:t>
            </a:r>
            <a:r>
              <a:rPr lang="ja-JP" altLang="en-US" dirty="0">
                <a:ea typeface="游ゴシック"/>
              </a:rPr>
              <a:t>いろどり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（ミャンマー語版）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制作：国際交流基金ヤンゴン日本文化センター</a:t>
            </a:r>
            <a:r>
              <a:rPr lang="en-US" altLang="ja-JP" dirty="0">
                <a:ea typeface="游ゴシック"/>
              </a:rPr>
              <a:t>https://yg.jpf.go.jp/</a:t>
            </a:r>
            <a:r>
              <a:rPr lang="en-US" altLang="ja-JP" dirty="0" err="1">
                <a:ea typeface="游ゴシック"/>
              </a:rPr>
              <a:t>irodori</a:t>
            </a:r>
            <a:r>
              <a:rPr lang="en-US" altLang="ja-JP" dirty="0">
                <a:ea typeface="游ゴシック"/>
              </a:rPr>
              <a:t>/】</a:t>
            </a:r>
            <a:r>
              <a:rPr lang="ja-JP" altLang="en-US" dirty="0">
                <a:ea typeface="游ゴシック"/>
              </a:rPr>
              <a:t>　</a:t>
            </a:r>
          </a:p>
          <a:p>
            <a:endParaRPr lang="ja-JP" dirty="0">
              <a:ea typeface="游ゴシック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98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3601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0805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ja-JP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イラスト出典：いらすとや　</a:t>
            </a:r>
            <a:r>
              <a:rPr lang="ja-JP" altLang="ja-JP" sz="1200" b="0" i="0" u="sng" strike="noStrike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https://www.irasutoya.com/</a:t>
            </a:r>
            <a:endParaRPr lang="ja-JP" altLang="ja-JP" b="0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0917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7875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9534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3167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8097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文法ノート②→スライド</a:t>
            </a:r>
            <a:r>
              <a:rPr kumimoji="1" lang="en-US" altLang="ja-JP" dirty="0"/>
              <a:t>10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2344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ja-JP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イラスト出典：いらすとや　</a:t>
            </a:r>
            <a:r>
              <a:rPr lang="ja-JP" altLang="ja-JP" sz="1200" b="0" i="0" u="sng" strike="noStrike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https://www.irasutoya.com/</a:t>
            </a:r>
            <a:endParaRPr lang="ja-JP" altLang="ja-JP" b="0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1070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ja-JP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イラスト出典：いらすとや　</a:t>
            </a:r>
            <a:r>
              <a:rPr lang="ja-JP" altLang="ja-JP" sz="1200" b="0" i="0" u="sng" strike="noStrike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https://www.irasutoya.com/</a:t>
            </a:r>
            <a:endParaRPr lang="ja-JP" altLang="ja-JP" b="0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9266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ja-JP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イラスト出典：いらすとや　</a:t>
            </a:r>
            <a:r>
              <a:rPr lang="ja-JP" altLang="ja-JP" sz="1200" b="0" i="0" u="sng" strike="noStrike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https://www.irasutoya.com/</a:t>
            </a:r>
            <a:endParaRPr lang="ja-JP" altLang="ja-JP" b="0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9926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858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700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230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324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639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960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283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079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967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145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70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F9733-1D7F-43FC-8A89-7C2476E790F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810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4.png"/><Relationship Id="rId5" Type="http://schemas.microsoft.com/office/2007/relationships/media" Target="../media/media3.mp3"/><Relationship Id="rId10" Type="http://schemas.openxmlformats.org/officeDocument/2006/relationships/image" Target="../media/image3.tmp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8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4.png"/><Relationship Id="rId5" Type="http://schemas.microsoft.com/office/2007/relationships/media" Target="../media/media3.mp3"/><Relationship Id="rId10" Type="http://schemas.openxmlformats.org/officeDocument/2006/relationships/image" Target="../media/image6.tmp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0.tmp"/><Relationship Id="rId5" Type="http://schemas.openxmlformats.org/officeDocument/2006/relationships/image" Target="../media/image9.tmp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6.tmp"/><Relationship Id="rId5" Type="http://schemas.openxmlformats.org/officeDocument/2006/relationships/image" Target="../media/image9.tmp"/><Relationship Id="rId10" Type="http://schemas.openxmlformats.org/officeDocument/2006/relationships/image" Target="../media/image19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tm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8.mp3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audio" Target="../media/media9.mp3"/><Relationship Id="rId11" Type="http://schemas.openxmlformats.org/officeDocument/2006/relationships/image" Target="../media/image26.png"/><Relationship Id="rId5" Type="http://schemas.microsoft.com/office/2007/relationships/media" Target="../media/media9.mp3"/><Relationship Id="rId10" Type="http://schemas.openxmlformats.org/officeDocument/2006/relationships/image" Target="../media/image25.tmp"/><Relationship Id="rId4" Type="http://schemas.openxmlformats.org/officeDocument/2006/relationships/audio" Target="../media/media8.mp3"/><Relationship Id="rId9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tmp"/><Relationship Id="rId3" Type="http://schemas.microsoft.com/office/2007/relationships/media" Target="../media/media8.mp3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audio" Target="../media/media7.mp3"/><Relationship Id="rId11" Type="http://schemas.openxmlformats.org/officeDocument/2006/relationships/image" Target="../media/image4.png"/><Relationship Id="rId5" Type="http://schemas.microsoft.com/office/2007/relationships/media" Target="../media/media7.mp3"/><Relationship Id="rId10" Type="http://schemas.openxmlformats.org/officeDocument/2006/relationships/image" Target="../media/image27.png"/><Relationship Id="rId4" Type="http://schemas.openxmlformats.org/officeDocument/2006/relationships/audio" Target="../media/media8.mp3"/><Relationship Id="rId9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tmp"/><Relationship Id="rId3" Type="http://schemas.microsoft.com/office/2007/relationships/media" Target="../media/media8.mp3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audio" Target="../media/media7.mp3"/><Relationship Id="rId11" Type="http://schemas.openxmlformats.org/officeDocument/2006/relationships/image" Target="../media/image4.png"/><Relationship Id="rId5" Type="http://schemas.microsoft.com/office/2007/relationships/media" Target="../media/media7.mp3"/><Relationship Id="rId10" Type="http://schemas.openxmlformats.org/officeDocument/2006/relationships/image" Target="../media/image27.png"/><Relationship Id="rId4" Type="http://schemas.openxmlformats.org/officeDocument/2006/relationships/audio" Target="../media/media8.mp3"/><Relationship Id="rId9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6.png"/><Relationship Id="rId5" Type="http://schemas.openxmlformats.org/officeDocument/2006/relationships/image" Target="../media/image35.tmp"/><Relationship Id="rId4" Type="http://schemas.openxmlformats.org/officeDocument/2006/relationships/notesSlide" Target="../notesSlides/notesSlide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0.png"/><Relationship Id="rId2" Type="http://schemas.microsoft.com/office/2007/relationships/media" Target="../media/media10.mp3"/><Relationship Id="rId1" Type="http://schemas.openxmlformats.org/officeDocument/2006/relationships/audio" Target="NULL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microsoft.com/office/2007/relationships/media" Target="../media/media10.mp3"/><Relationship Id="rId1" Type="http://schemas.openxmlformats.org/officeDocument/2006/relationships/audio" Target="NULL" TargetMode="Externa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tmp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45.tmp"/><Relationship Id="rId5" Type="http://schemas.openxmlformats.org/officeDocument/2006/relationships/image" Target="../media/image44.tmp"/><Relationship Id="rId4" Type="http://schemas.openxmlformats.org/officeDocument/2006/relationships/notesSlide" Target="../notesSlides/notesSlide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49.png"/><Relationship Id="rId5" Type="http://schemas.openxmlformats.org/officeDocument/2006/relationships/image" Target="../media/image9.tmp"/><Relationship Id="rId4" Type="http://schemas.openxmlformats.org/officeDocument/2006/relationships/image" Target="../media/image48.tm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tmp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5.tmp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54.tmp"/><Relationship Id="rId5" Type="http://schemas.openxmlformats.org/officeDocument/2006/relationships/image" Target="../media/image53.tmp"/><Relationship Id="rId10" Type="http://schemas.openxmlformats.org/officeDocument/2006/relationships/image" Target="../media/image57.png"/><Relationship Id="rId4" Type="http://schemas.openxmlformats.org/officeDocument/2006/relationships/image" Target="../media/image9.tmp"/><Relationship Id="rId9" Type="http://schemas.openxmlformats.org/officeDocument/2006/relationships/image" Target="../media/image5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tmp"/><Relationship Id="rId4" Type="http://schemas.openxmlformats.org/officeDocument/2006/relationships/image" Target="../media/image6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mp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63.png"/><Relationship Id="rId5" Type="http://schemas.openxmlformats.org/officeDocument/2006/relationships/image" Target="../media/image62.tmp"/><Relationship Id="rId4" Type="http://schemas.openxmlformats.org/officeDocument/2006/relationships/notesSlide" Target="../notesSlides/notesSlide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66.png"/><Relationship Id="rId5" Type="http://schemas.openxmlformats.org/officeDocument/2006/relationships/image" Target="../media/image65.tmp"/><Relationship Id="rId4" Type="http://schemas.openxmlformats.org/officeDocument/2006/relationships/image" Target="../media/image6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7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4.png"/><Relationship Id="rId5" Type="http://schemas.openxmlformats.org/officeDocument/2006/relationships/image" Target="../media/image66.png"/><Relationship Id="rId4" Type="http://schemas.openxmlformats.org/officeDocument/2006/relationships/image" Target="../media/image65.tm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7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4.png"/><Relationship Id="rId5" Type="http://schemas.openxmlformats.org/officeDocument/2006/relationships/image" Target="../media/image66.png"/><Relationship Id="rId4" Type="http://schemas.openxmlformats.org/officeDocument/2006/relationships/image" Target="../media/image65.tm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tmp"/><Relationship Id="rId2" Type="http://schemas.openxmlformats.org/officeDocument/2006/relationships/image" Target="../media/image68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6.png"/><Relationship Id="rId4" Type="http://schemas.openxmlformats.org/officeDocument/2006/relationships/image" Target="../media/image65.tm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tmp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tmp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4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tmp"/><Relationship Id="rId9" Type="http://schemas.openxmlformats.org/officeDocument/2006/relationships/image" Target="../media/image8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5" Type="http://schemas.openxmlformats.org/officeDocument/2006/relationships/image" Target="../media/image4.png"/><Relationship Id="rId4" Type="http://schemas.openxmlformats.org/officeDocument/2006/relationships/image" Target="../media/image8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9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4.png"/><Relationship Id="rId5" Type="http://schemas.openxmlformats.org/officeDocument/2006/relationships/image" Target="../media/image88.tmp"/><Relationship Id="rId4" Type="http://schemas.openxmlformats.org/officeDocument/2006/relationships/image" Target="../media/image87.tmp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2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4.png"/><Relationship Id="rId5" Type="http://schemas.openxmlformats.org/officeDocument/2006/relationships/image" Target="../media/image9.tmp"/><Relationship Id="rId4" Type="http://schemas.openxmlformats.org/officeDocument/2006/relationships/image" Target="../media/image91.tmp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tmp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tmp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mp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4.png"/><Relationship Id="rId5" Type="http://schemas.openxmlformats.org/officeDocument/2006/relationships/image" Target="../media/image99.png"/><Relationship Id="rId4" Type="http://schemas.openxmlformats.org/officeDocument/2006/relationships/image" Target="../media/image81.tmp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tmp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103.png"/><Relationship Id="rId5" Type="http://schemas.openxmlformats.org/officeDocument/2006/relationships/image" Target="../media/image101.png"/><Relationship Id="rId4" Type="http://schemas.openxmlformats.org/officeDocument/2006/relationships/image" Target="../media/image100.tmp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101.png"/><Relationship Id="rId5" Type="http://schemas.openxmlformats.org/officeDocument/2006/relationships/image" Target="../media/image100.tmp"/><Relationship Id="rId4" Type="http://schemas.openxmlformats.org/officeDocument/2006/relationships/image" Target="../media/image10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tmp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tmp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8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1520C8-83DB-2D4F-5CCF-2B3008E160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5857"/>
            <a:ext cx="12192001" cy="4342530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0L18-1</a:t>
            </a:r>
          </a:p>
        </p:txBody>
      </p:sp>
    </p:spTree>
    <p:extLst>
      <p:ext uri="{BB962C8B-B14F-4D97-AF65-F5344CB8AC3E}">
        <p14:creationId xmlns:p14="http://schemas.microsoft.com/office/powerpoint/2010/main" val="1625383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5C219F3-6904-1A6E-199D-A1A7647FC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18"/>
            <a:ext cx="12206940" cy="2095221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A32E98DF-C458-43DE-BA8E-C0790B1F28A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0L18-1</a:t>
            </a:r>
          </a:p>
        </p:txBody>
      </p:sp>
    </p:spTree>
    <p:extLst>
      <p:ext uri="{BB962C8B-B14F-4D97-AF65-F5344CB8AC3E}">
        <p14:creationId xmlns:p14="http://schemas.microsoft.com/office/powerpoint/2010/main" val="2961143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A32E98DF-C458-43DE-BA8E-C0790B1F28A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0L18-1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52A54C34-D297-49A8-BF3C-3FCCB8CC9F8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505" y="5320565"/>
            <a:ext cx="9212990" cy="1398469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0DCA68F-7647-40BA-AC77-51790961DF05}"/>
              </a:ext>
            </a:extLst>
          </p:cNvPr>
          <p:cNvSpPr txBox="1"/>
          <p:nvPr/>
        </p:nvSpPr>
        <p:spPr>
          <a:xfrm>
            <a:off x="2522220" y="6073139"/>
            <a:ext cx="4876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399F963-F82A-426B-AE4D-036C6A1EF101}"/>
              </a:ext>
            </a:extLst>
          </p:cNvPr>
          <p:cNvSpPr txBox="1"/>
          <p:nvPr/>
        </p:nvSpPr>
        <p:spPr>
          <a:xfrm>
            <a:off x="4892040" y="6073138"/>
            <a:ext cx="4876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C8FCF06-CAA6-4665-998A-1B5ADD71FA4E}"/>
              </a:ext>
            </a:extLst>
          </p:cNvPr>
          <p:cNvSpPr txBox="1"/>
          <p:nvPr/>
        </p:nvSpPr>
        <p:spPr>
          <a:xfrm>
            <a:off x="7101840" y="6073138"/>
            <a:ext cx="4876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506568F-DF19-4605-84E1-09612B496DA6}"/>
              </a:ext>
            </a:extLst>
          </p:cNvPr>
          <p:cNvSpPr txBox="1"/>
          <p:nvPr/>
        </p:nvSpPr>
        <p:spPr>
          <a:xfrm>
            <a:off x="9425940" y="6073138"/>
            <a:ext cx="4876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2" name="X_[18-01]_kiku1">
            <a:hlinkClick r:id="" action="ppaction://media"/>
            <a:extLst>
              <a:ext uri="{FF2B5EF4-FFF2-40B4-BE49-F238E27FC236}">
                <a16:creationId xmlns:a16="http://schemas.microsoft.com/office/drawing/2014/main" id="{01DEF42E-EB9E-4948-8CBD-FCB128D74E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088640" y="5709920"/>
            <a:ext cx="406400" cy="406400"/>
          </a:xfrm>
          <a:prstGeom prst="rect">
            <a:avLst/>
          </a:prstGeom>
        </p:spPr>
      </p:pic>
      <p:pic>
        <p:nvPicPr>
          <p:cNvPr id="13" name="X_[18-02]_kiku2">
            <a:hlinkClick r:id="" action="ppaction://media"/>
            <a:extLst>
              <a:ext uri="{FF2B5EF4-FFF2-40B4-BE49-F238E27FC236}">
                <a16:creationId xmlns:a16="http://schemas.microsoft.com/office/drawing/2014/main" id="{737884FE-8FF8-47E1-BC4F-9F2A3B81E7B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374640" y="5709920"/>
            <a:ext cx="406400" cy="406400"/>
          </a:xfrm>
          <a:prstGeom prst="rect">
            <a:avLst/>
          </a:prstGeom>
        </p:spPr>
      </p:pic>
      <p:pic>
        <p:nvPicPr>
          <p:cNvPr id="14" name="X_[18-03]_kiku3">
            <a:hlinkClick r:id="" action="ppaction://media"/>
            <a:extLst>
              <a:ext uri="{FF2B5EF4-FFF2-40B4-BE49-F238E27FC236}">
                <a16:creationId xmlns:a16="http://schemas.microsoft.com/office/drawing/2014/main" id="{40D67855-B7AC-4459-B1A8-BB6943A5B66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660640" y="5709920"/>
            <a:ext cx="406400" cy="406400"/>
          </a:xfrm>
          <a:prstGeom prst="rect">
            <a:avLst/>
          </a:prstGeom>
        </p:spPr>
      </p:pic>
      <p:pic>
        <p:nvPicPr>
          <p:cNvPr id="15" name="X_[18-04]_kiku4">
            <a:hlinkClick r:id="" action="ppaction://media"/>
            <a:extLst>
              <a:ext uri="{FF2B5EF4-FFF2-40B4-BE49-F238E27FC236}">
                <a16:creationId xmlns:a16="http://schemas.microsoft.com/office/drawing/2014/main" id="{1FD2B300-B81E-4596-989F-4B4E92B1F2F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946640" y="5709920"/>
            <a:ext cx="406400" cy="4064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B4E4C0C-DB72-D2EF-3EA9-A1C2236775C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91213" y="0"/>
            <a:ext cx="9059539" cy="537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827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918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868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589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6002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A32E98DF-C458-43DE-BA8E-C0790B1F28A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0L18-2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36795357-6FEF-4126-82C6-09D271965E9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761" y="4030028"/>
            <a:ext cx="10100479" cy="870585"/>
          </a:xfrm>
          <a:prstGeom prst="rect">
            <a:avLst/>
          </a:prstGeom>
        </p:spPr>
      </p:pic>
      <p:pic>
        <p:nvPicPr>
          <p:cNvPr id="9" name="X_[18-01]_kiku1">
            <a:hlinkClick r:id="" action="ppaction://media"/>
            <a:extLst>
              <a:ext uri="{FF2B5EF4-FFF2-40B4-BE49-F238E27FC236}">
                <a16:creationId xmlns:a16="http://schemas.microsoft.com/office/drawing/2014/main" id="{E88C3E4A-C422-4920-813C-652A315841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852420" y="4445000"/>
            <a:ext cx="406400" cy="406400"/>
          </a:xfrm>
          <a:prstGeom prst="rect">
            <a:avLst/>
          </a:prstGeom>
        </p:spPr>
      </p:pic>
      <p:pic>
        <p:nvPicPr>
          <p:cNvPr id="10" name="X_[18-02]_kiku2">
            <a:hlinkClick r:id="" action="ppaction://media"/>
            <a:extLst>
              <a:ext uri="{FF2B5EF4-FFF2-40B4-BE49-F238E27FC236}">
                <a16:creationId xmlns:a16="http://schemas.microsoft.com/office/drawing/2014/main" id="{74E873DF-1DB8-4D5F-9147-E149F164444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349240" y="4445000"/>
            <a:ext cx="406400" cy="406400"/>
          </a:xfrm>
          <a:prstGeom prst="rect">
            <a:avLst/>
          </a:prstGeom>
        </p:spPr>
      </p:pic>
      <p:pic>
        <p:nvPicPr>
          <p:cNvPr id="11" name="X_[18-03]_kiku3">
            <a:hlinkClick r:id="" action="ppaction://media"/>
            <a:extLst>
              <a:ext uri="{FF2B5EF4-FFF2-40B4-BE49-F238E27FC236}">
                <a16:creationId xmlns:a16="http://schemas.microsoft.com/office/drawing/2014/main" id="{62F965BB-73D4-4D8B-97AD-34D80585A2E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843520" y="4445000"/>
            <a:ext cx="406400" cy="406400"/>
          </a:xfrm>
          <a:prstGeom prst="rect">
            <a:avLst/>
          </a:prstGeom>
        </p:spPr>
      </p:pic>
      <p:pic>
        <p:nvPicPr>
          <p:cNvPr id="12" name="X_[18-04]_kiku4">
            <a:hlinkClick r:id="" action="ppaction://media"/>
            <a:extLst>
              <a:ext uri="{FF2B5EF4-FFF2-40B4-BE49-F238E27FC236}">
                <a16:creationId xmlns:a16="http://schemas.microsoft.com/office/drawing/2014/main" id="{AB68388C-7479-4CA7-8F6D-E5D69DF61472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358120" y="4445000"/>
            <a:ext cx="406400" cy="406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7002391-9B66-35ED-D1DB-8F2C0CA9883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09574" y="376231"/>
            <a:ext cx="8479332" cy="92300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EEAB861-01A1-151E-E8E2-675F2465AC0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1088" y="1653948"/>
            <a:ext cx="11003626" cy="1616513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</p:spTree>
    <p:extLst>
      <p:ext uri="{BB962C8B-B14F-4D97-AF65-F5344CB8AC3E}">
        <p14:creationId xmlns:p14="http://schemas.microsoft.com/office/powerpoint/2010/main" val="3560055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18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868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589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600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B81A9E4-F2B4-4306-821A-0015533C54EC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0L18-2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6FF043ED-5832-4F19-9F34-B88F6DBD915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521080" cy="1263715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12B9ED54-D9B2-4188-B150-9304806A60AA}"/>
              </a:ext>
            </a:extLst>
          </p:cNvPr>
          <p:cNvGrpSpPr/>
          <p:nvPr/>
        </p:nvGrpSpPr>
        <p:grpSpPr>
          <a:xfrm>
            <a:off x="2440266" y="363299"/>
            <a:ext cx="8164907" cy="4074001"/>
            <a:chOff x="2440266" y="363299"/>
            <a:chExt cx="8164907" cy="4074001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F1D6AC61-4F24-4E91-B84B-0DF354D8DB7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0266" y="363299"/>
              <a:ext cx="8164907" cy="4074001"/>
            </a:xfrm>
            <a:prstGeom prst="rect">
              <a:avLst/>
            </a:prstGeom>
          </p:spPr>
        </p:pic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66E0EFFA-41FF-492A-8EF9-254FB68248E3}"/>
                </a:ext>
              </a:extLst>
            </p:cNvPr>
            <p:cNvSpPr/>
            <p:nvPr/>
          </p:nvSpPr>
          <p:spPr>
            <a:xfrm>
              <a:off x="9425940" y="518160"/>
              <a:ext cx="1074420" cy="4800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CA28BAB-47CC-4E70-959C-C101D8D45792}"/>
              </a:ext>
            </a:extLst>
          </p:cNvPr>
          <p:cNvSpPr txBox="1"/>
          <p:nvPr/>
        </p:nvSpPr>
        <p:spPr>
          <a:xfrm>
            <a:off x="8442960" y="2034538"/>
            <a:ext cx="1005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たい</a:t>
            </a:r>
            <a:endParaRPr kumimoji="1" lang="ja-JP" altLang="en-US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A87326D-9CEA-40F5-A941-8A54FB266B79}"/>
              </a:ext>
            </a:extLst>
          </p:cNvPr>
          <p:cNvSpPr txBox="1"/>
          <p:nvPr/>
        </p:nvSpPr>
        <p:spPr>
          <a:xfrm>
            <a:off x="8745894" y="2646599"/>
            <a:ext cx="1005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たい</a:t>
            </a:r>
            <a:endParaRPr kumimoji="1" lang="ja-JP" altLang="en-US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9ECFDFE-0AFD-4382-A076-AB007FC9825A}"/>
              </a:ext>
            </a:extLst>
          </p:cNvPr>
          <p:cNvSpPr txBox="1"/>
          <p:nvPr/>
        </p:nvSpPr>
        <p:spPr>
          <a:xfrm>
            <a:off x="5478779" y="3238498"/>
            <a:ext cx="1005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たい</a:t>
            </a:r>
            <a:endParaRPr kumimoji="1" lang="ja-JP" altLang="en-US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5806B44-0D54-4ECC-806C-7BE143209182}"/>
              </a:ext>
            </a:extLst>
          </p:cNvPr>
          <p:cNvSpPr txBox="1"/>
          <p:nvPr/>
        </p:nvSpPr>
        <p:spPr>
          <a:xfrm>
            <a:off x="5074920" y="3843532"/>
            <a:ext cx="1005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たい</a:t>
            </a:r>
            <a:endParaRPr kumimoji="1" lang="ja-JP" altLang="en-US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B4B0AE8-C4C0-435E-9677-748013B9E6B1}"/>
              </a:ext>
            </a:extLst>
          </p:cNvPr>
          <p:cNvSpPr txBox="1"/>
          <p:nvPr/>
        </p:nvSpPr>
        <p:spPr>
          <a:xfrm>
            <a:off x="7498080" y="2646599"/>
            <a:ext cx="601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が</a:t>
            </a:r>
            <a:endParaRPr kumimoji="1" lang="ja-JP" altLang="en-US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E0340CE-A098-52D8-08BC-4F10BC63ED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21080" y="357667"/>
            <a:ext cx="7355683" cy="906048"/>
          </a:xfrm>
          <a:prstGeom prst="rect">
            <a:avLst/>
          </a:prstGeom>
        </p:spPr>
      </p:pic>
      <p:pic>
        <p:nvPicPr>
          <p:cNvPr id="14" name="X_[18-05]_katachi">
            <a:hlinkClick r:id="" action="ppaction://media"/>
            <a:extLst>
              <a:ext uri="{FF2B5EF4-FFF2-40B4-BE49-F238E27FC236}">
                <a16:creationId xmlns:a16="http://schemas.microsoft.com/office/drawing/2014/main" id="{ADE992B5-0C18-49DD-BCE1-8D1E083B98D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58897" y="422873"/>
            <a:ext cx="406400" cy="4064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E1DCA7E-AD82-86A7-7D75-3F894585CFC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01373" y="4790095"/>
            <a:ext cx="8844707" cy="1233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774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36669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9" grpId="0"/>
      <p:bldP spid="10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5A41C9D-1368-4DED-8C79-16B265C597F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7E5EC"/>
              </a:clrFrom>
              <a:clrTo>
                <a:srgbClr val="E7E5E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823797" cy="9761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A808AE-B52A-2909-5E35-93EE8AEC24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820" y="24714"/>
            <a:ext cx="9183382" cy="43344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78A38FF-0EE5-4C69-AA87-451CD7979F2F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0L18-16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CA6CA1A-C828-192A-630E-95AAF86085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3956" y="4359193"/>
            <a:ext cx="5711095" cy="2371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4455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B81A9E4-F2B4-4306-821A-0015533C54EC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0L18-2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6FF043ED-5832-4F19-9F34-B88F6DBD915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521080" cy="126371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D44308A4-C3AF-400B-B903-CFE09EADA8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8248" y="1263715"/>
            <a:ext cx="5933503" cy="3025919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C7BAF39-EDC5-4433-A523-97A4E6E4A9C1}"/>
              </a:ext>
            </a:extLst>
          </p:cNvPr>
          <p:cNvSpPr txBox="1"/>
          <p:nvPr/>
        </p:nvSpPr>
        <p:spPr>
          <a:xfrm>
            <a:off x="5323504" y="1450429"/>
            <a:ext cx="13487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どこか</a:t>
            </a:r>
            <a:endParaRPr kumimoji="1" lang="ja-JP" altLang="en-US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A844F03-C97E-4464-B9A1-547045ADB321}"/>
              </a:ext>
            </a:extLst>
          </p:cNvPr>
          <p:cNvSpPr txBox="1"/>
          <p:nvPr/>
        </p:nvSpPr>
        <p:spPr>
          <a:xfrm>
            <a:off x="3799504" y="3615975"/>
            <a:ext cx="13487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どこか</a:t>
            </a:r>
            <a:endParaRPr kumimoji="1" lang="ja-JP" altLang="en-US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3" name="X_[18-06]_katachi">
            <a:hlinkClick r:id="" action="ppaction://media"/>
            <a:extLst>
              <a:ext uri="{FF2B5EF4-FFF2-40B4-BE49-F238E27FC236}">
                <a16:creationId xmlns:a16="http://schemas.microsoft.com/office/drawing/2014/main" id="{1BB2FAC1-69DD-4019-95B3-85C1AF2E16A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270168" y="437335"/>
            <a:ext cx="406400" cy="4064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A923B20-38AC-15D3-D2CD-4BEADF4BC1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21079" y="330094"/>
            <a:ext cx="5765951" cy="83948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5BDED21-52E1-BC7E-27BE-4508C3EF706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50778" y="414547"/>
            <a:ext cx="981212" cy="34294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1E5A1BC-857C-42D4-A2C2-4D338818E50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48248" y="4597833"/>
            <a:ext cx="7953973" cy="1218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155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254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0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BC91D3-3188-AB9B-5C6C-A0C6989C11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485" y="292387"/>
            <a:ext cx="9947476" cy="30707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DC08FEC-817A-CA96-13AC-06CAD2FFDC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038" y="3494819"/>
            <a:ext cx="6224714" cy="32515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78A38FF-0EE5-4C69-AA87-451CD7979F2F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0L18-16</a:t>
            </a:r>
          </a:p>
        </p:txBody>
      </p:sp>
      <p:pic>
        <p:nvPicPr>
          <p:cNvPr id="9" name="図 3">
            <a:extLst>
              <a:ext uri="{FF2B5EF4-FFF2-40B4-BE49-F238E27FC236}">
                <a16:creationId xmlns:a16="http://schemas.microsoft.com/office/drawing/2014/main" id="{95205DC2-427F-412F-1A81-83F571394BC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7E5EC"/>
              </a:clrFrom>
              <a:clrTo>
                <a:srgbClr val="E7E5E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823797" cy="97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9086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78A38FF-0EE5-4C69-AA87-451CD7979F2F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0L18-17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229633-BA36-8082-A241-B655D459D7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3225" y="790884"/>
            <a:ext cx="6321485" cy="459744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01D508C-74A9-0FC5-6970-F2DAB5F708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260" y="1641549"/>
            <a:ext cx="5987465" cy="3664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1537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9113696-1973-2F29-D55C-18A50066A4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012" y="908784"/>
            <a:ext cx="5439534" cy="695422"/>
          </a:xfrm>
          <a:prstGeom prst="rect">
            <a:avLst/>
          </a:prstGeom>
        </p:spPr>
      </p:pic>
      <p:pic>
        <p:nvPicPr>
          <p:cNvPr id="11" name="X_[18-09]_hanasu3">
            <a:hlinkClick r:id="" action="ppaction://media"/>
            <a:extLst>
              <a:ext uri="{FF2B5EF4-FFF2-40B4-BE49-F238E27FC236}">
                <a16:creationId xmlns:a16="http://schemas.microsoft.com/office/drawing/2014/main" id="{C058DDD1-0397-4EED-942E-9326E36E15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661649" y="1213800"/>
            <a:ext cx="406400" cy="406400"/>
          </a:xfrm>
          <a:prstGeom prst="rect">
            <a:avLst/>
          </a:prstGeom>
        </p:spPr>
      </p:pic>
      <p:pic>
        <p:nvPicPr>
          <p:cNvPr id="10" name="X_[18-08]_hanasu2">
            <a:hlinkClick r:id="" action="ppaction://media"/>
            <a:extLst>
              <a:ext uri="{FF2B5EF4-FFF2-40B4-BE49-F238E27FC236}">
                <a16:creationId xmlns:a16="http://schemas.microsoft.com/office/drawing/2014/main" id="{16FD2EF8-7DD8-4A5A-8698-BE058A65B78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852967" y="1213800"/>
            <a:ext cx="406400" cy="406400"/>
          </a:xfrm>
          <a:prstGeom prst="rect">
            <a:avLst/>
          </a:prstGeom>
        </p:spPr>
      </p:pic>
      <p:pic>
        <p:nvPicPr>
          <p:cNvPr id="9" name="X_[18-07]_hanasu1">
            <a:hlinkClick r:id="" action="ppaction://media"/>
            <a:extLst>
              <a:ext uri="{FF2B5EF4-FFF2-40B4-BE49-F238E27FC236}">
                <a16:creationId xmlns:a16="http://schemas.microsoft.com/office/drawing/2014/main" id="{537CF834-66AC-4BB2-8040-33FE493EE52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900467" y="1206180"/>
            <a:ext cx="406400" cy="4064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1E2E0F4E-BF33-4563-A02C-E49322CBCE2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7"/>
          <a:stretch/>
        </p:blipFill>
        <p:spPr>
          <a:xfrm>
            <a:off x="2839199" y="1567515"/>
            <a:ext cx="9027081" cy="5152121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A32E98DF-C458-43DE-BA8E-C0790B1F28A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6CE2AA-7C99-A558-EF63-15C03973D8F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012" y="25595"/>
            <a:ext cx="3877216" cy="67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106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0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209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73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1E2E0F4E-BF33-4563-A02C-E49322CBCE2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7"/>
          <a:stretch/>
        </p:blipFill>
        <p:spPr>
          <a:xfrm>
            <a:off x="2839199" y="1567515"/>
            <a:ext cx="9027081" cy="5152121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A32E98DF-C458-43DE-BA8E-C0790B1F28A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0974842-6D01-4D83-D9DE-5826B5C821C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012" y="25595"/>
            <a:ext cx="3877216" cy="6763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4A72CAC-434D-7437-9F53-EAE3424BF0D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012" y="983842"/>
            <a:ext cx="5858693" cy="628738"/>
          </a:xfrm>
          <a:prstGeom prst="rect">
            <a:avLst/>
          </a:prstGeom>
        </p:spPr>
      </p:pic>
      <p:pic>
        <p:nvPicPr>
          <p:cNvPr id="9" name="X_[18-07]_hanasu1">
            <a:hlinkClick r:id="" action="ppaction://media"/>
            <a:extLst>
              <a:ext uri="{FF2B5EF4-FFF2-40B4-BE49-F238E27FC236}">
                <a16:creationId xmlns:a16="http://schemas.microsoft.com/office/drawing/2014/main" id="{D4672D84-A28A-4F5B-A03B-7EEB7C3C54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581046" y="1206180"/>
            <a:ext cx="406400" cy="406400"/>
          </a:xfrm>
          <a:prstGeom prst="rect">
            <a:avLst/>
          </a:prstGeom>
        </p:spPr>
      </p:pic>
      <p:pic>
        <p:nvPicPr>
          <p:cNvPr id="10" name="X_[18-08]_hanasu2">
            <a:hlinkClick r:id="" action="ppaction://media"/>
            <a:extLst>
              <a:ext uri="{FF2B5EF4-FFF2-40B4-BE49-F238E27FC236}">
                <a16:creationId xmlns:a16="http://schemas.microsoft.com/office/drawing/2014/main" id="{BC4D4616-CE63-48E6-A911-4EDC03A1D13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518485" y="1213800"/>
            <a:ext cx="406400" cy="406400"/>
          </a:xfrm>
          <a:prstGeom prst="rect">
            <a:avLst/>
          </a:prstGeom>
        </p:spPr>
      </p:pic>
      <p:pic>
        <p:nvPicPr>
          <p:cNvPr id="11" name="X_[18-09]_hanasu3">
            <a:hlinkClick r:id="" action="ppaction://media"/>
            <a:extLst>
              <a:ext uri="{FF2B5EF4-FFF2-40B4-BE49-F238E27FC236}">
                <a16:creationId xmlns:a16="http://schemas.microsoft.com/office/drawing/2014/main" id="{DD16605C-D705-495D-85BA-B3FD559614C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618875" y="1213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802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0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09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073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1E2E0F4E-BF33-4563-A02C-E49322CBCE2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7"/>
          <a:stretch/>
        </p:blipFill>
        <p:spPr>
          <a:xfrm>
            <a:off x="2839199" y="1567515"/>
            <a:ext cx="9027081" cy="5152121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A32E98DF-C458-43DE-BA8E-C0790B1F28A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0L18-3</a:t>
            </a: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CB902891-F8AA-494A-9172-76951DF95713}"/>
              </a:ext>
            </a:extLst>
          </p:cNvPr>
          <p:cNvSpPr/>
          <p:nvPr/>
        </p:nvSpPr>
        <p:spPr>
          <a:xfrm>
            <a:off x="3498811" y="1735717"/>
            <a:ext cx="6247487" cy="159883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249475FE-8ECE-40A4-AFA0-AE1060DF94EA}"/>
              </a:ext>
            </a:extLst>
          </p:cNvPr>
          <p:cNvSpPr/>
          <p:nvPr/>
        </p:nvSpPr>
        <p:spPr>
          <a:xfrm>
            <a:off x="5189813" y="3914033"/>
            <a:ext cx="6144368" cy="159883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5BC4260E-D483-4D91-87C7-D85CBE350B65}"/>
              </a:ext>
            </a:extLst>
          </p:cNvPr>
          <p:cNvSpPr/>
          <p:nvPr/>
        </p:nvSpPr>
        <p:spPr>
          <a:xfrm>
            <a:off x="3464133" y="6154405"/>
            <a:ext cx="3128308" cy="45495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328D5C-BC28-0437-C4AC-7209E3ADC1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012" y="25595"/>
            <a:ext cx="3877216" cy="6763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5A6E884-62FD-809B-994C-6ECB3896A5C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012" y="951942"/>
            <a:ext cx="5858693" cy="628738"/>
          </a:xfrm>
          <a:prstGeom prst="rect">
            <a:avLst/>
          </a:prstGeom>
        </p:spPr>
      </p:pic>
      <p:pic>
        <p:nvPicPr>
          <p:cNvPr id="9" name="X_[18-07]_hanasu1">
            <a:hlinkClick r:id="" action="ppaction://media"/>
            <a:extLst>
              <a:ext uri="{FF2B5EF4-FFF2-40B4-BE49-F238E27FC236}">
                <a16:creationId xmlns:a16="http://schemas.microsoft.com/office/drawing/2014/main" id="{D4672D84-A28A-4F5B-A03B-7EEB7C3C54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503388" y="1203973"/>
            <a:ext cx="406400" cy="406400"/>
          </a:xfrm>
          <a:prstGeom prst="rect">
            <a:avLst/>
          </a:prstGeom>
        </p:spPr>
      </p:pic>
      <p:pic>
        <p:nvPicPr>
          <p:cNvPr id="10" name="X_[18-08]_hanasu2">
            <a:hlinkClick r:id="" action="ppaction://media"/>
            <a:extLst>
              <a:ext uri="{FF2B5EF4-FFF2-40B4-BE49-F238E27FC236}">
                <a16:creationId xmlns:a16="http://schemas.microsoft.com/office/drawing/2014/main" id="{BC4D4616-CE63-48E6-A911-4EDC03A1D13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90893" y="1213800"/>
            <a:ext cx="406400" cy="406400"/>
          </a:xfrm>
          <a:prstGeom prst="rect">
            <a:avLst/>
          </a:prstGeom>
        </p:spPr>
      </p:pic>
      <p:pic>
        <p:nvPicPr>
          <p:cNvPr id="11" name="X_[18-09]_hanasu3">
            <a:hlinkClick r:id="" action="ppaction://media"/>
            <a:extLst>
              <a:ext uri="{FF2B5EF4-FFF2-40B4-BE49-F238E27FC236}">
                <a16:creationId xmlns:a16="http://schemas.microsoft.com/office/drawing/2014/main" id="{DD16605C-D705-495D-85BA-B3FD559614C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438122" y="1213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94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0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09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073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A32E98DF-C458-43DE-BA8E-C0790B1F28A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0L18-3</a:t>
            </a:r>
          </a:p>
        </p:txBody>
      </p:sp>
      <p:pic>
        <p:nvPicPr>
          <p:cNvPr id="1026" name="Picture 2" descr="世間話をする男性のイラスト">
            <a:extLst>
              <a:ext uri="{FF2B5EF4-FFF2-40B4-BE49-F238E27FC236}">
                <a16:creationId xmlns:a16="http://schemas.microsoft.com/office/drawing/2014/main" id="{FE24EFF5-8A5E-4921-8E3F-293E3E0B3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4897" y="2493067"/>
            <a:ext cx="4698690" cy="4252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650F417-4F03-5EB6-D547-BD0FEE9378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937" y="672713"/>
            <a:ext cx="10770609" cy="1436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0308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D584BD6-B392-B7C2-D29C-325EE91C5E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3190" y="1314153"/>
            <a:ext cx="10262965" cy="53723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E444688-EAA6-1367-F1A8-CC6577A4E1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1017" y="47625"/>
            <a:ext cx="10262965" cy="11230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A759FC-001E-19E4-DDDF-644A323C09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3190" y="2019300"/>
            <a:ext cx="10262965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7139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2755F07-8403-4469-9A9C-6FEDAD5B56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26" y="-785"/>
            <a:ext cx="12175574" cy="2100578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7656223D-A7E9-4529-B828-7FC423C4A4AD}"/>
              </a:ext>
            </a:extLst>
          </p:cNvPr>
          <p:cNvSpPr txBox="1"/>
          <p:nvPr/>
        </p:nvSpPr>
        <p:spPr>
          <a:xfrm>
            <a:off x="10881089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0L18-4</a:t>
            </a:r>
          </a:p>
        </p:txBody>
      </p:sp>
    </p:spTree>
    <p:extLst>
      <p:ext uri="{BB962C8B-B14F-4D97-AF65-F5344CB8AC3E}">
        <p14:creationId xmlns:p14="http://schemas.microsoft.com/office/powerpoint/2010/main" val="26297740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5">
            <a:extLst>
              <a:ext uri="{FF2B5EF4-FFF2-40B4-BE49-F238E27FC236}">
                <a16:creationId xmlns:a16="http://schemas.microsoft.com/office/drawing/2014/main" id="{7656223D-A7E9-4529-B828-7FC423C4A4AD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586734-1EA3-C399-0EBF-97E9A29B24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1" y="986915"/>
            <a:ext cx="12194516" cy="4754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1835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D61294A1-C7C6-46DC-BDC8-99EA2FC18B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6531" y="5881347"/>
            <a:ext cx="6578938" cy="901746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603A7EB-E729-4FBB-9337-072E5D37E9C8}"/>
              </a:ext>
            </a:extLst>
          </p:cNvPr>
          <p:cNvSpPr txBox="1"/>
          <p:nvPr/>
        </p:nvSpPr>
        <p:spPr>
          <a:xfrm>
            <a:off x="3749040" y="6198318"/>
            <a:ext cx="1097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f</a:t>
            </a:r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h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40B5BDD-60B0-4341-B7E8-9B339D9571F5}"/>
              </a:ext>
            </a:extLst>
          </p:cNvPr>
          <p:cNvSpPr txBox="1"/>
          <p:nvPr/>
        </p:nvSpPr>
        <p:spPr>
          <a:xfrm>
            <a:off x="5287094" y="6198317"/>
            <a:ext cx="16178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e</a:t>
            </a:r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ECA152D-CD3B-4279-8518-981D8D930306}"/>
              </a:ext>
            </a:extLst>
          </p:cNvPr>
          <p:cNvSpPr txBox="1"/>
          <p:nvPr/>
        </p:nvSpPr>
        <p:spPr>
          <a:xfrm>
            <a:off x="7810500" y="6198317"/>
            <a:ext cx="1097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g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F4783A-CA3B-D8E4-4A80-4E600D8D7A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1907" y="8300"/>
            <a:ext cx="8161326" cy="1152949"/>
          </a:xfrm>
          <a:prstGeom prst="rect">
            <a:avLst/>
          </a:prstGeom>
        </p:spPr>
      </p:pic>
      <p:pic>
        <p:nvPicPr>
          <p:cNvPr id="13" name="X_[18-10]_kaiwa">
            <a:hlinkClick r:id="" action="ppaction://media"/>
            <a:extLst>
              <a:ext uri="{FF2B5EF4-FFF2-40B4-BE49-F238E27FC236}">
                <a16:creationId xmlns:a16="http://schemas.microsoft.com/office/drawing/2014/main" id="{D5051CD4-883E-40DD-81DB-53F515E5F6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097717" y="387458"/>
            <a:ext cx="406400" cy="406400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7656223D-A7E9-4529-B828-7FC423C4A4AD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10B684-0BE6-ABCB-6619-31BF6C79171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10141" y="1156157"/>
            <a:ext cx="7932227" cy="473941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F640969-BF0C-20C1-0F75-736F3F291336}"/>
              </a:ext>
            </a:extLst>
          </p:cNvPr>
          <p:cNvSpPr/>
          <p:nvPr/>
        </p:nvSpPr>
        <p:spPr>
          <a:xfrm>
            <a:off x="2176670" y="1033669"/>
            <a:ext cx="1302026" cy="2616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225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8123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9" grpId="0"/>
      <p:bldP spid="11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CD9504B7-89D7-45FC-A94D-6E366D4DDA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1895" y="301151"/>
            <a:ext cx="6972424" cy="6556850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9BB4C8F4-E5FD-4EBF-BFC6-C0794323852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0L18-5</a:t>
            </a: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5D96B6DA-2654-45FC-8812-A1C7A1B22E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445" y="83945"/>
            <a:ext cx="6207262" cy="500830"/>
          </a:xfrm>
          <a:prstGeom prst="rect">
            <a:avLst/>
          </a:prstGeom>
        </p:spPr>
      </p:pic>
      <p:pic>
        <p:nvPicPr>
          <p:cNvPr id="4" name="X_[18-10]_kaiwa">
            <a:hlinkClick r:id="" action="ppaction://media"/>
            <a:extLst>
              <a:ext uri="{FF2B5EF4-FFF2-40B4-BE49-F238E27FC236}">
                <a16:creationId xmlns:a16="http://schemas.microsoft.com/office/drawing/2014/main" id="{543122AE-8738-4E2D-9DB0-FAE98EE4A7B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34748.812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371707" y="171193"/>
            <a:ext cx="406400" cy="406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8FCE1A7-4162-4C06-EADB-993B2F241A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0670" y="577593"/>
            <a:ext cx="2894937" cy="379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681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48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48A75683-D000-4417-A031-79D6F9FD7F9E}"/>
              </a:ext>
            </a:extLst>
          </p:cNvPr>
          <p:cNvGrpSpPr/>
          <p:nvPr/>
        </p:nvGrpSpPr>
        <p:grpSpPr>
          <a:xfrm>
            <a:off x="1895851" y="0"/>
            <a:ext cx="8299435" cy="6703215"/>
            <a:chOff x="2355786" y="85701"/>
            <a:chExt cx="7168327" cy="5406639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881030AE-8507-467E-8C43-B98A999452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55786" y="85701"/>
              <a:ext cx="7162852" cy="3343299"/>
            </a:xfrm>
            <a:prstGeom prst="rect">
              <a:avLst/>
            </a:prstGeom>
          </p:spPr>
        </p:pic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6848797F-05AF-444C-927D-0511555645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3294"/>
            <a:stretch/>
          </p:blipFill>
          <p:spPr>
            <a:xfrm>
              <a:off x="2399361" y="3429000"/>
              <a:ext cx="7124752" cy="2063340"/>
            </a:xfrm>
            <a:prstGeom prst="rect">
              <a:avLst/>
            </a:prstGeom>
          </p:spPr>
        </p:pic>
      </p:grpSp>
      <p:pic>
        <p:nvPicPr>
          <p:cNvPr id="8" name="図 7">
            <a:extLst>
              <a:ext uri="{FF2B5EF4-FFF2-40B4-BE49-F238E27FC236}">
                <a16:creationId xmlns:a16="http://schemas.microsoft.com/office/drawing/2014/main" id="{45AA43F5-FEA5-44E7-BBB1-8523EBF282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316" y="145355"/>
            <a:ext cx="1316447" cy="517175"/>
          </a:xfrm>
          <a:prstGeom prst="rect">
            <a:avLst/>
          </a:prstGeom>
        </p:spPr>
      </p:pic>
      <p:pic>
        <p:nvPicPr>
          <p:cNvPr id="9" name="X_[18-10]_kaiwa">
            <a:hlinkClick r:id="" action="ppaction://media"/>
            <a:extLst>
              <a:ext uri="{FF2B5EF4-FFF2-40B4-BE49-F238E27FC236}">
                <a16:creationId xmlns:a16="http://schemas.microsoft.com/office/drawing/2014/main" id="{17FEBC29-E7EE-4412-A1C7-6303C9504BE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6061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99953" y="662530"/>
            <a:ext cx="406400" cy="406400"/>
          </a:xfrm>
          <a:prstGeom prst="rect">
            <a:avLst/>
          </a:prstGeom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A6D9EECF-C946-4506-9831-234D9C3365D3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0L18-6</a:t>
            </a:r>
          </a:p>
        </p:txBody>
      </p:sp>
    </p:spTree>
    <p:extLst>
      <p:ext uri="{BB962C8B-B14F-4D97-AF65-F5344CB8AC3E}">
        <p14:creationId xmlns:p14="http://schemas.microsoft.com/office/powerpoint/2010/main" val="2555215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17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5C7E595E-CCA1-484E-A5BF-3FA4A62EAC1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0L18-5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F4FFE77-320E-4EC4-97BF-09C4AA3E99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7708" y="0"/>
            <a:ext cx="4016582" cy="574895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7266E57-34EE-4669-A1D6-0BF2DDC595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2782" y="5691444"/>
            <a:ext cx="4086435" cy="1166556"/>
          </a:xfrm>
          <a:prstGeom prst="rect">
            <a:avLst/>
          </a:prstGeom>
        </p:spPr>
      </p:pic>
      <p:pic>
        <p:nvPicPr>
          <p:cNvPr id="7" name="X_[18-10]_kaiwa">
            <a:hlinkClick r:id="" action="ppaction://media"/>
            <a:extLst>
              <a:ext uri="{FF2B5EF4-FFF2-40B4-BE49-F238E27FC236}">
                <a16:creationId xmlns:a16="http://schemas.microsoft.com/office/drawing/2014/main" id="{93439713-5975-4D35-BD0D-48E0F8C519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400709" y="129540"/>
            <a:ext cx="406400" cy="4064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9C405E7D-D0DC-4AA9-9E42-F54B1A15F1B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38" b="28376"/>
          <a:stretch/>
        </p:blipFill>
        <p:spPr>
          <a:xfrm>
            <a:off x="8217868" y="5143"/>
            <a:ext cx="1171330" cy="665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531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23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E0ACBD7-0C5D-4772-BB15-E6E2452847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819D5B-64AD-7FE9-78F7-FA36B2F745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455" y="1170493"/>
            <a:ext cx="9764768" cy="1487602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</p:spTree>
    <p:extLst>
      <p:ext uri="{BB962C8B-B14F-4D97-AF65-F5344CB8AC3E}">
        <p14:creationId xmlns:p14="http://schemas.microsoft.com/office/powerpoint/2010/main" val="17937849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AC9AA186-22A3-4E2F-B2AF-EE7B6B89BDE6}"/>
              </a:ext>
            </a:extLst>
          </p:cNvPr>
          <p:cNvGrpSpPr/>
          <p:nvPr/>
        </p:nvGrpSpPr>
        <p:grpSpPr>
          <a:xfrm>
            <a:off x="2462747" y="348555"/>
            <a:ext cx="8714306" cy="3499246"/>
            <a:chOff x="2462747" y="348555"/>
            <a:chExt cx="8714306" cy="3499246"/>
          </a:xfrm>
        </p:grpSpPr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817E3179-3F96-4184-9A19-A193A78501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2747" y="348555"/>
              <a:ext cx="8714306" cy="3499246"/>
            </a:xfrm>
            <a:prstGeom prst="rect">
              <a:avLst/>
            </a:prstGeom>
          </p:spPr>
        </p:pic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75B3DD09-958C-4837-9BFB-89005BA454BB}"/>
                </a:ext>
              </a:extLst>
            </p:cNvPr>
            <p:cNvSpPr/>
            <p:nvPr/>
          </p:nvSpPr>
          <p:spPr>
            <a:xfrm>
              <a:off x="9334500" y="495300"/>
              <a:ext cx="1021080" cy="4343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1E0ACBD7-0C5D-4772-BB15-E6E2452847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0L18-6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EB9A866F-4438-46B1-B37E-CC0A0EB38C3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521080" cy="1263715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3B9B891-0E39-4ED0-BC7B-423F66BB5FDC}"/>
              </a:ext>
            </a:extLst>
          </p:cNvPr>
          <p:cNvSpPr txBox="1"/>
          <p:nvPr/>
        </p:nvSpPr>
        <p:spPr>
          <a:xfrm>
            <a:off x="5211510" y="1327933"/>
            <a:ext cx="1097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あと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CB52178-C7B2-4AF8-812B-A41662D5A27A}"/>
              </a:ext>
            </a:extLst>
          </p:cNvPr>
          <p:cNvSpPr txBox="1"/>
          <p:nvPr/>
        </p:nvSpPr>
        <p:spPr>
          <a:xfrm>
            <a:off x="8631973" y="1912708"/>
            <a:ext cx="1097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あと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784ADD4-9895-4329-9C17-7590CE8DE23D}"/>
              </a:ext>
            </a:extLst>
          </p:cNvPr>
          <p:cNvSpPr txBox="1"/>
          <p:nvPr/>
        </p:nvSpPr>
        <p:spPr>
          <a:xfrm>
            <a:off x="6377370" y="3065293"/>
            <a:ext cx="1097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あと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98BA0C0-C4D2-0788-17DB-4BC5648455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21080" y="368178"/>
            <a:ext cx="6843241" cy="855405"/>
          </a:xfrm>
          <a:prstGeom prst="rect">
            <a:avLst/>
          </a:prstGeom>
        </p:spPr>
      </p:pic>
      <p:pic>
        <p:nvPicPr>
          <p:cNvPr id="15" name="X_[18-11]_katachi">
            <a:hlinkClick r:id="" action="ppaction://media"/>
            <a:extLst>
              <a:ext uri="{FF2B5EF4-FFF2-40B4-BE49-F238E27FC236}">
                <a16:creationId xmlns:a16="http://schemas.microsoft.com/office/drawing/2014/main" id="{0FD9C515-B0C9-446C-9B63-A2756D2DD3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92121" y="501650"/>
            <a:ext cx="406400" cy="406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C88F28-9C9B-E36A-BA31-5DD296C2E3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80302" y="4080116"/>
            <a:ext cx="8953504" cy="114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047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34402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12" grpId="0"/>
      <p:bldP spid="13" grpId="0"/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4C8D96-0D16-FFB7-5108-14190914A1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3797" y="6412"/>
            <a:ext cx="9480962" cy="34225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3ABF16A-F098-AC50-4C5E-632E38116B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9750" y="3390255"/>
            <a:ext cx="7356595" cy="3422588"/>
          </a:xfrm>
          <a:prstGeom prst="rect">
            <a:avLst/>
          </a:prstGeom>
        </p:spPr>
      </p:pic>
      <p:pic>
        <p:nvPicPr>
          <p:cNvPr id="2" name="図 3">
            <a:extLst>
              <a:ext uri="{FF2B5EF4-FFF2-40B4-BE49-F238E27FC236}">
                <a16:creationId xmlns:a16="http://schemas.microsoft.com/office/drawing/2014/main" id="{C15872D6-CDCB-188C-CD05-37FF96B0F99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7E5EC"/>
              </a:clrFrom>
              <a:clrTo>
                <a:srgbClr val="E7E5E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823797" cy="97618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78A38FF-0EE5-4C69-AA87-451CD7979F2F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0L18-18</a:t>
            </a:r>
          </a:p>
        </p:txBody>
      </p:sp>
    </p:spTree>
    <p:extLst>
      <p:ext uri="{BB962C8B-B14F-4D97-AF65-F5344CB8AC3E}">
        <p14:creationId xmlns:p14="http://schemas.microsoft.com/office/powerpoint/2010/main" val="34306486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E0ACBD7-0C5D-4772-BB15-E6E2452847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0L18-6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EB9A866F-4438-46B1-B37E-CC0A0EB38C3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772"/>
            <a:ext cx="2521080" cy="1263715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DEDF5D90-A385-4086-932C-3814910C787C}"/>
              </a:ext>
            </a:extLst>
          </p:cNvPr>
          <p:cNvGrpSpPr/>
          <p:nvPr/>
        </p:nvGrpSpPr>
        <p:grpSpPr>
          <a:xfrm>
            <a:off x="2698182" y="406365"/>
            <a:ext cx="6795636" cy="955109"/>
            <a:chOff x="2698182" y="406365"/>
            <a:chExt cx="6795636" cy="955109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3CB69540-876E-43FD-BB24-6C92814CD3C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8182" y="406365"/>
              <a:ext cx="6795636" cy="955109"/>
            </a:xfrm>
            <a:prstGeom prst="rect">
              <a:avLst/>
            </a:prstGeom>
          </p:spPr>
        </p:pic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45391C09-542E-4BE2-8E4F-959DB13FAC9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43974" y="494023"/>
              <a:ext cx="1081893" cy="490233"/>
            </a:xfrm>
            <a:prstGeom prst="rect">
              <a:avLst/>
            </a:prstGeom>
          </p:spPr>
        </p:pic>
      </p:grpSp>
      <p:pic>
        <p:nvPicPr>
          <p:cNvPr id="15" name="図 14">
            <a:extLst>
              <a:ext uri="{FF2B5EF4-FFF2-40B4-BE49-F238E27FC236}">
                <a16:creationId xmlns:a16="http://schemas.microsoft.com/office/drawing/2014/main" id="{A6E72E32-0982-45B7-A4D2-001CAE17CB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8182" y="1449132"/>
            <a:ext cx="8519903" cy="1419985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58E80F8-3B76-4AC3-B57C-B31EFA5DDE90}"/>
              </a:ext>
            </a:extLst>
          </p:cNvPr>
          <p:cNvSpPr txBox="1"/>
          <p:nvPr/>
        </p:nvSpPr>
        <p:spPr>
          <a:xfrm>
            <a:off x="3801810" y="1577430"/>
            <a:ext cx="6558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へ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48CB55E-C73A-4CCE-B81E-BCB18157A93B}"/>
              </a:ext>
            </a:extLst>
          </p:cNvPr>
          <p:cNvSpPr txBox="1"/>
          <p:nvPr/>
        </p:nvSpPr>
        <p:spPr>
          <a:xfrm>
            <a:off x="5150550" y="2159124"/>
            <a:ext cx="564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に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6" name="X_[18-12]_katachi">
            <a:hlinkClick r:id="" action="ppaction://media"/>
            <a:extLst>
              <a:ext uri="{FF2B5EF4-FFF2-40B4-BE49-F238E27FC236}">
                <a16:creationId xmlns:a16="http://schemas.microsoft.com/office/drawing/2014/main" id="{AF4712A4-FA63-46EE-8857-703E304362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398000" y="543560"/>
            <a:ext cx="406400" cy="406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9D480F-7283-D3D0-C4A8-8337B56B8DB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72182" y="961913"/>
            <a:ext cx="4525006" cy="3620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38329E0-3D22-97AB-30BF-C587D3C2885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70730" y="3254214"/>
            <a:ext cx="7996014" cy="1381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619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313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11" grpId="0"/>
      <p:bldP spid="1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292215-56AC-A8B8-FFF5-2117ED5924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7592" y="0"/>
            <a:ext cx="9231013" cy="293410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B7D7EB7-54F8-26C5-9ACC-CA5AFD323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8559" y="2939425"/>
            <a:ext cx="4210638" cy="128605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5AA3C4B-6AC4-A451-AB11-FBD7042C44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7772" y="4219207"/>
            <a:ext cx="4039164" cy="2638793"/>
          </a:xfrm>
          <a:prstGeom prst="rect">
            <a:avLst/>
          </a:prstGeom>
        </p:spPr>
      </p:pic>
      <p:pic>
        <p:nvPicPr>
          <p:cNvPr id="2" name="図 3">
            <a:extLst>
              <a:ext uri="{FF2B5EF4-FFF2-40B4-BE49-F238E27FC236}">
                <a16:creationId xmlns:a16="http://schemas.microsoft.com/office/drawing/2014/main" id="{3905EFE9-8639-94E7-5D47-4C47F1D82B4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7E5EC"/>
              </a:clrFrom>
              <a:clrTo>
                <a:srgbClr val="E7E5E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630253" cy="8725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78A38FF-0EE5-4C69-AA87-451CD7979F2F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0L18-18</a:t>
            </a:r>
          </a:p>
        </p:txBody>
      </p:sp>
    </p:spTree>
    <p:extLst>
      <p:ext uri="{BB962C8B-B14F-4D97-AF65-F5344CB8AC3E}">
        <p14:creationId xmlns:p14="http://schemas.microsoft.com/office/powerpoint/2010/main" val="5606008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78A38FF-0EE5-4C69-AA87-451CD7979F2F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0L18-19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D513B7-6943-3AEE-5C9B-367A3BF100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3222" y="0"/>
            <a:ext cx="7480871" cy="6798652"/>
          </a:xfrm>
          <a:prstGeom prst="rect">
            <a:avLst/>
          </a:prstGeom>
        </p:spPr>
      </p:pic>
      <p:pic>
        <p:nvPicPr>
          <p:cNvPr id="2" name="図 3">
            <a:extLst>
              <a:ext uri="{FF2B5EF4-FFF2-40B4-BE49-F238E27FC236}">
                <a16:creationId xmlns:a16="http://schemas.microsoft.com/office/drawing/2014/main" id="{6F21C44D-294F-25A4-6DB2-F811F4859FC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7E5EC"/>
              </a:clrFrom>
              <a:clrTo>
                <a:srgbClr val="E7E5E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823797" cy="97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4237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E0ACBD7-0C5D-4772-BB15-E6E2452847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0L18-6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0B75FE0B-FD71-45F0-914B-394FC85CD5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749" y="1715870"/>
            <a:ext cx="6646502" cy="41154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47CD527-A839-A7FD-4A9A-B24E6262FA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255" y="431381"/>
            <a:ext cx="7224168" cy="857718"/>
          </a:xfrm>
          <a:prstGeom prst="rect">
            <a:avLst/>
          </a:prstGeom>
        </p:spPr>
      </p:pic>
      <p:pic>
        <p:nvPicPr>
          <p:cNvPr id="15" name="X_[18-10]_kaiwa">
            <a:hlinkClick r:id="" action="ppaction://media"/>
            <a:extLst>
              <a:ext uri="{FF2B5EF4-FFF2-40B4-BE49-F238E27FC236}">
                <a16:creationId xmlns:a16="http://schemas.microsoft.com/office/drawing/2014/main" id="{F1AF6B0A-FD36-4DA9-B498-7CAE733EEB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500869" y="52454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071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23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A5FAE54-33F4-08EB-843E-CB284E2F31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237" y="1164067"/>
            <a:ext cx="3965770" cy="734802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000E5AA4-F4D8-4A38-956F-D0D962F2805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0L18-7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0690189-AD6B-40D6-8469-F01E8DE134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572" y="2291459"/>
            <a:ext cx="9559534" cy="374436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BDCD9F0-9C68-9EDF-4EBB-3B53F3D1B3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1237" y="97747"/>
            <a:ext cx="4413990" cy="836775"/>
          </a:xfrm>
          <a:prstGeom prst="rect">
            <a:avLst/>
          </a:prstGeom>
        </p:spPr>
      </p:pic>
      <p:pic>
        <p:nvPicPr>
          <p:cNvPr id="12" name="X_[18-13]_hanasu">
            <a:hlinkClick r:id="" action="ppaction://media"/>
            <a:extLst>
              <a:ext uri="{FF2B5EF4-FFF2-40B4-BE49-F238E27FC236}">
                <a16:creationId xmlns:a16="http://schemas.microsoft.com/office/drawing/2014/main" id="{D18B1A10-D9B0-4168-89CA-E2E4634E42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177007" y="121433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01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1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000E5AA4-F4D8-4A38-956F-D0D962F2805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0L18-7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0690189-AD6B-40D6-8469-F01E8DE134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424" y="2291459"/>
            <a:ext cx="9559534" cy="374436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EC4748D-517C-AC86-152E-8F1528EB73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237" y="97747"/>
            <a:ext cx="4413990" cy="836775"/>
          </a:xfrm>
          <a:prstGeom prst="rect">
            <a:avLst/>
          </a:prstGeom>
        </p:spPr>
      </p:pic>
      <p:pic>
        <p:nvPicPr>
          <p:cNvPr id="8" name="X_[18-13]_hanasu">
            <a:hlinkClick r:id="" action="ppaction://media"/>
            <a:extLst>
              <a:ext uri="{FF2B5EF4-FFF2-40B4-BE49-F238E27FC236}">
                <a16:creationId xmlns:a16="http://schemas.microsoft.com/office/drawing/2014/main" id="{14717322-C743-488F-827C-867342A9320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38988" y="1160898"/>
            <a:ext cx="406400" cy="406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ED23071-334E-F7E0-04EE-C2A567C46C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756" y="1167705"/>
            <a:ext cx="4423637" cy="697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677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1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000E5AA4-F4D8-4A38-956F-D0D962F2805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0L18-7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0690189-AD6B-40D6-8469-F01E8DE134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424" y="2291459"/>
            <a:ext cx="9559534" cy="3744364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55F5FBF8-6315-46B8-8C85-FBEA3A04B483}"/>
              </a:ext>
            </a:extLst>
          </p:cNvPr>
          <p:cNvSpPr/>
          <p:nvPr/>
        </p:nvSpPr>
        <p:spPr>
          <a:xfrm>
            <a:off x="7287823" y="3608320"/>
            <a:ext cx="3931372" cy="112246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723C3933-61A0-4FBE-ABA8-F6280B93E8D2}"/>
              </a:ext>
            </a:extLst>
          </p:cNvPr>
          <p:cNvSpPr/>
          <p:nvPr/>
        </p:nvSpPr>
        <p:spPr>
          <a:xfrm>
            <a:off x="2873698" y="2430187"/>
            <a:ext cx="3143821" cy="5320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AEFD8390-1F29-49F6-A3E4-7E5D5DF0EA86}"/>
              </a:ext>
            </a:extLst>
          </p:cNvPr>
          <p:cNvSpPr/>
          <p:nvPr/>
        </p:nvSpPr>
        <p:spPr>
          <a:xfrm>
            <a:off x="2865130" y="5314836"/>
            <a:ext cx="3230870" cy="5320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959C000-706F-D574-EB47-DEDE44DD3D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237" y="97747"/>
            <a:ext cx="4413990" cy="836775"/>
          </a:xfrm>
          <a:prstGeom prst="rect">
            <a:avLst/>
          </a:prstGeom>
        </p:spPr>
      </p:pic>
      <p:pic>
        <p:nvPicPr>
          <p:cNvPr id="8" name="X_[18-13]_hanasu">
            <a:hlinkClick r:id="" action="ppaction://media"/>
            <a:extLst>
              <a:ext uri="{FF2B5EF4-FFF2-40B4-BE49-F238E27FC236}">
                <a16:creationId xmlns:a16="http://schemas.microsoft.com/office/drawing/2014/main" id="{14717322-C743-488F-827C-867342A9320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3362" y="1160898"/>
            <a:ext cx="406400" cy="406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69CB84-DFED-3964-7117-707572E66C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756" y="1167705"/>
            <a:ext cx="4423637" cy="697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639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1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000E5AA4-F4D8-4A38-956F-D0D962F2805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0L18-7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DA4D306B-B522-4CDE-B603-87B7F9D689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42" y="5294599"/>
            <a:ext cx="5791498" cy="1206562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4CE59B03-521C-4F9E-A01F-D3191C0DC4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6662" y="5309839"/>
            <a:ext cx="5804198" cy="1193861"/>
          </a:xfrm>
          <a:prstGeom prst="rect">
            <a:avLst/>
          </a:prstGeom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A34A5542-2250-4E9B-BC2A-BFACBE915BEE}"/>
              </a:ext>
            </a:extLst>
          </p:cNvPr>
          <p:cNvGrpSpPr/>
          <p:nvPr/>
        </p:nvGrpSpPr>
        <p:grpSpPr>
          <a:xfrm>
            <a:off x="2367792" y="1236778"/>
            <a:ext cx="9559534" cy="3744364"/>
            <a:chOff x="2367792" y="1236778"/>
            <a:chExt cx="9559534" cy="3744364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10690189-AD6B-40D6-8469-F01E8DE134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7792" y="1236778"/>
              <a:ext cx="9559534" cy="3744364"/>
            </a:xfrm>
            <a:prstGeom prst="rect">
              <a:avLst/>
            </a:prstGeom>
          </p:spPr>
        </p:pic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24F54A8A-5FB4-46E9-8E6A-59185428324F}"/>
                </a:ext>
              </a:extLst>
            </p:cNvPr>
            <p:cNvSpPr/>
            <p:nvPr/>
          </p:nvSpPr>
          <p:spPr>
            <a:xfrm>
              <a:off x="9250680" y="2606040"/>
              <a:ext cx="899160" cy="4419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FC90D202-E365-455C-A523-C3757656CBC4}"/>
                </a:ext>
              </a:extLst>
            </p:cNvPr>
            <p:cNvSpPr/>
            <p:nvPr/>
          </p:nvSpPr>
          <p:spPr>
            <a:xfrm>
              <a:off x="8229600" y="3200400"/>
              <a:ext cx="1402079" cy="4419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0A7C498D-411E-88BC-CBB6-5EDC575EED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237" y="97748"/>
            <a:ext cx="3956726" cy="75009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0372C08-744E-CEEC-93DB-13EB53643A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860" y="2229435"/>
            <a:ext cx="4153480" cy="67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6188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000E5AA4-F4D8-4A38-956F-D0D962F2805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0L18-7</a:t>
            </a:r>
          </a:p>
        </p:txBody>
      </p:sp>
      <p:pic>
        <p:nvPicPr>
          <p:cNvPr id="10" name="Picture 2" descr="世間話をする男性のイラスト">
            <a:extLst>
              <a:ext uri="{FF2B5EF4-FFF2-40B4-BE49-F238E27FC236}">
                <a16:creationId xmlns:a16="http://schemas.microsoft.com/office/drawing/2014/main" id="{594FCEBE-B543-4F6E-9705-30F93F5D23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4897" y="2493067"/>
            <a:ext cx="4698690" cy="4252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59DB690-8EC8-7169-0108-9CD25B5399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016" y="632354"/>
            <a:ext cx="11254497" cy="1302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6869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D584BD6-B392-B7C2-D29C-325EE91C5E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3190" y="1314153"/>
            <a:ext cx="10262965" cy="53723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E444688-EAA6-1367-F1A8-CC6577A4E1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1017" y="47625"/>
            <a:ext cx="10262965" cy="11230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A759FC-001E-19E4-DDDF-644A323C09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3190" y="2886075"/>
            <a:ext cx="10262965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9646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241ED7-6D3D-FA2E-B1A4-BBB7371667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29" y="-785"/>
            <a:ext cx="12153671" cy="2099034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C8AA4DB9-A95E-46D0-B0F7-876FAE1673C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0L18-8</a:t>
            </a:r>
          </a:p>
        </p:txBody>
      </p:sp>
    </p:spTree>
    <p:extLst>
      <p:ext uri="{BB962C8B-B14F-4D97-AF65-F5344CB8AC3E}">
        <p14:creationId xmlns:p14="http://schemas.microsoft.com/office/powerpoint/2010/main" val="30301150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6CDB8AE-938F-4DDB-8F4F-FC8907CDEE16}"/>
              </a:ext>
            </a:extLst>
          </p:cNvPr>
          <p:cNvSpPr txBox="1"/>
          <p:nvPr/>
        </p:nvSpPr>
        <p:spPr>
          <a:xfrm>
            <a:off x="228605" y="2896153"/>
            <a:ext cx="3687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YOKOHAMA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D0E56453-EA2E-4547-956A-DCCE867B9C7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2600" y="0"/>
            <a:ext cx="6556617" cy="6858000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5BCC2724-6874-47D1-91A9-21EF9B18C661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F72F4EA-72F6-7F83-5E0E-7196ABF51B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67" y="137754"/>
            <a:ext cx="5189030" cy="2520386"/>
          </a:xfrm>
          <a:prstGeom prst="rect">
            <a:avLst/>
          </a:prstGeom>
        </p:spPr>
      </p:pic>
      <p:sp>
        <p:nvSpPr>
          <p:cNvPr id="3" name="テキスト ボックス 4">
            <a:extLst>
              <a:ext uri="{FF2B5EF4-FFF2-40B4-BE49-F238E27FC236}">
                <a16:creationId xmlns:a16="http://schemas.microsoft.com/office/drawing/2014/main" id="{CDE785ED-9888-A48F-75BC-06D3D7A20156}"/>
              </a:ext>
            </a:extLst>
          </p:cNvPr>
          <p:cNvSpPr txBox="1"/>
          <p:nvPr/>
        </p:nvSpPr>
        <p:spPr>
          <a:xfrm>
            <a:off x="227654" y="3500182"/>
            <a:ext cx="5288279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の</a:t>
            </a:r>
            <a:endParaRPr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2. </a:t>
            </a:r>
            <a:r>
              <a:rPr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ふねに乗りました。</a:t>
            </a:r>
            <a:endParaRPr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 おもしろかったです。</a:t>
            </a:r>
            <a:r>
              <a:rPr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た</a:t>
            </a:r>
            <a:endParaRPr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 </a:t>
            </a:r>
            <a:r>
              <a:rPr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China Town</a:t>
            </a:r>
            <a:r>
              <a:rPr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でごはんを食べました。</a:t>
            </a:r>
            <a:endParaRPr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 おいしかったです。</a:t>
            </a:r>
            <a:endParaRPr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テキスト ボックス 4">
            <a:extLst>
              <a:ext uri="{FF2B5EF4-FFF2-40B4-BE49-F238E27FC236}">
                <a16:creationId xmlns:a16="http://schemas.microsoft.com/office/drawing/2014/main" id="{7F03B33D-D664-42A9-53FC-C0CE9AD77388}"/>
              </a:ext>
            </a:extLst>
          </p:cNvPr>
          <p:cNvSpPr txBox="1"/>
          <p:nvPr/>
        </p:nvSpPr>
        <p:spPr>
          <a:xfrm>
            <a:off x="227653" y="5427650"/>
            <a:ext cx="52882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3. Landmark Tower</a:t>
            </a:r>
            <a:r>
              <a:rPr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にのぼりたいです。</a:t>
            </a:r>
            <a:endParaRPr kumimoji="1" lang="ja-JP" altLang="en-US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32F3305-A9F7-4DA5-A205-1122816F2ABA}"/>
              </a:ext>
            </a:extLst>
          </p:cNvPr>
          <p:cNvSpPr/>
          <p:nvPr/>
        </p:nvSpPr>
        <p:spPr>
          <a:xfrm>
            <a:off x="5619750" y="137754"/>
            <a:ext cx="476250" cy="1860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38B957-B261-466C-873D-29BD7EC38B89}"/>
              </a:ext>
            </a:extLst>
          </p:cNvPr>
          <p:cNvSpPr txBox="1"/>
          <p:nvPr/>
        </p:nvSpPr>
        <p:spPr>
          <a:xfrm>
            <a:off x="5557953" y="76913"/>
            <a:ext cx="5998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y-MM" sz="1400" dirty="0"/>
              <a:t>ဥပမာ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804265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5BCC2724-6874-47D1-91A9-21EF9B18C661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0L18-9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6F3E1DFB-0348-4654-8385-19EB84BAE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4885" y="1233661"/>
            <a:ext cx="5442230" cy="559463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D40CC61-A816-FE4D-008D-8AADD77FE8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010" y="119080"/>
            <a:ext cx="10097932" cy="1194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7355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14929CA-1B47-45A5-BD83-32D63DBF27BD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0L18-9</a:t>
            </a:r>
          </a:p>
        </p:txBody>
      </p:sp>
      <p:pic>
        <p:nvPicPr>
          <p:cNvPr id="1026" name="Picture 2" descr="SNSのイラスト（ウェブサイト）">
            <a:extLst>
              <a:ext uri="{FF2B5EF4-FFF2-40B4-BE49-F238E27FC236}">
                <a16:creationId xmlns:a16="http://schemas.microsoft.com/office/drawing/2014/main" id="{BFB153C3-92DA-4BAC-81B3-2A92F132E5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743" y="1438275"/>
            <a:ext cx="417195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NSが表示されたスマートフォンのイラスト（写真型）">
            <a:extLst>
              <a:ext uri="{FF2B5EF4-FFF2-40B4-BE49-F238E27FC236}">
                <a16:creationId xmlns:a16="http://schemas.microsoft.com/office/drawing/2014/main" id="{35987E5E-28EC-4093-ABB4-5EA54AB9A6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308" y="1430655"/>
            <a:ext cx="2943225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F0FF7E8-C1B1-5C40-F85C-6BD4FA01A7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7143" y="252658"/>
            <a:ext cx="7499494" cy="1023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4501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D584BD6-B392-B7C2-D29C-325EE91C5E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3190" y="1314153"/>
            <a:ext cx="10262965" cy="53723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E444688-EAA6-1367-F1A8-CC6577A4E1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1017" y="47625"/>
            <a:ext cx="10262965" cy="11230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A759FC-001E-19E4-DDDF-644A323C09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3190" y="3781425"/>
            <a:ext cx="10262965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7041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EE5A40-6134-7189-F0E8-5CE5BD593A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1412"/>
            <a:ext cx="12188347" cy="2100544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CF082FC7-6A5C-40B5-B500-AD392A8A3E9D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0L18-10</a:t>
            </a:r>
          </a:p>
        </p:txBody>
      </p:sp>
    </p:spTree>
    <p:extLst>
      <p:ext uri="{BB962C8B-B14F-4D97-AF65-F5344CB8AC3E}">
        <p14:creationId xmlns:p14="http://schemas.microsoft.com/office/powerpoint/2010/main" val="13454931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000E5AA4-F4D8-4A38-956F-D0D962F2805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0L18-10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C647ABEE-BEFA-4BAA-8C44-853E3C0195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0404" y="2019666"/>
            <a:ext cx="9851212" cy="482148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E136814E-8FF5-4A41-A463-218E1AB0F9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614" y="1627008"/>
            <a:ext cx="6508610" cy="3926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985BF5A-E65C-762C-D72F-22143257C2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3807" y="135152"/>
            <a:ext cx="3019846" cy="6477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6147167-E5EC-3C3A-E5C3-0C05FBF399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440" y="847406"/>
            <a:ext cx="9202434" cy="666843"/>
          </a:xfrm>
          <a:prstGeom prst="rect">
            <a:avLst/>
          </a:prstGeom>
        </p:spPr>
      </p:pic>
      <p:pic>
        <p:nvPicPr>
          <p:cNvPr id="12" name="X_[18-14]_kaiwa">
            <a:hlinkClick r:id="" action="ppaction://media"/>
            <a:extLst>
              <a:ext uri="{FF2B5EF4-FFF2-40B4-BE49-F238E27FC236}">
                <a16:creationId xmlns:a16="http://schemas.microsoft.com/office/drawing/2014/main" id="{78F48817-A703-4535-B892-F95184ABEF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129224" y="1648015"/>
            <a:ext cx="406400" cy="406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6C84C14-0FA8-1192-2F43-DDE1FDC9358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0384" y="2019667"/>
            <a:ext cx="4632974" cy="276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077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58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4E1454C-F4FB-99F0-FF58-6B0DE37CA7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6997" y="99429"/>
            <a:ext cx="8928358" cy="6620348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47A14323-6275-47B8-BBDB-3577A5554956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0L18-10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FEDAF09-75A5-4754-9C3C-5E7B8662FCF9}"/>
              </a:ext>
            </a:extLst>
          </p:cNvPr>
          <p:cNvSpPr txBox="1"/>
          <p:nvPr/>
        </p:nvSpPr>
        <p:spPr>
          <a:xfrm>
            <a:off x="3406140" y="1760220"/>
            <a:ext cx="3025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おんせん／べっぷおんせん</a:t>
            </a:r>
            <a:endParaRPr kumimoji="1" lang="ja-JP" altLang="en-US" sz="1400" b="1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1" name="X_[18-14]_kaiwa">
            <a:hlinkClick r:id="" action="ppaction://media"/>
            <a:extLst>
              <a:ext uri="{FF2B5EF4-FFF2-40B4-BE49-F238E27FC236}">
                <a16:creationId xmlns:a16="http://schemas.microsoft.com/office/drawing/2014/main" id="{0C5F319A-6753-48BA-AA44-D16C7687CA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664700" y="269240"/>
            <a:ext cx="406400" cy="406400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C8D162C-9C0E-481F-88F1-C24F02FD8843}"/>
              </a:ext>
            </a:extLst>
          </p:cNvPr>
          <p:cNvSpPr txBox="1"/>
          <p:nvPr/>
        </p:nvSpPr>
        <p:spPr>
          <a:xfrm>
            <a:off x="6339840" y="3372831"/>
            <a:ext cx="18211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はいり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21F7F9F-B63A-4F90-9B79-965F314EF27D}"/>
              </a:ext>
            </a:extLst>
          </p:cNvPr>
          <p:cNvSpPr txBox="1"/>
          <p:nvPr/>
        </p:nvSpPr>
        <p:spPr>
          <a:xfrm>
            <a:off x="3406140" y="4015740"/>
            <a:ext cx="3025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てんぷら／とりのてんぷら</a:t>
            </a:r>
            <a:endParaRPr kumimoji="1" lang="ja-JP" altLang="en-US" sz="1400" b="1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DC5DA05-A129-40D4-9FE7-00191ED0F80E}"/>
              </a:ext>
            </a:extLst>
          </p:cNvPr>
          <p:cNvSpPr txBox="1"/>
          <p:nvPr/>
        </p:nvSpPr>
        <p:spPr>
          <a:xfrm>
            <a:off x="4804410" y="5571201"/>
            <a:ext cx="25831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おんせんにいき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4144549-8C37-4721-A844-8733623FB36F}"/>
              </a:ext>
            </a:extLst>
          </p:cNvPr>
          <p:cNvSpPr txBox="1"/>
          <p:nvPr/>
        </p:nvSpPr>
        <p:spPr>
          <a:xfrm>
            <a:off x="3722371" y="6195342"/>
            <a:ext cx="1036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ゆき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B24734B-A68F-4F92-8CB4-7514AA84A7F4}"/>
              </a:ext>
            </a:extLst>
          </p:cNvPr>
          <p:cNvSpPr txBox="1"/>
          <p:nvPr/>
        </p:nvSpPr>
        <p:spPr>
          <a:xfrm>
            <a:off x="7459980" y="6228651"/>
            <a:ext cx="18211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はいり</a:t>
            </a:r>
          </a:p>
        </p:txBody>
      </p:sp>
    </p:spTree>
    <p:extLst>
      <p:ext uri="{BB962C8B-B14F-4D97-AF65-F5344CB8AC3E}">
        <p14:creationId xmlns:p14="http://schemas.microsoft.com/office/powerpoint/2010/main" val="1601282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4558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2" grpId="0"/>
      <p:bldP spid="6" grpId="0"/>
      <p:bldP spid="5" grpId="0"/>
      <p:bldP spid="10" grpId="0"/>
      <p:bldP spid="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70760E36-AE03-4106-9714-EA7797785ED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258"/>
          <a:stretch/>
        </p:blipFill>
        <p:spPr>
          <a:xfrm>
            <a:off x="6593143" y="0"/>
            <a:ext cx="4547297" cy="6858000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47A14323-6275-47B8-BBDB-3577A5554956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0L18-11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A9A4764-B7B2-49E8-AA3C-A11EBA5CB62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459" b="76446"/>
          <a:stretch/>
        </p:blipFill>
        <p:spPr>
          <a:xfrm>
            <a:off x="0" y="0"/>
            <a:ext cx="4975860" cy="459165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258C139-69E2-4DB4-BBD8-E094F67FAB1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47" t="13222" r="1084"/>
          <a:stretch/>
        </p:blipFill>
        <p:spPr>
          <a:xfrm>
            <a:off x="4660434" y="1447800"/>
            <a:ext cx="1932709" cy="5410200"/>
          </a:xfrm>
          <a:prstGeom prst="rect">
            <a:avLst/>
          </a:prstGeom>
        </p:spPr>
      </p:pic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3FECA357-3426-4F51-84B4-EB42FC19887B}"/>
              </a:ext>
            </a:extLst>
          </p:cNvPr>
          <p:cNvCxnSpPr/>
          <p:nvPr/>
        </p:nvCxnSpPr>
        <p:spPr>
          <a:xfrm>
            <a:off x="7368540" y="2263140"/>
            <a:ext cx="196596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26161874-686B-4A59-99A1-45288B50D39E}"/>
              </a:ext>
            </a:extLst>
          </p:cNvPr>
          <p:cNvCxnSpPr/>
          <p:nvPr/>
        </p:nvCxnSpPr>
        <p:spPr>
          <a:xfrm>
            <a:off x="8199120" y="3169920"/>
            <a:ext cx="196596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FF41BA4E-3D52-44B8-B272-6A736E1C41E5}"/>
              </a:ext>
            </a:extLst>
          </p:cNvPr>
          <p:cNvCxnSpPr/>
          <p:nvPr/>
        </p:nvCxnSpPr>
        <p:spPr>
          <a:xfrm>
            <a:off x="8636420" y="4518660"/>
            <a:ext cx="162476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21072C16-FED7-4A56-B048-2581D0120CDA}"/>
              </a:ext>
            </a:extLst>
          </p:cNvPr>
          <p:cNvCxnSpPr/>
          <p:nvPr/>
        </p:nvCxnSpPr>
        <p:spPr>
          <a:xfrm>
            <a:off x="8077200" y="4968240"/>
            <a:ext cx="196596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62D549E-DC28-4DC6-9936-AB28D9749DF4}"/>
              </a:ext>
            </a:extLst>
          </p:cNvPr>
          <p:cNvSpPr txBox="1"/>
          <p:nvPr/>
        </p:nvSpPr>
        <p:spPr>
          <a:xfrm>
            <a:off x="9182100" y="1901013"/>
            <a:ext cx="963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（＋）</a:t>
            </a:r>
            <a:endParaRPr kumimoji="1" lang="ja-JP" altLang="en-US" b="1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C5048F3-9F94-438E-A278-BF91E82B5E58}"/>
              </a:ext>
            </a:extLst>
          </p:cNvPr>
          <p:cNvSpPr txBox="1"/>
          <p:nvPr/>
        </p:nvSpPr>
        <p:spPr>
          <a:xfrm>
            <a:off x="10012680" y="2845892"/>
            <a:ext cx="963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（＋）</a:t>
            </a:r>
            <a:endParaRPr kumimoji="1" lang="ja-JP" altLang="en-US" b="1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06C72C4-0400-49B5-BC42-8955CB0B70AF}"/>
              </a:ext>
            </a:extLst>
          </p:cNvPr>
          <p:cNvSpPr txBox="1"/>
          <p:nvPr/>
        </p:nvSpPr>
        <p:spPr>
          <a:xfrm>
            <a:off x="10135450" y="4162130"/>
            <a:ext cx="963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（＋）</a:t>
            </a:r>
            <a:endParaRPr kumimoji="1" lang="ja-JP" altLang="en-US" b="1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7625A84-8272-4911-AD19-3A5EB42A5DFB}"/>
              </a:ext>
            </a:extLst>
          </p:cNvPr>
          <p:cNvSpPr txBox="1"/>
          <p:nvPr/>
        </p:nvSpPr>
        <p:spPr>
          <a:xfrm>
            <a:off x="10043160" y="4615520"/>
            <a:ext cx="963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（ー）</a:t>
            </a:r>
            <a:endParaRPr kumimoji="1" lang="ja-JP" altLang="en-US" b="1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9" name="X_[18-14]_kaiwa">
            <a:hlinkClick r:id="" action="ppaction://media"/>
            <a:extLst>
              <a:ext uri="{FF2B5EF4-FFF2-40B4-BE49-F238E27FC236}">
                <a16:creationId xmlns:a16="http://schemas.microsoft.com/office/drawing/2014/main" id="{D83D5320-5809-4324-BC29-D4C17E2ABF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970780" y="124460"/>
            <a:ext cx="406400" cy="4064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895689E-3159-BC0F-1E41-8D8025AB19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" y="527725"/>
            <a:ext cx="6593142" cy="98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861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4558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5" grpId="0"/>
      <p:bldP spid="16" grpId="0"/>
      <p:bldP spid="17" grpId="0"/>
      <p:bldP spid="1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4803DADA-48FB-49E8-BD09-4FC5FE7262BC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0L18-11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810CD2-682C-0FE3-1006-8EF824292E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3532" y="1092753"/>
            <a:ext cx="7609687" cy="1759740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</p:spTree>
    <p:extLst>
      <p:ext uri="{BB962C8B-B14F-4D97-AF65-F5344CB8AC3E}">
        <p14:creationId xmlns:p14="http://schemas.microsoft.com/office/powerpoint/2010/main" val="8123586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FE56B007-D862-42BE-86FA-0666F71BC66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70"/>
          <a:stretch/>
        </p:blipFill>
        <p:spPr>
          <a:xfrm>
            <a:off x="2521080" y="416185"/>
            <a:ext cx="8041499" cy="3541508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023B79FD-3D21-4F48-920D-0FCE34008A1A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0L18-12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B24A353A-455F-4617-B852-30291FF8B4F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521080" cy="1263715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94B4876-E37A-4B0C-8E24-E8C4A2210E17}"/>
              </a:ext>
            </a:extLst>
          </p:cNvPr>
          <p:cNvSpPr txBox="1"/>
          <p:nvPr/>
        </p:nvSpPr>
        <p:spPr>
          <a:xfrm>
            <a:off x="6096000" y="1552192"/>
            <a:ext cx="14851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それに</a:t>
            </a:r>
            <a:endParaRPr kumimoji="1" lang="ja-JP" altLang="en-US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8F6CCED-6D7E-4F14-A50A-1DE009023027}"/>
              </a:ext>
            </a:extLst>
          </p:cNvPr>
          <p:cNvSpPr txBox="1"/>
          <p:nvPr/>
        </p:nvSpPr>
        <p:spPr>
          <a:xfrm>
            <a:off x="6492481" y="2140194"/>
            <a:ext cx="1714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それから</a:t>
            </a:r>
            <a:endParaRPr kumimoji="1" lang="ja-JP" altLang="en-US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93AA11C-254B-494D-ADDF-51407C7B1A20}"/>
              </a:ext>
            </a:extLst>
          </p:cNvPr>
          <p:cNvSpPr txBox="1"/>
          <p:nvPr/>
        </p:nvSpPr>
        <p:spPr>
          <a:xfrm>
            <a:off x="5577840" y="3294285"/>
            <a:ext cx="1051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でも</a:t>
            </a:r>
            <a:endParaRPr kumimoji="1" lang="ja-JP" altLang="en-US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0" name="X_[18-15]_katachi">
            <a:hlinkClick r:id="" action="ppaction://media"/>
            <a:extLst>
              <a:ext uri="{FF2B5EF4-FFF2-40B4-BE49-F238E27FC236}">
                <a16:creationId xmlns:a16="http://schemas.microsoft.com/office/drawing/2014/main" id="{90829995-671A-4489-9849-65B7850AAA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452406" y="566420"/>
            <a:ext cx="406400" cy="406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C1A9427-25FD-E4E1-8732-7118658B39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5725" y="442766"/>
            <a:ext cx="6797455" cy="82094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EA06C84-970C-4DB2-BE2D-7CDFF682D7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20970" y="4078134"/>
            <a:ext cx="8719275" cy="1227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403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916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7" grpId="0"/>
      <p:bldP spid="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F5C246-4383-1CA6-39FF-AF29B1C2D7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127" y="212934"/>
            <a:ext cx="10472485" cy="337249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470105A-52B0-13BD-95FF-E0AF964A26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9975" y="3687985"/>
            <a:ext cx="8803432" cy="28960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78A38FF-0EE5-4C69-AA87-451CD7979F2F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0L18-20</a:t>
            </a:r>
          </a:p>
        </p:txBody>
      </p:sp>
      <p:pic>
        <p:nvPicPr>
          <p:cNvPr id="2" name="図 3">
            <a:extLst>
              <a:ext uri="{FF2B5EF4-FFF2-40B4-BE49-F238E27FC236}">
                <a16:creationId xmlns:a16="http://schemas.microsoft.com/office/drawing/2014/main" id="{1532B2D1-48F6-D21C-B337-5A2A09AA3AB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7E5EC"/>
              </a:clrFrom>
              <a:clrTo>
                <a:srgbClr val="E7E5E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823797" cy="97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03802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78A38FF-0EE5-4C69-AA87-451CD7979F2F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0L18-20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E52B69-36F1-59E7-9E8F-F97A7DAA1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830" y="74234"/>
            <a:ext cx="8525848" cy="40645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986F766-E545-B1FC-CE4A-3C0535AB24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3780" y="4163832"/>
            <a:ext cx="7344800" cy="2610214"/>
          </a:xfrm>
          <a:prstGeom prst="rect">
            <a:avLst/>
          </a:prstGeom>
        </p:spPr>
      </p:pic>
      <p:pic>
        <p:nvPicPr>
          <p:cNvPr id="2" name="図 3">
            <a:extLst>
              <a:ext uri="{FF2B5EF4-FFF2-40B4-BE49-F238E27FC236}">
                <a16:creationId xmlns:a16="http://schemas.microsoft.com/office/drawing/2014/main" id="{A4E30317-D486-7B1C-EACE-1FAE1C6F448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7E5EC"/>
              </a:clrFrom>
              <a:clrTo>
                <a:srgbClr val="E7E5E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823797" cy="97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25559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B9E8112-D927-D63F-A74C-3DCA0E694D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8278" y="509575"/>
            <a:ext cx="10795842" cy="63484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78A38FF-0EE5-4C69-AA87-451CD7979F2F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0L18-21</a:t>
            </a:r>
          </a:p>
        </p:txBody>
      </p:sp>
      <p:pic>
        <p:nvPicPr>
          <p:cNvPr id="2" name="図 3">
            <a:extLst>
              <a:ext uri="{FF2B5EF4-FFF2-40B4-BE49-F238E27FC236}">
                <a16:creationId xmlns:a16="http://schemas.microsoft.com/office/drawing/2014/main" id="{084B22D0-6378-C185-F20F-6565CBE9486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7E5EC"/>
              </a:clrFrom>
              <a:clrTo>
                <a:srgbClr val="E7E5E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823797" cy="97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9301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B21BA552-D487-494C-BD58-7D8C2840F5E6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0L18-12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F0C46DDE-0F9A-452C-B547-583144ACD4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049" y="1929471"/>
            <a:ext cx="9451190" cy="462570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A75417A-C319-E50D-46D7-6F762C5441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9602" y="462107"/>
            <a:ext cx="7262743" cy="832441"/>
          </a:xfrm>
          <a:prstGeom prst="rect">
            <a:avLst/>
          </a:prstGeom>
        </p:spPr>
      </p:pic>
      <p:pic>
        <p:nvPicPr>
          <p:cNvPr id="9" name="X_[18-14]_kaiwa">
            <a:hlinkClick r:id="" action="ppaction://media"/>
            <a:extLst>
              <a:ext uri="{FF2B5EF4-FFF2-40B4-BE49-F238E27FC236}">
                <a16:creationId xmlns:a16="http://schemas.microsoft.com/office/drawing/2014/main" id="{880D58FB-A9D0-4E03-8C90-D094BC293C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69145" y="54635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439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58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15E9FC1F-F935-43AD-A422-2B128EB86C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844" y="292387"/>
            <a:ext cx="7439408" cy="6328736"/>
          </a:xfrm>
          <a:prstGeom prst="rect">
            <a:avLst/>
          </a:prstGeom>
        </p:spPr>
      </p:pic>
      <p:sp>
        <p:nvSpPr>
          <p:cNvPr id="3" name="TextBox 5">
            <a:extLst>
              <a:ext uri="{FF2B5EF4-FFF2-40B4-BE49-F238E27FC236}">
                <a16:creationId xmlns:a16="http://schemas.microsoft.com/office/drawing/2014/main" id="{B21BA552-D487-494C-BD58-7D8C2840F5E6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0L18-13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D90D0B-6E23-7794-6356-0131BB1C35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422" y="173716"/>
            <a:ext cx="3915147" cy="77019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4B482B3-E3FB-C036-9061-1F8E281F62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257" y="1222388"/>
            <a:ext cx="4210012" cy="869459"/>
          </a:xfrm>
          <a:prstGeom prst="rect">
            <a:avLst/>
          </a:prstGeom>
        </p:spPr>
      </p:pic>
      <p:pic>
        <p:nvPicPr>
          <p:cNvPr id="10" name="X_[18-16]_hanasu">
            <a:hlinkClick r:id="" action="ppaction://media"/>
            <a:extLst>
              <a:ext uri="{FF2B5EF4-FFF2-40B4-BE49-F238E27FC236}">
                <a16:creationId xmlns:a16="http://schemas.microsoft.com/office/drawing/2014/main" id="{321AAEF2-1508-4860-BA29-222D144F8C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851709" y="171535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493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65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15E9FC1F-F935-43AD-A422-2B128EB86C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7517" y="264632"/>
            <a:ext cx="7439408" cy="6328736"/>
          </a:xfrm>
          <a:prstGeom prst="rect">
            <a:avLst/>
          </a:prstGeom>
        </p:spPr>
      </p:pic>
      <p:sp>
        <p:nvSpPr>
          <p:cNvPr id="3" name="TextBox 5">
            <a:extLst>
              <a:ext uri="{FF2B5EF4-FFF2-40B4-BE49-F238E27FC236}">
                <a16:creationId xmlns:a16="http://schemas.microsoft.com/office/drawing/2014/main" id="{B21BA552-D487-494C-BD58-7D8C2840F5E6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0L18-13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EC0D12F-A67B-40FF-8DCF-22AB48A1E5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422" y="173716"/>
            <a:ext cx="3915147" cy="7701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9900322-82C4-2DAF-DAE1-32E6E48D7E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0794" y="1116464"/>
            <a:ext cx="4469292" cy="770193"/>
          </a:xfrm>
          <a:prstGeom prst="rect">
            <a:avLst/>
          </a:prstGeom>
        </p:spPr>
      </p:pic>
      <p:pic>
        <p:nvPicPr>
          <p:cNvPr id="8" name="X_[18-16]_hanasu">
            <a:hlinkClick r:id="" action="ppaction://media"/>
            <a:extLst>
              <a:ext uri="{FF2B5EF4-FFF2-40B4-BE49-F238E27FC236}">
                <a16:creationId xmlns:a16="http://schemas.microsoft.com/office/drawing/2014/main" id="{3D94E399-1F8A-47EE-BFC8-C7EF328C0F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146325" y="156194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569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65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3C69AFC-6438-93C4-535E-E140C02AA2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123" y="1154384"/>
            <a:ext cx="4469292" cy="770193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15E9FC1F-F935-43AD-A422-2B128EB86C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0469" y="264632"/>
            <a:ext cx="7439408" cy="6328736"/>
          </a:xfrm>
          <a:prstGeom prst="rect">
            <a:avLst/>
          </a:prstGeom>
        </p:spPr>
      </p:pic>
      <p:sp>
        <p:nvSpPr>
          <p:cNvPr id="3" name="TextBox 5">
            <a:extLst>
              <a:ext uri="{FF2B5EF4-FFF2-40B4-BE49-F238E27FC236}">
                <a16:creationId xmlns:a16="http://schemas.microsoft.com/office/drawing/2014/main" id="{B21BA552-D487-494C-BD58-7D8C2840F5E6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0L18-13</a:t>
            </a: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8EA363AA-1DA5-4337-87A4-4CB305E80F46}"/>
              </a:ext>
            </a:extLst>
          </p:cNvPr>
          <p:cNvSpPr/>
          <p:nvPr/>
        </p:nvSpPr>
        <p:spPr>
          <a:xfrm>
            <a:off x="6095999" y="2730759"/>
            <a:ext cx="5162939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3495A104-99A9-464B-814E-9DDA29B485E3}"/>
              </a:ext>
            </a:extLst>
          </p:cNvPr>
          <p:cNvSpPr/>
          <p:nvPr/>
        </p:nvSpPr>
        <p:spPr>
          <a:xfrm>
            <a:off x="6095999" y="3942448"/>
            <a:ext cx="5032312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A62019B9-1C74-4DA6-BC51-A6ECF750C411}"/>
              </a:ext>
            </a:extLst>
          </p:cNvPr>
          <p:cNvSpPr/>
          <p:nvPr/>
        </p:nvSpPr>
        <p:spPr>
          <a:xfrm>
            <a:off x="4948334" y="381055"/>
            <a:ext cx="2391748" cy="457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E918C664-7F9D-4AE0-A257-43B8D89D58AF}"/>
              </a:ext>
            </a:extLst>
          </p:cNvPr>
          <p:cNvSpPr/>
          <p:nvPr/>
        </p:nvSpPr>
        <p:spPr>
          <a:xfrm>
            <a:off x="6102217" y="1165017"/>
            <a:ext cx="2391748" cy="457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47EAF48F-53B8-4990-BBAB-9959CCE28F6D}"/>
              </a:ext>
            </a:extLst>
          </p:cNvPr>
          <p:cNvSpPr/>
          <p:nvPr/>
        </p:nvSpPr>
        <p:spPr>
          <a:xfrm>
            <a:off x="5026088" y="1948980"/>
            <a:ext cx="2065177" cy="457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1635DC82-8B65-41E0-9769-C2622628C4FC}"/>
              </a:ext>
            </a:extLst>
          </p:cNvPr>
          <p:cNvSpPr/>
          <p:nvPr/>
        </p:nvSpPr>
        <p:spPr>
          <a:xfrm>
            <a:off x="5026088" y="5176406"/>
            <a:ext cx="1237863" cy="457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381823E8-375C-4319-92DF-09A6044A4AF7}"/>
              </a:ext>
            </a:extLst>
          </p:cNvPr>
          <p:cNvSpPr/>
          <p:nvPr/>
        </p:nvSpPr>
        <p:spPr>
          <a:xfrm>
            <a:off x="6095999" y="6056213"/>
            <a:ext cx="2643674" cy="457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396DBA-FEE6-BF28-EC07-E21EEDBCB6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422" y="173716"/>
            <a:ext cx="3915147" cy="770193"/>
          </a:xfrm>
          <a:prstGeom prst="rect">
            <a:avLst/>
          </a:prstGeom>
        </p:spPr>
      </p:pic>
      <p:pic>
        <p:nvPicPr>
          <p:cNvPr id="8" name="X_[18-16]_hanasu">
            <a:hlinkClick r:id="" action="ppaction://media"/>
            <a:extLst>
              <a:ext uri="{FF2B5EF4-FFF2-40B4-BE49-F238E27FC236}">
                <a16:creationId xmlns:a16="http://schemas.microsoft.com/office/drawing/2014/main" id="{3D94E399-1F8A-47EE-BFC8-C7EF328C0F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231386" y="156194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707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65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B21BA552-D487-494C-BD58-7D8C2840F5E6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0L18-13</a:t>
            </a:r>
          </a:p>
        </p:txBody>
      </p:sp>
      <p:pic>
        <p:nvPicPr>
          <p:cNvPr id="20" name="Picture 2" descr="世間話をする男性のイラスト">
            <a:extLst>
              <a:ext uri="{FF2B5EF4-FFF2-40B4-BE49-F238E27FC236}">
                <a16:creationId xmlns:a16="http://schemas.microsoft.com/office/drawing/2014/main" id="{57791FEA-5DA4-4B9F-A3EA-2162EB714D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4897" y="2493067"/>
            <a:ext cx="4698690" cy="4252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22F4661-E51F-A048-B38C-255348BD48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037" y="669754"/>
            <a:ext cx="11176575" cy="1871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27005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D584BD6-B392-B7C2-D29C-325EE91C5E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3190" y="1314153"/>
            <a:ext cx="10262965" cy="53723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E444688-EAA6-1367-F1A8-CC6577A4E1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1017" y="47625"/>
            <a:ext cx="10262965" cy="11230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A759FC-001E-19E4-DDDF-644A323C09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3190" y="4657725"/>
            <a:ext cx="10262965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97677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80554"/>
            <a:ext cx="3657600" cy="787558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70851021-7A14-43F7-8E3C-81921E764DD9}"/>
              </a:ext>
            </a:extLst>
          </p:cNvPr>
          <p:cNvSpPr txBox="1"/>
          <p:nvPr/>
        </p:nvSpPr>
        <p:spPr>
          <a:xfrm>
            <a:off x="10667223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0L18-15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2F00848-E834-44B8-9666-86648E16E9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986" y="60765"/>
            <a:ext cx="6668852" cy="673647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B6B483B-093F-9C31-0E01-EF8649E13A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7986" y="80554"/>
            <a:ext cx="3953427" cy="70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73691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70851021-7A14-43F7-8E3C-81921E764DD9}"/>
              </a:ext>
            </a:extLst>
          </p:cNvPr>
          <p:cNvSpPr txBox="1"/>
          <p:nvPr/>
        </p:nvSpPr>
        <p:spPr>
          <a:xfrm>
            <a:off x="10667223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0L18-15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981C3805-20A3-4160-BE0D-98F2FA118A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548" y="610310"/>
            <a:ext cx="9040902" cy="441817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E304449-4946-3158-CB35-529067BCF0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5548" y="490261"/>
            <a:ext cx="7771514" cy="1210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22649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8313A407-E1E4-491B-941C-84DF1189F0C3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0L18-15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9628DFC-A32B-4F5E-B06D-47EDCBCCB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284" y="1142589"/>
            <a:ext cx="8192495" cy="314257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E5996C7-6B3A-DD36-1CFF-7595BCDBB7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296" y="4858041"/>
            <a:ext cx="10705215" cy="1156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94456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AF274A-D793-39E6-AC49-E8C8C2590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62708" cy="8718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E3B8C0-7D24-C7A3-3547-5128AEC8C904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0L18-22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949310-451B-7E58-7AE6-25E0A7637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0585" y="0"/>
            <a:ext cx="8836279" cy="672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66124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AF274A-D793-39E6-AC49-E8C8C2590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62708" cy="8718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E3B8C0-7D24-C7A3-3547-5128AEC8C904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0L18-22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48A540-7EA6-17BB-52B9-6615173674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094" y="736860"/>
            <a:ext cx="11155227" cy="5727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48088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AF274A-D793-39E6-AC49-E8C8C2590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62708" cy="8718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E3B8C0-7D24-C7A3-3547-5128AEC8C904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0L18-23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51294B-4D95-A656-F26B-5339AA5A98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114" y="1201481"/>
            <a:ext cx="11860121" cy="4093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98886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AF274A-D793-39E6-AC49-E8C8C2590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62708" cy="8718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E3B8C0-7D24-C7A3-3547-5128AEC8C904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0L18-23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3C1F6E4-2AC7-244F-6774-7E703BE0C8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355" y="871870"/>
            <a:ext cx="11372803" cy="5880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89307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AF274A-D793-39E6-AC49-E8C8C2590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62708" cy="87187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DB84BD3-ECBA-3CCF-3398-10D652F336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9334" y="125457"/>
            <a:ext cx="9678031" cy="673254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744C299-954C-5BD6-A876-2D7C216FCF9A}"/>
              </a:ext>
            </a:extLst>
          </p:cNvPr>
          <p:cNvSpPr/>
          <p:nvPr/>
        </p:nvSpPr>
        <p:spPr>
          <a:xfrm>
            <a:off x="1339802" y="89310"/>
            <a:ext cx="3540541" cy="8718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E3B8C0-7D24-C7A3-3547-5128AEC8C904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0L18-23</a:t>
            </a:r>
          </a:p>
        </p:txBody>
      </p:sp>
    </p:spTree>
    <p:extLst>
      <p:ext uri="{BB962C8B-B14F-4D97-AF65-F5344CB8AC3E}">
        <p14:creationId xmlns:p14="http://schemas.microsoft.com/office/powerpoint/2010/main" val="45988895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AF274A-D793-39E6-AC49-E8C8C2590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62708" cy="8718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E3B8C0-7D24-C7A3-3547-5128AEC8C904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0L18-24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8C28301-E42E-1337-CD84-6C6B250A4C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1923" y="0"/>
            <a:ext cx="8940393" cy="684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37495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AF274A-D793-39E6-AC49-E8C8C2590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62708" cy="8718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E3B8C0-7D24-C7A3-3547-5128AEC8C904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0L18-24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EDEAE5-55A8-1E17-C3FE-A8EF2E52D1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354" y="976527"/>
            <a:ext cx="11560645" cy="5096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67909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AF274A-D793-39E6-AC49-E8C8C2590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62708" cy="8718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E3B8C0-7D24-C7A3-3547-5128AEC8C904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0L18-25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1B80AD-9451-8C2D-FE4D-65DB65DDD4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2708" y="0"/>
            <a:ext cx="8689365" cy="6791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63884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AF274A-D793-39E6-AC49-E8C8C2590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62708" cy="8718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E3B8C0-7D24-C7A3-3547-5128AEC8C904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0L18-25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6FFC6A-8A40-55EC-F400-C438255D84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288" y="791557"/>
            <a:ext cx="10169409" cy="5992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24488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AF274A-D793-39E6-AC49-E8C8C2590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62708" cy="8718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E3B8C0-7D24-C7A3-3547-5128AEC8C904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EE9696-3255-F832-5954-55E0316742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354" y="871870"/>
            <a:ext cx="11330273" cy="5189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19163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AF274A-D793-39E6-AC49-E8C8C2590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62708" cy="8718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E3B8C0-7D24-C7A3-3547-5128AEC8C904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0L18-26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9D4319E-7DEB-02B6-DF24-88ADE9D3B1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2709" y="0"/>
            <a:ext cx="9259592" cy="50299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CD53348-A328-3FD7-A5BC-0802E6A5E5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1492" y="4796602"/>
            <a:ext cx="3036520" cy="19657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2244271-8F68-1B40-08C3-C93F8FA75B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7215" y="4732804"/>
            <a:ext cx="3128537" cy="2118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74138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AF274A-D793-39E6-AC49-E8C8C2590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62708" cy="8718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E3B8C0-7D24-C7A3-3547-5128AEC8C904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0L18-27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DBB1C-89FF-E41C-00D0-17C4F018B0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349" y="584775"/>
            <a:ext cx="10897844" cy="6018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02282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AF274A-D793-39E6-AC49-E8C8C2590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62708" cy="8718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E3B8C0-7D24-C7A3-3547-5128AEC8C904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0L18-27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B7EF567-8082-9D79-9171-CB886937F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2709" y="0"/>
            <a:ext cx="8212214" cy="674104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5E07701-462B-7B92-772B-D83EEC444E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0725" y="5449060"/>
            <a:ext cx="1690268" cy="68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87326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AF274A-D793-39E6-AC49-E8C8C2590B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62708" cy="8718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E3B8C0-7D24-C7A3-3547-5128AEC8C904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0L18-28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6774CDC-5037-5E70-B4B8-03ECD0335F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0" y="978196"/>
            <a:ext cx="11284362" cy="1818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0538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89E05DF03C7846A02E35782AD45B3A" ma:contentTypeVersion="15" ma:contentTypeDescription="Create a new document." ma:contentTypeScope="" ma:versionID="d1129d8637dc4b9ad8f0b5a44ad1b938">
  <xsd:schema xmlns:xsd="http://www.w3.org/2001/XMLSchema" xmlns:xs="http://www.w3.org/2001/XMLSchema" xmlns:p="http://schemas.microsoft.com/office/2006/metadata/properties" xmlns:ns2="dd831380-f772-4d0a-86be-ca519d40c5a8" xmlns:ns3="3e344923-98a3-4cbb-98eb-7a7235193b6b" targetNamespace="http://schemas.microsoft.com/office/2006/metadata/properties" ma:root="true" ma:fieldsID="07feabc1cbb0ebca2655aa2e08c2ae80" ns2:_="" ns3:_="">
    <xsd:import namespace="dd831380-f772-4d0a-86be-ca519d40c5a8"/>
    <xsd:import namespace="3e344923-98a3-4cbb-98eb-7a7235193b6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31380-f772-4d0a-86be-ca519d40c5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6f0b00a-0317-4a17-8bc2-da71efb0ea54}" ma:internalName="TaxCatchAll" ma:showField="CatchAllData" ma:web="dd831380-f772-4d0a-86be-ca519d40c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344923-98a3-4cbb-98eb-7a7235193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a9872b46-498f-4fc2-91d4-a744c164aa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31380-f772-4d0a-86be-ca519d40c5a8" xsi:nil="true"/>
    <lcf76f155ced4ddcb4097134ff3c332f xmlns="3e344923-98a3-4cbb-98eb-7a7235193b6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1549BA4-694D-422B-9A3D-C45E8EE0F85A}"/>
</file>

<file path=customXml/itemProps2.xml><?xml version="1.0" encoding="utf-8"?>
<ds:datastoreItem xmlns:ds="http://schemas.openxmlformats.org/officeDocument/2006/customXml" ds:itemID="{CB6DF9E9-7F98-416D-98DF-07E55C9A388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D1416A2-C755-4691-B5D7-563AF0E96C1C}">
  <ds:schemaRefs>
    <ds:schemaRef ds:uri="http://purl.org/dc/elements/1.1/"/>
    <ds:schemaRef ds:uri="3e344923-98a3-4cbb-98eb-7a7235193b6b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purl.org/dc/terms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dd831380-f772-4d0a-86be-ca519d40c5a8"/>
    <ds:schemaRef ds:uri="7cd1c7d1-83d3-4998-8f93-0268d20cf906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3107</TotalTime>
  <Words>842</Words>
  <Application>Microsoft Office PowerPoint</Application>
  <PresentationFormat>Widescreen</PresentationFormat>
  <Paragraphs>127</Paragraphs>
  <Slides>70</Slides>
  <Notes>13</Notes>
  <HiddenSlides>0</HiddenSlides>
  <MMClips>37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5" baseType="lpstr">
      <vt:lpstr>ＭＳ ゴシック</vt:lpstr>
      <vt:lpstr>Arial</vt:lpstr>
      <vt:lpstr>Calibri</vt:lpstr>
      <vt:lpstr>Calibri Light</vt:lpstr>
      <vt:lpstr>Office テーマ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Yukari Akagi</dc:creator>
  <cp:lastModifiedBy>Mayumi Oya</cp:lastModifiedBy>
  <cp:revision>305</cp:revision>
  <dcterms:created xsi:type="dcterms:W3CDTF">2020-06-23T07:26:01Z</dcterms:created>
  <dcterms:modified xsi:type="dcterms:W3CDTF">2024-07-13T14:49:10Z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0x0101009889E05DF03C7846A02E35782AD45B3A</vt:lpwstr>
  </property>
  <property fmtid="{D5CDD505-2E9C-101B-9397-08002B2CF9AE}" pid="3" name="MediaServiceImageTags">
    <vt:lpwstr/>
  </property>
  <property fmtid="{D5CDD505-2E9C-101B-9397-08002B2CF9AE}" pid="4" name="_dlc_policyId">
    <vt:lpwstr>/sites/share/Document/12107JFYG</vt:lpwstr>
  </property>
  <property fmtid="{D5CDD505-2E9C-101B-9397-08002B2CF9AE}" pid="5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</Properties>
</file>