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5"/>
  </p:notesMasterIdLst>
  <p:sldIdLst>
    <p:sldId id="257" r:id="rId5"/>
    <p:sldId id="275" r:id="rId6"/>
    <p:sldId id="470" r:id="rId7"/>
    <p:sldId id="440" r:id="rId8"/>
    <p:sldId id="443" r:id="rId9"/>
    <p:sldId id="324" r:id="rId10"/>
    <p:sldId id="397" r:id="rId11"/>
    <p:sldId id="444" r:id="rId12"/>
    <p:sldId id="442" r:id="rId13"/>
    <p:sldId id="369" r:id="rId14"/>
    <p:sldId id="471" r:id="rId15"/>
    <p:sldId id="472" r:id="rId16"/>
    <p:sldId id="447" r:id="rId17"/>
    <p:sldId id="445" r:id="rId18"/>
    <p:sldId id="481" r:id="rId19"/>
    <p:sldId id="401" r:id="rId20"/>
    <p:sldId id="461" r:id="rId21"/>
    <p:sldId id="473" r:id="rId22"/>
    <p:sldId id="474" r:id="rId23"/>
    <p:sldId id="475" r:id="rId24"/>
    <p:sldId id="451" r:id="rId25"/>
    <p:sldId id="453" r:id="rId26"/>
    <p:sldId id="403" r:id="rId27"/>
    <p:sldId id="405" r:id="rId28"/>
    <p:sldId id="455" r:id="rId29"/>
    <p:sldId id="456" r:id="rId30"/>
    <p:sldId id="454" r:id="rId31"/>
    <p:sldId id="319" r:id="rId32"/>
    <p:sldId id="320" r:id="rId33"/>
    <p:sldId id="457" r:id="rId34"/>
    <p:sldId id="476" r:id="rId35"/>
    <p:sldId id="458" r:id="rId36"/>
    <p:sldId id="362" r:id="rId37"/>
    <p:sldId id="482" r:id="rId38"/>
    <p:sldId id="363" r:id="rId39"/>
    <p:sldId id="459" r:id="rId40"/>
    <p:sldId id="463" r:id="rId41"/>
    <p:sldId id="322" r:id="rId42"/>
    <p:sldId id="464" r:id="rId43"/>
    <p:sldId id="330" r:id="rId44"/>
    <p:sldId id="351" r:id="rId45"/>
    <p:sldId id="326" r:id="rId46"/>
    <p:sldId id="483" r:id="rId47"/>
    <p:sldId id="423" r:id="rId48"/>
    <p:sldId id="465" r:id="rId49"/>
    <p:sldId id="466" r:id="rId50"/>
    <p:sldId id="467" r:id="rId51"/>
    <p:sldId id="418" r:id="rId52"/>
    <p:sldId id="484" r:id="rId53"/>
    <p:sldId id="424" r:id="rId54"/>
    <p:sldId id="431" r:id="rId55"/>
    <p:sldId id="434" r:id="rId56"/>
    <p:sldId id="477" r:id="rId57"/>
    <p:sldId id="485" r:id="rId58"/>
    <p:sldId id="309" r:id="rId59"/>
    <p:sldId id="435" r:id="rId60"/>
    <p:sldId id="311" r:id="rId61"/>
    <p:sldId id="478" r:id="rId62"/>
    <p:sldId id="479" r:id="rId63"/>
    <p:sldId id="480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7E5EC"/>
    <a:srgbClr val="F0F1F2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73AE3-5243-5C1B-B854-22FE18CAB5A1}" v="1" dt="2024-03-25T05:32:28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DA15811F-ED4B-A630-D392-B3A691657565}"/>
    <pc:docChg chg="modSld">
      <pc:chgData name="sayaka yokoyama" userId="S::sayaka_yokoyama@jpf.go.jp::f77ee311-c58d-49f9-9c03-4c9f5af284ca" providerId="AD" clId="Web-{DA15811F-ED4B-A630-D392-B3A691657565}" dt="2024-03-05T09:42:12.700" v="13" actId="1076"/>
      <pc:docMkLst>
        <pc:docMk/>
      </pc:docMkLst>
      <pc:sldChg chg="addSp delSp modSp mod setBg addAnim delAnim">
        <pc:chgData name="sayaka yokoyama" userId="S::sayaka_yokoyama@jpf.go.jp::f77ee311-c58d-49f9-9c03-4c9f5af284ca" providerId="AD" clId="Web-{DA15811F-ED4B-A630-D392-B3A691657565}" dt="2024-03-05T09:42:12.700" v="13" actId="1076"/>
        <pc:sldMkLst>
          <pc:docMk/>
          <pc:sldMk cId="314488801" sldId="461"/>
        </pc:sldMkLst>
        <pc:picChg chg="add del mod">
          <ac:chgData name="sayaka yokoyama" userId="S::sayaka_yokoyama@jpf.go.jp::f77ee311-c58d-49f9-9c03-4c9f5af284ca" providerId="AD" clId="Web-{DA15811F-ED4B-A630-D392-B3A691657565}" dt="2024-03-05T09:42:02.589" v="10" actId="1076"/>
          <ac:picMkLst>
            <pc:docMk/>
            <pc:sldMk cId="314488801" sldId="461"/>
            <ac:picMk id="3" creationId="{2CFD971F-4FBB-A0D0-366A-4F9AC9253143}"/>
          </ac:picMkLst>
        </pc:picChg>
        <pc:picChg chg="add del mod">
          <ac:chgData name="sayaka yokoyama" userId="S::sayaka_yokoyama@jpf.go.jp::f77ee311-c58d-49f9-9c03-4c9f5af284ca" providerId="AD" clId="Web-{DA15811F-ED4B-A630-D392-B3A691657565}" dt="2024-03-05T09:41:56.573" v="7"/>
          <ac:picMkLst>
            <pc:docMk/>
            <pc:sldMk cId="314488801" sldId="461"/>
            <ac:picMk id="5" creationId="{853195C1-4109-3A3A-073C-F1CEF1D10356}"/>
          </ac:picMkLst>
        </pc:picChg>
        <pc:picChg chg="mod ord">
          <ac:chgData name="sayaka yokoyama" userId="S::sayaka_yokoyama@jpf.go.jp::f77ee311-c58d-49f9-9c03-4c9f5af284ca" providerId="AD" clId="Web-{DA15811F-ED4B-A630-D392-B3A691657565}" dt="2024-03-05T09:42:12.700" v="13" actId="1076"/>
          <ac:picMkLst>
            <pc:docMk/>
            <pc:sldMk cId="314488801" sldId="461"/>
            <ac:picMk id="13" creationId="{B00DB696-8F26-4505-A122-0219AB231281}"/>
          </ac:picMkLst>
        </pc:picChg>
      </pc:sldChg>
    </pc:docChg>
  </pc:docChgLst>
  <pc:docChgLst>
    <pc:chgData name="sayaka yokoyama" userId="S::sayaka_yokoyama@jpf.go.jp::f77ee311-c58d-49f9-9c03-4c9f5af284ca" providerId="AD" clId="Web-{63873AE3-5243-5C1B-B854-22FE18CAB5A1}"/>
    <pc:docChg chg="modSld">
      <pc:chgData name="sayaka yokoyama" userId="S::sayaka_yokoyama@jpf.go.jp::f77ee311-c58d-49f9-9c03-4c9f5af284ca" providerId="AD" clId="Web-{63873AE3-5243-5C1B-B854-22FE18CAB5A1}" dt="2024-03-25T05:32:28.175" v="0"/>
      <pc:docMkLst>
        <pc:docMk/>
      </pc:docMkLst>
      <pc:sldChg chg="mod modShow">
        <pc:chgData name="sayaka yokoyama" userId="S::sayaka_yokoyama@jpf.go.jp::f77ee311-c58d-49f9-9c03-4c9f5af284ca" providerId="AD" clId="Web-{63873AE3-5243-5C1B-B854-22FE18CAB5A1}" dt="2024-03-25T05:32:28.175" v="0"/>
        <pc:sldMkLst>
          <pc:docMk/>
          <pc:sldMk cId="1801445592" sldId="324"/>
        </pc:sldMkLst>
      </pc:sldChg>
    </pc:docChg>
  </pc:docChgLst>
  <pc:docChgLst>
    <pc:chgData name="Mayumi Oya" userId="S::mayumi_oya@jpf.go.jp::81482dfe-07c9-4ece-b186-9b7c75a9add2" providerId="AD" clId="Web-{042770E0-7F08-9321-11C1-154236E9F555}"/>
    <pc:docChg chg="delSld">
      <pc:chgData name="Mayumi Oya" userId="S::mayumi_oya@jpf.go.jp::81482dfe-07c9-4ece-b186-9b7c75a9add2" providerId="AD" clId="Web-{042770E0-7F08-9321-11C1-154236E9F555}" dt="2024-02-28T09:11:23.500" v="5"/>
      <pc:docMkLst>
        <pc:docMk/>
      </pc:docMkLst>
      <pc:sldChg chg="del">
        <pc:chgData name="Mayumi Oya" userId="S::mayumi_oya@jpf.go.jp::81482dfe-07c9-4ece-b186-9b7c75a9add2" providerId="AD" clId="Web-{042770E0-7F08-9321-11C1-154236E9F555}" dt="2024-02-28T09:07:37.229" v="0"/>
        <pc:sldMkLst>
          <pc:docMk/>
          <pc:sldMk cId="4014578095" sldId="317"/>
        </pc:sldMkLst>
      </pc:sldChg>
      <pc:sldChg chg="del">
        <pc:chgData name="Mayumi Oya" userId="S::mayumi_oya@jpf.go.jp::81482dfe-07c9-4ece-b186-9b7c75a9add2" providerId="AD" clId="Web-{042770E0-7F08-9321-11C1-154236E9F555}" dt="2024-02-28T09:11:08.203" v="4"/>
        <pc:sldMkLst>
          <pc:docMk/>
          <pc:sldMk cId="1345493111" sldId="323"/>
        </pc:sldMkLst>
      </pc:sldChg>
      <pc:sldChg chg="del">
        <pc:chgData name="Mayumi Oya" userId="S::mayumi_oya@jpf.go.jp::81482dfe-07c9-4ece-b186-9b7c75a9add2" providerId="AD" clId="Web-{042770E0-7F08-9321-11C1-154236E9F555}" dt="2024-02-28T09:09:47.123" v="3"/>
        <pc:sldMkLst>
          <pc:docMk/>
          <pc:sldMk cId="3959449549" sldId="414"/>
        </pc:sldMkLst>
      </pc:sldChg>
      <pc:sldChg chg="del">
        <pc:chgData name="Mayumi Oya" userId="S::mayumi_oya@jpf.go.jp::81482dfe-07c9-4ece-b186-9b7c75a9add2" providerId="AD" clId="Web-{042770E0-7F08-9321-11C1-154236E9F555}" dt="2024-02-28T09:11:23.500" v="5"/>
        <pc:sldMkLst>
          <pc:docMk/>
          <pc:sldMk cId="1190343104" sldId="417"/>
        </pc:sldMkLst>
      </pc:sldChg>
      <pc:sldChg chg="del">
        <pc:chgData name="Mayumi Oya" userId="S::mayumi_oya@jpf.go.jp::81482dfe-07c9-4ece-b186-9b7c75a9add2" providerId="AD" clId="Web-{042770E0-7F08-9321-11C1-154236E9F555}" dt="2024-02-28T09:08:31.496" v="1"/>
        <pc:sldMkLst>
          <pc:docMk/>
          <pc:sldMk cId="2222768143" sldId="421"/>
        </pc:sldMkLst>
      </pc:sldChg>
      <pc:sldChg chg="del">
        <pc:chgData name="Mayumi Oya" userId="S::mayumi_oya@jpf.go.jp::81482dfe-07c9-4ece-b186-9b7c75a9add2" providerId="AD" clId="Web-{042770E0-7F08-9321-11C1-154236E9F555}" dt="2024-02-28T09:08:42.902" v="2"/>
        <pc:sldMkLst>
          <pc:docMk/>
          <pc:sldMk cId="1047823136" sldId="452"/>
        </pc:sldMkLst>
      </pc:sldChg>
    </pc:docChg>
  </pc:docChgLst>
  <pc:docChgLst>
    <pc:chgData name="Keiko Kojima" userId="6899f029-7342-413a-b38b-6a9d55270ecb" providerId="ADAL" clId="{5F3F0EA3-3EAF-4275-B5E1-B0C128F73A40}"/>
    <pc:docChg chg="undo custSel addSld delSld modSld addSection delSection modSection">
      <pc:chgData name="Keiko Kojima" userId="6899f029-7342-413a-b38b-6a9d55270ecb" providerId="ADAL" clId="{5F3F0EA3-3EAF-4275-B5E1-B0C128F73A40}" dt="2021-10-29T13:14:07.770" v="989" actId="1076"/>
      <pc:docMkLst>
        <pc:docMk/>
      </pc:docMkLst>
      <pc:sldChg chg="modNotesTx">
        <pc:chgData name="Keiko Kojima" userId="6899f029-7342-413a-b38b-6a9d55270ecb" providerId="ADAL" clId="{5F3F0EA3-3EAF-4275-B5E1-B0C128F73A40}" dt="2021-10-29T12:04:22.403" v="5"/>
        <pc:sldMkLst>
          <pc:docMk/>
          <pc:sldMk cId="1625383778" sldId="257"/>
        </pc:sldMkLst>
      </pc:sldChg>
      <pc:sldChg chg="modSp mod">
        <pc:chgData name="Keiko Kojima" userId="6899f029-7342-413a-b38b-6a9d55270ecb" providerId="ADAL" clId="{5F3F0EA3-3EAF-4275-B5E1-B0C128F73A40}" dt="2021-10-29T12:04:44.690" v="11" actId="1035"/>
        <pc:sldMkLst>
          <pc:docMk/>
          <pc:sldMk cId="2961143738" sldId="275"/>
        </pc:sldMkLst>
        <pc:spChg chg="mod">
          <ac:chgData name="Keiko Kojima" userId="6899f029-7342-413a-b38b-6a9d55270ecb" providerId="ADAL" clId="{5F3F0EA3-3EAF-4275-B5E1-B0C128F73A40}" dt="2021-10-29T12:04:44.690" v="11" actId="1035"/>
          <ac:spMkLst>
            <pc:docMk/>
            <pc:sldMk cId="2961143738" sldId="275"/>
            <ac:spMk id="5" creationId="{A32E98DF-C458-43DE-BA8E-C0790B1F28AE}"/>
          </ac:spMkLst>
        </pc:spChg>
        <pc:picChg chg="mod modCrop">
          <ac:chgData name="Keiko Kojima" userId="6899f029-7342-413a-b38b-6a9d55270ecb" providerId="ADAL" clId="{5F3F0EA3-3EAF-4275-B5E1-B0C128F73A40}" dt="2021-10-29T12:04:40.246" v="10" actId="1038"/>
          <ac:picMkLst>
            <pc:docMk/>
            <pc:sldMk cId="2961143738" sldId="275"/>
            <ac:picMk id="4" creationId="{447EF580-FA24-4A12-8808-C6AACFFA98F2}"/>
          </ac:picMkLst>
        </pc:picChg>
      </pc:sldChg>
      <pc:sldChg chg="addSp modSp mod">
        <pc:chgData name="Keiko Kojima" userId="6899f029-7342-413a-b38b-6a9d55270ecb" providerId="ADAL" clId="{5F3F0EA3-3EAF-4275-B5E1-B0C128F73A40}" dt="2021-10-29T13:14:07.770" v="989" actId="1076"/>
        <pc:sldMkLst>
          <pc:docMk/>
          <pc:sldMk cId="3864944562" sldId="311"/>
        </pc:sldMkLst>
        <pc:picChg chg="mod">
          <ac:chgData name="Keiko Kojima" userId="6899f029-7342-413a-b38b-6a9d55270ecb" providerId="ADAL" clId="{5F3F0EA3-3EAF-4275-B5E1-B0C128F73A40}" dt="2021-10-29T13:14:05.864" v="988" actId="1076"/>
          <ac:picMkLst>
            <pc:docMk/>
            <pc:sldMk cId="3864944562" sldId="311"/>
            <ac:picMk id="3" creationId="{23C75714-7032-4B95-93AE-0D6A91F4CD8F}"/>
          </ac:picMkLst>
        </pc:picChg>
        <pc:picChg chg="add mod">
          <ac:chgData name="Keiko Kojima" userId="6899f029-7342-413a-b38b-6a9d55270ecb" providerId="ADAL" clId="{5F3F0EA3-3EAF-4275-B5E1-B0C128F73A40}" dt="2021-10-29T13:14:07.770" v="989" actId="1076"/>
          <ac:picMkLst>
            <pc:docMk/>
            <pc:sldMk cId="3864944562" sldId="311"/>
            <ac:picMk id="5" creationId="{93EA6B88-814F-42D9-B335-687F7FBC95AB}"/>
          </ac:picMkLst>
        </pc:picChg>
      </pc:sldChg>
      <pc:sldChg chg="modSp mod">
        <pc:chgData name="Keiko Kojima" userId="6899f029-7342-413a-b38b-6a9d55270ecb" providerId="ADAL" clId="{5F3F0EA3-3EAF-4275-B5E1-B0C128F73A40}" dt="2021-10-29T12:08:02.537" v="46" actId="1582"/>
        <pc:sldMkLst>
          <pc:docMk/>
          <pc:sldMk cId="1110450182" sldId="322"/>
        </pc:sldMkLst>
        <pc:picChg chg="mod">
          <ac:chgData name="Keiko Kojima" userId="6899f029-7342-413a-b38b-6a9d55270ecb" providerId="ADAL" clId="{5F3F0EA3-3EAF-4275-B5E1-B0C128F73A40}" dt="2021-10-29T12:08:02.537" v="46" actId="1582"/>
          <ac:picMkLst>
            <pc:docMk/>
            <pc:sldMk cId="1110450182" sldId="322"/>
            <ac:picMk id="3" creationId="{C3A75A49-A75E-4C12-B92F-84AEA34CEB0F}"/>
          </ac:picMkLst>
        </pc:picChg>
      </pc:sldChg>
      <pc:sldChg chg="addSp delSp modSp mod modNotesTx">
        <pc:chgData name="Keiko Kojima" userId="6899f029-7342-413a-b38b-6a9d55270ecb" providerId="ADAL" clId="{5F3F0EA3-3EAF-4275-B5E1-B0C128F73A40}" dt="2021-10-29T12:44:02.896" v="337" actId="1076"/>
        <pc:sldMkLst>
          <pc:docMk/>
          <pc:sldMk cId="4283308711" sldId="362"/>
        </pc:sldMkLst>
        <pc:grpChg chg="del">
          <ac:chgData name="Keiko Kojima" userId="6899f029-7342-413a-b38b-6a9d55270ecb" providerId="ADAL" clId="{5F3F0EA3-3EAF-4275-B5E1-B0C128F73A40}" dt="2021-10-29T12:41:25.362" v="323" actId="478"/>
          <ac:grpSpMkLst>
            <pc:docMk/>
            <pc:sldMk cId="4283308711" sldId="362"/>
            <ac:grpSpMk id="10" creationId="{8A399846-D353-4C07-A4F5-572E5639D88C}"/>
          </ac:grpSpMkLst>
        </pc:grpChg>
        <pc:picChg chg="add mod">
          <ac:chgData name="Keiko Kojima" userId="6899f029-7342-413a-b38b-6a9d55270ecb" providerId="ADAL" clId="{5F3F0EA3-3EAF-4275-B5E1-B0C128F73A40}" dt="2021-10-29T12:42:00.232" v="330" actId="1076"/>
          <ac:picMkLst>
            <pc:docMk/>
            <pc:sldMk cId="4283308711" sldId="362"/>
            <ac:picMk id="3" creationId="{BCCD22A0-80C1-4870-9CEC-0B875965ABF8}"/>
          </ac:picMkLst>
        </pc:picChg>
        <pc:picChg chg="del">
          <ac:chgData name="Keiko Kojima" userId="6899f029-7342-413a-b38b-6a9d55270ecb" providerId="ADAL" clId="{5F3F0EA3-3EAF-4275-B5E1-B0C128F73A40}" dt="2021-10-29T12:41:56.870" v="329" actId="478"/>
          <ac:picMkLst>
            <pc:docMk/>
            <pc:sldMk cId="4283308711" sldId="362"/>
            <ac:picMk id="6" creationId="{1BFECE35-B939-4CFE-9F43-E61C9FECA8C7}"/>
          </ac:picMkLst>
        </pc:picChg>
        <pc:picChg chg="add mod">
          <ac:chgData name="Keiko Kojima" userId="6899f029-7342-413a-b38b-6a9d55270ecb" providerId="ADAL" clId="{5F3F0EA3-3EAF-4275-B5E1-B0C128F73A40}" dt="2021-10-29T12:44:02.896" v="337" actId="1076"/>
          <ac:picMkLst>
            <pc:docMk/>
            <pc:sldMk cId="4283308711" sldId="362"/>
            <ac:picMk id="1026" creationId="{17DC279B-047B-4ABC-9952-D47F4269ACD6}"/>
          </ac:picMkLst>
        </pc:picChg>
      </pc:sldChg>
      <pc:sldChg chg="modSp mod">
        <pc:chgData name="Keiko Kojima" userId="6899f029-7342-413a-b38b-6a9d55270ecb" providerId="ADAL" clId="{5F3F0EA3-3EAF-4275-B5E1-B0C128F73A40}" dt="2021-10-29T12:06:38.663" v="37" actId="1038"/>
        <pc:sldMkLst>
          <pc:docMk/>
          <pc:sldMk cId="3030115098" sldId="363"/>
        </pc:sldMkLst>
        <pc:picChg chg="mod modCrop">
          <ac:chgData name="Keiko Kojima" userId="6899f029-7342-413a-b38b-6a9d55270ecb" providerId="ADAL" clId="{5F3F0EA3-3EAF-4275-B5E1-B0C128F73A40}" dt="2021-10-29T12:06:38.663" v="37" actId="1038"/>
          <ac:picMkLst>
            <pc:docMk/>
            <pc:sldMk cId="3030115098" sldId="363"/>
            <ac:picMk id="3" creationId="{ECD16FBA-0A80-44A3-A102-7C6BE9378DE9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18:36.818" v="112" actId="1076"/>
        <pc:sldMkLst>
          <pc:docMk/>
          <pc:sldMk cId="2629774062" sldId="369"/>
        </pc:sldMkLst>
        <pc:picChg chg="mod ord">
          <ac:chgData name="Keiko Kojima" userId="6899f029-7342-413a-b38b-6a9d55270ecb" providerId="ADAL" clId="{5F3F0EA3-3EAF-4275-B5E1-B0C128F73A40}" dt="2021-10-29T12:17:42.020" v="104" actId="1076"/>
          <ac:picMkLst>
            <pc:docMk/>
            <pc:sldMk cId="2629774062" sldId="369"/>
            <ac:picMk id="2" creationId="{4FDE93A2-0E85-4847-946F-1A3806D362D8}"/>
          </ac:picMkLst>
        </pc:picChg>
        <pc:picChg chg="mod ord">
          <ac:chgData name="Keiko Kojima" userId="6899f029-7342-413a-b38b-6a9d55270ecb" providerId="ADAL" clId="{5F3F0EA3-3EAF-4275-B5E1-B0C128F73A40}" dt="2021-10-29T12:17:44.537" v="105" actId="1076"/>
          <ac:picMkLst>
            <pc:docMk/>
            <pc:sldMk cId="2629774062" sldId="369"/>
            <ac:picMk id="3" creationId="{2B5E4AA5-609D-493C-893B-269F3EDD72E5}"/>
          </ac:picMkLst>
        </pc:picChg>
        <pc:picChg chg="del">
          <ac:chgData name="Keiko Kojima" userId="6899f029-7342-413a-b38b-6a9d55270ecb" providerId="ADAL" clId="{5F3F0EA3-3EAF-4275-B5E1-B0C128F73A40}" dt="2021-10-29T12:17:16.180" v="96" actId="478"/>
          <ac:picMkLst>
            <pc:docMk/>
            <pc:sldMk cId="2629774062" sldId="369"/>
            <ac:picMk id="4" creationId="{6745BE0D-D7B2-457A-B3E1-6495C9021315}"/>
          </ac:picMkLst>
        </pc:picChg>
        <pc:picChg chg="del">
          <ac:chgData name="Keiko Kojima" userId="6899f029-7342-413a-b38b-6a9d55270ecb" providerId="ADAL" clId="{5F3F0EA3-3EAF-4275-B5E1-B0C128F73A40}" dt="2021-10-29T12:17:14.331" v="95" actId="478"/>
          <ac:picMkLst>
            <pc:docMk/>
            <pc:sldMk cId="2629774062" sldId="369"/>
            <ac:picMk id="6" creationId="{250D56E5-ABA7-4FC0-B3DD-5581AB76A486}"/>
          </ac:picMkLst>
        </pc:picChg>
        <pc:picChg chg="add mod">
          <ac:chgData name="Keiko Kojima" userId="6899f029-7342-413a-b38b-6a9d55270ecb" providerId="ADAL" clId="{5F3F0EA3-3EAF-4275-B5E1-B0C128F73A40}" dt="2021-10-29T12:17:27.458" v="100" actId="14100"/>
          <ac:picMkLst>
            <pc:docMk/>
            <pc:sldMk cId="2629774062" sldId="369"/>
            <ac:picMk id="8" creationId="{72606AFB-997B-4551-B501-95F517D265AC}"/>
          </ac:picMkLst>
        </pc:picChg>
        <pc:picChg chg="mod">
          <ac:chgData name="Keiko Kojima" userId="6899f029-7342-413a-b38b-6a9d55270ecb" providerId="ADAL" clId="{5F3F0EA3-3EAF-4275-B5E1-B0C128F73A40}" dt="2021-10-29T12:17:12.490" v="94" actId="1076"/>
          <ac:picMkLst>
            <pc:docMk/>
            <pc:sldMk cId="2629774062" sldId="369"/>
            <ac:picMk id="9" creationId="{B57BFCA7-B946-4EBF-89A1-34467EAFBB16}"/>
          </ac:picMkLst>
        </pc:picChg>
        <pc:picChg chg="add mod">
          <ac:chgData name="Keiko Kojima" userId="6899f029-7342-413a-b38b-6a9d55270ecb" providerId="ADAL" clId="{5F3F0EA3-3EAF-4275-B5E1-B0C128F73A40}" dt="2021-10-29T12:18:36.818" v="112" actId="1076"/>
          <ac:picMkLst>
            <pc:docMk/>
            <pc:sldMk cId="2629774062" sldId="369"/>
            <ac:picMk id="11" creationId="{69EF1102-BB28-4274-8CF4-63167CECF794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23:16.196" v="166" actId="1076"/>
        <pc:sldMkLst>
          <pc:docMk/>
          <pc:sldMk cId="1793784974" sldId="374"/>
        </pc:sldMkLst>
        <pc:picChg chg="add mod">
          <ac:chgData name="Keiko Kojima" userId="6899f029-7342-413a-b38b-6a9d55270ecb" providerId="ADAL" clId="{5F3F0EA3-3EAF-4275-B5E1-B0C128F73A40}" dt="2021-10-29T12:23:11.081" v="164" actId="1076"/>
          <ac:picMkLst>
            <pc:docMk/>
            <pc:sldMk cId="1793784974" sldId="374"/>
            <ac:picMk id="4" creationId="{8CEA95C2-4857-4C58-947B-3FE026A10D45}"/>
          </ac:picMkLst>
        </pc:picChg>
        <pc:picChg chg="del mod">
          <ac:chgData name="Keiko Kojima" userId="6899f029-7342-413a-b38b-6a9d55270ecb" providerId="ADAL" clId="{5F3F0EA3-3EAF-4275-B5E1-B0C128F73A40}" dt="2021-10-29T12:23:12.890" v="165" actId="478"/>
          <ac:picMkLst>
            <pc:docMk/>
            <pc:sldMk cId="1793784974" sldId="374"/>
            <ac:picMk id="5" creationId="{CCCC2B06-1661-4C5E-A404-449288861DC0}"/>
          </ac:picMkLst>
        </pc:picChg>
        <pc:picChg chg="mod">
          <ac:chgData name="Keiko Kojima" userId="6899f029-7342-413a-b38b-6a9d55270ecb" providerId="ADAL" clId="{5F3F0EA3-3EAF-4275-B5E1-B0C128F73A40}" dt="2021-10-29T12:23:16.196" v="166" actId="1076"/>
          <ac:picMkLst>
            <pc:docMk/>
            <pc:sldMk cId="1793784974" sldId="374"/>
            <ac:picMk id="8" creationId="{8F4AEC04-C5F5-4C9C-9967-40CBD63BF6AE}"/>
          </ac:picMkLst>
        </pc:picChg>
      </pc:sldChg>
      <pc:sldChg chg="modSp mod">
        <pc:chgData name="Keiko Kojima" userId="6899f029-7342-413a-b38b-6a9d55270ecb" providerId="ADAL" clId="{5F3F0EA3-3EAF-4275-B5E1-B0C128F73A40}" dt="2021-10-29T12:05:27.429" v="20" actId="1038"/>
        <pc:sldMkLst>
          <pc:docMk/>
          <pc:sldMk cId="2591531574" sldId="401"/>
        </pc:sldMkLst>
        <pc:picChg chg="mod modCrop">
          <ac:chgData name="Keiko Kojima" userId="6899f029-7342-413a-b38b-6a9d55270ecb" providerId="ADAL" clId="{5F3F0EA3-3EAF-4275-B5E1-B0C128F73A40}" dt="2021-10-29T12:05:27.429" v="20" actId="1038"/>
          <ac:picMkLst>
            <pc:docMk/>
            <pc:sldMk cId="2591531574" sldId="401"/>
            <ac:picMk id="4" creationId="{A278CDC0-D6C4-4806-B4AE-DD27FEFB6544}"/>
          </ac:picMkLst>
        </pc:picChg>
      </pc:sldChg>
      <pc:sldChg chg="modSp mod">
        <pc:chgData name="Keiko Kojima" userId="6899f029-7342-413a-b38b-6a9d55270ecb" providerId="ADAL" clId="{5F3F0EA3-3EAF-4275-B5E1-B0C128F73A40}" dt="2021-10-29T12:07:49.727" v="45" actId="1582"/>
        <pc:sldMkLst>
          <pc:docMk/>
          <pc:sldMk cId="812358607" sldId="418"/>
        </pc:sldMkLst>
        <pc:picChg chg="mod">
          <ac:chgData name="Keiko Kojima" userId="6899f029-7342-413a-b38b-6a9d55270ecb" providerId="ADAL" clId="{5F3F0EA3-3EAF-4275-B5E1-B0C128F73A40}" dt="2021-10-29T12:07:49.727" v="45" actId="1582"/>
          <ac:picMkLst>
            <pc:docMk/>
            <pc:sldMk cId="812358607" sldId="418"/>
            <ac:picMk id="3" creationId="{0377A003-0862-49D0-937C-4D64A3E91FA0}"/>
          </ac:picMkLst>
        </pc:picChg>
      </pc:sldChg>
      <pc:sldChg chg="modSp mod">
        <pc:chgData name="Keiko Kojima" userId="6899f029-7342-413a-b38b-6a9d55270ecb" providerId="ADAL" clId="{5F3F0EA3-3EAF-4275-B5E1-B0C128F73A40}" dt="2021-10-29T12:07:08.871" v="41" actId="1038"/>
        <pc:sldMkLst>
          <pc:docMk/>
          <pc:sldMk cId="2443077450" sldId="423"/>
        </pc:sldMkLst>
        <pc:picChg chg="mod modCrop">
          <ac:chgData name="Keiko Kojima" userId="6899f029-7342-413a-b38b-6a9d55270ecb" providerId="ADAL" clId="{5F3F0EA3-3EAF-4275-B5E1-B0C128F73A40}" dt="2021-10-29T12:07:08.871" v="41" actId="1038"/>
          <ac:picMkLst>
            <pc:docMk/>
            <pc:sldMk cId="2443077450" sldId="423"/>
            <ac:picMk id="3" creationId="{94DE1D15-5012-473D-B749-EB56FBF3BA19}"/>
          </ac:picMkLst>
        </pc:picChg>
      </pc:sldChg>
      <pc:sldChg chg="modSp mod">
        <pc:chgData name="Keiko Kojima" userId="6899f029-7342-413a-b38b-6a9d55270ecb" providerId="ADAL" clId="{5F3F0EA3-3EAF-4275-B5E1-B0C128F73A40}" dt="2021-10-29T12:07:23.152" v="43" actId="1038"/>
        <pc:sldMkLst>
          <pc:docMk/>
          <pc:sldMk cId="2947408769" sldId="424"/>
        </pc:sldMkLst>
        <pc:picChg chg="mod">
          <ac:chgData name="Keiko Kojima" userId="6899f029-7342-413a-b38b-6a9d55270ecb" providerId="ADAL" clId="{5F3F0EA3-3EAF-4275-B5E1-B0C128F73A40}" dt="2021-10-29T12:07:23.152" v="43" actId="1038"/>
          <ac:picMkLst>
            <pc:docMk/>
            <pc:sldMk cId="2947408769" sldId="424"/>
            <ac:picMk id="4" creationId="{49E7C93A-C769-46EE-9ED3-B3A470AFAA2A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3:11:01.738" v="969" actId="14100"/>
        <pc:sldMkLst>
          <pc:docMk/>
          <pc:sldMk cId="3921439544" sldId="431"/>
        </pc:sldMkLst>
        <pc:picChg chg="add del mod">
          <ac:chgData name="Keiko Kojima" userId="6899f029-7342-413a-b38b-6a9d55270ecb" providerId="ADAL" clId="{5F3F0EA3-3EAF-4275-B5E1-B0C128F73A40}" dt="2021-10-29T13:07:38.880" v="945" actId="478"/>
          <ac:picMkLst>
            <pc:docMk/>
            <pc:sldMk cId="3921439544" sldId="431"/>
            <ac:picMk id="5" creationId="{6B7C5EA2-AB29-46AD-A449-C6CCA6F59747}"/>
          </ac:picMkLst>
        </pc:picChg>
        <pc:picChg chg="del mod">
          <ac:chgData name="Keiko Kojima" userId="6899f029-7342-413a-b38b-6a9d55270ecb" providerId="ADAL" clId="{5F3F0EA3-3EAF-4275-B5E1-B0C128F73A40}" dt="2021-10-29T13:09:24.093" v="953" actId="478"/>
          <ac:picMkLst>
            <pc:docMk/>
            <pc:sldMk cId="3921439544" sldId="431"/>
            <ac:picMk id="7" creationId="{909ED835-7C68-49B2-864B-5765A21AE297}"/>
          </ac:picMkLst>
        </pc:picChg>
        <pc:picChg chg="add del mod modCrop">
          <ac:chgData name="Keiko Kojima" userId="6899f029-7342-413a-b38b-6a9d55270ecb" providerId="ADAL" clId="{5F3F0EA3-3EAF-4275-B5E1-B0C128F73A40}" dt="2021-10-29T13:09:57.766" v="957" actId="478"/>
          <ac:picMkLst>
            <pc:docMk/>
            <pc:sldMk cId="3921439544" sldId="431"/>
            <ac:picMk id="8" creationId="{31B02802-5E4D-402C-9FF6-106DDDE18A77}"/>
          </ac:picMkLst>
        </pc:picChg>
        <pc:picChg chg="add mod ord">
          <ac:chgData name="Keiko Kojima" userId="6899f029-7342-413a-b38b-6a9d55270ecb" providerId="ADAL" clId="{5F3F0EA3-3EAF-4275-B5E1-B0C128F73A40}" dt="2021-10-29T13:11:01.738" v="969" actId="14100"/>
          <ac:picMkLst>
            <pc:docMk/>
            <pc:sldMk cId="3921439544" sldId="431"/>
            <ac:picMk id="10" creationId="{F63E4039-9BA7-4D2B-91BC-13AB909D2376}"/>
          </ac:picMkLst>
        </pc:picChg>
        <pc:picChg chg="add mod">
          <ac:chgData name="Keiko Kojima" userId="6899f029-7342-413a-b38b-6a9d55270ecb" providerId="ADAL" clId="{5F3F0EA3-3EAF-4275-B5E1-B0C128F73A40}" dt="2021-10-29T13:10:50.456" v="967" actId="1076"/>
          <ac:picMkLst>
            <pc:docMk/>
            <pc:sldMk cId="3921439544" sldId="431"/>
            <ac:picMk id="12" creationId="{AACDB74A-1584-4301-BA0F-8A767D1E3303}"/>
          </ac:picMkLst>
        </pc:picChg>
      </pc:sldChg>
      <pc:sldChg chg="modSp mod">
        <pc:chgData name="Keiko Kojima" userId="6899f029-7342-413a-b38b-6a9d55270ecb" providerId="ADAL" clId="{5F3F0EA3-3EAF-4275-B5E1-B0C128F73A40}" dt="2021-10-29T12:07:41.275" v="44" actId="1582"/>
        <pc:sldMkLst>
          <pc:docMk/>
          <pc:sldMk cId="2275493638" sldId="434"/>
        </pc:sldMkLst>
        <pc:picChg chg="mod">
          <ac:chgData name="Keiko Kojima" userId="6899f029-7342-413a-b38b-6a9d55270ecb" providerId="ADAL" clId="{5F3F0EA3-3EAF-4275-B5E1-B0C128F73A40}" dt="2021-10-29T12:07:41.275" v="44" actId="1582"/>
          <ac:picMkLst>
            <pc:docMk/>
            <pc:sldMk cId="2275493638" sldId="434"/>
            <ac:picMk id="7" creationId="{F2E4AEC4-C209-4254-9DA6-FAB0156AB7E5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14:25.607" v="79" actId="1076"/>
        <pc:sldMkLst>
          <pc:docMk/>
          <pc:sldMk cId="3560055486" sldId="440"/>
        </pc:sldMkLst>
        <pc:picChg chg="del">
          <ac:chgData name="Keiko Kojima" userId="6899f029-7342-413a-b38b-6a9d55270ecb" providerId="ADAL" clId="{5F3F0EA3-3EAF-4275-B5E1-B0C128F73A40}" dt="2021-10-29T12:13:39.583" v="70" actId="478"/>
          <ac:picMkLst>
            <pc:docMk/>
            <pc:sldMk cId="3560055486" sldId="440"/>
            <ac:picMk id="3" creationId="{0D801634-B08E-4316-B1E3-AE0B07FDA2E0}"/>
          </ac:picMkLst>
        </pc:picChg>
        <pc:picChg chg="add mod">
          <ac:chgData name="Keiko Kojima" userId="6899f029-7342-413a-b38b-6a9d55270ecb" providerId="ADAL" clId="{5F3F0EA3-3EAF-4275-B5E1-B0C128F73A40}" dt="2021-10-29T12:13:42.582" v="71" actId="1076"/>
          <ac:picMkLst>
            <pc:docMk/>
            <pc:sldMk cId="3560055486" sldId="440"/>
            <ac:picMk id="4" creationId="{14941172-97A6-441C-A757-0FB6E320BB32}"/>
          </ac:picMkLst>
        </pc:picChg>
        <pc:picChg chg="del mod">
          <ac:chgData name="Keiko Kojima" userId="6899f029-7342-413a-b38b-6a9d55270ecb" providerId="ADAL" clId="{5F3F0EA3-3EAF-4275-B5E1-B0C128F73A40}" dt="2021-10-29T12:14:22.549" v="78" actId="478"/>
          <ac:picMkLst>
            <pc:docMk/>
            <pc:sldMk cId="3560055486" sldId="440"/>
            <ac:picMk id="6" creationId="{B610443B-49B5-4245-80D5-FB9078DEC860}"/>
          </ac:picMkLst>
        </pc:picChg>
        <pc:picChg chg="add mod">
          <ac:chgData name="Keiko Kojima" userId="6899f029-7342-413a-b38b-6a9d55270ecb" providerId="ADAL" clId="{5F3F0EA3-3EAF-4275-B5E1-B0C128F73A40}" dt="2021-10-29T12:14:25.607" v="79" actId="1076"/>
          <ac:picMkLst>
            <pc:docMk/>
            <pc:sldMk cId="3560055486" sldId="440"/>
            <ac:picMk id="15" creationId="{9F2837F7-C08F-46EB-8A49-A1D90AEA279E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12:18.989" v="62" actId="1076"/>
        <pc:sldMkLst>
          <pc:docMk/>
          <pc:sldMk cId="3874827368" sldId="441"/>
        </pc:sldMkLst>
        <pc:picChg chg="del">
          <ac:chgData name="Keiko Kojima" userId="6899f029-7342-413a-b38b-6a9d55270ecb" providerId="ADAL" clId="{5F3F0EA3-3EAF-4275-B5E1-B0C128F73A40}" dt="2021-10-29T12:10:37.217" v="50" actId="478"/>
          <ac:picMkLst>
            <pc:docMk/>
            <pc:sldMk cId="3874827368" sldId="441"/>
            <ac:picMk id="3" creationId="{729FC11B-451B-4FD8-9055-CEE6215BFF1A}"/>
          </ac:picMkLst>
        </pc:picChg>
        <pc:picChg chg="del">
          <ac:chgData name="Keiko Kojima" userId="6899f029-7342-413a-b38b-6a9d55270ecb" providerId="ADAL" clId="{5F3F0EA3-3EAF-4275-B5E1-B0C128F73A40}" dt="2021-10-29T12:11:58.549" v="60" actId="478"/>
          <ac:picMkLst>
            <pc:docMk/>
            <pc:sldMk cId="3874827368" sldId="441"/>
            <ac:picMk id="8" creationId="{A1814FEC-636D-4089-A58D-5E89EB65093C}"/>
          </ac:picMkLst>
        </pc:picChg>
        <pc:picChg chg="add del mod">
          <ac:chgData name="Keiko Kojima" userId="6899f029-7342-413a-b38b-6a9d55270ecb" providerId="ADAL" clId="{5F3F0EA3-3EAF-4275-B5E1-B0C128F73A40}" dt="2021-10-29T12:10:47.317" v="52" actId="478"/>
          <ac:picMkLst>
            <pc:docMk/>
            <pc:sldMk cId="3874827368" sldId="441"/>
            <ac:picMk id="13" creationId="{020E6C52-BCC2-4C7C-8A1A-4E2EF6EA10BC}"/>
          </ac:picMkLst>
        </pc:picChg>
        <pc:picChg chg="add mod">
          <ac:chgData name="Keiko Kojima" userId="6899f029-7342-413a-b38b-6a9d55270ecb" providerId="ADAL" clId="{5F3F0EA3-3EAF-4275-B5E1-B0C128F73A40}" dt="2021-10-29T12:11:14.245" v="54" actId="1076"/>
          <ac:picMkLst>
            <pc:docMk/>
            <pc:sldMk cId="3874827368" sldId="441"/>
            <ac:picMk id="15" creationId="{8D725ABD-C286-42BB-95AC-42BF5C1D1735}"/>
          </ac:picMkLst>
        </pc:picChg>
        <pc:picChg chg="add mod">
          <ac:chgData name="Keiko Kojima" userId="6899f029-7342-413a-b38b-6a9d55270ecb" providerId="ADAL" clId="{5F3F0EA3-3EAF-4275-B5E1-B0C128F73A40}" dt="2021-10-29T12:11:52.018" v="59" actId="14100"/>
          <ac:picMkLst>
            <pc:docMk/>
            <pc:sldMk cId="3874827368" sldId="441"/>
            <ac:picMk id="17" creationId="{397C2895-3CD5-4A0E-88DD-C80166D96CF1}"/>
          </ac:picMkLst>
        </pc:picChg>
        <pc:picChg chg="add mod">
          <ac:chgData name="Keiko Kojima" userId="6899f029-7342-413a-b38b-6a9d55270ecb" providerId="ADAL" clId="{5F3F0EA3-3EAF-4275-B5E1-B0C128F73A40}" dt="2021-10-29T12:12:18.989" v="62" actId="1076"/>
          <ac:picMkLst>
            <pc:docMk/>
            <pc:sldMk cId="3874827368" sldId="441"/>
            <ac:picMk id="19" creationId="{24E02D87-57FB-48E2-AF04-0EE224C01EAA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16:29.582" v="89" actId="1076"/>
        <pc:sldMkLst>
          <pc:docMk/>
          <pc:sldMk cId="700106081" sldId="442"/>
        </pc:sldMkLst>
        <pc:picChg chg="del mod">
          <ac:chgData name="Keiko Kojima" userId="6899f029-7342-413a-b38b-6a9d55270ecb" providerId="ADAL" clId="{5F3F0EA3-3EAF-4275-B5E1-B0C128F73A40}" dt="2021-10-29T12:16:13.830" v="84" actId="478"/>
          <ac:picMkLst>
            <pc:docMk/>
            <pc:sldMk cId="700106081" sldId="442"/>
            <ac:picMk id="3" creationId="{BE229160-B8B0-42E4-BF94-1426DF3AEEBD}"/>
          </ac:picMkLst>
        </pc:picChg>
        <pc:picChg chg="add mod">
          <ac:chgData name="Keiko Kojima" userId="6899f029-7342-413a-b38b-6a9d55270ecb" providerId="ADAL" clId="{5F3F0EA3-3EAF-4275-B5E1-B0C128F73A40}" dt="2021-10-29T12:16:29.582" v="89" actId="1076"/>
          <ac:picMkLst>
            <pc:docMk/>
            <pc:sldMk cId="700106081" sldId="442"/>
            <ac:picMk id="4" creationId="{E3107C92-009C-43BA-9432-57503FF2231F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6" creationId="{AD4FEE4C-70FC-4667-A56F-0FF2408D490F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7" creationId="{91B6EEE7-78FB-4FCB-9FA9-F77B0CCD9850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8" creationId="{6FFAA3D1-437F-4B72-B005-11A4C7423195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9" creationId="{301D2761-CFB3-4456-A7AA-C776E1BF7BE5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10" creationId="{BC173621-D93D-41E1-855C-7288DCAD4D5F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11" creationId="{6A27B487-A732-4FA5-8C8D-EC1376A5ED65}"/>
          </ac:picMkLst>
        </pc:picChg>
        <pc:picChg chg="mod">
          <ac:chgData name="Keiko Kojima" userId="6899f029-7342-413a-b38b-6a9d55270ecb" providerId="ADAL" clId="{5F3F0EA3-3EAF-4275-B5E1-B0C128F73A40}" dt="2021-10-29T12:16:27.567" v="88" actId="1076"/>
          <ac:picMkLst>
            <pc:docMk/>
            <pc:sldMk cId="700106081" sldId="442"/>
            <ac:picMk id="12" creationId="{03CBC571-ED1F-4C7C-B5E2-91395DFF1B29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22:29.032" v="161" actId="1076"/>
        <pc:sldMkLst>
          <pc:docMk/>
          <pc:sldMk cId="2959820990" sldId="445"/>
        </pc:sldMkLst>
        <pc:grpChg chg="mod">
          <ac:chgData name="Keiko Kojima" userId="6899f029-7342-413a-b38b-6a9d55270ecb" providerId="ADAL" clId="{5F3F0EA3-3EAF-4275-B5E1-B0C128F73A40}" dt="2021-10-29T12:22:29.032" v="161" actId="1076"/>
          <ac:grpSpMkLst>
            <pc:docMk/>
            <pc:sldMk cId="2959820990" sldId="445"/>
            <ac:grpSpMk id="5" creationId="{B7767A26-935A-4613-9436-9DF3F5F4CF8F}"/>
          </ac:grpSpMkLst>
        </pc:grpChg>
        <pc:picChg chg="del">
          <ac:chgData name="Keiko Kojima" userId="6899f029-7342-413a-b38b-6a9d55270ecb" providerId="ADAL" clId="{5F3F0EA3-3EAF-4275-B5E1-B0C128F73A40}" dt="2021-10-29T12:22:13.498" v="157" actId="478"/>
          <ac:picMkLst>
            <pc:docMk/>
            <pc:sldMk cId="2959820990" sldId="445"/>
            <ac:picMk id="3" creationId="{CD0A0C28-2164-4942-AB67-57EBF0DEDFB5}"/>
          </ac:picMkLst>
        </pc:picChg>
        <pc:picChg chg="add mod ord">
          <ac:chgData name="Keiko Kojima" userId="6899f029-7342-413a-b38b-6a9d55270ecb" providerId="ADAL" clId="{5F3F0EA3-3EAF-4275-B5E1-B0C128F73A40}" dt="2021-10-29T12:22:19.111" v="160" actId="1076"/>
          <ac:picMkLst>
            <pc:docMk/>
            <pc:sldMk cId="2959820990" sldId="445"/>
            <ac:picMk id="4" creationId="{1B42468A-CF65-4AFE-AA7C-2C6BD9C44F28}"/>
          </ac:picMkLst>
        </pc:picChg>
      </pc:sldChg>
      <pc:sldChg chg="add del">
        <pc:chgData name="Keiko Kojima" userId="6899f029-7342-413a-b38b-6a9d55270ecb" providerId="ADAL" clId="{5F3F0EA3-3EAF-4275-B5E1-B0C128F73A40}" dt="2021-10-29T12:19:40.938" v="122" actId="2696"/>
        <pc:sldMkLst>
          <pc:docMk/>
          <pc:sldMk cId="3749788128" sldId="446"/>
        </pc:sldMkLst>
      </pc:sldChg>
      <pc:sldChg chg="addSp delSp modSp mod">
        <pc:chgData name="Keiko Kojima" userId="6899f029-7342-413a-b38b-6a9d55270ecb" providerId="ADAL" clId="{5F3F0EA3-3EAF-4275-B5E1-B0C128F73A40}" dt="2021-10-29T12:21:44.962" v="153" actId="1076"/>
        <pc:sldMkLst>
          <pc:docMk/>
          <pc:sldMk cId="242720810" sldId="447"/>
        </pc:sldMkLst>
        <pc:picChg chg="add mod">
          <ac:chgData name="Keiko Kojima" userId="6899f029-7342-413a-b38b-6a9d55270ecb" providerId="ADAL" clId="{5F3F0EA3-3EAF-4275-B5E1-B0C128F73A40}" dt="2021-10-29T12:21:44.962" v="153" actId="1076"/>
          <ac:picMkLst>
            <pc:docMk/>
            <pc:sldMk cId="242720810" sldId="447"/>
            <ac:picMk id="3" creationId="{2E81F6F8-DB8B-498D-B799-85DEE0B07ECD}"/>
          </ac:picMkLst>
        </pc:picChg>
        <pc:picChg chg="del">
          <ac:chgData name="Keiko Kojima" userId="6899f029-7342-413a-b38b-6a9d55270ecb" providerId="ADAL" clId="{5F3F0EA3-3EAF-4275-B5E1-B0C128F73A40}" dt="2021-10-29T12:20:55.911" v="142" actId="478"/>
          <ac:picMkLst>
            <pc:docMk/>
            <pc:sldMk cId="242720810" sldId="447"/>
            <ac:picMk id="4" creationId="{6745BE0D-D7B2-457A-B3E1-6495C9021315}"/>
          </ac:picMkLst>
        </pc:picChg>
        <pc:picChg chg="del mod">
          <ac:chgData name="Keiko Kojima" userId="6899f029-7342-413a-b38b-6a9d55270ecb" providerId="ADAL" clId="{5F3F0EA3-3EAF-4275-B5E1-B0C128F73A40}" dt="2021-10-29T12:21:27.617" v="148" actId="478"/>
          <ac:picMkLst>
            <pc:docMk/>
            <pc:sldMk cId="242720810" sldId="447"/>
            <ac:picMk id="5" creationId="{0A681160-3493-47DF-965A-AA0A2A8F0B1A}"/>
          </ac:picMkLst>
        </pc:picChg>
        <pc:picChg chg="mod">
          <ac:chgData name="Keiko Kojima" userId="6899f029-7342-413a-b38b-6a9d55270ecb" providerId="ADAL" clId="{5F3F0EA3-3EAF-4275-B5E1-B0C128F73A40}" dt="2021-10-29T12:21:38.242" v="152" actId="1076"/>
          <ac:picMkLst>
            <pc:docMk/>
            <pc:sldMk cId="242720810" sldId="447"/>
            <ac:picMk id="8" creationId="{8C3127CF-1F09-4838-A901-13B4E8A673AE}"/>
          </ac:picMkLst>
        </pc:picChg>
        <pc:picChg chg="mod">
          <ac:chgData name="Keiko Kojima" userId="6899f029-7342-413a-b38b-6a9d55270ecb" providerId="ADAL" clId="{5F3F0EA3-3EAF-4275-B5E1-B0C128F73A40}" dt="2021-10-29T12:21:38.242" v="152" actId="1076"/>
          <ac:picMkLst>
            <pc:docMk/>
            <pc:sldMk cId="242720810" sldId="447"/>
            <ac:picMk id="11" creationId="{5CFD20A1-B3B6-4F4F-AE9C-F2BAEB293E6B}"/>
          </ac:picMkLst>
        </pc:picChg>
        <pc:picChg chg="add mod">
          <ac:chgData name="Keiko Kojima" userId="6899f029-7342-413a-b38b-6a9d55270ecb" providerId="ADAL" clId="{5F3F0EA3-3EAF-4275-B5E1-B0C128F73A40}" dt="2021-10-29T12:21:01.148" v="144" actId="14100"/>
          <ac:picMkLst>
            <pc:docMk/>
            <pc:sldMk cId="242720810" sldId="447"/>
            <ac:picMk id="15" creationId="{8F78F6AB-D48B-4A7E-93F6-B4105DCB9F49}"/>
          </ac:picMkLst>
        </pc:picChg>
      </pc:sldChg>
      <pc:sldChg chg="addSp delSp modSp del mod">
        <pc:chgData name="Keiko Kojima" userId="6899f029-7342-413a-b38b-6a9d55270ecb" providerId="ADAL" clId="{5F3F0EA3-3EAF-4275-B5E1-B0C128F73A40}" dt="2021-10-29T12:32:59.553" v="246" actId="2696"/>
        <pc:sldMkLst>
          <pc:docMk/>
          <pc:sldMk cId="2657537324" sldId="448"/>
        </pc:sldMkLst>
        <pc:picChg chg="add del mod">
          <ac:chgData name="Keiko Kojima" userId="6899f029-7342-413a-b38b-6a9d55270ecb" providerId="ADAL" clId="{5F3F0EA3-3EAF-4275-B5E1-B0C128F73A40}" dt="2021-10-29T12:29:39.602" v="220" actId="21"/>
          <ac:picMkLst>
            <pc:docMk/>
            <pc:sldMk cId="2657537324" sldId="448"/>
            <ac:picMk id="4" creationId="{AC057FA2-F799-4C87-8C63-8C41F5D46C88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27:16.326" v="201" actId="1076"/>
        <pc:sldMkLst>
          <pc:docMk/>
          <pc:sldMk cId="1826929719" sldId="449"/>
        </pc:sldMkLst>
        <pc:grpChg chg="add mod">
          <ac:chgData name="Keiko Kojima" userId="6899f029-7342-413a-b38b-6a9d55270ecb" providerId="ADAL" clId="{5F3F0EA3-3EAF-4275-B5E1-B0C128F73A40}" dt="2021-10-29T12:27:16.326" v="201" actId="1076"/>
          <ac:grpSpMkLst>
            <pc:docMk/>
            <pc:sldMk cId="1826929719" sldId="449"/>
            <ac:grpSpMk id="13" creationId="{7C16BF76-CE48-4F59-9A31-5BB2341FEE55}"/>
          </ac:grpSpMkLst>
        </pc:grpChg>
        <pc:picChg chg="del">
          <ac:chgData name="Keiko Kojima" userId="6899f029-7342-413a-b38b-6a9d55270ecb" providerId="ADAL" clId="{5F3F0EA3-3EAF-4275-B5E1-B0C128F73A40}" dt="2021-10-29T12:25:54.684" v="177" actId="478"/>
          <ac:picMkLst>
            <pc:docMk/>
            <pc:sldMk cId="1826929719" sldId="449"/>
            <ac:picMk id="3" creationId="{9C565A5E-9CCB-4EB9-9984-A7645D0AD985}"/>
          </ac:picMkLst>
        </pc:picChg>
        <pc:picChg chg="mod">
          <ac:chgData name="Keiko Kojima" userId="6899f029-7342-413a-b38b-6a9d55270ecb" providerId="ADAL" clId="{5F3F0EA3-3EAF-4275-B5E1-B0C128F73A40}" dt="2021-10-29T12:27:04.224" v="196" actId="1076"/>
          <ac:picMkLst>
            <pc:docMk/>
            <pc:sldMk cId="1826929719" sldId="449"/>
            <ac:picMk id="4" creationId="{81AF5E32-6BA6-4F52-B0F2-42302F78101F}"/>
          </ac:picMkLst>
        </pc:picChg>
        <pc:picChg chg="add mod ord">
          <ac:chgData name="Keiko Kojima" userId="6899f029-7342-413a-b38b-6a9d55270ecb" providerId="ADAL" clId="{5F3F0EA3-3EAF-4275-B5E1-B0C128F73A40}" dt="2021-10-29T12:27:00.792" v="195" actId="167"/>
          <ac:picMkLst>
            <pc:docMk/>
            <pc:sldMk cId="1826929719" sldId="449"/>
            <ac:picMk id="5" creationId="{999CB3A6-4D56-4792-8C70-B5A0469FD89A}"/>
          </ac:picMkLst>
        </pc:picChg>
        <pc:picChg chg="add mod">
          <ac:chgData name="Keiko Kojima" userId="6899f029-7342-413a-b38b-6a9d55270ecb" providerId="ADAL" clId="{5F3F0EA3-3EAF-4275-B5E1-B0C128F73A40}" dt="2021-10-29T12:26:51.105" v="191" actId="164"/>
          <ac:picMkLst>
            <pc:docMk/>
            <pc:sldMk cId="1826929719" sldId="449"/>
            <ac:picMk id="8" creationId="{B0A6D6BB-E6D4-4367-B1A2-27724D1508E8}"/>
          </ac:picMkLst>
        </pc:picChg>
        <pc:picChg chg="add mod">
          <ac:chgData name="Keiko Kojima" userId="6899f029-7342-413a-b38b-6a9d55270ecb" providerId="ADAL" clId="{5F3F0EA3-3EAF-4275-B5E1-B0C128F73A40}" dt="2021-10-29T12:26:51.105" v="191" actId="164"/>
          <ac:picMkLst>
            <pc:docMk/>
            <pc:sldMk cId="1826929719" sldId="449"/>
            <ac:picMk id="10" creationId="{4C04BE82-C426-451A-B77B-7AFC16D40146}"/>
          </ac:picMkLst>
        </pc:picChg>
        <pc:picChg chg="add mod">
          <ac:chgData name="Keiko Kojima" userId="6899f029-7342-413a-b38b-6a9d55270ecb" providerId="ADAL" clId="{5F3F0EA3-3EAF-4275-B5E1-B0C128F73A40}" dt="2021-10-29T12:27:14.444" v="200" actId="1076"/>
          <ac:picMkLst>
            <pc:docMk/>
            <pc:sldMk cId="1826929719" sldId="449"/>
            <ac:picMk id="12" creationId="{D3B886E9-D2F1-42B1-B2BB-7ABFA4F89E04}"/>
          </ac:picMkLst>
        </pc:picChg>
      </pc:sldChg>
      <pc:sldChg chg="del">
        <pc:chgData name="Keiko Kojima" userId="6899f029-7342-413a-b38b-6a9d55270ecb" providerId="ADAL" clId="{5F3F0EA3-3EAF-4275-B5E1-B0C128F73A40}" dt="2021-10-29T12:32:59.553" v="246" actId="2696"/>
        <pc:sldMkLst>
          <pc:docMk/>
          <pc:sldMk cId="2806603741" sldId="450"/>
        </pc:sldMkLst>
      </pc:sldChg>
      <pc:sldChg chg="modSp mod">
        <pc:chgData name="Keiko Kojima" userId="6899f029-7342-413a-b38b-6a9d55270ecb" providerId="ADAL" clId="{5F3F0EA3-3EAF-4275-B5E1-B0C128F73A40}" dt="2021-10-29T12:34:04.689" v="255" actId="732"/>
        <pc:sldMkLst>
          <pc:docMk/>
          <pc:sldMk cId="1961694003" sldId="453"/>
        </pc:sldMkLst>
        <pc:picChg chg="mod modCrop">
          <ac:chgData name="Keiko Kojima" userId="6899f029-7342-413a-b38b-6a9d55270ecb" providerId="ADAL" clId="{5F3F0EA3-3EAF-4275-B5E1-B0C128F73A40}" dt="2021-10-29T12:34:04.689" v="255" actId="732"/>
          <ac:picMkLst>
            <pc:docMk/>
            <pc:sldMk cId="1961694003" sldId="453"/>
            <ac:picMk id="3" creationId="{4F473040-E40B-487D-9F38-CF18917625AA}"/>
          </ac:picMkLst>
        </pc:picChg>
      </pc:sldChg>
      <pc:sldChg chg="modSp mod">
        <pc:chgData name="Keiko Kojima" userId="6899f029-7342-413a-b38b-6a9d55270ecb" providerId="ADAL" clId="{5F3F0EA3-3EAF-4275-B5E1-B0C128F73A40}" dt="2021-10-29T12:34:49.554" v="256" actId="732"/>
        <pc:sldMkLst>
          <pc:docMk/>
          <pc:sldMk cId="3704071540" sldId="454"/>
        </pc:sldMkLst>
        <pc:picChg chg="mod modCrop">
          <ac:chgData name="Keiko Kojima" userId="6899f029-7342-413a-b38b-6a9d55270ecb" providerId="ADAL" clId="{5F3F0EA3-3EAF-4275-B5E1-B0C128F73A40}" dt="2021-10-29T12:34:49.554" v="256" actId="732"/>
          <ac:picMkLst>
            <pc:docMk/>
            <pc:sldMk cId="3704071540" sldId="454"/>
            <ac:picMk id="3" creationId="{F7D613E4-587F-4353-990A-37C30DE93B72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40:47.378" v="322" actId="1076"/>
        <pc:sldMkLst>
          <pc:docMk/>
          <pc:sldMk cId="1742005632" sldId="458"/>
        </pc:sldMkLst>
        <pc:grpChg chg="add mod">
          <ac:chgData name="Keiko Kojima" userId="6899f029-7342-413a-b38b-6a9d55270ecb" providerId="ADAL" clId="{5F3F0EA3-3EAF-4275-B5E1-B0C128F73A40}" dt="2021-10-29T12:40:47.378" v="322" actId="1076"/>
          <ac:grpSpMkLst>
            <pc:docMk/>
            <pc:sldMk cId="1742005632" sldId="458"/>
            <ac:grpSpMk id="24" creationId="{AD52C8A7-7BD6-44BE-BAB4-866A126DFFAD}"/>
          </ac:grpSpMkLst>
        </pc:grpChg>
        <pc:picChg chg="add mod">
          <ac:chgData name="Keiko Kojima" userId="6899f029-7342-413a-b38b-6a9d55270ecb" providerId="ADAL" clId="{5F3F0EA3-3EAF-4275-B5E1-B0C128F73A40}" dt="2021-10-29T12:39:05.694" v="294" actId="164"/>
          <ac:picMkLst>
            <pc:docMk/>
            <pc:sldMk cId="1742005632" sldId="458"/>
            <ac:picMk id="3" creationId="{28D4FA6E-F6E0-49DD-960D-B8F7B3F95FFB}"/>
          </ac:picMkLst>
        </pc:picChg>
        <pc:picChg chg="del">
          <ac:chgData name="Keiko Kojima" userId="6899f029-7342-413a-b38b-6a9d55270ecb" providerId="ADAL" clId="{5F3F0EA3-3EAF-4275-B5E1-B0C128F73A40}" dt="2021-10-29T12:39:11.854" v="297" actId="478"/>
          <ac:picMkLst>
            <pc:docMk/>
            <pc:sldMk cId="1742005632" sldId="458"/>
            <ac:picMk id="7" creationId="{99504CE7-3023-4ECC-8A75-6DFDFD581C6F}"/>
          </ac:picMkLst>
        </pc:picChg>
        <pc:picChg chg="add mod">
          <ac:chgData name="Keiko Kojima" userId="6899f029-7342-413a-b38b-6a9d55270ecb" providerId="ADAL" clId="{5F3F0EA3-3EAF-4275-B5E1-B0C128F73A40}" dt="2021-10-29T12:39:05.694" v="294" actId="164"/>
          <ac:picMkLst>
            <pc:docMk/>
            <pc:sldMk cId="1742005632" sldId="458"/>
            <ac:picMk id="8" creationId="{81FBA924-0724-4D7D-A634-49311FA1EEF1}"/>
          </ac:picMkLst>
        </pc:picChg>
        <pc:picChg chg="del">
          <ac:chgData name="Keiko Kojima" userId="6899f029-7342-413a-b38b-6a9d55270ecb" providerId="ADAL" clId="{5F3F0EA3-3EAF-4275-B5E1-B0C128F73A40}" dt="2021-10-29T12:39:09.614" v="296" actId="478"/>
          <ac:picMkLst>
            <pc:docMk/>
            <pc:sldMk cId="1742005632" sldId="458"/>
            <ac:picMk id="10" creationId="{95DB5FFD-4245-48B0-B0F0-C5CD7FBFB5C4}"/>
          </ac:picMkLst>
        </pc:picChg>
        <pc:picChg chg="add mod">
          <ac:chgData name="Keiko Kojima" userId="6899f029-7342-413a-b38b-6a9d55270ecb" providerId="ADAL" clId="{5F3F0EA3-3EAF-4275-B5E1-B0C128F73A40}" dt="2021-10-29T12:39:05.694" v="294" actId="164"/>
          <ac:picMkLst>
            <pc:docMk/>
            <pc:sldMk cId="1742005632" sldId="458"/>
            <ac:picMk id="19" creationId="{E9497749-4A3C-4E57-8DAD-67E27050B177}"/>
          </ac:picMkLst>
        </pc:picChg>
        <pc:picChg chg="add mod">
          <ac:chgData name="Keiko Kojima" userId="6899f029-7342-413a-b38b-6a9d55270ecb" providerId="ADAL" clId="{5F3F0EA3-3EAF-4275-B5E1-B0C128F73A40}" dt="2021-10-29T12:40:30.031" v="316" actId="1038"/>
          <ac:picMkLst>
            <pc:docMk/>
            <pc:sldMk cId="1742005632" sldId="458"/>
            <ac:picMk id="21" creationId="{99492EB5-55F9-466E-BBDB-263960F37799}"/>
          </ac:picMkLst>
        </pc:picChg>
        <pc:picChg chg="add mod">
          <ac:chgData name="Keiko Kojima" userId="6899f029-7342-413a-b38b-6a9d55270ecb" providerId="ADAL" clId="{5F3F0EA3-3EAF-4275-B5E1-B0C128F73A40}" dt="2021-10-29T12:40:36.802" v="320" actId="1037"/>
          <ac:picMkLst>
            <pc:docMk/>
            <pc:sldMk cId="1742005632" sldId="458"/>
            <ac:picMk id="23" creationId="{3745362D-3CA0-444B-9F95-2E6B9718836B}"/>
          </ac:picMkLst>
        </pc:picChg>
      </pc:sldChg>
      <pc:sldChg chg="del">
        <pc:chgData name="Keiko Kojima" userId="6899f029-7342-413a-b38b-6a9d55270ecb" providerId="ADAL" clId="{5F3F0EA3-3EAF-4275-B5E1-B0C128F73A40}" dt="2021-10-29T12:13:01.133" v="65" actId="2696"/>
        <pc:sldMkLst>
          <pc:docMk/>
          <pc:sldMk cId="2580627886" sldId="460"/>
        </pc:sldMkLst>
      </pc:sldChg>
      <pc:sldChg chg="addSp delSp modSp mod">
        <pc:chgData name="Keiko Kojima" userId="6899f029-7342-413a-b38b-6a9d55270ecb" providerId="ADAL" clId="{5F3F0EA3-3EAF-4275-B5E1-B0C128F73A40}" dt="2021-10-29T12:23:46.751" v="169"/>
        <pc:sldMkLst>
          <pc:docMk/>
          <pc:sldMk cId="314488801" sldId="461"/>
        </pc:sldMkLst>
        <pc:picChg chg="del">
          <ac:chgData name="Keiko Kojima" userId="6899f029-7342-413a-b38b-6a9d55270ecb" providerId="ADAL" clId="{5F3F0EA3-3EAF-4275-B5E1-B0C128F73A40}" dt="2021-10-29T12:23:45.362" v="168" actId="478"/>
          <ac:picMkLst>
            <pc:docMk/>
            <pc:sldMk cId="314488801" sldId="461"/>
            <ac:picMk id="5" creationId="{CCCC2B06-1661-4C5E-A404-449288861DC0}"/>
          </ac:picMkLst>
        </pc:picChg>
        <pc:picChg chg="del">
          <ac:chgData name="Keiko Kojima" userId="6899f029-7342-413a-b38b-6a9d55270ecb" providerId="ADAL" clId="{5F3F0EA3-3EAF-4275-B5E1-B0C128F73A40}" dt="2021-10-29T12:23:44.651" v="167" actId="478"/>
          <ac:picMkLst>
            <pc:docMk/>
            <pc:sldMk cId="314488801" sldId="461"/>
            <ac:picMk id="8" creationId="{8F4AEC04-C5F5-4C9C-9967-40CBD63BF6AE}"/>
          </ac:picMkLst>
        </pc:picChg>
        <pc:picChg chg="add mod">
          <ac:chgData name="Keiko Kojima" userId="6899f029-7342-413a-b38b-6a9d55270ecb" providerId="ADAL" clId="{5F3F0EA3-3EAF-4275-B5E1-B0C128F73A40}" dt="2021-10-29T12:23:46.751" v="169"/>
          <ac:picMkLst>
            <pc:docMk/>
            <pc:sldMk cId="314488801" sldId="461"/>
            <ac:picMk id="14" creationId="{D1365D32-366D-42EC-9BFD-AD64E3E78AEF}"/>
          </ac:picMkLst>
        </pc:picChg>
        <pc:picChg chg="add mod">
          <ac:chgData name="Keiko Kojima" userId="6899f029-7342-413a-b38b-6a9d55270ecb" providerId="ADAL" clId="{5F3F0EA3-3EAF-4275-B5E1-B0C128F73A40}" dt="2021-10-29T12:23:46.751" v="169"/>
          <ac:picMkLst>
            <pc:docMk/>
            <pc:sldMk cId="314488801" sldId="461"/>
            <ac:picMk id="15" creationId="{F403EDD9-8301-4383-B9EC-5F0E9110D726}"/>
          </ac:picMkLst>
        </pc:picChg>
      </pc:sldChg>
      <pc:sldChg chg="delSp del mod">
        <pc:chgData name="Keiko Kojima" userId="6899f029-7342-413a-b38b-6a9d55270ecb" providerId="ADAL" clId="{5F3F0EA3-3EAF-4275-B5E1-B0C128F73A40}" dt="2021-10-29T12:27:46.174" v="206" actId="2696"/>
        <pc:sldMkLst>
          <pc:docMk/>
          <pc:sldMk cId="3732270321" sldId="462"/>
        </pc:sldMkLst>
        <pc:spChg chg="del">
          <ac:chgData name="Keiko Kojima" userId="6899f029-7342-413a-b38b-6a9d55270ecb" providerId="ADAL" clId="{5F3F0EA3-3EAF-4275-B5E1-B0C128F73A40}" dt="2021-10-29T12:27:30.054" v="202" actId="21"/>
          <ac:spMkLst>
            <pc:docMk/>
            <pc:sldMk cId="3732270321" sldId="462"/>
            <ac:spMk id="4" creationId="{267A7DF5-44AB-4797-B42D-03F79AC44238}"/>
          </ac:spMkLst>
        </pc:spChg>
        <pc:spChg chg="del">
          <ac:chgData name="Keiko Kojima" userId="6899f029-7342-413a-b38b-6a9d55270ecb" providerId="ADAL" clId="{5F3F0EA3-3EAF-4275-B5E1-B0C128F73A40}" dt="2021-10-29T12:27:30.054" v="202" actId="21"/>
          <ac:spMkLst>
            <pc:docMk/>
            <pc:sldMk cId="3732270321" sldId="462"/>
            <ac:spMk id="5" creationId="{D6A36E26-EC9E-4128-9554-ED5A4E2D9045}"/>
          </ac:spMkLst>
        </pc:spChg>
        <pc:spChg chg="del">
          <ac:chgData name="Keiko Kojima" userId="6899f029-7342-413a-b38b-6a9d55270ecb" providerId="ADAL" clId="{5F3F0EA3-3EAF-4275-B5E1-B0C128F73A40}" dt="2021-10-29T12:27:30.054" v="202" actId="21"/>
          <ac:spMkLst>
            <pc:docMk/>
            <pc:sldMk cId="3732270321" sldId="462"/>
            <ac:spMk id="7" creationId="{91DFC365-AEAF-4280-8114-E2BC6A6BC5AE}"/>
          </ac:spMkLst>
        </pc:spChg>
        <pc:spChg chg="del">
          <ac:chgData name="Keiko Kojima" userId="6899f029-7342-413a-b38b-6a9d55270ecb" providerId="ADAL" clId="{5F3F0EA3-3EAF-4275-B5E1-B0C128F73A40}" dt="2021-10-29T12:27:30.054" v="202" actId="21"/>
          <ac:spMkLst>
            <pc:docMk/>
            <pc:sldMk cId="3732270321" sldId="462"/>
            <ac:spMk id="8" creationId="{D5954301-517C-4D9A-8BEE-D08466877C47}"/>
          </ac:spMkLst>
        </pc:spChg>
      </pc:sldChg>
      <pc:sldChg chg="modSp mod">
        <pc:chgData name="Keiko Kojima" userId="6899f029-7342-413a-b38b-6a9d55270ecb" providerId="ADAL" clId="{5F3F0EA3-3EAF-4275-B5E1-B0C128F73A40}" dt="2021-10-29T12:45:45.935" v="338" actId="732"/>
        <pc:sldMkLst>
          <pc:docMk/>
          <pc:sldMk cId="2003315445" sldId="464"/>
        </pc:sldMkLst>
        <pc:picChg chg="mod modCrop">
          <ac:chgData name="Keiko Kojima" userId="6899f029-7342-413a-b38b-6a9d55270ecb" providerId="ADAL" clId="{5F3F0EA3-3EAF-4275-B5E1-B0C128F73A40}" dt="2021-10-29T12:45:45.935" v="338" actId="732"/>
          <ac:picMkLst>
            <pc:docMk/>
            <pc:sldMk cId="2003315445" sldId="464"/>
            <ac:picMk id="6" creationId="{C0AA8A3B-7FDF-464A-AAB7-5B3B71E823F1}"/>
          </ac:picMkLst>
        </pc:picChg>
      </pc:sldChg>
      <pc:sldChg chg="addSp delSp modSp mod">
        <pc:chgData name="Keiko Kojima" userId="6899f029-7342-413a-b38b-6a9d55270ecb" providerId="ADAL" clId="{5F3F0EA3-3EAF-4275-B5E1-B0C128F73A40}" dt="2021-10-29T12:51:10.793" v="455" actId="1076"/>
        <pc:sldMkLst>
          <pc:docMk/>
          <pc:sldMk cId="107021341" sldId="465"/>
        </pc:sldMkLst>
        <pc:spChg chg="mod">
          <ac:chgData name="Keiko Kojima" userId="6899f029-7342-413a-b38b-6a9d55270ecb" providerId="ADAL" clId="{5F3F0EA3-3EAF-4275-B5E1-B0C128F73A40}" dt="2021-10-29T12:51:10.793" v="455" actId="1076"/>
          <ac:spMkLst>
            <pc:docMk/>
            <pc:sldMk cId="107021341" sldId="465"/>
            <ac:spMk id="2" creationId="{6D51A406-D2F3-4AC9-8805-B8B645276E93}"/>
          </ac:spMkLst>
        </pc:spChg>
        <pc:spChg chg="add mod">
          <ac:chgData name="Keiko Kojima" userId="6899f029-7342-413a-b38b-6a9d55270ecb" providerId="ADAL" clId="{5F3F0EA3-3EAF-4275-B5E1-B0C128F73A40}" dt="2021-10-29T12:50:12.610" v="411" actId="1076"/>
          <ac:spMkLst>
            <pc:docMk/>
            <pc:sldMk cId="107021341" sldId="465"/>
            <ac:spMk id="9" creationId="{AFF1F73B-E22E-4529-8F46-28A7296D6897}"/>
          </ac:spMkLst>
        </pc:spChg>
        <pc:picChg chg="del">
          <ac:chgData name="Keiko Kojima" userId="6899f029-7342-413a-b38b-6a9d55270ecb" providerId="ADAL" clId="{5F3F0EA3-3EAF-4275-B5E1-B0C128F73A40}" dt="2021-10-29T12:48:25.108" v="352" actId="478"/>
          <ac:picMkLst>
            <pc:docMk/>
            <pc:sldMk cId="107021341" sldId="465"/>
            <ac:picMk id="10" creationId="{2FE1C14C-0889-421D-A593-C9887C8D5210}"/>
          </ac:picMkLst>
        </pc:picChg>
        <pc:picChg chg="add mod ord">
          <ac:chgData name="Keiko Kojima" userId="6899f029-7342-413a-b38b-6a9d55270ecb" providerId="ADAL" clId="{5F3F0EA3-3EAF-4275-B5E1-B0C128F73A40}" dt="2021-10-29T12:49:23.919" v="388" actId="1076"/>
          <ac:picMkLst>
            <pc:docMk/>
            <pc:sldMk cId="107021341" sldId="465"/>
            <ac:picMk id="11" creationId="{48ED0874-58A2-46CD-9111-C9AAD636A8F5}"/>
          </ac:picMkLst>
        </pc:picChg>
      </pc:sldChg>
      <pc:sldChg chg="delSp modSp mod">
        <pc:chgData name="Keiko Kojima" userId="6899f029-7342-413a-b38b-6a9d55270ecb" providerId="ADAL" clId="{5F3F0EA3-3EAF-4275-B5E1-B0C128F73A40}" dt="2021-10-29T13:06:19.780" v="940" actId="1076"/>
        <pc:sldMkLst>
          <pc:docMk/>
          <pc:sldMk cId="812581146" sldId="467"/>
        </pc:sldMkLst>
        <pc:spChg chg="mod topLvl">
          <ac:chgData name="Keiko Kojima" userId="6899f029-7342-413a-b38b-6a9d55270ecb" providerId="ADAL" clId="{5F3F0EA3-3EAF-4275-B5E1-B0C128F73A40}" dt="2021-10-29T13:06:19.780" v="940" actId="1076"/>
          <ac:spMkLst>
            <pc:docMk/>
            <pc:sldMk cId="812581146" sldId="467"/>
            <ac:spMk id="2" creationId="{BF537A51-342B-4841-AAEE-5AA33C716F44}"/>
          </ac:spMkLst>
        </pc:spChg>
        <pc:spChg chg="del mod">
          <ac:chgData name="Keiko Kojima" userId="6899f029-7342-413a-b38b-6a9d55270ecb" providerId="ADAL" clId="{5F3F0EA3-3EAF-4275-B5E1-B0C128F73A40}" dt="2021-10-29T12:56:54.681" v="544" actId="478"/>
          <ac:spMkLst>
            <pc:docMk/>
            <pc:sldMk cId="812581146" sldId="467"/>
            <ac:spMk id="4" creationId="{87081F17-9900-4CF9-AC36-8D6B293C58A9}"/>
          </ac:spMkLst>
        </pc:spChg>
        <pc:spChg chg="del">
          <ac:chgData name="Keiko Kojima" userId="6899f029-7342-413a-b38b-6a9d55270ecb" providerId="ADAL" clId="{5F3F0EA3-3EAF-4275-B5E1-B0C128F73A40}" dt="2021-10-29T12:59:50.182" v="663" actId="478"/>
          <ac:spMkLst>
            <pc:docMk/>
            <pc:sldMk cId="812581146" sldId="467"/>
            <ac:spMk id="9" creationId="{C45A40AA-CF78-408D-BE6F-2454A5795A96}"/>
          </ac:spMkLst>
        </pc:spChg>
        <pc:spChg chg="del">
          <ac:chgData name="Keiko Kojima" userId="6899f029-7342-413a-b38b-6a9d55270ecb" providerId="ADAL" clId="{5F3F0EA3-3EAF-4275-B5E1-B0C128F73A40}" dt="2021-10-29T12:59:47.552" v="662" actId="478"/>
          <ac:spMkLst>
            <pc:docMk/>
            <pc:sldMk cId="812581146" sldId="467"/>
            <ac:spMk id="10" creationId="{195C3129-701C-4943-B936-D50A44E548B1}"/>
          </ac:spMkLst>
        </pc:spChg>
        <pc:spChg chg="del topLvl">
          <ac:chgData name="Keiko Kojima" userId="6899f029-7342-413a-b38b-6a9d55270ecb" providerId="ADAL" clId="{5F3F0EA3-3EAF-4275-B5E1-B0C128F73A40}" dt="2021-10-29T13:04:23.946" v="795" actId="478"/>
          <ac:spMkLst>
            <pc:docMk/>
            <pc:sldMk cId="812581146" sldId="467"/>
            <ac:spMk id="13" creationId="{02948D6F-260B-4E9D-A430-36999AF25779}"/>
          </ac:spMkLst>
        </pc:spChg>
        <pc:spChg chg="del">
          <ac:chgData name="Keiko Kojima" userId="6899f029-7342-413a-b38b-6a9d55270ecb" providerId="ADAL" clId="{5F3F0EA3-3EAF-4275-B5E1-B0C128F73A40}" dt="2021-10-29T13:04:21.869" v="794" actId="478"/>
          <ac:spMkLst>
            <pc:docMk/>
            <pc:sldMk cId="812581146" sldId="467"/>
            <ac:spMk id="14" creationId="{90C40B39-D031-4152-A967-17E67FF7D58B}"/>
          </ac:spMkLst>
        </pc:spChg>
        <pc:spChg chg="del">
          <ac:chgData name="Keiko Kojima" userId="6899f029-7342-413a-b38b-6a9d55270ecb" providerId="ADAL" clId="{5F3F0EA3-3EAF-4275-B5E1-B0C128F73A40}" dt="2021-10-29T13:04:18.436" v="793" actId="478"/>
          <ac:spMkLst>
            <pc:docMk/>
            <pc:sldMk cId="812581146" sldId="467"/>
            <ac:spMk id="15" creationId="{B6240791-A0E8-4443-A4F2-DA105920DE81}"/>
          </ac:spMkLst>
        </pc:spChg>
        <pc:spChg chg="del mod">
          <ac:chgData name="Keiko Kojima" userId="6899f029-7342-413a-b38b-6a9d55270ecb" providerId="ADAL" clId="{5F3F0EA3-3EAF-4275-B5E1-B0C128F73A40}" dt="2021-10-29T12:56:58.348" v="545" actId="478"/>
          <ac:spMkLst>
            <pc:docMk/>
            <pc:sldMk cId="812581146" sldId="467"/>
            <ac:spMk id="16" creationId="{5D2423DC-11FA-4A2C-863F-D36F2934A024}"/>
          </ac:spMkLst>
        </pc:spChg>
        <pc:spChg chg="del mod">
          <ac:chgData name="Keiko Kojima" userId="6899f029-7342-413a-b38b-6a9d55270ecb" providerId="ADAL" clId="{5F3F0EA3-3EAF-4275-B5E1-B0C128F73A40}" dt="2021-10-29T12:57:24.720" v="560" actId="478"/>
          <ac:spMkLst>
            <pc:docMk/>
            <pc:sldMk cId="812581146" sldId="467"/>
            <ac:spMk id="17" creationId="{1586020F-DB98-48AF-BCE0-869F79CD79FC}"/>
          </ac:spMkLst>
        </pc:spChg>
        <pc:grpChg chg="del mod">
          <ac:chgData name="Keiko Kojima" userId="6899f029-7342-413a-b38b-6a9d55270ecb" providerId="ADAL" clId="{5F3F0EA3-3EAF-4275-B5E1-B0C128F73A40}" dt="2021-10-29T13:04:23.946" v="795" actId="478"/>
          <ac:grpSpMkLst>
            <pc:docMk/>
            <pc:sldMk cId="812581146" sldId="467"/>
            <ac:grpSpMk id="19" creationId="{BF54F2D4-56A9-43E7-8AC8-EF1457FE9D52}"/>
          </ac:grpSpMkLst>
        </pc:grpChg>
        <pc:picChg chg="mod">
          <ac:chgData name="Keiko Kojima" userId="6899f029-7342-413a-b38b-6a9d55270ecb" providerId="ADAL" clId="{5F3F0EA3-3EAF-4275-B5E1-B0C128F73A40}" dt="2021-10-29T13:06:07.886" v="938" actId="1076"/>
          <ac:picMkLst>
            <pc:docMk/>
            <pc:sldMk cId="812581146" sldId="467"/>
            <ac:picMk id="6" creationId="{7902BC9E-1E74-4BC6-B02B-297A2ABE8C74}"/>
          </ac:picMkLst>
        </pc:picChg>
      </pc:sldChg>
      <pc:sldChg chg="modSp add del mod">
        <pc:chgData name="Keiko Kojima" userId="6899f029-7342-413a-b38b-6a9d55270ecb" providerId="ADAL" clId="{5F3F0EA3-3EAF-4275-B5E1-B0C128F73A40}" dt="2021-10-29T13:11:45.367" v="973" actId="2696"/>
        <pc:sldMkLst>
          <pc:docMk/>
          <pc:sldMk cId="2152924906" sldId="468"/>
        </pc:sldMkLst>
        <pc:picChg chg="mod">
          <ac:chgData name="Keiko Kojima" userId="6899f029-7342-413a-b38b-6a9d55270ecb" providerId="ADAL" clId="{5F3F0EA3-3EAF-4275-B5E1-B0C128F73A40}" dt="2021-10-29T13:11:19.048" v="970" actId="1076"/>
          <ac:picMkLst>
            <pc:docMk/>
            <pc:sldMk cId="2152924906" sldId="468"/>
            <ac:picMk id="4" creationId="{BBF80E3F-BA86-44CB-9994-3C0D6C94062D}"/>
          </ac:picMkLst>
        </pc:picChg>
        <pc:picChg chg="mod">
          <ac:chgData name="Keiko Kojima" userId="6899f029-7342-413a-b38b-6a9d55270ecb" providerId="ADAL" clId="{5F3F0EA3-3EAF-4275-B5E1-B0C128F73A40}" dt="2021-10-29T13:11:22.050" v="971" actId="1076"/>
          <ac:picMkLst>
            <pc:docMk/>
            <pc:sldMk cId="2152924906" sldId="468"/>
            <ac:picMk id="6" creationId="{786D0403-9FF2-463F-8432-9B14BAA834B7}"/>
          </ac:picMkLst>
        </pc:picChg>
      </pc:sldChg>
      <pc:sldChg chg="modSp del mod">
        <pc:chgData name="Keiko Kojima" userId="6899f029-7342-413a-b38b-6a9d55270ecb" providerId="ADAL" clId="{5F3F0EA3-3EAF-4275-B5E1-B0C128F73A40}" dt="2021-10-29T13:12:56.596" v="978" actId="2696"/>
        <pc:sldMkLst>
          <pc:docMk/>
          <pc:sldMk cId="1627890800" sldId="469"/>
        </pc:sldMkLst>
        <pc:spChg chg="mod">
          <ac:chgData name="Keiko Kojima" userId="6899f029-7342-413a-b38b-6a9d55270ecb" providerId="ADAL" clId="{5F3F0EA3-3EAF-4275-B5E1-B0C128F73A40}" dt="2021-10-29T13:12:29.091" v="975" actId="14100"/>
          <ac:spMkLst>
            <pc:docMk/>
            <pc:sldMk cId="1627890800" sldId="469"/>
            <ac:spMk id="2" creationId="{E2B6E76A-4456-4B51-948E-B0180373BF9F}"/>
          </ac:spMkLst>
        </pc:spChg>
      </pc:sldChg>
      <pc:sldChg chg="addSp modSp add">
        <pc:chgData name="Keiko Kojima" userId="6899f029-7342-413a-b38b-6a9d55270ecb" providerId="ADAL" clId="{5F3F0EA3-3EAF-4275-B5E1-B0C128F73A40}" dt="2021-10-29T12:12:49.239" v="64"/>
        <pc:sldMkLst>
          <pc:docMk/>
          <pc:sldMk cId="932943439" sldId="470"/>
        </pc:sldMkLst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13" creationId="{2E2A4B2F-700B-4031-9942-8B958C454C43}"/>
          </ac:spMkLst>
        </pc:spChg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14" creationId="{08586647-76BC-420C-8E2F-15708FA27868}"/>
          </ac:spMkLst>
        </pc:spChg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16" creationId="{34198054-CF97-4EF9-836A-AF0CA0EC5C86}"/>
          </ac:spMkLst>
        </pc:spChg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18" creationId="{9393AA18-E4A4-49A4-AA52-85CEA5072FE4}"/>
          </ac:spMkLst>
        </pc:spChg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20" creationId="{8956DD2B-A4BA-4404-9243-F19606C1FACE}"/>
          </ac:spMkLst>
        </pc:spChg>
        <pc:spChg chg="add mod">
          <ac:chgData name="Keiko Kojima" userId="6899f029-7342-413a-b38b-6a9d55270ecb" providerId="ADAL" clId="{5F3F0EA3-3EAF-4275-B5E1-B0C128F73A40}" dt="2021-10-29T12:12:49.239" v="64"/>
          <ac:spMkLst>
            <pc:docMk/>
            <pc:sldMk cId="932943439" sldId="470"/>
            <ac:spMk id="21" creationId="{56CE9A45-16AE-4EA3-B869-87DC8DEE7E1C}"/>
          </ac:spMkLst>
        </pc:spChg>
      </pc:sldChg>
      <pc:sldChg chg="addSp delSp modSp add mod">
        <pc:chgData name="Keiko Kojima" userId="6899f029-7342-413a-b38b-6a9d55270ecb" providerId="ADAL" clId="{5F3F0EA3-3EAF-4275-B5E1-B0C128F73A40}" dt="2021-10-29T12:18:57.765" v="117" actId="1076"/>
        <pc:sldMkLst>
          <pc:docMk/>
          <pc:sldMk cId="1506159380" sldId="471"/>
        </pc:sldMkLst>
        <pc:picChg chg="mod">
          <ac:chgData name="Keiko Kojima" userId="6899f029-7342-413a-b38b-6a9d55270ecb" providerId="ADAL" clId="{5F3F0EA3-3EAF-4275-B5E1-B0C128F73A40}" dt="2021-10-29T12:18:57.765" v="117" actId="1076"/>
          <ac:picMkLst>
            <pc:docMk/>
            <pc:sldMk cId="1506159380" sldId="471"/>
            <ac:picMk id="2" creationId="{4FDE93A2-0E85-4847-946F-1A3806D362D8}"/>
          </ac:picMkLst>
        </pc:picChg>
        <pc:picChg chg="mod">
          <ac:chgData name="Keiko Kojima" userId="6899f029-7342-413a-b38b-6a9d55270ecb" providerId="ADAL" clId="{5F3F0EA3-3EAF-4275-B5E1-B0C128F73A40}" dt="2021-10-29T12:18:52.945" v="115" actId="1076"/>
          <ac:picMkLst>
            <pc:docMk/>
            <pc:sldMk cId="1506159380" sldId="471"/>
            <ac:picMk id="3" creationId="{2B5E4AA5-609D-493C-893B-269F3EDD72E5}"/>
          </ac:picMkLst>
        </pc:picChg>
        <pc:picChg chg="add mod ord">
          <ac:chgData name="Keiko Kojima" userId="6899f029-7342-413a-b38b-6a9d55270ecb" providerId="ADAL" clId="{5F3F0EA3-3EAF-4275-B5E1-B0C128F73A40}" dt="2021-10-29T12:18:46.245" v="114" actId="167"/>
          <ac:picMkLst>
            <pc:docMk/>
            <pc:sldMk cId="1506159380" sldId="471"/>
            <ac:picMk id="5" creationId="{86C63E09-AAAD-42CD-82A7-62010DF8122A}"/>
          </ac:picMkLst>
        </pc:picChg>
        <pc:picChg chg="del">
          <ac:chgData name="Keiko Kojima" userId="6899f029-7342-413a-b38b-6a9d55270ecb" providerId="ADAL" clId="{5F3F0EA3-3EAF-4275-B5E1-B0C128F73A40}" dt="2021-10-29T12:18:03.741" v="107" actId="478"/>
          <ac:picMkLst>
            <pc:docMk/>
            <pc:sldMk cId="1506159380" sldId="471"/>
            <ac:picMk id="11" creationId="{69EF1102-BB28-4274-8CF4-63167CECF794}"/>
          </ac:picMkLst>
        </pc:picChg>
      </pc:sldChg>
      <pc:sldChg chg="addSp delSp modSp add mod">
        <pc:chgData name="Keiko Kojima" userId="6899f029-7342-413a-b38b-6a9d55270ecb" providerId="ADAL" clId="{5F3F0EA3-3EAF-4275-B5E1-B0C128F73A40}" dt="2021-10-29T12:20:22.283" v="137" actId="1076"/>
        <pc:sldMkLst>
          <pc:docMk/>
          <pc:sldMk cId="2494168105" sldId="472"/>
        </pc:sldMkLst>
        <pc:spChg chg="add mod">
          <ac:chgData name="Keiko Kojima" userId="6899f029-7342-413a-b38b-6a9d55270ecb" providerId="ADAL" clId="{5F3F0EA3-3EAF-4275-B5E1-B0C128F73A40}" dt="2021-10-29T12:20:06.716" v="132" actId="1036"/>
          <ac:spMkLst>
            <pc:docMk/>
            <pc:sldMk cId="2494168105" sldId="472"/>
            <ac:spMk id="10" creationId="{679DB904-6CD5-42C3-8CCD-A07C48784D13}"/>
          </ac:spMkLst>
        </pc:spChg>
        <pc:spChg chg="add mod">
          <ac:chgData name="Keiko Kojima" userId="6899f029-7342-413a-b38b-6a9d55270ecb" providerId="ADAL" clId="{5F3F0EA3-3EAF-4275-B5E1-B0C128F73A40}" dt="2021-10-29T12:20:16.256" v="135" actId="14100"/>
          <ac:spMkLst>
            <pc:docMk/>
            <pc:sldMk cId="2494168105" sldId="472"/>
            <ac:spMk id="11" creationId="{9C0268CC-D76F-45BE-8683-4EA5E55DAF33}"/>
          </ac:spMkLst>
        </pc:spChg>
        <pc:spChg chg="add mod">
          <ac:chgData name="Keiko Kojima" userId="6899f029-7342-413a-b38b-6a9d55270ecb" providerId="ADAL" clId="{5F3F0EA3-3EAF-4275-B5E1-B0C128F73A40}" dt="2021-10-29T12:20:22.283" v="137" actId="1076"/>
          <ac:spMkLst>
            <pc:docMk/>
            <pc:sldMk cId="2494168105" sldId="472"/>
            <ac:spMk id="12" creationId="{38C9B95B-3964-4B91-98EA-41C7BC2286D6}"/>
          </ac:spMkLst>
        </pc:spChg>
        <pc:picChg chg="add del">
          <ac:chgData name="Keiko Kojima" userId="6899f029-7342-413a-b38b-6a9d55270ecb" providerId="ADAL" clId="{5F3F0EA3-3EAF-4275-B5E1-B0C128F73A40}" dt="2021-10-29T12:19:51.956" v="125" actId="22"/>
          <ac:picMkLst>
            <pc:docMk/>
            <pc:sldMk cId="2494168105" sldId="472"/>
            <ac:picMk id="6" creationId="{44B3F736-A797-4644-90A9-76ADF178980C}"/>
          </ac:picMkLst>
        </pc:picChg>
      </pc:sldChg>
      <pc:sldChg chg="addSp modSp add mod">
        <pc:chgData name="Keiko Kojima" userId="6899f029-7342-413a-b38b-6a9d55270ecb" providerId="ADAL" clId="{5F3F0EA3-3EAF-4275-B5E1-B0C128F73A40}" dt="2021-10-29T12:28:07.161" v="216" actId="1036"/>
        <pc:sldMkLst>
          <pc:docMk/>
          <pc:sldMk cId="4231763603" sldId="473"/>
        </pc:sldMkLst>
        <pc:spChg chg="add mod">
          <ac:chgData name="Keiko Kojima" userId="6899f029-7342-413a-b38b-6a9d55270ecb" providerId="ADAL" clId="{5F3F0EA3-3EAF-4275-B5E1-B0C128F73A40}" dt="2021-10-29T12:27:41.587" v="205" actId="1076"/>
          <ac:spMkLst>
            <pc:docMk/>
            <pc:sldMk cId="4231763603" sldId="473"/>
            <ac:spMk id="9" creationId="{B5A876EF-A931-4349-936F-B366A84B9BD7}"/>
          </ac:spMkLst>
        </pc:spChg>
        <pc:spChg chg="add mod">
          <ac:chgData name="Keiko Kojima" userId="6899f029-7342-413a-b38b-6a9d55270ecb" providerId="ADAL" clId="{5F3F0EA3-3EAF-4275-B5E1-B0C128F73A40}" dt="2021-10-29T12:27:59.468" v="209" actId="1076"/>
          <ac:spMkLst>
            <pc:docMk/>
            <pc:sldMk cId="4231763603" sldId="473"/>
            <ac:spMk id="11" creationId="{E1A3EEAD-4D1B-4D09-9176-38357AB71686}"/>
          </ac:spMkLst>
        </pc:spChg>
        <pc:spChg chg="add mod">
          <ac:chgData name="Keiko Kojima" userId="6899f029-7342-413a-b38b-6a9d55270ecb" providerId="ADAL" clId="{5F3F0EA3-3EAF-4275-B5E1-B0C128F73A40}" dt="2021-10-29T12:27:55.968" v="208" actId="1076"/>
          <ac:spMkLst>
            <pc:docMk/>
            <pc:sldMk cId="4231763603" sldId="473"/>
            <ac:spMk id="14" creationId="{FBACC9AE-0BB4-4694-90C3-8FD67C7729B1}"/>
          </ac:spMkLst>
        </pc:spChg>
        <pc:spChg chg="add mod">
          <ac:chgData name="Keiko Kojima" userId="6899f029-7342-413a-b38b-6a9d55270ecb" providerId="ADAL" clId="{5F3F0EA3-3EAF-4275-B5E1-B0C128F73A40}" dt="2021-10-29T12:28:07.161" v="216" actId="1036"/>
          <ac:spMkLst>
            <pc:docMk/>
            <pc:sldMk cId="4231763603" sldId="473"/>
            <ac:spMk id="15" creationId="{663C3CDB-C1AE-4226-872A-351DB444307E}"/>
          </ac:spMkLst>
        </pc:spChg>
        <pc:picChg chg="mod">
          <ac:chgData name="Keiko Kojima" userId="6899f029-7342-413a-b38b-6a9d55270ecb" providerId="ADAL" clId="{5F3F0EA3-3EAF-4275-B5E1-B0C128F73A40}" dt="2021-10-29T12:28:01.945" v="210" actId="1076"/>
          <ac:picMkLst>
            <pc:docMk/>
            <pc:sldMk cId="4231763603" sldId="473"/>
            <ac:picMk id="12" creationId="{D3B886E9-D2F1-42B1-B2BB-7ABFA4F89E04}"/>
          </ac:picMkLst>
        </pc:picChg>
      </pc:sldChg>
      <pc:sldChg chg="addSp modSp new mod">
        <pc:chgData name="Keiko Kojima" userId="6899f029-7342-413a-b38b-6a9d55270ecb" providerId="ADAL" clId="{5F3F0EA3-3EAF-4275-B5E1-B0C128F73A40}" dt="2021-10-29T12:32:17.948" v="243"/>
        <pc:sldMkLst>
          <pc:docMk/>
          <pc:sldMk cId="2190026202" sldId="474"/>
        </pc:sldMkLst>
        <pc:spChg chg="add mod">
          <ac:chgData name="Keiko Kojima" userId="6899f029-7342-413a-b38b-6a9d55270ecb" providerId="ADAL" clId="{5F3F0EA3-3EAF-4275-B5E1-B0C128F73A40}" dt="2021-10-29T12:32:17.948" v="243"/>
          <ac:spMkLst>
            <pc:docMk/>
            <pc:sldMk cId="2190026202" sldId="474"/>
            <ac:spMk id="5" creationId="{D34F66BC-0EB6-42E2-98C3-00309122395E}"/>
          </ac:spMkLst>
        </pc:spChg>
        <pc:picChg chg="add mod">
          <ac:chgData name="Keiko Kojima" userId="6899f029-7342-413a-b38b-6a9d55270ecb" providerId="ADAL" clId="{5F3F0EA3-3EAF-4275-B5E1-B0C128F73A40}" dt="2021-10-29T12:30:29.648" v="230" actId="14100"/>
          <ac:picMkLst>
            <pc:docMk/>
            <pc:sldMk cId="2190026202" sldId="474"/>
            <ac:picMk id="2" creationId="{4B634C70-50FA-4E67-890A-5F08C136505C}"/>
          </ac:picMkLst>
        </pc:picChg>
        <pc:picChg chg="add mod">
          <ac:chgData name="Keiko Kojima" userId="6899f029-7342-413a-b38b-6a9d55270ecb" providerId="ADAL" clId="{5F3F0EA3-3EAF-4275-B5E1-B0C128F73A40}" dt="2021-10-29T12:30:18.696" v="228" actId="14100"/>
          <ac:picMkLst>
            <pc:docMk/>
            <pc:sldMk cId="2190026202" sldId="474"/>
            <ac:picMk id="4" creationId="{6183E88F-AEC3-4CB0-A264-4E291514BBEF}"/>
          </ac:picMkLst>
        </pc:picChg>
      </pc:sldChg>
      <pc:sldChg chg="addSp modSp new mod modAnim">
        <pc:chgData name="Keiko Kojima" userId="6899f029-7342-413a-b38b-6a9d55270ecb" providerId="ADAL" clId="{5F3F0EA3-3EAF-4275-B5E1-B0C128F73A40}" dt="2021-10-29T12:33:39.101" v="254" actId="1076"/>
        <pc:sldMkLst>
          <pc:docMk/>
          <pc:sldMk cId="826538520" sldId="475"/>
        </pc:sldMkLst>
        <pc:spChg chg="add mod">
          <ac:chgData name="Keiko Kojima" userId="6899f029-7342-413a-b38b-6a9d55270ecb" providerId="ADAL" clId="{5F3F0EA3-3EAF-4275-B5E1-B0C128F73A40}" dt="2021-10-29T12:32:21.705" v="244"/>
          <ac:spMkLst>
            <pc:docMk/>
            <pc:sldMk cId="826538520" sldId="475"/>
            <ac:spMk id="6" creationId="{DC78DD41-CBDA-4663-AC04-2D1B2AEF62EE}"/>
          </ac:spMkLst>
        </pc:spChg>
        <pc:picChg chg="add mod">
          <ac:chgData name="Keiko Kojima" userId="6899f029-7342-413a-b38b-6a9d55270ecb" providerId="ADAL" clId="{5F3F0EA3-3EAF-4275-B5E1-B0C128F73A40}" dt="2021-10-29T12:33:11.276" v="250" actId="1076"/>
          <ac:picMkLst>
            <pc:docMk/>
            <pc:sldMk cId="826538520" sldId="475"/>
            <ac:picMk id="3" creationId="{6EE3B221-B657-4484-A284-B948B32613C3}"/>
          </ac:picMkLst>
        </pc:picChg>
        <pc:picChg chg="add mod">
          <ac:chgData name="Keiko Kojima" userId="6899f029-7342-413a-b38b-6a9d55270ecb" providerId="ADAL" clId="{5F3F0EA3-3EAF-4275-B5E1-B0C128F73A40}" dt="2021-10-29T12:33:10.245" v="249" actId="1076"/>
          <ac:picMkLst>
            <pc:docMk/>
            <pc:sldMk cId="826538520" sldId="475"/>
            <ac:picMk id="5" creationId="{00BF2A09-A4D9-4D00-92DA-FA4232B757CA}"/>
          </ac:picMkLst>
        </pc:picChg>
        <pc:picChg chg="add mod">
          <ac:chgData name="Keiko Kojima" userId="6899f029-7342-413a-b38b-6a9d55270ecb" providerId="ADAL" clId="{5F3F0EA3-3EAF-4275-B5E1-B0C128F73A40}" dt="2021-10-29T12:33:39.101" v="254" actId="1076"/>
          <ac:picMkLst>
            <pc:docMk/>
            <pc:sldMk cId="826538520" sldId="475"/>
            <ac:picMk id="7" creationId="{067BED8F-A339-458C-B252-70FC51683F87}"/>
          </ac:picMkLst>
        </pc:picChg>
        <pc:picChg chg="add mod">
          <ac:chgData name="Keiko Kojima" userId="6899f029-7342-413a-b38b-6a9d55270ecb" providerId="ADAL" clId="{5F3F0EA3-3EAF-4275-B5E1-B0C128F73A40}" dt="2021-10-29T12:33:39.101" v="254" actId="1076"/>
          <ac:picMkLst>
            <pc:docMk/>
            <pc:sldMk cId="826538520" sldId="475"/>
            <ac:picMk id="8" creationId="{D0ECFAF4-00E9-4E8F-B1D6-7A3E600F9D4C}"/>
          </ac:picMkLst>
        </pc:picChg>
      </pc:sldChg>
      <pc:sldChg chg="addSp modSp add mod">
        <pc:chgData name="Keiko Kojima" userId="6899f029-7342-413a-b38b-6a9d55270ecb" providerId="ADAL" clId="{5F3F0EA3-3EAF-4275-B5E1-B0C128F73A40}" dt="2021-10-29T12:36:11.509" v="275" actId="14100"/>
        <pc:sldMkLst>
          <pc:docMk/>
          <pc:sldMk cId="1674371385" sldId="476"/>
        </pc:sldMkLst>
        <pc:spChg chg="add mod">
          <ac:chgData name="Keiko Kojima" userId="6899f029-7342-413a-b38b-6a9d55270ecb" providerId="ADAL" clId="{5F3F0EA3-3EAF-4275-B5E1-B0C128F73A40}" dt="2021-10-29T12:35:46.756" v="264" actId="14100"/>
          <ac:spMkLst>
            <pc:docMk/>
            <pc:sldMk cId="1674371385" sldId="476"/>
            <ac:spMk id="2" creationId="{7FE9F28A-E8C8-4566-AA77-ED6F76B76E27}"/>
          </ac:spMkLst>
        </pc:spChg>
        <pc:spChg chg="add mod">
          <ac:chgData name="Keiko Kojima" userId="6899f029-7342-413a-b38b-6a9d55270ecb" providerId="ADAL" clId="{5F3F0EA3-3EAF-4275-B5E1-B0C128F73A40}" dt="2021-10-29T12:35:55.046" v="267" actId="14100"/>
          <ac:spMkLst>
            <pc:docMk/>
            <pc:sldMk cId="1674371385" sldId="476"/>
            <ac:spMk id="10" creationId="{6C7BD89D-127B-4018-9C32-1675CF9F61B0}"/>
          </ac:spMkLst>
        </pc:spChg>
        <pc:spChg chg="add mod">
          <ac:chgData name="Keiko Kojima" userId="6899f029-7342-413a-b38b-6a9d55270ecb" providerId="ADAL" clId="{5F3F0EA3-3EAF-4275-B5E1-B0C128F73A40}" dt="2021-10-29T12:36:03.312" v="271" actId="14100"/>
          <ac:spMkLst>
            <pc:docMk/>
            <pc:sldMk cId="1674371385" sldId="476"/>
            <ac:spMk id="12" creationId="{9227CF88-4D61-4935-BE83-5C0329FF86EA}"/>
          </ac:spMkLst>
        </pc:spChg>
        <pc:spChg chg="add mod">
          <ac:chgData name="Keiko Kojima" userId="6899f029-7342-413a-b38b-6a9d55270ecb" providerId="ADAL" clId="{5F3F0EA3-3EAF-4275-B5E1-B0C128F73A40}" dt="2021-10-29T12:36:11.509" v="275" actId="14100"/>
          <ac:spMkLst>
            <pc:docMk/>
            <pc:sldMk cId="1674371385" sldId="476"/>
            <ac:spMk id="13" creationId="{10DC6696-C361-4D95-9DA6-F1DF781C27BC}"/>
          </ac:spMkLst>
        </pc:spChg>
      </pc:sldChg>
      <pc:sldChg chg="addSp modSp add mod">
        <pc:chgData name="Keiko Kojima" userId="6899f029-7342-413a-b38b-6a9d55270ecb" providerId="ADAL" clId="{5F3F0EA3-3EAF-4275-B5E1-B0C128F73A40}" dt="2021-10-29T13:13:12.232" v="982" actId="1076"/>
        <pc:sldMkLst>
          <pc:docMk/>
          <pc:sldMk cId="942103372" sldId="477"/>
        </pc:sldMkLst>
        <pc:spChg chg="add mod">
          <ac:chgData name="Keiko Kojima" userId="6899f029-7342-413a-b38b-6a9d55270ecb" providerId="ADAL" clId="{5F3F0EA3-3EAF-4275-B5E1-B0C128F73A40}" dt="2021-10-29T13:13:12.232" v="982" actId="1076"/>
          <ac:spMkLst>
            <pc:docMk/>
            <pc:sldMk cId="942103372" sldId="477"/>
            <ac:spMk id="5" creationId="{4C825865-AC5A-43B5-B8E5-30D7B4938808}"/>
          </ac:spMkLst>
        </pc:spChg>
      </pc:sldChg>
    </pc:docChg>
  </pc:docChgLst>
  <pc:docChgLst>
    <pc:chgData name="Myat Min Htut" userId="dfff3e71-de70-432f-b631-d8cca54eab50" providerId="ADAL" clId="{A26B9F9F-D199-4AEC-825B-8676EAB53478}"/>
    <pc:docChg chg="delSld modSld">
      <pc:chgData name="Myat Min Htut" userId="dfff3e71-de70-432f-b631-d8cca54eab50" providerId="ADAL" clId="{A26B9F9F-D199-4AEC-825B-8676EAB53478}" dt="2024-02-27T07:27:21.277" v="58"/>
      <pc:docMkLst>
        <pc:docMk/>
      </pc:docMkLst>
      <pc:sldChg chg="del">
        <pc:chgData name="Myat Min Htut" userId="dfff3e71-de70-432f-b631-d8cca54eab50" providerId="ADAL" clId="{A26B9F9F-D199-4AEC-825B-8676EAB53478}" dt="2024-02-27T07:12:02.439" v="16" actId="47"/>
        <pc:sldMkLst>
          <pc:docMk/>
          <pc:sldMk cId="1793784974" sldId="374"/>
        </pc:sldMkLst>
      </pc:sldChg>
      <pc:sldChg chg="del">
        <pc:chgData name="Myat Min Htut" userId="dfff3e71-de70-432f-b631-d8cca54eab50" providerId="ADAL" clId="{A26B9F9F-D199-4AEC-825B-8676EAB53478}" dt="2024-02-27T07:18:53.002" v="38" actId="47"/>
        <pc:sldMkLst>
          <pc:docMk/>
          <pc:sldMk cId="1042513351" sldId="411"/>
        </pc:sldMkLst>
      </pc:sldChg>
      <pc:sldChg chg="del">
        <pc:chgData name="Myat Min Htut" userId="dfff3e71-de70-432f-b631-d8cca54eab50" providerId="ADAL" clId="{A26B9F9F-D199-4AEC-825B-8676EAB53478}" dt="2024-02-27T07:10:08.008" v="0" actId="47"/>
        <pc:sldMkLst>
          <pc:docMk/>
          <pc:sldMk cId="3874827368" sldId="441"/>
        </pc:sldMkLst>
      </pc:sldChg>
      <pc:sldChg chg="modAnim">
        <pc:chgData name="Myat Min Htut" userId="dfff3e71-de70-432f-b631-d8cca54eab50" providerId="ADAL" clId="{A26B9F9F-D199-4AEC-825B-8676EAB53478}" dt="2024-02-27T07:11:28.626" v="15"/>
        <pc:sldMkLst>
          <pc:docMk/>
          <pc:sldMk cId="410615788" sldId="443"/>
        </pc:sldMkLst>
      </pc:sldChg>
      <pc:sldChg chg="del">
        <pc:chgData name="Myat Min Htut" userId="dfff3e71-de70-432f-b631-d8cca54eab50" providerId="ADAL" clId="{A26B9F9F-D199-4AEC-825B-8676EAB53478}" dt="2024-02-27T07:12:21.462" v="21" actId="47"/>
        <pc:sldMkLst>
          <pc:docMk/>
          <pc:sldMk cId="1826929719" sldId="449"/>
        </pc:sldMkLst>
      </pc:sldChg>
      <pc:sldChg chg="delSp modSp modAnim">
        <pc:chgData name="Myat Min Htut" userId="dfff3e71-de70-432f-b631-d8cca54eab50" providerId="ADAL" clId="{A26B9F9F-D199-4AEC-825B-8676EAB53478}" dt="2024-02-27T07:13:19.259" v="34"/>
        <pc:sldMkLst>
          <pc:docMk/>
          <pc:sldMk cId="1961694003" sldId="453"/>
        </pc:sldMkLst>
        <pc:spChg chg="mod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2" creationId="{045D84C7-6886-490C-A18B-1753C621616D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7" creationId="{3DCBDB9D-8639-4042-AC87-EC1754EEF8BC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8" creationId="{CBA2EF63-5DE1-45DC-873F-64C44690AE55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9" creationId="{48403595-B53D-4904-BFCB-894C0E29C7E2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11" creationId="{B72B31E0-B89B-4BAB-83DF-60487A7302E3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12" creationId="{4DCB9D95-E237-4EA8-A7FF-561A36F8B3E8}"/>
          </ac:spMkLst>
        </pc:spChg>
        <pc:spChg chg="mod topLvl">
          <ac:chgData name="Myat Min Htut" userId="dfff3e71-de70-432f-b631-d8cca54eab50" providerId="ADAL" clId="{A26B9F9F-D199-4AEC-825B-8676EAB53478}" dt="2024-02-27T07:12:59.927" v="28" actId="165"/>
          <ac:spMkLst>
            <pc:docMk/>
            <pc:sldMk cId="1961694003" sldId="453"/>
            <ac:spMk id="13" creationId="{08CD6E92-BADA-461F-992B-2F8524489717}"/>
          </ac:spMkLst>
        </pc:spChg>
        <pc:grpChg chg="mod topLvl">
          <ac:chgData name="Myat Min Htut" userId="dfff3e71-de70-432f-b631-d8cca54eab50" providerId="ADAL" clId="{A26B9F9F-D199-4AEC-825B-8676EAB53478}" dt="2024-02-27T07:12:59.927" v="28" actId="165"/>
          <ac:grpSpMkLst>
            <pc:docMk/>
            <pc:sldMk cId="1961694003" sldId="453"/>
            <ac:grpSpMk id="4" creationId="{1E63DC96-1DCD-46F5-BAA6-B3CBA64DA24C}"/>
          </ac:grpSpMkLst>
        </pc:grpChg>
        <pc:grpChg chg="del">
          <ac:chgData name="Myat Min Htut" userId="dfff3e71-de70-432f-b631-d8cca54eab50" providerId="ADAL" clId="{A26B9F9F-D199-4AEC-825B-8676EAB53478}" dt="2024-02-27T07:12:59.927" v="28" actId="165"/>
          <ac:grpSpMkLst>
            <pc:docMk/>
            <pc:sldMk cId="1961694003" sldId="453"/>
            <ac:grpSpMk id="15" creationId="{6AE4F7A3-C01B-4C6F-8452-98C19108B2CA}"/>
          </ac:grpSpMkLst>
        </pc:grpChg>
        <pc:picChg chg="mod">
          <ac:chgData name="Myat Min Htut" userId="dfff3e71-de70-432f-b631-d8cca54eab50" providerId="ADAL" clId="{A26B9F9F-D199-4AEC-825B-8676EAB53478}" dt="2024-02-27T07:12:59.927" v="28" actId="165"/>
          <ac:picMkLst>
            <pc:docMk/>
            <pc:sldMk cId="1961694003" sldId="453"/>
            <ac:picMk id="5" creationId="{E3C0C525-B6B7-420D-B582-56A0B18BA121}"/>
          </ac:picMkLst>
        </pc:picChg>
      </pc:sldChg>
      <pc:sldChg chg="delSp modSp modAnim">
        <pc:chgData name="Myat Min Htut" userId="dfff3e71-de70-432f-b631-d8cca54eab50" providerId="ADAL" clId="{A26B9F9F-D199-4AEC-825B-8676EAB53478}" dt="2024-02-27T07:15:42.125" v="37"/>
        <pc:sldMkLst>
          <pc:docMk/>
          <pc:sldMk cId="3704071540" sldId="454"/>
        </pc:sldMkLst>
        <pc:spChg chg="mod topLvl">
          <ac:chgData name="Myat Min Htut" userId="dfff3e71-de70-432f-b631-d8cca54eab50" providerId="ADAL" clId="{A26B9F9F-D199-4AEC-825B-8676EAB53478}" dt="2024-02-27T07:15:36.593" v="35" actId="165"/>
          <ac:spMkLst>
            <pc:docMk/>
            <pc:sldMk cId="3704071540" sldId="454"/>
            <ac:spMk id="7" creationId="{1D4C8729-AE9B-48A4-A5F3-A8BA6E51A824}"/>
          </ac:spMkLst>
        </pc:spChg>
        <pc:spChg chg="mod topLvl">
          <ac:chgData name="Myat Min Htut" userId="dfff3e71-de70-432f-b631-d8cca54eab50" providerId="ADAL" clId="{A26B9F9F-D199-4AEC-825B-8676EAB53478}" dt="2024-02-27T07:15:36.593" v="35" actId="165"/>
          <ac:spMkLst>
            <pc:docMk/>
            <pc:sldMk cId="3704071540" sldId="454"/>
            <ac:spMk id="8" creationId="{53FA4031-9A2E-4AB8-979E-3AD1D378619B}"/>
          </ac:spMkLst>
        </pc:spChg>
        <pc:grpChg chg="del">
          <ac:chgData name="Myat Min Htut" userId="dfff3e71-de70-432f-b631-d8cca54eab50" providerId="ADAL" clId="{A26B9F9F-D199-4AEC-825B-8676EAB53478}" dt="2024-02-27T07:15:36.593" v="35" actId="165"/>
          <ac:grpSpMkLst>
            <pc:docMk/>
            <pc:sldMk cId="3704071540" sldId="454"/>
            <ac:grpSpMk id="2" creationId="{C1381232-EDD9-4098-A19A-6BB7C1628BCD}"/>
          </ac:grpSpMkLst>
        </pc:grpChg>
        <pc:picChg chg="mod topLvl">
          <ac:chgData name="Myat Min Htut" userId="dfff3e71-de70-432f-b631-d8cca54eab50" providerId="ADAL" clId="{A26B9F9F-D199-4AEC-825B-8676EAB53478}" dt="2024-02-27T07:15:36.593" v="35" actId="165"/>
          <ac:picMkLst>
            <pc:docMk/>
            <pc:sldMk cId="3704071540" sldId="454"/>
            <ac:picMk id="4" creationId="{F23E305C-BB17-4A59-92D3-48E4F3042961}"/>
          </ac:picMkLst>
        </pc:picChg>
      </pc:sldChg>
      <pc:sldChg chg="modAnim">
        <pc:chgData name="Myat Min Htut" userId="dfff3e71-de70-432f-b631-d8cca54eab50" providerId="ADAL" clId="{A26B9F9F-D199-4AEC-825B-8676EAB53478}" dt="2024-02-27T07:19:08.519" v="42"/>
        <pc:sldMkLst>
          <pc:docMk/>
          <pc:sldMk cId="3319498251" sldId="459"/>
        </pc:sldMkLst>
      </pc:sldChg>
      <pc:sldChg chg="modAnim">
        <pc:chgData name="Myat Min Htut" userId="dfff3e71-de70-432f-b631-d8cca54eab50" providerId="ADAL" clId="{A26B9F9F-D199-4AEC-825B-8676EAB53478}" dt="2024-02-27T07:12:18.035" v="20"/>
        <pc:sldMkLst>
          <pc:docMk/>
          <pc:sldMk cId="314488801" sldId="461"/>
        </pc:sldMkLst>
      </pc:sldChg>
      <pc:sldChg chg="modAnim">
        <pc:chgData name="Myat Min Htut" userId="dfff3e71-de70-432f-b631-d8cca54eab50" providerId="ADAL" clId="{A26B9F9F-D199-4AEC-825B-8676EAB53478}" dt="2024-02-27T07:22:17.916" v="50"/>
        <pc:sldMkLst>
          <pc:docMk/>
          <pc:sldMk cId="4072765528" sldId="463"/>
        </pc:sldMkLst>
      </pc:sldChg>
      <pc:sldChg chg="modAnim">
        <pc:chgData name="Myat Min Htut" userId="dfff3e71-de70-432f-b631-d8cca54eab50" providerId="ADAL" clId="{A26B9F9F-D199-4AEC-825B-8676EAB53478}" dt="2024-02-27T07:22:41.608" v="53"/>
        <pc:sldMkLst>
          <pc:docMk/>
          <pc:sldMk cId="2003315445" sldId="464"/>
        </pc:sldMkLst>
      </pc:sldChg>
      <pc:sldChg chg="modAnim">
        <pc:chgData name="Myat Min Htut" userId="dfff3e71-de70-432f-b631-d8cca54eab50" providerId="ADAL" clId="{A26B9F9F-D199-4AEC-825B-8676EAB53478}" dt="2024-02-27T07:22:58.794" v="55"/>
        <pc:sldMkLst>
          <pc:docMk/>
          <pc:sldMk cId="107021341" sldId="465"/>
        </pc:sldMkLst>
      </pc:sldChg>
      <pc:sldChg chg="modAnim">
        <pc:chgData name="Myat Min Htut" userId="dfff3e71-de70-432f-b631-d8cca54eab50" providerId="ADAL" clId="{A26B9F9F-D199-4AEC-825B-8676EAB53478}" dt="2024-02-27T07:23:26.006" v="56"/>
        <pc:sldMkLst>
          <pc:docMk/>
          <pc:sldMk cId="812581146" sldId="467"/>
        </pc:sldMkLst>
      </pc:sldChg>
      <pc:sldChg chg="del">
        <pc:chgData name="Myat Min Htut" userId="dfff3e71-de70-432f-b631-d8cca54eab50" providerId="ADAL" clId="{A26B9F9F-D199-4AEC-825B-8676EAB53478}" dt="2024-02-27T07:27:17.450" v="57" actId="47"/>
        <pc:sldMkLst>
          <pc:docMk/>
          <pc:sldMk cId="2152924906" sldId="468"/>
        </pc:sldMkLst>
      </pc:sldChg>
      <pc:sldChg chg="modAnim">
        <pc:chgData name="Myat Min Htut" userId="dfff3e71-de70-432f-b631-d8cca54eab50" providerId="ADAL" clId="{A26B9F9F-D199-4AEC-825B-8676EAB53478}" dt="2024-02-27T07:10:35.701" v="6"/>
        <pc:sldMkLst>
          <pc:docMk/>
          <pc:sldMk cId="932943439" sldId="470"/>
        </pc:sldMkLst>
      </pc:sldChg>
      <pc:sldChg chg="modAnim">
        <pc:chgData name="Myat Min Htut" userId="dfff3e71-de70-432f-b631-d8cca54eab50" providerId="ADAL" clId="{A26B9F9F-D199-4AEC-825B-8676EAB53478}" dt="2024-02-27T07:12:34.665" v="25"/>
        <pc:sldMkLst>
          <pc:docMk/>
          <pc:sldMk cId="4231763603" sldId="473"/>
        </pc:sldMkLst>
      </pc:sldChg>
      <pc:sldChg chg="modAnim">
        <pc:chgData name="Myat Min Htut" userId="dfff3e71-de70-432f-b631-d8cca54eab50" providerId="ADAL" clId="{A26B9F9F-D199-4AEC-825B-8676EAB53478}" dt="2024-02-27T07:27:21.277" v="58"/>
        <pc:sldMkLst>
          <pc:docMk/>
          <pc:sldMk cId="942103372" sldId="477"/>
        </pc:sldMkLst>
      </pc:sldChg>
    </pc:docChg>
  </pc:docChgLst>
  <pc:docChgLst>
    <pc:chgData name="Chisae Koizumi" userId="56daf4ee-0553-4efe-a59d-f3ef39271f03" providerId="ADAL" clId="{B0ED3C11-71B5-4954-95F9-DF51F7A182AB}"/>
    <pc:docChg chg="undo redo custSel modSld">
      <pc:chgData name="Chisae Koizumi" userId="56daf4ee-0553-4efe-a59d-f3ef39271f03" providerId="ADAL" clId="{B0ED3C11-71B5-4954-95F9-DF51F7A182AB}" dt="2021-07-20T04:18:22.445" v="245" actId="164"/>
      <pc:docMkLst>
        <pc:docMk/>
      </pc:docMkLst>
      <pc:sldChg chg="modSp mod">
        <pc:chgData name="Chisae Koizumi" userId="56daf4ee-0553-4efe-a59d-f3ef39271f03" providerId="ADAL" clId="{B0ED3C11-71B5-4954-95F9-DF51F7A182AB}" dt="2021-07-20T03:04:06.118" v="35" actId="1076"/>
        <pc:sldMkLst>
          <pc:docMk/>
          <pc:sldMk cId="4283308711" sldId="362"/>
        </pc:sldMkLst>
        <pc:grpChg chg="mod">
          <ac:chgData name="Chisae Koizumi" userId="56daf4ee-0553-4efe-a59d-f3ef39271f03" providerId="ADAL" clId="{B0ED3C11-71B5-4954-95F9-DF51F7A182AB}" dt="2021-07-20T03:04:06.118" v="35" actId="1076"/>
          <ac:grpSpMkLst>
            <pc:docMk/>
            <pc:sldMk cId="4283308711" sldId="362"/>
            <ac:grpSpMk id="10" creationId="{8A399846-D353-4C07-A4F5-572E5639D88C}"/>
          </ac:grpSpMkLst>
        </pc:grpChg>
      </pc:sldChg>
      <pc:sldChg chg="addSp modSp mod">
        <pc:chgData name="Chisae Koizumi" userId="56daf4ee-0553-4efe-a59d-f3ef39271f03" providerId="ADAL" clId="{B0ED3C11-71B5-4954-95F9-DF51F7A182AB}" dt="2021-07-20T02:57:36.930" v="21" actId="1076"/>
        <pc:sldMkLst>
          <pc:docMk/>
          <pc:sldMk cId="1961694003" sldId="453"/>
        </pc:sldMkLst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7" creationId="{3DCBDB9D-8639-4042-AC87-EC1754EEF8BC}"/>
          </ac:spMkLst>
        </pc:spChg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8" creationId="{CBA2EF63-5DE1-45DC-873F-64C44690AE55}"/>
          </ac:spMkLst>
        </pc:spChg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9" creationId="{48403595-B53D-4904-BFCB-894C0E29C7E2}"/>
          </ac:spMkLst>
        </pc:spChg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11" creationId="{B72B31E0-B89B-4BAB-83DF-60487A7302E3}"/>
          </ac:spMkLst>
        </pc:spChg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12" creationId="{4DCB9D95-E237-4EA8-A7FF-561A36F8B3E8}"/>
          </ac:spMkLst>
        </pc:spChg>
        <pc:spChg chg="mod">
          <ac:chgData name="Chisae Koizumi" userId="56daf4ee-0553-4efe-a59d-f3ef39271f03" providerId="ADAL" clId="{B0ED3C11-71B5-4954-95F9-DF51F7A182AB}" dt="2021-07-20T02:57:33.940" v="19" actId="164"/>
          <ac:spMkLst>
            <pc:docMk/>
            <pc:sldMk cId="1961694003" sldId="453"/>
            <ac:spMk id="13" creationId="{08CD6E92-BADA-461F-992B-2F8524489717}"/>
          </ac:spMkLst>
        </pc:spChg>
        <pc:grpChg chg="mod">
          <ac:chgData name="Chisae Koizumi" userId="56daf4ee-0553-4efe-a59d-f3ef39271f03" providerId="ADAL" clId="{B0ED3C11-71B5-4954-95F9-DF51F7A182AB}" dt="2021-07-20T02:57:33.940" v="19" actId="164"/>
          <ac:grpSpMkLst>
            <pc:docMk/>
            <pc:sldMk cId="1961694003" sldId="453"/>
            <ac:grpSpMk id="4" creationId="{1E63DC96-1DCD-46F5-BAA6-B3CBA64DA24C}"/>
          </ac:grpSpMkLst>
        </pc:grpChg>
        <pc:grpChg chg="add mod">
          <ac:chgData name="Chisae Koizumi" userId="56daf4ee-0553-4efe-a59d-f3ef39271f03" providerId="ADAL" clId="{B0ED3C11-71B5-4954-95F9-DF51F7A182AB}" dt="2021-07-20T02:57:36.930" v="21" actId="1076"/>
          <ac:grpSpMkLst>
            <pc:docMk/>
            <pc:sldMk cId="1961694003" sldId="453"/>
            <ac:grpSpMk id="15" creationId="{6AE4F7A3-C01B-4C6F-8452-98C19108B2CA}"/>
          </ac:grpSpMkLst>
        </pc:grpChg>
      </pc:sldChg>
      <pc:sldChg chg="addSp modSp mod">
        <pc:chgData name="Chisae Koizumi" userId="56daf4ee-0553-4efe-a59d-f3ef39271f03" providerId="ADAL" clId="{B0ED3C11-71B5-4954-95F9-DF51F7A182AB}" dt="2021-07-20T03:03:36.925" v="29" actId="164"/>
        <pc:sldMkLst>
          <pc:docMk/>
          <pc:sldMk cId="3704071540" sldId="454"/>
        </pc:sldMkLst>
        <pc:spChg chg="mod">
          <ac:chgData name="Chisae Koizumi" userId="56daf4ee-0553-4efe-a59d-f3ef39271f03" providerId="ADAL" clId="{B0ED3C11-71B5-4954-95F9-DF51F7A182AB}" dt="2021-07-20T03:03:36.925" v="29" actId="164"/>
          <ac:spMkLst>
            <pc:docMk/>
            <pc:sldMk cId="3704071540" sldId="454"/>
            <ac:spMk id="7" creationId="{1D4C8729-AE9B-48A4-A5F3-A8BA6E51A824}"/>
          </ac:spMkLst>
        </pc:spChg>
        <pc:spChg chg="mod">
          <ac:chgData name="Chisae Koizumi" userId="56daf4ee-0553-4efe-a59d-f3ef39271f03" providerId="ADAL" clId="{B0ED3C11-71B5-4954-95F9-DF51F7A182AB}" dt="2021-07-20T03:03:36.925" v="29" actId="164"/>
          <ac:spMkLst>
            <pc:docMk/>
            <pc:sldMk cId="3704071540" sldId="454"/>
            <ac:spMk id="8" creationId="{53FA4031-9A2E-4AB8-979E-3AD1D378619B}"/>
          </ac:spMkLst>
        </pc:spChg>
        <pc:grpChg chg="add mod">
          <ac:chgData name="Chisae Koizumi" userId="56daf4ee-0553-4efe-a59d-f3ef39271f03" providerId="ADAL" clId="{B0ED3C11-71B5-4954-95F9-DF51F7A182AB}" dt="2021-07-20T03:03:36.925" v="29" actId="164"/>
          <ac:grpSpMkLst>
            <pc:docMk/>
            <pc:sldMk cId="3704071540" sldId="454"/>
            <ac:grpSpMk id="2" creationId="{C1381232-EDD9-4098-A19A-6BB7C1628BCD}"/>
          </ac:grpSpMkLst>
        </pc:grpChg>
        <pc:picChg chg="mod">
          <ac:chgData name="Chisae Koizumi" userId="56daf4ee-0553-4efe-a59d-f3ef39271f03" providerId="ADAL" clId="{B0ED3C11-71B5-4954-95F9-DF51F7A182AB}" dt="2021-07-20T03:03:36.925" v="29" actId="164"/>
          <ac:picMkLst>
            <pc:docMk/>
            <pc:sldMk cId="3704071540" sldId="454"/>
            <ac:picMk id="4" creationId="{F23E305C-BB17-4A59-92D3-48E4F3042961}"/>
          </ac:picMkLst>
        </pc:picChg>
      </pc:sldChg>
      <pc:sldChg chg="modSp mod">
        <pc:chgData name="Chisae Koizumi" userId="56daf4ee-0553-4efe-a59d-f3ef39271f03" providerId="ADAL" clId="{B0ED3C11-71B5-4954-95F9-DF51F7A182AB}" dt="2021-07-20T03:04:00.775" v="33" actId="1076"/>
        <pc:sldMkLst>
          <pc:docMk/>
          <pc:sldMk cId="1742005632" sldId="458"/>
        </pc:sldMkLst>
        <pc:spChg chg="mod">
          <ac:chgData name="Chisae Koizumi" userId="56daf4ee-0553-4efe-a59d-f3ef39271f03" providerId="ADAL" clId="{B0ED3C11-71B5-4954-95F9-DF51F7A182AB}" dt="2021-07-20T03:04:00.775" v="33" actId="1076"/>
          <ac:spMkLst>
            <pc:docMk/>
            <pc:sldMk cId="1742005632" sldId="458"/>
            <ac:spMk id="12" creationId="{D6B2C752-1668-4FF0-8DB7-AFD280A6BF48}"/>
          </ac:spMkLst>
        </pc:spChg>
        <pc:spChg chg="mod">
          <ac:chgData name="Chisae Koizumi" userId="56daf4ee-0553-4efe-a59d-f3ef39271f03" providerId="ADAL" clId="{B0ED3C11-71B5-4954-95F9-DF51F7A182AB}" dt="2021-07-20T03:04:00.775" v="33" actId="1076"/>
          <ac:spMkLst>
            <pc:docMk/>
            <pc:sldMk cId="1742005632" sldId="458"/>
            <ac:spMk id="13" creationId="{7A44EC1B-5E9A-48AC-BAA8-324549FCF2B6}"/>
          </ac:spMkLst>
        </pc:spChg>
        <pc:spChg chg="mod">
          <ac:chgData name="Chisae Koizumi" userId="56daf4ee-0553-4efe-a59d-f3ef39271f03" providerId="ADAL" clId="{B0ED3C11-71B5-4954-95F9-DF51F7A182AB}" dt="2021-07-20T03:04:00.775" v="33" actId="1076"/>
          <ac:spMkLst>
            <pc:docMk/>
            <pc:sldMk cId="1742005632" sldId="458"/>
            <ac:spMk id="14" creationId="{43599DED-0038-4F80-8D37-54D2ED764476}"/>
          </ac:spMkLst>
        </pc:spChg>
        <pc:spChg chg="mod">
          <ac:chgData name="Chisae Koizumi" userId="56daf4ee-0553-4efe-a59d-f3ef39271f03" providerId="ADAL" clId="{B0ED3C11-71B5-4954-95F9-DF51F7A182AB}" dt="2021-07-20T03:04:00.775" v="33" actId="1076"/>
          <ac:spMkLst>
            <pc:docMk/>
            <pc:sldMk cId="1742005632" sldId="458"/>
            <ac:spMk id="15" creationId="{2EE5CF65-4658-4462-9E2E-05BC749C3B46}"/>
          </ac:spMkLst>
        </pc:spChg>
        <pc:spChg chg="mod">
          <ac:chgData name="Chisae Koizumi" userId="56daf4ee-0553-4efe-a59d-f3ef39271f03" providerId="ADAL" clId="{B0ED3C11-71B5-4954-95F9-DF51F7A182AB}" dt="2021-07-20T03:04:00.775" v="33" actId="1076"/>
          <ac:spMkLst>
            <pc:docMk/>
            <pc:sldMk cId="1742005632" sldId="458"/>
            <ac:spMk id="16" creationId="{514B87BA-6468-41C0-804A-6F75D48F5B77}"/>
          </ac:spMkLst>
        </pc:spChg>
        <pc:picChg chg="mod">
          <ac:chgData name="Chisae Koizumi" userId="56daf4ee-0553-4efe-a59d-f3ef39271f03" providerId="ADAL" clId="{B0ED3C11-71B5-4954-95F9-DF51F7A182AB}" dt="2021-07-20T03:04:00.775" v="33" actId="1076"/>
          <ac:picMkLst>
            <pc:docMk/>
            <pc:sldMk cId="1742005632" sldId="458"/>
            <ac:picMk id="11" creationId="{C4C6DB38-4808-47D3-A930-593021571ECE}"/>
          </ac:picMkLst>
        </pc:picChg>
      </pc:sldChg>
      <pc:sldChg chg="modSp mod">
        <pc:chgData name="Chisae Koizumi" userId="56daf4ee-0553-4efe-a59d-f3ef39271f03" providerId="ADAL" clId="{B0ED3C11-71B5-4954-95F9-DF51F7A182AB}" dt="2021-07-20T03:05:22.700" v="37" actId="1076"/>
        <pc:sldMkLst>
          <pc:docMk/>
          <pc:sldMk cId="3319498251" sldId="459"/>
        </pc:sldMkLst>
        <pc:picChg chg="mod">
          <ac:chgData name="Chisae Koizumi" userId="56daf4ee-0553-4efe-a59d-f3ef39271f03" providerId="ADAL" clId="{B0ED3C11-71B5-4954-95F9-DF51F7A182AB}" dt="2021-07-20T03:05:22.700" v="37" actId="1076"/>
          <ac:picMkLst>
            <pc:docMk/>
            <pc:sldMk cId="3319498251" sldId="459"/>
            <ac:picMk id="8" creationId="{FE6D6D9D-DE17-485A-B4A0-7DB83177CCC3}"/>
          </ac:picMkLst>
        </pc:picChg>
      </pc:sldChg>
      <pc:sldChg chg="addSp modSp mod">
        <pc:chgData name="Chisae Koizumi" userId="56daf4ee-0553-4efe-a59d-f3ef39271f03" providerId="ADAL" clId="{B0ED3C11-71B5-4954-95F9-DF51F7A182AB}" dt="2021-07-20T02:55:11.347" v="10" actId="164"/>
        <pc:sldMkLst>
          <pc:docMk/>
          <pc:sldMk cId="2580627886" sldId="460"/>
        </pc:sldMkLst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2" creationId="{A6E822B6-BAE8-474D-8E8E-9DCF528F1B7B}"/>
          </ac:spMkLst>
        </pc:spChg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7" creationId="{C13B1B80-1B99-49AB-A2D8-1CEDEC224DDE}"/>
          </ac:spMkLst>
        </pc:spChg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9" creationId="{D502683A-4EA2-4466-BC73-EB9742A8173E}"/>
          </ac:spMkLst>
        </pc:spChg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11" creationId="{AAD13DAE-8B1A-46B3-B98A-983CEFEF7136}"/>
          </ac:spMkLst>
        </pc:spChg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12" creationId="{8BEED9CD-542D-479F-9EA4-9959BD27D166}"/>
          </ac:spMkLst>
        </pc:spChg>
        <pc:spChg chg="mod">
          <ac:chgData name="Chisae Koizumi" userId="56daf4ee-0553-4efe-a59d-f3ef39271f03" providerId="ADAL" clId="{B0ED3C11-71B5-4954-95F9-DF51F7A182AB}" dt="2021-07-20T02:55:11.347" v="10" actId="164"/>
          <ac:spMkLst>
            <pc:docMk/>
            <pc:sldMk cId="2580627886" sldId="460"/>
            <ac:spMk id="13" creationId="{2CE623C6-1199-49FA-812A-90ACD6913A41}"/>
          </ac:spMkLst>
        </pc:spChg>
        <pc:grpChg chg="add mod">
          <ac:chgData name="Chisae Koizumi" userId="56daf4ee-0553-4efe-a59d-f3ef39271f03" providerId="ADAL" clId="{B0ED3C11-71B5-4954-95F9-DF51F7A182AB}" dt="2021-07-20T02:55:11.347" v="10" actId="164"/>
          <ac:grpSpMkLst>
            <pc:docMk/>
            <pc:sldMk cId="2580627886" sldId="460"/>
            <ac:grpSpMk id="4" creationId="{403BC996-42F8-4BCA-B0CA-995AFFE00B01}"/>
          </ac:grpSpMkLst>
        </pc:grpChg>
        <pc:picChg chg="mod">
          <ac:chgData name="Chisae Koizumi" userId="56daf4ee-0553-4efe-a59d-f3ef39271f03" providerId="ADAL" clId="{B0ED3C11-71B5-4954-95F9-DF51F7A182AB}" dt="2021-07-20T02:55:11.347" v="10" actId="164"/>
          <ac:picMkLst>
            <pc:docMk/>
            <pc:sldMk cId="2580627886" sldId="460"/>
            <ac:picMk id="10" creationId="{9D70E071-9C42-4F5D-ABBF-16570D9AD58C}"/>
          </ac:picMkLst>
        </pc:picChg>
      </pc:sldChg>
      <pc:sldChg chg="modSp mod">
        <pc:chgData name="Chisae Koizumi" userId="56daf4ee-0553-4efe-a59d-f3ef39271f03" providerId="ADAL" clId="{B0ED3C11-71B5-4954-95F9-DF51F7A182AB}" dt="2021-07-20T02:57:00.207" v="15" actId="1076"/>
        <pc:sldMkLst>
          <pc:docMk/>
          <pc:sldMk cId="314488801" sldId="461"/>
        </pc:sldMkLst>
        <pc:picChg chg="mod">
          <ac:chgData name="Chisae Koizumi" userId="56daf4ee-0553-4efe-a59d-f3ef39271f03" providerId="ADAL" clId="{B0ED3C11-71B5-4954-95F9-DF51F7A182AB}" dt="2021-07-20T02:57:00.207" v="15" actId="1076"/>
          <ac:picMkLst>
            <pc:docMk/>
            <pc:sldMk cId="314488801" sldId="461"/>
            <ac:picMk id="11" creationId="{F8B395FF-5C28-4188-A96F-A0903C6B50F4}"/>
          </ac:picMkLst>
        </pc:picChg>
      </pc:sldChg>
      <pc:sldChg chg="modSp mod">
        <pc:chgData name="Chisae Koizumi" userId="56daf4ee-0553-4efe-a59d-f3ef39271f03" providerId="ADAL" clId="{B0ED3C11-71B5-4954-95F9-DF51F7A182AB}" dt="2021-07-20T03:06:07.692" v="39" actId="1076"/>
        <pc:sldMkLst>
          <pc:docMk/>
          <pc:sldMk cId="2003315445" sldId="464"/>
        </pc:sldMkLst>
        <pc:picChg chg="mod">
          <ac:chgData name="Chisae Koizumi" userId="56daf4ee-0553-4efe-a59d-f3ef39271f03" providerId="ADAL" clId="{B0ED3C11-71B5-4954-95F9-DF51F7A182AB}" dt="2021-07-20T03:06:07.692" v="39" actId="1076"/>
          <ac:picMkLst>
            <pc:docMk/>
            <pc:sldMk cId="2003315445" sldId="464"/>
            <ac:picMk id="4" creationId="{44F377DB-BE5B-4BDD-B8A9-153728A4B3D8}"/>
          </ac:picMkLst>
        </pc:picChg>
      </pc:sldChg>
      <pc:sldChg chg="addSp delSp modSp mod">
        <pc:chgData name="Chisae Koizumi" userId="56daf4ee-0553-4efe-a59d-f3ef39271f03" providerId="ADAL" clId="{B0ED3C11-71B5-4954-95F9-DF51F7A182AB}" dt="2021-07-20T04:18:22.445" v="245" actId="164"/>
        <pc:sldMkLst>
          <pc:docMk/>
          <pc:sldMk cId="812581146" sldId="467"/>
        </pc:sldMkLst>
        <pc:spChg chg="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2" creationId="{BF537A51-342B-4841-AAEE-5AA33C716F44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4" creationId="{87081F17-9900-4CF9-AC36-8D6B293C58A9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9" creationId="{C45A40AA-CF78-408D-BE6F-2454A5795A96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0" creationId="{195C3129-701C-4943-B936-D50A44E548B1}"/>
          </ac:spMkLst>
        </pc:spChg>
        <pc:spChg chg="add del mod">
          <ac:chgData name="Chisae Koizumi" userId="56daf4ee-0553-4efe-a59d-f3ef39271f03" providerId="ADAL" clId="{B0ED3C11-71B5-4954-95F9-DF51F7A182AB}" dt="2021-07-20T04:10:09.281" v="158" actId="478"/>
          <ac:spMkLst>
            <pc:docMk/>
            <pc:sldMk cId="812581146" sldId="467"/>
            <ac:spMk id="12" creationId="{0A9331C9-DD06-4896-BB95-6238E237FAA7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3" creationId="{02948D6F-260B-4E9D-A430-36999AF25779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4" creationId="{90C40B39-D031-4152-A967-17E67FF7D58B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5" creationId="{B6240791-A0E8-4443-A4F2-DA105920DE81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6" creationId="{5D2423DC-11FA-4A2C-863F-D36F2934A024}"/>
          </ac:spMkLst>
        </pc:spChg>
        <pc:spChg chg="add mod topLvl">
          <ac:chgData name="Chisae Koizumi" userId="56daf4ee-0553-4efe-a59d-f3ef39271f03" providerId="ADAL" clId="{B0ED3C11-71B5-4954-95F9-DF51F7A182AB}" dt="2021-07-20T04:18:22.445" v="245" actId="164"/>
          <ac:spMkLst>
            <pc:docMk/>
            <pc:sldMk cId="812581146" sldId="467"/>
            <ac:spMk id="17" creationId="{1586020F-DB98-48AF-BCE0-869F79CD79FC}"/>
          </ac:spMkLst>
        </pc:spChg>
        <pc:grpChg chg="add del mod">
          <ac:chgData name="Chisae Koizumi" userId="56daf4ee-0553-4efe-a59d-f3ef39271f03" providerId="ADAL" clId="{B0ED3C11-71B5-4954-95F9-DF51F7A182AB}" dt="2021-07-20T04:17:06.334" v="237" actId="165"/>
          <ac:grpSpMkLst>
            <pc:docMk/>
            <pc:sldMk cId="812581146" sldId="467"/>
            <ac:grpSpMk id="7" creationId="{8F56D055-116F-4173-B815-EADF64FB33E5}"/>
          </ac:grpSpMkLst>
        </pc:grpChg>
        <pc:grpChg chg="add del mod">
          <ac:chgData name="Chisae Koizumi" userId="56daf4ee-0553-4efe-a59d-f3ef39271f03" providerId="ADAL" clId="{B0ED3C11-71B5-4954-95F9-DF51F7A182AB}" dt="2021-07-20T04:17:43.086" v="242" actId="165"/>
          <ac:grpSpMkLst>
            <pc:docMk/>
            <pc:sldMk cId="812581146" sldId="467"/>
            <ac:grpSpMk id="18" creationId="{2843D998-D0C5-4285-87F8-A9A0E19A0489}"/>
          </ac:grpSpMkLst>
        </pc:grpChg>
        <pc:grpChg chg="add mod">
          <ac:chgData name="Chisae Koizumi" userId="56daf4ee-0553-4efe-a59d-f3ef39271f03" providerId="ADAL" clId="{B0ED3C11-71B5-4954-95F9-DF51F7A182AB}" dt="2021-07-20T04:18:22.445" v="245" actId="164"/>
          <ac:grpSpMkLst>
            <pc:docMk/>
            <pc:sldMk cId="812581146" sldId="467"/>
            <ac:grpSpMk id="19" creationId="{BF54F2D4-56A9-43E7-8AC8-EF1457FE9D52}"/>
          </ac:grpSpMkLst>
        </pc:grpChg>
      </pc:sldChg>
    </pc:docChg>
  </pc:docChgLst>
  <pc:docChgLst>
    <pc:chgData name="Keiko Kojima" userId="S::kojima@jfbkk.or.th::6899f029-7342-413a-b38b-6a9d55270ecb" providerId="AD" clId="Web-{1A2F8D60-E2ED-40F0-A48D-DE8B31EDF804}"/>
    <pc:docChg chg="modSld">
      <pc:chgData name="Keiko Kojima" userId="S::kojima@jfbkk.or.th::6899f029-7342-413a-b38b-6a9d55270ecb" providerId="AD" clId="Web-{1A2F8D60-E2ED-40F0-A48D-DE8B31EDF804}" dt="2021-10-29T14:45:48.616" v="4"/>
      <pc:docMkLst>
        <pc:docMk/>
      </pc:docMkLst>
      <pc:sldChg chg="modNotes">
        <pc:chgData name="Keiko Kojima" userId="S::kojima@jfbkk.or.th::6899f029-7342-413a-b38b-6a9d55270ecb" providerId="AD" clId="Web-{1A2F8D60-E2ED-40F0-A48D-DE8B31EDF804}" dt="2021-10-29T14:45:48.616" v="4"/>
        <pc:sldMkLst>
          <pc:docMk/>
          <pc:sldMk cId="1625383778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ja-JP" altLang="en-US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は、日本語教材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>
                <a:ea typeface="游ゴシック"/>
              </a:rPr>
              <a:t>　ミャンマー語に翻訳作成した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 生活の日本語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ミャンマー語版を基に作成しました。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は、営利</a:t>
            </a:r>
            <a:r>
              <a:rPr lang="en-US" altLang="ja-JP">
                <a:ea typeface="游ゴシック"/>
              </a:rPr>
              <a:t>/</a:t>
            </a:r>
            <a:r>
              <a:rPr lang="ja-JP" altLang="en-US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＊本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>
                <a:ea typeface="游ゴシック"/>
              </a:rPr>
              <a:t>JFYG</a:t>
            </a:r>
            <a:r>
              <a:rPr lang="ja-JP" altLang="en-US">
                <a:ea typeface="游ゴシック"/>
              </a:rPr>
              <a:t>リンクをご利用下い。</a:t>
            </a:r>
            <a:br>
              <a:rPr lang="ja-JP" altLang="en-US">
                <a:ea typeface="游ゴシック"/>
              </a:rPr>
            </a:b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＊シャドーイングは、全スクリプトありと、スクリプトなしの</a:t>
            </a:r>
            <a:r>
              <a:rPr lang="en-US" altLang="ja-JP">
                <a:ea typeface="游ゴシック"/>
              </a:rPr>
              <a:t>2</a:t>
            </a:r>
            <a:r>
              <a:rPr lang="ja-JP" altLang="en-US">
                <a:ea typeface="游ゴシック"/>
              </a:rPr>
              <a:t>枚のみがあります。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＊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イラストの著作権は、それぞれの著作者に帰属しています。</a:t>
            </a:r>
            <a:br>
              <a:rPr lang="ja-JP" altLang="en-US">
                <a:ea typeface="游ゴシック"/>
              </a:rPr>
            </a:br>
            <a:r>
              <a:rPr lang="ja-JP" altLang="en-US">
                <a:ea typeface="游ゴシック"/>
              </a:rPr>
              <a:t>　　　　①教材</a:t>
            </a:r>
            <a:r>
              <a:rPr lang="en-US" altLang="ja-JP">
                <a:ea typeface="游ゴシック"/>
              </a:rPr>
              <a:t>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https://sites.google.com/view/irodori-th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②いらすとや　</a:t>
            </a:r>
            <a:r>
              <a:rPr lang="en-US" altLang="ja-JP">
                <a:ea typeface="游ゴシック"/>
              </a:rPr>
              <a:t>https://www.irasutoya.com/</a:t>
            </a:r>
            <a:br>
              <a:rPr lang="en-US" altLang="ja-JP">
                <a:ea typeface="游ゴシック"/>
              </a:rPr>
            </a:br>
            <a:r>
              <a:rPr lang="ja-JP" altLang="en-US">
                <a:ea typeface="游ゴシック"/>
              </a:rPr>
              <a:t>　　　　③イラスト</a:t>
            </a:r>
            <a:r>
              <a:rPr lang="en-US" altLang="ja-JP">
                <a:ea typeface="游ゴシック"/>
              </a:rPr>
              <a:t>AC</a:t>
            </a:r>
            <a:r>
              <a:rPr lang="ja-JP" altLang="en-US">
                <a:ea typeface="游ゴシック"/>
              </a:rPr>
              <a:t>　</a:t>
            </a:r>
            <a:r>
              <a:rPr lang="en-US" altLang="ja-JP">
                <a:ea typeface="游ゴシック"/>
              </a:rPr>
              <a:t>https://www.ac-illust.com/</a:t>
            </a:r>
            <a:br>
              <a:rPr lang="en-US" altLang="ja-JP">
                <a:ea typeface="游ゴシック"/>
              </a:rPr>
            </a:br>
            <a:endParaRPr lang="en-US" altLang="ja-JP">
              <a:ea typeface="游ゴシック"/>
            </a:endParaRPr>
          </a:p>
          <a:p>
            <a:r>
              <a:rPr lang="en-US" altLang="ja-JP">
                <a:ea typeface="游ゴシック"/>
              </a:rPr>
              <a:t>【『</a:t>
            </a:r>
            <a:r>
              <a:rPr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</a:t>
            </a:r>
            <a:r>
              <a:rPr lang="ja-JP" altLang="en-US">
                <a:ea typeface="游ゴシック"/>
              </a:rPr>
              <a:t>（ミャンマー語版）</a:t>
            </a:r>
            <a:r>
              <a:rPr lang="en-US" altLang="ja-JP">
                <a:ea typeface="游ゴシック"/>
              </a:rPr>
              <a:t>PPT</a:t>
            </a:r>
            <a:r>
              <a:rPr lang="ja-JP" altLang="en-US">
                <a:ea typeface="游ゴシック"/>
              </a:rPr>
              <a:t>制作：国際交流基金ヤンゴン日本文化センター</a:t>
            </a:r>
            <a:r>
              <a:rPr lang="en-US" altLang="ja-JP">
                <a:ea typeface="游ゴシック"/>
              </a:rPr>
              <a:t>https://yg.jpf.go.jp/</a:t>
            </a:r>
            <a:r>
              <a:rPr lang="en-US" altLang="ja-JP" err="1">
                <a:ea typeface="游ゴシック"/>
              </a:rPr>
              <a:t>irodori</a:t>
            </a:r>
            <a:r>
              <a:rPr lang="en-US" altLang="ja-JP">
                <a:ea typeface="游ゴシック"/>
              </a:rPr>
              <a:t>/】</a:t>
            </a:r>
            <a:r>
              <a:rPr lang="ja-JP" altLang="en-US">
                <a:ea typeface="游ゴシック"/>
              </a:rPr>
              <a:t>　</a:t>
            </a:r>
          </a:p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44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94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86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0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08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9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文法ノート②→スライド</a:t>
            </a:r>
            <a:r>
              <a:rPr kumimoji="1" lang="en-US" altLang="ja-JP"/>
              <a:t>10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34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イラスト出典：いらすとや　</a:t>
            </a:r>
            <a:r>
              <a:rPr lang="ja-JP" altLang="ja-JP" sz="1200" b="0" i="0" u="sng" strike="noStrike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https://www.irasutoya.com/</a:t>
            </a:r>
            <a:endParaRPr lang="ja-JP" altLang="ja-JP" b="0" i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3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6.pn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6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9.mp3"/><Relationship Id="rId7" Type="http://schemas.openxmlformats.org/officeDocument/2006/relationships/image" Target="../media/image2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audio" Target="../media/media9.mp3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9.mp3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audio" Target="../media/media9.mp3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9.mp3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4.png"/><Relationship Id="rId4" Type="http://schemas.openxmlformats.org/officeDocument/2006/relationships/audio" Target="../media/media9.mp3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8.png"/><Relationship Id="rId5" Type="http://schemas.openxmlformats.org/officeDocument/2006/relationships/image" Target="../media/image4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image" Target="../media/image11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63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5.mp3"/><Relationship Id="rId7" Type="http://schemas.openxmlformats.org/officeDocument/2006/relationships/image" Target="../media/image6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5.mp3"/><Relationship Id="rId7" Type="http://schemas.openxmlformats.org/officeDocument/2006/relationships/image" Target="../media/image6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5.mp3"/><Relationship Id="rId7" Type="http://schemas.openxmlformats.org/officeDocument/2006/relationships/image" Target="../media/image6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9.png"/><Relationship Id="rId4" Type="http://schemas.openxmlformats.org/officeDocument/2006/relationships/audio" Target="../media/media15.mp3"/><Relationship Id="rId9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69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0.png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F10F27-B471-9199-6A43-57EFA5128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39627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</a:t>
            </a:r>
          </a:p>
        </p:txBody>
      </p:sp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D873CC-B777-C69A-B3E0-AF7758AB1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8" y="13639"/>
            <a:ext cx="12170102" cy="205836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-5475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</a:t>
            </a:r>
          </a:p>
        </p:txBody>
      </p:sp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D70E071-9C42-4F5D-ABBF-16570D9AD58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/>
          <a:stretch/>
        </p:blipFill>
        <p:spPr>
          <a:xfrm>
            <a:off x="3512457" y="1281598"/>
            <a:ext cx="8553318" cy="553844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</a:t>
            </a:r>
          </a:p>
        </p:txBody>
      </p:sp>
      <p:pic>
        <p:nvPicPr>
          <p:cNvPr id="2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D98E65A1-7B62-4DF3-9006-8F53D1310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92663" y="5742022"/>
            <a:ext cx="406400" cy="406400"/>
          </a:xfrm>
          <a:prstGeom prst="rect">
            <a:avLst/>
          </a:prstGeom>
        </p:spPr>
      </p:pic>
      <p:pic>
        <p:nvPicPr>
          <p:cNvPr id="4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DE3599FC-78E1-41B4-BA2D-3F4FE46D52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12902" y="5742022"/>
            <a:ext cx="406400" cy="406400"/>
          </a:xfrm>
          <a:prstGeom prst="rect">
            <a:avLst/>
          </a:prstGeom>
        </p:spPr>
      </p:pic>
      <p:pic>
        <p:nvPicPr>
          <p:cNvPr id="6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1A1D622F-E0CD-4A8B-92D1-0B067DA984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33141" y="5742022"/>
            <a:ext cx="406400" cy="406400"/>
          </a:xfrm>
          <a:prstGeom prst="rect">
            <a:avLst/>
          </a:prstGeom>
        </p:spPr>
      </p:pic>
      <p:pic>
        <p:nvPicPr>
          <p:cNvPr id="7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8DCFD432-7BC3-43F7-8CD5-F8E569BFA09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53380" y="5740401"/>
            <a:ext cx="406400" cy="406400"/>
          </a:xfrm>
          <a:prstGeom prst="rect">
            <a:avLst/>
          </a:prstGeom>
        </p:spPr>
      </p:pic>
      <p:pic>
        <p:nvPicPr>
          <p:cNvPr id="9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198BCE52-4630-4B7B-B71D-5C903D67990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673619" y="5740401"/>
            <a:ext cx="406400" cy="406400"/>
          </a:xfrm>
          <a:prstGeom prst="rect">
            <a:avLst/>
          </a:prstGeom>
        </p:spPr>
      </p:pic>
      <p:pic>
        <p:nvPicPr>
          <p:cNvPr id="11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2FC8FD34-C1E9-4C3C-A342-CF1C6D0B0F6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93858" y="5740401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E2A4B2F-700B-4031-9942-8B958C454C43}"/>
              </a:ext>
            </a:extLst>
          </p:cNvPr>
          <p:cNvSpPr txBox="1"/>
          <p:nvPr/>
        </p:nvSpPr>
        <p:spPr>
          <a:xfrm>
            <a:off x="4122058" y="6217333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8586647-76BC-420C-8E2F-15708FA27868}"/>
              </a:ext>
            </a:extLst>
          </p:cNvPr>
          <p:cNvSpPr txBox="1"/>
          <p:nvPr/>
        </p:nvSpPr>
        <p:spPr>
          <a:xfrm>
            <a:off x="5580754" y="6237066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4198054-CF97-4EF9-836A-AF0CA0EC5C86}"/>
              </a:ext>
            </a:extLst>
          </p:cNvPr>
          <p:cNvSpPr txBox="1"/>
          <p:nvPr/>
        </p:nvSpPr>
        <p:spPr>
          <a:xfrm>
            <a:off x="6981379" y="6238085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393AA18-E4A4-49A4-AA52-85CEA5072FE4}"/>
              </a:ext>
            </a:extLst>
          </p:cNvPr>
          <p:cNvSpPr txBox="1"/>
          <p:nvPr/>
        </p:nvSpPr>
        <p:spPr>
          <a:xfrm>
            <a:off x="8382004" y="6238085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956DD2B-A4BA-4404-9243-F19606C1FACE}"/>
              </a:ext>
            </a:extLst>
          </p:cNvPr>
          <p:cNvSpPr txBox="1"/>
          <p:nvPr/>
        </p:nvSpPr>
        <p:spPr>
          <a:xfrm>
            <a:off x="9488718" y="6217333"/>
            <a:ext cx="932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h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6CE9A45-16AE-4EA3-B869-87DC8DEE7E1C}"/>
              </a:ext>
            </a:extLst>
          </p:cNvPr>
          <p:cNvSpPr txBox="1"/>
          <p:nvPr/>
        </p:nvSpPr>
        <p:spPr>
          <a:xfrm>
            <a:off x="10911113" y="6237066"/>
            <a:ext cx="932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F3CAC7-9E63-641D-E44A-B676B49368E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734" y="837903"/>
            <a:ext cx="3731797" cy="11797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901F11-9FCC-48E6-7CAF-45D31C10AA4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1169" y="169711"/>
            <a:ext cx="2924583" cy="676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DBD863-2EB7-22C2-68F6-78E4CC3EF89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6225" y="2136031"/>
            <a:ext cx="331516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4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6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5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64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80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07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31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/>
      <p:bldP spid="14" grpId="0"/>
      <p:bldP spid="16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06FF13F-83C1-4100-A1ED-0FB40D5C22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1" y="3670359"/>
            <a:ext cx="11157015" cy="502066"/>
          </a:xfrm>
          <a:prstGeom prst="rect">
            <a:avLst/>
          </a:prstGeom>
        </p:spPr>
      </p:pic>
      <p:pic>
        <p:nvPicPr>
          <p:cNvPr id="7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52D05019-95C9-46B8-BDCE-10747EA65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5154" y="4055897"/>
            <a:ext cx="406400" cy="406400"/>
          </a:xfrm>
          <a:prstGeom prst="rect">
            <a:avLst/>
          </a:prstGeom>
        </p:spPr>
      </p:pic>
      <p:pic>
        <p:nvPicPr>
          <p:cNvPr id="9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7F009966-28B4-4877-B1D0-E8F132EFDB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74498" y="4055897"/>
            <a:ext cx="406400" cy="406400"/>
          </a:xfrm>
          <a:prstGeom prst="rect">
            <a:avLst/>
          </a:prstGeom>
        </p:spPr>
      </p:pic>
      <p:pic>
        <p:nvPicPr>
          <p:cNvPr id="10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57B666E1-8821-4A08-B59B-4D98E6B3B6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87607" y="4055897"/>
            <a:ext cx="406400" cy="406400"/>
          </a:xfrm>
          <a:prstGeom prst="rect">
            <a:avLst/>
          </a:prstGeom>
        </p:spPr>
      </p:pic>
      <p:pic>
        <p:nvPicPr>
          <p:cNvPr id="11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92313178-8886-4BB2-935C-912651FE58E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690470" y="4054276"/>
            <a:ext cx="406400" cy="406400"/>
          </a:xfrm>
          <a:prstGeom prst="rect">
            <a:avLst/>
          </a:prstGeom>
        </p:spPr>
      </p:pic>
      <p:pic>
        <p:nvPicPr>
          <p:cNvPr id="12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AFF41809-C5E3-4ED1-AE82-E1A7A7EE556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12782" y="4054276"/>
            <a:ext cx="406400" cy="406400"/>
          </a:xfrm>
          <a:prstGeom prst="rect">
            <a:avLst/>
          </a:prstGeom>
        </p:spPr>
      </p:pic>
      <p:pic>
        <p:nvPicPr>
          <p:cNvPr id="13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97EA1614-0CD2-4307-8FB3-C84D2C44037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386976" y="4054276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5FEB72-CC6C-DB37-FEA1-A4A63D50AC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7490" y="323249"/>
            <a:ext cx="9386673" cy="10184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63E26E-54B8-ED12-9F5A-D325132116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3356" y="1625819"/>
            <a:ext cx="11239785" cy="146991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56005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4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0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7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1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D7B562D-57B7-487A-81F4-AF5191BF2A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3"/>
          <a:stretch/>
        </p:blipFill>
        <p:spPr>
          <a:xfrm>
            <a:off x="3030126" y="304801"/>
            <a:ext cx="6131748" cy="47617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ED967F2-0166-46C5-A2EB-92B45D5FD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615" y="177529"/>
            <a:ext cx="975854" cy="4072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839343F-A366-4FAC-864D-54B571686868}"/>
              </a:ext>
            </a:extLst>
          </p:cNvPr>
          <p:cNvSpPr txBox="1"/>
          <p:nvPr/>
        </p:nvSpPr>
        <p:spPr>
          <a:xfrm>
            <a:off x="5470073" y="315908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65BCEE-C853-4E8A-920F-044C96CBC459}"/>
              </a:ext>
            </a:extLst>
          </p:cNvPr>
          <p:cNvSpPr txBox="1"/>
          <p:nvPr/>
        </p:nvSpPr>
        <p:spPr>
          <a:xfrm>
            <a:off x="6398986" y="838425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7385953" y="1368193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68FB7D-BDD6-4F53-971B-365186C88587}"/>
              </a:ext>
            </a:extLst>
          </p:cNvPr>
          <p:cNvSpPr txBox="1"/>
          <p:nvPr/>
        </p:nvSpPr>
        <p:spPr>
          <a:xfrm>
            <a:off x="5078189" y="1890705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C2A2BE-C4AD-4C03-923C-A44DF7E3ED33}"/>
              </a:ext>
            </a:extLst>
          </p:cNvPr>
          <p:cNvSpPr txBox="1"/>
          <p:nvPr/>
        </p:nvSpPr>
        <p:spPr>
          <a:xfrm>
            <a:off x="5063676" y="2420470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9B040C-935D-4ED8-88D3-1B4A85A2A01D}"/>
              </a:ext>
            </a:extLst>
          </p:cNvPr>
          <p:cNvSpPr txBox="1"/>
          <p:nvPr/>
        </p:nvSpPr>
        <p:spPr>
          <a:xfrm>
            <a:off x="6282874" y="2935727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3686CB9-272E-4BE2-8E6E-F898CF122900}"/>
              </a:ext>
            </a:extLst>
          </p:cNvPr>
          <p:cNvSpPr txBox="1"/>
          <p:nvPr/>
        </p:nvSpPr>
        <p:spPr>
          <a:xfrm>
            <a:off x="5622473" y="4510518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BEE4B32-AF0D-4AD2-8963-47F0E256BDA9}"/>
              </a:ext>
            </a:extLst>
          </p:cNvPr>
          <p:cNvSpPr txBox="1"/>
          <p:nvPr/>
        </p:nvSpPr>
        <p:spPr>
          <a:xfrm>
            <a:off x="5115372" y="3988004"/>
            <a:ext cx="2515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ませんでした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F754949-20E4-46D0-8D18-99CC52E07DEC}"/>
              </a:ext>
            </a:extLst>
          </p:cNvPr>
          <p:cNvSpPr txBox="1"/>
          <p:nvPr/>
        </p:nvSpPr>
        <p:spPr>
          <a:xfrm>
            <a:off x="4156530" y="3987298"/>
            <a:ext cx="58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8" name="X_[17-07]_katachi">
            <a:hlinkClick r:id="" action="ppaction://media"/>
            <a:extLst>
              <a:ext uri="{FF2B5EF4-FFF2-40B4-BE49-F238E27FC236}">
                <a16:creationId xmlns:a16="http://schemas.microsoft.com/office/drawing/2014/main" id="{99B99EB3-DD2F-44D8-AD8C-1F9AEA9555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56882" y="190775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931929-A1CE-1D5B-0DBE-77AF48D955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7439" y="5143735"/>
            <a:ext cx="7097115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88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0" grpId="0"/>
      <p:bldP spid="13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F22E44-B9A0-8D07-3DFD-08544F9C3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230" y="-12708"/>
            <a:ext cx="9838732" cy="3879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7B308E-BDC0-6038-91BA-44277C18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057" y="3877431"/>
            <a:ext cx="5607666" cy="25282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0L17-19</a:t>
            </a:r>
          </a:p>
        </p:txBody>
      </p:sp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FAFB58-51B4-FF07-3857-3C351E617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48" y="334537"/>
            <a:ext cx="11040900" cy="6374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0L17-19</a:t>
            </a: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9010001F-CF93-5DA4-D547-CD5B2CC09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F7AA8-4544-194A-D845-4375641DB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11" y="0"/>
            <a:ext cx="9107171" cy="4591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93F299-067B-1FF7-FE4A-5ACD2D27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83" y="4842855"/>
            <a:ext cx="5607652" cy="14147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C2249A-447D-E67E-E9ED-D685FD116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925" y="4805223"/>
            <a:ext cx="5752529" cy="1414727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CD0AEC63-EBF5-1ADF-C9B2-209A7B224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53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D4FEE4C-70FC-4667-A56F-0FF2408D49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2" y="2467987"/>
            <a:ext cx="11157015" cy="502066"/>
          </a:xfrm>
          <a:prstGeom prst="rect">
            <a:avLst/>
          </a:prstGeom>
        </p:spPr>
      </p:pic>
      <p:pic>
        <p:nvPicPr>
          <p:cNvPr id="7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91B6EEE7-78FB-4FCB-9FA9-F77B0CCD9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5155" y="2834525"/>
            <a:ext cx="406400" cy="406400"/>
          </a:xfrm>
          <a:prstGeom prst="rect">
            <a:avLst/>
          </a:prstGeom>
        </p:spPr>
      </p:pic>
      <p:pic>
        <p:nvPicPr>
          <p:cNvPr id="8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6FFAA3D1-437F-4B72-B005-11A4C74231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90925" y="2834525"/>
            <a:ext cx="406400" cy="406400"/>
          </a:xfrm>
          <a:prstGeom prst="rect">
            <a:avLst/>
          </a:prstGeom>
        </p:spPr>
      </p:pic>
      <p:pic>
        <p:nvPicPr>
          <p:cNvPr id="9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301D2761-CFB3-4456-A7AA-C776E1BF7B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04034" y="2834525"/>
            <a:ext cx="406400" cy="406400"/>
          </a:xfrm>
          <a:prstGeom prst="rect">
            <a:avLst/>
          </a:prstGeom>
        </p:spPr>
      </p:pic>
      <p:pic>
        <p:nvPicPr>
          <p:cNvPr id="10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BC173621-D93D-41E1-855C-7288DCAD4D5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06897" y="2832904"/>
            <a:ext cx="406400" cy="406400"/>
          </a:xfrm>
          <a:prstGeom prst="rect">
            <a:avLst/>
          </a:prstGeom>
        </p:spPr>
      </p:pic>
      <p:pic>
        <p:nvPicPr>
          <p:cNvPr id="11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6A27B487-A732-4FA5-8C8D-EC1376A5ED6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29209" y="2832904"/>
            <a:ext cx="406400" cy="406400"/>
          </a:xfrm>
          <a:prstGeom prst="rect">
            <a:avLst/>
          </a:prstGeom>
        </p:spPr>
      </p:pic>
      <p:pic>
        <p:nvPicPr>
          <p:cNvPr id="12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03CBC571-ED1F-4C7C-B5E2-91395DFF1B2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386976" y="2832904"/>
            <a:ext cx="406400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624742-B7DE-6547-93E2-1CC8B592E96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0836" y="718002"/>
            <a:ext cx="9826139" cy="98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0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4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0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7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1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57BFCA7-B946-4EBF-89A1-34467EAFBB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44" y="2720661"/>
            <a:ext cx="9799579" cy="2686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6125E3-E97E-6C3F-F086-A9AD4CB915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405" y="169288"/>
            <a:ext cx="5440091" cy="825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8EB46C-850B-DE64-F3F2-5BCE8A555B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405" y="1298198"/>
            <a:ext cx="5340939" cy="824289"/>
          </a:xfrm>
          <a:prstGeom prst="rect">
            <a:avLst/>
          </a:prstGeom>
        </p:spPr>
      </p:pic>
      <p:pic>
        <p:nvPicPr>
          <p:cNvPr id="2" name="X_[17-08]_hanasu1">
            <a:hlinkClick r:id="" action="ppaction://media"/>
            <a:extLst>
              <a:ext uri="{FF2B5EF4-FFF2-40B4-BE49-F238E27FC236}">
                <a16:creationId xmlns:a16="http://schemas.microsoft.com/office/drawing/2014/main" id="{4FDE93A2-0E85-4847-946F-1A3806D36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17382" y="1772352"/>
            <a:ext cx="406400" cy="406400"/>
          </a:xfrm>
          <a:prstGeom prst="rect">
            <a:avLst/>
          </a:prstGeom>
        </p:spPr>
      </p:pic>
      <p:pic>
        <p:nvPicPr>
          <p:cNvPr id="3" name="X_[17-09]_hanasu2">
            <a:hlinkClick r:id="" action="ppaction://media"/>
            <a:extLst>
              <a:ext uri="{FF2B5EF4-FFF2-40B4-BE49-F238E27FC236}">
                <a16:creationId xmlns:a16="http://schemas.microsoft.com/office/drawing/2014/main" id="{2B5E4AA5-609D-493C-893B-269F3EDD72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13204" y="17299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2140DC4-34A3-74FB-56D5-1C580A8B9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489" y="1340613"/>
            <a:ext cx="5790868" cy="80460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57BFCA7-B946-4EBF-89A1-34467EAFBB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44" y="2720661"/>
            <a:ext cx="9799579" cy="2686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C1A799-7902-4CA0-475B-AF0517FBB4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405" y="169288"/>
            <a:ext cx="5440091" cy="825925"/>
          </a:xfrm>
          <a:prstGeom prst="rect">
            <a:avLst/>
          </a:prstGeom>
        </p:spPr>
      </p:pic>
      <p:pic>
        <p:nvPicPr>
          <p:cNvPr id="2" name="X_[17-08]_hanasu1">
            <a:hlinkClick r:id="" action="ppaction://media"/>
            <a:extLst>
              <a:ext uri="{FF2B5EF4-FFF2-40B4-BE49-F238E27FC236}">
                <a16:creationId xmlns:a16="http://schemas.microsoft.com/office/drawing/2014/main" id="{4FDE93A2-0E85-4847-946F-1A3806D36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0314" y="1772352"/>
            <a:ext cx="406400" cy="406400"/>
          </a:xfrm>
          <a:prstGeom prst="rect">
            <a:avLst/>
          </a:prstGeom>
        </p:spPr>
      </p:pic>
      <p:pic>
        <p:nvPicPr>
          <p:cNvPr id="3" name="X_[17-09]_hanasu2">
            <a:hlinkClick r:id="" action="ppaction://media"/>
            <a:extLst>
              <a:ext uri="{FF2B5EF4-FFF2-40B4-BE49-F238E27FC236}">
                <a16:creationId xmlns:a16="http://schemas.microsoft.com/office/drawing/2014/main" id="{2B5E4AA5-609D-493C-893B-269F3EDD72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508719" y="17393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9246D0-AF1B-F5FA-587F-62C694724E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489" y="1340613"/>
            <a:ext cx="5790868" cy="80460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0L17-3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57BFCA7-B946-4EBF-89A1-34467EAFBB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44" y="2720661"/>
            <a:ext cx="9799579" cy="2686981"/>
          </a:xfrm>
          <a:prstGeom prst="rect">
            <a:avLst/>
          </a:prstGeom>
        </p:spPr>
      </p:pic>
      <p:pic>
        <p:nvPicPr>
          <p:cNvPr id="2" name="X_[17-08]_hanasu1">
            <a:hlinkClick r:id="" action="ppaction://media"/>
            <a:extLst>
              <a:ext uri="{FF2B5EF4-FFF2-40B4-BE49-F238E27FC236}">
                <a16:creationId xmlns:a16="http://schemas.microsoft.com/office/drawing/2014/main" id="{4FDE93A2-0E85-4847-946F-1A3806D36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19297" y="1772352"/>
            <a:ext cx="406400" cy="406400"/>
          </a:xfrm>
          <a:prstGeom prst="rect">
            <a:avLst/>
          </a:prstGeom>
        </p:spPr>
      </p:pic>
      <p:pic>
        <p:nvPicPr>
          <p:cNvPr id="3" name="X_[17-09]_hanasu2">
            <a:hlinkClick r:id="" action="ppaction://media"/>
            <a:extLst>
              <a:ext uri="{FF2B5EF4-FFF2-40B4-BE49-F238E27FC236}">
                <a16:creationId xmlns:a16="http://schemas.microsoft.com/office/drawing/2014/main" id="{2B5E4AA5-609D-493C-893B-269F3EDD72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86685" y="1739301"/>
            <a:ext cx="406400" cy="4064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79DB904-6CD5-42C3-8CCD-A07C48784D13}"/>
              </a:ext>
            </a:extLst>
          </p:cNvPr>
          <p:cNvSpPr/>
          <p:nvPr/>
        </p:nvSpPr>
        <p:spPr>
          <a:xfrm>
            <a:off x="2628215" y="2898041"/>
            <a:ext cx="6247488" cy="5419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C0268CC-D76F-45BE-8683-4EA5E55DAF33}"/>
              </a:ext>
            </a:extLst>
          </p:cNvPr>
          <p:cNvSpPr/>
          <p:nvPr/>
        </p:nvSpPr>
        <p:spPr>
          <a:xfrm>
            <a:off x="3043437" y="4709502"/>
            <a:ext cx="2849648" cy="5419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38C9B95B-3964-4B91-98EA-41C7BC2286D6}"/>
              </a:ext>
            </a:extLst>
          </p:cNvPr>
          <p:cNvSpPr/>
          <p:nvPr/>
        </p:nvSpPr>
        <p:spPr>
          <a:xfrm>
            <a:off x="8173020" y="4709502"/>
            <a:ext cx="2849648" cy="5419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AA5547-69A1-63E4-464C-0B705CFC95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405" y="169288"/>
            <a:ext cx="5440091" cy="82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6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C3127CF-1F09-4838-A901-13B4E8A67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73" y="646516"/>
            <a:ext cx="7865514" cy="157170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0L17-3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CFD20A1-B3B6-4F4F-AE9C-F2BAEB293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817" y="2286948"/>
            <a:ext cx="7823603" cy="1578691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B789A0E-1358-4EB5-8974-1C50F30627DD}"/>
              </a:ext>
            </a:extLst>
          </p:cNvPr>
          <p:cNvGrpSpPr/>
          <p:nvPr/>
        </p:nvGrpSpPr>
        <p:grpSpPr>
          <a:xfrm>
            <a:off x="2023524" y="3920394"/>
            <a:ext cx="9799579" cy="2686981"/>
            <a:chOff x="2023524" y="3920394"/>
            <a:chExt cx="9799579" cy="2686981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57BFCA7-B946-4EBF-89A1-34467EAFB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524" y="3920394"/>
              <a:ext cx="9799579" cy="2686981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66B09B8-55E7-438E-A877-2CAA7D6EDB4D}"/>
                </a:ext>
              </a:extLst>
            </p:cNvPr>
            <p:cNvSpPr/>
            <p:nvPr/>
          </p:nvSpPr>
          <p:spPr>
            <a:xfrm>
              <a:off x="2830286" y="4136571"/>
              <a:ext cx="3512457" cy="503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1A68578-1360-45BE-92CF-468B49B89FCA}"/>
                </a:ext>
              </a:extLst>
            </p:cNvPr>
            <p:cNvSpPr/>
            <p:nvPr/>
          </p:nvSpPr>
          <p:spPr>
            <a:xfrm>
              <a:off x="3243944" y="5928762"/>
              <a:ext cx="1727200" cy="503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7C887E7-4745-B336-F09B-5014B757A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5" y="172720"/>
            <a:ext cx="4461833" cy="6774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F6BD8D-3773-8D1C-7DF1-688A56122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69" y="1145308"/>
            <a:ext cx="4105848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0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7656223D-A7E9-4529-B828-7FC423C4A4A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0L17-3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7767A26-935A-4613-9436-9DF3F5F4CF8F}"/>
              </a:ext>
            </a:extLst>
          </p:cNvPr>
          <p:cNvGrpSpPr/>
          <p:nvPr/>
        </p:nvGrpSpPr>
        <p:grpSpPr>
          <a:xfrm>
            <a:off x="1267391" y="2550922"/>
            <a:ext cx="9799579" cy="2686981"/>
            <a:chOff x="2023524" y="3920394"/>
            <a:chExt cx="9799579" cy="268698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A286D48-EF40-4E2D-8F1F-787DFA273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524" y="3920394"/>
              <a:ext cx="9799579" cy="2686981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74FD27C-A4BD-4A17-AF7D-95FC0F015F99}"/>
                </a:ext>
              </a:extLst>
            </p:cNvPr>
            <p:cNvSpPr/>
            <p:nvPr/>
          </p:nvSpPr>
          <p:spPr>
            <a:xfrm>
              <a:off x="2830286" y="4136571"/>
              <a:ext cx="3512457" cy="503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3FCD5B94-8FBB-4792-9587-A3D54379A4A8}"/>
                </a:ext>
              </a:extLst>
            </p:cNvPr>
            <p:cNvSpPr/>
            <p:nvPr/>
          </p:nvSpPr>
          <p:spPr>
            <a:xfrm>
              <a:off x="3243944" y="5928762"/>
              <a:ext cx="1727200" cy="503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5E903E1-6246-FAB9-8D07-802DD01FE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29" y="800224"/>
            <a:ext cx="9799579" cy="132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20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A536-AAB1-7DA0-C90D-D89F0B2A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33" y="0"/>
            <a:ext cx="79623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575BE5-F254-DEC2-4981-172313E0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9" y="2150913"/>
            <a:ext cx="7921238" cy="72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6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A19A88-FEEE-545D-9ADA-F58403EFC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55"/>
            <a:ext cx="12192000" cy="2083771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0L17-4</a:t>
            </a:r>
          </a:p>
        </p:txBody>
      </p:sp>
    </p:spTree>
    <p:extLst>
      <p:ext uri="{BB962C8B-B14F-4D97-AF65-F5344CB8AC3E}">
        <p14:creationId xmlns:p14="http://schemas.microsoft.com/office/powerpoint/2010/main" val="2591531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F8B395FF-5C28-4188-A96F-A0903C6B50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" r="-1"/>
          <a:stretch/>
        </p:blipFill>
        <p:spPr>
          <a:xfrm>
            <a:off x="4529155" y="0"/>
            <a:ext cx="7613857" cy="6858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F9FE7CC-5D80-468A-82F0-696FB3831F6A}"/>
              </a:ext>
            </a:extLst>
          </p:cNvPr>
          <p:cNvSpPr txBox="1"/>
          <p:nvPr/>
        </p:nvSpPr>
        <p:spPr>
          <a:xfrm>
            <a:off x="5399328" y="6309636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208118E-6D81-4CCA-BE0F-1EBCDA0CD619}"/>
              </a:ext>
            </a:extLst>
          </p:cNvPr>
          <p:cNvSpPr txBox="1"/>
          <p:nvPr/>
        </p:nvSpPr>
        <p:spPr>
          <a:xfrm>
            <a:off x="9203189" y="6309636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E59ABB8-7529-4024-BCAD-BF0E48A9BFB2}"/>
              </a:ext>
            </a:extLst>
          </p:cNvPr>
          <p:cNvSpPr txBox="1"/>
          <p:nvPr/>
        </p:nvSpPr>
        <p:spPr>
          <a:xfrm>
            <a:off x="11059890" y="6309636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CCB25A5-8E5A-42B1-851B-C7AB6DF529CF}"/>
              </a:ext>
            </a:extLst>
          </p:cNvPr>
          <p:cNvSpPr txBox="1"/>
          <p:nvPr/>
        </p:nvSpPr>
        <p:spPr>
          <a:xfrm>
            <a:off x="7016293" y="6309636"/>
            <a:ext cx="932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1365D32-366D-42EC-9BFD-AD64E3E78A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6" y="2850967"/>
            <a:ext cx="3855918" cy="26893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D0DC57-2A11-5C56-03B9-AB0D5C3F6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021" y="0"/>
            <a:ext cx="4582164" cy="26197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FD971F-4FBB-A0D0-366A-4F9AC9253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9469" y="2025"/>
            <a:ext cx="6653549" cy="879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0L17-4</a:t>
            </a:r>
          </a:p>
        </p:txBody>
      </p:sp>
      <p:pic>
        <p:nvPicPr>
          <p:cNvPr id="13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B00DB696-8F26-4505-A122-0219AB231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20141" y="-1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60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2BE615-8007-82F7-482C-D7A9CB32B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11" y="182217"/>
            <a:ext cx="9945488" cy="15146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0L17-5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C16BF76-CE48-4F59-9A31-5BB2341FEE55}"/>
              </a:ext>
            </a:extLst>
          </p:cNvPr>
          <p:cNvGrpSpPr/>
          <p:nvPr/>
        </p:nvGrpSpPr>
        <p:grpSpPr>
          <a:xfrm>
            <a:off x="655925" y="2172000"/>
            <a:ext cx="11069464" cy="2514000"/>
            <a:chOff x="743534" y="2156172"/>
            <a:chExt cx="11069464" cy="251400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0A6D6BB-E6D4-4367-B1A2-27724D150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534" y="2161647"/>
              <a:ext cx="6637678" cy="2508525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C04BE82-C426-451A-B77B-7AFC16D40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5188" y="2156172"/>
              <a:ext cx="4317810" cy="2508525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D3B886E9-D2F1-42B1-B2BB-7ABFA4F89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20" y="4916953"/>
            <a:ext cx="10506159" cy="115030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A876EF-A931-4349-936F-B366A84B9BD7}"/>
              </a:ext>
            </a:extLst>
          </p:cNvPr>
          <p:cNvSpPr txBox="1"/>
          <p:nvPr/>
        </p:nvSpPr>
        <p:spPr>
          <a:xfrm>
            <a:off x="1845060" y="5420380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A3EEAD-4D1B-4D09-9176-38357AB71686}"/>
              </a:ext>
            </a:extLst>
          </p:cNvPr>
          <p:cNvSpPr txBox="1"/>
          <p:nvPr/>
        </p:nvSpPr>
        <p:spPr>
          <a:xfrm>
            <a:off x="4481869" y="5420380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ACC9AE-0BB4-4694-90C3-8FD67C7729B1}"/>
              </a:ext>
            </a:extLst>
          </p:cNvPr>
          <p:cNvSpPr txBox="1"/>
          <p:nvPr/>
        </p:nvSpPr>
        <p:spPr>
          <a:xfrm>
            <a:off x="6773118" y="5420380"/>
            <a:ext cx="1268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　ア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63C3CDB-C1AE-4226-872A-351DB444307E}"/>
              </a:ext>
            </a:extLst>
          </p:cNvPr>
          <p:cNvSpPr txBox="1"/>
          <p:nvPr/>
        </p:nvSpPr>
        <p:spPr>
          <a:xfrm>
            <a:off x="9730084" y="5445848"/>
            <a:ext cx="61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81AF5E32-6BA6-4F52-B0F2-42302F7810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90297" y="2377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6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1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B634C70-50FA-4E67-890A-5F08C1365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31" y="614217"/>
            <a:ext cx="10140532" cy="624378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34F66BC-0EB6-42E2-98C3-00309122395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6E19C-CDEF-0A8E-BC53-92593757B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77" y="78004"/>
            <a:ext cx="5926021" cy="881849"/>
          </a:xfrm>
          <a:prstGeom prst="rect">
            <a:avLst/>
          </a:prstGeom>
        </p:spPr>
      </p:pic>
      <p:pic>
        <p:nvPicPr>
          <p:cNvPr id="3" name="L17-10.1">
            <a:hlinkClick r:id="" action="ppaction://media"/>
            <a:extLst>
              <a:ext uri="{FF2B5EF4-FFF2-40B4-BE49-F238E27FC236}">
                <a16:creationId xmlns:a16="http://schemas.microsoft.com/office/drawing/2014/main" id="{B9093984-A1DA-7B9A-10DB-1BFACD97C9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9379" y="377367"/>
            <a:ext cx="547421" cy="54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2620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EE3B221-B657-4484-A284-B948B3261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65" y="584775"/>
            <a:ext cx="10420148" cy="5308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8DD41-CBDA-4663-AC04-2D1B2AEF62E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0L17-6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67BED8F-A339-458C-B252-70FC51683F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2"/>
          <a:stretch/>
        </p:blipFill>
        <p:spPr>
          <a:xfrm>
            <a:off x="6427202" y="0"/>
            <a:ext cx="1038675" cy="783757"/>
          </a:xfrm>
          <a:prstGeom prst="rect">
            <a:avLst/>
          </a:prstGeom>
        </p:spPr>
      </p:pic>
      <p:pic>
        <p:nvPicPr>
          <p:cNvPr id="8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D0ECFAF4-00E9-4E8F-B1D6-7A3E600F9D4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5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6447" y="89187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E9F3C1-8A8F-BE8E-B11B-56574CCB1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874" y="5899401"/>
            <a:ext cx="2181289" cy="82777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82653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E6D0471-C47E-44EB-AE2B-A7DFE5D2D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29" y="0"/>
            <a:ext cx="5756342" cy="6858000"/>
          </a:xfrm>
          <a:prstGeom prst="rect">
            <a:avLst/>
          </a:prstGeom>
        </p:spPr>
      </p:pic>
      <p:pic>
        <p:nvPicPr>
          <p:cNvPr id="4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2E158EAF-8F34-40F6-A9C7-B1931AD03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07102" y="3512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5825BF-635F-A195-F282-258B2FBDA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217" y="35126"/>
            <a:ext cx="3489143" cy="51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0L17-7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E63DC96-1DCD-46F5-BAA6-B3CBA64DA24C}"/>
              </a:ext>
            </a:extLst>
          </p:cNvPr>
          <p:cNvGrpSpPr/>
          <p:nvPr/>
        </p:nvGrpSpPr>
        <p:grpSpPr>
          <a:xfrm>
            <a:off x="2623821" y="404205"/>
            <a:ext cx="7505629" cy="5003752"/>
            <a:chOff x="2521080" y="455409"/>
            <a:chExt cx="7505629" cy="500375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3C0C525-B6B7-420D-B582-56A0B18BA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1080" y="455409"/>
              <a:ext cx="7505629" cy="5003752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045D84C7-6886-490C-A18B-1753C621616D}"/>
                </a:ext>
              </a:extLst>
            </p:cNvPr>
            <p:cNvSpPr/>
            <p:nvPr/>
          </p:nvSpPr>
          <p:spPr>
            <a:xfrm>
              <a:off x="8897566" y="531779"/>
              <a:ext cx="979251" cy="40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DCBDB9D-8639-4042-AC87-EC1754EEF8BC}"/>
              </a:ext>
            </a:extLst>
          </p:cNvPr>
          <p:cNvSpPr txBox="1"/>
          <p:nvPr/>
        </p:nvSpPr>
        <p:spPr>
          <a:xfrm>
            <a:off x="5419272" y="1513336"/>
            <a:ext cx="2810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おもしろかった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BA2EF63-5DE1-45DC-873F-64C44690AE55}"/>
              </a:ext>
            </a:extLst>
          </p:cNvPr>
          <p:cNvSpPr txBox="1"/>
          <p:nvPr/>
        </p:nvSpPr>
        <p:spPr>
          <a:xfrm>
            <a:off x="4620987" y="2093908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403595-B53D-4904-BFCB-894C0E29C7E2}"/>
              </a:ext>
            </a:extLst>
          </p:cNvPr>
          <p:cNvSpPr txBox="1"/>
          <p:nvPr/>
        </p:nvSpPr>
        <p:spPr>
          <a:xfrm>
            <a:off x="7291616" y="3202867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2B31E0-B89B-4BAB-83DF-60487A7302E3}"/>
              </a:ext>
            </a:extLst>
          </p:cNvPr>
          <p:cNvSpPr txBox="1"/>
          <p:nvPr/>
        </p:nvSpPr>
        <p:spPr>
          <a:xfrm>
            <a:off x="6833504" y="4298225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DCB9D95-E237-4EA8-A7FF-561A36F8B3E8}"/>
              </a:ext>
            </a:extLst>
          </p:cNvPr>
          <p:cNvSpPr txBox="1"/>
          <p:nvPr/>
        </p:nvSpPr>
        <p:spPr>
          <a:xfrm>
            <a:off x="4429578" y="4874469"/>
            <a:ext cx="1678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よかった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CD6E92-BADA-461F-992B-2F8524489717}"/>
              </a:ext>
            </a:extLst>
          </p:cNvPr>
          <p:cNvSpPr txBox="1"/>
          <p:nvPr/>
        </p:nvSpPr>
        <p:spPr>
          <a:xfrm>
            <a:off x="7010392" y="4876095"/>
            <a:ext cx="2367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たのしかった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0471DD-D93F-5847-E231-EACF5EA1E9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1080" y="373756"/>
            <a:ext cx="6625456" cy="834872"/>
          </a:xfrm>
          <a:prstGeom prst="rect">
            <a:avLst/>
          </a:prstGeom>
        </p:spPr>
      </p:pic>
      <p:pic>
        <p:nvPicPr>
          <p:cNvPr id="14" name="X_[17-11]_katachi1">
            <a:hlinkClick r:id="" action="ppaction://media"/>
            <a:extLst>
              <a:ext uri="{FF2B5EF4-FFF2-40B4-BE49-F238E27FC236}">
                <a16:creationId xmlns:a16="http://schemas.microsoft.com/office/drawing/2014/main" id="{06D75247-0EB7-4763-B1DF-5AF2DE7D27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5380" y="800370"/>
            <a:ext cx="406400" cy="40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8FAE4C-DA03-FAC4-A37C-25CC78DA69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8969" y="5542166"/>
            <a:ext cx="8871788" cy="106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9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677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1862" cy="9805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695B2F-466A-13CC-8320-7652E6FAA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588" y="0"/>
            <a:ext cx="10335289" cy="52550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80CCA4-ACEB-6E37-8BEB-F443AE748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332" y="5185478"/>
            <a:ext cx="8758498" cy="411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0L17-20</a:t>
            </a:r>
          </a:p>
        </p:txBody>
      </p:sp>
    </p:spTree>
    <p:extLst>
      <p:ext uri="{BB962C8B-B14F-4D97-AF65-F5344CB8AC3E}">
        <p14:creationId xmlns:p14="http://schemas.microsoft.com/office/powerpoint/2010/main" val="3430648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2106E-7C54-05D8-B3DB-48178A75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50" y="115779"/>
            <a:ext cx="7156274" cy="6340105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21D10CA8-1045-3966-64F1-8DCB9A2B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12534" cy="9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7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F74221-E2D9-BE2A-AAF9-986F7ED9F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59" y="178420"/>
            <a:ext cx="10843937" cy="6679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0L17-21</a:t>
            </a: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B16C7483-AEB8-96C2-DAD5-D39DC5A44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24777" cy="8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00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D91FC8-9407-B534-6B30-8130D63C6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950" y="0"/>
            <a:ext cx="739113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7CD007-6E90-F411-EED3-36596A2DA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081" y="5661893"/>
            <a:ext cx="2521304" cy="677149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4D21D478-C5C2-CD4F-9D83-BAFB252D4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23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0L17-7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B9A866F-4438-46B1-B37E-CC0A0EB38C3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23E305C-BB17-4A59-92D3-48E4F30429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10" y="1553184"/>
            <a:ext cx="8953504" cy="134814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4C8729-AE9B-48A4-A5F3-A8BA6E51A824}"/>
              </a:ext>
            </a:extLst>
          </p:cNvPr>
          <p:cNvSpPr txBox="1"/>
          <p:nvPr/>
        </p:nvSpPr>
        <p:spPr>
          <a:xfrm>
            <a:off x="4904943" y="2204040"/>
            <a:ext cx="560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FA4031-9A2E-4AB8-979E-3AD1D378619B}"/>
              </a:ext>
            </a:extLst>
          </p:cNvPr>
          <p:cNvSpPr txBox="1"/>
          <p:nvPr/>
        </p:nvSpPr>
        <p:spPr>
          <a:xfrm>
            <a:off x="6517536" y="2204040"/>
            <a:ext cx="2374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ませんでした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C3C8CD5-4070-4ECB-B93F-A9C02A3924A2}"/>
              </a:ext>
            </a:extLst>
          </p:cNvPr>
          <p:cNvGrpSpPr/>
          <p:nvPr/>
        </p:nvGrpSpPr>
        <p:grpSpPr>
          <a:xfrm>
            <a:off x="2521080" y="319400"/>
            <a:ext cx="7215177" cy="914384"/>
            <a:chOff x="2521080" y="319400"/>
            <a:chExt cx="7215177" cy="914384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AEB9C6A-D9F4-4398-83A3-E6A947346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1080" y="319400"/>
              <a:ext cx="7215177" cy="914384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888C931-3278-4F1C-A1CF-5059442ED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9041" y="452889"/>
              <a:ext cx="1137216" cy="484086"/>
            </a:xfrm>
            <a:prstGeom prst="rect">
              <a:avLst/>
            </a:prstGeom>
          </p:spPr>
        </p:pic>
      </p:grpSp>
      <p:pic>
        <p:nvPicPr>
          <p:cNvPr id="13" name="X_[17-12]_katachi2">
            <a:hlinkClick r:id="" action="ppaction://media"/>
            <a:extLst>
              <a:ext uri="{FF2B5EF4-FFF2-40B4-BE49-F238E27FC236}">
                <a16:creationId xmlns:a16="http://schemas.microsoft.com/office/drawing/2014/main" id="{359CF455-A7E7-4426-9D9D-9366F1282E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77405" y="491242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90D5DF-37C4-5F55-6F1F-058E72C9F8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54571" y="945133"/>
            <a:ext cx="4519159" cy="2968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78742A-AA59-60A8-C061-1A4F233F02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84073" y="3260444"/>
            <a:ext cx="7823853" cy="98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7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0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0L17-7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F2C608D-13D4-4ACB-9CA1-C8FC9B0BD9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74" y="1823108"/>
            <a:ext cx="5645450" cy="3937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60B90-DD9D-5CDD-2FB9-E4BFB958C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2688" y="443575"/>
            <a:ext cx="7179538" cy="900484"/>
          </a:xfrm>
          <a:prstGeom prst="rect">
            <a:avLst/>
          </a:prstGeom>
        </p:spPr>
      </p:pic>
      <p:pic>
        <p:nvPicPr>
          <p:cNvPr id="6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8B2A7763-98C3-453B-BDBC-8C287A702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6042" y="5928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38630856-AC8A-4553-8E41-D8D2770A305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BB46B8-FAE4-629A-D875-31CA20C35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8631"/>
            <a:ext cx="5506218" cy="7335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7C68A6-C8D7-8611-E4A5-38BFE465CF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08511"/>
            <a:ext cx="4087819" cy="669403"/>
          </a:xfrm>
          <a:prstGeom prst="rect">
            <a:avLst/>
          </a:prstGeom>
        </p:spPr>
      </p:pic>
      <p:pic>
        <p:nvPicPr>
          <p:cNvPr id="2" name="X_[17-13]_hanasu1">
            <a:hlinkClick r:id="" action="ppaction://media"/>
            <a:extLst>
              <a:ext uri="{FF2B5EF4-FFF2-40B4-BE49-F238E27FC236}">
                <a16:creationId xmlns:a16="http://schemas.microsoft.com/office/drawing/2014/main" id="{C8770355-30F0-4F08-9E33-551182B7BF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22645" y="1074212"/>
            <a:ext cx="406400" cy="406400"/>
          </a:xfrm>
          <a:prstGeom prst="rect">
            <a:avLst/>
          </a:prstGeom>
        </p:spPr>
      </p:pic>
      <p:pic>
        <p:nvPicPr>
          <p:cNvPr id="3" name="X_[17-14]_hanasu2">
            <a:hlinkClick r:id="" action="ppaction://media"/>
            <a:extLst>
              <a:ext uri="{FF2B5EF4-FFF2-40B4-BE49-F238E27FC236}">
                <a16:creationId xmlns:a16="http://schemas.microsoft.com/office/drawing/2014/main" id="{F6B22A80-708E-4568-BD80-AED2889D2C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26855" y="1079308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A69117-DACC-8F9F-BA7A-38659021B6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7819" y="1008511"/>
            <a:ext cx="7970670" cy="552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1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38630856-AC8A-4553-8E41-D8D2770A305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B6BE59-2194-640A-A7E7-076DDDA42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8631"/>
            <a:ext cx="5506218" cy="733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2CBF2E-FD98-85EB-DE51-B95C4EB67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819" y="1008511"/>
            <a:ext cx="7970670" cy="55244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991419-C577-EA97-CB2B-BEF63F817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78" y="1008511"/>
            <a:ext cx="4084080" cy="535486"/>
          </a:xfrm>
          <a:prstGeom prst="rect">
            <a:avLst/>
          </a:prstGeom>
        </p:spPr>
      </p:pic>
      <p:pic>
        <p:nvPicPr>
          <p:cNvPr id="6" name="X_[17-13]_hanasu1">
            <a:hlinkClick r:id="" action="ppaction://media"/>
            <a:extLst>
              <a:ext uri="{FF2B5EF4-FFF2-40B4-BE49-F238E27FC236}">
                <a16:creationId xmlns:a16="http://schemas.microsoft.com/office/drawing/2014/main" id="{BBFAE757-7FB5-4133-B05B-CD9CE3333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37275" y="1005249"/>
            <a:ext cx="406400" cy="406400"/>
          </a:xfrm>
          <a:prstGeom prst="rect">
            <a:avLst/>
          </a:prstGeom>
        </p:spPr>
      </p:pic>
      <p:pic>
        <p:nvPicPr>
          <p:cNvPr id="7" name="X_[17-14]_hanasu2">
            <a:hlinkClick r:id="" action="ppaction://media"/>
            <a:extLst>
              <a:ext uri="{FF2B5EF4-FFF2-40B4-BE49-F238E27FC236}">
                <a16:creationId xmlns:a16="http://schemas.microsoft.com/office/drawing/2014/main" id="{F5D58055-AC71-4885-B8E5-97DFFBDF0E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51176" y="10164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3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4C6DB38-4808-47D3-A930-593021571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46" y="1098655"/>
            <a:ext cx="8167981" cy="5647663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38630856-AC8A-4553-8E41-D8D2770A305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0L17-8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FE9F28A-E8C8-4566-AA77-ED6F76B76E27}"/>
              </a:ext>
            </a:extLst>
          </p:cNvPr>
          <p:cNvSpPr/>
          <p:nvPr/>
        </p:nvSpPr>
        <p:spPr>
          <a:xfrm>
            <a:off x="4552395" y="1257206"/>
            <a:ext cx="2483557" cy="40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C7BD89D-127B-4018-9C32-1675CF9F61B0}"/>
              </a:ext>
            </a:extLst>
          </p:cNvPr>
          <p:cNvSpPr/>
          <p:nvPr/>
        </p:nvSpPr>
        <p:spPr>
          <a:xfrm>
            <a:off x="4573394" y="5556145"/>
            <a:ext cx="1241779" cy="40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227CF88-4D61-4935-BE83-5C0329FF86EA}"/>
              </a:ext>
            </a:extLst>
          </p:cNvPr>
          <p:cNvSpPr/>
          <p:nvPr/>
        </p:nvSpPr>
        <p:spPr>
          <a:xfrm>
            <a:off x="6522644" y="2340431"/>
            <a:ext cx="4433730" cy="9338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0DC6696-C361-4D95-9DA6-F1DF781C27BC}"/>
              </a:ext>
            </a:extLst>
          </p:cNvPr>
          <p:cNvSpPr/>
          <p:nvPr/>
        </p:nvSpPr>
        <p:spPr>
          <a:xfrm>
            <a:off x="6473366" y="3944737"/>
            <a:ext cx="1969778" cy="933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DCA79-ADC8-A145-ED74-55B6B4AF5F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8631"/>
            <a:ext cx="5506218" cy="73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5C6D94-8486-6C98-715C-E2BEEF28DB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78" y="1008508"/>
            <a:ext cx="4084080" cy="535486"/>
          </a:xfrm>
          <a:prstGeom prst="rect">
            <a:avLst/>
          </a:prstGeom>
        </p:spPr>
      </p:pic>
      <p:pic>
        <p:nvPicPr>
          <p:cNvPr id="6" name="X_[17-13]_hanasu1">
            <a:hlinkClick r:id="" action="ppaction://media"/>
            <a:extLst>
              <a:ext uri="{FF2B5EF4-FFF2-40B4-BE49-F238E27FC236}">
                <a16:creationId xmlns:a16="http://schemas.microsoft.com/office/drawing/2014/main" id="{BBFAE757-7FB5-4133-B05B-CD9CE3333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37275" y="994376"/>
            <a:ext cx="406400" cy="406400"/>
          </a:xfrm>
          <a:prstGeom prst="rect">
            <a:avLst/>
          </a:prstGeom>
        </p:spPr>
      </p:pic>
      <p:pic>
        <p:nvPicPr>
          <p:cNvPr id="7" name="X_[17-14]_hanasu2">
            <a:hlinkClick r:id="" action="ppaction://media"/>
            <a:extLst>
              <a:ext uri="{FF2B5EF4-FFF2-40B4-BE49-F238E27FC236}">
                <a16:creationId xmlns:a16="http://schemas.microsoft.com/office/drawing/2014/main" id="{F5D58055-AC71-4885-B8E5-97DFFBDF0E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52555" y="994373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0BB3DC-6254-4A85-9F23-95B9D21EE4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22389" y="5324281"/>
            <a:ext cx="2514951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7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38630856-AC8A-4553-8E41-D8D2770A305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0L17-8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284A631-7871-46F0-8D51-A592253DE5B5}"/>
              </a:ext>
            </a:extLst>
          </p:cNvPr>
          <p:cNvGrpSpPr/>
          <p:nvPr/>
        </p:nvGrpSpPr>
        <p:grpSpPr>
          <a:xfrm>
            <a:off x="3906246" y="1098655"/>
            <a:ext cx="8167981" cy="5647663"/>
            <a:chOff x="3906246" y="1098655"/>
            <a:chExt cx="8167981" cy="5647663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4C6DB38-4808-47D3-A930-593021571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246" y="1098655"/>
              <a:ext cx="8167981" cy="5647663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6B2C752-1668-4FF0-8DB7-AFD280A6BF48}"/>
                </a:ext>
              </a:extLst>
            </p:cNvPr>
            <p:cNvSpPr/>
            <p:nvPr/>
          </p:nvSpPr>
          <p:spPr>
            <a:xfrm>
              <a:off x="6531429" y="2358571"/>
              <a:ext cx="2634342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A44EC1B-5E9A-48AC-BAA8-324549FCF2B6}"/>
                </a:ext>
              </a:extLst>
            </p:cNvPr>
            <p:cNvSpPr/>
            <p:nvPr/>
          </p:nvSpPr>
          <p:spPr>
            <a:xfrm>
              <a:off x="6531429" y="2859314"/>
              <a:ext cx="1661885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3599DED-0038-4F80-8D37-54D2ED764476}"/>
                </a:ext>
              </a:extLst>
            </p:cNvPr>
            <p:cNvSpPr/>
            <p:nvPr/>
          </p:nvSpPr>
          <p:spPr>
            <a:xfrm>
              <a:off x="9053531" y="2859314"/>
              <a:ext cx="1113726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EE5CF65-4658-4462-9E2E-05BC749C3B46}"/>
                </a:ext>
              </a:extLst>
            </p:cNvPr>
            <p:cNvSpPr/>
            <p:nvPr/>
          </p:nvSpPr>
          <p:spPr>
            <a:xfrm>
              <a:off x="6546188" y="3946473"/>
              <a:ext cx="493241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514B87BA-6468-41C0-804A-6F75D48F5B77}"/>
                </a:ext>
              </a:extLst>
            </p:cNvPr>
            <p:cNvSpPr/>
            <p:nvPr/>
          </p:nvSpPr>
          <p:spPr>
            <a:xfrm>
              <a:off x="6574972" y="4418187"/>
              <a:ext cx="878113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D52C8A7-7BD6-44BE-BAB4-866A126DFFAD}"/>
              </a:ext>
            </a:extLst>
          </p:cNvPr>
          <p:cNvGrpSpPr/>
          <p:nvPr/>
        </p:nvGrpSpPr>
        <p:grpSpPr>
          <a:xfrm>
            <a:off x="158621" y="2023520"/>
            <a:ext cx="5621381" cy="3845906"/>
            <a:chOff x="4873104" y="184413"/>
            <a:chExt cx="6665526" cy="456026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8D4FA6E-F6E0-49DD-960D-B8F7B3F95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9597" y="223001"/>
              <a:ext cx="2209816" cy="2228866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1FBA924-0724-4D7D-A634-49311FA1E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0898" y="294342"/>
              <a:ext cx="2238391" cy="2190766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E9497749-4A3C-4E57-8DAD-67E27050B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19289" y="184413"/>
              <a:ext cx="2219341" cy="2266967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9492EB5-55F9-466E-BBDB-263960F37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3104" y="2482627"/>
              <a:ext cx="2219340" cy="2228866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3745362D-3CA0-444B-9F95-2E6B9718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2256" y="2482627"/>
              <a:ext cx="2169344" cy="2262052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11E759A-C4FE-074F-3FEB-DD6D4A7D3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8631"/>
            <a:ext cx="5506218" cy="733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904834-BCCF-EB5E-39DB-624546345B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773" y="952287"/>
            <a:ext cx="3991519" cy="587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67E985-0C4C-7258-1C3C-31A5DCE04C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22389" y="5324281"/>
            <a:ext cx="2514951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05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BB5228C0-9912-46BB-8EB7-2A9812E5028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0L17-8</a:t>
            </a:r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17DC279B-047B-4ABC-9952-D47F4269A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485" y="2389405"/>
            <a:ext cx="4575194" cy="414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9C6245-36F9-3B75-D223-9D19811B5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695" y="584774"/>
            <a:ext cx="10461773" cy="14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08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A536-AAB1-7DA0-C90D-D89F0B2A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33" y="0"/>
            <a:ext cx="79623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575BE5-F254-DEC2-4981-172313E0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9" y="2829006"/>
            <a:ext cx="7921238" cy="72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82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509216-863F-BDF1-F6DA-F76FE3457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00" y="2912"/>
            <a:ext cx="12199400" cy="238571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8AA4DB9-A95E-46D0-B0F7-876FAE1673C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0L17-9</a:t>
            </a:r>
          </a:p>
        </p:txBody>
      </p:sp>
    </p:spTree>
    <p:extLst>
      <p:ext uri="{BB962C8B-B14F-4D97-AF65-F5344CB8AC3E}">
        <p14:creationId xmlns:p14="http://schemas.microsoft.com/office/powerpoint/2010/main" val="3030115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E6D6D9D-DE17-485A-B4A0-7DB83177C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101935"/>
            <a:ext cx="6604000" cy="675606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BCC2724-6874-47D1-91A9-21EF9B18C661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0L17-9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E11BA41-E05A-4CF1-848E-5921031C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2088343"/>
            <a:ext cx="5398739" cy="368068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8F0E55-F52D-4708-B3F4-B6E5AA15E13D}"/>
              </a:ext>
            </a:extLst>
          </p:cNvPr>
          <p:cNvSpPr txBox="1"/>
          <p:nvPr/>
        </p:nvSpPr>
        <p:spPr>
          <a:xfrm>
            <a:off x="6617939" y="2496457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841A0F-F11D-4737-8EF8-A430BEDEF1FE}"/>
              </a:ext>
            </a:extLst>
          </p:cNvPr>
          <p:cNvSpPr txBox="1"/>
          <p:nvPr/>
        </p:nvSpPr>
        <p:spPr>
          <a:xfrm>
            <a:off x="10021539" y="2438400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26A5A77-F31F-403D-817D-9CF76DA87D99}"/>
              </a:ext>
            </a:extLst>
          </p:cNvPr>
          <p:cNvSpPr txBox="1"/>
          <p:nvPr/>
        </p:nvSpPr>
        <p:spPr>
          <a:xfrm>
            <a:off x="7603643" y="2496457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296712B-8336-460D-B3EA-5DD8FE12D816}"/>
              </a:ext>
            </a:extLst>
          </p:cNvPr>
          <p:cNvSpPr txBox="1"/>
          <p:nvPr/>
        </p:nvSpPr>
        <p:spPr>
          <a:xfrm>
            <a:off x="6576932" y="6023429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3BE4F14-2466-425E-885F-11CAB6D8DBFC}"/>
              </a:ext>
            </a:extLst>
          </p:cNvPr>
          <p:cNvSpPr txBox="1"/>
          <p:nvPr/>
        </p:nvSpPr>
        <p:spPr>
          <a:xfrm>
            <a:off x="10056616" y="6023429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5AA59-BB1E-4CF8-8837-FDAA27D7DC12}"/>
              </a:ext>
            </a:extLst>
          </p:cNvPr>
          <p:cNvSpPr txBox="1"/>
          <p:nvPr/>
        </p:nvSpPr>
        <p:spPr>
          <a:xfrm>
            <a:off x="11015767" y="6023429"/>
            <a:ext cx="402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7134A-1F25-AA06-FDCE-1446700F0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10955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9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0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5BCC2724-6874-47D1-91A9-21EF9B18C66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0L17-10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51960AA-009F-4558-A9B3-9E38ED86E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83"/>
          <a:stretch/>
        </p:blipFill>
        <p:spPr>
          <a:xfrm>
            <a:off x="0" y="1121377"/>
            <a:ext cx="7990840" cy="316504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5EC9A2-717E-4026-A705-ED7073B11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58" b="11125"/>
          <a:stretch/>
        </p:blipFill>
        <p:spPr>
          <a:xfrm>
            <a:off x="4201160" y="3644787"/>
            <a:ext cx="7990840" cy="316504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6070D7-6929-4337-9325-6A9F23D5532F}"/>
              </a:ext>
            </a:extLst>
          </p:cNvPr>
          <p:cNvSpPr txBox="1"/>
          <p:nvPr/>
        </p:nvSpPr>
        <p:spPr>
          <a:xfrm>
            <a:off x="409832" y="2682126"/>
            <a:ext cx="214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＿＿＿＿＿＿＿＿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8B61BC3-F174-4D5F-8959-F6A314D77262}"/>
              </a:ext>
            </a:extLst>
          </p:cNvPr>
          <p:cNvSpPr txBox="1"/>
          <p:nvPr/>
        </p:nvSpPr>
        <p:spPr>
          <a:xfrm>
            <a:off x="4575410" y="2660357"/>
            <a:ext cx="247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＿＿＿＿＿＿＿＿＿＿</a:t>
            </a:r>
            <a:endParaRPr kumimoji="1" lang="en-US" altLang="ja-JP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CC41D67-5D6D-44A3-AC20-C2BC59612BB9}"/>
              </a:ext>
            </a:extLst>
          </p:cNvPr>
          <p:cNvSpPr txBox="1"/>
          <p:nvPr/>
        </p:nvSpPr>
        <p:spPr>
          <a:xfrm>
            <a:off x="9594883" y="5505155"/>
            <a:ext cx="214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＿＿＿＿＿＿＿＿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F8682B0-1C18-4992-9420-22E35567E18E}"/>
              </a:ext>
            </a:extLst>
          </p:cNvPr>
          <p:cNvSpPr txBox="1"/>
          <p:nvPr/>
        </p:nvSpPr>
        <p:spPr>
          <a:xfrm>
            <a:off x="4560895" y="5220050"/>
            <a:ext cx="342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＿＿＿＿＿＿＿＿＿＿＿＿＿＿</a:t>
            </a:r>
            <a:endParaRPr kumimoji="1" lang="en-US" altLang="ja-JP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AD5EB34-AD95-4569-8CF9-60B4F18554B7}"/>
              </a:ext>
            </a:extLst>
          </p:cNvPr>
          <p:cNvSpPr txBox="1"/>
          <p:nvPr/>
        </p:nvSpPr>
        <p:spPr>
          <a:xfrm>
            <a:off x="4568156" y="5410801"/>
            <a:ext cx="700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＿＿</a:t>
            </a:r>
            <a:endParaRPr kumimoji="1" lang="en-US" altLang="ja-JP">
              <a:ln w="190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9B02DF9-D149-40CF-8F42-EBF9C7E93C4D}"/>
              </a:ext>
            </a:extLst>
          </p:cNvPr>
          <p:cNvGrpSpPr/>
          <p:nvPr/>
        </p:nvGrpSpPr>
        <p:grpSpPr>
          <a:xfrm>
            <a:off x="493487" y="3090103"/>
            <a:ext cx="1712684" cy="87086"/>
            <a:chOff x="957945" y="3387645"/>
            <a:chExt cx="1233713" cy="89987"/>
          </a:xfrm>
        </p:grpSpPr>
        <p:sp>
          <p:nvSpPr>
            <p:cNvPr id="16" name="フリーフォーム: 図形 15">
              <a:extLst>
                <a:ext uri="{FF2B5EF4-FFF2-40B4-BE49-F238E27FC236}">
                  <a16:creationId xmlns:a16="http://schemas.microsoft.com/office/drawing/2014/main" id="{79A190B8-D512-4516-9AAC-218875FD697A}"/>
                </a:ext>
              </a:extLst>
            </p:cNvPr>
            <p:cNvSpPr/>
            <p:nvPr/>
          </p:nvSpPr>
          <p:spPr>
            <a:xfrm>
              <a:off x="957945" y="338908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7" name="フリーフォーム: 図形 16">
              <a:extLst>
                <a:ext uri="{FF2B5EF4-FFF2-40B4-BE49-F238E27FC236}">
                  <a16:creationId xmlns:a16="http://schemas.microsoft.com/office/drawing/2014/main" id="{6DCFDD73-23D0-41E4-8286-DB4F2BA651B2}"/>
                </a:ext>
              </a:extLst>
            </p:cNvPr>
            <p:cNvSpPr/>
            <p:nvPr/>
          </p:nvSpPr>
          <p:spPr>
            <a:xfrm>
              <a:off x="1349831" y="3387645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8" name="フリーフォーム: 図形 17">
              <a:extLst>
                <a:ext uri="{FF2B5EF4-FFF2-40B4-BE49-F238E27FC236}">
                  <a16:creationId xmlns:a16="http://schemas.microsoft.com/office/drawing/2014/main" id="{776D9723-EEEA-4FC2-B390-DED116B64E34}"/>
                </a:ext>
              </a:extLst>
            </p:cNvPr>
            <p:cNvSpPr/>
            <p:nvPr/>
          </p:nvSpPr>
          <p:spPr>
            <a:xfrm>
              <a:off x="1734460" y="339054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D375475-83EB-4640-8985-92F99CBFA1F7}"/>
              </a:ext>
            </a:extLst>
          </p:cNvPr>
          <p:cNvGrpSpPr/>
          <p:nvPr/>
        </p:nvGrpSpPr>
        <p:grpSpPr>
          <a:xfrm>
            <a:off x="1146631" y="3302728"/>
            <a:ext cx="1502227" cy="84279"/>
            <a:chOff x="957945" y="3387645"/>
            <a:chExt cx="1233713" cy="89987"/>
          </a:xfrm>
        </p:grpSpPr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0F5A3A2B-CA6C-4F0D-8680-70064316A1FC}"/>
                </a:ext>
              </a:extLst>
            </p:cNvPr>
            <p:cNvSpPr/>
            <p:nvPr/>
          </p:nvSpPr>
          <p:spPr>
            <a:xfrm>
              <a:off x="957945" y="338908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21" name="フリーフォーム: 図形 20">
              <a:extLst>
                <a:ext uri="{FF2B5EF4-FFF2-40B4-BE49-F238E27FC236}">
                  <a16:creationId xmlns:a16="http://schemas.microsoft.com/office/drawing/2014/main" id="{5331D45B-6085-4B84-8070-4F6012711119}"/>
                </a:ext>
              </a:extLst>
            </p:cNvPr>
            <p:cNvSpPr/>
            <p:nvPr/>
          </p:nvSpPr>
          <p:spPr>
            <a:xfrm>
              <a:off x="1349831" y="3387645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22" name="フリーフォーム: 図形 21">
              <a:extLst>
                <a:ext uri="{FF2B5EF4-FFF2-40B4-BE49-F238E27FC236}">
                  <a16:creationId xmlns:a16="http://schemas.microsoft.com/office/drawing/2014/main" id="{A2C9B755-1E45-4D1C-A8BE-9B325B39603D}"/>
                </a:ext>
              </a:extLst>
            </p:cNvPr>
            <p:cNvSpPr/>
            <p:nvPr/>
          </p:nvSpPr>
          <p:spPr>
            <a:xfrm>
              <a:off x="1734460" y="339054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EF82366-E156-4435-B751-760D047A8681}"/>
              </a:ext>
            </a:extLst>
          </p:cNvPr>
          <p:cNvGrpSpPr/>
          <p:nvPr/>
        </p:nvGrpSpPr>
        <p:grpSpPr>
          <a:xfrm>
            <a:off x="4654661" y="3101751"/>
            <a:ext cx="3074196" cy="45719"/>
            <a:chOff x="4492154" y="3090102"/>
            <a:chExt cx="2402105" cy="89987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ED11D664-56D2-4638-B0CB-2DF3FE49CD0D}"/>
                </a:ext>
              </a:extLst>
            </p:cNvPr>
            <p:cNvGrpSpPr/>
            <p:nvPr/>
          </p:nvGrpSpPr>
          <p:grpSpPr>
            <a:xfrm>
              <a:off x="4492154" y="3090102"/>
              <a:ext cx="1233713" cy="89987"/>
              <a:chOff x="957945" y="3387645"/>
              <a:chExt cx="1233713" cy="89987"/>
            </a:xfrm>
          </p:grpSpPr>
          <p:sp>
            <p:nvSpPr>
              <p:cNvPr id="24" name="フリーフォーム: 図形 23">
                <a:extLst>
                  <a:ext uri="{FF2B5EF4-FFF2-40B4-BE49-F238E27FC236}">
                    <a16:creationId xmlns:a16="http://schemas.microsoft.com/office/drawing/2014/main" id="{2AEC134C-3752-417A-A778-3EE6182295EB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フリーフォーム: 図形 24">
                <a:extLst>
                  <a:ext uri="{FF2B5EF4-FFF2-40B4-BE49-F238E27FC236}">
                    <a16:creationId xmlns:a16="http://schemas.microsoft.com/office/drawing/2014/main" id="{2F5AFCC1-9054-4D6E-860A-32F15D5B8C11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フリーフォーム: 図形 25">
                <a:extLst>
                  <a:ext uri="{FF2B5EF4-FFF2-40B4-BE49-F238E27FC236}">
                    <a16:creationId xmlns:a16="http://schemas.microsoft.com/office/drawing/2014/main" id="{D46B332B-D201-48D1-85EB-09DC6F513486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A354E31B-4DD4-4388-AFA4-5696E40D665C}"/>
                </a:ext>
              </a:extLst>
            </p:cNvPr>
            <p:cNvGrpSpPr/>
            <p:nvPr/>
          </p:nvGrpSpPr>
          <p:grpSpPr>
            <a:xfrm>
              <a:off x="5660546" y="3090102"/>
              <a:ext cx="1233713" cy="89987"/>
              <a:chOff x="957945" y="3387645"/>
              <a:chExt cx="1233713" cy="89987"/>
            </a:xfrm>
          </p:grpSpPr>
          <p:sp>
            <p:nvSpPr>
              <p:cNvPr id="28" name="フリーフォーム: 図形 27">
                <a:extLst>
                  <a:ext uri="{FF2B5EF4-FFF2-40B4-BE49-F238E27FC236}">
                    <a16:creationId xmlns:a16="http://schemas.microsoft.com/office/drawing/2014/main" id="{E8B2CBF2-06C2-4019-BCFB-B63F5216DA29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フリーフォーム: 図形 28">
                <a:extLst>
                  <a:ext uri="{FF2B5EF4-FFF2-40B4-BE49-F238E27FC236}">
                    <a16:creationId xmlns:a16="http://schemas.microsoft.com/office/drawing/2014/main" id="{6C281C54-A101-424D-B96D-CF2851587613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フリーフォーム: 図形 29">
                <a:extLst>
                  <a:ext uri="{FF2B5EF4-FFF2-40B4-BE49-F238E27FC236}">
                    <a16:creationId xmlns:a16="http://schemas.microsoft.com/office/drawing/2014/main" id="{EE81CAB1-99AA-43E9-8EF0-3F75D7F04CD0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D06F29C-C385-4260-9729-2B56833AF5CC}"/>
              </a:ext>
            </a:extLst>
          </p:cNvPr>
          <p:cNvGrpSpPr/>
          <p:nvPr/>
        </p:nvGrpSpPr>
        <p:grpSpPr>
          <a:xfrm>
            <a:off x="5136515" y="5861041"/>
            <a:ext cx="1402171" cy="47206"/>
            <a:chOff x="957945" y="3387645"/>
            <a:chExt cx="1233713" cy="89987"/>
          </a:xfrm>
        </p:grpSpPr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809DA341-C28F-4D96-944D-49B681A27B79}"/>
                </a:ext>
              </a:extLst>
            </p:cNvPr>
            <p:cNvSpPr/>
            <p:nvPr/>
          </p:nvSpPr>
          <p:spPr>
            <a:xfrm>
              <a:off x="957945" y="338908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33" name="フリーフォーム: 図形 32">
              <a:extLst>
                <a:ext uri="{FF2B5EF4-FFF2-40B4-BE49-F238E27FC236}">
                  <a16:creationId xmlns:a16="http://schemas.microsoft.com/office/drawing/2014/main" id="{57FF9E56-5125-4C15-A589-AFF54FF4C8F9}"/>
                </a:ext>
              </a:extLst>
            </p:cNvPr>
            <p:cNvSpPr/>
            <p:nvPr/>
          </p:nvSpPr>
          <p:spPr>
            <a:xfrm>
              <a:off x="1349831" y="3387645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34" name="フリーフォーム: 図形 33">
              <a:extLst>
                <a:ext uri="{FF2B5EF4-FFF2-40B4-BE49-F238E27FC236}">
                  <a16:creationId xmlns:a16="http://schemas.microsoft.com/office/drawing/2014/main" id="{EE8261D3-53C2-4B8B-B349-AE80C87CF0FB}"/>
                </a:ext>
              </a:extLst>
            </p:cNvPr>
            <p:cNvSpPr/>
            <p:nvPr/>
          </p:nvSpPr>
          <p:spPr>
            <a:xfrm>
              <a:off x="1734460" y="339054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CAA7EC33-142E-4FA1-A82E-4CE03102198E}"/>
              </a:ext>
            </a:extLst>
          </p:cNvPr>
          <p:cNvGrpSpPr/>
          <p:nvPr/>
        </p:nvGrpSpPr>
        <p:grpSpPr>
          <a:xfrm>
            <a:off x="4632892" y="3293300"/>
            <a:ext cx="2646022" cy="87086"/>
            <a:chOff x="4492154" y="3090102"/>
            <a:chExt cx="2402105" cy="89987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627DC44E-9D20-44A1-864C-50806DBFA6A0}"/>
                </a:ext>
              </a:extLst>
            </p:cNvPr>
            <p:cNvGrpSpPr/>
            <p:nvPr/>
          </p:nvGrpSpPr>
          <p:grpSpPr>
            <a:xfrm>
              <a:off x="4492154" y="3090102"/>
              <a:ext cx="1233713" cy="89987"/>
              <a:chOff x="957945" y="3387645"/>
              <a:chExt cx="1233713" cy="89987"/>
            </a:xfrm>
          </p:grpSpPr>
          <p:sp>
            <p:nvSpPr>
              <p:cNvPr id="41" name="フリーフォーム: 図形 40">
                <a:extLst>
                  <a:ext uri="{FF2B5EF4-FFF2-40B4-BE49-F238E27FC236}">
                    <a16:creationId xmlns:a16="http://schemas.microsoft.com/office/drawing/2014/main" id="{21EC8F8C-2636-4F20-83C6-0FDDDA53600D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フリーフォーム: 図形 41">
                <a:extLst>
                  <a:ext uri="{FF2B5EF4-FFF2-40B4-BE49-F238E27FC236}">
                    <a16:creationId xmlns:a16="http://schemas.microsoft.com/office/drawing/2014/main" id="{463C4EC9-C19B-45FE-A11C-39A43A918648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フリーフォーム: 図形 42">
                <a:extLst>
                  <a:ext uri="{FF2B5EF4-FFF2-40B4-BE49-F238E27FC236}">
                    <a16:creationId xmlns:a16="http://schemas.microsoft.com/office/drawing/2014/main" id="{40D712E0-E94F-458D-8D36-E99A8754FDC2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195B08D-E7F2-46C2-AD82-29E06E95C30F}"/>
                </a:ext>
              </a:extLst>
            </p:cNvPr>
            <p:cNvGrpSpPr/>
            <p:nvPr/>
          </p:nvGrpSpPr>
          <p:grpSpPr>
            <a:xfrm>
              <a:off x="5660546" y="3090102"/>
              <a:ext cx="1233713" cy="89987"/>
              <a:chOff x="957945" y="3387645"/>
              <a:chExt cx="1233713" cy="89987"/>
            </a:xfrm>
          </p:grpSpPr>
          <p:sp>
            <p:nvSpPr>
              <p:cNvPr id="38" name="フリーフォーム: 図形 37">
                <a:extLst>
                  <a:ext uri="{FF2B5EF4-FFF2-40B4-BE49-F238E27FC236}">
                    <a16:creationId xmlns:a16="http://schemas.microsoft.com/office/drawing/2014/main" id="{09BF6072-9A5E-4827-9D39-11478D616C82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フリーフォーム: 図形 38">
                <a:extLst>
                  <a:ext uri="{FF2B5EF4-FFF2-40B4-BE49-F238E27FC236}">
                    <a16:creationId xmlns:a16="http://schemas.microsoft.com/office/drawing/2014/main" id="{41B83F92-F51B-4391-8037-F7BB5F87B796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フリーフォーム: 図形 39">
                <a:extLst>
                  <a:ext uri="{FF2B5EF4-FFF2-40B4-BE49-F238E27FC236}">
                    <a16:creationId xmlns:a16="http://schemas.microsoft.com/office/drawing/2014/main" id="{6CE10B4E-253A-4C81-849A-F0016A804CAE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E6CEE29-0530-4603-AD74-9D4F9F002D55}"/>
              </a:ext>
            </a:extLst>
          </p:cNvPr>
          <p:cNvGrpSpPr/>
          <p:nvPr/>
        </p:nvGrpSpPr>
        <p:grpSpPr>
          <a:xfrm>
            <a:off x="4683694" y="6043746"/>
            <a:ext cx="2646022" cy="87086"/>
            <a:chOff x="4492154" y="3090102"/>
            <a:chExt cx="2402105" cy="89987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37A03444-E1EA-4247-999F-BC541E162C06}"/>
                </a:ext>
              </a:extLst>
            </p:cNvPr>
            <p:cNvGrpSpPr/>
            <p:nvPr/>
          </p:nvGrpSpPr>
          <p:grpSpPr>
            <a:xfrm>
              <a:off x="4492154" y="3090102"/>
              <a:ext cx="1233713" cy="89987"/>
              <a:chOff x="957945" y="3387645"/>
              <a:chExt cx="1233713" cy="89987"/>
            </a:xfrm>
          </p:grpSpPr>
          <p:sp>
            <p:nvSpPr>
              <p:cNvPr id="50" name="フリーフォーム: 図形 49">
                <a:extLst>
                  <a:ext uri="{FF2B5EF4-FFF2-40B4-BE49-F238E27FC236}">
                    <a16:creationId xmlns:a16="http://schemas.microsoft.com/office/drawing/2014/main" id="{43280393-D2BF-4DBC-892D-DC3FDDF705EC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フリーフォーム: 図形 50">
                <a:extLst>
                  <a:ext uri="{FF2B5EF4-FFF2-40B4-BE49-F238E27FC236}">
                    <a16:creationId xmlns:a16="http://schemas.microsoft.com/office/drawing/2014/main" id="{C82A353E-62A8-436D-BF96-599E411E63F3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フリーフォーム: 図形 51">
                <a:extLst>
                  <a:ext uri="{FF2B5EF4-FFF2-40B4-BE49-F238E27FC236}">
                    <a16:creationId xmlns:a16="http://schemas.microsoft.com/office/drawing/2014/main" id="{2F7C78F5-6CFB-470C-9EDC-593FFB4ECB5E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9258183C-E509-4C83-8D4B-B9F07BC99598}"/>
                </a:ext>
              </a:extLst>
            </p:cNvPr>
            <p:cNvGrpSpPr/>
            <p:nvPr/>
          </p:nvGrpSpPr>
          <p:grpSpPr>
            <a:xfrm>
              <a:off x="5660546" y="3090102"/>
              <a:ext cx="1233713" cy="89987"/>
              <a:chOff x="957945" y="3387645"/>
              <a:chExt cx="1233713" cy="89987"/>
            </a:xfrm>
          </p:grpSpPr>
          <p:sp>
            <p:nvSpPr>
              <p:cNvPr id="47" name="フリーフォーム: 図形 46">
                <a:extLst>
                  <a:ext uri="{FF2B5EF4-FFF2-40B4-BE49-F238E27FC236}">
                    <a16:creationId xmlns:a16="http://schemas.microsoft.com/office/drawing/2014/main" id="{6EBBADDB-4CF9-4092-B173-AC2E13B83F07}"/>
                  </a:ext>
                </a:extLst>
              </p:cNvPr>
              <p:cNvSpPr/>
              <p:nvPr/>
            </p:nvSpPr>
            <p:spPr>
              <a:xfrm>
                <a:off x="957945" y="338908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フリーフォーム: 図形 47">
                <a:extLst>
                  <a:ext uri="{FF2B5EF4-FFF2-40B4-BE49-F238E27FC236}">
                    <a16:creationId xmlns:a16="http://schemas.microsoft.com/office/drawing/2014/main" id="{1A12D6B7-B571-4F3B-A07A-E1705FAA4C46}"/>
                  </a:ext>
                </a:extLst>
              </p:cNvPr>
              <p:cNvSpPr/>
              <p:nvPr/>
            </p:nvSpPr>
            <p:spPr>
              <a:xfrm>
                <a:off x="1349831" y="3387645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フリーフォーム: 図形 48">
                <a:extLst>
                  <a:ext uri="{FF2B5EF4-FFF2-40B4-BE49-F238E27FC236}">
                    <a16:creationId xmlns:a16="http://schemas.microsoft.com/office/drawing/2014/main" id="{3F7D64F4-7AE9-471F-B6AE-D2548C4F57B1}"/>
                  </a:ext>
                </a:extLst>
              </p:cNvPr>
              <p:cNvSpPr/>
              <p:nvPr/>
            </p:nvSpPr>
            <p:spPr>
              <a:xfrm>
                <a:off x="1734460" y="3390546"/>
                <a:ext cx="457198" cy="87086"/>
              </a:xfrm>
              <a:custGeom>
                <a:avLst/>
                <a:gdLst>
                  <a:gd name="connsiteX0" fmla="*/ 0 w 3541485"/>
                  <a:gd name="connsiteY0" fmla="*/ 703943 h 703949"/>
                  <a:gd name="connsiteX1" fmla="*/ 703943 w 3541485"/>
                  <a:gd name="connsiteY1" fmla="*/ 0 h 703949"/>
                  <a:gd name="connsiteX2" fmla="*/ 1422400 w 3541485"/>
                  <a:gd name="connsiteY2" fmla="*/ 703943 h 703949"/>
                  <a:gd name="connsiteX3" fmla="*/ 2126343 w 3541485"/>
                  <a:gd name="connsiteY3" fmla="*/ 14514 h 703949"/>
                  <a:gd name="connsiteX4" fmla="*/ 2823028 w 3541485"/>
                  <a:gd name="connsiteY4" fmla="*/ 689429 h 703949"/>
                  <a:gd name="connsiteX5" fmla="*/ 3541485 w 3541485"/>
                  <a:gd name="connsiteY5" fmla="*/ 58057 h 703949"/>
                  <a:gd name="connsiteX6" fmla="*/ 3541485 w 3541485"/>
                  <a:gd name="connsiteY6" fmla="*/ 58057 h 703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1485" h="703949">
                    <a:moveTo>
                      <a:pt x="0" y="703943"/>
                    </a:moveTo>
                    <a:cubicBezTo>
                      <a:pt x="233438" y="351971"/>
                      <a:pt x="466876" y="0"/>
                      <a:pt x="703943" y="0"/>
                    </a:cubicBezTo>
                    <a:cubicBezTo>
                      <a:pt x="941010" y="0"/>
                      <a:pt x="1185333" y="701524"/>
                      <a:pt x="1422400" y="703943"/>
                    </a:cubicBezTo>
                    <a:cubicBezTo>
                      <a:pt x="1659467" y="706362"/>
                      <a:pt x="1892905" y="16933"/>
                      <a:pt x="2126343" y="14514"/>
                    </a:cubicBezTo>
                    <a:cubicBezTo>
                      <a:pt x="2359781" y="12095"/>
                      <a:pt x="2587171" y="682172"/>
                      <a:pt x="2823028" y="689429"/>
                    </a:cubicBezTo>
                    <a:cubicBezTo>
                      <a:pt x="3058885" y="696686"/>
                      <a:pt x="3541485" y="58057"/>
                      <a:pt x="3541485" y="58057"/>
                    </a:cubicBezTo>
                    <a:lnTo>
                      <a:pt x="3541485" y="58057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E801392-B4F7-4C00-87B6-9DBE279B7BF2}"/>
              </a:ext>
            </a:extLst>
          </p:cNvPr>
          <p:cNvGrpSpPr/>
          <p:nvPr/>
        </p:nvGrpSpPr>
        <p:grpSpPr>
          <a:xfrm>
            <a:off x="8911771" y="5933614"/>
            <a:ext cx="1094092" cy="45719"/>
            <a:chOff x="957945" y="3387645"/>
            <a:chExt cx="1233713" cy="89987"/>
          </a:xfrm>
        </p:grpSpPr>
        <p:sp>
          <p:nvSpPr>
            <p:cNvPr id="54" name="フリーフォーム: 図形 53">
              <a:extLst>
                <a:ext uri="{FF2B5EF4-FFF2-40B4-BE49-F238E27FC236}">
                  <a16:creationId xmlns:a16="http://schemas.microsoft.com/office/drawing/2014/main" id="{2A1E7D90-9337-4F2A-9612-C757572A0681}"/>
                </a:ext>
              </a:extLst>
            </p:cNvPr>
            <p:cNvSpPr/>
            <p:nvPr/>
          </p:nvSpPr>
          <p:spPr>
            <a:xfrm>
              <a:off x="957945" y="338908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55" name="フリーフォーム: 図形 54">
              <a:extLst>
                <a:ext uri="{FF2B5EF4-FFF2-40B4-BE49-F238E27FC236}">
                  <a16:creationId xmlns:a16="http://schemas.microsoft.com/office/drawing/2014/main" id="{934836FD-2A06-4AD1-80B1-01817B862413}"/>
                </a:ext>
              </a:extLst>
            </p:cNvPr>
            <p:cNvSpPr/>
            <p:nvPr/>
          </p:nvSpPr>
          <p:spPr>
            <a:xfrm>
              <a:off x="1349831" y="3387645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56" name="フリーフォーム: 図形 55">
              <a:extLst>
                <a:ext uri="{FF2B5EF4-FFF2-40B4-BE49-F238E27FC236}">
                  <a16:creationId xmlns:a16="http://schemas.microsoft.com/office/drawing/2014/main" id="{19708F53-7D22-4F37-8151-22046FEC7CE6}"/>
                </a:ext>
              </a:extLst>
            </p:cNvPr>
            <p:cNvSpPr/>
            <p:nvPr/>
          </p:nvSpPr>
          <p:spPr>
            <a:xfrm>
              <a:off x="1734460" y="339054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2AE413D4-F568-46C5-BE3A-7EBD69AD9D71}"/>
              </a:ext>
            </a:extLst>
          </p:cNvPr>
          <p:cNvGrpSpPr/>
          <p:nvPr/>
        </p:nvGrpSpPr>
        <p:grpSpPr>
          <a:xfrm>
            <a:off x="8912675" y="6151324"/>
            <a:ext cx="1542388" cy="47206"/>
            <a:chOff x="957945" y="3387645"/>
            <a:chExt cx="1233713" cy="89987"/>
          </a:xfrm>
        </p:grpSpPr>
        <p:sp>
          <p:nvSpPr>
            <p:cNvPr id="58" name="フリーフォーム: 図形 57">
              <a:extLst>
                <a:ext uri="{FF2B5EF4-FFF2-40B4-BE49-F238E27FC236}">
                  <a16:creationId xmlns:a16="http://schemas.microsoft.com/office/drawing/2014/main" id="{312A04B8-AD31-4D64-93D5-8135B8B73069}"/>
                </a:ext>
              </a:extLst>
            </p:cNvPr>
            <p:cNvSpPr/>
            <p:nvPr/>
          </p:nvSpPr>
          <p:spPr>
            <a:xfrm>
              <a:off x="957945" y="338908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59" name="フリーフォーム: 図形 58">
              <a:extLst>
                <a:ext uri="{FF2B5EF4-FFF2-40B4-BE49-F238E27FC236}">
                  <a16:creationId xmlns:a16="http://schemas.microsoft.com/office/drawing/2014/main" id="{3764E430-0053-4555-A685-BF53CE1E11D9}"/>
                </a:ext>
              </a:extLst>
            </p:cNvPr>
            <p:cNvSpPr/>
            <p:nvPr/>
          </p:nvSpPr>
          <p:spPr>
            <a:xfrm>
              <a:off x="1349831" y="3387645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60" name="フリーフォーム: 図形 59">
              <a:extLst>
                <a:ext uri="{FF2B5EF4-FFF2-40B4-BE49-F238E27FC236}">
                  <a16:creationId xmlns:a16="http://schemas.microsoft.com/office/drawing/2014/main" id="{9F1272FF-3199-452C-8043-098BCD8AB02B}"/>
                </a:ext>
              </a:extLst>
            </p:cNvPr>
            <p:cNvSpPr/>
            <p:nvPr/>
          </p:nvSpPr>
          <p:spPr>
            <a:xfrm>
              <a:off x="1734460" y="3390546"/>
              <a:ext cx="457198" cy="87086"/>
            </a:xfrm>
            <a:custGeom>
              <a:avLst/>
              <a:gdLst>
                <a:gd name="connsiteX0" fmla="*/ 0 w 3541485"/>
                <a:gd name="connsiteY0" fmla="*/ 703943 h 703949"/>
                <a:gd name="connsiteX1" fmla="*/ 703943 w 3541485"/>
                <a:gd name="connsiteY1" fmla="*/ 0 h 703949"/>
                <a:gd name="connsiteX2" fmla="*/ 1422400 w 3541485"/>
                <a:gd name="connsiteY2" fmla="*/ 703943 h 703949"/>
                <a:gd name="connsiteX3" fmla="*/ 2126343 w 3541485"/>
                <a:gd name="connsiteY3" fmla="*/ 14514 h 703949"/>
                <a:gd name="connsiteX4" fmla="*/ 2823028 w 3541485"/>
                <a:gd name="connsiteY4" fmla="*/ 689429 h 703949"/>
                <a:gd name="connsiteX5" fmla="*/ 3541485 w 3541485"/>
                <a:gd name="connsiteY5" fmla="*/ 58057 h 703949"/>
                <a:gd name="connsiteX6" fmla="*/ 3541485 w 3541485"/>
                <a:gd name="connsiteY6" fmla="*/ 58057 h 7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1485" h="703949">
                  <a:moveTo>
                    <a:pt x="0" y="703943"/>
                  </a:moveTo>
                  <a:cubicBezTo>
                    <a:pt x="233438" y="351971"/>
                    <a:pt x="466876" y="0"/>
                    <a:pt x="703943" y="0"/>
                  </a:cubicBezTo>
                  <a:cubicBezTo>
                    <a:pt x="941010" y="0"/>
                    <a:pt x="1185333" y="701524"/>
                    <a:pt x="1422400" y="703943"/>
                  </a:cubicBezTo>
                  <a:cubicBezTo>
                    <a:pt x="1659467" y="706362"/>
                    <a:pt x="1892905" y="16933"/>
                    <a:pt x="2126343" y="14514"/>
                  </a:cubicBezTo>
                  <a:cubicBezTo>
                    <a:pt x="2359781" y="12095"/>
                    <a:pt x="2587171" y="682172"/>
                    <a:pt x="2823028" y="689429"/>
                  </a:cubicBezTo>
                  <a:cubicBezTo>
                    <a:pt x="3058885" y="696686"/>
                    <a:pt x="3541485" y="58057"/>
                    <a:pt x="3541485" y="58057"/>
                  </a:cubicBezTo>
                  <a:lnTo>
                    <a:pt x="3541485" y="5805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EE46A8D-6B59-0203-0B24-FF388BBB3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8" y="-1226"/>
            <a:ext cx="6709855" cy="10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6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4929CA-1B47-45A5-BD83-32D63DBF27B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0305D8-E828-5B1C-B687-5BC38B1B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843" y="650877"/>
            <a:ext cx="10354314" cy="477891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1104501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F082FC7-6A5C-40B5-B500-AD392A8A3E9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6343A4-0D4F-4F91-9FC9-7509E4A6AD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1080" cy="12637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4F377DB-BE5B-4BDD-B8A9-153728A4B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002" y="411432"/>
            <a:ext cx="6749995" cy="39886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9B800D-C536-4B29-8A63-0B1256D26CB2}"/>
              </a:ext>
            </a:extLst>
          </p:cNvPr>
          <p:cNvSpPr txBox="1"/>
          <p:nvPr/>
        </p:nvSpPr>
        <p:spPr>
          <a:xfrm>
            <a:off x="6086933" y="2448125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EEB802-81D8-4A84-9DB0-B05EB96662AA}"/>
              </a:ext>
            </a:extLst>
          </p:cNvPr>
          <p:cNvSpPr txBox="1"/>
          <p:nvPr/>
        </p:nvSpPr>
        <p:spPr>
          <a:xfrm>
            <a:off x="5716821" y="1773213"/>
            <a:ext cx="126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でした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B862275-C8F2-4EAE-995C-6AF448CE9369}"/>
              </a:ext>
            </a:extLst>
          </p:cNvPr>
          <p:cNvSpPr txBox="1"/>
          <p:nvPr/>
        </p:nvSpPr>
        <p:spPr>
          <a:xfrm>
            <a:off x="6870700" y="3718533"/>
            <a:ext cx="1670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なかった</a:t>
            </a:r>
            <a:endParaRPr kumimoji="1" lang="ja-JP" altLang="en-US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0E5A94-0B5A-9585-B6A0-216754D41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01" y="450996"/>
            <a:ext cx="4561147" cy="10204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2FE3BA-0D51-CD7C-99F3-23244C885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02" y="301263"/>
            <a:ext cx="4561147" cy="10204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384804-BCB8-016E-F9C7-F7F641FC0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115" y="4549798"/>
            <a:ext cx="7603213" cy="197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1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7944D5-BBEC-5078-9D48-DB7F7F9B8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19" y="184676"/>
            <a:ext cx="10574499" cy="324432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01F4E07-7AF6-4E38-B949-6F8AAED08C9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A820FA-A67E-2631-6E8E-AF11888EE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117" y="3613675"/>
            <a:ext cx="7476482" cy="3155009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E09EE36A-5266-58ED-9959-5330F5FD2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72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3BAC9C-0A3B-E755-D7FE-C0F1E13C4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60" y="596672"/>
            <a:ext cx="10920210" cy="545427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C4E91F4-FE6D-429C-8895-AE9B32CC37E1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0L17-23</a:t>
            </a: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659C55EB-3563-D232-7726-E7A85A630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78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E8CDE45C-710A-4358-BF50-DC7E54CADE7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88811D-D8B9-E515-15E0-1B94BB44E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96" y="292386"/>
            <a:ext cx="8010975" cy="5403333"/>
          </a:xfrm>
          <a:prstGeom prst="rect">
            <a:avLst/>
          </a:prstGeom>
        </p:spPr>
      </p:pic>
      <p:pic>
        <p:nvPicPr>
          <p:cNvPr id="2" name="図 3">
            <a:extLst>
              <a:ext uri="{FF2B5EF4-FFF2-40B4-BE49-F238E27FC236}">
                <a16:creationId xmlns:a16="http://schemas.microsoft.com/office/drawing/2014/main" id="{3F714931-AB82-35D8-1476-45EE9E23C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63547" cy="8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001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A536-AAB1-7DA0-C90D-D89F0B2A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33" y="0"/>
            <a:ext cx="79623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575BE5-F254-DEC2-4981-172313E0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9" y="3517370"/>
            <a:ext cx="7921238" cy="91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945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FF4AE-15B4-136A-0417-F1BB37E01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" y="6572"/>
            <a:ext cx="12181050" cy="207748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00E5AA4-F4D8-4A38-956F-D0D962F2805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0L17-12</a:t>
            </a:r>
          </a:p>
        </p:txBody>
      </p:sp>
    </p:spTree>
    <p:extLst>
      <p:ext uri="{BB962C8B-B14F-4D97-AF65-F5344CB8AC3E}">
        <p14:creationId xmlns:p14="http://schemas.microsoft.com/office/powerpoint/2010/main" val="2443077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8ED0874-58A2-46CD-9111-C9AAD636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286" y="64283"/>
            <a:ext cx="3079908" cy="672943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7A14323-6275-47B8-BBDB-3577A555495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1A9A06D-D379-426E-9F08-DDCE58728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55" y="2107154"/>
            <a:ext cx="4546834" cy="462303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23D286-7F6D-43EF-AA6F-0DB908848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32" y="4101178"/>
            <a:ext cx="3079908" cy="269253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51A406-D2F3-4AC9-8805-B8B645276E93}"/>
              </a:ext>
            </a:extLst>
          </p:cNvPr>
          <p:cNvSpPr txBox="1"/>
          <p:nvPr/>
        </p:nvSpPr>
        <p:spPr>
          <a:xfrm>
            <a:off x="3850808" y="1901487"/>
            <a:ext cx="346813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おとな　　　　　　えん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①大人：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1,880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じ　　　　　　 えん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時～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1,310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F1F73B-E22E-4529-8F46-28A7296D6897}"/>
              </a:ext>
            </a:extLst>
          </p:cNvPr>
          <p:cNvSpPr txBox="1"/>
          <p:nvPr/>
        </p:nvSpPr>
        <p:spPr>
          <a:xfrm>
            <a:off x="10747039" y="2039773"/>
            <a:ext cx="136514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おとな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②大人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えん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</a:t>
            </a:r>
            <a:r>
              <a: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500</a:t>
            </a:r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9D9E06-5846-31BE-0112-320AB3EDD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535327" cy="2133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109A11-8CA5-3D94-713E-52785AEA8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361" y="2141258"/>
            <a:ext cx="2000529" cy="438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310A97-F3C0-A4A9-EE27-C3B6834DC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3610" y="109099"/>
            <a:ext cx="3829584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9A7D682-AB11-49F9-8564-CB0110B87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86" y="98987"/>
            <a:ext cx="3791136" cy="667527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7A14323-6275-47B8-BBDB-3577A555495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02BC9E-1E74-4BC6-B02B-297A2ABE8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622" y="1222617"/>
            <a:ext cx="3719063" cy="5572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50A333-0CD5-25D0-727D-631301DB6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4" y="259336"/>
            <a:ext cx="4934639" cy="628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90D35E-94D2-564F-2EF8-8AFD61B17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021" y="1222617"/>
            <a:ext cx="2435881" cy="5400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67F814-E43D-BA08-E8D1-3D447B63B0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0759" y="63157"/>
            <a:ext cx="2505425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443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9A7D682-AB11-49F9-8564-CB0110B87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86" y="98987"/>
            <a:ext cx="3791136" cy="667527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47A14323-6275-47B8-BBDB-3577A555495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02BC9E-1E74-4BC6-B02B-297A2ABE8C7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59" y="1222617"/>
            <a:ext cx="3719063" cy="557222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537A51-342B-4841-AAEE-5AA33C716F44}"/>
              </a:ext>
            </a:extLst>
          </p:cNvPr>
          <p:cNvSpPr txBox="1"/>
          <p:nvPr/>
        </p:nvSpPr>
        <p:spPr>
          <a:xfrm>
            <a:off x="236578" y="2388229"/>
            <a:ext cx="760548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Ex.</a:t>
            </a:r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  ぷん　　　　　　　　　　　　　　　　　えん　　　　　えん　　　　　　えん</a:t>
            </a:r>
            <a:b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③◇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分ドリンクつき　→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1,980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+1,000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円＝ 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2,980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 ぷん　　　　　　　　　　　　　　　　　　　えん</a:t>
            </a:r>
            <a:endParaRPr kumimoji="1" lang="en-US" altLang="ja-JP" sz="12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◇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120 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ドリンクなし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→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2,980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じかん</a:t>
            </a:r>
            <a:endParaRPr kumimoji="1" lang="en-US" altLang="ja-JP" sz="12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④◇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時間だけ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えん　きほんりょうきん　ぷん　　 　えん えんちょうりょうきん     えん　　　　　　　えん</a:t>
            </a:r>
            <a:endParaRPr kumimoji="1" lang="en-US" altLang="ja-JP" sz="12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250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基本料金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＋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240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延長料金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×3)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＝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490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じかん　　　　　　　　　　　　　　　　　　　　　せき　　　　　えん</a:t>
            </a:r>
            <a:endParaRPr kumimoji="1" lang="en-US" altLang="ja-JP" sz="12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◇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時間パック　→かぎつきブース席で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1,100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じかんりよう</a:t>
            </a: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◇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18:00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から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時間利用</a:t>
            </a:r>
            <a:endParaRPr kumimoji="1" lang="en-US" altLang="ja-JP" sz="20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じかん　　　　　　　　　こしつ　　　　　　えん</a:t>
            </a:r>
            <a:endParaRPr kumimoji="1" lang="en-US" altLang="ja-JP" sz="1200" b="1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→ナイトパック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時間、かぎつき個室で</a:t>
            </a:r>
            <a:r>
              <a:rPr kumimoji="1" lang="en-US" altLang="ja-JP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2,000</a:t>
            </a:r>
            <a:r>
              <a:rPr kumimoji="1" lang="ja-JP" altLang="en-US" sz="2000" b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93EFA2-9B84-9F4A-DB0A-ED51D5466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34" y="259336"/>
            <a:ext cx="4934639" cy="628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A0ABDF-198B-4F91-F708-C3AA59E1C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0759" y="63157"/>
            <a:ext cx="2505425" cy="4191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8D779B-A941-4ED0-F035-40E207EA8C2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41695" y="1222617"/>
            <a:ext cx="2435881" cy="54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8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4803DADA-48FB-49E8-BD09-4FC5FE7262BC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BB97A6-B318-A045-81ED-793936150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50" y="814977"/>
            <a:ext cx="10840899" cy="446657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812358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A536-AAB1-7DA0-C90D-D89F0B2A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33" y="0"/>
            <a:ext cx="79623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575BE5-F254-DEC2-4981-172313E0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9" y="4363944"/>
            <a:ext cx="7921238" cy="76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782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9454F9-734F-A62B-4AA1-45CD980DD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" y="-2468"/>
            <a:ext cx="12178818" cy="2105141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023B79FD-3D21-4F48-920D-0FCE34008A1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0L17-14</a:t>
            </a:r>
          </a:p>
        </p:txBody>
      </p:sp>
    </p:spTree>
    <p:extLst>
      <p:ext uri="{BB962C8B-B14F-4D97-AF65-F5344CB8AC3E}">
        <p14:creationId xmlns:p14="http://schemas.microsoft.com/office/powerpoint/2010/main" val="29474087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56BEBC-7B6B-7EA9-04EA-CA224E719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721"/>
            <a:ext cx="5536449" cy="1816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88FB11-C19A-C3D8-7DF7-0F48044E2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520" y="13870"/>
            <a:ext cx="952633" cy="47631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63E4039-9BA7-4D2B-91BC-13AB909D2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4" y="344954"/>
            <a:ext cx="4797500" cy="64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395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DC852B-CDCC-56B9-B59B-5C8D7647B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55" y="1740536"/>
            <a:ext cx="10264628" cy="128910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2754936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21BA552-D487-494C-BD58-7D8C2840F5E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0L17-15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6D0403-9FF2-463F-8432-9B14BAA83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133" y="769479"/>
            <a:ext cx="4550743" cy="606352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825865-AC5A-43B5-B8E5-30D7B4938808}"/>
              </a:ext>
            </a:extLst>
          </p:cNvPr>
          <p:cNvSpPr txBox="1"/>
          <p:nvPr/>
        </p:nvSpPr>
        <p:spPr>
          <a:xfrm>
            <a:off x="4965234" y="3329897"/>
            <a:ext cx="27825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いま　いえ　　つ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今、家に着きました。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やきにく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焼肉とてもおいしか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ったですね。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い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またいっしょに行き</a:t>
            </a:r>
            <a:endParaRPr kumimoji="1" lang="en-US" altLang="ja-JP" sz="2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ましょう。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5E5666-5622-C19C-4912-2B83B3F8E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95" y="55004"/>
            <a:ext cx="8830907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0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A536-AAB1-7DA0-C90D-D89F0B2A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33" y="0"/>
            <a:ext cx="79623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575BE5-F254-DEC2-4981-172313E0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9" y="5083135"/>
            <a:ext cx="7921238" cy="73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414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3143DD-A03A-4259-AE31-3B5F27163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0"/>
            <a:ext cx="7409542" cy="686120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FB22F-8293-62D6-00F0-9739955E0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1" y="0"/>
            <a:ext cx="3848637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AFE8CE-515C-45CC-A505-F2926899C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29" y="250962"/>
            <a:ext cx="8403743" cy="50062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36CA22-3431-6FF0-0291-27ED2B3B6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128" y="292387"/>
            <a:ext cx="7316854" cy="119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0L17-18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3EA6B88-814F-42D9-B335-687F7FBC9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2" y="584775"/>
            <a:ext cx="7369349" cy="3575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78C70F-DDED-E2B4-81AD-66F61A8CD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37" y="5100356"/>
            <a:ext cx="10796674" cy="10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4386" cy="826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A5F51F-15BB-04BE-1C55-B37943FC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87" y="292386"/>
            <a:ext cx="10947462" cy="5899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0L17-25</a:t>
            </a:r>
          </a:p>
        </p:txBody>
      </p:sp>
    </p:spTree>
    <p:extLst>
      <p:ext uri="{BB962C8B-B14F-4D97-AF65-F5344CB8AC3E}">
        <p14:creationId xmlns:p14="http://schemas.microsoft.com/office/powerpoint/2010/main" val="11675682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4386" cy="82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AD77E6-14F1-B959-409E-3091076B2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87" y="22034"/>
            <a:ext cx="9445190" cy="3708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F5C9D-F0F9-9824-62B0-089A4CFD9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610" y="3625266"/>
            <a:ext cx="9602184" cy="321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760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59294B-6327-10CE-4A4E-FC2492E2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4386" cy="82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0D90B2-4059-3643-80C6-DE52E97FCC1E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0L17-26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091090-BC6B-7D9E-BE0B-29E8639E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416" y="22036"/>
            <a:ext cx="7921191" cy="4255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FB8A45-B7AA-E454-0F09-8CDC32770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773" y="4232039"/>
            <a:ext cx="8416834" cy="25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76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606E33-F795-4AFE-8D1B-2250E4CA48FF}"/>
</file>

<file path=customXml/itemProps3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970</Words>
  <Application>Microsoft Office PowerPoint</Application>
  <PresentationFormat>Widescreen</PresentationFormat>
  <Paragraphs>144</Paragraphs>
  <Slides>60</Slides>
  <Notes>10</Notes>
  <HiddenSlides>0</HiddenSlides>
  <MMClips>39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ＭＳ 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5</cp:revision>
  <dcterms:created xsi:type="dcterms:W3CDTF">2020-06-23T07:26:01Z</dcterms:created>
  <dcterms:modified xsi:type="dcterms:W3CDTF">2024-07-13T14:45:00Z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