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2"/>
  </p:notesMasterIdLst>
  <p:sldIdLst>
    <p:sldId id="315" r:id="rId5"/>
    <p:sldId id="316" r:id="rId6"/>
    <p:sldId id="317" r:id="rId7"/>
    <p:sldId id="542" r:id="rId8"/>
    <p:sldId id="500" r:id="rId9"/>
    <p:sldId id="543" r:id="rId10"/>
    <p:sldId id="545" r:id="rId11"/>
    <p:sldId id="546" r:id="rId12"/>
    <p:sldId id="501" r:id="rId13"/>
    <p:sldId id="592" r:id="rId14"/>
    <p:sldId id="462" r:id="rId15"/>
    <p:sldId id="502" r:id="rId16"/>
    <p:sldId id="548" r:id="rId17"/>
    <p:sldId id="550" r:id="rId18"/>
    <p:sldId id="407" r:id="rId19"/>
    <p:sldId id="551" r:id="rId20"/>
    <p:sldId id="278" r:id="rId21"/>
    <p:sldId id="504" r:id="rId22"/>
    <p:sldId id="552" r:id="rId23"/>
    <p:sldId id="553" r:id="rId24"/>
    <p:sldId id="400" r:id="rId25"/>
    <p:sldId id="283" r:id="rId26"/>
    <p:sldId id="554" r:id="rId27"/>
    <p:sldId id="576" r:id="rId28"/>
    <p:sldId id="555" r:id="rId29"/>
    <p:sldId id="286" r:id="rId30"/>
    <p:sldId id="593" r:id="rId31"/>
    <p:sldId id="287" r:id="rId32"/>
    <p:sldId id="556" r:id="rId33"/>
    <p:sldId id="557" r:id="rId34"/>
    <p:sldId id="558" r:id="rId35"/>
    <p:sldId id="351" r:id="rId36"/>
    <p:sldId id="514" r:id="rId37"/>
    <p:sldId id="513" r:id="rId38"/>
    <p:sldId id="432" r:id="rId39"/>
    <p:sldId id="515" r:id="rId40"/>
    <p:sldId id="437" r:id="rId41"/>
    <p:sldId id="559" r:id="rId42"/>
    <p:sldId id="577" r:id="rId43"/>
    <p:sldId id="560" r:id="rId44"/>
    <p:sldId id="489" r:id="rId45"/>
    <p:sldId id="594" r:id="rId46"/>
    <p:sldId id="440" r:id="rId47"/>
    <p:sldId id="561" r:id="rId48"/>
    <p:sldId id="562" r:id="rId49"/>
    <p:sldId id="564" r:id="rId50"/>
    <p:sldId id="565" r:id="rId51"/>
    <p:sldId id="523" r:id="rId52"/>
    <p:sldId id="566" r:id="rId53"/>
    <p:sldId id="568" r:id="rId54"/>
    <p:sldId id="569" r:id="rId55"/>
    <p:sldId id="570" r:id="rId56"/>
    <p:sldId id="578" r:id="rId57"/>
    <p:sldId id="571" r:id="rId58"/>
    <p:sldId id="579" r:id="rId59"/>
    <p:sldId id="567" r:id="rId60"/>
    <p:sldId id="595" r:id="rId61"/>
    <p:sldId id="492" r:id="rId62"/>
    <p:sldId id="573" r:id="rId63"/>
    <p:sldId id="574" r:id="rId64"/>
    <p:sldId id="494" r:id="rId65"/>
    <p:sldId id="596" r:id="rId66"/>
    <p:sldId id="309" r:id="rId67"/>
    <p:sldId id="310" r:id="rId68"/>
    <p:sldId id="311" r:id="rId69"/>
    <p:sldId id="580" r:id="rId70"/>
    <p:sldId id="581" r:id="rId71"/>
    <p:sldId id="582" r:id="rId72"/>
    <p:sldId id="583" r:id="rId73"/>
    <p:sldId id="584" r:id="rId74"/>
    <p:sldId id="585" r:id="rId75"/>
    <p:sldId id="586" r:id="rId76"/>
    <p:sldId id="587" r:id="rId77"/>
    <p:sldId id="588" r:id="rId78"/>
    <p:sldId id="589" r:id="rId79"/>
    <p:sldId id="590" r:id="rId80"/>
    <p:sldId id="591" r:id="rId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isae Koizumi" initials="CK" lastIdx="1" clrIdx="0">
    <p:extLst>
      <p:ext uri="{19B8F6BF-5375-455C-9EA6-DF929625EA0E}">
        <p15:presenceInfo xmlns:p15="http://schemas.microsoft.com/office/powerpoint/2012/main" userId="Chisae Koizum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0975A"/>
    <a:srgbClr val="25E3BF"/>
    <a:srgbClr val="19C1A1"/>
    <a:srgbClr val="2CE4C1"/>
    <a:srgbClr val="55BBAA"/>
    <a:srgbClr val="DDA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01A00A-73CC-4D1D-8A9A-31BB7999D90B}" v="3" dt="2024-03-25T05:08:59.4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3400" autoAdjust="0"/>
  </p:normalViewPr>
  <p:slideViewPr>
    <p:cSldViewPr snapToGrid="0">
      <p:cViewPr varScale="1">
        <p:scale>
          <a:sx n="67" d="100"/>
          <a:sy n="67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presProps" Target="presProps.xml"/><Relationship Id="rId89" Type="http://schemas.microsoft.com/office/2015/10/relationships/revisionInfo" Target="revisionInfo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commentAuthors" Target="commentAuthors.xml"/><Relationship Id="rId88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tableStyles" Target="tableStyles.xml"/><Relationship Id="rId61" Type="http://schemas.openxmlformats.org/officeDocument/2006/relationships/slide" Target="slides/slide57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umi Oya" userId="S::mayumi_oya@jpf.go.jp::81482dfe-07c9-4ece-b186-9b7c75a9add2" providerId="AD" clId="Web-{E9333286-EAE3-AEEE-FC7E-8AB2BA715D43}"/>
    <pc:docChg chg="delSld">
      <pc:chgData name="Mayumi Oya" userId="S::mayumi_oya@jpf.go.jp::81482dfe-07c9-4ece-b186-9b7c75a9add2" providerId="AD" clId="Web-{E9333286-EAE3-AEEE-FC7E-8AB2BA715D43}" dt="2024-02-28T09:06:28.069" v="4"/>
      <pc:docMkLst>
        <pc:docMk/>
      </pc:docMkLst>
      <pc:sldChg chg="del">
        <pc:chgData name="Mayumi Oya" userId="S::mayumi_oya@jpf.go.jp::81482dfe-07c9-4ece-b186-9b7c75a9add2" providerId="AD" clId="Web-{E9333286-EAE3-AEEE-FC7E-8AB2BA715D43}" dt="2024-02-28T09:04:29.613" v="1"/>
        <pc:sldMkLst>
          <pc:docMk/>
          <pc:sldMk cId="3107340348" sldId="276"/>
        </pc:sldMkLst>
      </pc:sldChg>
      <pc:sldChg chg="del">
        <pc:chgData name="Mayumi Oya" userId="S::mayumi_oya@jpf.go.jp::81482dfe-07c9-4ece-b186-9b7c75a9add2" providerId="AD" clId="Web-{E9333286-EAE3-AEEE-FC7E-8AB2BA715D43}" dt="2024-02-28T09:05:05.457" v="2"/>
        <pc:sldMkLst>
          <pc:docMk/>
          <pc:sldMk cId="2494193274" sldId="427"/>
        </pc:sldMkLst>
      </pc:sldChg>
      <pc:sldChg chg="del">
        <pc:chgData name="Mayumi Oya" userId="S::mayumi_oya@jpf.go.jp::81482dfe-07c9-4ece-b186-9b7c75a9add2" providerId="AD" clId="Web-{E9333286-EAE3-AEEE-FC7E-8AB2BA715D43}" dt="2024-02-28T09:06:12.803" v="3"/>
        <pc:sldMkLst>
          <pc:docMk/>
          <pc:sldMk cId="1082850396" sldId="497"/>
        </pc:sldMkLst>
      </pc:sldChg>
      <pc:sldChg chg="del">
        <pc:chgData name="Mayumi Oya" userId="S::mayumi_oya@jpf.go.jp::81482dfe-07c9-4ece-b186-9b7c75a9add2" providerId="AD" clId="Web-{E9333286-EAE3-AEEE-FC7E-8AB2BA715D43}" dt="2024-02-28T09:03:48.424" v="0"/>
        <pc:sldMkLst>
          <pc:docMk/>
          <pc:sldMk cId="2297248946" sldId="544"/>
        </pc:sldMkLst>
      </pc:sldChg>
      <pc:sldChg chg="del">
        <pc:chgData name="Mayumi Oya" userId="S::mayumi_oya@jpf.go.jp::81482dfe-07c9-4ece-b186-9b7c75a9add2" providerId="AD" clId="Web-{E9333286-EAE3-AEEE-FC7E-8AB2BA715D43}" dt="2024-02-28T09:06:28.069" v="4"/>
        <pc:sldMkLst>
          <pc:docMk/>
          <pc:sldMk cId="2644565472" sldId="572"/>
        </pc:sldMkLst>
      </pc:sldChg>
    </pc:docChg>
  </pc:docChgLst>
  <pc:docChgLst>
    <pc:chgData name="Keiko Kojima" userId="6899f029-7342-413a-b38b-6a9d55270ecb" providerId="ADAL" clId="{CFA3E695-68D4-4A37-8A14-CC99DE100E9D}"/>
    <pc:docChg chg="undo custSel addSld modSld sldOrd">
      <pc:chgData name="Keiko Kojima" userId="6899f029-7342-413a-b38b-6a9d55270ecb" providerId="ADAL" clId="{CFA3E695-68D4-4A37-8A14-CC99DE100E9D}" dt="2021-10-29T12:02:28.609" v="611"/>
      <pc:docMkLst>
        <pc:docMk/>
      </pc:docMkLst>
      <pc:sldChg chg="modSp mod">
        <pc:chgData name="Keiko Kojima" userId="6899f029-7342-413a-b38b-6a9d55270ecb" providerId="ADAL" clId="{CFA3E695-68D4-4A37-8A14-CC99DE100E9D}" dt="2021-10-29T11:18:54.705" v="69" actId="1038"/>
        <pc:sldMkLst>
          <pc:docMk/>
          <pc:sldMk cId="3107340348" sldId="276"/>
        </pc:sldMkLst>
        <pc:spChg chg="mod">
          <ac:chgData name="Keiko Kojima" userId="6899f029-7342-413a-b38b-6a9d55270ecb" providerId="ADAL" clId="{CFA3E695-68D4-4A37-8A14-CC99DE100E9D}" dt="2021-10-29T11:18:54.705" v="69" actId="1038"/>
          <ac:spMkLst>
            <pc:docMk/>
            <pc:sldMk cId="3107340348" sldId="276"/>
            <ac:spMk id="10" creationId="{C5D8FFA5-8752-4EED-8BE6-9A9B3CA4E6E5}"/>
          </ac:spMkLst>
        </pc:spChg>
      </pc:sldChg>
      <pc:sldChg chg="modSp mod">
        <pc:chgData name="Keiko Kojima" userId="6899f029-7342-413a-b38b-6a9d55270ecb" providerId="ADAL" clId="{CFA3E695-68D4-4A37-8A14-CC99DE100E9D}" dt="2021-10-29T11:35:42.432" v="345" actId="14100"/>
        <pc:sldMkLst>
          <pc:docMk/>
          <pc:sldMk cId="4285204793" sldId="278"/>
        </pc:sldMkLst>
        <pc:spChg chg="mod">
          <ac:chgData name="Keiko Kojima" userId="6899f029-7342-413a-b38b-6a9d55270ecb" providerId="ADAL" clId="{CFA3E695-68D4-4A37-8A14-CC99DE100E9D}" dt="2021-10-29T11:19:01.874" v="75" actId="1038"/>
          <ac:spMkLst>
            <pc:docMk/>
            <pc:sldMk cId="4285204793" sldId="278"/>
            <ac:spMk id="7" creationId="{128B944C-8B19-4170-8B87-5DECF9DB42E4}"/>
          </ac:spMkLst>
        </pc:spChg>
        <pc:picChg chg="mod">
          <ac:chgData name="Keiko Kojima" userId="6899f029-7342-413a-b38b-6a9d55270ecb" providerId="ADAL" clId="{CFA3E695-68D4-4A37-8A14-CC99DE100E9D}" dt="2021-10-29T11:35:42.432" v="345" actId="14100"/>
          <ac:picMkLst>
            <pc:docMk/>
            <pc:sldMk cId="4285204793" sldId="278"/>
            <ac:picMk id="8" creationId="{00000000-0000-0000-0000-000000000000}"/>
          </ac:picMkLst>
        </pc:picChg>
      </pc:sldChg>
      <pc:sldChg chg="modSp mod">
        <pc:chgData name="Keiko Kojima" userId="6899f029-7342-413a-b38b-6a9d55270ecb" providerId="ADAL" clId="{CFA3E695-68D4-4A37-8A14-CC99DE100E9D}" dt="2021-10-29T11:20:15.336" v="100" actId="1038"/>
        <pc:sldMkLst>
          <pc:docMk/>
          <pc:sldMk cId="2948998092" sldId="283"/>
        </pc:sldMkLst>
        <pc:spChg chg="mod">
          <ac:chgData name="Keiko Kojima" userId="6899f029-7342-413a-b38b-6a9d55270ecb" providerId="ADAL" clId="{CFA3E695-68D4-4A37-8A14-CC99DE100E9D}" dt="2021-10-29T11:20:15.336" v="100" actId="1038"/>
          <ac:spMkLst>
            <pc:docMk/>
            <pc:sldMk cId="2948998092" sldId="283"/>
            <ac:spMk id="8" creationId="{EEF39B80-E475-4121-BDA0-A09EC28B7443}"/>
          </ac:spMkLst>
        </pc:spChg>
      </pc:sldChg>
      <pc:sldChg chg="addSp delSp modSp mod modNotesTx">
        <pc:chgData name="Keiko Kojima" userId="6899f029-7342-413a-b38b-6a9d55270ecb" providerId="ADAL" clId="{CFA3E695-68D4-4A37-8A14-CC99DE100E9D}" dt="2021-10-29T12:02:09.810" v="609"/>
        <pc:sldMkLst>
          <pc:docMk/>
          <pc:sldMk cId="1354933505" sldId="286"/>
        </pc:sldMkLst>
        <pc:spChg chg="mod">
          <ac:chgData name="Keiko Kojima" userId="6899f029-7342-413a-b38b-6a9d55270ecb" providerId="ADAL" clId="{CFA3E695-68D4-4A37-8A14-CC99DE100E9D}" dt="2021-10-29T11:20:26.085" v="109" actId="1038"/>
          <ac:spMkLst>
            <pc:docMk/>
            <pc:sldMk cId="1354933505" sldId="286"/>
            <ac:spMk id="6" creationId="{BA2CEEAD-286C-4E11-A35A-104B7A6FA282}"/>
          </ac:spMkLst>
        </pc:spChg>
        <pc:picChg chg="add mod ord">
          <ac:chgData name="Keiko Kojima" userId="6899f029-7342-413a-b38b-6a9d55270ecb" providerId="ADAL" clId="{CFA3E695-68D4-4A37-8A14-CC99DE100E9D}" dt="2021-10-29T11:40:22.151" v="401" actId="1076"/>
          <ac:picMkLst>
            <pc:docMk/>
            <pc:sldMk cId="1354933505" sldId="286"/>
            <ac:picMk id="3" creationId="{94DCD081-0CB4-4442-A098-F07E5BE0DBA7}"/>
          </ac:picMkLst>
        </pc:picChg>
        <pc:picChg chg="del">
          <ac:chgData name="Keiko Kojima" userId="6899f029-7342-413a-b38b-6a9d55270ecb" providerId="ADAL" clId="{CFA3E695-68D4-4A37-8A14-CC99DE100E9D}" dt="2021-10-29T11:40:15.152" v="398" actId="478"/>
          <ac:picMkLst>
            <pc:docMk/>
            <pc:sldMk cId="1354933505" sldId="286"/>
            <ac:picMk id="4" creationId="{717335CF-0D63-43EF-AB0A-031177063FA3}"/>
          </ac:picMkLst>
        </pc:picChg>
      </pc:sldChg>
      <pc:sldChg chg="modSp mod">
        <pc:chgData name="Keiko Kojima" userId="6899f029-7342-413a-b38b-6a9d55270ecb" providerId="ADAL" clId="{CFA3E695-68D4-4A37-8A14-CC99DE100E9D}" dt="2021-10-29T11:20:56.055" v="116" actId="14100"/>
        <pc:sldMkLst>
          <pc:docMk/>
          <pc:sldMk cId="2913582381" sldId="287"/>
        </pc:sldMkLst>
        <pc:spChg chg="mod">
          <ac:chgData name="Keiko Kojima" userId="6899f029-7342-413a-b38b-6a9d55270ecb" providerId="ADAL" clId="{CFA3E695-68D4-4A37-8A14-CC99DE100E9D}" dt="2021-10-29T11:20:30.396" v="112" actId="1038"/>
          <ac:spMkLst>
            <pc:docMk/>
            <pc:sldMk cId="2913582381" sldId="287"/>
            <ac:spMk id="4" creationId="{5AFEC792-0DED-4E67-A7F5-78837F83BEE2}"/>
          </ac:spMkLst>
        </pc:spChg>
        <pc:picChg chg="mod modCrop">
          <ac:chgData name="Keiko Kojima" userId="6899f029-7342-413a-b38b-6a9d55270ecb" providerId="ADAL" clId="{CFA3E695-68D4-4A37-8A14-CC99DE100E9D}" dt="2021-10-29T11:20:56.055" v="116" actId="14100"/>
          <ac:picMkLst>
            <pc:docMk/>
            <pc:sldMk cId="2913582381" sldId="287"/>
            <ac:picMk id="3" creationId="{B8F6C005-CF74-406C-8CE3-3CCC8161EE1D}"/>
          </ac:picMkLst>
        </pc:picChg>
      </pc:sldChg>
      <pc:sldChg chg="modSp mod">
        <pc:chgData name="Keiko Kojima" userId="6899f029-7342-413a-b38b-6a9d55270ecb" providerId="ADAL" clId="{CFA3E695-68D4-4A37-8A14-CC99DE100E9D}" dt="2021-10-29T11:21:05.811" v="119" actId="1038"/>
        <pc:sldMkLst>
          <pc:docMk/>
          <pc:sldMk cId="2789410945" sldId="288"/>
        </pc:sldMkLst>
        <pc:spChg chg="mod">
          <ac:chgData name="Keiko Kojima" userId="6899f029-7342-413a-b38b-6a9d55270ecb" providerId="ADAL" clId="{CFA3E695-68D4-4A37-8A14-CC99DE100E9D}" dt="2021-10-29T11:21:05.811" v="119" actId="1038"/>
          <ac:spMkLst>
            <pc:docMk/>
            <pc:sldMk cId="2789410945" sldId="288"/>
            <ac:spMk id="15" creationId="{5DA87587-3327-4C9B-A406-D0BD3E6D63EE}"/>
          </ac:spMkLst>
        </pc:spChg>
      </pc:sldChg>
      <pc:sldChg chg="modSp mod">
        <pc:chgData name="Keiko Kojima" userId="6899f029-7342-413a-b38b-6a9d55270ecb" providerId="ADAL" clId="{CFA3E695-68D4-4A37-8A14-CC99DE100E9D}" dt="2021-10-29T11:25:46.943" v="267" actId="1038"/>
        <pc:sldMkLst>
          <pc:docMk/>
          <pc:sldMk cId="3987980721" sldId="309"/>
        </pc:sldMkLst>
        <pc:spChg chg="mod">
          <ac:chgData name="Keiko Kojima" userId="6899f029-7342-413a-b38b-6a9d55270ecb" providerId="ADAL" clId="{CFA3E695-68D4-4A37-8A14-CC99DE100E9D}" dt="2021-10-29T11:25:46.943" v="267" actId="1038"/>
          <ac:spMkLst>
            <pc:docMk/>
            <pc:sldMk cId="3987980721" sldId="309"/>
            <ac:spMk id="9" creationId="{CFBCDCC1-7F5E-4DA8-B591-967EADBAC323}"/>
          </ac:spMkLst>
        </pc:spChg>
      </pc:sldChg>
      <pc:sldChg chg="modSp mod">
        <pc:chgData name="Keiko Kojima" userId="6899f029-7342-413a-b38b-6a9d55270ecb" providerId="ADAL" clId="{CFA3E695-68D4-4A37-8A14-CC99DE100E9D}" dt="2021-10-29T12:01:24.905" v="607" actId="1076"/>
        <pc:sldMkLst>
          <pc:docMk/>
          <pc:sldMk cId="432808835" sldId="310"/>
        </pc:sldMkLst>
        <pc:spChg chg="mod">
          <ac:chgData name="Keiko Kojima" userId="6899f029-7342-413a-b38b-6a9d55270ecb" providerId="ADAL" clId="{CFA3E695-68D4-4A37-8A14-CC99DE100E9D}" dt="2021-10-29T11:25:50.115" v="270" actId="1038"/>
          <ac:spMkLst>
            <pc:docMk/>
            <pc:sldMk cId="432808835" sldId="310"/>
            <ac:spMk id="7" creationId="{16A8DFEC-FD68-4C7F-9EB8-FBBC47D40468}"/>
          </ac:spMkLst>
        </pc:spChg>
        <pc:picChg chg="mod">
          <ac:chgData name="Keiko Kojima" userId="6899f029-7342-413a-b38b-6a9d55270ecb" providerId="ADAL" clId="{CFA3E695-68D4-4A37-8A14-CC99DE100E9D}" dt="2021-10-29T12:01:24.905" v="607" actId="1076"/>
          <ac:picMkLst>
            <pc:docMk/>
            <pc:sldMk cId="432808835" sldId="310"/>
            <ac:picMk id="4" creationId="{076215CC-9149-4C5B-B059-46A481812F8B}"/>
          </ac:picMkLst>
        </pc:picChg>
      </pc:sldChg>
      <pc:sldChg chg="addSp modSp mod">
        <pc:chgData name="Keiko Kojima" userId="6899f029-7342-413a-b38b-6a9d55270ecb" providerId="ADAL" clId="{CFA3E695-68D4-4A37-8A14-CC99DE100E9D}" dt="2021-10-29T12:01:18.045" v="606" actId="1076"/>
        <pc:sldMkLst>
          <pc:docMk/>
          <pc:sldMk cId="1547087857" sldId="311"/>
        </pc:sldMkLst>
        <pc:spChg chg="mod">
          <ac:chgData name="Keiko Kojima" userId="6899f029-7342-413a-b38b-6a9d55270ecb" providerId="ADAL" clId="{CFA3E695-68D4-4A37-8A14-CC99DE100E9D}" dt="2021-10-29T11:25:54.902" v="273" actId="1038"/>
          <ac:spMkLst>
            <pc:docMk/>
            <pc:sldMk cId="1547087857" sldId="311"/>
            <ac:spMk id="6" creationId="{9457AAF3-9FC0-4E95-B039-F07293A39CBB}"/>
          </ac:spMkLst>
        </pc:spChg>
        <pc:picChg chg="add mod">
          <ac:chgData name="Keiko Kojima" userId="6899f029-7342-413a-b38b-6a9d55270ecb" providerId="ADAL" clId="{CFA3E695-68D4-4A37-8A14-CC99DE100E9D}" dt="2021-10-29T12:01:18.045" v="606" actId="1076"/>
          <ac:picMkLst>
            <pc:docMk/>
            <pc:sldMk cId="1547087857" sldId="311"/>
            <ac:picMk id="4" creationId="{7F96C2C9-50D8-4DC1-8E8E-22E2267A0CE3}"/>
          </ac:picMkLst>
        </pc:picChg>
        <pc:picChg chg="mod">
          <ac:chgData name="Keiko Kojima" userId="6899f029-7342-413a-b38b-6a9d55270ecb" providerId="ADAL" clId="{CFA3E695-68D4-4A37-8A14-CC99DE100E9D}" dt="2021-10-29T12:01:13.270" v="604" actId="1076"/>
          <ac:picMkLst>
            <pc:docMk/>
            <pc:sldMk cId="1547087857" sldId="311"/>
            <ac:picMk id="5" creationId="{00000000-0000-0000-0000-000000000000}"/>
          </ac:picMkLst>
        </pc:picChg>
      </pc:sldChg>
      <pc:sldChg chg="modSp mod">
        <pc:chgData name="Keiko Kojima" userId="6899f029-7342-413a-b38b-6a9d55270ecb" providerId="ADAL" clId="{CFA3E695-68D4-4A37-8A14-CC99DE100E9D}" dt="2021-10-29T11:16:29.445" v="2" actId="1038"/>
        <pc:sldMkLst>
          <pc:docMk/>
          <pc:sldMk cId="4199882601" sldId="315"/>
        </pc:sldMkLst>
        <pc:spChg chg="mod">
          <ac:chgData name="Keiko Kojima" userId="6899f029-7342-413a-b38b-6a9d55270ecb" providerId="ADAL" clId="{CFA3E695-68D4-4A37-8A14-CC99DE100E9D}" dt="2021-10-29T11:16:29.445" v="2" actId="1038"/>
          <ac:spMkLst>
            <pc:docMk/>
            <pc:sldMk cId="4199882601" sldId="315"/>
            <ac:spMk id="3" creationId="{7A77FEB4-3246-47DB-BFC0-799F4F2587B7}"/>
          </ac:spMkLst>
        </pc:spChg>
      </pc:sldChg>
      <pc:sldChg chg="modSp mod">
        <pc:chgData name="Keiko Kojima" userId="6899f029-7342-413a-b38b-6a9d55270ecb" providerId="ADAL" clId="{CFA3E695-68D4-4A37-8A14-CC99DE100E9D}" dt="2021-10-29T11:17:06.439" v="10" actId="14100"/>
        <pc:sldMkLst>
          <pc:docMk/>
          <pc:sldMk cId="768037045" sldId="316"/>
        </pc:sldMkLst>
        <pc:spChg chg="mod">
          <ac:chgData name="Keiko Kojima" userId="6899f029-7342-413a-b38b-6a9d55270ecb" providerId="ADAL" clId="{CFA3E695-68D4-4A37-8A14-CC99DE100E9D}" dt="2021-10-29T11:16:34.954" v="5" actId="1038"/>
          <ac:spMkLst>
            <pc:docMk/>
            <pc:sldMk cId="768037045" sldId="316"/>
            <ac:spMk id="5" creationId="{5CA54597-D02A-437C-B76C-91CE52551F8F}"/>
          </ac:spMkLst>
        </pc:spChg>
        <pc:picChg chg="mod modCrop">
          <ac:chgData name="Keiko Kojima" userId="6899f029-7342-413a-b38b-6a9d55270ecb" providerId="ADAL" clId="{CFA3E695-68D4-4A37-8A14-CC99DE100E9D}" dt="2021-10-29T11:17:06.439" v="10" actId="14100"/>
          <ac:picMkLst>
            <pc:docMk/>
            <pc:sldMk cId="768037045" sldId="316"/>
            <ac:picMk id="3" creationId="{F675E5F4-4427-4129-8C19-1291B0026BA8}"/>
          </ac:picMkLst>
        </pc:picChg>
      </pc:sldChg>
      <pc:sldChg chg="modSp mod">
        <pc:chgData name="Keiko Kojima" userId="6899f029-7342-413a-b38b-6a9d55270ecb" providerId="ADAL" clId="{CFA3E695-68D4-4A37-8A14-CC99DE100E9D}" dt="2021-10-29T11:30:00.673" v="326" actId="1076"/>
        <pc:sldMkLst>
          <pc:docMk/>
          <pc:sldMk cId="522155065" sldId="317"/>
        </pc:sldMkLst>
        <pc:spChg chg="mod">
          <ac:chgData name="Keiko Kojima" userId="6899f029-7342-413a-b38b-6a9d55270ecb" providerId="ADAL" clId="{CFA3E695-68D4-4A37-8A14-CC99DE100E9D}" dt="2021-10-29T11:17:11.662" v="13" actId="1038"/>
          <ac:spMkLst>
            <pc:docMk/>
            <pc:sldMk cId="522155065" sldId="317"/>
            <ac:spMk id="8" creationId="{945071FC-68AD-4D5C-9348-C83C7ADF1878}"/>
          </ac:spMkLst>
        </pc:spChg>
        <pc:picChg chg="mod">
          <ac:chgData name="Keiko Kojima" userId="6899f029-7342-413a-b38b-6a9d55270ecb" providerId="ADAL" clId="{CFA3E695-68D4-4A37-8A14-CC99DE100E9D}" dt="2021-10-29T11:30:00.673" v="326" actId="1076"/>
          <ac:picMkLst>
            <pc:docMk/>
            <pc:sldMk cId="522155065" sldId="317"/>
            <ac:picMk id="2" creationId="{D4F88557-E68A-4309-996A-C8F17ED188E5}"/>
          </ac:picMkLst>
        </pc:picChg>
        <pc:picChg chg="mod">
          <ac:chgData name="Keiko Kojima" userId="6899f029-7342-413a-b38b-6a9d55270ecb" providerId="ADAL" clId="{CFA3E695-68D4-4A37-8A14-CC99DE100E9D}" dt="2021-10-29T11:29:48.952" v="324" actId="1076"/>
          <ac:picMkLst>
            <pc:docMk/>
            <pc:sldMk cId="522155065" sldId="317"/>
            <ac:picMk id="4" creationId="{459811F6-C149-4870-B3E9-948C6C1D7F05}"/>
          </ac:picMkLst>
        </pc:picChg>
        <pc:picChg chg="mod">
          <ac:chgData name="Keiko Kojima" userId="6899f029-7342-413a-b38b-6a9d55270ecb" providerId="ADAL" clId="{CFA3E695-68D4-4A37-8A14-CC99DE100E9D}" dt="2021-10-29T11:29:57.969" v="325" actId="1076"/>
          <ac:picMkLst>
            <pc:docMk/>
            <pc:sldMk cId="522155065" sldId="317"/>
            <ac:picMk id="7" creationId="{CA57DA75-D828-41EA-9D66-809AF7A3C05A}"/>
          </ac:picMkLst>
        </pc:picChg>
      </pc:sldChg>
      <pc:sldChg chg="addSp delSp modSp mod">
        <pc:chgData name="Keiko Kojima" userId="6899f029-7342-413a-b38b-6a9d55270ecb" providerId="ADAL" clId="{CFA3E695-68D4-4A37-8A14-CC99DE100E9D}" dt="2021-10-29T11:37:53.160" v="366" actId="1076"/>
        <pc:sldMkLst>
          <pc:docMk/>
          <pc:sldMk cId="2902760983" sldId="400"/>
        </pc:sldMkLst>
        <pc:spChg chg="mod">
          <ac:chgData name="Keiko Kojima" userId="6899f029-7342-413a-b38b-6a9d55270ecb" providerId="ADAL" clId="{CFA3E695-68D4-4A37-8A14-CC99DE100E9D}" dt="2021-10-29T11:20:11.505" v="97" actId="1038"/>
          <ac:spMkLst>
            <pc:docMk/>
            <pc:sldMk cId="2902760983" sldId="400"/>
            <ac:spMk id="9" creationId="{7B40DD4D-7A80-4D90-960F-B6031E243624}"/>
          </ac:spMkLst>
        </pc:spChg>
        <pc:picChg chg="del">
          <ac:chgData name="Keiko Kojima" userId="6899f029-7342-413a-b38b-6a9d55270ecb" providerId="ADAL" clId="{CFA3E695-68D4-4A37-8A14-CC99DE100E9D}" dt="2021-10-29T11:37:48.484" v="364" actId="478"/>
          <ac:picMkLst>
            <pc:docMk/>
            <pc:sldMk cId="2902760983" sldId="400"/>
            <ac:picMk id="3" creationId="{8523E808-E3C5-4D3B-BCDE-90487D50E174}"/>
          </ac:picMkLst>
        </pc:picChg>
        <pc:picChg chg="add del mod">
          <ac:chgData name="Keiko Kojima" userId="6899f029-7342-413a-b38b-6a9d55270ecb" providerId="ADAL" clId="{CFA3E695-68D4-4A37-8A14-CC99DE100E9D}" dt="2021-10-29T11:37:40.972" v="360" actId="478"/>
          <ac:picMkLst>
            <pc:docMk/>
            <pc:sldMk cId="2902760983" sldId="400"/>
            <ac:picMk id="4" creationId="{D2CACFBD-C384-47C7-A838-EC2273415E7F}"/>
          </ac:picMkLst>
        </pc:picChg>
        <pc:picChg chg="add mod">
          <ac:chgData name="Keiko Kojima" userId="6899f029-7342-413a-b38b-6a9d55270ecb" providerId="ADAL" clId="{CFA3E695-68D4-4A37-8A14-CC99DE100E9D}" dt="2021-10-29T11:37:53.160" v="366" actId="1076"/>
          <ac:picMkLst>
            <pc:docMk/>
            <pc:sldMk cId="2902760983" sldId="400"/>
            <ac:picMk id="11" creationId="{65B41249-118E-474F-80BB-2832356FD7A4}"/>
          </ac:picMkLst>
        </pc:picChg>
      </pc:sldChg>
      <pc:sldChg chg="modSp mod">
        <pc:chgData name="Keiko Kojima" userId="6899f029-7342-413a-b38b-6a9d55270ecb" providerId="ADAL" clId="{CFA3E695-68D4-4A37-8A14-CC99DE100E9D}" dt="2021-10-29T11:26:45.439" v="277" actId="1582"/>
        <pc:sldMkLst>
          <pc:docMk/>
          <pc:sldMk cId="1126472429" sldId="407"/>
        </pc:sldMkLst>
        <pc:spChg chg="mod">
          <ac:chgData name="Keiko Kojima" userId="6899f029-7342-413a-b38b-6a9d55270ecb" providerId="ADAL" clId="{CFA3E695-68D4-4A37-8A14-CC99DE100E9D}" dt="2021-10-29T11:18:50.588" v="66" actId="1038"/>
          <ac:spMkLst>
            <pc:docMk/>
            <pc:sldMk cId="1126472429" sldId="407"/>
            <ac:spMk id="11" creationId="{3CF33CFB-3218-4BFE-A151-6B692D3C934E}"/>
          </ac:spMkLst>
        </pc:spChg>
        <pc:picChg chg="mod">
          <ac:chgData name="Keiko Kojima" userId="6899f029-7342-413a-b38b-6a9d55270ecb" providerId="ADAL" clId="{CFA3E695-68D4-4A37-8A14-CC99DE100E9D}" dt="2021-10-29T11:26:45.439" v="277" actId="1582"/>
          <ac:picMkLst>
            <pc:docMk/>
            <pc:sldMk cId="1126472429" sldId="407"/>
            <ac:picMk id="6" creationId="{E32FBC5E-4DD0-4BFE-A6C8-72BDD7BB47B7}"/>
          </ac:picMkLst>
        </pc:picChg>
      </pc:sldChg>
      <pc:sldChg chg="modSp mod">
        <pc:chgData name="Keiko Kojima" userId="6899f029-7342-413a-b38b-6a9d55270ecb" providerId="ADAL" clId="{CFA3E695-68D4-4A37-8A14-CC99DE100E9D}" dt="2021-10-29T11:21:26.528" v="128" actId="1038"/>
        <pc:sldMkLst>
          <pc:docMk/>
          <pc:sldMk cId="2494193274" sldId="427"/>
        </pc:sldMkLst>
        <pc:spChg chg="mod">
          <ac:chgData name="Keiko Kojima" userId="6899f029-7342-413a-b38b-6a9d55270ecb" providerId="ADAL" clId="{CFA3E695-68D4-4A37-8A14-CC99DE100E9D}" dt="2021-10-29T11:21:26.528" v="128" actId="1038"/>
          <ac:spMkLst>
            <pc:docMk/>
            <pc:sldMk cId="2494193274" sldId="427"/>
            <ac:spMk id="6" creationId="{71F716AC-70C9-46BF-A0C5-B23ED12A1D29}"/>
          </ac:spMkLst>
        </pc:spChg>
      </pc:sldChg>
      <pc:sldChg chg="addSp delSp modSp mod">
        <pc:chgData name="Keiko Kojima" userId="6899f029-7342-413a-b38b-6a9d55270ecb" providerId="ADAL" clId="{CFA3E695-68D4-4A37-8A14-CC99DE100E9D}" dt="2021-10-29T11:46:50.739" v="470" actId="1076"/>
        <pc:sldMkLst>
          <pc:docMk/>
          <pc:sldMk cId="422103719" sldId="432"/>
        </pc:sldMkLst>
        <pc:spChg chg="mod">
          <ac:chgData name="Keiko Kojima" userId="6899f029-7342-413a-b38b-6a9d55270ecb" providerId="ADAL" clId="{CFA3E695-68D4-4A37-8A14-CC99DE100E9D}" dt="2021-10-29T11:21:59.517" v="142" actId="1038"/>
          <ac:spMkLst>
            <pc:docMk/>
            <pc:sldMk cId="422103719" sldId="432"/>
            <ac:spMk id="25" creationId="{BD9EB9E3-44EC-4394-A2CA-3779933BBF04}"/>
          </ac:spMkLst>
        </pc:spChg>
        <pc:picChg chg="del">
          <ac:chgData name="Keiko Kojima" userId="6899f029-7342-413a-b38b-6a9d55270ecb" providerId="ADAL" clId="{CFA3E695-68D4-4A37-8A14-CC99DE100E9D}" dt="2021-10-29T11:46:39.173" v="466" actId="478"/>
          <ac:picMkLst>
            <pc:docMk/>
            <pc:sldMk cId="422103719" sldId="432"/>
            <ac:picMk id="4" creationId="{51CEA911-CB78-4F19-8563-3F3327D7746C}"/>
          </ac:picMkLst>
        </pc:picChg>
        <pc:picChg chg="add mod">
          <ac:chgData name="Keiko Kojima" userId="6899f029-7342-413a-b38b-6a9d55270ecb" providerId="ADAL" clId="{CFA3E695-68D4-4A37-8A14-CC99DE100E9D}" dt="2021-10-29T11:46:50.739" v="470" actId="1076"/>
          <ac:picMkLst>
            <pc:docMk/>
            <pc:sldMk cId="422103719" sldId="432"/>
            <ac:picMk id="5" creationId="{0B1EBE50-4D7C-4326-86E9-CA82F6B4C211}"/>
          </ac:picMkLst>
        </pc:picChg>
      </pc:sldChg>
      <pc:sldChg chg="modSp mod">
        <pc:chgData name="Keiko Kojima" userId="6899f029-7342-413a-b38b-6a9d55270ecb" providerId="ADAL" clId="{CFA3E695-68D4-4A37-8A14-CC99DE100E9D}" dt="2021-10-29T11:22:06.679" v="148" actId="1038"/>
        <pc:sldMkLst>
          <pc:docMk/>
          <pc:sldMk cId="1999127016" sldId="437"/>
        </pc:sldMkLst>
        <pc:spChg chg="mod">
          <ac:chgData name="Keiko Kojima" userId="6899f029-7342-413a-b38b-6a9d55270ecb" providerId="ADAL" clId="{CFA3E695-68D4-4A37-8A14-CC99DE100E9D}" dt="2021-10-29T11:22:06.679" v="148" actId="1038"/>
          <ac:spMkLst>
            <pc:docMk/>
            <pc:sldMk cId="1999127016" sldId="437"/>
            <ac:spMk id="10" creationId="{3A9CCDC6-C4A0-4067-B2DF-B3B862601287}"/>
          </ac:spMkLst>
        </pc:spChg>
      </pc:sldChg>
      <pc:sldChg chg="modSp mod">
        <pc:chgData name="Keiko Kojima" userId="6899f029-7342-413a-b38b-6a9d55270ecb" providerId="ADAL" clId="{CFA3E695-68D4-4A37-8A14-CC99DE100E9D}" dt="2021-10-29T11:22:44.815" v="164" actId="14100"/>
        <pc:sldMkLst>
          <pc:docMk/>
          <pc:sldMk cId="777214009" sldId="440"/>
        </pc:sldMkLst>
        <pc:spChg chg="mod">
          <ac:chgData name="Keiko Kojima" userId="6899f029-7342-413a-b38b-6a9d55270ecb" providerId="ADAL" clId="{CFA3E695-68D4-4A37-8A14-CC99DE100E9D}" dt="2021-10-29T11:22:24.837" v="160" actId="1038"/>
          <ac:spMkLst>
            <pc:docMk/>
            <pc:sldMk cId="777214009" sldId="440"/>
            <ac:spMk id="4" creationId="{2AAD4730-527D-458A-B263-9C45265942CF}"/>
          </ac:spMkLst>
        </pc:spChg>
        <pc:picChg chg="mod modCrop">
          <ac:chgData name="Keiko Kojima" userId="6899f029-7342-413a-b38b-6a9d55270ecb" providerId="ADAL" clId="{CFA3E695-68D4-4A37-8A14-CC99DE100E9D}" dt="2021-10-29T11:22:44.815" v="164" actId="14100"/>
          <ac:picMkLst>
            <pc:docMk/>
            <pc:sldMk cId="777214009" sldId="440"/>
            <ac:picMk id="3" creationId="{EB8E2798-8ECB-49B4-A6FF-45407BB12FEF}"/>
          </ac:picMkLst>
        </pc:picChg>
      </pc:sldChg>
      <pc:sldChg chg="addSp delSp modSp mod">
        <pc:chgData name="Keiko Kojima" userId="6899f029-7342-413a-b38b-6a9d55270ecb" providerId="ADAL" clId="{CFA3E695-68D4-4A37-8A14-CC99DE100E9D}" dt="2021-10-29T11:49:32.579" v="503" actId="1076"/>
        <pc:sldMkLst>
          <pc:docMk/>
          <pc:sldMk cId="2409961276" sldId="441"/>
        </pc:sldMkLst>
        <pc:spChg chg="mod">
          <ac:chgData name="Keiko Kojima" userId="6899f029-7342-413a-b38b-6a9d55270ecb" providerId="ADAL" clId="{CFA3E695-68D4-4A37-8A14-CC99DE100E9D}" dt="2021-10-29T11:22:50.029" v="167" actId="1038"/>
          <ac:spMkLst>
            <pc:docMk/>
            <pc:sldMk cId="2409961276" sldId="441"/>
            <ac:spMk id="8" creationId="{23B6AA7A-25F9-4D62-81D3-7AF6AEB5A04D}"/>
          </ac:spMkLst>
        </pc:spChg>
        <pc:picChg chg="mod">
          <ac:chgData name="Keiko Kojima" userId="6899f029-7342-413a-b38b-6a9d55270ecb" providerId="ADAL" clId="{CFA3E695-68D4-4A37-8A14-CC99DE100E9D}" dt="2021-10-29T11:49:32.579" v="503" actId="1076"/>
          <ac:picMkLst>
            <pc:docMk/>
            <pc:sldMk cId="2409961276" sldId="441"/>
            <ac:picMk id="2" creationId="{064C18E7-7295-4391-AE57-0127242CD38C}"/>
          </ac:picMkLst>
        </pc:picChg>
        <pc:picChg chg="add mod ord">
          <ac:chgData name="Keiko Kojima" userId="6899f029-7342-413a-b38b-6a9d55270ecb" providerId="ADAL" clId="{CFA3E695-68D4-4A37-8A14-CC99DE100E9D}" dt="2021-10-29T11:49:23.353" v="500" actId="14100"/>
          <ac:picMkLst>
            <pc:docMk/>
            <pc:sldMk cId="2409961276" sldId="441"/>
            <ac:picMk id="6" creationId="{AFDA903F-DD33-49B5-9922-3F171EA194B2}"/>
          </ac:picMkLst>
        </pc:picChg>
        <pc:picChg chg="del">
          <ac:chgData name="Keiko Kojima" userId="6899f029-7342-413a-b38b-6a9d55270ecb" providerId="ADAL" clId="{CFA3E695-68D4-4A37-8A14-CC99DE100E9D}" dt="2021-10-29T11:49:07.572" v="494" actId="478"/>
          <ac:picMkLst>
            <pc:docMk/>
            <pc:sldMk cId="2409961276" sldId="441"/>
            <ac:picMk id="10" creationId="{3CE3499D-9C30-4DC6-8B32-9D116108ED32}"/>
          </ac:picMkLst>
        </pc:picChg>
      </pc:sldChg>
      <pc:sldChg chg="modSp mod">
        <pc:chgData name="Keiko Kojima" userId="6899f029-7342-413a-b38b-6a9d55270ecb" providerId="ADAL" clId="{CFA3E695-68D4-4A37-8A14-CC99DE100E9D}" dt="2021-10-29T11:18:23.307" v="46" actId="14100"/>
        <pc:sldMkLst>
          <pc:docMk/>
          <pc:sldMk cId="2624974571" sldId="462"/>
        </pc:sldMkLst>
        <pc:spChg chg="mod">
          <ac:chgData name="Keiko Kojima" userId="6899f029-7342-413a-b38b-6a9d55270ecb" providerId="ADAL" clId="{CFA3E695-68D4-4A37-8A14-CC99DE100E9D}" dt="2021-10-29T11:17:51.898" v="40" actId="1038"/>
          <ac:spMkLst>
            <pc:docMk/>
            <pc:sldMk cId="2624974571" sldId="462"/>
            <ac:spMk id="4" creationId="{56A20B7B-9157-45CB-A865-4AB144301DC3}"/>
          </ac:spMkLst>
        </pc:spChg>
        <pc:picChg chg="mod modCrop">
          <ac:chgData name="Keiko Kojima" userId="6899f029-7342-413a-b38b-6a9d55270ecb" providerId="ADAL" clId="{CFA3E695-68D4-4A37-8A14-CC99DE100E9D}" dt="2021-10-29T11:18:23.307" v="46" actId="14100"/>
          <ac:picMkLst>
            <pc:docMk/>
            <pc:sldMk cId="2624974571" sldId="462"/>
            <ac:picMk id="10" creationId="{739960AF-B289-4970-B99D-ACB552655372}"/>
          </ac:picMkLst>
        </pc:picChg>
      </pc:sldChg>
      <pc:sldChg chg="modSp mod modNotesTx">
        <pc:chgData name="Keiko Kojima" userId="6899f029-7342-413a-b38b-6a9d55270ecb" providerId="ADAL" clId="{CFA3E695-68D4-4A37-8A14-CC99DE100E9D}" dt="2021-10-29T12:02:28.609" v="611"/>
        <pc:sldMkLst>
          <pc:docMk/>
          <pc:sldMk cId="1758971564" sldId="489"/>
        </pc:sldMkLst>
        <pc:spChg chg="mod">
          <ac:chgData name="Keiko Kojima" userId="6899f029-7342-413a-b38b-6a9d55270ecb" providerId="ADAL" clId="{CFA3E695-68D4-4A37-8A14-CC99DE100E9D}" dt="2021-10-29T11:22:20.128" v="157" actId="1038"/>
          <ac:spMkLst>
            <pc:docMk/>
            <pc:sldMk cId="1758971564" sldId="489"/>
            <ac:spMk id="6" creationId="{FAB95495-5D88-486D-9C74-7E414E239CDE}"/>
          </ac:spMkLst>
        </pc:spChg>
      </pc:sldChg>
      <pc:sldChg chg="delSp modSp mod">
        <pc:chgData name="Keiko Kojima" userId="6899f029-7342-413a-b38b-6a9d55270ecb" providerId="ADAL" clId="{CFA3E695-68D4-4A37-8A14-CC99DE100E9D}" dt="2021-10-29T11:55:43.503" v="584" actId="14100"/>
        <pc:sldMkLst>
          <pc:docMk/>
          <pc:sldMk cId="1910550099" sldId="492"/>
        </pc:sldMkLst>
        <pc:spChg chg="del mod">
          <ac:chgData name="Keiko Kojima" userId="6899f029-7342-413a-b38b-6a9d55270ecb" providerId="ADAL" clId="{CFA3E695-68D4-4A37-8A14-CC99DE100E9D}" dt="2021-10-29T11:25:06.654" v="247" actId="478"/>
          <ac:spMkLst>
            <pc:docMk/>
            <pc:sldMk cId="1910550099" sldId="492"/>
            <ac:spMk id="7" creationId="{CC58BC76-5B5E-4710-AF5C-2311E3B51E0A}"/>
          </ac:spMkLst>
        </pc:spChg>
        <pc:spChg chg="mod">
          <ac:chgData name="Keiko Kojima" userId="6899f029-7342-413a-b38b-6a9d55270ecb" providerId="ADAL" clId="{CFA3E695-68D4-4A37-8A14-CC99DE100E9D}" dt="2021-10-29T11:25:16.845" v="249" actId="1076"/>
          <ac:spMkLst>
            <pc:docMk/>
            <pc:sldMk cId="1910550099" sldId="492"/>
            <ac:spMk id="8" creationId="{68BBAA83-1324-4052-9897-4EB7ADFCBCB0}"/>
          </ac:spMkLst>
        </pc:spChg>
        <pc:picChg chg="mod modCrop">
          <ac:chgData name="Keiko Kojima" userId="6899f029-7342-413a-b38b-6a9d55270ecb" providerId="ADAL" clId="{CFA3E695-68D4-4A37-8A14-CC99DE100E9D}" dt="2021-10-29T11:55:43.503" v="584" actId="14100"/>
          <ac:picMkLst>
            <pc:docMk/>
            <pc:sldMk cId="1910550099" sldId="492"/>
            <ac:picMk id="4" creationId="{16D55A98-3385-49DB-AF13-4C272520FCDC}"/>
          </ac:picMkLst>
        </pc:picChg>
      </pc:sldChg>
      <pc:sldChg chg="addSp delSp modSp mod">
        <pc:chgData name="Keiko Kojima" userId="6899f029-7342-413a-b38b-6a9d55270ecb" providerId="ADAL" clId="{CFA3E695-68D4-4A37-8A14-CC99DE100E9D}" dt="2021-10-29T12:00:27.021" v="600" actId="1076"/>
        <pc:sldMkLst>
          <pc:docMk/>
          <pc:sldMk cId="1328957654" sldId="494"/>
        </pc:sldMkLst>
        <pc:spChg chg="mod">
          <ac:chgData name="Keiko Kojima" userId="6899f029-7342-413a-b38b-6a9d55270ecb" providerId="ADAL" clId="{CFA3E695-68D4-4A37-8A14-CC99DE100E9D}" dt="2021-10-29T11:25:43.211" v="264" actId="1038"/>
          <ac:spMkLst>
            <pc:docMk/>
            <pc:sldMk cId="1328957654" sldId="494"/>
            <ac:spMk id="7" creationId="{D2AA73FF-5FD0-4E1C-8948-D8A6BD9395F1}"/>
          </ac:spMkLst>
        </pc:spChg>
        <pc:picChg chg="add mod">
          <ac:chgData name="Keiko Kojima" userId="6899f029-7342-413a-b38b-6a9d55270ecb" providerId="ADAL" clId="{CFA3E695-68D4-4A37-8A14-CC99DE100E9D}" dt="2021-10-29T12:00:27.021" v="600" actId="1076"/>
          <ac:picMkLst>
            <pc:docMk/>
            <pc:sldMk cId="1328957654" sldId="494"/>
            <ac:picMk id="3" creationId="{ED4EDAB9-39CC-4CF3-A89B-BFBA267A930F}"/>
          </ac:picMkLst>
        </pc:picChg>
        <pc:picChg chg="del mod">
          <ac:chgData name="Keiko Kojima" userId="6899f029-7342-413a-b38b-6a9d55270ecb" providerId="ADAL" clId="{CFA3E695-68D4-4A37-8A14-CC99DE100E9D}" dt="2021-10-29T12:00:24.323" v="599" actId="478"/>
          <ac:picMkLst>
            <pc:docMk/>
            <pc:sldMk cId="1328957654" sldId="494"/>
            <ac:picMk id="4" creationId="{C2D34C49-745E-45D3-A23F-AD7953EA1FD2}"/>
          </ac:picMkLst>
        </pc:picChg>
      </pc:sldChg>
      <pc:sldChg chg="modSp mod">
        <pc:chgData name="Keiko Kojima" userId="6899f029-7342-413a-b38b-6a9d55270ecb" providerId="ADAL" clId="{CFA3E695-68D4-4A37-8A14-CC99DE100E9D}" dt="2021-10-29T11:25:27.963" v="252" actId="1038"/>
        <pc:sldMkLst>
          <pc:docMk/>
          <pc:sldMk cId="1082850396" sldId="497"/>
        </pc:sldMkLst>
        <pc:spChg chg="mod">
          <ac:chgData name="Keiko Kojima" userId="6899f029-7342-413a-b38b-6a9d55270ecb" providerId="ADAL" clId="{CFA3E695-68D4-4A37-8A14-CC99DE100E9D}" dt="2021-10-29T11:25:27.963" v="252" actId="1038"/>
          <ac:spMkLst>
            <pc:docMk/>
            <pc:sldMk cId="1082850396" sldId="497"/>
            <ac:spMk id="9" creationId="{F718338C-918E-4681-81D1-46BDAA77928F}"/>
          </ac:spMkLst>
        </pc:spChg>
      </pc:sldChg>
      <pc:sldChg chg="modSp mod">
        <pc:chgData name="Keiko Kojima" userId="6899f029-7342-413a-b38b-6a9d55270ecb" providerId="ADAL" clId="{CFA3E695-68D4-4A37-8A14-CC99DE100E9D}" dt="2021-10-29T11:17:40.773" v="31" actId="1038"/>
        <pc:sldMkLst>
          <pc:docMk/>
          <pc:sldMk cId="2442383109" sldId="499"/>
        </pc:sldMkLst>
        <pc:spChg chg="mod">
          <ac:chgData name="Keiko Kojima" userId="6899f029-7342-413a-b38b-6a9d55270ecb" providerId="ADAL" clId="{CFA3E695-68D4-4A37-8A14-CC99DE100E9D}" dt="2021-10-29T11:17:40.773" v="31" actId="1038"/>
          <ac:spMkLst>
            <pc:docMk/>
            <pc:sldMk cId="2442383109" sldId="499"/>
            <ac:spMk id="11" creationId="{3C27CB1D-4869-4DF2-8D27-D144F2DB38A0}"/>
          </ac:spMkLst>
        </pc:spChg>
      </pc:sldChg>
      <pc:sldChg chg="modSp mod">
        <pc:chgData name="Keiko Kojima" userId="6899f029-7342-413a-b38b-6a9d55270ecb" providerId="ADAL" clId="{CFA3E695-68D4-4A37-8A14-CC99DE100E9D}" dt="2021-10-29T11:17:20.670" v="19" actId="1038"/>
        <pc:sldMkLst>
          <pc:docMk/>
          <pc:sldMk cId="2153711698" sldId="500"/>
        </pc:sldMkLst>
        <pc:spChg chg="mod">
          <ac:chgData name="Keiko Kojima" userId="6899f029-7342-413a-b38b-6a9d55270ecb" providerId="ADAL" clId="{CFA3E695-68D4-4A37-8A14-CC99DE100E9D}" dt="2021-10-29T11:17:20.670" v="19" actId="1038"/>
          <ac:spMkLst>
            <pc:docMk/>
            <pc:sldMk cId="2153711698" sldId="500"/>
            <ac:spMk id="9" creationId="{839C0B17-AD68-4783-AC5A-07E68D8965C9}"/>
          </ac:spMkLst>
        </pc:spChg>
      </pc:sldChg>
      <pc:sldChg chg="modSp mod">
        <pc:chgData name="Keiko Kojima" userId="6899f029-7342-413a-b38b-6a9d55270ecb" providerId="ADAL" clId="{CFA3E695-68D4-4A37-8A14-CC99DE100E9D}" dt="2021-10-29T11:17:47.924" v="37" actId="1038"/>
        <pc:sldMkLst>
          <pc:docMk/>
          <pc:sldMk cId="191029955" sldId="501"/>
        </pc:sldMkLst>
        <pc:spChg chg="mod">
          <ac:chgData name="Keiko Kojima" userId="6899f029-7342-413a-b38b-6a9d55270ecb" providerId="ADAL" clId="{CFA3E695-68D4-4A37-8A14-CC99DE100E9D}" dt="2021-10-29T11:17:47.924" v="37" actId="1038"/>
          <ac:spMkLst>
            <pc:docMk/>
            <pc:sldMk cId="191029955" sldId="501"/>
            <ac:spMk id="12" creationId="{4CD9B228-F9F8-4EB7-9A1C-ED1E03186CED}"/>
          </ac:spMkLst>
        </pc:spChg>
      </pc:sldChg>
      <pc:sldChg chg="modSp mod">
        <pc:chgData name="Keiko Kojima" userId="6899f029-7342-413a-b38b-6a9d55270ecb" providerId="ADAL" clId="{CFA3E695-68D4-4A37-8A14-CC99DE100E9D}" dt="2021-10-29T11:18:28.532" v="49" actId="1038"/>
        <pc:sldMkLst>
          <pc:docMk/>
          <pc:sldMk cId="3071181228" sldId="502"/>
        </pc:sldMkLst>
        <pc:spChg chg="mod">
          <ac:chgData name="Keiko Kojima" userId="6899f029-7342-413a-b38b-6a9d55270ecb" providerId="ADAL" clId="{CFA3E695-68D4-4A37-8A14-CC99DE100E9D}" dt="2021-10-29T11:18:28.532" v="49" actId="1038"/>
          <ac:spMkLst>
            <pc:docMk/>
            <pc:sldMk cId="3071181228" sldId="502"/>
            <ac:spMk id="5" creationId="{7D637B45-6416-4607-968D-E4A7CB276219}"/>
          </ac:spMkLst>
        </pc:spChg>
      </pc:sldChg>
      <pc:sldChg chg="modSp mod">
        <pc:chgData name="Keiko Kojima" userId="6899f029-7342-413a-b38b-6a9d55270ecb" providerId="ADAL" clId="{CFA3E695-68D4-4A37-8A14-CC99DE100E9D}" dt="2021-10-29T11:36:02.425" v="348" actId="14100"/>
        <pc:sldMkLst>
          <pc:docMk/>
          <pc:sldMk cId="3444436852" sldId="504"/>
        </pc:sldMkLst>
        <pc:spChg chg="mod">
          <ac:chgData name="Keiko Kojima" userId="6899f029-7342-413a-b38b-6a9d55270ecb" providerId="ADAL" clId="{CFA3E695-68D4-4A37-8A14-CC99DE100E9D}" dt="2021-10-29T11:19:13.385" v="79" actId="1038"/>
          <ac:spMkLst>
            <pc:docMk/>
            <pc:sldMk cId="3444436852" sldId="504"/>
            <ac:spMk id="6" creationId="{1742F4D4-5E4C-431F-8BB6-E5C6FE32236C}"/>
          </ac:spMkLst>
        </pc:spChg>
        <pc:picChg chg="mod">
          <ac:chgData name="Keiko Kojima" userId="6899f029-7342-413a-b38b-6a9d55270ecb" providerId="ADAL" clId="{CFA3E695-68D4-4A37-8A14-CC99DE100E9D}" dt="2021-10-29T11:36:02.425" v="348" actId="14100"/>
          <ac:picMkLst>
            <pc:docMk/>
            <pc:sldMk cId="3444436852" sldId="504"/>
            <ac:picMk id="8" creationId="{00000000-0000-0000-0000-000000000000}"/>
          </ac:picMkLst>
        </pc:picChg>
      </pc:sldChg>
      <pc:sldChg chg="modSp mod">
        <pc:chgData name="Keiko Kojima" userId="6899f029-7342-413a-b38b-6a9d55270ecb" providerId="ADAL" clId="{CFA3E695-68D4-4A37-8A14-CC99DE100E9D}" dt="2021-10-29T11:45:29.199" v="462" actId="14100"/>
        <pc:sldMkLst>
          <pc:docMk/>
          <pc:sldMk cId="1302568270" sldId="513"/>
        </pc:sldMkLst>
        <pc:spChg chg="mod">
          <ac:chgData name="Keiko Kojima" userId="6899f029-7342-413a-b38b-6a9d55270ecb" providerId="ADAL" clId="{CFA3E695-68D4-4A37-8A14-CC99DE100E9D}" dt="2021-10-29T11:21:48.297" v="138" actId="1038"/>
          <ac:spMkLst>
            <pc:docMk/>
            <pc:sldMk cId="1302568270" sldId="513"/>
            <ac:spMk id="10" creationId="{B3B7C60E-D345-4239-8759-4D4E33742769}"/>
          </ac:spMkLst>
        </pc:spChg>
        <pc:picChg chg="mod">
          <ac:chgData name="Keiko Kojima" userId="6899f029-7342-413a-b38b-6a9d55270ecb" providerId="ADAL" clId="{CFA3E695-68D4-4A37-8A14-CC99DE100E9D}" dt="2021-10-29T11:45:29.199" v="462" actId="14100"/>
          <ac:picMkLst>
            <pc:docMk/>
            <pc:sldMk cId="1302568270" sldId="513"/>
            <ac:picMk id="8" creationId="{00000000-0000-0000-0000-000000000000}"/>
          </ac:picMkLst>
        </pc:picChg>
      </pc:sldChg>
      <pc:sldChg chg="modSp mod modNotesTx">
        <pc:chgData name="Keiko Kojima" userId="6899f029-7342-413a-b38b-6a9d55270ecb" providerId="ADAL" clId="{CFA3E695-68D4-4A37-8A14-CC99DE100E9D}" dt="2021-10-29T11:44:52.005" v="461" actId="20577"/>
        <pc:sldMkLst>
          <pc:docMk/>
          <pc:sldMk cId="832914430" sldId="514"/>
        </pc:sldMkLst>
        <pc:spChg chg="mod">
          <ac:chgData name="Keiko Kojima" userId="6899f029-7342-413a-b38b-6a9d55270ecb" providerId="ADAL" clId="{CFA3E695-68D4-4A37-8A14-CC99DE100E9D}" dt="2021-10-29T11:21:36.526" v="134" actId="1038"/>
          <ac:spMkLst>
            <pc:docMk/>
            <pc:sldMk cId="832914430" sldId="514"/>
            <ac:spMk id="12" creationId="{77499633-DF93-43D8-B37E-CF841AC02D0B}"/>
          </ac:spMkLst>
        </pc:spChg>
        <pc:picChg chg="mod">
          <ac:chgData name="Keiko Kojima" userId="6899f029-7342-413a-b38b-6a9d55270ecb" providerId="ADAL" clId="{CFA3E695-68D4-4A37-8A14-CC99DE100E9D}" dt="2021-10-29T11:44:04.387" v="424" actId="14100"/>
          <ac:picMkLst>
            <pc:docMk/>
            <pc:sldMk cId="832914430" sldId="514"/>
            <ac:picMk id="8" creationId="{00000000-0000-0000-0000-000000000000}"/>
          </ac:picMkLst>
        </pc:picChg>
      </pc:sldChg>
      <pc:sldChg chg="modSp mod">
        <pc:chgData name="Keiko Kojima" userId="6899f029-7342-413a-b38b-6a9d55270ecb" providerId="ADAL" clId="{CFA3E695-68D4-4A37-8A14-CC99DE100E9D}" dt="2021-10-29T11:22:02.951" v="145" actId="1038"/>
        <pc:sldMkLst>
          <pc:docMk/>
          <pc:sldMk cId="3952402710" sldId="515"/>
        </pc:sldMkLst>
        <pc:spChg chg="mod">
          <ac:chgData name="Keiko Kojima" userId="6899f029-7342-413a-b38b-6a9d55270ecb" providerId="ADAL" clId="{CFA3E695-68D4-4A37-8A14-CC99DE100E9D}" dt="2021-10-29T11:22:02.951" v="145" actId="1038"/>
          <ac:spMkLst>
            <pc:docMk/>
            <pc:sldMk cId="3952402710" sldId="515"/>
            <ac:spMk id="6" creationId="{DE0CF43D-BDC6-478C-9E1A-7032FD415102}"/>
          </ac:spMkLst>
        </pc:spChg>
      </pc:sldChg>
      <pc:sldChg chg="modSp mod">
        <pc:chgData name="Keiko Kojima" userId="6899f029-7342-413a-b38b-6a9d55270ecb" providerId="ADAL" clId="{CFA3E695-68D4-4A37-8A14-CC99DE100E9D}" dt="2021-10-29T11:23:18.187" v="189" actId="1038"/>
        <pc:sldMkLst>
          <pc:docMk/>
          <pc:sldMk cId="205147013" sldId="523"/>
        </pc:sldMkLst>
        <pc:spChg chg="mod">
          <ac:chgData name="Keiko Kojima" userId="6899f029-7342-413a-b38b-6a9d55270ecb" providerId="ADAL" clId="{CFA3E695-68D4-4A37-8A14-CC99DE100E9D}" dt="2021-10-29T11:23:18.187" v="189" actId="1038"/>
          <ac:spMkLst>
            <pc:docMk/>
            <pc:sldMk cId="205147013" sldId="523"/>
            <ac:spMk id="5" creationId="{5B8785DF-EDAE-4BC3-ABEC-0458A9DE3CE5}"/>
          </ac:spMkLst>
        </pc:spChg>
      </pc:sldChg>
      <pc:sldChg chg="modSp mod">
        <pc:chgData name="Keiko Kojima" userId="6899f029-7342-413a-b38b-6a9d55270ecb" providerId="ADAL" clId="{CFA3E695-68D4-4A37-8A14-CC99DE100E9D}" dt="2021-10-29T11:30:06.861" v="328" actId="1076"/>
        <pc:sldMkLst>
          <pc:docMk/>
          <pc:sldMk cId="1665289360" sldId="542"/>
        </pc:sldMkLst>
        <pc:spChg chg="mod">
          <ac:chgData name="Keiko Kojima" userId="6899f029-7342-413a-b38b-6a9d55270ecb" providerId="ADAL" clId="{CFA3E695-68D4-4A37-8A14-CC99DE100E9D}" dt="2021-10-29T11:17:17.133" v="16" actId="1038"/>
          <ac:spMkLst>
            <pc:docMk/>
            <pc:sldMk cId="1665289360" sldId="542"/>
            <ac:spMk id="7" creationId="{B610D154-F207-4ADD-B5F3-FE7EF09E0455}"/>
          </ac:spMkLst>
        </pc:spChg>
        <pc:picChg chg="mod">
          <ac:chgData name="Keiko Kojima" userId="6899f029-7342-413a-b38b-6a9d55270ecb" providerId="ADAL" clId="{CFA3E695-68D4-4A37-8A14-CC99DE100E9D}" dt="2021-10-29T11:30:04.485" v="327" actId="1076"/>
          <ac:picMkLst>
            <pc:docMk/>
            <pc:sldMk cId="1665289360" sldId="542"/>
            <ac:picMk id="3" creationId="{8B0B2B21-99EC-46FB-A8C6-1AE896C1699B}"/>
          </ac:picMkLst>
        </pc:picChg>
        <pc:picChg chg="mod">
          <ac:chgData name="Keiko Kojima" userId="6899f029-7342-413a-b38b-6a9d55270ecb" providerId="ADAL" clId="{CFA3E695-68D4-4A37-8A14-CC99DE100E9D}" dt="2021-10-29T11:30:06.861" v="328" actId="1076"/>
          <ac:picMkLst>
            <pc:docMk/>
            <pc:sldMk cId="1665289360" sldId="542"/>
            <ac:picMk id="5" creationId="{E9E64CB9-AB7A-4340-80B0-3DE781ED0108}"/>
          </ac:picMkLst>
        </pc:picChg>
      </pc:sldChg>
      <pc:sldChg chg="modSp mod">
        <pc:chgData name="Keiko Kojima" userId="6899f029-7342-413a-b38b-6a9d55270ecb" providerId="ADAL" clId="{CFA3E695-68D4-4A37-8A14-CC99DE100E9D}" dt="2021-10-29T11:31:37.480" v="334" actId="732"/>
        <pc:sldMkLst>
          <pc:docMk/>
          <pc:sldMk cId="2627243180" sldId="543"/>
        </pc:sldMkLst>
        <pc:spChg chg="mod">
          <ac:chgData name="Keiko Kojima" userId="6899f029-7342-413a-b38b-6a9d55270ecb" providerId="ADAL" clId="{CFA3E695-68D4-4A37-8A14-CC99DE100E9D}" dt="2021-10-29T11:17:27.283" v="22" actId="1076"/>
          <ac:spMkLst>
            <pc:docMk/>
            <pc:sldMk cId="2627243180" sldId="543"/>
            <ac:spMk id="11" creationId="{F6F525D0-EA70-4166-831E-0155A099855B}"/>
          </ac:spMkLst>
        </pc:spChg>
        <pc:picChg chg="mod ord modCrop">
          <ac:chgData name="Keiko Kojima" userId="6899f029-7342-413a-b38b-6a9d55270ecb" providerId="ADAL" clId="{CFA3E695-68D4-4A37-8A14-CC99DE100E9D}" dt="2021-10-29T11:31:37.480" v="334" actId="732"/>
          <ac:picMkLst>
            <pc:docMk/>
            <pc:sldMk cId="2627243180" sldId="543"/>
            <ac:picMk id="3" creationId="{B18B6A05-E2D6-45FA-B69A-E44895B04242}"/>
          </ac:picMkLst>
        </pc:picChg>
      </pc:sldChg>
      <pc:sldChg chg="modSp mod">
        <pc:chgData name="Keiko Kojima" userId="6899f029-7342-413a-b38b-6a9d55270ecb" providerId="ADAL" clId="{CFA3E695-68D4-4A37-8A14-CC99DE100E9D}" dt="2021-10-29T11:17:33.462" v="25" actId="1038"/>
        <pc:sldMkLst>
          <pc:docMk/>
          <pc:sldMk cId="2297248946" sldId="544"/>
        </pc:sldMkLst>
        <pc:spChg chg="mod">
          <ac:chgData name="Keiko Kojima" userId="6899f029-7342-413a-b38b-6a9d55270ecb" providerId="ADAL" clId="{CFA3E695-68D4-4A37-8A14-CC99DE100E9D}" dt="2021-10-29T11:17:33.462" v="25" actId="1038"/>
          <ac:spMkLst>
            <pc:docMk/>
            <pc:sldMk cId="2297248946" sldId="544"/>
            <ac:spMk id="5" creationId="{443A5C84-21FF-4457-8167-1492DCCE1021}"/>
          </ac:spMkLst>
        </pc:spChg>
      </pc:sldChg>
      <pc:sldChg chg="modSp mod">
        <pc:chgData name="Keiko Kojima" userId="6899f029-7342-413a-b38b-6a9d55270ecb" providerId="ADAL" clId="{CFA3E695-68D4-4A37-8A14-CC99DE100E9D}" dt="2021-10-29T11:17:37.608" v="28" actId="1038"/>
        <pc:sldMkLst>
          <pc:docMk/>
          <pc:sldMk cId="1177199557" sldId="545"/>
        </pc:sldMkLst>
        <pc:spChg chg="mod">
          <ac:chgData name="Keiko Kojima" userId="6899f029-7342-413a-b38b-6a9d55270ecb" providerId="ADAL" clId="{CFA3E695-68D4-4A37-8A14-CC99DE100E9D}" dt="2021-10-29T11:17:37.608" v="28" actId="1038"/>
          <ac:spMkLst>
            <pc:docMk/>
            <pc:sldMk cId="1177199557" sldId="545"/>
            <ac:spMk id="15" creationId="{DEB49F7F-2963-4490-B2FC-D71AB02C62A8}"/>
          </ac:spMkLst>
        </pc:spChg>
      </pc:sldChg>
      <pc:sldChg chg="modSp mod">
        <pc:chgData name="Keiko Kojima" userId="6899f029-7342-413a-b38b-6a9d55270ecb" providerId="ADAL" clId="{CFA3E695-68D4-4A37-8A14-CC99DE100E9D}" dt="2021-10-29T11:17:44.576" v="34" actId="1038"/>
        <pc:sldMkLst>
          <pc:docMk/>
          <pc:sldMk cId="3597656673" sldId="546"/>
        </pc:sldMkLst>
        <pc:spChg chg="mod">
          <ac:chgData name="Keiko Kojima" userId="6899f029-7342-413a-b38b-6a9d55270ecb" providerId="ADAL" clId="{CFA3E695-68D4-4A37-8A14-CC99DE100E9D}" dt="2021-10-29T11:17:44.576" v="34" actId="1038"/>
          <ac:spMkLst>
            <pc:docMk/>
            <pc:sldMk cId="3597656673" sldId="546"/>
            <ac:spMk id="17" creationId="{272651B0-9CF3-43CA-A936-369137C3D19A}"/>
          </ac:spMkLst>
        </pc:spChg>
      </pc:sldChg>
      <pc:sldChg chg="modSp mod">
        <pc:chgData name="Keiko Kojima" userId="6899f029-7342-413a-b38b-6a9d55270ecb" providerId="ADAL" clId="{CFA3E695-68D4-4A37-8A14-CC99DE100E9D}" dt="2021-10-29T11:18:33.415" v="52" actId="1038"/>
        <pc:sldMkLst>
          <pc:docMk/>
          <pc:sldMk cId="3311906269" sldId="547"/>
        </pc:sldMkLst>
        <pc:spChg chg="mod">
          <ac:chgData name="Keiko Kojima" userId="6899f029-7342-413a-b38b-6a9d55270ecb" providerId="ADAL" clId="{CFA3E695-68D4-4A37-8A14-CC99DE100E9D}" dt="2021-10-29T11:18:33.415" v="52" actId="1038"/>
          <ac:spMkLst>
            <pc:docMk/>
            <pc:sldMk cId="3311906269" sldId="547"/>
            <ac:spMk id="10" creationId="{F57787B2-559D-4CDE-A1BD-0E55139748B6}"/>
          </ac:spMkLst>
        </pc:spChg>
      </pc:sldChg>
      <pc:sldChg chg="modSp mod">
        <pc:chgData name="Keiko Kojima" userId="6899f029-7342-413a-b38b-6a9d55270ecb" providerId="ADAL" clId="{CFA3E695-68D4-4A37-8A14-CC99DE100E9D}" dt="2021-10-29T11:18:36.971" v="55" actId="1038"/>
        <pc:sldMkLst>
          <pc:docMk/>
          <pc:sldMk cId="2065781530" sldId="548"/>
        </pc:sldMkLst>
        <pc:spChg chg="mod">
          <ac:chgData name="Keiko Kojima" userId="6899f029-7342-413a-b38b-6a9d55270ecb" providerId="ADAL" clId="{CFA3E695-68D4-4A37-8A14-CC99DE100E9D}" dt="2021-10-29T11:18:36.971" v="55" actId="1038"/>
          <ac:spMkLst>
            <pc:docMk/>
            <pc:sldMk cId="2065781530" sldId="548"/>
            <ac:spMk id="16" creationId="{F68D4D4E-2398-4EC7-8C27-D142407401B4}"/>
          </ac:spMkLst>
        </pc:spChg>
      </pc:sldChg>
      <pc:sldChg chg="modSp mod">
        <pc:chgData name="Keiko Kojima" userId="6899f029-7342-413a-b38b-6a9d55270ecb" providerId="ADAL" clId="{CFA3E695-68D4-4A37-8A14-CC99DE100E9D}" dt="2021-10-29T11:18:40.745" v="58" actId="1038"/>
        <pc:sldMkLst>
          <pc:docMk/>
          <pc:sldMk cId="4155496284" sldId="549"/>
        </pc:sldMkLst>
        <pc:spChg chg="mod">
          <ac:chgData name="Keiko Kojima" userId="6899f029-7342-413a-b38b-6a9d55270ecb" providerId="ADAL" clId="{CFA3E695-68D4-4A37-8A14-CC99DE100E9D}" dt="2021-10-29T11:18:40.745" v="58" actId="1038"/>
          <ac:spMkLst>
            <pc:docMk/>
            <pc:sldMk cId="4155496284" sldId="549"/>
            <ac:spMk id="9" creationId="{4C55CAB8-243D-4602-82BA-625677FE1F6D}"/>
          </ac:spMkLst>
        </pc:spChg>
      </pc:sldChg>
      <pc:sldChg chg="modSp mod">
        <pc:chgData name="Keiko Kojima" userId="6899f029-7342-413a-b38b-6a9d55270ecb" providerId="ADAL" clId="{CFA3E695-68D4-4A37-8A14-CC99DE100E9D}" dt="2021-10-29T11:34:30.137" v="339" actId="1076"/>
        <pc:sldMkLst>
          <pc:docMk/>
          <pc:sldMk cId="437053579" sldId="550"/>
        </pc:sldMkLst>
        <pc:spChg chg="mod">
          <ac:chgData name="Keiko Kojima" userId="6899f029-7342-413a-b38b-6a9d55270ecb" providerId="ADAL" clId="{CFA3E695-68D4-4A37-8A14-CC99DE100E9D}" dt="2021-10-29T11:34:30.137" v="339" actId="1076"/>
          <ac:spMkLst>
            <pc:docMk/>
            <pc:sldMk cId="437053579" sldId="550"/>
            <ac:spMk id="8" creationId="{47490B0D-CF58-4BFF-8728-276BB48C571C}"/>
          </ac:spMkLst>
        </pc:spChg>
        <pc:spChg chg="mod">
          <ac:chgData name="Keiko Kojima" userId="6899f029-7342-413a-b38b-6a9d55270ecb" providerId="ADAL" clId="{CFA3E695-68D4-4A37-8A14-CC99DE100E9D}" dt="2021-10-29T11:18:46.736" v="63" actId="1038"/>
          <ac:spMkLst>
            <pc:docMk/>
            <pc:sldMk cId="437053579" sldId="550"/>
            <ac:spMk id="13" creationId="{16B51DB6-CF89-4FCE-A11E-F0ED761AB4ED}"/>
          </ac:spMkLst>
        </pc:spChg>
      </pc:sldChg>
      <pc:sldChg chg="modSp mod">
        <pc:chgData name="Keiko Kojima" userId="6899f029-7342-413a-b38b-6a9d55270ecb" providerId="ADAL" clId="{CFA3E695-68D4-4A37-8A14-CC99DE100E9D}" dt="2021-10-29T11:35:21.871" v="342" actId="1036"/>
        <pc:sldMkLst>
          <pc:docMk/>
          <pc:sldMk cId="2631889604" sldId="551"/>
        </pc:sldMkLst>
        <pc:spChg chg="mod">
          <ac:chgData name="Keiko Kojima" userId="6899f029-7342-413a-b38b-6a9d55270ecb" providerId="ADAL" clId="{CFA3E695-68D4-4A37-8A14-CC99DE100E9D}" dt="2021-10-29T11:18:58.306" v="72" actId="1038"/>
          <ac:spMkLst>
            <pc:docMk/>
            <pc:sldMk cId="2631889604" sldId="551"/>
            <ac:spMk id="22" creationId="{DF4B2E0A-C247-4A95-98DF-1D434CC9D70B}"/>
          </ac:spMkLst>
        </pc:spChg>
        <pc:picChg chg="mod">
          <ac:chgData name="Keiko Kojima" userId="6899f029-7342-413a-b38b-6a9d55270ecb" providerId="ADAL" clId="{CFA3E695-68D4-4A37-8A14-CC99DE100E9D}" dt="2021-10-29T11:35:21.871" v="342" actId="1036"/>
          <ac:picMkLst>
            <pc:docMk/>
            <pc:sldMk cId="2631889604" sldId="551"/>
            <ac:picMk id="3" creationId="{B8B70B6B-8188-405C-932F-3D54E456DBF9}"/>
          </ac:picMkLst>
        </pc:picChg>
      </pc:sldChg>
      <pc:sldChg chg="modSp mod">
        <pc:chgData name="Keiko Kojima" userId="6899f029-7342-413a-b38b-6a9d55270ecb" providerId="ADAL" clId="{CFA3E695-68D4-4A37-8A14-CC99DE100E9D}" dt="2021-10-29T11:36:25.035" v="352" actId="14100"/>
        <pc:sldMkLst>
          <pc:docMk/>
          <pc:sldMk cId="723651295" sldId="552"/>
        </pc:sldMkLst>
        <pc:spChg chg="mod">
          <ac:chgData name="Keiko Kojima" userId="6899f029-7342-413a-b38b-6a9d55270ecb" providerId="ADAL" clId="{CFA3E695-68D4-4A37-8A14-CC99DE100E9D}" dt="2021-10-29T11:19:30.896" v="85" actId="1038"/>
          <ac:spMkLst>
            <pc:docMk/>
            <pc:sldMk cId="723651295" sldId="552"/>
            <ac:spMk id="7" creationId="{128B944C-8B19-4170-8B87-5DECF9DB42E4}"/>
          </ac:spMkLst>
        </pc:spChg>
        <pc:picChg chg="mod">
          <ac:chgData name="Keiko Kojima" userId="6899f029-7342-413a-b38b-6a9d55270ecb" providerId="ADAL" clId="{CFA3E695-68D4-4A37-8A14-CC99DE100E9D}" dt="2021-10-29T11:36:25.035" v="352" actId="14100"/>
          <ac:picMkLst>
            <pc:docMk/>
            <pc:sldMk cId="723651295" sldId="552"/>
            <ac:picMk id="8" creationId="{00000000-0000-0000-0000-000000000000}"/>
          </ac:picMkLst>
        </pc:picChg>
      </pc:sldChg>
      <pc:sldChg chg="modSp mod">
        <pc:chgData name="Keiko Kojima" userId="6899f029-7342-413a-b38b-6a9d55270ecb" providerId="ADAL" clId="{CFA3E695-68D4-4A37-8A14-CC99DE100E9D}" dt="2021-10-29T11:19:57.011" v="94" actId="1076"/>
        <pc:sldMkLst>
          <pc:docMk/>
          <pc:sldMk cId="2612806545" sldId="553"/>
        </pc:sldMkLst>
        <pc:spChg chg="mod">
          <ac:chgData name="Keiko Kojima" userId="6899f029-7342-413a-b38b-6a9d55270ecb" providerId="ADAL" clId="{CFA3E695-68D4-4A37-8A14-CC99DE100E9D}" dt="2021-10-29T11:19:57.011" v="94" actId="1076"/>
          <ac:spMkLst>
            <pc:docMk/>
            <pc:sldMk cId="2612806545" sldId="553"/>
            <ac:spMk id="10" creationId="{169F5256-6C05-4A72-9A76-AEF0B6DF10BC}"/>
          </ac:spMkLst>
        </pc:spChg>
        <pc:picChg chg="mod">
          <ac:chgData name="Keiko Kojima" userId="6899f029-7342-413a-b38b-6a9d55270ecb" providerId="ADAL" clId="{CFA3E695-68D4-4A37-8A14-CC99DE100E9D}" dt="2021-10-29T11:19:47.277" v="90" actId="14100"/>
          <ac:picMkLst>
            <pc:docMk/>
            <pc:sldMk cId="2612806545" sldId="553"/>
            <ac:picMk id="8" creationId="{00000000-0000-0000-0000-000000000000}"/>
          </ac:picMkLst>
        </pc:picChg>
      </pc:sldChg>
      <pc:sldChg chg="modSp mod">
        <pc:chgData name="Keiko Kojima" userId="6899f029-7342-413a-b38b-6a9d55270ecb" providerId="ADAL" clId="{CFA3E695-68D4-4A37-8A14-CC99DE100E9D}" dt="2021-10-29T11:20:19.376" v="103" actId="1038"/>
        <pc:sldMkLst>
          <pc:docMk/>
          <pc:sldMk cId="1663560185" sldId="554"/>
        </pc:sldMkLst>
        <pc:spChg chg="mod">
          <ac:chgData name="Keiko Kojima" userId="6899f029-7342-413a-b38b-6a9d55270ecb" providerId="ADAL" clId="{CFA3E695-68D4-4A37-8A14-CC99DE100E9D}" dt="2021-10-29T11:20:19.376" v="103" actId="1038"/>
          <ac:spMkLst>
            <pc:docMk/>
            <pc:sldMk cId="1663560185" sldId="554"/>
            <ac:spMk id="9" creationId="{D49EA467-3784-4DF8-9687-D61CAA248996}"/>
          </ac:spMkLst>
        </pc:spChg>
      </pc:sldChg>
      <pc:sldChg chg="modSp mod">
        <pc:chgData name="Keiko Kojima" userId="6899f029-7342-413a-b38b-6a9d55270ecb" providerId="ADAL" clId="{CFA3E695-68D4-4A37-8A14-CC99DE100E9D}" dt="2021-10-29T11:20:23.036" v="106" actId="1038"/>
        <pc:sldMkLst>
          <pc:docMk/>
          <pc:sldMk cId="31025219" sldId="555"/>
        </pc:sldMkLst>
        <pc:spChg chg="mod">
          <ac:chgData name="Keiko Kojima" userId="6899f029-7342-413a-b38b-6a9d55270ecb" providerId="ADAL" clId="{CFA3E695-68D4-4A37-8A14-CC99DE100E9D}" dt="2021-10-29T11:20:23.036" v="106" actId="1038"/>
          <ac:spMkLst>
            <pc:docMk/>
            <pc:sldMk cId="31025219" sldId="555"/>
            <ac:spMk id="16" creationId="{F9577CBE-80AE-4035-8947-07B987859C83}"/>
          </ac:spMkLst>
        </pc:spChg>
      </pc:sldChg>
      <pc:sldChg chg="modSp mod">
        <pc:chgData name="Keiko Kojima" userId="6899f029-7342-413a-b38b-6a9d55270ecb" providerId="ADAL" clId="{CFA3E695-68D4-4A37-8A14-CC99DE100E9D}" dt="2021-10-29T11:21:10.048" v="122" actId="1038"/>
        <pc:sldMkLst>
          <pc:docMk/>
          <pc:sldMk cId="184646169" sldId="556"/>
        </pc:sldMkLst>
        <pc:spChg chg="mod">
          <ac:chgData name="Keiko Kojima" userId="6899f029-7342-413a-b38b-6a9d55270ecb" providerId="ADAL" clId="{CFA3E695-68D4-4A37-8A14-CC99DE100E9D}" dt="2021-10-29T11:21:10.048" v="122" actId="1038"/>
          <ac:spMkLst>
            <pc:docMk/>
            <pc:sldMk cId="184646169" sldId="556"/>
            <ac:spMk id="25" creationId="{5C5B3734-1969-4FB3-A212-8297DDA4DFF2}"/>
          </ac:spMkLst>
        </pc:spChg>
      </pc:sldChg>
      <pc:sldChg chg="addSp delSp modSp mod">
        <pc:chgData name="Keiko Kojima" userId="6899f029-7342-413a-b38b-6a9d55270ecb" providerId="ADAL" clId="{CFA3E695-68D4-4A37-8A14-CC99DE100E9D}" dt="2021-10-29T11:42:56.113" v="410" actId="1076"/>
        <pc:sldMkLst>
          <pc:docMk/>
          <pc:sldMk cId="895000286" sldId="557"/>
        </pc:sldMkLst>
        <pc:spChg chg="add del mod">
          <ac:chgData name="Keiko Kojima" userId="6899f029-7342-413a-b38b-6a9d55270ecb" providerId="ADAL" clId="{CFA3E695-68D4-4A37-8A14-CC99DE100E9D}" dt="2021-10-29T11:42:53.286" v="409" actId="478"/>
          <ac:spMkLst>
            <pc:docMk/>
            <pc:sldMk cId="895000286" sldId="557"/>
            <ac:spMk id="6" creationId="{0BD86C3E-C9B8-4DE5-A36A-161AAF4023B4}"/>
          </ac:spMkLst>
        </pc:spChg>
        <pc:spChg chg="mod">
          <ac:chgData name="Keiko Kojima" userId="6899f029-7342-413a-b38b-6a9d55270ecb" providerId="ADAL" clId="{CFA3E695-68D4-4A37-8A14-CC99DE100E9D}" dt="2021-10-29T11:21:21.533" v="125" actId="1038"/>
          <ac:spMkLst>
            <pc:docMk/>
            <pc:sldMk cId="895000286" sldId="557"/>
            <ac:spMk id="18" creationId="{B2A0EC7D-AB3F-4C32-B4A0-802DB6F563AB}"/>
          </ac:spMkLst>
        </pc:spChg>
        <pc:picChg chg="add mod ord">
          <ac:chgData name="Keiko Kojima" userId="6899f029-7342-413a-b38b-6a9d55270ecb" providerId="ADAL" clId="{CFA3E695-68D4-4A37-8A14-CC99DE100E9D}" dt="2021-10-29T11:42:56.113" v="410" actId="1076"/>
          <ac:picMkLst>
            <pc:docMk/>
            <pc:sldMk cId="895000286" sldId="557"/>
            <ac:picMk id="3" creationId="{53008C33-BBA8-4DFF-8052-1CB4B71692BA}"/>
          </ac:picMkLst>
        </pc:picChg>
        <pc:picChg chg="del mod">
          <ac:chgData name="Keiko Kojima" userId="6899f029-7342-413a-b38b-6a9d55270ecb" providerId="ADAL" clId="{CFA3E695-68D4-4A37-8A14-CC99DE100E9D}" dt="2021-10-29T11:42:43.312" v="406" actId="478"/>
          <ac:picMkLst>
            <pc:docMk/>
            <pc:sldMk cId="895000286" sldId="557"/>
            <ac:picMk id="5" creationId="{3B59C092-EF0F-4469-BE14-7D144CA0FBF3}"/>
          </ac:picMkLst>
        </pc:picChg>
        <pc:picChg chg="mod">
          <ac:chgData name="Keiko Kojima" userId="6899f029-7342-413a-b38b-6a9d55270ecb" providerId="ADAL" clId="{CFA3E695-68D4-4A37-8A14-CC99DE100E9D}" dt="2021-10-29T11:26:32.760" v="276" actId="1582"/>
          <ac:picMkLst>
            <pc:docMk/>
            <pc:sldMk cId="895000286" sldId="557"/>
            <ac:picMk id="7" creationId="{937539B4-4667-43DF-BCD2-C2526F9654DD}"/>
          </ac:picMkLst>
        </pc:picChg>
      </pc:sldChg>
      <pc:sldChg chg="modSp mod">
        <pc:chgData name="Keiko Kojima" userId="6899f029-7342-413a-b38b-6a9d55270ecb" providerId="ADAL" clId="{CFA3E695-68D4-4A37-8A14-CC99DE100E9D}" dt="2021-10-29T11:43:46.449" v="421" actId="1076"/>
        <pc:sldMkLst>
          <pc:docMk/>
          <pc:sldMk cId="168097775" sldId="558"/>
        </pc:sldMkLst>
        <pc:spChg chg="mod">
          <ac:chgData name="Keiko Kojima" userId="6899f029-7342-413a-b38b-6a9d55270ecb" providerId="ADAL" clId="{CFA3E695-68D4-4A37-8A14-CC99DE100E9D}" dt="2021-10-29T11:21:30.990" v="131" actId="1038"/>
          <ac:spMkLst>
            <pc:docMk/>
            <pc:sldMk cId="168097775" sldId="558"/>
            <ac:spMk id="18" creationId="{638F6C29-0465-4C7E-9D20-B5C3C8E41002}"/>
          </ac:spMkLst>
        </pc:spChg>
        <pc:picChg chg="mod modCrop">
          <ac:chgData name="Keiko Kojima" userId="6899f029-7342-413a-b38b-6a9d55270ecb" providerId="ADAL" clId="{CFA3E695-68D4-4A37-8A14-CC99DE100E9D}" dt="2021-10-29T11:43:46.449" v="421" actId="1076"/>
          <ac:picMkLst>
            <pc:docMk/>
            <pc:sldMk cId="168097775" sldId="558"/>
            <ac:picMk id="3" creationId="{03732A8A-F6FE-4834-AB91-EF18DCAADB22}"/>
          </ac:picMkLst>
        </pc:picChg>
      </pc:sldChg>
      <pc:sldChg chg="modSp mod">
        <pc:chgData name="Keiko Kojima" userId="6899f029-7342-413a-b38b-6a9d55270ecb" providerId="ADAL" clId="{CFA3E695-68D4-4A37-8A14-CC99DE100E9D}" dt="2021-10-29T11:22:10.100" v="151" actId="1038"/>
        <pc:sldMkLst>
          <pc:docMk/>
          <pc:sldMk cId="2749641601" sldId="559"/>
        </pc:sldMkLst>
        <pc:spChg chg="mod">
          <ac:chgData name="Keiko Kojima" userId="6899f029-7342-413a-b38b-6a9d55270ecb" providerId="ADAL" clId="{CFA3E695-68D4-4A37-8A14-CC99DE100E9D}" dt="2021-10-29T11:22:10.100" v="151" actId="1038"/>
          <ac:spMkLst>
            <pc:docMk/>
            <pc:sldMk cId="2749641601" sldId="559"/>
            <ac:spMk id="12" creationId="{4C3C2441-86AC-4A21-AF9D-B378AC0E33F2}"/>
          </ac:spMkLst>
        </pc:spChg>
      </pc:sldChg>
      <pc:sldChg chg="modSp mod">
        <pc:chgData name="Keiko Kojima" userId="6899f029-7342-413a-b38b-6a9d55270ecb" providerId="ADAL" clId="{CFA3E695-68D4-4A37-8A14-CC99DE100E9D}" dt="2021-10-29T11:22:14.563" v="154" actId="1038"/>
        <pc:sldMkLst>
          <pc:docMk/>
          <pc:sldMk cId="2441329382" sldId="560"/>
        </pc:sldMkLst>
        <pc:spChg chg="mod">
          <ac:chgData name="Keiko Kojima" userId="6899f029-7342-413a-b38b-6a9d55270ecb" providerId="ADAL" clId="{CFA3E695-68D4-4A37-8A14-CC99DE100E9D}" dt="2021-10-29T11:22:14.563" v="154" actId="1038"/>
          <ac:spMkLst>
            <pc:docMk/>
            <pc:sldMk cId="2441329382" sldId="560"/>
            <ac:spMk id="36" creationId="{3BFF1D3C-2A6B-4686-8CD9-FDC77E36B307}"/>
          </ac:spMkLst>
        </pc:spChg>
      </pc:sldChg>
      <pc:sldChg chg="addSp delSp modSp mod">
        <pc:chgData name="Keiko Kojima" userId="6899f029-7342-413a-b38b-6a9d55270ecb" providerId="ADAL" clId="{CFA3E695-68D4-4A37-8A14-CC99DE100E9D}" dt="2021-10-29T11:49:51.759" v="507" actId="1076"/>
        <pc:sldMkLst>
          <pc:docMk/>
          <pc:sldMk cId="1950825536" sldId="561"/>
        </pc:sldMkLst>
        <pc:spChg chg="mod">
          <ac:chgData name="Keiko Kojima" userId="6899f029-7342-413a-b38b-6a9d55270ecb" providerId="ADAL" clId="{CFA3E695-68D4-4A37-8A14-CC99DE100E9D}" dt="2021-10-29T11:22:55.720" v="172" actId="1038"/>
          <ac:spMkLst>
            <pc:docMk/>
            <pc:sldMk cId="1950825536" sldId="561"/>
            <ac:spMk id="14" creationId="{3A71EC22-0FBD-4608-9B89-EEEDC3D85B50}"/>
          </ac:spMkLst>
        </pc:spChg>
        <pc:picChg chg="del">
          <ac:chgData name="Keiko Kojima" userId="6899f029-7342-413a-b38b-6a9d55270ecb" providerId="ADAL" clId="{CFA3E695-68D4-4A37-8A14-CC99DE100E9D}" dt="2021-10-29T11:49:43.428" v="504" actId="478"/>
          <ac:picMkLst>
            <pc:docMk/>
            <pc:sldMk cId="1950825536" sldId="561"/>
            <ac:picMk id="10" creationId="{3CE3499D-9C30-4DC6-8B32-9D116108ED32}"/>
          </ac:picMkLst>
        </pc:picChg>
        <pc:picChg chg="mod">
          <ac:chgData name="Keiko Kojima" userId="6899f029-7342-413a-b38b-6a9d55270ecb" providerId="ADAL" clId="{CFA3E695-68D4-4A37-8A14-CC99DE100E9D}" dt="2021-10-29T11:49:51.759" v="507" actId="1076"/>
          <ac:picMkLst>
            <pc:docMk/>
            <pc:sldMk cId="1950825536" sldId="561"/>
            <ac:picMk id="13" creationId="{3826636D-2C6D-497E-8F54-D8B0761EC271}"/>
          </ac:picMkLst>
        </pc:picChg>
        <pc:picChg chg="add mod ord">
          <ac:chgData name="Keiko Kojima" userId="6899f029-7342-413a-b38b-6a9d55270ecb" providerId="ADAL" clId="{CFA3E695-68D4-4A37-8A14-CC99DE100E9D}" dt="2021-10-29T11:49:48.730" v="506" actId="167"/>
          <ac:picMkLst>
            <pc:docMk/>
            <pc:sldMk cId="1950825536" sldId="561"/>
            <ac:picMk id="15" creationId="{A5B77A3E-3A77-4BCB-BE3F-F26D0A1C4952}"/>
          </ac:picMkLst>
        </pc:picChg>
      </pc:sldChg>
      <pc:sldChg chg="modSp mod">
        <pc:chgData name="Keiko Kojima" userId="6899f029-7342-413a-b38b-6a9d55270ecb" providerId="ADAL" clId="{CFA3E695-68D4-4A37-8A14-CC99DE100E9D}" dt="2021-10-29T11:23:02.688" v="178" actId="1038"/>
        <pc:sldMkLst>
          <pc:docMk/>
          <pc:sldMk cId="1234064417" sldId="562"/>
        </pc:sldMkLst>
        <pc:spChg chg="mod">
          <ac:chgData name="Keiko Kojima" userId="6899f029-7342-413a-b38b-6a9d55270ecb" providerId="ADAL" clId="{CFA3E695-68D4-4A37-8A14-CC99DE100E9D}" dt="2021-10-29T11:23:02.688" v="178" actId="1038"/>
          <ac:spMkLst>
            <pc:docMk/>
            <pc:sldMk cId="1234064417" sldId="562"/>
            <ac:spMk id="10" creationId="{6B32F929-CC7D-4F93-89AC-389DAD00597E}"/>
          </ac:spMkLst>
        </pc:spChg>
      </pc:sldChg>
      <pc:sldChg chg="modSp mod">
        <pc:chgData name="Keiko Kojima" userId="6899f029-7342-413a-b38b-6a9d55270ecb" providerId="ADAL" clId="{CFA3E695-68D4-4A37-8A14-CC99DE100E9D}" dt="2021-10-29T11:23:08.307" v="183" actId="1038"/>
        <pc:sldMkLst>
          <pc:docMk/>
          <pc:sldMk cId="3860321238" sldId="564"/>
        </pc:sldMkLst>
        <pc:spChg chg="mod">
          <ac:chgData name="Keiko Kojima" userId="6899f029-7342-413a-b38b-6a9d55270ecb" providerId="ADAL" clId="{CFA3E695-68D4-4A37-8A14-CC99DE100E9D}" dt="2021-10-29T11:23:08.307" v="183" actId="1038"/>
          <ac:spMkLst>
            <pc:docMk/>
            <pc:sldMk cId="3860321238" sldId="564"/>
            <ac:spMk id="6" creationId="{DC762F7A-7037-4A15-851B-C93F31037A28}"/>
          </ac:spMkLst>
        </pc:spChg>
      </pc:sldChg>
      <pc:sldChg chg="modSp mod">
        <pc:chgData name="Keiko Kojima" userId="6899f029-7342-413a-b38b-6a9d55270ecb" providerId="ADAL" clId="{CFA3E695-68D4-4A37-8A14-CC99DE100E9D}" dt="2021-10-29T11:23:12.800" v="186" actId="1038"/>
        <pc:sldMkLst>
          <pc:docMk/>
          <pc:sldMk cId="3424805757" sldId="565"/>
        </pc:sldMkLst>
        <pc:spChg chg="mod">
          <ac:chgData name="Keiko Kojima" userId="6899f029-7342-413a-b38b-6a9d55270ecb" providerId="ADAL" clId="{CFA3E695-68D4-4A37-8A14-CC99DE100E9D}" dt="2021-10-29T11:23:12.800" v="186" actId="1038"/>
          <ac:spMkLst>
            <pc:docMk/>
            <pc:sldMk cId="3424805757" sldId="565"/>
            <ac:spMk id="6" creationId="{5E082FF5-4829-485E-8E3F-88174E9B86AB}"/>
          </ac:spMkLst>
        </pc:spChg>
      </pc:sldChg>
      <pc:sldChg chg="modSp mod">
        <pc:chgData name="Keiko Kojima" userId="6899f029-7342-413a-b38b-6a9d55270ecb" providerId="ADAL" clId="{CFA3E695-68D4-4A37-8A14-CC99DE100E9D}" dt="2021-10-29T11:26:18.880" v="275" actId="1582"/>
        <pc:sldMkLst>
          <pc:docMk/>
          <pc:sldMk cId="3917231542" sldId="566"/>
        </pc:sldMkLst>
        <pc:spChg chg="mod">
          <ac:chgData name="Keiko Kojima" userId="6899f029-7342-413a-b38b-6a9d55270ecb" providerId="ADAL" clId="{CFA3E695-68D4-4A37-8A14-CC99DE100E9D}" dt="2021-10-29T11:23:23.118" v="192" actId="1038"/>
          <ac:spMkLst>
            <pc:docMk/>
            <pc:sldMk cId="3917231542" sldId="566"/>
            <ac:spMk id="5" creationId="{8A98A69E-9EAA-4EEA-9A88-900E84AEF8F7}"/>
          </ac:spMkLst>
        </pc:spChg>
        <pc:picChg chg="mod">
          <ac:chgData name="Keiko Kojima" userId="6899f029-7342-413a-b38b-6a9d55270ecb" providerId="ADAL" clId="{CFA3E695-68D4-4A37-8A14-CC99DE100E9D}" dt="2021-10-29T11:26:18.880" v="275" actId="1582"/>
          <ac:picMkLst>
            <pc:docMk/>
            <pc:sldMk cId="3917231542" sldId="566"/>
            <ac:picMk id="3" creationId="{5BC96926-97BD-4233-986F-3AA858B87D2F}"/>
          </ac:picMkLst>
        </pc:picChg>
        <pc:picChg chg="mod">
          <ac:chgData name="Keiko Kojima" userId="6899f029-7342-413a-b38b-6a9d55270ecb" providerId="ADAL" clId="{CFA3E695-68D4-4A37-8A14-CC99DE100E9D}" dt="2021-10-29T11:26:18.880" v="275" actId="1582"/>
          <ac:picMkLst>
            <pc:docMk/>
            <pc:sldMk cId="3917231542" sldId="566"/>
            <ac:picMk id="6" creationId="{B8DDF216-871E-4989-8D1D-6A39C2EFDAAC}"/>
          </ac:picMkLst>
        </pc:picChg>
      </pc:sldChg>
      <pc:sldChg chg="addSp delSp modSp mod">
        <pc:chgData name="Keiko Kojima" userId="6899f029-7342-413a-b38b-6a9d55270ecb" providerId="ADAL" clId="{CFA3E695-68D4-4A37-8A14-CC99DE100E9D}" dt="2021-10-29T11:58:01.854" v="592" actId="1076"/>
        <pc:sldMkLst>
          <pc:docMk/>
          <pc:sldMk cId="728544259" sldId="567"/>
        </pc:sldMkLst>
        <pc:spChg chg="mod">
          <ac:chgData name="Keiko Kojima" userId="6899f029-7342-413a-b38b-6a9d55270ecb" providerId="ADAL" clId="{CFA3E695-68D4-4A37-8A14-CC99DE100E9D}" dt="2021-10-29T11:23:46.860" v="207" actId="1038"/>
          <ac:spMkLst>
            <pc:docMk/>
            <pc:sldMk cId="728544259" sldId="567"/>
            <ac:spMk id="7" creationId="{C92BD0C5-FE89-4FA7-BCAE-C7B95B6B9239}"/>
          </ac:spMkLst>
        </pc:spChg>
        <pc:picChg chg="add del mod">
          <ac:chgData name="Keiko Kojima" userId="6899f029-7342-413a-b38b-6a9d55270ecb" providerId="ADAL" clId="{CFA3E695-68D4-4A37-8A14-CC99DE100E9D}" dt="2021-10-29T11:57:23.398" v="588" actId="478"/>
          <ac:picMkLst>
            <pc:docMk/>
            <pc:sldMk cId="728544259" sldId="567"/>
            <ac:picMk id="3" creationId="{B6AE132C-2989-4127-9804-49D41B1F0E41}"/>
          </ac:picMkLst>
        </pc:picChg>
        <pc:picChg chg="del">
          <ac:chgData name="Keiko Kojima" userId="6899f029-7342-413a-b38b-6a9d55270ecb" providerId="ADAL" clId="{CFA3E695-68D4-4A37-8A14-CC99DE100E9D}" dt="2021-10-29T11:57:52.717" v="589" actId="478"/>
          <ac:picMkLst>
            <pc:docMk/>
            <pc:sldMk cId="728544259" sldId="567"/>
            <ac:picMk id="4" creationId="{5E6EFFCF-CFCD-4289-944F-9F6F8B807743}"/>
          </ac:picMkLst>
        </pc:picChg>
        <pc:picChg chg="add mod">
          <ac:chgData name="Keiko Kojima" userId="6899f029-7342-413a-b38b-6a9d55270ecb" providerId="ADAL" clId="{CFA3E695-68D4-4A37-8A14-CC99DE100E9D}" dt="2021-10-29T11:58:01.854" v="592" actId="1076"/>
          <ac:picMkLst>
            <pc:docMk/>
            <pc:sldMk cId="728544259" sldId="567"/>
            <ac:picMk id="6" creationId="{BD244445-0A69-461A-95B2-BD3D429DCB0C}"/>
          </ac:picMkLst>
        </pc:picChg>
      </pc:sldChg>
      <pc:sldChg chg="modSp mod">
        <pc:chgData name="Keiko Kojima" userId="6899f029-7342-413a-b38b-6a9d55270ecb" providerId="ADAL" clId="{CFA3E695-68D4-4A37-8A14-CC99DE100E9D}" dt="2021-10-29T11:23:26.891" v="195" actId="1038"/>
        <pc:sldMkLst>
          <pc:docMk/>
          <pc:sldMk cId="3510126754" sldId="568"/>
        </pc:sldMkLst>
        <pc:spChg chg="mod">
          <ac:chgData name="Keiko Kojima" userId="6899f029-7342-413a-b38b-6a9d55270ecb" providerId="ADAL" clId="{CFA3E695-68D4-4A37-8A14-CC99DE100E9D}" dt="2021-10-29T11:23:26.891" v="195" actId="1038"/>
          <ac:spMkLst>
            <pc:docMk/>
            <pc:sldMk cId="3510126754" sldId="568"/>
            <ac:spMk id="20" creationId="{B3E797DC-F2D1-4183-B102-703C69C97EA0}"/>
          </ac:spMkLst>
        </pc:spChg>
      </pc:sldChg>
      <pc:sldChg chg="modSp mod">
        <pc:chgData name="Keiko Kojima" userId="6899f029-7342-413a-b38b-6a9d55270ecb" providerId="ADAL" clId="{CFA3E695-68D4-4A37-8A14-CC99DE100E9D}" dt="2021-10-29T11:23:30.459" v="198" actId="1038"/>
        <pc:sldMkLst>
          <pc:docMk/>
          <pc:sldMk cId="1260526879" sldId="569"/>
        </pc:sldMkLst>
        <pc:spChg chg="mod">
          <ac:chgData name="Keiko Kojima" userId="6899f029-7342-413a-b38b-6a9d55270ecb" providerId="ADAL" clId="{CFA3E695-68D4-4A37-8A14-CC99DE100E9D}" dt="2021-10-29T11:23:30.459" v="198" actId="1038"/>
          <ac:spMkLst>
            <pc:docMk/>
            <pc:sldMk cId="1260526879" sldId="569"/>
            <ac:spMk id="14" creationId="{B6191B78-A5B3-4A28-A033-58E273602632}"/>
          </ac:spMkLst>
        </pc:spChg>
      </pc:sldChg>
      <pc:sldChg chg="modSp mod">
        <pc:chgData name="Keiko Kojima" userId="6899f029-7342-413a-b38b-6a9d55270ecb" providerId="ADAL" clId="{CFA3E695-68D4-4A37-8A14-CC99DE100E9D}" dt="2021-10-29T11:23:39.308" v="201" actId="1038"/>
        <pc:sldMkLst>
          <pc:docMk/>
          <pc:sldMk cId="3209627139" sldId="570"/>
        </pc:sldMkLst>
        <pc:spChg chg="mod">
          <ac:chgData name="Keiko Kojima" userId="6899f029-7342-413a-b38b-6a9d55270ecb" providerId="ADAL" clId="{CFA3E695-68D4-4A37-8A14-CC99DE100E9D}" dt="2021-10-29T11:23:39.308" v="201" actId="1038"/>
          <ac:spMkLst>
            <pc:docMk/>
            <pc:sldMk cId="3209627139" sldId="570"/>
            <ac:spMk id="13" creationId="{8B130B7B-8AEE-4068-8A25-851AA6305836}"/>
          </ac:spMkLst>
        </pc:spChg>
      </pc:sldChg>
      <pc:sldChg chg="addSp delSp modSp mod">
        <pc:chgData name="Keiko Kojima" userId="6899f029-7342-413a-b38b-6a9d55270ecb" providerId="ADAL" clId="{CFA3E695-68D4-4A37-8A14-CC99DE100E9D}" dt="2021-10-29T11:53:46.222" v="546" actId="478"/>
        <pc:sldMkLst>
          <pc:docMk/>
          <pc:sldMk cId="1582597479" sldId="571"/>
        </pc:sldMkLst>
        <pc:spChg chg="mod">
          <ac:chgData name="Keiko Kojima" userId="6899f029-7342-413a-b38b-6a9d55270ecb" providerId="ADAL" clId="{CFA3E695-68D4-4A37-8A14-CC99DE100E9D}" dt="2021-10-29T11:23:43.080" v="204" actId="1038"/>
          <ac:spMkLst>
            <pc:docMk/>
            <pc:sldMk cId="1582597479" sldId="571"/>
            <ac:spMk id="12" creationId="{BCBC2A07-99B0-4F6F-A56C-2BDD0E3DEB94}"/>
          </ac:spMkLst>
        </pc:spChg>
        <pc:picChg chg="add del mod">
          <ac:chgData name="Keiko Kojima" userId="6899f029-7342-413a-b38b-6a9d55270ecb" providerId="ADAL" clId="{CFA3E695-68D4-4A37-8A14-CC99DE100E9D}" dt="2021-10-29T11:53:46.222" v="546" actId="478"/>
          <ac:picMkLst>
            <pc:docMk/>
            <pc:sldMk cId="1582597479" sldId="571"/>
            <ac:picMk id="13" creationId="{513FBF57-42B9-455C-9E60-369C42E54877}"/>
          </ac:picMkLst>
        </pc:picChg>
      </pc:sldChg>
      <pc:sldChg chg="modSp mod">
        <pc:chgData name="Keiko Kojima" userId="6899f029-7342-413a-b38b-6a9d55270ecb" providerId="ADAL" clId="{CFA3E695-68D4-4A37-8A14-CC99DE100E9D}" dt="2021-10-29T11:25:32.590" v="255" actId="1038"/>
        <pc:sldMkLst>
          <pc:docMk/>
          <pc:sldMk cId="2644565472" sldId="572"/>
        </pc:sldMkLst>
        <pc:spChg chg="mod">
          <ac:chgData name="Keiko Kojima" userId="6899f029-7342-413a-b38b-6a9d55270ecb" providerId="ADAL" clId="{CFA3E695-68D4-4A37-8A14-CC99DE100E9D}" dt="2021-10-29T11:25:32.590" v="255" actId="1038"/>
          <ac:spMkLst>
            <pc:docMk/>
            <pc:sldMk cId="2644565472" sldId="572"/>
            <ac:spMk id="9" creationId="{2CD66E7B-5F5A-45BE-801A-B58CAF911AF8}"/>
          </ac:spMkLst>
        </pc:spChg>
      </pc:sldChg>
      <pc:sldChg chg="modSp mod">
        <pc:chgData name="Keiko Kojima" userId="6899f029-7342-413a-b38b-6a9d55270ecb" providerId="ADAL" clId="{CFA3E695-68D4-4A37-8A14-CC99DE100E9D}" dt="2021-10-29T11:25:36.288" v="258" actId="1038"/>
        <pc:sldMkLst>
          <pc:docMk/>
          <pc:sldMk cId="1661621688" sldId="573"/>
        </pc:sldMkLst>
        <pc:spChg chg="mod">
          <ac:chgData name="Keiko Kojima" userId="6899f029-7342-413a-b38b-6a9d55270ecb" providerId="ADAL" clId="{CFA3E695-68D4-4A37-8A14-CC99DE100E9D}" dt="2021-10-29T11:25:36.288" v="258" actId="1038"/>
          <ac:spMkLst>
            <pc:docMk/>
            <pc:sldMk cId="1661621688" sldId="573"/>
            <ac:spMk id="12" creationId="{DC809400-6455-461A-B2E0-24D9AD149C1A}"/>
          </ac:spMkLst>
        </pc:spChg>
      </pc:sldChg>
      <pc:sldChg chg="modSp mod">
        <pc:chgData name="Keiko Kojima" userId="6899f029-7342-413a-b38b-6a9d55270ecb" providerId="ADAL" clId="{CFA3E695-68D4-4A37-8A14-CC99DE100E9D}" dt="2021-10-29T11:25:39.698" v="261" actId="1038"/>
        <pc:sldMkLst>
          <pc:docMk/>
          <pc:sldMk cId="3748380224" sldId="574"/>
        </pc:sldMkLst>
        <pc:spChg chg="mod">
          <ac:chgData name="Keiko Kojima" userId="6899f029-7342-413a-b38b-6a9d55270ecb" providerId="ADAL" clId="{CFA3E695-68D4-4A37-8A14-CC99DE100E9D}" dt="2021-10-29T11:25:39.698" v="261" actId="1038"/>
          <ac:spMkLst>
            <pc:docMk/>
            <pc:sldMk cId="3748380224" sldId="574"/>
            <ac:spMk id="12" creationId="{1A7CDFD9-0396-4C1F-B4CC-0758637239E5}"/>
          </ac:spMkLst>
        </pc:spChg>
      </pc:sldChg>
      <pc:sldChg chg="modSp mod">
        <pc:chgData name="Keiko Kojima" userId="6899f029-7342-413a-b38b-6a9d55270ecb" providerId="ADAL" clId="{CFA3E695-68D4-4A37-8A14-CC99DE100E9D}" dt="2021-10-29T11:22:59.397" v="175" actId="1038"/>
        <pc:sldMkLst>
          <pc:docMk/>
          <pc:sldMk cId="302352175" sldId="575"/>
        </pc:sldMkLst>
        <pc:spChg chg="mod">
          <ac:chgData name="Keiko Kojima" userId="6899f029-7342-413a-b38b-6a9d55270ecb" providerId="ADAL" clId="{CFA3E695-68D4-4A37-8A14-CC99DE100E9D}" dt="2021-10-29T11:22:59.397" v="175" actId="1038"/>
          <ac:spMkLst>
            <pc:docMk/>
            <pc:sldMk cId="302352175" sldId="575"/>
            <ac:spMk id="7" creationId="{BD6E0EC8-9459-4673-8B53-8DBE2FE0B093}"/>
          </ac:spMkLst>
        </pc:spChg>
      </pc:sldChg>
      <pc:sldChg chg="addSp delSp modSp add mod">
        <pc:chgData name="Keiko Kojima" userId="6899f029-7342-413a-b38b-6a9d55270ecb" providerId="ADAL" clId="{CFA3E695-68D4-4A37-8A14-CC99DE100E9D}" dt="2021-10-29T11:39:23.099" v="394" actId="14100"/>
        <pc:sldMkLst>
          <pc:docMk/>
          <pc:sldMk cId="293035456" sldId="576"/>
        </pc:sldMkLst>
        <pc:spChg chg="add mod">
          <ac:chgData name="Keiko Kojima" userId="6899f029-7342-413a-b38b-6a9d55270ecb" providerId="ADAL" clId="{CFA3E695-68D4-4A37-8A14-CC99DE100E9D}" dt="2021-10-29T11:38:38.330" v="376" actId="1036"/>
          <ac:spMkLst>
            <pc:docMk/>
            <pc:sldMk cId="293035456" sldId="576"/>
            <ac:spMk id="7" creationId="{DEAE64F3-30DE-4C5F-9ABF-BD6EFAC2ACFB}"/>
          </ac:spMkLst>
        </pc:spChg>
        <pc:spChg chg="add mod">
          <ac:chgData name="Keiko Kojima" userId="6899f029-7342-413a-b38b-6a9d55270ecb" providerId="ADAL" clId="{CFA3E695-68D4-4A37-8A14-CC99DE100E9D}" dt="2021-10-29T11:39:02.741" v="386" actId="1076"/>
          <ac:spMkLst>
            <pc:docMk/>
            <pc:sldMk cId="293035456" sldId="576"/>
            <ac:spMk id="10" creationId="{9CEE2723-6BE9-4290-B505-6D305E715F94}"/>
          </ac:spMkLst>
        </pc:spChg>
        <pc:spChg chg="add mod">
          <ac:chgData name="Keiko Kojima" userId="6899f029-7342-413a-b38b-6a9d55270ecb" providerId="ADAL" clId="{CFA3E695-68D4-4A37-8A14-CC99DE100E9D}" dt="2021-10-29T11:39:15.077" v="391" actId="14100"/>
          <ac:spMkLst>
            <pc:docMk/>
            <pc:sldMk cId="293035456" sldId="576"/>
            <ac:spMk id="11" creationId="{D75E7718-E3E6-4DEE-B77B-D58BD18CEC37}"/>
          </ac:spMkLst>
        </pc:spChg>
        <pc:spChg chg="add mod">
          <ac:chgData name="Keiko Kojima" userId="6899f029-7342-413a-b38b-6a9d55270ecb" providerId="ADAL" clId="{CFA3E695-68D4-4A37-8A14-CC99DE100E9D}" dt="2021-10-29T11:39:23.099" v="394" actId="14100"/>
          <ac:spMkLst>
            <pc:docMk/>
            <pc:sldMk cId="293035456" sldId="576"/>
            <ac:spMk id="12" creationId="{E6CF4DF9-9E7C-4829-AB9E-BECD32B12B25}"/>
          </ac:spMkLst>
        </pc:spChg>
        <pc:picChg chg="add del">
          <ac:chgData name="Keiko Kojima" userId="6899f029-7342-413a-b38b-6a9d55270ecb" providerId="ADAL" clId="{CFA3E695-68D4-4A37-8A14-CC99DE100E9D}" dt="2021-10-29T11:38:18.338" v="369" actId="22"/>
          <ac:picMkLst>
            <pc:docMk/>
            <pc:sldMk cId="293035456" sldId="576"/>
            <ac:picMk id="4" creationId="{2F5667DA-BFBC-4BAB-B406-7A1806E7DF43}"/>
          </ac:picMkLst>
        </pc:picChg>
        <pc:picChg chg="mod">
          <ac:chgData name="Keiko Kojima" userId="6899f029-7342-413a-b38b-6a9d55270ecb" providerId="ADAL" clId="{CFA3E695-68D4-4A37-8A14-CC99DE100E9D}" dt="2021-10-29T11:39:01.133" v="385" actId="1076"/>
          <ac:picMkLst>
            <pc:docMk/>
            <pc:sldMk cId="293035456" sldId="576"/>
            <ac:picMk id="5" creationId="{69DE3FD2-F30F-4F35-AD0C-A5F55986E931}"/>
          </ac:picMkLst>
        </pc:picChg>
      </pc:sldChg>
      <pc:sldChg chg="addSp delSp modSp add mod">
        <pc:chgData name="Keiko Kojima" userId="6899f029-7342-413a-b38b-6a9d55270ecb" providerId="ADAL" clId="{CFA3E695-68D4-4A37-8A14-CC99DE100E9D}" dt="2021-10-29T11:47:56.489" v="491" actId="14100"/>
        <pc:sldMkLst>
          <pc:docMk/>
          <pc:sldMk cId="2832683323" sldId="577"/>
        </pc:sldMkLst>
        <pc:spChg chg="add mod">
          <ac:chgData name="Keiko Kojima" userId="6899f029-7342-413a-b38b-6a9d55270ecb" providerId="ADAL" clId="{CFA3E695-68D4-4A37-8A14-CC99DE100E9D}" dt="2021-10-29T11:47:26.317" v="477" actId="14100"/>
          <ac:spMkLst>
            <pc:docMk/>
            <pc:sldMk cId="2832683323" sldId="577"/>
            <ac:spMk id="5" creationId="{569D42A8-2A30-4428-B456-4850DA23A00B}"/>
          </ac:spMkLst>
        </pc:spChg>
        <pc:spChg chg="add mod">
          <ac:chgData name="Keiko Kojima" userId="6899f029-7342-413a-b38b-6a9d55270ecb" providerId="ADAL" clId="{CFA3E695-68D4-4A37-8A14-CC99DE100E9D}" dt="2021-10-29T11:47:43.013" v="484" actId="14100"/>
          <ac:spMkLst>
            <pc:docMk/>
            <pc:sldMk cId="2832683323" sldId="577"/>
            <ac:spMk id="13" creationId="{181DFB47-5DC2-4E3E-9BF2-0A4B69DF88FA}"/>
          </ac:spMkLst>
        </pc:spChg>
        <pc:spChg chg="add mod">
          <ac:chgData name="Keiko Kojima" userId="6899f029-7342-413a-b38b-6a9d55270ecb" providerId="ADAL" clId="{CFA3E695-68D4-4A37-8A14-CC99DE100E9D}" dt="2021-10-29T11:47:56.489" v="491" actId="14100"/>
          <ac:spMkLst>
            <pc:docMk/>
            <pc:sldMk cId="2832683323" sldId="577"/>
            <ac:spMk id="15" creationId="{34EF15A6-2B00-4FFB-857A-8799903EE7AB}"/>
          </ac:spMkLst>
        </pc:spChg>
        <pc:picChg chg="add del">
          <ac:chgData name="Keiko Kojima" userId="6899f029-7342-413a-b38b-6a9d55270ecb" providerId="ADAL" clId="{CFA3E695-68D4-4A37-8A14-CC99DE100E9D}" dt="2021-10-29T11:47:12.141" v="473" actId="22"/>
          <ac:picMkLst>
            <pc:docMk/>
            <pc:sldMk cId="2832683323" sldId="577"/>
            <ac:picMk id="4" creationId="{D6927379-E2C3-479B-8023-D17853E35B7E}"/>
          </ac:picMkLst>
        </pc:picChg>
      </pc:sldChg>
      <pc:sldChg chg="addSp delSp modSp add mod ord">
        <pc:chgData name="Keiko Kojima" userId="6899f029-7342-413a-b38b-6a9d55270ecb" providerId="ADAL" clId="{CFA3E695-68D4-4A37-8A14-CC99DE100E9D}" dt="2021-10-29T11:53:02.937" v="543" actId="1035"/>
        <pc:sldMkLst>
          <pc:docMk/>
          <pc:sldMk cId="3768828168" sldId="578"/>
        </pc:sldMkLst>
        <pc:spChg chg="add mod">
          <ac:chgData name="Keiko Kojima" userId="6899f029-7342-413a-b38b-6a9d55270ecb" providerId="ADAL" clId="{CFA3E695-68D4-4A37-8A14-CC99DE100E9D}" dt="2021-10-29T11:52:12.587" v="525" actId="1035"/>
          <ac:spMkLst>
            <pc:docMk/>
            <pc:sldMk cId="3768828168" sldId="578"/>
            <ac:spMk id="2" creationId="{84CC509A-2066-4284-857D-E794AA28C2FF}"/>
          </ac:spMkLst>
        </pc:spChg>
        <pc:spChg chg="add mod">
          <ac:chgData name="Keiko Kojima" userId="6899f029-7342-413a-b38b-6a9d55270ecb" providerId="ADAL" clId="{CFA3E695-68D4-4A37-8A14-CC99DE100E9D}" dt="2021-10-29T11:52:57.768" v="541" actId="1035"/>
          <ac:spMkLst>
            <pc:docMk/>
            <pc:sldMk cId="3768828168" sldId="578"/>
            <ac:spMk id="15" creationId="{E23E5D6B-4249-40E9-B25C-BAE1DBC45155}"/>
          </ac:spMkLst>
        </pc:spChg>
        <pc:spChg chg="add mod">
          <ac:chgData name="Keiko Kojima" userId="6899f029-7342-413a-b38b-6a9d55270ecb" providerId="ADAL" clId="{CFA3E695-68D4-4A37-8A14-CC99DE100E9D}" dt="2021-10-29T11:53:02.937" v="543" actId="1035"/>
          <ac:spMkLst>
            <pc:docMk/>
            <pc:sldMk cId="3768828168" sldId="578"/>
            <ac:spMk id="17" creationId="{1E6FDE5E-E0AF-494F-A9AF-39D622D842C0}"/>
          </ac:spMkLst>
        </pc:spChg>
        <pc:spChg chg="add mod">
          <ac:chgData name="Keiko Kojima" userId="6899f029-7342-413a-b38b-6a9d55270ecb" providerId="ADAL" clId="{CFA3E695-68D4-4A37-8A14-CC99DE100E9D}" dt="2021-10-29T11:52:40.884" v="534" actId="1035"/>
          <ac:spMkLst>
            <pc:docMk/>
            <pc:sldMk cId="3768828168" sldId="578"/>
            <ac:spMk id="18" creationId="{BF6E412E-C0D3-4F08-8F95-E7856D88F54B}"/>
          </ac:spMkLst>
        </pc:spChg>
        <pc:spChg chg="add mod">
          <ac:chgData name="Keiko Kojima" userId="6899f029-7342-413a-b38b-6a9d55270ecb" providerId="ADAL" clId="{CFA3E695-68D4-4A37-8A14-CC99DE100E9D}" dt="2021-10-29T11:52:34.425" v="531" actId="14100"/>
          <ac:spMkLst>
            <pc:docMk/>
            <pc:sldMk cId="3768828168" sldId="578"/>
            <ac:spMk id="19" creationId="{2F5C9189-8842-42E1-907E-DDA4875B6288}"/>
          </ac:spMkLst>
        </pc:spChg>
        <pc:spChg chg="add mod">
          <ac:chgData name="Keiko Kojima" userId="6899f029-7342-413a-b38b-6a9d55270ecb" providerId="ADAL" clId="{CFA3E695-68D4-4A37-8A14-CC99DE100E9D}" dt="2021-10-29T11:52:55.709" v="539" actId="1076"/>
          <ac:spMkLst>
            <pc:docMk/>
            <pc:sldMk cId="3768828168" sldId="578"/>
            <ac:spMk id="20" creationId="{7214EBC3-FDB2-43EF-AF01-C19BBB541C0E}"/>
          </ac:spMkLst>
        </pc:spChg>
        <pc:picChg chg="add del mod">
          <ac:chgData name="Keiko Kojima" userId="6899f029-7342-413a-b38b-6a9d55270ecb" providerId="ADAL" clId="{CFA3E695-68D4-4A37-8A14-CC99DE100E9D}" dt="2021-10-29T11:51:53.848" v="512"/>
          <ac:picMkLst>
            <pc:docMk/>
            <pc:sldMk cId="3768828168" sldId="578"/>
            <ac:picMk id="12" creationId="{AB7213F3-5DC8-4793-A370-9B2F54A131E1}"/>
          </ac:picMkLst>
        </pc:picChg>
      </pc:sldChg>
      <pc:sldChg chg="addSp delSp modSp add mod">
        <pc:chgData name="Keiko Kojima" userId="6899f029-7342-413a-b38b-6a9d55270ecb" providerId="ADAL" clId="{CFA3E695-68D4-4A37-8A14-CC99DE100E9D}" dt="2021-10-29T11:54:58.279" v="582" actId="14100"/>
        <pc:sldMkLst>
          <pc:docMk/>
          <pc:sldMk cId="1772612405" sldId="579"/>
        </pc:sldMkLst>
        <pc:spChg chg="add mod">
          <ac:chgData name="Keiko Kojima" userId="6899f029-7342-413a-b38b-6a9d55270ecb" providerId="ADAL" clId="{CFA3E695-68D4-4A37-8A14-CC99DE100E9D}" dt="2021-10-29T11:54:07.439" v="554" actId="1036"/>
          <ac:spMkLst>
            <pc:docMk/>
            <pc:sldMk cId="1772612405" sldId="579"/>
            <ac:spMk id="14" creationId="{2D7EA912-8ECF-437A-9D17-D73AD35A3706}"/>
          </ac:spMkLst>
        </pc:spChg>
        <pc:spChg chg="add mod">
          <ac:chgData name="Keiko Kojima" userId="6899f029-7342-413a-b38b-6a9d55270ecb" providerId="ADAL" clId="{CFA3E695-68D4-4A37-8A14-CC99DE100E9D}" dt="2021-10-29T11:54:58.279" v="582" actId="14100"/>
          <ac:spMkLst>
            <pc:docMk/>
            <pc:sldMk cId="1772612405" sldId="579"/>
            <ac:spMk id="15" creationId="{E29E48AE-E6E0-4165-BBA1-DF838C8E7BDF}"/>
          </ac:spMkLst>
        </pc:spChg>
        <pc:spChg chg="add mod">
          <ac:chgData name="Keiko Kojima" userId="6899f029-7342-413a-b38b-6a9d55270ecb" providerId="ADAL" clId="{CFA3E695-68D4-4A37-8A14-CC99DE100E9D}" dt="2021-10-29T11:54:52.571" v="580" actId="14100"/>
          <ac:spMkLst>
            <pc:docMk/>
            <pc:sldMk cId="1772612405" sldId="579"/>
            <ac:spMk id="16" creationId="{AEF4927B-62A8-4481-B527-AE2E2425F210}"/>
          </ac:spMkLst>
        </pc:spChg>
        <pc:spChg chg="add mod">
          <ac:chgData name="Keiko Kojima" userId="6899f029-7342-413a-b38b-6a9d55270ecb" providerId="ADAL" clId="{CFA3E695-68D4-4A37-8A14-CC99DE100E9D}" dt="2021-10-29T11:54:39.843" v="572" actId="14100"/>
          <ac:spMkLst>
            <pc:docMk/>
            <pc:sldMk cId="1772612405" sldId="579"/>
            <ac:spMk id="17" creationId="{782D8D3C-258A-4C99-A4F7-00806E23507D}"/>
          </ac:spMkLst>
        </pc:spChg>
        <pc:spChg chg="add mod">
          <ac:chgData name="Keiko Kojima" userId="6899f029-7342-413a-b38b-6a9d55270ecb" providerId="ADAL" clId="{CFA3E695-68D4-4A37-8A14-CC99DE100E9D}" dt="2021-10-29T11:54:33.617" v="570" actId="14100"/>
          <ac:spMkLst>
            <pc:docMk/>
            <pc:sldMk cId="1772612405" sldId="579"/>
            <ac:spMk id="18" creationId="{87703C68-5290-4982-B4EE-800A38605F11}"/>
          </ac:spMkLst>
        </pc:spChg>
        <pc:spChg chg="add mod">
          <ac:chgData name="Keiko Kojima" userId="6899f029-7342-413a-b38b-6a9d55270ecb" providerId="ADAL" clId="{CFA3E695-68D4-4A37-8A14-CC99DE100E9D}" dt="2021-10-29T11:54:28.547" v="568" actId="1035"/>
          <ac:spMkLst>
            <pc:docMk/>
            <pc:sldMk cId="1772612405" sldId="579"/>
            <ac:spMk id="19" creationId="{BE038AEB-877E-49CD-A67E-57FA1661B5C7}"/>
          </ac:spMkLst>
        </pc:spChg>
        <pc:spChg chg="add mod">
          <ac:chgData name="Keiko Kojima" userId="6899f029-7342-413a-b38b-6a9d55270ecb" providerId="ADAL" clId="{CFA3E695-68D4-4A37-8A14-CC99DE100E9D}" dt="2021-10-29T11:54:20.572" v="562" actId="14100"/>
          <ac:spMkLst>
            <pc:docMk/>
            <pc:sldMk cId="1772612405" sldId="579"/>
            <ac:spMk id="20" creationId="{74B21070-0A4E-4AD7-9B7D-7C1258DE6D1D}"/>
          </ac:spMkLst>
        </pc:spChg>
        <pc:picChg chg="add del mod">
          <ac:chgData name="Keiko Kojima" userId="6899f029-7342-413a-b38b-6a9d55270ecb" providerId="ADAL" clId="{CFA3E695-68D4-4A37-8A14-CC99DE100E9D}" dt="2021-10-29T11:53:55.580" v="548"/>
          <ac:picMkLst>
            <pc:docMk/>
            <pc:sldMk cId="1772612405" sldId="579"/>
            <ac:picMk id="13" creationId="{6E07EC3B-29E3-48DA-8B08-5D7B8D6CD6F7}"/>
          </ac:picMkLst>
        </pc:picChg>
      </pc:sldChg>
    </pc:docChg>
  </pc:docChgLst>
  <pc:docChgLst>
    <pc:chgData name="Keiko Kojima" userId="S::kojima@jfbkk.or.th::6899f029-7342-413a-b38b-6a9d55270ecb" providerId="AD" clId="Web-{BBAF2B49-F69B-4094-89DE-DCBC79C11B65}"/>
    <pc:docChg chg="modSld">
      <pc:chgData name="Keiko Kojima" userId="S::kojima@jfbkk.or.th::6899f029-7342-413a-b38b-6a9d55270ecb" providerId="AD" clId="Web-{BBAF2B49-F69B-4094-89DE-DCBC79C11B65}" dt="2021-10-29T14:45:09.197" v="4"/>
      <pc:docMkLst>
        <pc:docMk/>
      </pc:docMkLst>
      <pc:sldChg chg="modNotes">
        <pc:chgData name="Keiko Kojima" userId="S::kojima@jfbkk.or.th::6899f029-7342-413a-b38b-6a9d55270ecb" providerId="AD" clId="Web-{BBAF2B49-F69B-4094-89DE-DCBC79C11B65}" dt="2021-10-29T14:45:09.197" v="4"/>
        <pc:sldMkLst>
          <pc:docMk/>
          <pc:sldMk cId="4199882601" sldId="315"/>
        </pc:sldMkLst>
      </pc:sldChg>
    </pc:docChg>
  </pc:docChgLst>
  <pc:docChgLst>
    <pc:chgData name="sayaka yokoyama" userId="S::sayaka_yokoyama@jpf.go.jp::f77ee311-c58d-49f9-9c03-4c9f5af284ca" providerId="AD" clId="Web-{17A751CD-2E8F-2F87-3394-AD4B7AAE29AA}"/>
    <pc:docChg chg="addSld">
      <pc:chgData name="sayaka yokoyama" userId="S::sayaka_yokoyama@jpf.go.jp::f77ee311-c58d-49f9-9c03-4c9f5af284ca" providerId="AD" clId="Web-{17A751CD-2E8F-2F87-3394-AD4B7AAE29AA}" dt="2024-03-08T03:32:40.433" v="0"/>
      <pc:docMkLst>
        <pc:docMk/>
      </pc:docMkLst>
      <pc:sldChg chg="add">
        <pc:chgData name="sayaka yokoyama" userId="S::sayaka_yokoyama@jpf.go.jp::f77ee311-c58d-49f9-9c03-4c9f5af284ca" providerId="AD" clId="Web-{17A751CD-2E8F-2F87-3394-AD4B7AAE29AA}" dt="2024-03-08T03:32:40.433" v="0"/>
        <pc:sldMkLst>
          <pc:docMk/>
          <pc:sldMk cId="2798389041" sldId="351"/>
        </pc:sldMkLst>
      </pc:sldChg>
    </pc:docChg>
  </pc:docChgLst>
  <pc:docChgLst>
    <pc:chgData name="Myat Min Htut" userId="dfff3e71-de70-432f-b631-d8cca54eab50" providerId="ADAL" clId="{AE8BD0CE-ACD1-4F02-8305-DF8A73799E93}"/>
    <pc:docChg chg="custSel delSld modSld sldOrd">
      <pc:chgData name="Myat Min Htut" userId="dfff3e71-de70-432f-b631-d8cca54eab50" providerId="ADAL" clId="{AE8BD0CE-ACD1-4F02-8305-DF8A73799E93}" dt="2024-02-27T05:54:58.567" v="173"/>
      <pc:docMkLst>
        <pc:docMk/>
      </pc:docMkLst>
      <pc:sldChg chg="del">
        <pc:chgData name="Myat Min Htut" userId="dfff3e71-de70-432f-b631-d8cca54eab50" providerId="ADAL" clId="{AE8BD0CE-ACD1-4F02-8305-DF8A73799E93}" dt="2024-02-27T05:28:50.937" v="49" actId="47"/>
        <pc:sldMkLst>
          <pc:docMk/>
          <pc:sldMk cId="2789410945" sldId="288"/>
        </pc:sldMkLst>
      </pc:sldChg>
      <pc:sldChg chg="del">
        <pc:chgData name="Myat Min Htut" userId="dfff3e71-de70-432f-b631-d8cca54eab50" providerId="ADAL" clId="{AE8BD0CE-ACD1-4F02-8305-DF8A73799E93}" dt="2024-02-27T05:35:09.954" v="72" actId="47"/>
        <pc:sldMkLst>
          <pc:docMk/>
          <pc:sldMk cId="2409961276" sldId="441"/>
        </pc:sldMkLst>
      </pc:sldChg>
      <pc:sldChg chg="del">
        <pc:chgData name="Myat Min Htut" userId="dfff3e71-de70-432f-b631-d8cca54eab50" providerId="ADAL" clId="{AE8BD0CE-ACD1-4F02-8305-DF8A73799E93}" dt="2024-02-27T05:20:34.780" v="9" actId="47"/>
        <pc:sldMkLst>
          <pc:docMk/>
          <pc:sldMk cId="2442383109" sldId="499"/>
        </pc:sldMkLst>
      </pc:sldChg>
      <pc:sldChg chg="delSp modSp modAnim">
        <pc:chgData name="Myat Min Htut" userId="dfff3e71-de70-432f-b631-d8cca54eab50" providerId="ADAL" clId="{AE8BD0CE-ACD1-4F02-8305-DF8A73799E93}" dt="2024-02-27T05:20:09.712" v="8"/>
        <pc:sldMkLst>
          <pc:docMk/>
          <pc:sldMk cId="1177199557" sldId="545"/>
        </pc:sldMkLst>
        <pc:spChg chg="mod topLvl">
          <ac:chgData name="Myat Min Htut" userId="dfff3e71-de70-432f-b631-d8cca54eab50" providerId="ADAL" clId="{AE8BD0CE-ACD1-4F02-8305-DF8A73799E93}" dt="2024-02-27T05:19:37.439" v="0" actId="165"/>
          <ac:spMkLst>
            <pc:docMk/>
            <pc:sldMk cId="1177199557" sldId="545"/>
            <ac:spMk id="5" creationId="{73DE2D7B-BD88-4978-AD13-F81188071440}"/>
          </ac:spMkLst>
        </pc:spChg>
        <pc:spChg chg="mod topLvl">
          <ac:chgData name="Myat Min Htut" userId="dfff3e71-de70-432f-b631-d8cca54eab50" providerId="ADAL" clId="{AE8BD0CE-ACD1-4F02-8305-DF8A73799E93}" dt="2024-02-27T05:19:37.439" v="0" actId="165"/>
          <ac:spMkLst>
            <pc:docMk/>
            <pc:sldMk cId="1177199557" sldId="545"/>
            <ac:spMk id="7" creationId="{E3FFACBB-1C1F-4EDD-B19F-C71CD6EEEB8D}"/>
          </ac:spMkLst>
        </pc:spChg>
        <pc:spChg chg="mod topLvl">
          <ac:chgData name="Myat Min Htut" userId="dfff3e71-de70-432f-b631-d8cca54eab50" providerId="ADAL" clId="{AE8BD0CE-ACD1-4F02-8305-DF8A73799E93}" dt="2024-02-27T05:19:37.439" v="0" actId="165"/>
          <ac:spMkLst>
            <pc:docMk/>
            <pc:sldMk cId="1177199557" sldId="545"/>
            <ac:spMk id="8" creationId="{E02B71B5-F9F1-4E2B-9DCC-1E7E8FA38BCB}"/>
          </ac:spMkLst>
        </pc:spChg>
        <pc:spChg chg="mod topLvl">
          <ac:chgData name="Myat Min Htut" userId="dfff3e71-de70-432f-b631-d8cca54eab50" providerId="ADAL" clId="{AE8BD0CE-ACD1-4F02-8305-DF8A73799E93}" dt="2024-02-27T05:19:37.439" v="0" actId="165"/>
          <ac:spMkLst>
            <pc:docMk/>
            <pc:sldMk cId="1177199557" sldId="545"/>
            <ac:spMk id="9" creationId="{AAC2B250-2DD1-46E6-A0B9-C66F8B1E024F}"/>
          </ac:spMkLst>
        </pc:spChg>
        <pc:spChg chg="mod topLvl">
          <ac:chgData name="Myat Min Htut" userId="dfff3e71-de70-432f-b631-d8cca54eab50" providerId="ADAL" clId="{AE8BD0CE-ACD1-4F02-8305-DF8A73799E93}" dt="2024-02-27T05:19:37.439" v="0" actId="165"/>
          <ac:spMkLst>
            <pc:docMk/>
            <pc:sldMk cId="1177199557" sldId="545"/>
            <ac:spMk id="10" creationId="{57E235FA-DC07-4B22-9397-E0F46E7BB177}"/>
          </ac:spMkLst>
        </pc:spChg>
        <pc:spChg chg="mod topLvl">
          <ac:chgData name="Myat Min Htut" userId="dfff3e71-de70-432f-b631-d8cca54eab50" providerId="ADAL" clId="{AE8BD0CE-ACD1-4F02-8305-DF8A73799E93}" dt="2024-02-27T05:19:37.439" v="0" actId="165"/>
          <ac:spMkLst>
            <pc:docMk/>
            <pc:sldMk cId="1177199557" sldId="545"/>
            <ac:spMk id="11" creationId="{D4B69301-7D35-45C4-A656-A9815149851F}"/>
          </ac:spMkLst>
        </pc:spChg>
        <pc:spChg chg="mod topLvl">
          <ac:chgData name="Myat Min Htut" userId="dfff3e71-de70-432f-b631-d8cca54eab50" providerId="ADAL" clId="{AE8BD0CE-ACD1-4F02-8305-DF8A73799E93}" dt="2024-02-27T05:19:37.439" v="0" actId="165"/>
          <ac:spMkLst>
            <pc:docMk/>
            <pc:sldMk cId="1177199557" sldId="545"/>
            <ac:spMk id="12" creationId="{6A612EC8-5A2F-491C-AAD3-81DFF61B8E42}"/>
          </ac:spMkLst>
        </pc:spChg>
        <pc:spChg chg="mod topLvl">
          <ac:chgData name="Myat Min Htut" userId="dfff3e71-de70-432f-b631-d8cca54eab50" providerId="ADAL" clId="{AE8BD0CE-ACD1-4F02-8305-DF8A73799E93}" dt="2024-02-27T05:19:37.439" v="0" actId="165"/>
          <ac:spMkLst>
            <pc:docMk/>
            <pc:sldMk cId="1177199557" sldId="545"/>
            <ac:spMk id="13" creationId="{1B5718D2-0664-4E5E-B4E0-38EAF79CF4A5}"/>
          </ac:spMkLst>
        </pc:spChg>
        <pc:grpChg chg="del">
          <ac:chgData name="Myat Min Htut" userId="dfff3e71-de70-432f-b631-d8cca54eab50" providerId="ADAL" clId="{AE8BD0CE-ACD1-4F02-8305-DF8A73799E93}" dt="2024-02-27T05:19:37.439" v="0" actId="165"/>
          <ac:grpSpMkLst>
            <pc:docMk/>
            <pc:sldMk cId="1177199557" sldId="545"/>
            <ac:grpSpMk id="2" creationId="{841F5F9D-B029-47ED-83F9-1B850A9F0E57}"/>
          </ac:grpSpMkLst>
        </pc:grpChg>
        <pc:picChg chg="mod topLvl">
          <ac:chgData name="Myat Min Htut" userId="dfff3e71-de70-432f-b631-d8cca54eab50" providerId="ADAL" clId="{AE8BD0CE-ACD1-4F02-8305-DF8A73799E93}" dt="2024-02-27T05:19:37.439" v="0" actId="165"/>
          <ac:picMkLst>
            <pc:docMk/>
            <pc:sldMk cId="1177199557" sldId="545"/>
            <ac:picMk id="4" creationId="{A80E5773-A3D5-4FFF-8046-B7B7032DF7EC}"/>
          </ac:picMkLst>
        </pc:picChg>
      </pc:sldChg>
      <pc:sldChg chg="delSp modSp modAnim">
        <pc:chgData name="Myat Min Htut" userId="dfff3e71-de70-432f-b631-d8cca54eab50" providerId="ADAL" clId="{AE8BD0CE-ACD1-4F02-8305-DF8A73799E93}" dt="2024-02-27T05:21:45.720" v="25"/>
        <pc:sldMkLst>
          <pc:docMk/>
          <pc:sldMk cId="3597656673" sldId="546"/>
        </pc:sldMkLst>
        <pc:spChg chg="mod topLvl">
          <ac:chgData name="Myat Min Htut" userId="dfff3e71-de70-432f-b631-d8cca54eab50" providerId="ADAL" clId="{AE8BD0CE-ACD1-4F02-8305-DF8A73799E93}" dt="2024-02-27T05:21:33.080" v="21" actId="165"/>
          <ac:spMkLst>
            <pc:docMk/>
            <pc:sldMk cId="3597656673" sldId="546"/>
            <ac:spMk id="7" creationId="{8DE6D863-9440-47D1-8B4F-2600A34E0880}"/>
          </ac:spMkLst>
        </pc:spChg>
        <pc:spChg chg="mod topLvl">
          <ac:chgData name="Myat Min Htut" userId="dfff3e71-de70-432f-b631-d8cca54eab50" providerId="ADAL" clId="{AE8BD0CE-ACD1-4F02-8305-DF8A73799E93}" dt="2024-02-27T05:21:33.080" v="21" actId="165"/>
          <ac:spMkLst>
            <pc:docMk/>
            <pc:sldMk cId="3597656673" sldId="546"/>
            <ac:spMk id="9" creationId="{C2BD5794-EEEA-4813-8FD9-64A9C2AEF9EC}"/>
          </ac:spMkLst>
        </pc:spChg>
        <pc:spChg chg="mod topLvl">
          <ac:chgData name="Myat Min Htut" userId="dfff3e71-de70-432f-b631-d8cca54eab50" providerId="ADAL" clId="{AE8BD0CE-ACD1-4F02-8305-DF8A73799E93}" dt="2024-02-27T05:21:33.080" v="21" actId="165"/>
          <ac:spMkLst>
            <pc:docMk/>
            <pc:sldMk cId="3597656673" sldId="546"/>
            <ac:spMk id="11" creationId="{4A95008C-3747-476F-B5A6-4D53CD4165E1}"/>
          </ac:spMkLst>
        </pc:spChg>
        <pc:spChg chg="mod topLvl">
          <ac:chgData name="Myat Min Htut" userId="dfff3e71-de70-432f-b631-d8cca54eab50" providerId="ADAL" clId="{AE8BD0CE-ACD1-4F02-8305-DF8A73799E93}" dt="2024-02-27T05:21:33.080" v="21" actId="165"/>
          <ac:spMkLst>
            <pc:docMk/>
            <pc:sldMk cId="3597656673" sldId="546"/>
            <ac:spMk id="12" creationId="{2323A880-F833-4122-804A-08669FBE2D43}"/>
          </ac:spMkLst>
        </pc:spChg>
        <pc:grpChg chg="del">
          <ac:chgData name="Myat Min Htut" userId="dfff3e71-de70-432f-b631-d8cca54eab50" providerId="ADAL" clId="{AE8BD0CE-ACD1-4F02-8305-DF8A73799E93}" dt="2024-02-27T05:21:33.080" v="21" actId="165"/>
          <ac:grpSpMkLst>
            <pc:docMk/>
            <pc:sldMk cId="3597656673" sldId="546"/>
            <ac:grpSpMk id="2" creationId="{822A02CA-DCC6-40AC-B20E-1D29A0F57112}"/>
          </ac:grpSpMkLst>
        </pc:grpChg>
        <pc:picChg chg="mod topLvl">
          <ac:chgData name="Myat Min Htut" userId="dfff3e71-de70-432f-b631-d8cca54eab50" providerId="ADAL" clId="{AE8BD0CE-ACD1-4F02-8305-DF8A73799E93}" dt="2024-02-27T05:21:33.080" v="21" actId="165"/>
          <ac:picMkLst>
            <pc:docMk/>
            <pc:sldMk cId="3597656673" sldId="546"/>
            <ac:picMk id="8" creationId="{7CBA6871-5614-41C9-A2CA-9012FB2AB012}"/>
          </ac:picMkLst>
        </pc:picChg>
        <pc:picChg chg="mod topLvl">
          <ac:chgData name="Myat Min Htut" userId="dfff3e71-de70-432f-b631-d8cca54eab50" providerId="ADAL" clId="{AE8BD0CE-ACD1-4F02-8305-DF8A73799E93}" dt="2024-02-27T05:21:33.080" v="21" actId="165"/>
          <ac:picMkLst>
            <pc:docMk/>
            <pc:sldMk cId="3597656673" sldId="546"/>
            <ac:picMk id="10" creationId="{9668F455-A2C5-475E-9BA1-E7A45ED4E07B}"/>
          </ac:picMkLst>
        </pc:picChg>
      </pc:sldChg>
      <pc:sldChg chg="del">
        <pc:chgData name="Myat Min Htut" userId="dfff3e71-de70-432f-b631-d8cca54eab50" providerId="ADAL" clId="{AE8BD0CE-ACD1-4F02-8305-DF8A73799E93}" dt="2024-02-27T05:22:26.241" v="26" actId="47"/>
        <pc:sldMkLst>
          <pc:docMk/>
          <pc:sldMk cId="3311906269" sldId="547"/>
        </pc:sldMkLst>
      </pc:sldChg>
      <pc:sldChg chg="delSp modSp modAnim">
        <pc:chgData name="Myat Min Htut" userId="dfff3e71-de70-432f-b631-d8cca54eab50" providerId="ADAL" clId="{AE8BD0CE-ACD1-4F02-8305-DF8A73799E93}" dt="2024-02-27T05:24:38.702" v="31"/>
        <pc:sldMkLst>
          <pc:docMk/>
          <pc:sldMk cId="2065781530" sldId="548"/>
        </pc:sldMkLst>
        <pc:spChg chg="mod topLvl">
          <ac:chgData name="Myat Min Htut" userId="dfff3e71-de70-432f-b631-d8cca54eab50" providerId="ADAL" clId="{AE8BD0CE-ACD1-4F02-8305-DF8A73799E93}" dt="2024-02-27T05:22:31.019" v="27" actId="165"/>
          <ac:spMkLst>
            <pc:docMk/>
            <pc:sldMk cId="2065781530" sldId="548"/>
            <ac:spMk id="7" creationId="{421CA683-D9F0-4AEC-99BB-22DB8113FF66}"/>
          </ac:spMkLst>
        </pc:spChg>
        <pc:spChg chg="mod topLvl">
          <ac:chgData name="Myat Min Htut" userId="dfff3e71-de70-432f-b631-d8cca54eab50" providerId="ADAL" clId="{AE8BD0CE-ACD1-4F02-8305-DF8A73799E93}" dt="2024-02-27T05:22:31.019" v="27" actId="165"/>
          <ac:spMkLst>
            <pc:docMk/>
            <pc:sldMk cId="2065781530" sldId="548"/>
            <ac:spMk id="9" creationId="{3BE967E6-3928-46AA-B1D2-D094C75C55A9}"/>
          </ac:spMkLst>
        </pc:spChg>
        <pc:spChg chg="mod topLvl">
          <ac:chgData name="Myat Min Htut" userId="dfff3e71-de70-432f-b631-d8cca54eab50" providerId="ADAL" clId="{AE8BD0CE-ACD1-4F02-8305-DF8A73799E93}" dt="2024-02-27T05:22:31.019" v="27" actId="165"/>
          <ac:spMkLst>
            <pc:docMk/>
            <pc:sldMk cId="2065781530" sldId="548"/>
            <ac:spMk id="10" creationId="{F6AA7B2D-3624-42FE-938C-B4582A488946}"/>
          </ac:spMkLst>
        </pc:spChg>
        <pc:spChg chg="mod topLvl">
          <ac:chgData name="Myat Min Htut" userId="dfff3e71-de70-432f-b631-d8cca54eab50" providerId="ADAL" clId="{AE8BD0CE-ACD1-4F02-8305-DF8A73799E93}" dt="2024-02-27T05:22:31.019" v="27" actId="165"/>
          <ac:spMkLst>
            <pc:docMk/>
            <pc:sldMk cId="2065781530" sldId="548"/>
            <ac:spMk id="11" creationId="{6B3346D4-A7E7-4621-8B03-B1BD7BE39C1D}"/>
          </ac:spMkLst>
        </pc:spChg>
        <pc:grpChg chg="del">
          <ac:chgData name="Myat Min Htut" userId="dfff3e71-de70-432f-b631-d8cca54eab50" providerId="ADAL" clId="{AE8BD0CE-ACD1-4F02-8305-DF8A73799E93}" dt="2024-02-27T05:22:31.019" v="27" actId="165"/>
          <ac:grpSpMkLst>
            <pc:docMk/>
            <pc:sldMk cId="2065781530" sldId="548"/>
            <ac:grpSpMk id="2" creationId="{DF96665A-8FF2-434A-812A-2199347C71A4}"/>
          </ac:grpSpMkLst>
        </pc:grpChg>
        <pc:picChg chg="mod topLvl">
          <ac:chgData name="Myat Min Htut" userId="dfff3e71-de70-432f-b631-d8cca54eab50" providerId="ADAL" clId="{AE8BD0CE-ACD1-4F02-8305-DF8A73799E93}" dt="2024-02-27T05:22:31.019" v="27" actId="165"/>
          <ac:picMkLst>
            <pc:docMk/>
            <pc:sldMk cId="2065781530" sldId="548"/>
            <ac:picMk id="6" creationId="{5BBE51B3-60CC-4FDB-8968-DE164C4AD8D1}"/>
          </ac:picMkLst>
        </pc:picChg>
        <pc:picChg chg="mod topLvl">
          <ac:chgData name="Myat Min Htut" userId="dfff3e71-de70-432f-b631-d8cca54eab50" providerId="ADAL" clId="{AE8BD0CE-ACD1-4F02-8305-DF8A73799E93}" dt="2024-02-27T05:22:31.019" v="27" actId="165"/>
          <ac:picMkLst>
            <pc:docMk/>
            <pc:sldMk cId="2065781530" sldId="548"/>
            <ac:picMk id="8" creationId="{D273A6F8-1D7A-4ACD-92BA-A7FD63D849E5}"/>
          </ac:picMkLst>
        </pc:picChg>
      </pc:sldChg>
      <pc:sldChg chg="del">
        <pc:chgData name="Myat Min Htut" userId="dfff3e71-de70-432f-b631-d8cca54eab50" providerId="ADAL" clId="{AE8BD0CE-ACD1-4F02-8305-DF8A73799E93}" dt="2024-02-27T05:25:35.001" v="32" actId="47"/>
        <pc:sldMkLst>
          <pc:docMk/>
          <pc:sldMk cId="4155496284" sldId="549"/>
        </pc:sldMkLst>
      </pc:sldChg>
      <pc:sldChg chg="delSp modSp modAnim">
        <pc:chgData name="Myat Min Htut" userId="dfff3e71-de70-432f-b631-d8cca54eab50" providerId="ADAL" clId="{AE8BD0CE-ACD1-4F02-8305-DF8A73799E93}" dt="2024-02-27T05:25:51.695" v="37"/>
        <pc:sldMkLst>
          <pc:docMk/>
          <pc:sldMk cId="437053579" sldId="550"/>
        </pc:sldMkLst>
        <pc:spChg chg="mod topLvl">
          <ac:chgData name="Myat Min Htut" userId="dfff3e71-de70-432f-b631-d8cca54eab50" providerId="ADAL" clId="{AE8BD0CE-ACD1-4F02-8305-DF8A73799E93}" dt="2024-02-27T05:25:39.509" v="33" actId="165"/>
          <ac:spMkLst>
            <pc:docMk/>
            <pc:sldMk cId="437053579" sldId="550"/>
            <ac:spMk id="5" creationId="{53F33DFD-85B5-4750-A5CF-7E8F7C6A4EDF}"/>
          </ac:spMkLst>
        </pc:spChg>
        <pc:spChg chg="mod topLvl">
          <ac:chgData name="Myat Min Htut" userId="dfff3e71-de70-432f-b631-d8cca54eab50" providerId="ADAL" clId="{AE8BD0CE-ACD1-4F02-8305-DF8A73799E93}" dt="2024-02-27T05:25:39.509" v="33" actId="165"/>
          <ac:spMkLst>
            <pc:docMk/>
            <pc:sldMk cId="437053579" sldId="550"/>
            <ac:spMk id="6" creationId="{4C4F8CDF-C0D7-443B-8169-A574FCD46164}"/>
          </ac:spMkLst>
        </pc:spChg>
        <pc:spChg chg="mod topLvl">
          <ac:chgData name="Myat Min Htut" userId="dfff3e71-de70-432f-b631-d8cca54eab50" providerId="ADAL" clId="{AE8BD0CE-ACD1-4F02-8305-DF8A73799E93}" dt="2024-02-27T05:25:39.509" v="33" actId="165"/>
          <ac:spMkLst>
            <pc:docMk/>
            <pc:sldMk cId="437053579" sldId="550"/>
            <ac:spMk id="7" creationId="{09E819D8-9E67-4CED-BFC1-56DFBB52FE69}"/>
          </ac:spMkLst>
        </pc:spChg>
        <pc:spChg chg="mod topLvl">
          <ac:chgData name="Myat Min Htut" userId="dfff3e71-de70-432f-b631-d8cca54eab50" providerId="ADAL" clId="{AE8BD0CE-ACD1-4F02-8305-DF8A73799E93}" dt="2024-02-27T05:25:39.509" v="33" actId="165"/>
          <ac:spMkLst>
            <pc:docMk/>
            <pc:sldMk cId="437053579" sldId="550"/>
            <ac:spMk id="8" creationId="{47490B0D-CF58-4BFF-8728-276BB48C571C}"/>
          </ac:spMkLst>
        </pc:spChg>
        <pc:grpChg chg="del">
          <ac:chgData name="Myat Min Htut" userId="dfff3e71-de70-432f-b631-d8cca54eab50" providerId="ADAL" clId="{AE8BD0CE-ACD1-4F02-8305-DF8A73799E93}" dt="2024-02-27T05:25:39.509" v="33" actId="165"/>
          <ac:grpSpMkLst>
            <pc:docMk/>
            <pc:sldMk cId="437053579" sldId="550"/>
            <ac:grpSpMk id="2" creationId="{3768C06A-0E3D-4711-A106-1D3FB47E26B9}"/>
          </ac:grpSpMkLst>
        </pc:grpChg>
        <pc:picChg chg="mod topLvl">
          <ac:chgData name="Myat Min Htut" userId="dfff3e71-de70-432f-b631-d8cca54eab50" providerId="ADAL" clId="{AE8BD0CE-ACD1-4F02-8305-DF8A73799E93}" dt="2024-02-27T05:25:39.509" v="33" actId="165"/>
          <ac:picMkLst>
            <pc:docMk/>
            <pc:sldMk cId="437053579" sldId="550"/>
            <ac:picMk id="4" creationId="{709FD0EA-9264-4B58-AB09-3D72398ECA02}"/>
          </ac:picMkLst>
        </pc:picChg>
      </pc:sldChg>
      <pc:sldChg chg="delSp modSp modAnim">
        <pc:chgData name="Myat Min Htut" userId="dfff3e71-de70-432f-b631-d8cca54eab50" providerId="ADAL" clId="{AE8BD0CE-ACD1-4F02-8305-DF8A73799E93}" dt="2024-02-27T05:28:34.809" v="48"/>
        <pc:sldMkLst>
          <pc:docMk/>
          <pc:sldMk cId="2631889604" sldId="551"/>
        </pc:sldMkLst>
        <pc:spChg chg="mod topLvl">
          <ac:chgData name="Myat Min Htut" userId="dfff3e71-de70-432f-b631-d8cca54eab50" providerId="ADAL" clId="{AE8BD0CE-ACD1-4F02-8305-DF8A73799E93}" dt="2024-02-27T05:28:08.731" v="38" actId="165"/>
          <ac:spMkLst>
            <pc:docMk/>
            <pc:sldMk cId="2631889604" sldId="551"/>
            <ac:spMk id="10" creationId="{EC1456DB-CFA1-4E6D-A0E4-F74B5386BC4B}"/>
          </ac:spMkLst>
        </pc:spChg>
        <pc:spChg chg="mod topLvl">
          <ac:chgData name="Myat Min Htut" userId="dfff3e71-de70-432f-b631-d8cca54eab50" providerId="ADAL" clId="{AE8BD0CE-ACD1-4F02-8305-DF8A73799E93}" dt="2024-02-27T05:28:08.731" v="38" actId="165"/>
          <ac:spMkLst>
            <pc:docMk/>
            <pc:sldMk cId="2631889604" sldId="551"/>
            <ac:spMk id="12" creationId="{C0DF67F5-3900-44E6-953F-F4995AF666F0}"/>
          </ac:spMkLst>
        </pc:spChg>
        <pc:spChg chg="mod topLvl">
          <ac:chgData name="Myat Min Htut" userId="dfff3e71-de70-432f-b631-d8cca54eab50" providerId="ADAL" clId="{AE8BD0CE-ACD1-4F02-8305-DF8A73799E93}" dt="2024-02-27T05:28:08.731" v="38" actId="165"/>
          <ac:spMkLst>
            <pc:docMk/>
            <pc:sldMk cId="2631889604" sldId="551"/>
            <ac:spMk id="13" creationId="{3DEA9808-7AB4-4B6C-854C-ADA58137DF05}"/>
          </ac:spMkLst>
        </pc:spChg>
        <pc:spChg chg="mod topLvl">
          <ac:chgData name="Myat Min Htut" userId="dfff3e71-de70-432f-b631-d8cca54eab50" providerId="ADAL" clId="{AE8BD0CE-ACD1-4F02-8305-DF8A73799E93}" dt="2024-02-27T05:28:08.731" v="38" actId="165"/>
          <ac:spMkLst>
            <pc:docMk/>
            <pc:sldMk cId="2631889604" sldId="551"/>
            <ac:spMk id="14" creationId="{CF6E41E5-B853-4801-AA28-8CF93CF8593E}"/>
          </ac:spMkLst>
        </pc:spChg>
        <pc:spChg chg="mod topLvl">
          <ac:chgData name="Myat Min Htut" userId="dfff3e71-de70-432f-b631-d8cca54eab50" providerId="ADAL" clId="{AE8BD0CE-ACD1-4F02-8305-DF8A73799E93}" dt="2024-02-27T05:28:08.731" v="38" actId="165"/>
          <ac:spMkLst>
            <pc:docMk/>
            <pc:sldMk cId="2631889604" sldId="551"/>
            <ac:spMk id="15" creationId="{910CCD4E-2E52-45E0-9A55-94D4408DA12F}"/>
          </ac:spMkLst>
        </pc:spChg>
        <pc:spChg chg="mod topLvl">
          <ac:chgData name="Myat Min Htut" userId="dfff3e71-de70-432f-b631-d8cca54eab50" providerId="ADAL" clId="{AE8BD0CE-ACD1-4F02-8305-DF8A73799E93}" dt="2024-02-27T05:28:08.731" v="38" actId="165"/>
          <ac:spMkLst>
            <pc:docMk/>
            <pc:sldMk cId="2631889604" sldId="551"/>
            <ac:spMk id="16" creationId="{F49D77CE-07B5-4485-AF48-F8B7B04DD37F}"/>
          </ac:spMkLst>
        </pc:spChg>
        <pc:spChg chg="mod topLvl">
          <ac:chgData name="Myat Min Htut" userId="dfff3e71-de70-432f-b631-d8cca54eab50" providerId="ADAL" clId="{AE8BD0CE-ACD1-4F02-8305-DF8A73799E93}" dt="2024-02-27T05:28:08.731" v="38" actId="165"/>
          <ac:spMkLst>
            <pc:docMk/>
            <pc:sldMk cId="2631889604" sldId="551"/>
            <ac:spMk id="17" creationId="{D963ED2C-B4E7-4DB6-BFD9-4C4A5C9698A1}"/>
          </ac:spMkLst>
        </pc:spChg>
        <pc:spChg chg="mod topLvl">
          <ac:chgData name="Myat Min Htut" userId="dfff3e71-de70-432f-b631-d8cca54eab50" providerId="ADAL" clId="{AE8BD0CE-ACD1-4F02-8305-DF8A73799E93}" dt="2024-02-27T05:28:08.731" v="38" actId="165"/>
          <ac:spMkLst>
            <pc:docMk/>
            <pc:sldMk cId="2631889604" sldId="551"/>
            <ac:spMk id="18" creationId="{442878AF-01D5-4E0B-8234-1BF1AF5F3BEF}"/>
          </ac:spMkLst>
        </pc:spChg>
        <pc:spChg chg="mod topLvl">
          <ac:chgData name="Myat Min Htut" userId="dfff3e71-de70-432f-b631-d8cca54eab50" providerId="ADAL" clId="{AE8BD0CE-ACD1-4F02-8305-DF8A73799E93}" dt="2024-02-27T05:28:08.731" v="38" actId="165"/>
          <ac:spMkLst>
            <pc:docMk/>
            <pc:sldMk cId="2631889604" sldId="551"/>
            <ac:spMk id="19" creationId="{93801F35-E11D-4760-9622-8AF62EF92275}"/>
          </ac:spMkLst>
        </pc:spChg>
        <pc:spChg chg="mod topLvl">
          <ac:chgData name="Myat Min Htut" userId="dfff3e71-de70-432f-b631-d8cca54eab50" providerId="ADAL" clId="{AE8BD0CE-ACD1-4F02-8305-DF8A73799E93}" dt="2024-02-27T05:28:08.731" v="38" actId="165"/>
          <ac:spMkLst>
            <pc:docMk/>
            <pc:sldMk cId="2631889604" sldId="551"/>
            <ac:spMk id="20" creationId="{9662BA6B-BEC6-4C5C-BAD2-DEEC3E5AD0E1}"/>
          </ac:spMkLst>
        </pc:spChg>
        <pc:grpChg chg="del">
          <ac:chgData name="Myat Min Htut" userId="dfff3e71-de70-432f-b631-d8cca54eab50" providerId="ADAL" clId="{AE8BD0CE-ACD1-4F02-8305-DF8A73799E93}" dt="2024-02-27T05:28:08.731" v="38" actId="165"/>
          <ac:grpSpMkLst>
            <pc:docMk/>
            <pc:sldMk cId="2631889604" sldId="551"/>
            <ac:grpSpMk id="2" creationId="{A70BDFFF-4D50-4EE4-BD0B-34191466F992}"/>
          </ac:grpSpMkLst>
        </pc:grpChg>
        <pc:picChg chg="mod topLvl">
          <ac:chgData name="Myat Min Htut" userId="dfff3e71-de70-432f-b631-d8cca54eab50" providerId="ADAL" clId="{AE8BD0CE-ACD1-4F02-8305-DF8A73799E93}" dt="2024-02-27T05:28:08.731" v="38" actId="165"/>
          <ac:picMkLst>
            <pc:docMk/>
            <pc:sldMk cId="2631889604" sldId="551"/>
            <ac:picMk id="9" creationId="{E657B443-B081-4F66-93B4-66992F6C64AE}"/>
          </ac:picMkLst>
        </pc:picChg>
        <pc:picChg chg="mod topLvl">
          <ac:chgData name="Myat Min Htut" userId="dfff3e71-de70-432f-b631-d8cca54eab50" providerId="ADAL" clId="{AE8BD0CE-ACD1-4F02-8305-DF8A73799E93}" dt="2024-02-27T05:28:08.731" v="38" actId="165"/>
          <ac:picMkLst>
            <pc:docMk/>
            <pc:sldMk cId="2631889604" sldId="551"/>
            <ac:picMk id="11" creationId="{6371277A-A353-44D3-BBA5-FF5DDEC205B4}"/>
          </ac:picMkLst>
        </pc:picChg>
      </pc:sldChg>
      <pc:sldChg chg="delSp modSp modAnim">
        <pc:chgData name="Myat Min Htut" userId="dfff3e71-de70-432f-b631-d8cca54eab50" providerId="ADAL" clId="{AE8BD0CE-ACD1-4F02-8305-DF8A73799E93}" dt="2024-02-27T05:29:44.169" v="60"/>
        <pc:sldMkLst>
          <pc:docMk/>
          <pc:sldMk cId="184646169" sldId="556"/>
        </pc:sldMkLst>
        <pc:spChg chg="mod topLvl">
          <ac:chgData name="Myat Min Htut" userId="dfff3e71-de70-432f-b631-d8cca54eab50" providerId="ADAL" clId="{AE8BD0CE-ACD1-4F02-8305-DF8A73799E93}" dt="2024-02-27T05:29:02.217" v="51" actId="165"/>
          <ac:spMkLst>
            <pc:docMk/>
            <pc:sldMk cId="184646169" sldId="556"/>
            <ac:spMk id="8" creationId="{1BD451A0-F660-4D89-80FD-8F18B20B2C90}"/>
          </ac:spMkLst>
        </pc:spChg>
        <pc:spChg chg="mod topLvl">
          <ac:chgData name="Myat Min Htut" userId="dfff3e71-de70-432f-b631-d8cca54eab50" providerId="ADAL" clId="{AE8BD0CE-ACD1-4F02-8305-DF8A73799E93}" dt="2024-02-27T05:29:02.217" v="51" actId="165"/>
          <ac:spMkLst>
            <pc:docMk/>
            <pc:sldMk cId="184646169" sldId="556"/>
            <ac:spMk id="9" creationId="{02749359-C24A-4348-95E4-818B24638D41}"/>
          </ac:spMkLst>
        </pc:spChg>
        <pc:spChg chg="mod topLvl">
          <ac:chgData name="Myat Min Htut" userId="dfff3e71-de70-432f-b631-d8cca54eab50" providerId="ADAL" clId="{AE8BD0CE-ACD1-4F02-8305-DF8A73799E93}" dt="2024-02-27T05:29:02.217" v="51" actId="165"/>
          <ac:spMkLst>
            <pc:docMk/>
            <pc:sldMk cId="184646169" sldId="556"/>
            <ac:spMk id="10" creationId="{01C31873-FAC1-4C47-91B3-FBC3C566A4E5}"/>
          </ac:spMkLst>
        </pc:spChg>
        <pc:spChg chg="mod topLvl">
          <ac:chgData name="Myat Min Htut" userId="dfff3e71-de70-432f-b631-d8cca54eab50" providerId="ADAL" clId="{AE8BD0CE-ACD1-4F02-8305-DF8A73799E93}" dt="2024-02-27T05:29:02.217" v="51" actId="165"/>
          <ac:spMkLst>
            <pc:docMk/>
            <pc:sldMk cId="184646169" sldId="556"/>
            <ac:spMk id="11" creationId="{4F64EC18-3891-4786-97BB-DFEE4A91BE34}"/>
          </ac:spMkLst>
        </pc:spChg>
        <pc:spChg chg="mod topLvl">
          <ac:chgData name="Myat Min Htut" userId="dfff3e71-de70-432f-b631-d8cca54eab50" providerId="ADAL" clId="{AE8BD0CE-ACD1-4F02-8305-DF8A73799E93}" dt="2024-02-27T05:29:02.217" v="51" actId="165"/>
          <ac:spMkLst>
            <pc:docMk/>
            <pc:sldMk cId="184646169" sldId="556"/>
            <ac:spMk id="12" creationId="{C6AF0165-7C41-410A-B36D-5A383B003218}"/>
          </ac:spMkLst>
        </pc:spChg>
        <pc:spChg chg="mod topLvl">
          <ac:chgData name="Myat Min Htut" userId="dfff3e71-de70-432f-b631-d8cca54eab50" providerId="ADAL" clId="{AE8BD0CE-ACD1-4F02-8305-DF8A73799E93}" dt="2024-02-27T05:29:02.217" v="51" actId="165"/>
          <ac:spMkLst>
            <pc:docMk/>
            <pc:sldMk cId="184646169" sldId="556"/>
            <ac:spMk id="13" creationId="{C4BC2386-E762-41C6-AEB6-005FE9C149BA}"/>
          </ac:spMkLst>
        </pc:spChg>
        <pc:spChg chg="mod topLvl">
          <ac:chgData name="Myat Min Htut" userId="dfff3e71-de70-432f-b631-d8cca54eab50" providerId="ADAL" clId="{AE8BD0CE-ACD1-4F02-8305-DF8A73799E93}" dt="2024-02-27T05:29:02.217" v="51" actId="165"/>
          <ac:spMkLst>
            <pc:docMk/>
            <pc:sldMk cId="184646169" sldId="556"/>
            <ac:spMk id="15" creationId="{B74EA7F2-F580-4D6E-920D-C236F95F04A5}"/>
          </ac:spMkLst>
        </pc:spChg>
        <pc:spChg chg="mod topLvl">
          <ac:chgData name="Myat Min Htut" userId="dfff3e71-de70-432f-b631-d8cca54eab50" providerId="ADAL" clId="{AE8BD0CE-ACD1-4F02-8305-DF8A73799E93}" dt="2024-02-27T05:29:02.217" v="51" actId="165"/>
          <ac:spMkLst>
            <pc:docMk/>
            <pc:sldMk cId="184646169" sldId="556"/>
            <ac:spMk id="17" creationId="{729E463E-5B43-4BEA-8EC5-5AE379190CCF}"/>
          </ac:spMkLst>
        </pc:spChg>
        <pc:spChg chg="mod topLvl">
          <ac:chgData name="Myat Min Htut" userId="dfff3e71-de70-432f-b631-d8cca54eab50" providerId="ADAL" clId="{AE8BD0CE-ACD1-4F02-8305-DF8A73799E93}" dt="2024-02-27T05:29:02.217" v="51" actId="165"/>
          <ac:spMkLst>
            <pc:docMk/>
            <pc:sldMk cId="184646169" sldId="556"/>
            <ac:spMk id="19" creationId="{4E5CB40E-6CAF-46F5-8B7D-C66603417AC5}"/>
          </ac:spMkLst>
        </pc:spChg>
        <pc:grpChg chg="del">
          <ac:chgData name="Myat Min Htut" userId="dfff3e71-de70-432f-b631-d8cca54eab50" providerId="ADAL" clId="{AE8BD0CE-ACD1-4F02-8305-DF8A73799E93}" dt="2024-02-27T05:29:02.217" v="51" actId="165"/>
          <ac:grpSpMkLst>
            <pc:docMk/>
            <pc:sldMk cId="184646169" sldId="556"/>
            <ac:grpSpMk id="2" creationId="{C2DEF3D2-0309-4977-92E9-EE80DC633370}"/>
          </ac:grpSpMkLst>
        </pc:grpChg>
        <pc:picChg chg="mod topLvl">
          <ac:chgData name="Myat Min Htut" userId="dfff3e71-de70-432f-b631-d8cca54eab50" providerId="ADAL" clId="{AE8BD0CE-ACD1-4F02-8305-DF8A73799E93}" dt="2024-02-27T05:29:02.217" v="51" actId="165"/>
          <ac:picMkLst>
            <pc:docMk/>
            <pc:sldMk cId="184646169" sldId="556"/>
            <ac:picMk id="16" creationId="{726BA241-0B98-4CA5-A6CC-E29F18CEEDCF}"/>
          </ac:picMkLst>
        </pc:picChg>
        <pc:picChg chg="mod topLvl">
          <ac:chgData name="Myat Min Htut" userId="dfff3e71-de70-432f-b631-d8cca54eab50" providerId="ADAL" clId="{AE8BD0CE-ACD1-4F02-8305-DF8A73799E93}" dt="2024-02-27T05:29:02.217" v="51" actId="165"/>
          <ac:picMkLst>
            <pc:docMk/>
            <pc:sldMk cId="184646169" sldId="556"/>
            <ac:picMk id="18" creationId="{C2A1534A-7070-42B6-8451-0AB0452AB9C7}"/>
          </ac:picMkLst>
        </pc:picChg>
      </pc:sldChg>
      <pc:sldChg chg="delSp modSp ord modAnim">
        <pc:chgData name="Myat Min Htut" userId="dfff3e71-de70-432f-b631-d8cca54eab50" providerId="ADAL" clId="{AE8BD0CE-ACD1-4F02-8305-DF8A73799E93}" dt="2024-02-27T05:34:57.613" v="71"/>
        <pc:sldMkLst>
          <pc:docMk/>
          <pc:sldMk cId="168097775" sldId="558"/>
        </pc:sldMkLst>
        <pc:spChg chg="mod topLvl">
          <ac:chgData name="Myat Min Htut" userId="dfff3e71-de70-432f-b631-d8cca54eab50" providerId="ADAL" clId="{AE8BD0CE-ACD1-4F02-8305-DF8A73799E93}" dt="2024-02-27T05:34:21.475" v="61" actId="165"/>
          <ac:spMkLst>
            <pc:docMk/>
            <pc:sldMk cId="168097775" sldId="558"/>
            <ac:spMk id="7" creationId="{8B54A348-3468-4340-8439-2691BC15E698}"/>
          </ac:spMkLst>
        </pc:spChg>
        <pc:spChg chg="mod topLvl">
          <ac:chgData name="Myat Min Htut" userId="dfff3e71-de70-432f-b631-d8cca54eab50" providerId="ADAL" clId="{AE8BD0CE-ACD1-4F02-8305-DF8A73799E93}" dt="2024-02-27T05:34:21.475" v="61" actId="165"/>
          <ac:spMkLst>
            <pc:docMk/>
            <pc:sldMk cId="168097775" sldId="558"/>
            <ac:spMk id="9" creationId="{B733C903-1D5F-482B-BA4F-0602D18C37AA}"/>
          </ac:spMkLst>
        </pc:spChg>
        <pc:spChg chg="mod topLvl">
          <ac:chgData name="Myat Min Htut" userId="dfff3e71-de70-432f-b631-d8cca54eab50" providerId="ADAL" clId="{AE8BD0CE-ACD1-4F02-8305-DF8A73799E93}" dt="2024-02-27T05:34:21.475" v="61" actId="165"/>
          <ac:spMkLst>
            <pc:docMk/>
            <pc:sldMk cId="168097775" sldId="558"/>
            <ac:spMk id="11" creationId="{F3B8B252-A603-4B90-94F0-767AB68CD5EC}"/>
          </ac:spMkLst>
        </pc:spChg>
        <pc:spChg chg="mod topLvl">
          <ac:chgData name="Myat Min Htut" userId="dfff3e71-de70-432f-b631-d8cca54eab50" providerId="ADAL" clId="{AE8BD0CE-ACD1-4F02-8305-DF8A73799E93}" dt="2024-02-27T05:34:21.475" v="61" actId="165"/>
          <ac:spMkLst>
            <pc:docMk/>
            <pc:sldMk cId="168097775" sldId="558"/>
            <ac:spMk id="12" creationId="{1F04CDE2-E1EC-4138-9894-02204775E46C}"/>
          </ac:spMkLst>
        </pc:spChg>
        <pc:spChg chg="mod topLvl">
          <ac:chgData name="Myat Min Htut" userId="dfff3e71-de70-432f-b631-d8cca54eab50" providerId="ADAL" clId="{AE8BD0CE-ACD1-4F02-8305-DF8A73799E93}" dt="2024-02-27T05:34:21.475" v="61" actId="165"/>
          <ac:spMkLst>
            <pc:docMk/>
            <pc:sldMk cId="168097775" sldId="558"/>
            <ac:spMk id="13" creationId="{D7C108D2-9497-4BD3-99C5-9D0D9D508B73}"/>
          </ac:spMkLst>
        </pc:spChg>
        <pc:spChg chg="mod topLvl">
          <ac:chgData name="Myat Min Htut" userId="dfff3e71-de70-432f-b631-d8cca54eab50" providerId="ADAL" clId="{AE8BD0CE-ACD1-4F02-8305-DF8A73799E93}" dt="2024-02-27T05:34:21.475" v="61" actId="165"/>
          <ac:spMkLst>
            <pc:docMk/>
            <pc:sldMk cId="168097775" sldId="558"/>
            <ac:spMk id="14" creationId="{8E49BB62-A8D5-4C27-B7C5-6A661F705C9B}"/>
          </ac:spMkLst>
        </pc:spChg>
        <pc:spChg chg="mod topLvl">
          <ac:chgData name="Myat Min Htut" userId="dfff3e71-de70-432f-b631-d8cca54eab50" providerId="ADAL" clId="{AE8BD0CE-ACD1-4F02-8305-DF8A73799E93}" dt="2024-02-27T05:34:21.475" v="61" actId="165"/>
          <ac:spMkLst>
            <pc:docMk/>
            <pc:sldMk cId="168097775" sldId="558"/>
            <ac:spMk id="15" creationId="{5436F219-2408-495A-BC15-8D2C94A66BFD}"/>
          </ac:spMkLst>
        </pc:spChg>
        <pc:spChg chg="mod topLvl">
          <ac:chgData name="Myat Min Htut" userId="dfff3e71-de70-432f-b631-d8cca54eab50" providerId="ADAL" clId="{AE8BD0CE-ACD1-4F02-8305-DF8A73799E93}" dt="2024-02-27T05:34:21.475" v="61" actId="165"/>
          <ac:spMkLst>
            <pc:docMk/>
            <pc:sldMk cId="168097775" sldId="558"/>
            <ac:spMk id="16" creationId="{A59E8D9C-A209-4C3B-B077-50A0FAA19103}"/>
          </ac:spMkLst>
        </pc:spChg>
        <pc:grpChg chg="del">
          <ac:chgData name="Myat Min Htut" userId="dfff3e71-de70-432f-b631-d8cca54eab50" providerId="ADAL" clId="{AE8BD0CE-ACD1-4F02-8305-DF8A73799E93}" dt="2024-02-27T05:34:21.475" v="61" actId="165"/>
          <ac:grpSpMkLst>
            <pc:docMk/>
            <pc:sldMk cId="168097775" sldId="558"/>
            <ac:grpSpMk id="4" creationId="{4AFC5D0F-E0EE-4794-9E69-672343218B52}"/>
          </ac:grpSpMkLst>
        </pc:grpChg>
        <pc:picChg chg="mod topLvl">
          <ac:chgData name="Myat Min Htut" userId="dfff3e71-de70-432f-b631-d8cca54eab50" providerId="ADAL" clId="{AE8BD0CE-ACD1-4F02-8305-DF8A73799E93}" dt="2024-02-27T05:34:21.475" v="61" actId="165"/>
          <ac:picMkLst>
            <pc:docMk/>
            <pc:sldMk cId="168097775" sldId="558"/>
            <ac:picMk id="5" creationId="{53F91DBC-0BA1-480B-99E4-A5C482863B2F}"/>
          </ac:picMkLst>
        </pc:picChg>
      </pc:sldChg>
      <pc:sldChg chg="delSp modSp modAnim">
        <pc:chgData name="Myat Min Htut" userId="dfff3e71-de70-432f-b631-d8cca54eab50" providerId="ADAL" clId="{AE8BD0CE-ACD1-4F02-8305-DF8A73799E93}" dt="2024-02-27T05:35:32.612" v="77"/>
        <pc:sldMkLst>
          <pc:docMk/>
          <pc:sldMk cId="1950825536" sldId="561"/>
        </pc:sldMkLst>
        <pc:spChg chg="mod topLvl">
          <ac:chgData name="Myat Min Htut" userId="dfff3e71-de70-432f-b631-d8cca54eab50" providerId="ADAL" clId="{AE8BD0CE-ACD1-4F02-8305-DF8A73799E93}" dt="2024-02-27T05:35:15.110" v="73" actId="165"/>
          <ac:spMkLst>
            <pc:docMk/>
            <pc:sldMk cId="1950825536" sldId="561"/>
            <ac:spMk id="8" creationId="{B85FA026-B09D-4D0C-BE37-216911583304}"/>
          </ac:spMkLst>
        </pc:spChg>
        <pc:spChg chg="mod topLvl">
          <ac:chgData name="Myat Min Htut" userId="dfff3e71-de70-432f-b631-d8cca54eab50" providerId="ADAL" clId="{AE8BD0CE-ACD1-4F02-8305-DF8A73799E93}" dt="2024-02-27T05:35:15.110" v="73" actId="165"/>
          <ac:spMkLst>
            <pc:docMk/>
            <pc:sldMk cId="1950825536" sldId="561"/>
            <ac:spMk id="9" creationId="{AF3868DB-A883-40B6-BCB5-72CE807F6C52}"/>
          </ac:spMkLst>
        </pc:spChg>
        <pc:spChg chg="mod topLvl">
          <ac:chgData name="Myat Min Htut" userId="dfff3e71-de70-432f-b631-d8cca54eab50" providerId="ADAL" clId="{AE8BD0CE-ACD1-4F02-8305-DF8A73799E93}" dt="2024-02-27T05:35:15.110" v="73" actId="165"/>
          <ac:spMkLst>
            <pc:docMk/>
            <pc:sldMk cId="1950825536" sldId="561"/>
            <ac:spMk id="11" creationId="{41157A3A-E431-4F05-BD17-186E1B874EAD}"/>
          </ac:spMkLst>
        </pc:spChg>
        <pc:spChg chg="mod topLvl">
          <ac:chgData name="Myat Min Htut" userId="dfff3e71-de70-432f-b631-d8cca54eab50" providerId="ADAL" clId="{AE8BD0CE-ACD1-4F02-8305-DF8A73799E93}" dt="2024-02-27T05:35:15.110" v="73" actId="165"/>
          <ac:spMkLst>
            <pc:docMk/>
            <pc:sldMk cId="1950825536" sldId="561"/>
            <ac:spMk id="12" creationId="{BED92831-603F-4668-A2DF-5C1F194669B2}"/>
          </ac:spMkLst>
        </pc:spChg>
        <pc:grpChg chg="del">
          <ac:chgData name="Myat Min Htut" userId="dfff3e71-de70-432f-b631-d8cca54eab50" providerId="ADAL" clId="{AE8BD0CE-ACD1-4F02-8305-DF8A73799E93}" dt="2024-02-27T05:35:15.110" v="73" actId="165"/>
          <ac:grpSpMkLst>
            <pc:docMk/>
            <pc:sldMk cId="1950825536" sldId="561"/>
            <ac:grpSpMk id="2" creationId="{A2812999-85EC-4680-A8AE-BE42EB9E7B37}"/>
          </ac:grpSpMkLst>
        </pc:grpChg>
        <pc:picChg chg="mod topLvl">
          <ac:chgData name="Myat Min Htut" userId="dfff3e71-de70-432f-b631-d8cca54eab50" providerId="ADAL" clId="{AE8BD0CE-ACD1-4F02-8305-DF8A73799E93}" dt="2024-02-27T05:35:15.110" v="73" actId="165"/>
          <ac:picMkLst>
            <pc:docMk/>
            <pc:sldMk cId="1950825536" sldId="561"/>
            <ac:picMk id="7" creationId="{8A00E22F-8E62-4518-8E07-BE40BA4C66FC}"/>
          </ac:picMkLst>
        </pc:picChg>
      </pc:sldChg>
      <pc:sldChg chg="delSp modSp modAnim">
        <pc:chgData name="Myat Min Htut" userId="dfff3e71-de70-432f-b631-d8cca54eab50" providerId="ADAL" clId="{AE8BD0CE-ACD1-4F02-8305-DF8A73799E93}" dt="2024-02-27T05:36:17.170" v="85"/>
        <pc:sldMkLst>
          <pc:docMk/>
          <pc:sldMk cId="1234064417" sldId="562"/>
        </pc:sldMkLst>
        <pc:spChg chg="mod topLvl">
          <ac:chgData name="Myat Min Htut" userId="dfff3e71-de70-432f-b631-d8cca54eab50" providerId="ADAL" clId="{AE8BD0CE-ACD1-4F02-8305-DF8A73799E93}" dt="2024-02-27T05:35:59.796" v="81" actId="165"/>
          <ac:spMkLst>
            <pc:docMk/>
            <pc:sldMk cId="1234064417" sldId="562"/>
            <ac:spMk id="5" creationId="{2B10BF7A-EEFA-4002-B435-4637A7B46F55}"/>
          </ac:spMkLst>
        </pc:spChg>
        <pc:spChg chg="mod topLvl">
          <ac:chgData name="Myat Min Htut" userId="dfff3e71-de70-432f-b631-d8cca54eab50" providerId="ADAL" clId="{AE8BD0CE-ACD1-4F02-8305-DF8A73799E93}" dt="2024-02-27T05:35:59.796" v="81" actId="165"/>
          <ac:spMkLst>
            <pc:docMk/>
            <pc:sldMk cId="1234064417" sldId="562"/>
            <ac:spMk id="6" creationId="{B44859DA-4E40-45F0-AC0C-A607973C7873}"/>
          </ac:spMkLst>
        </pc:spChg>
        <pc:spChg chg="mod topLvl">
          <ac:chgData name="Myat Min Htut" userId="dfff3e71-de70-432f-b631-d8cca54eab50" providerId="ADAL" clId="{AE8BD0CE-ACD1-4F02-8305-DF8A73799E93}" dt="2024-02-27T05:35:59.796" v="81" actId="165"/>
          <ac:spMkLst>
            <pc:docMk/>
            <pc:sldMk cId="1234064417" sldId="562"/>
            <ac:spMk id="7" creationId="{519DF988-B3B2-4A05-908A-853AA148E3D3}"/>
          </ac:spMkLst>
        </pc:spChg>
        <pc:spChg chg="mod topLvl">
          <ac:chgData name="Myat Min Htut" userId="dfff3e71-de70-432f-b631-d8cca54eab50" providerId="ADAL" clId="{AE8BD0CE-ACD1-4F02-8305-DF8A73799E93}" dt="2024-02-27T05:35:59.796" v="81" actId="165"/>
          <ac:spMkLst>
            <pc:docMk/>
            <pc:sldMk cId="1234064417" sldId="562"/>
            <ac:spMk id="8" creationId="{C87D698F-E62D-4416-B679-3FBAC17920CD}"/>
          </ac:spMkLst>
        </pc:spChg>
        <pc:grpChg chg="del">
          <ac:chgData name="Myat Min Htut" userId="dfff3e71-de70-432f-b631-d8cca54eab50" providerId="ADAL" clId="{AE8BD0CE-ACD1-4F02-8305-DF8A73799E93}" dt="2024-02-27T05:35:59.796" v="81" actId="165"/>
          <ac:grpSpMkLst>
            <pc:docMk/>
            <pc:sldMk cId="1234064417" sldId="562"/>
            <ac:grpSpMk id="2" creationId="{784BB70E-5C8B-45A0-B062-B1DFC578C487}"/>
          </ac:grpSpMkLst>
        </pc:grpChg>
        <pc:picChg chg="mod topLvl">
          <ac:chgData name="Myat Min Htut" userId="dfff3e71-de70-432f-b631-d8cca54eab50" providerId="ADAL" clId="{AE8BD0CE-ACD1-4F02-8305-DF8A73799E93}" dt="2024-02-27T05:35:59.796" v="81" actId="165"/>
          <ac:picMkLst>
            <pc:docMk/>
            <pc:sldMk cId="1234064417" sldId="562"/>
            <ac:picMk id="4" creationId="{7F9DB8A5-5F93-4CF5-B2CD-A3850778C1C5}"/>
          </ac:picMkLst>
        </pc:picChg>
      </pc:sldChg>
      <pc:sldChg chg="addSp modSp mod">
        <pc:chgData name="Myat Min Htut" userId="dfff3e71-de70-432f-b631-d8cca54eab50" providerId="ADAL" clId="{AE8BD0CE-ACD1-4F02-8305-DF8A73799E93}" dt="2024-02-27T05:38:32.450" v="135" actId="170"/>
        <pc:sldMkLst>
          <pc:docMk/>
          <pc:sldMk cId="3510126754" sldId="568"/>
        </pc:sldMkLst>
        <pc:spChg chg="add mod ord">
          <ac:chgData name="Myat Min Htut" userId="dfff3e71-de70-432f-b631-d8cca54eab50" providerId="ADAL" clId="{AE8BD0CE-ACD1-4F02-8305-DF8A73799E93}" dt="2024-02-27T05:37:41.511" v="122" actId="170"/>
          <ac:spMkLst>
            <pc:docMk/>
            <pc:sldMk cId="3510126754" sldId="568"/>
            <ac:spMk id="2" creationId="{EEC681AE-5D98-40FE-AABC-355C11D22D80}"/>
          </ac:spMkLst>
        </pc:spChg>
        <pc:spChg chg="add mod ord">
          <ac:chgData name="Myat Min Htut" userId="dfff3e71-de70-432f-b631-d8cca54eab50" providerId="ADAL" clId="{AE8BD0CE-ACD1-4F02-8305-DF8A73799E93}" dt="2024-02-27T05:38:22.711" v="128" actId="170"/>
          <ac:spMkLst>
            <pc:docMk/>
            <pc:sldMk cId="3510126754" sldId="568"/>
            <ac:spMk id="3" creationId="{4C7B2F06-B5AE-4C21-AB80-5BD1B0BA4C0C}"/>
          </ac:spMkLst>
        </pc:spChg>
        <pc:spChg chg="add mod ord">
          <ac:chgData name="Myat Min Htut" userId="dfff3e71-de70-432f-b631-d8cca54eab50" providerId="ADAL" clId="{AE8BD0CE-ACD1-4F02-8305-DF8A73799E93}" dt="2024-02-27T05:38:32.450" v="135" actId="170"/>
          <ac:spMkLst>
            <pc:docMk/>
            <pc:sldMk cId="3510126754" sldId="568"/>
            <ac:spMk id="5" creationId="{16043F57-7AD4-444F-8D7B-F83A8EB3C3A5}"/>
          </ac:spMkLst>
        </pc:spChg>
        <pc:spChg chg="add mod">
          <ac:chgData name="Myat Min Htut" userId="dfff3e71-de70-432f-b631-d8cca54eab50" providerId="ADAL" clId="{AE8BD0CE-ACD1-4F02-8305-DF8A73799E93}" dt="2024-02-27T05:37:25.760" v="112" actId="207"/>
          <ac:spMkLst>
            <pc:docMk/>
            <pc:sldMk cId="3510126754" sldId="568"/>
            <ac:spMk id="8" creationId="{4B17A748-4699-4775-8618-89C1652FEEDA}"/>
          </ac:spMkLst>
        </pc:spChg>
        <pc:spChg chg="add mod">
          <ac:chgData name="Myat Min Htut" userId="dfff3e71-de70-432f-b631-d8cca54eab50" providerId="ADAL" clId="{AE8BD0CE-ACD1-4F02-8305-DF8A73799E93}" dt="2024-02-27T05:37:29.209" v="114" actId="1076"/>
          <ac:spMkLst>
            <pc:docMk/>
            <pc:sldMk cId="3510126754" sldId="568"/>
            <ac:spMk id="15" creationId="{7095363B-217A-4AF6-9FBC-5FD802A7B81F}"/>
          </ac:spMkLst>
        </pc:spChg>
        <pc:spChg chg="add mod">
          <ac:chgData name="Myat Min Htut" userId="dfff3e71-de70-432f-b631-d8cca54eab50" providerId="ADAL" clId="{AE8BD0CE-ACD1-4F02-8305-DF8A73799E93}" dt="2024-02-27T05:37:32.502" v="116" actId="1076"/>
          <ac:spMkLst>
            <pc:docMk/>
            <pc:sldMk cId="3510126754" sldId="568"/>
            <ac:spMk id="17" creationId="{18A778E5-09A4-4A61-A697-B7EA6C446DA7}"/>
          </ac:spMkLst>
        </pc:spChg>
      </pc:sldChg>
      <pc:sldChg chg="addSp modSp mod">
        <pc:chgData name="Myat Min Htut" userId="dfff3e71-de70-432f-b631-d8cca54eab50" providerId="ADAL" clId="{AE8BD0CE-ACD1-4F02-8305-DF8A73799E93}" dt="2024-02-27T05:43:34.264" v="149" actId="170"/>
        <pc:sldMkLst>
          <pc:docMk/>
          <pc:sldMk cId="3209627139" sldId="570"/>
        </pc:sldMkLst>
        <pc:spChg chg="add mod">
          <ac:chgData name="Myat Min Htut" userId="dfff3e71-de70-432f-b631-d8cca54eab50" providerId="ADAL" clId="{AE8BD0CE-ACD1-4F02-8305-DF8A73799E93}" dt="2024-02-27T05:43:18.288" v="142" actId="1076"/>
          <ac:spMkLst>
            <pc:docMk/>
            <pc:sldMk cId="3209627139" sldId="570"/>
            <ac:spMk id="3" creationId="{EE6353EC-A6D1-45A2-8A61-046C4CCC65BD}"/>
          </ac:spMkLst>
        </pc:spChg>
        <pc:spChg chg="add mod">
          <ac:chgData name="Myat Min Htut" userId="dfff3e71-de70-432f-b631-d8cca54eab50" providerId="ADAL" clId="{AE8BD0CE-ACD1-4F02-8305-DF8A73799E93}" dt="2024-02-27T05:43:28.299" v="146" actId="164"/>
          <ac:spMkLst>
            <pc:docMk/>
            <pc:sldMk cId="3209627139" sldId="570"/>
            <ac:spMk id="12" creationId="{6B71691A-343D-4922-ACF6-520D57516A72}"/>
          </ac:spMkLst>
        </pc:spChg>
        <pc:spChg chg="add mod">
          <ac:chgData name="Myat Min Htut" userId="dfff3e71-de70-432f-b631-d8cca54eab50" providerId="ADAL" clId="{AE8BD0CE-ACD1-4F02-8305-DF8A73799E93}" dt="2024-02-27T05:43:28.299" v="146" actId="164"/>
          <ac:spMkLst>
            <pc:docMk/>
            <pc:sldMk cId="3209627139" sldId="570"/>
            <ac:spMk id="14" creationId="{6BE85CD7-19A6-4DE4-A3E6-7427F798007D}"/>
          </ac:spMkLst>
        </pc:spChg>
        <pc:spChg chg="add mod">
          <ac:chgData name="Myat Min Htut" userId="dfff3e71-de70-432f-b631-d8cca54eab50" providerId="ADAL" clId="{AE8BD0CE-ACD1-4F02-8305-DF8A73799E93}" dt="2024-02-27T05:43:28.299" v="146" actId="164"/>
          <ac:spMkLst>
            <pc:docMk/>
            <pc:sldMk cId="3209627139" sldId="570"/>
            <ac:spMk id="15" creationId="{4A03F2FD-0D85-44E4-9325-B1C7417083A3}"/>
          </ac:spMkLst>
        </pc:spChg>
        <pc:spChg chg="add mod">
          <ac:chgData name="Myat Min Htut" userId="dfff3e71-de70-432f-b631-d8cca54eab50" providerId="ADAL" clId="{AE8BD0CE-ACD1-4F02-8305-DF8A73799E93}" dt="2024-02-27T05:43:23.307" v="145" actId="14100"/>
          <ac:spMkLst>
            <pc:docMk/>
            <pc:sldMk cId="3209627139" sldId="570"/>
            <ac:spMk id="17" creationId="{C9E301F2-F2D0-4733-B404-D99E8FD26A91}"/>
          </ac:spMkLst>
        </pc:spChg>
        <pc:grpChg chg="add mod ord">
          <ac:chgData name="Myat Min Htut" userId="dfff3e71-de70-432f-b631-d8cca54eab50" providerId="ADAL" clId="{AE8BD0CE-ACD1-4F02-8305-DF8A73799E93}" dt="2024-02-27T05:43:34.264" v="149" actId="170"/>
          <ac:grpSpMkLst>
            <pc:docMk/>
            <pc:sldMk cId="3209627139" sldId="570"/>
            <ac:grpSpMk id="4" creationId="{18F3B6F3-3D32-4BA5-A38F-850E7C758EAC}"/>
          </ac:grpSpMkLst>
        </pc:grpChg>
      </pc:sldChg>
      <pc:sldChg chg="delSp modSp modAnim">
        <pc:chgData name="Myat Min Htut" userId="dfff3e71-de70-432f-b631-d8cca54eab50" providerId="ADAL" clId="{AE8BD0CE-ACD1-4F02-8305-DF8A73799E93}" dt="2024-02-27T05:54:17.996" v="168"/>
        <pc:sldMkLst>
          <pc:docMk/>
          <pc:sldMk cId="1661621688" sldId="573"/>
        </pc:sldMkLst>
        <pc:spChg chg="mod topLvl">
          <ac:chgData name="Myat Min Htut" userId="dfff3e71-de70-432f-b631-d8cca54eab50" providerId="ADAL" clId="{AE8BD0CE-ACD1-4F02-8305-DF8A73799E93}" dt="2024-02-27T05:52:16.546" v="166" actId="165"/>
          <ac:spMkLst>
            <pc:docMk/>
            <pc:sldMk cId="1661621688" sldId="573"/>
            <ac:spMk id="8" creationId="{CE3AA85C-FEAB-4D97-B3A4-DCED14A493B6}"/>
          </ac:spMkLst>
        </pc:spChg>
        <pc:spChg chg="mod topLvl">
          <ac:chgData name="Myat Min Htut" userId="dfff3e71-de70-432f-b631-d8cca54eab50" providerId="ADAL" clId="{AE8BD0CE-ACD1-4F02-8305-DF8A73799E93}" dt="2024-02-27T05:52:16.546" v="166" actId="165"/>
          <ac:spMkLst>
            <pc:docMk/>
            <pc:sldMk cId="1661621688" sldId="573"/>
            <ac:spMk id="9" creationId="{E662C185-95B8-4D43-8030-52F100423BDA}"/>
          </ac:spMkLst>
        </pc:spChg>
        <pc:grpChg chg="del">
          <ac:chgData name="Myat Min Htut" userId="dfff3e71-de70-432f-b631-d8cca54eab50" providerId="ADAL" clId="{AE8BD0CE-ACD1-4F02-8305-DF8A73799E93}" dt="2024-02-27T05:52:16.546" v="166" actId="165"/>
          <ac:grpSpMkLst>
            <pc:docMk/>
            <pc:sldMk cId="1661621688" sldId="573"/>
            <ac:grpSpMk id="10" creationId="{5624803B-D049-45BA-939E-D1B97A42E37D}"/>
          </ac:grpSpMkLst>
        </pc:grpChg>
        <pc:picChg chg="mod topLvl">
          <ac:chgData name="Myat Min Htut" userId="dfff3e71-de70-432f-b631-d8cca54eab50" providerId="ADAL" clId="{AE8BD0CE-ACD1-4F02-8305-DF8A73799E93}" dt="2024-02-27T05:52:16.546" v="166" actId="165"/>
          <ac:picMkLst>
            <pc:docMk/>
            <pc:sldMk cId="1661621688" sldId="573"/>
            <ac:picMk id="3" creationId="{E229269B-824B-4AF8-B912-B0F7E14A5D94}"/>
          </ac:picMkLst>
        </pc:picChg>
      </pc:sldChg>
      <pc:sldChg chg="delSp modSp modAnim">
        <pc:chgData name="Myat Min Htut" userId="dfff3e71-de70-432f-b631-d8cca54eab50" providerId="ADAL" clId="{AE8BD0CE-ACD1-4F02-8305-DF8A73799E93}" dt="2024-02-27T05:54:58.567" v="173"/>
        <pc:sldMkLst>
          <pc:docMk/>
          <pc:sldMk cId="3748380224" sldId="574"/>
        </pc:sldMkLst>
        <pc:spChg chg="mod topLvl">
          <ac:chgData name="Myat Min Htut" userId="dfff3e71-de70-432f-b631-d8cca54eab50" providerId="ADAL" clId="{AE8BD0CE-ACD1-4F02-8305-DF8A73799E93}" dt="2024-02-27T05:54:46.519" v="169" actId="165"/>
          <ac:spMkLst>
            <pc:docMk/>
            <pc:sldMk cId="3748380224" sldId="574"/>
            <ac:spMk id="8" creationId="{5DA8AE3A-3B4F-44F7-AC89-1062FE0487E7}"/>
          </ac:spMkLst>
        </pc:spChg>
        <pc:spChg chg="mod topLvl">
          <ac:chgData name="Myat Min Htut" userId="dfff3e71-de70-432f-b631-d8cca54eab50" providerId="ADAL" clId="{AE8BD0CE-ACD1-4F02-8305-DF8A73799E93}" dt="2024-02-27T05:54:46.519" v="169" actId="165"/>
          <ac:spMkLst>
            <pc:docMk/>
            <pc:sldMk cId="3748380224" sldId="574"/>
            <ac:spMk id="9" creationId="{F62A686F-43BB-46ED-A362-F76C913164A6}"/>
          </ac:spMkLst>
        </pc:spChg>
        <pc:spChg chg="mod topLvl">
          <ac:chgData name="Myat Min Htut" userId="dfff3e71-de70-432f-b631-d8cca54eab50" providerId="ADAL" clId="{AE8BD0CE-ACD1-4F02-8305-DF8A73799E93}" dt="2024-02-27T05:54:46.519" v="169" actId="165"/>
          <ac:spMkLst>
            <pc:docMk/>
            <pc:sldMk cId="3748380224" sldId="574"/>
            <ac:spMk id="10" creationId="{10BDBCB7-2E53-4361-A83F-B49B2083A2E6}"/>
          </ac:spMkLst>
        </pc:spChg>
        <pc:spChg chg="mod topLvl">
          <ac:chgData name="Myat Min Htut" userId="dfff3e71-de70-432f-b631-d8cca54eab50" providerId="ADAL" clId="{AE8BD0CE-ACD1-4F02-8305-DF8A73799E93}" dt="2024-02-27T05:54:46.519" v="169" actId="165"/>
          <ac:spMkLst>
            <pc:docMk/>
            <pc:sldMk cId="3748380224" sldId="574"/>
            <ac:spMk id="11" creationId="{6D0A2939-E198-4467-AA71-AED12EA27FD4}"/>
          </ac:spMkLst>
        </pc:spChg>
        <pc:grpChg chg="del">
          <ac:chgData name="Myat Min Htut" userId="dfff3e71-de70-432f-b631-d8cca54eab50" providerId="ADAL" clId="{AE8BD0CE-ACD1-4F02-8305-DF8A73799E93}" dt="2024-02-27T05:54:46.519" v="169" actId="165"/>
          <ac:grpSpMkLst>
            <pc:docMk/>
            <pc:sldMk cId="3748380224" sldId="574"/>
            <ac:grpSpMk id="2" creationId="{FA713D6E-8417-4554-8156-369F56246CF6}"/>
          </ac:grpSpMkLst>
        </pc:grpChg>
        <pc:picChg chg="mod topLvl">
          <ac:chgData name="Myat Min Htut" userId="dfff3e71-de70-432f-b631-d8cca54eab50" providerId="ADAL" clId="{AE8BD0CE-ACD1-4F02-8305-DF8A73799E93}" dt="2024-02-27T05:54:46.519" v="169" actId="165"/>
          <ac:picMkLst>
            <pc:docMk/>
            <pc:sldMk cId="3748380224" sldId="574"/>
            <ac:picMk id="4" creationId="{3245A57F-F7AC-47E8-90B1-54DEC0E86B8E}"/>
          </ac:picMkLst>
        </pc:picChg>
        <pc:picChg chg="mod topLvl">
          <ac:chgData name="Myat Min Htut" userId="dfff3e71-de70-432f-b631-d8cca54eab50" providerId="ADAL" clId="{AE8BD0CE-ACD1-4F02-8305-DF8A73799E93}" dt="2024-02-27T05:54:46.519" v="169" actId="165"/>
          <ac:picMkLst>
            <pc:docMk/>
            <pc:sldMk cId="3748380224" sldId="574"/>
            <ac:picMk id="7" creationId="{4EA869DE-0BF0-472E-B71E-ACBF324A2C23}"/>
          </ac:picMkLst>
        </pc:picChg>
      </pc:sldChg>
      <pc:sldChg chg="del">
        <pc:chgData name="Myat Min Htut" userId="dfff3e71-de70-432f-b631-d8cca54eab50" providerId="ADAL" clId="{AE8BD0CE-ACD1-4F02-8305-DF8A73799E93}" dt="2024-02-27T05:35:43.397" v="78" actId="47"/>
        <pc:sldMkLst>
          <pc:docMk/>
          <pc:sldMk cId="302352175" sldId="575"/>
        </pc:sldMkLst>
      </pc:sldChg>
      <pc:sldChg chg="addSp delSp modSp mod">
        <pc:chgData name="Myat Min Htut" userId="dfff3e71-de70-432f-b631-d8cca54eab50" providerId="ADAL" clId="{AE8BD0CE-ACD1-4F02-8305-DF8A73799E93}" dt="2024-02-27T05:51:53.777" v="165" actId="170"/>
        <pc:sldMkLst>
          <pc:docMk/>
          <pc:sldMk cId="3768828168" sldId="578"/>
        </pc:sldMkLst>
        <pc:spChg chg="add mod">
          <ac:chgData name="Myat Min Htut" userId="dfff3e71-de70-432f-b631-d8cca54eab50" providerId="ADAL" clId="{AE8BD0CE-ACD1-4F02-8305-DF8A73799E93}" dt="2024-02-27T05:51:45.894" v="162" actId="208"/>
          <ac:spMkLst>
            <pc:docMk/>
            <pc:sldMk cId="3768828168" sldId="578"/>
            <ac:spMk id="4" creationId="{1AC17C7B-D95D-4504-8C31-E339E4F36768}"/>
          </ac:spMkLst>
        </pc:spChg>
        <pc:spChg chg="add mod">
          <ac:chgData name="Myat Min Htut" userId="dfff3e71-de70-432f-b631-d8cca54eab50" providerId="ADAL" clId="{AE8BD0CE-ACD1-4F02-8305-DF8A73799E93}" dt="2024-02-27T05:50:53.316" v="151" actId="164"/>
          <ac:spMkLst>
            <pc:docMk/>
            <pc:sldMk cId="3768828168" sldId="578"/>
            <ac:spMk id="21" creationId="{714F6572-B01F-4F41-A113-78666986D761}"/>
          </ac:spMkLst>
        </pc:spChg>
        <pc:spChg chg="add mod">
          <ac:chgData name="Myat Min Htut" userId="dfff3e71-de70-432f-b631-d8cca54eab50" providerId="ADAL" clId="{AE8BD0CE-ACD1-4F02-8305-DF8A73799E93}" dt="2024-02-27T05:50:53.316" v="151" actId="164"/>
          <ac:spMkLst>
            <pc:docMk/>
            <pc:sldMk cId="3768828168" sldId="578"/>
            <ac:spMk id="22" creationId="{19F826F4-0E3D-4087-B8B8-F96D40A104D6}"/>
          </ac:spMkLst>
        </pc:spChg>
        <pc:spChg chg="add mod">
          <ac:chgData name="Myat Min Htut" userId="dfff3e71-de70-432f-b631-d8cca54eab50" providerId="ADAL" clId="{AE8BD0CE-ACD1-4F02-8305-DF8A73799E93}" dt="2024-02-27T05:50:53.316" v="151" actId="164"/>
          <ac:spMkLst>
            <pc:docMk/>
            <pc:sldMk cId="3768828168" sldId="578"/>
            <ac:spMk id="23" creationId="{20808D5D-C678-4D68-BA87-7A9408646746}"/>
          </ac:spMkLst>
        </pc:spChg>
        <pc:spChg chg="add mod">
          <ac:chgData name="Myat Min Htut" userId="dfff3e71-de70-432f-b631-d8cca54eab50" providerId="ADAL" clId="{AE8BD0CE-ACD1-4F02-8305-DF8A73799E93}" dt="2024-02-27T05:51:45.894" v="162" actId="208"/>
          <ac:spMkLst>
            <pc:docMk/>
            <pc:sldMk cId="3768828168" sldId="578"/>
            <ac:spMk id="24" creationId="{A7E5743B-228E-4CE3-B442-D8BFC436F517}"/>
          </ac:spMkLst>
        </pc:spChg>
        <pc:spChg chg="add del mod">
          <ac:chgData name="Myat Min Htut" userId="dfff3e71-de70-432f-b631-d8cca54eab50" providerId="ADAL" clId="{AE8BD0CE-ACD1-4F02-8305-DF8A73799E93}" dt="2024-02-27T05:51:38.961" v="159" actId="478"/>
          <ac:spMkLst>
            <pc:docMk/>
            <pc:sldMk cId="3768828168" sldId="578"/>
            <ac:spMk id="25" creationId="{4D9C0B9F-C807-413D-B265-C8B41D38A7D2}"/>
          </ac:spMkLst>
        </pc:spChg>
        <pc:grpChg chg="add mod ord">
          <ac:chgData name="Myat Min Htut" userId="dfff3e71-de70-432f-b631-d8cca54eab50" providerId="ADAL" clId="{AE8BD0CE-ACD1-4F02-8305-DF8A73799E93}" dt="2024-02-27T05:51:53.777" v="165" actId="170"/>
          <ac:grpSpMkLst>
            <pc:docMk/>
            <pc:sldMk cId="3768828168" sldId="578"/>
            <ac:grpSpMk id="3" creationId="{3DFBCDE3-BBA7-43B6-8F9D-886B8AAA64CA}"/>
          </ac:grpSpMkLst>
        </pc:grpChg>
      </pc:sldChg>
    </pc:docChg>
  </pc:docChgLst>
  <pc:docChgLst>
    <pc:chgData name="sayaka yokoyama" userId="S::sayaka_yokoyama@jpf.go.jp::f77ee311-c58d-49f9-9c03-4c9f5af284ca" providerId="AD" clId="Web-{8F1EE359-E16B-52CC-08B3-46B989874A53}"/>
    <pc:docChg chg="modSld">
      <pc:chgData name="sayaka yokoyama" userId="S::sayaka_yokoyama@jpf.go.jp::f77ee311-c58d-49f9-9c03-4c9f5af284ca" providerId="AD" clId="Web-{8F1EE359-E16B-52CC-08B3-46B989874A53}" dt="2024-03-05T09:38:48.359" v="40" actId="1076"/>
      <pc:docMkLst>
        <pc:docMk/>
      </pc:docMkLst>
      <pc:sldChg chg="addSp modSp">
        <pc:chgData name="sayaka yokoyama" userId="S::sayaka_yokoyama@jpf.go.jp::f77ee311-c58d-49f9-9c03-4c9f5af284ca" providerId="AD" clId="Web-{8F1EE359-E16B-52CC-08B3-46B989874A53}" dt="2024-03-05T09:38:48.359" v="40" actId="1076"/>
        <pc:sldMkLst>
          <pc:docMk/>
          <pc:sldMk cId="191029955" sldId="501"/>
        </pc:sldMkLst>
        <pc:picChg chg="add mod">
          <ac:chgData name="sayaka yokoyama" userId="S::sayaka_yokoyama@jpf.go.jp::f77ee311-c58d-49f9-9c03-4c9f5af284ca" providerId="AD" clId="Web-{8F1EE359-E16B-52CC-08B3-46B989874A53}" dt="2024-03-05T09:38:36.796" v="36" actId="1076"/>
          <ac:picMkLst>
            <pc:docMk/>
            <pc:sldMk cId="191029955" sldId="501"/>
            <ac:picMk id="4" creationId="{48572C94-0C6F-36CA-2574-C5F6ACB193FC}"/>
          </ac:picMkLst>
        </pc:picChg>
        <pc:picChg chg="add mod">
          <ac:chgData name="sayaka yokoyama" userId="S::sayaka_yokoyama@jpf.go.jp::f77ee311-c58d-49f9-9c03-4c9f5af284ca" providerId="AD" clId="Web-{8F1EE359-E16B-52CC-08B3-46B989874A53}" dt="2024-03-05T09:38:42.624" v="38" actId="1076"/>
          <ac:picMkLst>
            <pc:docMk/>
            <pc:sldMk cId="191029955" sldId="501"/>
            <ac:picMk id="6" creationId="{0BF58551-C155-3174-4E22-566B3BF5675C}"/>
          </ac:picMkLst>
        </pc:picChg>
        <pc:picChg chg="add mod">
          <ac:chgData name="sayaka yokoyama" userId="S::sayaka_yokoyama@jpf.go.jp::f77ee311-c58d-49f9-9c03-4c9f5af284ca" providerId="AD" clId="Web-{8F1EE359-E16B-52CC-08B3-46B989874A53}" dt="2024-03-05T09:38:48.359" v="40" actId="1076"/>
          <ac:picMkLst>
            <pc:docMk/>
            <pc:sldMk cId="191029955" sldId="501"/>
            <ac:picMk id="13" creationId="{BD7F9AEE-D750-98FF-E7DE-27411D0AED05}"/>
          </ac:picMkLst>
        </pc:picChg>
        <pc:picChg chg="add mod">
          <ac:chgData name="sayaka yokoyama" userId="S::sayaka_yokoyama@jpf.go.jp::f77ee311-c58d-49f9-9c03-4c9f5af284ca" providerId="AD" clId="Web-{8F1EE359-E16B-52CC-08B3-46B989874A53}" dt="2024-03-05T09:38:46.406" v="39" actId="1076"/>
          <ac:picMkLst>
            <pc:docMk/>
            <pc:sldMk cId="191029955" sldId="501"/>
            <ac:picMk id="15" creationId="{1B609278-28EA-B2B4-9869-7FE34789E9F5}"/>
          </ac:picMkLst>
        </pc:picChg>
      </pc:sldChg>
      <pc:sldChg chg="addSp delSp modSp">
        <pc:chgData name="sayaka yokoyama" userId="S::sayaka_yokoyama@jpf.go.jp::f77ee311-c58d-49f9-9c03-4c9f5af284ca" providerId="AD" clId="Web-{8F1EE359-E16B-52CC-08B3-46B989874A53}" dt="2024-03-05T09:38:07.921" v="31" actId="1076"/>
        <pc:sldMkLst>
          <pc:docMk/>
          <pc:sldMk cId="3597656673" sldId="546"/>
        </pc:sldMkLst>
        <pc:picChg chg="add mod modCrop">
          <ac:chgData name="sayaka yokoyama" userId="S::sayaka_yokoyama@jpf.go.jp::f77ee311-c58d-49f9-9c03-4c9f5af284ca" providerId="AD" clId="Web-{8F1EE359-E16B-52CC-08B3-46B989874A53}" dt="2024-03-05T09:36:00.527" v="7" actId="1076"/>
          <ac:picMkLst>
            <pc:docMk/>
            <pc:sldMk cId="3597656673" sldId="546"/>
            <ac:picMk id="2" creationId="{6AD1BDE7-8228-8CF1-A46B-DBAE7AB7DB2B}"/>
          </ac:picMkLst>
        </pc:picChg>
        <pc:picChg chg="add mod modCrop">
          <ac:chgData name="sayaka yokoyama" userId="S::sayaka_yokoyama@jpf.go.jp::f77ee311-c58d-49f9-9c03-4c9f5af284ca" providerId="AD" clId="Web-{8F1EE359-E16B-52CC-08B3-46B989874A53}" dt="2024-03-05T09:36:28.715" v="11" actId="1076"/>
          <ac:picMkLst>
            <pc:docMk/>
            <pc:sldMk cId="3597656673" sldId="546"/>
            <ac:picMk id="4" creationId="{5B6D2DDF-ED2E-423C-9BBC-64DD0E2E4F71}"/>
          </ac:picMkLst>
        </pc:picChg>
        <pc:picChg chg="add mod modCrop">
          <ac:chgData name="sayaka yokoyama" userId="S::sayaka_yokoyama@jpf.go.jp::f77ee311-c58d-49f9-9c03-4c9f5af284ca" providerId="AD" clId="Web-{8F1EE359-E16B-52CC-08B3-46B989874A53}" dt="2024-03-05T09:38:07.921" v="31" actId="1076"/>
          <ac:picMkLst>
            <pc:docMk/>
            <pc:sldMk cId="3597656673" sldId="546"/>
            <ac:picMk id="5" creationId="{7D420211-9095-DDE2-32D2-A613FEE495E1}"/>
          </ac:picMkLst>
        </pc:picChg>
        <pc:picChg chg="add del mod modCrop">
          <ac:chgData name="sayaka yokoyama" userId="S::sayaka_yokoyama@jpf.go.jp::f77ee311-c58d-49f9-9c03-4c9f5af284ca" providerId="AD" clId="Web-{8F1EE359-E16B-52CC-08B3-46B989874A53}" dt="2024-03-05T09:37:28.107" v="20"/>
          <ac:picMkLst>
            <pc:docMk/>
            <pc:sldMk cId="3597656673" sldId="546"/>
            <ac:picMk id="6" creationId="{A1C632A0-98CE-DA61-CB2B-9B7CC6080AEE}"/>
          </ac:picMkLst>
        </pc:picChg>
        <pc:picChg chg="add mod modCrop">
          <ac:chgData name="sayaka yokoyama" userId="S::sayaka_yokoyama@jpf.go.jp::f77ee311-c58d-49f9-9c03-4c9f5af284ca" providerId="AD" clId="Web-{8F1EE359-E16B-52CC-08B3-46B989874A53}" dt="2024-03-05T09:37:46.654" v="26" actId="14100"/>
          <ac:picMkLst>
            <pc:docMk/>
            <pc:sldMk cId="3597656673" sldId="546"/>
            <ac:picMk id="18" creationId="{03DED634-799D-EC57-618A-4B8885512A2E}"/>
          </ac:picMkLst>
        </pc:picChg>
      </pc:sldChg>
    </pc:docChg>
  </pc:docChgLst>
  <pc:docChgLst>
    <pc:chgData name="Myat Min Htut" userId="dfff3e71-de70-432f-b631-d8cca54eab50" providerId="ADAL" clId="{3301A00A-73CC-4D1D-8A9A-31BB7999D90B}"/>
    <pc:docChg chg="modSld">
      <pc:chgData name="Myat Min Htut" userId="dfff3e71-de70-432f-b631-d8cca54eab50" providerId="ADAL" clId="{3301A00A-73CC-4D1D-8A9A-31BB7999D90B}" dt="2024-03-25T05:09:25.375" v="113" actId="1076"/>
      <pc:docMkLst>
        <pc:docMk/>
      </pc:docMkLst>
      <pc:sldChg chg="addSp modSp mod">
        <pc:chgData name="Myat Min Htut" userId="dfff3e71-de70-432f-b631-d8cca54eab50" providerId="ADAL" clId="{3301A00A-73CC-4D1D-8A9A-31BB7999D90B}" dt="2024-03-25T05:05:03.715" v="93" actId="1036"/>
        <pc:sldMkLst>
          <pc:docMk/>
          <pc:sldMk cId="1260526879" sldId="569"/>
        </pc:sldMkLst>
        <pc:spChg chg="add mod">
          <ac:chgData name="Myat Min Htut" userId="dfff3e71-de70-432f-b631-d8cca54eab50" providerId="ADAL" clId="{3301A00A-73CC-4D1D-8A9A-31BB7999D90B}" dt="2024-03-25T05:02:03.967" v="3" actId="208"/>
          <ac:spMkLst>
            <pc:docMk/>
            <pc:sldMk cId="1260526879" sldId="569"/>
            <ac:spMk id="2" creationId="{93D2F668-4F0A-493E-AF60-46E9F60B46FB}"/>
          </ac:spMkLst>
        </pc:spChg>
        <pc:spChg chg="add mod">
          <ac:chgData name="Myat Min Htut" userId="dfff3e71-de70-432f-b631-d8cca54eab50" providerId="ADAL" clId="{3301A00A-73CC-4D1D-8A9A-31BB7999D90B}" dt="2024-03-25T05:05:03.715" v="93" actId="1036"/>
          <ac:spMkLst>
            <pc:docMk/>
            <pc:sldMk cId="1260526879" sldId="569"/>
            <ac:spMk id="5" creationId="{597B0453-1081-42FB-BF6F-EE4B667AEE49}"/>
          </ac:spMkLst>
        </pc:spChg>
      </pc:sldChg>
      <pc:sldChg chg="addSp modSp mod">
        <pc:chgData name="Myat Min Htut" userId="dfff3e71-de70-432f-b631-d8cca54eab50" providerId="ADAL" clId="{3301A00A-73CC-4D1D-8A9A-31BB7999D90B}" dt="2024-03-25T05:05:55.674" v="105" actId="1037"/>
        <pc:sldMkLst>
          <pc:docMk/>
          <pc:sldMk cId="1582597479" sldId="571"/>
        </pc:sldMkLst>
        <pc:spChg chg="add mod">
          <ac:chgData name="Myat Min Htut" userId="dfff3e71-de70-432f-b631-d8cca54eab50" providerId="ADAL" clId="{3301A00A-73CC-4D1D-8A9A-31BB7999D90B}" dt="2024-03-25T05:05:36.925" v="99" actId="207"/>
          <ac:spMkLst>
            <pc:docMk/>
            <pc:sldMk cId="1582597479" sldId="571"/>
            <ac:spMk id="5" creationId="{241B49DB-69CF-447C-9050-D866C248896E}"/>
          </ac:spMkLst>
        </pc:spChg>
        <pc:spChg chg="add mod ord">
          <ac:chgData name="Myat Min Htut" userId="dfff3e71-de70-432f-b631-d8cca54eab50" providerId="ADAL" clId="{3301A00A-73CC-4D1D-8A9A-31BB7999D90B}" dt="2024-03-25T05:05:55.674" v="105" actId="1037"/>
          <ac:spMkLst>
            <pc:docMk/>
            <pc:sldMk cId="1582597479" sldId="571"/>
            <ac:spMk id="13" creationId="{24CF6F3B-8262-4340-AB8F-1E5BFEF3B65B}"/>
          </ac:spMkLst>
        </pc:spChg>
      </pc:sldChg>
      <pc:sldChg chg="addSp modSp mod">
        <pc:chgData name="Myat Min Htut" userId="dfff3e71-de70-432f-b631-d8cca54eab50" providerId="ADAL" clId="{3301A00A-73CC-4D1D-8A9A-31BB7999D90B}" dt="2024-03-25T05:09:25.375" v="113" actId="1076"/>
        <pc:sldMkLst>
          <pc:docMk/>
          <pc:sldMk cId="1772612405" sldId="579"/>
        </pc:sldMkLst>
        <pc:spChg chg="add mod">
          <ac:chgData name="Myat Min Htut" userId="dfff3e71-de70-432f-b631-d8cca54eab50" providerId="ADAL" clId="{3301A00A-73CC-4D1D-8A9A-31BB7999D90B}" dt="2024-03-25T05:09:16.214" v="110" actId="207"/>
          <ac:spMkLst>
            <pc:docMk/>
            <pc:sldMk cId="1772612405" sldId="579"/>
            <ac:spMk id="5" creationId="{F700E2A8-D23C-4CCA-8E8A-9CC44E8C3163}"/>
          </ac:spMkLst>
        </pc:spChg>
        <pc:spChg chg="add mod ord">
          <ac:chgData name="Myat Min Htut" userId="dfff3e71-de70-432f-b631-d8cca54eab50" providerId="ADAL" clId="{3301A00A-73CC-4D1D-8A9A-31BB7999D90B}" dt="2024-03-25T05:09:25.375" v="113" actId="1076"/>
          <ac:spMkLst>
            <pc:docMk/>
            <pc:sldMk cId="1772612405" sldId="579"/>
            <ac:spMk id="21" creationId="{10BF57D6-330C-43B5-ADAE-AACB275B2C19}"/>
          </ac:spMkLst>
        </pc:spChg>
      </pc:sldChg>
    </pc:docChg>
  </pc:docChgLst>
  <pc:docChgLst>
    <pc:chgData name="Shoko Kakuda" userId="40706642-bbdd-4be4-a46a-1d3174691c72" providerId="ADAL" clId="{87BEADB3-CDA4-4282-9ED9-E1CDB0565E92}"/>
    <pc:docChg chg="addSld delSld modSld">
      <pc:chgData name="Shoko Kakuda" userId="40706642-bbdd-4be4-a46a-1d3174691c72" providerId="ADAL" clId="{87BEADB3-CDA4-4282-9ED9-E1CDB0565E92}" dt="2021-07-08T07:41:23.177" v="45"/>
      <pc:docMkLst>
        <pc:docMk/>
      </pc:docMkLst>
      <pc:sldChg chg="modSp mod">
        <pc:chgData name="Shoko Kakuda" userId="40706642-bbdd-4be4-a46a-1d3174691c72" providerId="ADAL" clId="{87BEADB3-CDA4-4282-9ED9-E1CDB0565E92}" dt="2021-07-08T07:31:37.531" v="2" actId="1035"/>
        <pc:sldMkLst>
          <pc:docMk/>
          <pc:sldMk cId="1354933505" sldId="286"/>
        </pc:sldMkLst>
        <pc:picChg chg="mod">
          <ac:chgData name="Shoko Kakuda" userId="40706642-bbdd-4be4-a46a-1d3174691c72" providerId="ADAL" clId="{87BEADB3-CDA4-4282-9ED9-E1CDB0565E92}" dt="2021-07-08T07:31:37.531" v="2" actId="1035"/>
          <ac:picMkLst>
            <pc:docMk/>
            <pc:sldMk cId="1354933505" sldId="286"/>
            <ac:picMk id="8" creationId="{69A28D01-C553-4DFD-8F9E-187BDAA9181E}"/>
          </ac:picMkLst>
        </pc:picChg>
      </pc:sldChg>
      <pc:sldChg chg="modSp mod">
        <pc:chgData name="Shoko Kakuda" userId="40706642-bbdd-4be4-a46a-1d3174691c72" providerId="ADAL" clId="{87BEADB3-CDA4-4282-9ED9-E1CDB0565E92}" dt="2021-07-08T07:34:45.882" v="7" actId="14100"/>
        <pc:sldMkLst>
          <pc:docMk/>
          <pc:sldMk cId="1758971564" sldId="489"/>
        </pc:sldMkLst>
        <pc:picChg chg="mod ord">
          <ac:chgData name="Shoko Kakuda" userId="40706642-bbdd-4be4-a46a-1d3174691c72" providerId="ADAL" clId="{87BEADB3-CDA4-4282-9ED9-E1CDB0565E92}" dt="2021-07-08T07:34:45.882" v="7" actId="14100"/>
          <ac:picMkLst>
            <pc:docMk/>
            <pc:sldMk cId="1758971564" sldId="489"/>
            <ac:picMk id="5" creationId="{CED1C978-A687-4821-8455-C15C6E1EB844}"/>
          </ac:picMkLst>
        </pc:picChg>
      </pc:sldChg>
      <pc:sldChg chg="addSp modSp del mod">
        <pc:chgData name="Shoko Kakuda" userId="40706642-bbdd-4be4-a46a-1d3174691c72" providerId="ADAL" clId="{87BEADB3-CDA4-4282-9ED9-E1CDB0565E92}" dt="2021-07-08T07:37:01.254" v="27" actId="47"/>
        <pc:sldMkLst>
          <pc:docMk/>
          <pc:sldMk cId="1468242129" sldId="520"/>
        </pc:sldMkLst>
        <pc:picChg chg="mod modCrop">
          <ac:chgData name="Shoko Kakuda" userId="40706642-bbdd-4be4-a46a-1d3174691c72" providerId="ADAL" clId="{87BEADB3-CDA4-4282-9ED9-E1CDB0565E92}" dt="2021-07-08T07:36:53.389" v="26" actId="14100"/>
          <ac:picMkLst>
            <pc:docMk/>
            <pc:sldMk cId="1468242129" sldId="520"/>
            <ac:picMk id="4" creationId="{7F9DB8A5-5F93-4CF5-B2CD-A3850778C1C5}"/>
          </ac:picMkLst>
        </pc:picChg>
        <pc:picChg chg="add mod ord modCrop">
          <ac:chgData name="Shoko Kakuda" userId="40706642-bbdd-4be4-a46a-1d3174691c72" providerId="ADAL" clId="{87BEADB3-CDA4-4282-9ED9-E1CDB0565E92}" dt="2021-07-08T07:36:34.897" v="22" actId="1076"/>
          <ac:picMkLst>
            <pc:docMk/>
            <pc:sldMk cId="1468242129" sldId="520"/>
            <ac:picMk id="6" creationId="{F367A27A-F280-4E72-B994-B5E623DF16C7}"/>
          </ac:picMkLst>
        </pc:picChg>
      </pc:sldChg>
      <pc:sldChg chg="modSp mod">
        <pc:chgData name="Shoko Kakuda" userId="40706642-bbdd-4be4-a46a-1d3174691c72" providerId="ADAL" clId="{87BEADB3-CDA4-4282-9ED9-E1CDB0565E92}" dt="2021-07-08T07:25:45.352" v="1" actId="20577"/>
        <pc:sldMkLst>
          <pc:docMk/>
          <pc:sldMk cId="3597656673" sldId="546"/>
        </pc:sldMkLst>
        <pc:spChg chg="mod">
          <ac:chgData name="Shoko Kakuda" userId="40706642-bbdd-4be4-a46a-1d3174691c72" providerId="ADAL" clId="{87BEADB3-CDA4-4282-9ED9-E1CDB0565E92}" dt="2021-07-08T07:25:45.352" v="1" actId="20577"/>
          <ac:spMkLst>
            <pc:docMk/>
            <pc:sldMk cId="3597656673" sldId="546"/>
            <ac:spMk id="12" creationId="{2323A880-F833-4122-804A-08669FBE2D43}"/>
          </ac:spMkLst>
        </pc:spChg>
      </pc:sldChg>
      <pc:sldChg chg="addSp modSp mod">
        <pc:chgData name="Shoko Kakuda" userId="40706642-bbdd-4be4-a46a-1d3174691c72" providerId="ADAL" clId="{87BEADB3-CDA4-4282-9ED9-E1CDB0565E92}" dt="2021-07-08T07:41:23.177" v="45"/>
        <pc:sldMkLst>
          <pc:docMk/>
          <pc:sldMk cId="2612806545" sldId="553"/>
        </pc:sldMkLst>
        <pc:grpChg chg="add mod">
          <ac:chgData name="Shoko Kakuda" userId="40706642-bbdd-4be4-a46a-1d3174691c72" providerId="ADAL" clId="{87BEADB3-CDA4-4282-9ED9-E1CDB0565E92}" dt="2021-07-08T07:41:23.177" v="45"/>
          <ac:grpSpMkLst>
            <pc:docMk/>
            <pc:sldMk cId="2612806545" sldId="553"/>
            <ac:grpSpMk id="2" creationId="{156B9D71-7F12-4B81-9BEC-ABBF2077C9A6}"/>
          </ac:grpSpMkLst>
        </pc:grpChg>
        <pc:picChg chg="mod">
          <ac:chgData name="Shoko Kakuda" userId="40706642-bbdd-4be4-a46a-1d3174691c72" providerId="ADAL" clId="{87BEADB3-CDA4-4282-9ED9-E1CDB0565E92}" dt="2021-07-08T07:40:13.336" v="31" actId="164"/>
          <ac:picMkLst>
            <pc:docMk/>
            <pc:sldMk cId="2612806545" sldId="553"/>
            <ac:picMk id="3" creationId="{A77253DA-20DB-4D95-BB45-30DE43D85138}"/>
          </ac:picMkLst>
        </pc:picChg>
        <pc:picChg chg="mod">
          <ac:chgData name="Shoko Kakuda" userId="40706642-bbdd-4be4-a46a-1d3174691c72" providerId="ADAL" clId="{87BEADB3-CDA4-4282-9ED9-E1CDB0565E92}" dt="2021-07-08T07:40:13.336" v="31" actId="164"/>
          <ac:picMkLst>
            <pc:docMk/>
            <pc:sldMk cId="2612806545" sldId="553"/>
            <ac:picMk id="9" creationId="{B6D59F36-4744-4C6A-849D-9D2E418022CE}"/>
          </ac:picMkLst>
        </pc:picChg>
        <pc:picChg chg="mod">
          <ac:chgData name="Shoko Kakuda" userId="40706642-bbdd-4be4-a46a-1d3174691c72" providerId="ADAL" clId="{87BEADB3-CDA4-4282-9ED9-E1CDB0565E92}" dt="2021-07-08T07:41:06.172" v="42" actId="1076"/>
          <ac:picMkLst>
            <pc:docMk/>
            <pc:sldMk cId="2612806545" sldId="553"/>
            <ac:picMk id="14" creationId="{45B639FE-515F-4B43-B822-65F9A01AB0BA}"/>
          </ac:picMkLst>
        </pc:picChg>
      </pc:sldChg>
      <pc:sldChg chg="add">
        <pc:chgData name="Shoko Kakuda" userId="40706642-bbdd-4be4-a46a-1d3174691c72" providerId="ADAL" clId="{87BEADB3-CDA4-4282-9ED9-E1CDB0565E92}" dt="2021-07-08T07:35:30.872" v="9"/>
        <pc:sldMkLst>
          <pc:docMk/>
          <pc:sldMk cId="302352175" sldId="5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BCA77-B6A5-4BCA-A19C-C05634F10DAD}" type="datetimeFigureOut">
              <a:rPr kumimoji="1" lang="ja-JP" altLang="en-US" smtClean="0"/>
              <a:t>2024/7/13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AAD84-B6B4-4882-B9F6-85FA98419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913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en-US" altLang="ja-JP" dirty="0" err="1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＊本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は、</a:t>
            </a:r>
            <a:r>
              <a:rPr lang="ja-JP" altLang="en-US" dirty="0">
                <a:ea typeface="游ゴシック"/>
              </a:rPr>
              <a:t>日本語教材『いろどり 生活の日本語』（国際交流基金）を、</a:t>
            </a:r>
            <a:r>
              <a:rPr lang="ja-JP" dirty="0">
                <a:ea typeface="游ゴシック"/>
              </a:rPr>
              <a:t>国際交流基金</a:t>
            </a:r>
            <a:r>
              <a:rPr lang="ja-JP" altLang="en-US" dirty="0">
                <a:ea typeface="游ゴシック"/>
              </a:rPr>
              <a:t>ヤンゴン</a:t>
            </a:r>
            <a:r>
              <a:rPr kumimoji="1" lang="ja-JP" altLang="en-US" dirty="0">
                <a:ea typeface="游ゴシック"/>
              </a:rPr>
              <a:t>日本文化センター</a:t>
            </a:r>
            <a:r>
              <a:rPr lang="ja-JP" altLang="en-US" dirty="0">
                <a:ea typeface="游ゴシック"/>
              </a:rPr>
              <a:t>が</a:t>
            </a:r>
            <a:endParaRPr lang="en-US" altLang="ja-JP" dirty="0">
              <a:ea typeface="游ゴシック" panose="020B0400000000000000" pitchFamily="34" charset="-128"/>
            </a:endParaRPr>
          </a:p>
          <a:p>
            <a:r>
              <a:rPr lang="ja-JP" altLang="en-US" dirty="0">
                <a:ea typeface="游ゴシック"/>
              </a:rPr>
              <a:t>　ミャンマー語に翻訳作成した『いろどり 生活の日本語』ミャンマー語版を基に</a:t>
            </a:r>
            <a:r>
              <a:rPr kumimoji="1" lang="ja-JP" altLang="en-US" dirty="0">
                <a:ea typeface="游ゴシック"/>
              </a:rPr>
              <a:t>作成しました。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＊本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は、営利</a:t>
            </a:r>
            <a:r>
              <a:rPr kumimoji="1" lang="en-US" altLang="ja-JP" dirty="0">
                <a:ea typeface="游ゴシック"/>
              </a:rPr>
              <a:t>/</a:t>
            </a:r>
            <a:r>
              <a:rPr kumimoji="1" lang="ja-JP" altLang="en-US" dirty="0">
                <a:ea typeface="游ゴシック"/>
              </a:rPr>
              <a:t>非営利に関わらず、授業など</a:t>
            </a:r>
            <a:r>
              <a:rPr lang="ja-JP" altLang="en-US" dirty="0">
                <a:ea typeface="游ゴシック"/>
              </a:rPr>
              <a:t>で使えます</a:t>
            </a:r>
            <a:r>
              <a:rPr kumimoji="1" lang="ja-JP" altLang="en-US" dirty="0">
                <a:ea typeface="游ゴシック"/>
              </a:rPr>
              <a:t>。また、改変等も自由です。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＊本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の頒布は、無償・有償を問わず、禁止します。</a:t>
            </a:r>
            <a:r>
              <a:rPr lang="ja-JP" altLang="en-US" dirty="0">
                <a:ea typeface="游ゴシック"/>
              </a:rPr>
              <a:t>他者へ案内する際は、</a:t>
            </a:r>
            <a:r>
              <a:rPr kumimoji="1" lang="en-US" altLang="ja-JP" dirty="0">
                <a:ea typeface="游ゴシック"/>
              </a:rPr>
              <a:t>JFYG</a:t>
            </a:r>
            <a:r>
              <a:rPr kumimoji="1" lang="ja-JP" altLang="en-US" dirty="0">
                <a:ea typeface="游ゴシック"/>
              </a:rPr>
              <a:t>リンクをご</a:t>
            </a:r>
            <a:r>
              <a:rPr lang="ja-JP" altLang="en-US" dirty="0">
                <a:ea typeface="游ゴシック"/>
              </a:rPr>
              <a:t>利用</a:t>
            </a:r>
            <a:r>
              <a:rPr kumimoji="1" lang="ja-JP" altLang="en-US" dirty="0">
                <a:ea typeface="游ゴシック"/>
              </a:rPr>
              <a:t>下い。</a:t>
            </a:r>
            <a:br>
              <a:rPr lang="ja-JP" altLang="en-US" dirty="0">
                <a:ea typeface="游ゴシック"/>
                <a:cs typeface="+mn-lt"/>
              </a:rPr>
            </a:b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＊シャドーイングは、</a:t>
            </a:r>
            <a:r>
              <a:rPr lang="ja-JP" altLang="en-US" dirty="0">
                <a:ea typeface="游ゴシック"/>
              </a:rPr>
              <a:t>全</a:t>
            </a:r>
            <a:r>
              <a:rPr kumimoji="1" lang="ja-JP" altLang="en-US" dirty="0">
                <a:ea typeface="游ゴシック"/>
              </a:rPr>
              <a:t>スクリプト</a:t>
            </a:r>
            <a:r>
              <a:rPr lang="ja-JP" altLang="en-US" dirty="0">
                <a:ea typeface="游ゴシック"/>
              </a:rPr>
              <a:t>あり</a:t>
            </a:r>
            <a:r>
              <a:rPr kumimoji="1" lang="ja-JP" altLang="en-US" dirty="0">
                <a:ea typeface="游ゴシック"/>
              </a:rPr>
              <a:t>と、スクリプト</a:t>
            </a:r>
            <a:r>
              <a:rPr lang="ja-JP" altLang="en-US" dirty="0">
                <a:ea typeface="游ゴシック"/>
              </a:rPr>
              <a:t>なし</a:t>
            </a:r>
            <a:r>
              <a:rPr kumimoji="1" lang="ja-JP" altLang="en-US" dirty="0">
                <a:ea typeface="游ゴシック"/>
              </a:rPr>
              <a:t>の</a:t>
            </a:r>
            <a:r>
              <a:rPr kumimoji="1" lang="en-US" altLang="ja-JP" dirty="0">
                <a:ea typeface="游ゴシック"/>
              </a:rPr>
              <a:t>2</a:t>
            </a:r>
            <a:r>
              <a:rPr kumimoji="1" lang="ja-JP" altLang="en-US" dirty="0">
                <a:ea typeface="游ゴシック"/>
              </a:rPr>
              <a:t>枚のみ</a:t>
            </a:r>
            <a:r>
              <a:rPr lang="ja-JP" altLang="en-US" dirty="0">
                <a:ea typeface="游ゴシック"/>
              </a:rPr>
              <a:t>が</a:t>
            </a:r>
            <a:r>
              <a:rPr kumimoji="1" lang="ja-JP" altLang="en-US" dirty="0">
                <a:ea typeface="游ゴシック"/>
              </a:rPr>
              <a:t>あります。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必要に応じて、</a:t>
            </a:r>
            <a:r>
              <a:rPr lang="ja-JP" altLang="en-US" dirty="0">
                <a:ea typeface="游ゴシック"/>
              </a:rPr>
              <a:t>スクリプト一部分あり</a:t>
            </a:r>
            <a:r>
              <a:rPr kumimoji="1" lang="ja-JP" altLang="en-US" dirty="0">
                <a:ea typeface="游ゴシック"/>
              </a:rPr>
              <a:t>なども作成し、お使いください。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＊</a:t>
            </a:r>
            <a:r>
              <a:rPr lang="ja-JP" altLang="en-US" dirty="0">
                <a:ea typeface="游ゴシック"/>
              </a:rPr>
              <a:t>『いろどり』以外のイラストや写真等を利用した場合、</a:t>
            </a:r>
            <a:r>
              <a:rPr kumimoji="1" lang="ja-JP" altLang="en-US" dirty="0">
                <a:ea typeface="游ゴシック"/>
              </a:rPr>
              <a:t>ノート欄に</a:t>
            </a:r>
            <a:r>
              <a:rPr lang="ja-JP" altLang="en-US" dirty="0">
                <a:ea typeface="游ゴシック"/>
              </a:rPr>
              <a:t>利用サイト等を</a:t>
            </a:r>
            <a:r>
              <a:rPr kumimoji="1" lang="ja-JP" altLang="en-US" dirty="0">
                <a:ea typeface="游ゴシック"/>
              </a:rPr>
              <a:t>記載して</a:t>
            </a:r>
            <a:r>
              <a:rPr lang="ja-JP" altLang="en-US" dirty="0">
                <a:ea typeface="游ゴシック"/>
              </a:rPr>
              <a:t>います。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イラストの著作権は、それぞれの著作者に帰属して</a:t>
            </a:r>
            <a:r>
              <a:rPr lang="ja-JP" altLang="en-US" dirty="0">
                <a:ea typeface="游ゴシック"/>
              </a:rPr>
              <a:t>い</a:t>
            </a:r>
            <a:r>
              <a:rPr kumimoji="1" lang="ja-JP" altLang="en-US" dirty="0">
                <a:ea typeface="游ゴシック"/>
              </a:rPr>
              <a:t>ます。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　　</a:t>
            </a:r>
            <a:r>
              <a:rPr lang="ja-JP" altLang="en-US" dirty="0">
                <a:ea typeface="游ゴシック"/>
              </a:rPr>
              <a:t>①</a:t>
            </a:r>
            <a:r>
              <a:rPr kumimoji="1" lang="ja-JP" altLang="en-US" dirty="0">
                <a:ea typeface="游ゴシック"/>
              </a:rPr>
              <a:t>教材</a:t>
            </a:r>
            <a:r>
              <a:rPr kumimoji="1" lang="en-US" altLang="ja-JP" dirty="0">
                <a:ea typeface="游ゴシック"/>
              </a:rPr>
              <a:t>『</a:t>
            </a:r>
            <a:r>
              <a:rPr kumimoji="1" lang="ja-JP" altLang="en-US" dirty="0">
                <a:ea typeface="游ゴシック"/>
              </a:rPr>
              <a:t>いろどり</a:t>
            </a:r>
            <a:r>
              <a:rPr kumimoji="1" lang="en-US" altLang="ja-JP" dirty="0">
                <a:ea typeface="游ゴシック"/>
              </a:rPr>
              <a:t>』</a:t>
            </a:r>
            <a:r>
              <a:rPr kumimoji="1" lang="ja-JP" altLang="en-US" dirty="0">
                <a:ea typeface="游ゴシック"/>
              </a:rPr>
              <a:t>　</a:t>
            </a:r>
            <a:r>
              <a:rPr kumimoji="1"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</a:t>
            </a:r>
            <a:r>
              <a:rPr kumimoji="1" lang="ja-JP" altLang="en-US" sz="1200" b="0" i="0" u="none" strike="noStrike" dirty="0">
                <a:solidFill>
                  <a:srgbClr val="000000"/>
                </a:solidFill>
                <a:effectLst/>
                <a:ea typeface="游ゴシック"/>
              </a:rPr>
              <a:t>　　　</a:t>
            </a:r>
            <a:r>
              <a:rPr lang="ja-JP" altLang="en-US" dirty="0">
                <a:solidFill>
                  <a:srgbClr val="000000"/>
                </a:solidFill>
                <a:ea typeface="游ゴシック"/>
              </a:rPr>
              <a:t>②</a:t>
            </a: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ea typeface="游ゴシック"/>
              </a:rPr>
              <a:t>いらすとや　</a:t>
            </a:r>
            <a:r>
              <a:rPr lang="en-US" altLang="ja-JP" sz="1200" b="0" i="0" u="none" strike="noStrike" dirty="0">
                <a:solidFill>
                  <a:srgbClr val="000000"/>
                </a:solidFill>
                <a:effectLst/>
                <a:latin typeface="Calibri"/>
                <a:ea typeface="游ゴシック"/>
                <a:cs typeface="Calibri"/>
              </a:rPr>
              <a:t>https://www.irasutoya.com/</a:t>
            </a:r>
            <a:br>
              <a:rPr lang="en-US" altLang="ja-JP" dirty="0">
                <a:cs typeface="+mn-lt"/>
              </a:rPr>
            </a:br>
            <a:r>
              <a:rPr kumimoji="1" lang="ja-JP" altLang="en-US" dirty="0">
                <a:ea typeface="游ゴシック"/>
              </a:rPr>
              <a:t>　　　　</a:t>
            </a:r>
            <a:r>
              <a:rPr lang="ja-JP" altLang="en-US" dirty="0">
                <a:ea typeface="游ゴシック"/>
              </a:rPr>
              <a:t>③</a:t>
            </a:r>
            <a:r>
              <a:rPr kumimoji="1" lang="ja-JP" altLang="en-US" dirty="0">
                <a:ea typeface="游ゴシック"/>
              </a:rPr>
              <a:t>イラスト</a:t>
            </a:r>
            <a:r>
              <a:rPr kumimoji="1" lang="en-US" altLang="ja-JP" dirty="0">
                <a:ea typeface="游ゴシック"/>
              </a:rPr>
              <a:t>AC</a:t>
            </a:r>
            <a:r>
              <a:rPr kumimoji="1" lang="ja-JP" altLang="en-US" dirty="0">
                <a:ea typeface="游ゴシック"/>
              </a:rPr>
              <a:t>　</a:t>
            </a:r>
            <a:r>
              <a:rPr kumimoji="1"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cs typeface="+mn-lt"/>
              </a:rPr>
            </a:br>
            <a:endParaRPr lang="en-US" altLang="ja-JP" dirty="0">
              <a:ea typeface="游ゴシック"/>
            </a:endParaRPr>
          </a:p>
          <a:p>
            <a:r>
              <a:rPr kumimoji="1" lang="en-US" altLang="ja-JP" dirty="0">
                <a:ea typeface="游ゴシック"/>
              </a:rPr>
              <a:t>【『</a:t>
            </a:r>
            <a:r>
              <a:rPr kumimoji="1"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』（</a:t>
            </a:r>
            <a:r>
              <a:rPr kumimoji="1" lang="ja-JP" altLang="en-US" dirty="0">
                <a:ea typeface="游ゴシック"/>
              </a:rPr>
              <a:t>ミャンマー語版</a:t>
            </a:r>
            <a:r>
              <a:rPr lang="ja-JP" altLang="en-US" dirty="0">
                <a:ea typeface="游ゴシック"/>
              </a:rPr>
              <a:t>）</a:t>
            </a:r>
            <a:r>
              <a:rPr kumimoji="1" lang="en-US" altLang="ja-JP" dirty="0">
                <a:ea typeface="游ゴシック"/>
              </a:rPr>
              <a:t>PPT</a:t>
            </a:r>
            <a:r>
              <a:rPr kumimoji="1" lang="ja-JP" altLang="en-US" dirty="0">
                <a:ea typeface="游ゴシック"/>
              </a:rPr>
              <a:t>制作：国際交流基金ヤンゴン日本文化センター</a:t>
            </a:r>
            <a:r>
              <a:rPr kumimoji="1" lang="en-US" altLang="ja-JP" dirty="0">
                <a:ea typeface="游ゴシック"/>
              </a:rPr>
              <a:t>https://yg.jpf.go.jp/</a:t>
            </a:r>
            <a:r>
              <a:rPr kumimoji="1" lang="en-US" altLang="ja-JP" dirty="0" err="1">
                <a:ea typeface="游ゴシック"/>
              </a:rPr>
              <a:t>irodori</a:t>
            </a:r>
            <a:r>
              <a:rPr kumimoji="1" lang="en-US" altLang="ja-JP" dirty="0">
                <a:ea typeface="游ゴシック"/>
              </a:rPr>
              <a:t>/】</a:t>
            </a:r>
            <a:r>
              <a:rPr kumimoji="1" lang="ja-JP" altLang="en-US" dirty="0">
                <a:ea typeface="游ゴシック"/>
              </a:rPr>
              <a:t>　</a:t>
            </a:r>
            <a:endParaRPr lang="ja-JP" altLang="en-US" dirty="0">
              <a:ea typeface="游ゴシック"/>
            </a:endParaRPr>
          </a:p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885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150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852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636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3871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9532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3551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879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0822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8889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239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715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616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ja-JP" altLang="ja-JP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イラスト出典：イラスト</a:t>
            </a: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　</a:t>
            </a:r>
            <a:r>
              <a:rPr lang="en-US" altLang="ja-JP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</a:rPr>
              <a:t>https://www.ac-illust.com/</a:t>
            </a:r>
            <a:endParaRPr lang="ja-JP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3365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2664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『</a:t>
            </a:r>
            <a:r>
              <a:rPr kumimoji="1" lang="ja-JP" altLang="en-US" dirty="0"/>
              <a:t>いろどり</a:t>
            </a:r>
            <a:r>
              <a:rPr kumimoji="1" lang="en-US" altLang="ja-JP" dirty="0"/>
              <a:t>』</a:t>
            </a:r>
            <a:r>
              <a:rPr kumimoji="1" lang="ja-JP" altLang="en-US" dirty="0"/>
              <a:t>入門</a:t>
            </a:r>
            <a:r>
              <a:rPr kumimoji="1" lang="en-US" altLang="ja-JP" dirty="0"/>
              <a:t>L6 </a:t>
            </a:r>
            <a:r>
              <a:rPr kumimoji="1" lang="ja-JP" altLang="en-US" dirty="0"/>
              <a:t>③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8701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ja-JP" altLang="ja-JP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イラスト出典：いらすとや　</a:t>
            </a:r>
            <a:r>
              <a:rPr lang="ja-JP" altLang="ja-JP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https://www.irasutoya.com/</a:t>
            </a:r>
            <a:endParaRPr lang="ja-JP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973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83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22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1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35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21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9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5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18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549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47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46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p3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3" Type="http://schemas.microsoft.com/office/2007/relationships/media" Target="../media/media3.mp3"/><Relationship Id="rId7" Type="http://schemas.microsoft.com/office/2007/relationships/media" Target="../media/media5.mp3"/><Relationship Id="rId12" Type="http://schemas.openxmlformats.org/officeDocument/2006/relationships/image" Target="../media/image5.png"/><Relationship Id="rId17" Type="http://schemas.openxmlformats.org/officeDocument/2006/relationships/image" Target="../media/image12.png"/><Relationship Id="rId2" Type="http://schemas.openxmlformats.org/officeDocument/2006/relationships/audio" Target="../media/media2.mp3"/><Relationship Id="rId16" Type="http://schemas.openxmlformats.org/officeDocument/2006/relationships/image" Target="../media/image11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7.tmp"/><Relationship Id="rId5" Type="http://schemas.microsoft.com/office/2007/relationships/media" Target="../media/media4.mp3"/><Relationship Id="rId15" Type="http://schemas.openxmlformats.org/officeDocument/2006/relationships/image" Target="../media/image10.png"/><Relationship Id="rId10" Type="http://schemas.openxmlformats.org/officeDocument/2006/relationships/notesSlide" Target="../notesSlides/notesSlide4.xml"/><Relationship Id="rId4" Type="http://schemas.openxmlformats.org/officeDocument/2006/relationships/audio" Target="../media/media3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p3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3" Type="http://schemas.microsoft.com/office/2007/relationships/media" Target="../media/media3.mp3"/><Relationship Id="rId7" Type="http://schemas.microsoft.com/office/2007/relationships/media" Target="../media/media5.mp3"/><Relationship Id="rId12" Type="http://schemas.openxmlformats.org/officeDocument/2006/relationships/image" Target="../media/image5.png"/><Relationship Id="rId17" Type="http://schemas.openxmlformats.org/officeDocument/2006/relationships/image" Target="../media/image12.png"/><Relationship Id="rId2" Type="http://schemas.openxmlformats.org/officeDocument/2006/relationships/audio" Target="../media/media2.mp3"/><Relationship Id="rId16" Type="http://schemas.openxmlformats.org/officeDocument/2006/relationships/image" Target="../media/image11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7.tmp"/><Relationship Id="rId5" Type="http://schemas.microsoft.com/office/2007/relationships/media" Target="../media/media4.mp3"/><Relationship Id="rId15" Type="http://schemas.openxmlformats.org/officeDocument/2006/relationships/image" Target="../media/image10.png"/><Relationship Id="rId10" Type="http://schemas.openxmlformats.org/officeDocument/2006/relationships/notesSlide" Target="../notesSlides/notesSlide5.xml"/><Relationship Id="rId4" Type="http://schemas.openxmlformats.org/officeDocument/2006/relationships/audio" Target="../media/media3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6.png"/><Relationship Id="rId5" Type="http://schemas.openxmlformats.org/officeDocument/2006/relationships/image" Target="../media/image15.tmp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5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18.tmp"/><Relationship Id="rId2" Type="http://schemas.openxmlformats.org/officeDocument/2006/relationships/audio" Target="../media/media7.mp3"/><Relationship Id="rId16" Type="http://schemas.openxmlformats.org/officeDocument/2006/relationships/image" Target="../media/image21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17.tmp"/><Relationship Id="rId5" Type="http://schemas.microsoft.com/office/2007/relationships/media" Target="../media/media9.mp3"/><Relationship Id="rId15" Type="http://schemas.openxmlformats.org/officeDocument/2006/relationships/image" Target="../media/image20.png"/><Relationship Id="rId10" Type="http://schemas.openxmlformats.org/officeDocument/2006/relationships/notesSlide" Target="../notesSlides/notesSlide7.xml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24.tmp"/><Relationship Id="rId18" Type="http://schemas.openxmlformats.org/officeDocument/2006/relationships/image" Target="../media/image21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23.tmp"/><Relationship Id="rId17" Type="http://schemas.openxmlformats.org/officeDocument/2006/relationships/image" Target="../media/image20.png"/><Relationship Id="rId2" Type="http://schemas.openxmlformats.org/officeDocument/2006/relationships/audio" Target="../media/media7.mp3"/><Relationship Id="rId16" Type="http://schemas.openxmlformats.org/officeDocument/2006/relationships/image" Target="../media/image26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22.tmp"/><Relationship Id="rId5" Type="http://schemas.microsoft.com/office/2007/relationships/media" Target="../media/media9.mp3"/><Relationship Id="rId15" Type="http://schemas.openxmlformats.org/officeDocument/2006/relationships/image" Target="../media/image5.png"/><Relationship Id="rId10" Type="http://schemas.openxmlformats.org/officeDocument/2006/relationships/notesSlide" Target="../notesSlides/notesSlide8.xml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25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5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33.tmp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32.tmp"/><Relationship Id="rId5" Type="http://schemas.microsoft.com/office/2007/relationships/media" Target="../media/media13.mp3"/><Relationship Id="rId10" Type="http://schemas.openxmlformats.org/officeDocument/2006/relationships/notesSlide" Target="../notesSlides/notesSlide11.xml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36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35.tmp"/><Relationship Id="rId5" Type="http://schemas.microsoft.com/office/2007/relationships/media" Target="../media/media13.mp3"/><Relationship Id="rId10" Type="http://schemas.openxmlformats.org/officeDocument/2006/relationships/notesSlide" Target="../notesSlides/notesSlide12.xml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38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37.tmp"/><Relationship Id="rId5" Type="http://schemas.microsoft.com/office/2007/relationships/media" Target="../media/media13.mp3"/><Relationship Id="rId10" Type="http://schemas.openxmlformats.org/officeDocument/2006/relationships/notesSlide" Target="../notesSlides/notesSlide13.xml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42.tmp"/><Relationship Id="rId5" Type="http://schemas.openxmlformats.org/officeDocument/2006/relationships/image" Target="../media/image41.tmp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56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5.png"/><Relationship Id="rId5" Type="http://schemas.microsoft.com/office/2007/relationships/media" Target="../media/media13.mp3"/><Relationship Id="rId10" Type="http://schemas.openxmlformats.org/officeDocument/2006/relationships/image" Target="../media/image37.tmp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17.mp3"/><Relationship Id="rId7" Type="http://schemas.openxmlformats.org/officeDocument/2006/relationships/image" Target="../media/image58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5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7.mp3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17.mp3"/><Relationship Id="rId7" Type="http://schemas.openxmlformats.org/officeDocument/2006/relationships/image" Target="../media/image5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5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7.mp3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microsoft.com/office/2007/relationships/media" Target="../media/media17.mp3"/><Relationship Id="rId7" Type="http://schemas.openxmlformats.org/officeDocument/2006/relationships/image" Target="../media/image61.tmp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60.tmp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.png"/><Relationship Id="rId4" Type="http://schemas.openxmlformats.org/officeDocument/2006/relationships/audio" Target="../media/media17.mp3"/><Relationship Id="rId9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mp"/><Relationship Id="rId7" Type="http://schemas.openxmlformats.org/officeDocument/2006/relationships/image" Target="../media/image67.png"/><Relationship Id="rId2" Type="http://schemas.openxmlformats.org/officeDocument/2006/relationships/image" Target="../media/image64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6.tmp"/><Relationship Id="rId4" Type="http://schemas.openxmlformats.org/officeDocument/2006/relationships/image" Target="../media/image60.tm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73.tmp"/><Relationship Id="rId18" Type="http://schemas.openxmlformats.org/officeDocument/2006/relationships/image" Target="../media/image77.png"/><Relationship Id="rId3" Type="http://schemas.microsoft.com/office/2007/relationships/media" Target="../media/media19.mp3"/><Relationship Id="rId21" Type="http://schemas.openxmlformats.org/officeDocument/2006/relationships/image" Target="../media/image80.png"/><Relationship Id="rId7" Type="http://schemas.microsoft.com/office/2007/relationships/media" Target="../media/media21.mp3"/><Relationship Id="rId12" Type="http://schemas.openxmlformats.org/officeDocument/2006/relationships/image" Target="../media/image72.tmp"/><Relationship Id="rId17" Type="http://schemas.openxmlformats.org/officeDocument/2006/relationships/image" Target="../media/image5.png"/><Relationship Id="rId2" Type="http://schemas.openxmlformats.org/officeDocument/2006/relationships/audio" Target="../media/media18.mp3"/><Relationship Id="rId16" Type="http://schemas.openxmlformats.org/officeDocument/2006/relationships/image" Target="../media/image76.png"/><Relationship Id="rId20" Type="http://schemas.openxmlformats.org/officeDocument/2006/relationships/image" Target="../media/image79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slideLayout" Target="../slideLayouts/slideLayout2.xml"/><Relationship Id="rId5" Type="http://schemas.microsoft.com/office/2007/relationships/media" Target="../media/media20.mp3"/><Relationship Id="rId15" Type="http://schemas.openxmlformats.org/officeDocument/2006/relationships/image" Target="../media/image75.png"/><Relationship Id="rId10" Type="http://schemas.openxmlformats.org/officeDocument/2006/relationships/audio" Target="../media/media22.mp3"/><Relationship Id="rId19" Type="http://schemas.openxmlformats.org/officeDocument/2006/relationships/image" Target="../media/image78.png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image" Target="../media/image74.png"/><Relationship Id="rId22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83.png"/><Relationship Id="rId18" Type="http://schemas.openxmlformats.org/officeDocument/2006/relationships/image" Target="../media/image88.tmp"/><Relationship Id="rId3" Type="http://schemas.microsoft.com/office/2007/relationships/media" Target="../media/media19.mp3"/><Relationship Id="rId21" Type="http://schemas.openxmlformats.org/officeDocument/2006/relationships/image" Target="../media/image78.png"/><Relationship Id="rId7" Type="http://schemas.microsoft.com/office/2007/relationships/media" Target="../media/media21.mp3"/><Relationship Id="rId12" Type="http://schemas.openxmlformats.org/officeDocument/2006/relationships/image" Target="../media/image82.png"/><Relationship Id="rId17" Type="http://schemas.openxmlformats.org/officeDocument/2006/relationships/image" Target="../media/image87.tmp"/><Relationship Id="rId2" Type="http://schemas.openxmlformats.org/officeDocument/2006/relationships/audio" Target="../media/media18.mp3"/><Relationship Id="rId16" Type="http://schemas.openxmlformats.org/officeDocument/2006/relationships/image" Target="../media/image86.tmp"/><Relationship Id="rId20" Type="http://schemas.openxmlformats.org/officeDocument/2006/relationships/image" Target="../media/image77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slideLayout" Target="../slideLayouts/slideLayout2.xml"/><Relationship Id="rId24" Type="http://schemas.openxmlformats.org/officeDocument/2006/relationships/image" Target="../media/image81.png"/><Relationship Id="rId5" Type="http://schemas.microsoft.com/office/2007/relationships/media" Target="../media/media20.mp3"/><Relationship Id="rId15" Type="http://schemas.openxmlformats.org/officeDocument/2006/relationships/image" Target="../media/image85.tmp"/><Relationship Id="rId23" Type="http://schemas.openxmlformats.org/officeDocument/2006/relationships/image" Target="../media/image80.png"/><Relationship Id="rId10" Type="http://schemas.openxmlformats.org/officeDocument/2006/relationships/audio" Target="../media/media22.mp3"/><Relationship Id="rId19" Type="http://schemas.openxmlformats.org/officeDocument/2006/relationships/image" Target="../media/image5.png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image" Target="../media/image84.tmp"/><Relationship Id="rId22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1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90.tmp"/><Relationship Id="rId5" Type="http://schemas.openxmlformats.org/officeDocument/2006/relationships/image" Target="../media/image89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tmp"/><Relationship Id="rId2" Type="http://schemas.openxmlformats.org/officeDocument/2006/relationships/image" Target="../media/image93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85.tmp"/><Relationship Id="rId18" Type="http://schemas.openxmlformats.org/officeDocument/2006/relationships/image" Target="../media/image101.png"/><Relationship Id="rId3" Type="http://schemas.microsoft.com/office/2007/relationships/media" Target="../media/media19.mp3"/><Relationship Id="rId21" Type="http://schemas.openxmlformats.org/officeDocument/2006/relationships/image" Target="../media/image79.png"/><Relationship Id="rId7" Type="http://schemas.microsoft.com/office/2007/relationships/media" Target="../media/media21.mp3"/><Relationship Id="rId12" Type="http://schemas.openxmlformats.org/officeDocument/2006/relationships/image" Target="../media/image84.tmp"/><Relationship Id="rId17" Type="http://schemas.openxmlformats.org/officeDocument/2006/relationships/image" Target="../media/image5.png"/><Relationship Id="rId2" Type="http://schemas.openxmlformats.org/officeDocument/2006/relationships/audio" Target="../media/media18.mp3"/><Relationship Id="rId16" Type="http://schemas.openxmlformats.org/officeDocument/2006/relationships/image" Target="../media/image88.tmp"/><Relationship Id="rId20" Type="http://schemas.openxmlformats.org/officeDocument/2006/relationships/image" Target="../media/image78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slideLayout" Target="../slideLayouts/slideLayout2.xml"/><Relationship Id="rId5" Type="http://schemas.microsoft.com/office/2007/relationships/media" Target="../media/media20.mp3"/><Relationship Id="rId15" Type="http://schemas.openxmlformats.org/officeDocument/2006/relationships/image" Target="../media/image87.tmp"/><Relationship Id="rId23" Type="http://schemas.openxmlformats.org/officeDocument/2006/relationships/image" Target="../media/image81.png"/><Relationship Id="rId10" Type="http://schemas.openxmlformats.org/officeDocument/2006/relationships/audio" Target="../media/media22.mp3"/><Relationship Id="rId19" Type="http://schemas.openxmlformats.org/officeDocument/2006/relationships/image" Target="../media/image77.png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image" Target="../media/image86.tmp"/><Relationship Id="rId22" Type="http://schemas.openxmlformats.org/officeDocument/2006/relationships/image" Target="../media/image8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3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5.png"/><Relationship Id="rId5" Type="http://schemas.openxmlformats.org/officeDocument/2006/relationships/image" Target="../media/image102.tmp"/><Relationship Id="rId4" Type="http://schemas.openxmlformats.org/officeDocument/2006/relationships/image" Target="../media/image8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p3"/><Relationship Id="rId13" Type="http://schemas.openxmlformats.org/officeDocument/2006/relationships/image" Target="../media/image107.png"/><Relationship Id="rId3" Type="http://schemas.microsoft.com/office/2007/relationships/media" Target="../media/media26.mp3"/><Relationship Id="rId7" Type="http://schemas.microsoft.com/office/2007/relationships/media" Target="../media/media28.mp3"/><Relationship Id="rId12" Type="http://schemas.openxmlformats.org/officeDocument/2006/relationships/image" Target="../media/image5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openxmlformats.org/officeDocument/2006/relationships/image" Target="../media/image106.tmp"/><Relationship Id="rId5" Type="http://schemas.microsoft.com/office/2007/relationships/media" Target="../media/media27.mp3"/><Relationship Id="rId10" Type="http://schemas.openxmlformats.org/officeDocument/2006/relationships/image" Target="../media/image105.tmp"/><Relationship Id="rId4" Type="http://schemas.openxmlformats.org/officeDocument/2006/relationships/audio" Target="../media/media2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p3"/><Relationship Id="rId13" Type="http://schemas.openxmlformats.org/officeDocument/2006/relationships/image" Target="../media/image107.png"/><Relationship Id="rId3" Type="http://schemas.microsoft.com/office/2007/relationships/media" Target="../media/media26.mp3"/><Relationship Id="rId7" Type="http://schemas.microsoft.com/office/2007/relationships/media" Target="../media/media28.mp3"/><Relationship Id="rId12" Type="http://schemas.openxmlformats.org/officeDocument/2006/relationships/image" Target="../media/image5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openxmlformats.org/officeDocument/2006/relationships/image" Target="../media/image109.tmp"/><Relationship Id="rId5" Type="http://schemas.microsoft.com/office/2007/relationships/media" Target="../media/media27.mp3"/><Relationship Id="rId10" Type="http://schemas.openxmlformats.org/officeDocument/2006/relationships/image" Target="../media/image106.tmp"/><Relationship Id="rId4" Type="http://schemas.openxmlformats.org/officeDocument/2006/relationships/audio" Target="../media/media2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1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p3"/><Relationship Id="rId13" Type="http://schemas.openxmlformats.org/officeDocument/2006/relationships/image" Target="../media/image107.png"/><Relationship Id="rId3" Type="http://schemas.microsoft.com/office/2007/relationships/media" Target="../media/media26.mp3"/><Relationship Id="rId7" Type="http://schemas.microsoft.com/office/2007/relationships/media" Target="../media/media28.mp3"/><Relationship Id="rId12" Type="http://schemas.openxmlformats.org/officeDocument/2006/relationships/image" Target="../media/image5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openxmlformats.org/officeDocument/2006/relationships/image" Target="../media/image109.tmp"/><Relationship Id="rId5" Type="http://schemas.microsoft.com/office/2007/relationships/media" Target="../media/media27.mp3"/><Relationship Id="rId10" Type="http://schemas.openxmlformats.org/officeDocument/2006/relationships/image" Target="../media/image106.tmp"/><Relationship Id="rId4" Type="http://schemas.openxmlformats.org/officeDocument/2006/relationships/audio" Target="../media/media26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1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11.tmp"/><Relationship Id="rId7" Type="http://schemas.openxmlformats.org/officeDocument/2006/relationships/image" Target="../media/image115.tmp"/><Relationship Id="rId2" Type="http://schemas.openxmlformats.org/officeDocument/2006/relationships/image" Target="../media/image106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tmp"/><Relationship Id="rId5" Type="http://schemas.openxmlformats.org/officeDocument/2006/relationships/image" Target="../media/image113.tmp"/><Relationship Id="rId4" Type="http://schemas.openxmlformats.org/officeDocument/2006/relationships/image" Target="../media/image112.tmp"/><Relationship Id="rId9" Type="http://schemas.openxmlformats.org/officeDocument/2006/relationships/image" Target="../media/image11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4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23.tmp"/><Relationship Id="rId5" Type="http://schemas.openxmlformats.org/officeDocument/2006/relationships/image" Target="../media/image122.tmp"/><Relationship Id="rId4" Type="http://schemas.openxmlformats.org/officeDocument/2006/relationships/image" Target="../media/image121.tmp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7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26.png"/><Relationship Id="rId5" Type="http://schemas.openxmlformats.org/officeDocument/2006/relationships/image" Target="../media/image5.png"/><Relationship Id="rId10" Type="http://schemas.openxmlformats.org/officeDocument/2006/relationships/image" Target="../media/image130.png"/><Relationship Id="rId4" Type="http://schemas.openxmlformats.org/officeDocument/2006/relationships/image" Target="../media/image125.tmp"/><Relationship Id="rId9" Type="http://schemas.openxmlformats.org/officeDocument/2006/relationships/image" Target="../media/image1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9.mp3"/><Relationship Id="rId1" Type="http://schemas.openxmlformats.org/officeDocument/2006/relationships/audio" Target="NULL" TargetMode="External"/><Relationship Id="rId6" Type="http://schemas.openxmlformats.org/officeDocument/2006/relationships/image" Target="../media/image132.png"/><Relationship Id="rId5" Type="http://schemas.openxmlformats.org/officeDocument/2006/relationships/image" Target="../media/image5.png"/><Relationship Id="rId4" Type="http://schemas.openxmlformats.org/officeDocument/2006/relationships/image" Target="../media/image131.tm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9.mp3"/><Relationship Id="rId1" Type="http://schemas.openxmlformats.org/officeDocument/2006/relationships/audio" Target="NULL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1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5.png"/><Relationship Id="rId4" Type="http://schemas.openxmlformats.org/officeDocument/2006/relationships/image" Target="../media/image1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31.mp3"/><Relationship Id="rId7" Type="http://schemas.openxmlformats.org/officeDocument/2006/relationships/image" Target="../media/image138.tmp"/><Relationship Id="rId12" Type="http://schemas.openxmlformats.org/officeDocument/2006/relationships/image" Target="../media/image142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37.tmp"/><Relationship Id="rId11" Type="http://schemas.openxmlformats.org/officeDocument/2006/relationships/image" Target="../media/image14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40.png"/><Relationship Id="rId4" Type="http://schemas.openxmlformats.org/officeDocument/2006/relationships/audio" Target="../media/media31.mp3"/><Relationship Id="rId9" Type="http://schemas.openxmlformats.org/officeDocument/2006/relationships/image" Target="../media/image13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tmp"/><Relationship Id="rId3" Type="http://schemas.microsoft.com/office/2007/relationships/media" Target="../media/media33.mp3"/><Relationship Id="rId7" Type="http://schemas.openxmlformats.org/officeDocument/2006/relationships/image" Target="../media/image144.tmp"/><Relationship Id="rId12" Type="http://schemas.openxmlformats.org/officeDocument/2006/relationships/image" Target="../media/image148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143.tmp"/><Relationship Id="rId11" Type="http://schemas.openxmlformats.org/officeDocument/2006/relationships/image" Target="../media/image14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.png"/><Relationship Id="rId4" Type="http://schemas.openxmlformats.org/officeDocument/2006/relationships/audio" Target="../media/media33.mp3"/><Relationship Id="rId9" Type="http://schemas.openxmlformats.org/officeDocument/2006/relationships/image" Target="../media/image146.tmp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30.mp3"/><Relationship Id="rId7" Type="http://schemas.openxmlformats.org/officeDocument/2006/relationships/image" Target="../media/image138.tmp"/><Relationship Id="rId12" Type="http://schemas.openxmlformats.org/officeDocument/2006/relationships/image" Target="../media/image142.png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6" Type="http://schemas.openxmlformats.org/officeDocument/2006/relationships/image" Target="../media/image137.tmp"/><Relationship Id="rId11" Type="http://schemas.openxmlformats.org/officeDocument/2006/relationships/image" Target="../media/image14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49.png"/><Relationship Id="rId4" Type="http://schemas.openxmlformats.org/officeDocument/2006/relationships/audio" Target="../media/media30.mp3"/><Relationship Id="rId9" Type="http://schemas.openxmlformats.org/officeDocument/2006/relationships/image" Target="../media/image13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30.mp3"/><Relationship Id="rId7" Type="http://schemas.openxmlformats.org/officeDocument/2006/relationships/image" Target="../media/image138.tmp"/><Relationship Id="rId12" Type="http://schemas.openxmlformats.org/officeDocument/2006/relationships/image" Target="../media/image142.png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6" Type="http://schemas.openxmlformats.org/officeDocument/2006/relationships/image" Target="../media/image137.tmp"/><Relationship Id="rId11" Type="http://schemas.openxmlformats.org/officeDocument/2006/relationships/image" Target="../media/image14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41.png"/><Relationship Id="rId4" Type="http://schemas.openxmlformats.org/officeDocument/2006/relationships/audio" Target="../media/media30.mp3"/><Relationship Id="rId9" Type="http://schemas.openxmlformats.org/officeDocument/2006/relationships/image" Target="../media/image13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tmp"/><Relationship Id="rId3" Type="http://schemas.microsoft.com/office/2007/relationships/media" Target="../media/media33.mp3"/><Relationship Id="rId7" Type="http://schemas.openxmlformats.org/officeDocument/2006/relationships/image" Target="../media/image144.tmp"/><Relationship Id="rId12" Type="http://schemas.openxmlformats.org/officeDocument/2006/relationships/image" Target="../media/image148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143.tmp"/><Relationship Id="rId11" Type="http://schemas.openxmlformats.org/officeDocument/2006/relationships/image" Target="../media/image14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.png"/><Relationship Id="rId4" Type="http://schemas.openxmlformats.org/officeDocument/2006/relationships/audio" Target="../media/media33.mp3"/><Relationship Id="rId9" Type="http://schemas.openxmlformats.org/officeDocument/2006/relationships/image" Target="../media/image146.tmp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tmp"/><Relationship Id="rId3" Type="http://schemas.microsoft.com/office/2007/relationships/media" Target="../media/media33.mp3"/><Relationship Id="rId7" Type="http://schemas.openxmlformats.org/officeDocument/2006/relationships/image" Target="../media/image144.tmp"/><Relationship Id="rId12" Type="http://schemas.openxmlformats.org/officeDocument/2006/relationships/image" Target="../media/image148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143.tmp"/><Relationship Id="rId11" Type="http://schemas.openxmlformats.org/officeDocument/2006/relationships/image" Target="../media/image14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.png"/><Relationship Id="rId4" Type="http://schemas.openxmlformats.org/officeDocument/2006/relationships/audio" Target="../media/media33.mp3"/><Relationship Id="rId9" Type="http://schemas.openxmlformats.org/officeDocument/2006/relationships/image" Target="../media/image146.tm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tmp"/><Relationship Id="rId7" Type="http://schemas.openxmlformats.org/officeDocument/2006/relationships/image" Target="../media/image162.png"/><Relationship Id="rId2" Type="http://schemas.openxmlformats.org/officeDocument/2006/relationships/image" Target="../media/image15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tmp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tmp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7.tmp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ED0B1D-F915-EA1A-2159-26F5DA049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72073" cy="4459705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7A77FEB4-3246-47DB-BFC0-799F4F2587B7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</a:t>
            </a:r>
            <a:r>
              <a:rPr lang="en-US" sz="32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99882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376AB2-4315-C097-A0FB-60C2819B9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5"/>
            <a:ext cx="12194510" cy="2116296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5CA54597-D02A-437C-B76C-91CE52551F8F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</a:t>
            </a:r>
            <a:r>
              <a:rPr lang="en-US" sz="32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68037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EF2FA4-5905-4F6B-5DA7-DDCE27475F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334" y="59015"/>
            <a:ext cx="9724015" cy="6798985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945071FC-68AD-4D5C-9348-C83C7ADF1878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</a:t>
            </a:r>
            <a:r>
              <a:rPr lang="en-US" sz="3200" dirty="0"/>
              <a:t>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BD7970-A7B3-03CB-7213-192F41BD16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4917" y="229254"/>
            <a:ext cx="3818728" cy="973904"/>
          </a:xfrm>
          <a:prstGeom prst="rect">
            <a:avLst/>
          </a:prstGeom>
        </p:spPr>
      </p:pic>
      <p:pic>
        <p:nvPicPr>
          <p:cNvPr id="2" name="X_[16-01]_kotoba1">
            <a:hlinkClick r:id="" action="ppaction://media"/>
            <a:extLst>
              <a:ext uri="{FF2B5EF4-FFF2-40B4-BE49-F238E27FC236}">
                <a16:creationId xmlns:a16="http://schemas.microsoft.com/office/drawing/2014/main" id="{D4F88557-E68A-4309-996A-C8F17ED188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07145" y="75005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5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86C8C2-DD8B-FB1D-B9DF-1E2A3D416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334" y="59015"/>
            <a:ext cx="9724015" cy="6798985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B610D154-F207-4ADD-B5F3-FE7EF09E0455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</a:t>
            </a:r>
            <a:r>
              <a:rPr lang="en-US" sz="3200" dirty="0"/>
              <a:t>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CCCD82-F8B8-C3A6-DF60-7C041E46C5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4933" y="217005"/>
            <a:ext cx="4420781" cy="889096"/>
          </a:xfrm>
          <a:prstGeom prst="rect">
            <a:avLst/>
          </a:prstGeom>
        </p:spPr>
      </p:pic>
      <p:pic>
        <p:nvPicPr>
          <p:cNvPr id="5" name="X_[16-01]_kotoba1">
            <a:hlinkClick r:id="" action="ppaction://media"/>
            <a:extLst>
              <a:ext uri="{FF2B5EF4-FFF2-40B4-BE49-F238E27FC236}">
                <a16:creationId xmlns:a16="http://schemas.microsoft.com/office/drawing/2014/main" id="{E9E64CB9-AB7A-4340-80B0-3DE781ED0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38733" y="69970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8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テーブル&#10;&#10;自動的に生成された説明">
            <a:extLst>
              <a:ext uri="{FF2B5EF4-FFF2-40B4-BE49-F238E27FC236}">
                <a16:creationId xmlns:a16="http://schemas.microsoft.com/office/drawing/2014/main" id="{729C298B-87D7-421D-8016-E5703F2022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72" y="210634"/>
            <a:ext cx="10036112" cy="6436731"/>
          </a:xfrm>
          <a:prstGeom prst="rect">
            <a:avLst/>
          </a:prstGeom>
        </p:spPr>
      </p:pic>
      <p:pic>
        <p:nvPicPr>
          <p:cNvPr id="2" name="X_[16-02]_kotoba2_number1">
            <a:hlinkClick r:id="" action="ppaction://media"/>
            <a:extLst>
              <a:ext uri="{FF2B5EF4-FFF2-40B4-BE49-F238E27FC236}">
                <a16:creationId xmlns:a16="http://schemas.microsoft.com/office/drawing/2014/main" id="{69B5DEA0-9138-4661-B8A4-A2EFA9EA35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14652" y="1417549"/>
            <a:ext cx="406400" cy="406400"/>
          </a:xfrm>
          <a:prstGeom prst="rect">
            <a:avLst/>
          </a:prstGeom>
        </p:spPr>
      </p:pic>
      <p:pic>
        <p:nvPicPr>
          <p:cNvPr id="3" name="X_[16-03]_kotoba2_price1">
            <a:hlinkClick r:id="" action="ppaction://media"/>
            <a:extLst>
              <a:ext uri="{FF2B5EF4-FFF2-40B4-BE49-F238E27FC236}">
                <a16:creationId xmlns:a16="http://schemas.microsoft.com/office/drawing/2014/main" id="{15DB8A16-313E-451C-A689-CC11ACF12D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08531" y="1427823"/>
            <a:ext cx="406400" cy="406400"/>
          </a:xfrm>
          <a:prstGeom prst="rect">
            <a:avLst/>
          </a:prstGeom>
        </p:spPr>
      </p:pic>
      <p:pic>
        <p:nvPicPr>
          <p:cNvPr id="5" name="X_[16-04]_kotoba2_number2">
            <a:hlinkClick r:id="" action="ppaction://media"/>
            <a:extLst>
              <a:ext uri="{FF2B5EF4-FFF2-40B4-BE49-F238E27FC236}">
                <a16:creationId xmlns:a16="http://schemas.microsoft.com/office/drawing/2014/main" id="{9ED508D4-5851-420B-A0A6-CC27F996D2F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31515" y="1427823"/>
            <a:ext cx="406400" cy="406400"/>
          </a:xfrm>
          <a:prstGeom prst="rect">
            <a:avLst/>
          </a:prstGeom>
        </p:spPr>
      </p:pic>
      <p:pic>
        <p:nvPicPr>
          <p:cNvPr id="8" name="X_[16-05]_kotoba2_price2">
            <a:hlinkClick r:id="" action="ppaction://media"/>
            <a:extLst>
              <a:ext uri="{FF2B5EF4-FFF2-40B4-BE49-F238E27FC236}">
                <a16:creationId xmlns:a16="http://schemas.microsoft.com/office/drawing/2014/main" id="{C2783F00-EA73-4C11-8BB5-3A7D1EF000A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26662" y="1417549"/>
            <a:ext cx="406400" cy="406400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839C0B17-AD68-4783-AC5A-07E68D8965C9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</a:t>
            </a:r>
            <a:endParaRPr lang="en-US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C7F4A8-827A-EB26-170D-566E5AD5567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2772" y="222665"/>
            <a:ext cx="4772691" cy="5620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9F5E754-D024-DB6E-00EE-C1D73762911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15133" y="62726"/>
            <a:ext cx="2019582" cy="6858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CEDF9B-2D95-4D75-61AD-45D8B1B8FED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79429" y="990295"/>
            <a:ext cx="1238423" cy="3334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86D03C-BBEB-9E39-14D0-DD7877F2E3F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27319" y="991121"/>
            <a:ext cx="981212" cy="3524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D88E272-ECD3-5F55-8032-476C3DDFFB1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50250" y="989391"/>
            <a:ext cx="1181265" cy="3905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F7D7C7-30D9-DC18-0A63-8B38ACA7BFC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16871" y="989391"/>
            <a:ext cx="1009791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71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3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8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991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テーブル&#10;&#10;自動的に生成された説明">
            <a:extLst>
              <a:ext uri="{FF2B5EF4-FFF2-40B4-BE49-F238E27FC236}">
                <a16:creationId xmlns:a16="http://schemas.microsoft.com/office/drawing/2014/main" id="{729C298B-87D7-421D-8016-E5703F2022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72" y="292387"/>
            <a:ext cx="10036112" cy="6436731"/>
          </a:xfrm>
          <a:prstGeom prst="rect">
            <a:avLst/>
          </a:prstGeom>
        </p:spPr>
      </p:pic>
      <p:pic>
        <p:nvPicPr>
          <p:cNvPr id="5" name="X_[16-02]_kotoba2_number1">
            <a:hlinkClick r:id="" action="ppaction://media"/>
            <a:extLst>
              <a:ext uri="{FF2B5EF4-FFF2-40B4-BE49-F238E27FC236}">
                <a16:creationId xmlns:a16="http://schemas.microsoft.com/office/drawing/2014/main" id="{BAEF640F-E1C5-43B7-BEB5-E26E4C5031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14652" y="1417549"/>
            <a:ext cx="406400" cy="406400"/>
          </a:xfrm>
          <a:prstGeom prst="rect">
            <a:avLst/>
          </a:prstGeom>
        </p:spPr>
      </p:pic>
      <p:pic>
        <p:nvPicPr>
          <p:cNvPr id="8" name="X_[16-03]_kotoba2_price1">
            <a:hlinkClick r:id="" action="ppaction://media"/>
            <a:extLst>
              <a:ext uri="{FF2B5EF4-FFF2-40B4-BE49-F238E27FC236}">
                <a16:creationId xmlns:a16="http://schemas.microsoft.com/office/drawing/2014/main" id="{9EFF446C-48A4-4885-A0E1-A8B63DCEAB8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08531" y="1427823"/>
            <a:ext cx="406400" cy="406400"/>
          </a:xfrm>
          <a:prstGeom prst="rect">
            <a:avLst/>
          </a:prstGeom>
        </p:spPr>
      </p:pic>
      <p:pic>
        <p:nvPicPr>
          <p:cNvPr id="9" name="X_[16-04]_kotoba2_number2">
            <a:hlinkClick r:id="" action="ppaction://media"/>
            <a:extLst>
              <a:ext uri="{FF2B5EF4-FFF2-40B4-BE49-F238E27FC236}">
                <a16:creationId xmlns:a16="http://schemas.microsoft.com/office/drawing/2014/main" id="{E7E666F4-FD64-4583-86C9-83604E92749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31515" y="1427823"/>
            <a:ext cx="406400" cy="406400"/>
          </a:xfrm>
          <a:prstGeom prst="rect">
            <a:avLst/>
          </a:prstGeom>
        </p:spPr>
      </p:pic>
      <p:pic>
        <p:nvPicPr>
          <p:cNvPr id="10" name="X_[16-05]_kotoba2_price2">
            <a:hlinkClick r:id="" action="ppaction://media"/>
            <a:extLst>
              <a:ext uri="{FF2B5EF4-FFF2-40B4-BE49-F238E27FC236}">
                <a16:creationId xmlns:a16="http://schemas.microsoft.com/office/drawing/2014/main" id="{E8A01ABD-77C2-457F-8951-E85809ED055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26662" y="1417549"/>
            <a:ext cx="406400" cy="406400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F6F525D0-EA70-4166-831E-0155A099855B}"/>
              </a:ext>
            </a:extLst>
          </p:cNvPr>
          <p:cNvSpPr txBox="1"/>
          <p:nvPr/>
        </p:nvSpPr>
        <p:spPr>
          <a:xfrm>
            <a:off x="1071805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CFC9A3-4639-7A0D-3CAE-48267D7D3CA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2772" y="222665"/>
            <a:ext cx="4772691" cy="5620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33A91C-E665-31D5-1071-89EEA4088E2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98116" y="156215"/>
            <a:ext cx="2476846" cy="6573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EBFBFE-115A-3EC7-C2C4-61CF81AC7A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79429" y="1030051"/>
            <a:ext cx="1238423" cy="3334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A6DA2A-7907-2994-D89B-744610D545C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27319" y="1041225"/>
            <a:ext cx="981212" cy="3524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88084A-63A5-D5E2-C164-DCB0EE47939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50250" y="1052021"/>
            <a:ext cx="1181265" cy="3905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FC55C0-BAD2-A348-9FE0-3B4F4684CD7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16871" y="1039495"/>
            <a:ext cx="1009791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4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63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68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991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A80E5773-A3D5-4FFF-8046-B7B7032DF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6" y="504565"/>
            <a:ext cx="10828945" cy="241527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DE2D7B-BD88-4978-AD13-F81188071440}"/>
              </a:ext>
            </a:extLst>
          </p:cNvPr>
          <p:cNvSpPr txBox="1"/>
          <p:nvPr/>
        </p:nvSpPr>
        <p:spPr>
          <a:xfrm>
            <a:off x="4738280" y="1810740"/>
            <a:ext cx="5054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A612EC8-5A2F-491C-AAD3-81DFF61B8E42}"/>
              </a:ext>
            </a:extLst>
          </p:cNvPr>
          <p:cNvSpPr txBox="1"/>
          <p:nvPr/>
        </p:nvSpPr>
        <p:spPr>
          <a:xfrm>
            <a:off x="7366752" y="1798756"/>
            <a:ext cx="5054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AC2B250-2DD1-46E6-A0B9-C66F8B1E024F}"/>
              </a:ext>
            </a:extLst>
          </p:cNvPr>
          <p:cNvSpPr txBox="1"/>
          <p:nvPr/>
        </p:nvSpPr>
        <p:spPr>
          <a:xfrm>
            <a:off x="9541776" y="1810738"/>
            <a:ext cx="5054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B5718D2-0664-4E5E-B4E0-38EAF79CF4A5}"/>
              </a:ext>
            </a:extLst>
          </p:cNvPr>
          <p:cNvSpPr txBox="1"/>
          <p:nvPr/>
        </p:nvSpPr>
        <p:spPr>
          <a:xfrm>
            <a:off x="2717895" y="2353552"/>
            <a:ext cx="5054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3FFACBB-1C1F-4EDD-B19F-C71CD6EEEB8D}"/>
              </a:ext>
            </a:extLst>
          </p:cNvPr>
          <p:cNvSpPr txBox="1"/>
          <p:nvPr/>
        </p:nvSpPr>
        <p:spPr>
          <a:xfrm>
            <a:off x="4939606" y="2324778"/>
            <a:ext cx="5054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4B69301-7D35-45C4-A656-A9815149851F}"/>
              </a:ext>
            </a:extLst>
          </p:cNvPr>
          <p:cNvSpPr txBox="1"/>
          <p:nvPr/>
        </p:nvSpPr>
        <p:spPr>
          <a:xfrm>
            <a:off x="7171540" y="2384379"/>
            <a:ext cx="5054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7E235FA-DC07-4B22-9397-E0F46E7BB177}"/>
              </a:ext>
            </a:extLst>
          </p:cNvPr>
          <p:cNvSpPr txBox="1"/>
          <p:nvPr/>
        </p:nvSpPr>
        <p:spPr>
          <a:xfrm>
            <a:off x="11044898" y="2353553"/>
            <a:ext cx="5054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02B71B5-F9F1-4E2B-9DCC-1E7E8FA38BCB}"/>
              </a:ext>
            </a:extLst>
          </p:cNvPr>
          <p:cNvSpPr txBox="1"/>
          <p:nvPr/>
        </p:nvSpPr>
        <p:spPr>
          <a:xfrm>
            <a:off x="2537858" y="1810739"/>
            <a:ext cx="53700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DEB49F7F-2963-4490-B2FC-D71AB02C62A8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F91FC6-112D-F6BE-6881-948B54C0E1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902" y="504565"/>
            <a:ext cx="5874607" cy="803169"/>
          </a:xfrm>
          <a:prstGeom prst="rect">
            <a:avLst/>
          </a:prstGeom>
        </p:spPr>
      </p:pic>
      <p:pic>
        <p:nvPicPr>
          <p:cNvPr id="14" name="X_[16-06]_kotoba3">
            <a:hlinkClick r:id="" action="ppaction://media"/>
            <a:extLst>
              <a:ext uri="{FF2B5EF4-FFF2-40B4-BE49-F238E27FC236}">
                <a16:creationId xmlns:a16="http://schemas.microsoft.com/office/drawing/2014/main" id="{DF885E07-96F5-4F51-AD88-F8B160FE6C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06509" y="59060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9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014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5" grpId="0"/>
      <p:bldP spid="12" grpId="0"/>
      <p:bldP spid="9" grpId="0"/>
      <p:bldP spid="13" grpId="0"/>
      <p:bldP spid="7" grpId="0"/>
      <p:bldP spid="11" grpId="0"/>
      <p:bldP spid="10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ダイアグラム&#10;&#10;自動的に生成された説明">
            <a:extLst>
              <a:ext uri="{FF2B5EF4-FFF2-40B4-BE49-F238E27FC236}">
                <a16:creationId xmlns:a16="http://schemas.microsoft.com/office/drawing/2014/main" id="{9668F455-A2C5-475E-9BA1-E7A45ED4E0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652" y="3736389"/>
            <a:ext cx="6050348" cy="2908208"/>
          </a:xfrm>
          <a:prstGeom prst="rect">
            <a:avLst/>
          </a:prstGeom>
        </p:spPr>
      </p:pic>
      <p:pic>
        <p:nvPicPr>
          <p:cNvPr id="8" name="図 7" descr="ダイアグラム, 設計図&#10;&#10;自動的に生成された説明">
            <a:extLst>
              <a:ext uri="{FF2B5EF4-FFF2-40B4-BE49-F238E27FC236}">
                <a16:creationId xmlns:a16="http://schemas.microsoft.com/office/drawing/2014/main" id="{7CBA6871-5614-41C9-A2CA-9012FB2AB0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0" y="3614078"/>
            <a:ext cx="6050348" cy="303051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DE6D863-9440-47D1-8B4F-2600A34E0880}"/>
              </a:ext>
            </a:extLst>
          </p:cNvPr>
          <p:cNvSpPr txBox="1"/>
          <p:nvPr/>
        </p:nvSpPr>
        <p:spPr>
          <a:xfrm>
            <a:off x="1200016" y="6244487"/>
            <a:ext cx="112194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300</a:t>
            </a:r>
          </a:p>
          <a:p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2BD5794-EEEA-4813-8FD9-64A9C2AEF9EC}"/>
              </a:ext>
            </a:extLst>
          </p:cNvPr>
          <p:cNvSpPr txBox="1"/>
          <p:nvPr/>
        </p:nvSpPr>
        <p:spPr>
          <a:xfrm>
            <a:off x="10142552" y="6266564"/>
            <a:ext cx="112194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34,500</a:t>
            </a:r>
          </a:p>
          <a:p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95008C-3747-476F-B5A6-4D53CD4165E1}"/>
              </a:ext>
            </a:extLst>
          </p:cNvPr>
          <p:cNvSpPr txBox="1"/>
          <p:nvPr/>
        </p:nvSpPr>
        <p:spPr>
          <a:xfrm>
            <a:off x="7114510" y="6265033"/>
            <a:ext cx="112194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2,000</a:t>
            </a:r>
          </a:p>
          <a:p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323A880-F833-4122-804A-08669FBE2D43}"/>
              </a:ext>
            </a:extLst>
          </p:cNvPr>
          <p:cNvSpPr txBox="1"/>
          <p:nvPr/>
        </p:nvSpPr>
        <p:spPr>
          <a:xfrm>
            <a:off x="4217197" y="6253048"/>
            <a:ext cx="112194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1,980</a:t>
            </a:r>
          </a:p>
          <a:p>
            <a:endParaRPr kumimoji="1" lang="ja-JP" altLang="en-US" sz="2200" dirty="0">
              <a:solidFill>
                <a:srgbClr val="FF0000"/>
              </a:solidFill>
            </a:endParaRPr>
          </a:p>
        </p:txBody>
      </p:sp>
      <p:pic>
        <p:nvPicPr>
          <p:cNvPr id="13" name="X_[16-07]_kiku1">
            <a:hlinkClick r:id="" action="ppaction://media"/>
            <a:extLst>
              <a:ext uri="{FF2B5EF4-FFF2-40B4-BE49-F238E27FC236}">
                <a16:creationId xmlns:a16="http://schemas.microsoft.com/office/drawing/2014/main" id="{A0047DF8-3C7D-4268-8855-036F54BF74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85187" y="3614078"/>
            <a:ext cx="406400" cy="406400"/>
          </a:xfrm>
          <a:prstGeom prst="rect">
            <a:avLst/>
          </a:prstGeom>
        </p:spPr>
      </p:pic>
      <p:pic>
        <p:nvPicPr>
          <p:cNvPr id="14" name="X_[16-08]_kiku2">
            <a:hlinkClick r:id="" action="ppaction://media"/>
            <a:extLst>
              <a:ext uri="{FF2B5EF4-FFF2-40B4-BE49-F238E27FC236}">
                <a16:creationId xmlns:a16="http://schemas.microsoft.com/office/drawing/2014/main" id="{CA8C513D-FC21-451B-9F60-B14DC4CFBC6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998949" y="3634626"/>
            <a:ext cx="406400" cy="406400"/>
          </a:xfrm>
          <a:prstGeom prst="rect">
            <a:avLst/>
          </a:prstGeom>
        </p:spPr>
      </p:pic>
      <p:pic>
        <p:nvPicPr>
          <p:cNvPr id="15" name="X_[16-09]_kiku3">
            <a:hlinkClick r:id="" action="ppaction://media"/>
            <a:extLst>
              <a:ext uri="{FF2B5EF4-FFF2-40B4-BE49-F238E27FC236}">
                <a16:creationId xmlns:a16="http://schemas.microsoft.com/office/drawing/2014/main" id="{2E9A4A56-4C24-4387-9482-537FD4D4D6F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214759" y="3634626"/>
            <a:ext cx="406400" cy="406400"/>
          </a:xfrm>
          <a:prstGeom prst="rect">
            <a:avLst/>
          </a:prstGeom>
        </p:spPr>
      </p:pic>
      <p:pic>
        <p:nvPicPr>
          <p:cNvPr id="16" name="X_[16-10]_kiku4">
            <a:hlinkClick r:id="" action="ppaction://media"/>
            <a:extLst>
              <a:ext uri="{FF2B5EF4-FFF2-40B4-BE49-F238E27FC236}">
                <a16:creationId xmlns:a16="http://schemas.microsoft.com/office/drawing/2014/main" id="{504AB0A3-CBDA-4997-BFD6-90FA01E22A9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502491" y="3652606"/>
            <a:ext cx="406400" cy="406400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272651B0-9CF3-43CA-A936-369137C3D19A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0L16-3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D255C2-AC68-6B81-2B5C-BD472D4552E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2627" y="166918"/>
            <a:ext cx="6554115" cy="307700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D1BDE7-8228-8CF1-A46B-DBAE7AB7DB2B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4468" r="75816" b="19444"/>
          <a:stretch/>
        </p:blipFill>
        <p:spPr>
          <a:xfrm>
            <a:off x="236613" y="3943000"/>
            <a:ext cx="1613140" cy="2245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6D2DDF-ED2E-423C-9BBC-64DD0E2E4F71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71708" r="1306" b="5000"/>
          <a:stretch/>
        </p:blipFill>
        <p:spPr>
          <a:xfrm>
            <a:off x="3236231" y="3947733"/>
            <a:ext cx="1849853" cy="2856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420211-9095-DDE2-32D2-A613FEE495E1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59890" r="-92" b="-2857"/>
          <a:stretch/>
        </p:blipFill>
        <p:spPr>
          <a:xfrm>
            <a:off x="9080727" y="3963081"/>
            <a:ext cx="3116051" cy="2601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3DED634-799D-EC57-618A-4B8885512A2E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79117" b="-8572"/>
          <a:stretch/>
        </p:blipFill>
        <p:spPr>
          <a:xfrm>
            <a:off x="6119813" y="3952195"/>
            <a:ext cx="2037053" cy="34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5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099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342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428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720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7" grpId="0"/>
      <p:bldP spid="9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 descr="テキスト&#10;&#10;低い精度で自動的に生成された説明">
            <a:extLst>
              <a:ext uri="{FF2B5EF4-FFF2-40B4-BE49-F238E27FC236}">
                <a16:creationId xmlns:a16="http://schemas.microsoft.com/office/drawing/2014/main" id="{DBAB3A29-CF1E-4953-8E48-8C811164A9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35" y="2085497"/>
            <a:ext cx="1708121" cy="601724"/>
          </a:xfrm>
          <a:prstGeom prst="rect">
            <a:avLst/>
          </a:prstGeom>
        </p:spPr>
      </p:pic>
      <p:pic>
        <p:nvPicPr>
          <p:cNvPr id="22" name="図 21" descr="テキスト&#10;&#10;自動的に生成された説明">
            <a:extLst>
              <a:ext uri="{FF2B5EF4-FFF2-40B4-BE49-F238E27FC236}">
                <a16:creationId xmlns:a16="http://schemas.microsoft.com/office/drawing/2014/main" id="{7A99C853-D2A0-4AE0-9957-E85545BDB8C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14" y="2047741"/>
            <a:ext cx="2178162" cy="615982"/>
          </a:xfrm>
          <a:prstGeom prst="rect">
            <a:avLst/>
          </a:prstGeom>
        </p:spPr>
      </p:pic>
      <p:pic>
        <p:nvPicPr>
          <p:cNvPr id="24" name="図 23" descr="テキスト&#10;&#10;自動的に生成された説明">
            <a:extLst>
              <a:ext uri="{FF2B5EF4-FFF2-40B4-BE49-F238E27FC236}">
                <a16:creationId xmlns:a16="http://schemas.microsoft.com/office/drawing/2014/main" id="{782963CF-151F-44A8-BC75-7412253F4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031" y="2116622"/>
            <a:ext cx="2540131" cy="501676"/>
          </a:xfrm>
          <a:prstGeom prst="rect">
            <a:avLst/>
          </a:prstGeom>
        </p:spPr>
      </p:pic>
      <p:pic>
        <p:nvPicPr>
          <p:cNvPr id="26" name="図 25" descr="テキスト&#10;&#10;自動的に生成された説明">
            <a:extLst>
              <a:ext uri="{FF2B5EF4-FFF2-40B4-BE49-F238E27FC236}">
                <a16:creationId xmlns:a16="http://schemas.microsoft.com/office/drawing/2014/main" id="{AFA33334-1DB9-49E5-841E-E5F6F0CF78F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750" y="2095369"/>
            <a:ext cx="2692538" cy="520727"/>
          </a:xfrm>
          <a:prstGeom prst="rect">
            <a:avLst/>
          </a:prstGeom>
        </p:spPr>
      </p:pic>
      <p:pic>
        <p:nvPicPr>
          <p:cNvPr id="8" name="X_[16-07]_kiku1">
            <a:hlinkClick r:id="" action="ppaction://media"/>
            <a:extLst>
              <a:ext uri="{FF2B5EF4-FFF2-40B4-BE49-F238E27FC236}">
                <a16:creationId xmlns:a16="http://schemas.microsoft.com/office/drawing/2014/main" id="{AFE7ED62-B498-4DFD-BB01-FAC17ECA9D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18915" y="2764041"/>
            <a:ext cx="406400" cy="406400"/>
          </a:xfrm>
          <a:prstGeom prst="rect">
            <a:avLst/>
          </a:prstGeom>
        </p:spPr>
      </p:pic>
      <p:pic>
        <p:nvPicPr>
          <p:cNvPr id="9" name="X_[16-08]_kiku2">
            <a:hlinkClick r:id="" action="ppaction://media"/>
            <a:extLst>
              <a:ext uri="{FF2B5EF4-FFF2-40B4-BE49-F238E27FC236}">
                <a16:creationId xmlns:a16="http://schemas.microsoft.com/office/drawing/2014/main" id="{F6A5E9C8-4FC6-49E5-9D0D-A51CAE5C202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940314" y="2764041"/>
            <a:ext cx="406400" cy="406400"/>
          </a:xfrm>
          <a:prstGeom prst="rect">
            <a:avLst/>
          </a:prstGeom>
        </p:spPr>
      </p:pic>
      <p:pic>
        <p:nvPicPr>
          <p:cNvPr id="10" name="X_[16-09]_kiku3">
            <a:hlinkClick r:id="" action="ppaction://media"/>
            <a:extLst>
              <a:ext uri="{FF2B5EF4-FFF2-40B4-BE49-F238E27FC236}">
                <a16:creationId xmlns:a16="http://schemas.microsoft.com/office/drawing/2014/main" id="{F8C9FAEF-F8C2-4D41-9BB9-9E4C0FCCE3F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692298" y="2764041"/>
            <a:ext cx="406400" cy="406400"/>
          </a:xfrm>
          <a:prstGeom prst="rect">
            <a:avLst/>
          </a:prstGeom>
        </p:spPr>
      </p:pic>
      <p:pic>
        <p:nvPicPr>
          <p:cNvPr id="11" name="X_[16-10]_kiku4">
            <a:hlinkClick r:id="" action="ppaction://media"/>
            <a:extLst>
              <a:ext uri="{FF2B5EF4-FFF2-40B4-BE49-F238E27FC236}">
                <a16:creationId xmlns:a16="http://schemas.microsoft.com/office/drawing/2014/main" id="{0D240F4A-EE68-441C-BCC5-E8B2FEB84C8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737619" y="2764041"/>
            <a:ext cx="406400" cy="40640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4CD9B228-F9F8-4EB7-9A1C-ED1E03186CED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0L16-3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60D55E-4A36-EC55-E5DB-3D5C5E16246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0482" y="522954"/>
            <a:ext cx="7123225" cy="10368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572C94-0C6F-36CA-2574-C5F6ACB193FC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t="4468" r="75816" b="19444"/>
          <a:stretch/>
        </p:blipFill>
        <p:spPr>
          <a:xfrm>
            <a:off x="926042" y="2431095"/>
            <a:ext cx="1613140" cy="224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F58551-C155-3174-4E22-566B3BF5675C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71708" r="1306" b="5000"/>
          <a:stretch/>
        </p:blipFill>
        <p:spPr>
          <a:xfrm>
            <a:off x="3138260" y="2434619"/>
            <a:ext cx="1849853" cy="2856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7F9AEE-D750-98FF-E7DE-27411D0AED05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59890" r="-92" b="-2857"/>
          <a:stretch/>
        </p:blipFill>
        <p:spPr>
          <a:xfrm>
            <a:off x="8797698" y="2362881"/>
            <a:ext cx="3116051" cy="2601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609278-28EA-B2B4-9869-7FE34789E9F5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r="79117" b="-8572"/>
          <a:stretch/>
        </p:blipFill>
        <p:spPr>
          <a:xfrm>
            <a:off x="5825899" y="2351995"/>
            <a:ext cx="2037053" cy="34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4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28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20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769959-2C74-7367-C7EF-EC78186FE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832" y="1156940"/>
            <a:ext cx="9296967" cy="56851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156967-2B73-2BA8-CB4A-E3A5E980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293" y="0"/>
            <a:ext cx="9503894" cy="1040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06BCEC-82BF-020F-D3A0-BFA165931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832" y="1811300"/>
            <a:ext cx="9296967" cy="84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48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655971-8A89-C068-E372-2D303D544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436" y="1855"/>
            <a:ext cx="12186849" cy="21025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A20B7B-9157-45CB-A865-4AB144301DC3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24974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7D637B45-6416-4607-968D-E4A7CB276219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0L16-4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583393-AEF4-76B0-ED24-063487F68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82" y="991508"/>
            <a:ext cx="11743695" cy="400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81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5BBE51B3-60CC-4FDB-8968-DE164C4AD8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738" y="1520575"/>
            <a:ext cx="6291178" cy="2595237"/>
          </a:xfrm>
          <a:prstGeom prst="rect">
            <a:avLst/>
          </a:prstGeom>
        </p:spPr>
      </p:pic>
      <p:pic>
        <p:nvPicPr>
          <p:cNvPr id="8" name="図 7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D273A6F8-1D7A-4ACD-92BA-A7FD63D849E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739" y="4167714"/>
            <a:ext cx="6291177" cy="260359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21CA683-D9F0-4AEC-99BB-22DB8113FF66}"/>
              </a:ext>
            </a:extLst>
          </p:cNvPr>
          <p:cNvSpPr txBox="1"/>
          <p:nvPr/>
        </p:nvSpPr>
        <p:spPr>
          <a:xfrm>
            <a:off x="3664103" y="3705473"/>
            <a:ext cx="11219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2,040</a:t>
            </a:r>
            <a:endParaRPr kumimoji="1" lang="ja-JP" altLang="en-US" sz="2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BE967E6-3928-46AA-B1D2-D094C75C55A9}"/>
              </a:ext>
            </a:extLst>
          </p:cNvPr>
          <p:cNvSpPr txBox="1"/>
          <p:nvPr/>
        </p:nvSpPr>
        <p:spPr>
          <a:xfrm>
            <a:off x="6847377" y="3715747"/>
            <a:ext cx="11219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230</a:t>
            </a:r>
            <a:endParaRPr kumimoji="1" lang="ja-JP" altLang="en-US" sz="2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6AA7B2D-3624-42FE-938C-B4582A488946}"/>
              </a:ext>
            </a:extLst>
          </p:cNvPr>
          <p:cNvSpPr txBox="1"/>
          <p:nvPr/>
        </p:nvSpPr>
        <p:spPr>
          <a:xfrm>
            <a:off x="3664102" y="6321258"/>
            <a:ext cx="11219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8,800</a:t>
            </a:r>
            <a:endParaRPr kumimoji="1" lang="ja-JP" altLang="en-US" sz="2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B3346D4-A7E7-4621-8B03-B1BD7BE39C1D}"/>
              </a:ext>
            </a:extLst>
          </p:cNvPr>
          <p:cNvSpPr txBox="1"/>
          <p:nvPr/>
        </p:nvSpPr>
        <p:spPr>
          <a:xfrm>
            <a:off x="6744637" y="6331532"/>
            <a:ext cx="11219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1,990</a:t>
            </a:r>
            <a:endParaRPr kumimoji="1" lang="ja-JP" altLang="en-US" sz="2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X_[16-11]_kiku1">
            <a:hlinkClick r:id="" action="ppaction://media"/>
            <a:extLst>
              <a:ext uri="{FF2B5EF4-FFF2-40B4-BE49-F238E27FC236}">
                <a16:creationId xmlns:a16="http://schemas.microsoft.com/office/drawing/2014/main" id="{4F6288E1-90DD-4C78-BA0E-E9A552A375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978400" y="1520575"/>
            <a:ext cx="406400" cy="406400"/>
          </a:xfrm>
          <a:prstGeom prst="rect">
            <a:avLst/>
          </a:prstGeom>
        </p:spPr>
      </p:pic>
      <p:pic>
        <p:nvPicPr>
          <p:cNvPr id="13" name="X_[16-12]_kiku2">
            <a:hlinkClick r:id="" action="ppaction://media"/>
            <a:extLst>
              <a:ext uri="{FF2B5EF4-FFF2-40B4-BE49-F238E27FC236}">
                <a16:creationId xmlns:a16="http://schemas.microsoft.com/office/drawing/2014/main" id="{B75B1CEB-9170-4D6A-BFF8-1AA50EF6729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957905" y="1517475"/>
            <a:ext cx="406400" cy="406400"/>
          </a:xfrm>
          <a:prstGeom prst="rect">
            <a:avLst/>
          </a:prstGeom>
        </p:spPr>
      </p:pic>
      <p:pic>
        <p:nvPicPr>
          <p:cNvPr id="14" name="X_[16-13]_kiku3">
            <a:hlinkClick r:id="" action="ppaction://media"/>
            <a:extLst>
              <a:ext uri="{FF2B5EF4-FFF2-40B4-BE49-F238E27FC236}">
                <a16:creationId xmlns:a16="http://schemas.microsoft.com/office/drawing/2014/main" id="{6E3EF438-64D5-40CF-ABFF-3B0AA6DF2A0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855110" y="4167714"/>
            <a:ext cx="406400" cy="406400"/>
          </a:xfrm>
          <a:prstGeom prst="rect">
            <a:avLst/>
          </a:prstGeom>
        </p:spPr>
      </p:pic>
      <p:pic>
        <p:nvPicPr>
          <p:cNvPr id="15" name="X_[16-14]_kiku4">
            <a:hlinkClick r:id="" action="ppaction://media"/>
            <a:extLst>
              <a:ext uri="{FF2B5EF4-FFF2-40B4-BE49-F238E27FC236}">
                <a16:creationId xmlns:a16="http://schemas.microsoft.com/office/drawing/2014/main" id="{91D8D484-6920-4E99-AD37-8BCDFB90D2E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040097" y="4185694"/>
            <a:ext cx="406400" cy="406400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F68D4D4E-2398-4EC7-8C27-D142407401B4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0L16-4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BEE1DE-166F-C266-2827-372FCDC7FF5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8049" y="418735"/>
            <a:ext cx="6915982" cy="85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8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69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683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41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030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709FD0EA-9264-4B58-AB09-3D72398ECA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94" y="818938"/>
            <a:ext cx="10658437" cy="538451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3F33DFD-85B5-4750-A5CF-7E8F7C6A4EDF}"/>
              </a:ext>
            </a:extLst>
          </p:cNvPr>
          <p:cNvSpPr txBox="1"/>
          <p:nvPr/>
        </p:nvSpPr>
        <p:spPr>
          <a:xfrm>
            <a:off x="1773658" y="5544613"/>
            <a:ext cx="1121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4F8CDF-C0D7-443B-8169-A574FCD46164}"/>
              </a:ext>
            </a:extLst>
          </p:cNvPr>
          <p:cNvSpPr txBox="1"/>
          <p:nvPr/>
        </p:nvSpPr>
        <p:spPr>
          <a:xfrm>
            <a:off x="4412404" y="5512081"/>
            <a:ext cx="1121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E819D8-9E67-4CED-BFC1-56DFBB52FE69}"/>
              </a:ext>
            </a:extLst>
          </p:cNvPr>
          <p:cNvSpPr txBox="1"/>
          <p:nvPr/>
        </p:nvSpPr>
        <p:spPr>
          <a:xfrm>
            <a:off x="9734442" y="5512081"/>
            <a:ext cx="1121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7490B0D-CF58-4BFF-8728-276BB48C571C}"/>
              </a:ext>
            </a:extLst>
          </p:cNvPr>
          <p:cNvSpPr txBox="1"/>
          <p:nvPr/>
        </p:nvSpPr>
        <p:spPr>
          <a:xfrm>
            <a:off x="6971129" y="5450525"/>
            <a:ext cx="781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  <a:endParaRPr kumimoji="1" lang="ja-JP" altLang="en-US" sz="4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X_[16-11]_kiku1">
            <a:hlinkClick r:id="" action="ppaction://media"/>
            <a:extLst>
              <a:ext uri="{FF2B5EF4-FFF2-40B4-BE49-F238E27FC236}">
                <a16:creationId xmlns:a16="http://schemas.microsoft.com/office/drawing/2014/main" id="{080D7D77-418A-47A2-99A3-4647CAACF9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46168" y="2876764"/>
            <a:ext cx="406400" cy="406400"/>
          </a:xfrm>
          <a:prstGeom prst="rect">
            <a:avLst/>
          </a:prstGeom>
        </p:spPr>
      </p:pic>
      <p:pic>
        <p:nvPicPr>
          <p:cNvPr id="10" name="X_[16-12]_kiku2">
            <a:hlinkClick r:id="" action="ppaction://media"/>
            <a:extLst>
              <a:ext uri="{FF2B5EF4-FFF2-40B4-BE49-F238E27FC236}">
                <a16:creationId xmlns:a16="http://schemas.microsoft.com/office/drawing/2014/main" id="{9B3418D1-4B29-4B92-86A6-11F6DB81108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55803" y="2876764"/>
            <a:ext cx="406400" cy="406400"/>
          </a:xfrm>
          <a:prstGeom prst="rect">
            <a:avLst/>
          </a:prstGeom>
        </p:spPr>
      </p:pic>
      <p:pic>
        <p:nvPicPr>
          <p:cNvPr id="11" name="X_[16-13]_kiku3">
            <a:hlinkClick r:id="" action="ppaction://media"/>
            <a:extLst>
              <a:ext uri="{FF2B5EF4-FFF2-40B4-BE49-F238E27FC236}">
                <a16:creationId xmlns:a16="http://schemas.microsoft.com/office/drawing/2014/main" id="{F0394A3A-331B-472B-A1FC-68A9A3A25B8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65895" y="2866490"/>
            <a:ext cx="406400" cy="406400"/>
          </a:xfrm>
          <a:prstGeom prst="rect">
            <a:avLst/>
          </a:prstGeom>
        </p:spPr>
      </p:pic>
      <p:pic>
        <p:nvPicPr>
          <p:cNvPr id="12" name="X_[16-14]_kiku4">
            <a:hlinkClick r:id="" action="ppaction://media"/>
            <a:extLst>
              <a:ext uri="{FF2B5EF4-FFF2-40B4-BE49-F238E27FC236}">
                <a16:creationId xmlns:a16="http://schemas.microsoft.com/office/drawing/2014/main" id="{09338D30-2B44-4927-BE69-18705D408A5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00324" y="2874760"/>
            <a:ext cx="406400" cy="406400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16B51DB6-CF89-4FCE-A11E-F0ED761AB4ED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D574EC-2527-2FD3-7216-2094D96978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2126" y="797483"/>
            <a:ext cx="9300597" cy="126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5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69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68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417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03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F30A5AD1-56BE-44B7-B3B6-FF5A4B5C01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322" y="4084431"/>
            <a:ext cx="9323777" cy="929331"/>
          </a:xfrm>
          <a:prstGeom prst="rect">
            <a:avLst/>
          </a:prstGeom>
        </p:spPr>
      </p:pic>
      <p:pic>
        <p:nvPicPr>
          <p:cNvPr id="7" name="X_[16-11]_kiku1">
            <a:hlinkClick r:id="" action="ppaction://media"/>
            <a:extLst>
              <a:ext uri="{FF2B5EF4-FFF2-40B4-BE49-F238E27FC236}">
                <a16:creationId xmlns:a16="http://schemas.microsoft.com/office/drawing/2014/main" id="{24C904CE-5C1A-44C0-B255-D29D109161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872199" y="4542001"/>
            <a:ext cx="406400" cy="406400"/>
          </a:xfrm>
          <a:prstGeom prst="rect">
            <a:avLst/>
          </a:prstGeom>
        </p:spPr>
      </p:pic>
      <p:pic>
        <p:nvPicPr>
          <p:cNvPr id="8" name="X_[16-12]_kiku2">
            <a:hlinkClick r:id="" action="ppaction://media"/>
            <a:extLst>
              <a:ext uri="{FF2B5EF4-FFF2-40B4-BE49-F238E27FC236}">
                <a16:creationId xmlns:a16="http://schemas.microsoft.com/office/drawing/2014/main" id="{940E9E17-DC29-4F9A-916C-CCF5CF1500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48040" y="4531727"/>
            <a:ext cx="406400" cy="406400"/>
          </a:xfrm>
          <a:prstGeom prst="rect">
            <a:avLst/>
          </a:prstGeom>
        </p:spPr>
      </p:pic>
      <p:pic>
        <p:nvPicPr>
          <p:cNvPr id="9" name="X_[16-13]_kiku3">
            <a:hlinkClick r:id="" action="ppaction://media"/>
            <a:extLst>
              <a:ext uri="{FF2B5EF4-FFF2-40B4-BE49-F238E27FC236}">
                <a16:creationId xmlns:a16="http://schemas.microsoft.com/office/drawing/2014/main" id="{7F70487A-0A2F-442E-B89D-72BCCE27AD6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98768" y="4531727"/>
            <a:ext cx="406400" cy="406400"/>
          </a:xfrm>
          <a:prstGeom prst="rect">
            <a:avLst/>
          </a:prstGeom>
        </p:spPr>
      </p:pic>
      <p:pic>
        <p:nvPicPr>
          <p:cNvPr id="10" name="X_[16-14]_kiku4">
            <a:hlinkClick r:id="" action="ppaction://media"/>
            <a:extLst>
              <a:ext uri="{FF2B5EF4-FFF2-40B4-BE49-F238E27FC236}">
                <a16:creationId xmlns:a16="http://schemas.microsoft.com/office/drawing/2014/main" id="{65D6D943-BA2F-4FA4-A693-DF70171393C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45520" y="4539997"/>
            <a:ext cx="406400" cy="406400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3CF33CFB-3218-4BFE-A151-6B692D3C934E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A55EC6-3D3D-6FAA-E6B4-62F52F8FDFA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6458" y="504582"/>
            <a:ext cx="8573062" cy="9484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FD7300-5765-471A-6D24-289E3A482E1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8813" y="1856875"/>
            <a:ext cx="11154373" cy="1080238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12647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8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3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13" y="0"/>
            <a:ext cx="3124200" cy="1676400"/>
          </a:xfrm>
          <a:prstGeom prst="rect">
            <a:avLst/>
          </a:prstGeom>
        </p:spPr>
      </p:pic>
      <p:pic>
        <p:nvPicPr>
          <p:cNvPr id="9" name="図 8" descr="テキスト, 手紙&#10;&#10;自動的に生成された説明">
            <a:extLst>
              <a:ext uri="{FF2B5EF4-FFF2-40B4-BE49-F238E27FC236}">
                <a16:creationId xmlns:a16="http://schemas.microsoft.com/office/drawing/2014/main" id="{E657B443-B081-4F66-93B4-66992F6C64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933" y="1387011"/>
            <a:ext cx="3812697" cy="3149327"/>
          </a:xfrm>
          <a:prstGeom prst="rect">
            <a:avLst/>
          </a:prstGeom>
        </p:spPr>
      </p:pic>
      <p:pic>
        <p:nvPicPr>
          <p:cNvPr id="11" name="図 10" descr="テキスト, 手紙&#10;&#10;自動的に生成された説明">
            <a:extLst>
              <a:ext uri="{FF2B5EF4-FFF2-40B4-BE49-F238E27FC236}">
                <a16:creationId xmlns:a16="http://schemas.microsoft.com/office/drawing/2014/main" id="{6371277A-A353-44D3-BBA5-FF5DDEC205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034" y="1387011"/>
            <a:ext cx="4161033" cy="3068762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C1456DB-CFA1-4E6D-A0E4-F74B5386BC4B}"/>
              </a:ext>
            </a:extLst>
          </p:cNvPr>
          <p:cNvSpPr txBox="1"/>
          <p:nvPr/>
        </p:nvSpPr>
        <p:spPr>
          <a:xfrm>
            <a:off x="2093357" y="1217867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その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0DF67F5-3900-44E6-953F-F4995AF666F0}"/>
              </a:ext>
            </a:extLst>
          </p:cNvPr>
          <p:cNvSpPr txBox="1"/>
          <p:nvPr/>
        </p:nvSpPr>
        <p:spPr>
          <a:xfrm>
            <a:off x="2769072" y="2203326"/>
            <a:ext cx="9893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それ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DEA9808-7AB4-4B6C-854C-ADA58137DF05}"/>
              </a:ext>
            </a:extLst>
          </p:cNvPr>
          <p:cNvSpPr txBox="1"/>
          <p:nvPr/>
        </p:nvSpPr>
        <p:spPr>
          <a:xfrm>
            <a:off x="2072809" y="1727383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これ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F6E41E5-B853-4801-AA28-8CF93CF8593E}"/>
              </a:ext>
            </a:extLst>
          </p:cNvPr>
          <p:cNvSpPr txBox="1"/>
          <p:nvPr/>
        </p:nvSpPr>
        <p:spPr>
          <a:xfrm>
            <a:off x="2072809" y="3155491"/>
            <a:ext cx="9893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この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10CCD4E-2E52-45E0-9A55-94D4408DA12F}"/>
              </a:ext>
            </a:extLst>
          </p:cNvPr>
          <p:cNvSpPr txBox="1"/>
          <p:nvPr/>
        </p:nvSpPr>
        <p:spPr>
          <a:xfrm>
            <a:off x="2769072" y="4054938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これ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49D77CE-07B5-4485-AF48-F8B7B04DD37F}"/>
              </a:ext>
            </a:extLst>
          </p:cNvPr>
          <p:cNvSpPr txBox="1"/>
          <p:nvPr/>
        </p:nvSpPr>
        <p:spPr>
          <a:xfrm>
            <a:off x="6828031" y="1285408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これ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963ED2C-B4E7-4DB6-BFD9-4C4A5C9698A1}"/>
              </a:ext>
            </a:extLst>
          </p:cNvPr>
          <p:cNvSpPr txBox="1"/>
          <p:nvPr/>
        </p:nvSpPr>
        <p:spPr>
          <a:xfrm>
            <a:off x="6828030" y="1818947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その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42878AF-01D5-4E0B-8234-1BF1AF5F3BEF}"/>
              </a:ext>
            </a:extLst>
          </p:cNvPr>
          <p:cNvSpPr txBox="1"/>
          <p:nvPr/>
        </p:nvSpPr>
        <p:spPr>
          <a:xfrm>
            <a:off x="6803649" y="2867089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あの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3801F35-E11D-4760-9622-8AF62EF92275}"/>
              </a:ext>
            </a:extLst>
          </p:cNvPr>
          <p:cNvSpPr txBox="1"/>
          <p:nvPr/>
        </p:nvSpPr>
        <p:spPr>
          <a:xfrm>
            <a:off x="6820853" y="3381885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あれ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662BA6B-BEC6-4C5C-BAD2-DEEC3E5AD0E1}"/>
              </a:ext>
            </a:extLst>
          </p:cNvPr>
          <p:cNvSpPr txBox="1"/>
          <p:nvPr/>
        </p:nvSpPr>
        <p:spPr>
          <a:xfrm>
            <a:off x="7631983" y="3912070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あれ</a:t>
            </a:r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DF4B2E0A-C247-4A95-98DF-1D434CC9D70B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0L16-6</a:t>
            </a:r>
            <a:endParaRPr lang="en-US" sz="3200" dirty="0"/>
          </a:p>
        </p:txBody>
      </p:sp>
      <p:pic>
        <p:nvPicPr>
          <p:cNvPr id="21" name="X_[16-15]_katachi">
            <a:hlinkClick r:id="" action="ppaction://media"/>
            <a:extLst>
              <a:ext uri="{FF2B5EF4-FFF2-40B4-BE49-F238E27FC236}">
                <a16:creationId xmlns:a16="http://schemas.microsoft.com/office/drawing/2014/main" id="{1EA7A40C-02A0-4C7B-98D1-C31023F1E2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54361" y="677732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065BAD-516B-0629-6FAB-C1D6390A91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9383" y="581891"/>
            <a:ext cx="6757211" cy="7834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0EA633-45B1-A22C-5B8D-67D01AE62A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9427" y="4639325"/>
            <a:ext cx="8018557" cy="21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88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7044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0" grpId="0"/>
      <p:bldP spid="12" grpId="0"/>
      <p:bldP spid="14" grpId="0"/>
      <p:bldP spid="16" grpId="0"/>
      <p:bldP spid="17" grpId="0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893" cy="6900596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837609" cy="9394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20DC19-CEA9-9636-E44C-CAF5F272C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5074" y="15270"/>
            <a:ext cx="8595751" cy="4832303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128B944C-8B19-4170-8B87-5DECF9DB42E4}"/>
              </a:ext>
            </a:extLst>
          </p:cNvPr>
          <p:cNvSpPr txBox="1"/>
          <p:nvPr/>
        </p:nvSpPr>
        <p:spPr>
          <a:xfrm>
            <a:off x="10660231" y="0"/>
            <a:ext cx="1534279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0L16-22</a:t>
            </a:r>
            <a:endParaRPr lang="en-US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08A51F-9831-2455-7900-EDF2EC01B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59" y="4491150"/>
            <a:ext cx="5221597" cy="208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04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558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2588"/>
            <a:ext cx="2167003" cy="110785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1742F4D4-5E4C-431F-8BB6-E5C6FE32236C}"/>
              </a:ext>
            </a:extLst>
          </p:cNvPr>
          <p:cNvSpPr txBox="1"/>
          <p:nvPr/>
        </p:nvSpPr>
        <p:spPr>
          <a:xfrm>
            <a:off x="10660231" y="0"/>
            <a:ext cx="1534279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0L16-23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7954CA-A77F-A78B-DDA5-823DBA057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971" y="767409"/>
            <a:ext cx="7947614" cy="520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36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32588"/>
            <a:ext cx="2054268" cy="10502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315F79-D64E-79E7-771C-6F79F435E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244" y="37578"/>
            <a:ext cx="9434566" cy="38830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BC5552-A333-3F1D-5116-FF9DB8044D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56" y="3894636"/>
            <a:ext cx="5725500" cy="27629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4572060-F981-4904-9A4F-3D1E0A4EF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1655" y="4289614"/>
            <a:ext cx="4911425" cy="1572567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128B944C-8B19-4170-8B87-5DECF9DB42E4}"/>
              </a:ext>
            </a:extLst>
          </p:cNvPr>
          <p:cNvSpPr txBox="1"/>
          <p:nvPr/>
        </p:nvSpPr>
        <p:spPr>
          <a:xfrm>
            <a:off x="10660231" y="0"/>
            <a:ext cx="1534279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0L16-23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23651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3834"/>
            <a:ext cx="12192000" cy="693183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32588"/>
            <a:ext cx="1979866" cy="1012179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169F5256-6C05-4A72-9A76-AEF0B6DF10BC}"/>
              </a:ext>
            </a:extLst>
          </p:cNvPr>
          <p:cNvSpPr txBox="1"/>
          <p:nvPr/>
        </p:nvSpPr>
        <p:spPr>
          <a:xfrm>
            <a:off x="10657721" y="-73834"/>
            <a:ext cx="1534279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0L16-24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C037F5-2005-8320-5D05-FCEF842F6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" y="979591"/>
            <a:ext cx="7683584" cy="44316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96A784-F8B3-C6F2-E7EF-DAFE843783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942" y="5445316"/>
            <a:ext cx="7624912" cy="9069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F40265-E542-4E2A-13E2-EA6A026BCA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8789" y="1232218"/>
            <a:ext cx="4623724" cy="212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06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895897CC-EAB8-41C4-BDE9-F06FBBFA37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747" y="2091244"/>
            <a:ext cx="9323777" cy="929331"/>
          </a:xfrm>
          <a:prstGeom prst="rect">
            <a:avLst/>
          </a:prstGeom>
        </p:spPr>
      </p:pic>
      <p:pic>
        <p:nvPicPr>
          <p:cNvPr id="5" name="X_[16-11]_kiku1">
            <a:hlinkClick r:id="" action="ppaction://media"/>
            <a:extLst>
              <a:ext uri="{FF2B5EF4-FFF2-40B4-BE49-F238E27FC236}">
                <a16:creationId xmlns:a16="http://schemas.microsoft.com/office/drawing/2014/main" id="{39BD4708-3245-44BF-8455-12B153B879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54393" y="2538450"/>
            <a:ext cx="406400" cy="406400"/>
          </a:xfrm>
          <a:prstGeom prst="rect">
            <a:avLst/>
          </a:prstGeom>
        </p:spPr>
      </p:pic>
      <p:pic>
        <p:nvPicPr>
          <p:cNvPr id="6" name="X_[16-12]_kiku2">
            <a:hlinkClick r:id="" action="ppaction://media"/>
            <a:extLst>
              <a:ext uri="{FF2B5EF4-FFF2-40B4-BE49-F238E27FC236}">
                <a16:creationId xmlns:a16="http://schemas.microsoft.com/office/drawing/2014/main" id="{EED20649-E52E-497F-BF7A-3F8100A28F8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30234" y="2528176"/>
            <a:ext cx="406400" cy="406400"/>
          </a:xfrm>
          <a:prstGeom prst="rect">
            <a:avLst/>
          </a:prstGeom>
        </p:spPr>
      </p:pic>
      <p:pic>
        <p:nvPicPr>
          <p:cNvPr id="7" name="X_[16-13]_kiku3">
            <a:hlinkClick r:id="" action="ppaction://media"/>
            <a:extLst>
              <a:ext uri="{FF2B5EF4-FFF2-40B4-BE49-F238E27FC236}">
                <a16:creationId xmlns:a16="http://schemas.microsoft.com/office/drawing/2014/main" id="{07E6DC1D-47FC-4AC3-92C9-198A9E5C9A7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80962" y="2528176"/>
            <a:ext cx="406400" cy="406400"/>
          </a:xfrm>
          <a:prstGeom prst="rect">
            <a:avLst/>
          </a:prstGeom>
        </p:spPr>
      </p:pic>
      <p:pic>
        <p:nvPicPr>
          <p:cNvPr id="8" name="X_[16-14]_kiku4">
            <a:hlinkClick r:id="" action="ppaction://media"/>
            <a:extLst>
              <a:ext uri="{FF2B5EF4-FFF2-40B4-BE49-F238E27FC236}">
                <a16:creationId xmlns:a16="http://schemas.microsoft.com/office/drawing/2014/main" id="{88280023-C558-49AF-B1B2-1A53889A459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27714" y="2536446"/>
            <a:ext cx="406400" cy="406400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7B40DD4D-7A80-4D90-960F-B6031E243624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0L16-6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65FA8F-A21C-9197-B27A-4A6ECDEBCA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3647" y="584775"/>
            <a:ext cx="9803107" cy="105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6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8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3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B8C920-D898-22AD-AFF0-AA93144985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373" y="284150"/>
            <a:ext cx="10504909" cy="5891182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EF39B80-E475-4121-BDA0-A09EC28B7443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0L16-7</a:t>
            </a:r>
            <a:endParaRPr lang="en-US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BB273D-5D26-F466-A6D7-DC4E630D61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5671" y="584775"/>
            <a:ext cx="5112134" cy="780562"/>
          </a:xfrm>
          <a:prstGeom prst="rect">
            <a:avLst/>
          </a:prstGeom>
        </p:spPr>
      </p:pic>
      <p:pic>
        <p:nvPicPr>
          <p:cNvPr id="3" name="X_[16-17]_hanasu2">
            <a:hlinkClick r:id="" action="ppaction://media"/>
            <a:extLst>
              <a:ext uri="{FF2B5EF4-FFF2-40B4-BE49-F238E27FC236}">
                <a16:creationId xmlns:a16="http://schemas.microsoft.com/office/drawing/2014/main" id="{DFDB87B1-6CC9-45DD-90F1-DFA3A12926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73096" y="999587"/>
            <a:ext cx="406400" cy="406400"/>
          </a:xfrm>
          <a:prstGeom prst="rect">
            <a:avLst/>
          </a:prstGeom>
        </p:spPr>
      </p:pic>
      <p:pic>
        <p:nvPicPr>
          <p:cNvPr id="2" name="X_[16-16]_hanasu1">
            <a:hlinkClick r:id="" action="ppaction://media"/>
            <a:extLst>
              <a:ext uri="{FF2B5EF4-FFF2-40B4-BE49-F238E27FC236}">
                <a16:creationId xmlns:a16="http://schemas.microsoft.com/office/drawing/2014/main" id="{58A6D4DB-1759-4899-9206-23DBDC7FAA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51768" y="99958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9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7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05BB64-7772-EC83-A30A-4316F61DF7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373" y="284150"/>
            <a:ext cx="10504909" cy="5891182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D49EA467-3784-4DF8-9687-D61CAA248996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0L16-7</a:t>
            </a: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9D8D63-6412-B416-C0B7-F1BF75323E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9180" y="519468"/>
            <a:ext cx="5821681" cy="888633"/>
          </a:xfrm>
          <a:prstGeom prst="rect">
            <a:avLst/>
          </a:prstGeom>
        </p:spPr>
      </p:pic>
      <p:pic>
        <p:nvPicPr>
          <p:cNvPr id="8" name="X_[16-17]_hanasu2">
            <a:hlinkClick r:id="" action="ppaction://media"/>
            <a:extLst>
              <a:ext uri="{FF2B5EF4-FFF2-40B4-BE49-F238E27FC236}">
                <a16:creationId xmlns:a16="http://schemas.microsoft.com/office/drawing/2014/main" id="{E5F898B0-E805-4FB4-88B0-6322C7994A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824461" y="1001159"/>
            <a:ext cx="406400" cy="406400"/>
          </a:xfrm>
          <a:prstGeom prst="rect">
            <a:avLst/>
          </a:prstGeom>
        </p:spPr>
      </p:pic>
      <p:pic>
        <p:nvPicPr>
          <p:cNvPr id="6" name="X_[16-16]_hanasu1">
            <a:hlinkClick r:id="" action="ppaction://media"/>
            <a:extLst>
              <a:ext uri="{FF2B5EF4-FFF2-40B4-BE49-F238E27FC236}">
                <a16:creationId xmlns:a16="http://schemas.microsoft.com/office/drawing/2014/main" id="{92627865-8220-41F7-A012-4257C1AA960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15451" y="10011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56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7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タイムライン&#10;&#10;自動的に生成された説明">
            <a:extLst>
              <a:ext uri="{FF2B5EF4-FFF2-40B4-BE49-F238E27FC236}">
                <a16:creationId xmlns:a16="http://schemas.microsoft.com/office/drawing/2014/main" id="{69DE3FD2-F30F-4F35-AD0C-A5F55986E9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60" y="491297"/>
            <a:ext cx="9810847" cy="5529359"/>
          </a:xfrm>
          <a:prstGeom prst="rect">
            <a:avLst/>
          </a:prstGeom>
        </p:spPr>
      </p:pic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C9920220-918A-42E1-81DD-C0D91680E0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252" y="584774"/>
            <a:ext cx="5724029" cy="822785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D49EA467-3784-4DF8-9687-D61CAA248996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0L16-7</a:t>
            </a:r>
            <a:endParaRPr lang="en-US" sz="3200" dirty="0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DEAE64F3-30DE-4C5F-9ABF-BD6EFAC2ACFB}"/>
              </a:ext>
            </a:extLst>
          </p:cNvPr>
          <p:cNvSpPr/>
          <p:nvPr/>
        </p:nvSpPr>
        <p:spPr>
          <a:xfrm>
            <a:off x="2269376" y="1874236"/>
            <a:ext cx="5613774" cy="12154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9CEE2723-6BE9-4290-B505-6D305E715F94}"/>
              </a:ext>
            </a:extLst>
          </p:cNvPr>
          <p:cNvSpPr/>
          <p:nvPr/>
        </p:nvSpPr>
        <p:spPr>
          <a:xfrm>
            <a:off x="2317831" y="5280900"/>
            <a:ext cx="4230558" cy="5917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D75E7718-E3E6-4DEE-B77B-D58BD18CEC37}"/>
              </a:ext>
            </a:extLst>
          </p:cNvPr>
          <p:cNvSpPr/>
          <p:nvPr/>
        </p:nvSpPr>
        <p:spPr>
          <a:xfrm>
            <a:off x="6548389" y="3707678"/>
            <a:ext cx="2220764" cy="5917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E6CF4DF9-9E7C-4829-AB9E-BECD32B12B25}"/>
              </a:ext>
            </a:extLst>
          </p:cNvPr>
          <p:cNvSpPr/>
          <p:nvPr/>
        </p:nvSpPr>
        <p:spPr>
          <a:xfrm>
            <a:off x="7961637" y="5280900"/>
            <a:ext cx="2405643" cy="5917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8DE24F-2D06-587E-832E-CE8D2FCB13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691" y="428070"/>
            <a:ext cx="3776189" cy="9794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4C7D9D-0637-F6B9-56CA-CA94639A32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3110" y="549771"/>
            <a:ext cx="5983028" cy="836462"/>
          </a:xfrm>
          <a:prstGeom prst="rect">
            <a:avLst/>
          </a:prstGeom>
        </p:spPr>
      </p:pic>
      <p:pic>
        <p:nvPicPr>
          <p:cNvPr id="8" name="X_[16-17]_hanasu2">
            <a:hlinkClick r:id="" action="ppaction://media"/>
            <a:extLst>
              <a:ext uri="{FF2B5EF4-FFF2-40B4-BE49-F238E27FC236}">
                <a16:creationId xmlns:a16="http://schemas.microsoft.com/office/drawing/2014/main" id="{E5F898B0-E805-4FB4-88B0-6322C7994A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824461" y="1001159"/>
            <a:ext cx="406400" cy="406400"/>
          </a:xfrm>
          <a:prstGeom prst="rect">
            <a:avLst/>
          </a:prstGeom>
        </p:spPr>
      </p:pic>
      <p:pic>
        <p:nvPicPr>
          <p:cNvPr id="6" name="X_[16-16]_hanasu1">
            <a:hlinkClick r:id="" action="ppaction://media"/>
            <a:extLst>
              <a:ext uri="{FF2B5EF4-FFF2-40B4-BE49-F238E27FC236}">
                <a16:creationId xmlns:a16="http://schemas.microsoft.com/office/drawing/2014/main" id="{92627865-8220-41F7-A012-4257C1AA960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15451" y="10011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7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ダイアグラム&#10;&#10;自動的に生成された説明">
            <a:extLst>
              <a:ext uri="{FF2B5EF4-FFF2-40B4-BE49-F238E27FC236}">
                <a16:creationId xmlns:a16="http://schemas.microsoft.com/office/drawing/2014/main" id="{337347BB-F038-4031-BD2D-C8A06681C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73" y="5105310"/>
            <a:ext cx="5480332" cy="1752690"/>
          </a:xfrm>
          <a:prstGeom prst="rect">
            <a:avLst/>
          </a:prstGeom>
        </p:spPr>
      </p:pic>
      <p:pic>
        <p:nvPicPr>
          <p:cNvPr id="10" name="図 9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C7CF1CC6-8DA3-43DB-BE63-F2A231D73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403" y="5105310"/>
            <a:ext cx="5416828" cy="1752690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BA4326A3-DBFA-4A6D-BEC0-A6E568C0C659}"/>
              </a:ext>
            </a:extLst>
          </p:cNvPr>
          <p:cNvGrpSpPr/>
          <p:nvPr/>
        </p:nvGrpSpPr>
        <p:grpSpPr>
          <a:xfrm>
            <a:off x="113017" y="115344"/>
            <a:ext cx="8691936" cy="4898745"/>
            <a:chOff x="174662" y="156441"/>
            <a:chExt cx="8691936" cy="4898745"/>
          </a:xfrm>
        </p:grpSpPr>
        <p:pic>
          <p:nvPicPr>
            <p:cNvPr id="5" name="図 4" descr="タイムライン&#10;&#10;自動的に生成された説明">
              <a:extLst>
                <a:ext uri="{FF2B5EF4-FFF2-40B4-BE49-F238E27FC236}">
                  <a16:creationId xmlns:a16="http://schemas.microsoft.com/office/drawing/2014/main" id="{69DE3FD2-F30F-4F35-AD0C-A5F55986E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662" y="156441"/>
              <a:ext cx="8691936" cy="4898745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679A440-B20F-4636-8839-16EAB07ACE38}"/>
                </a:ext>
              </a:extLst>
            </p:cNvPr>
            <p:cNvSpPr txBox="1"/>
            <p:nvPr/>
          </p:nvSpPr>
          <p:spPr>
            <a:xfrm>
              <a:off x="5293545" y="3051425"/>
              <a:ext cx="802455" cy="4574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E263F62-DF48-4E05-87E8-370EB3CCEA68}"/>
                </a:ext>
              </a:extLst>
            </p:cNvPr>
            <p:cNvSpPr txBox="1"/>
            <p:nvPr/>
          </p:nvSpPr>
          <p:spPr>
            <a:xfrm>
              <a:off x="2866490" y="1397285"/>
              <a:ext cx="1571946" cy="47630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276124B-61CD-48A1-9857-AD4A8DA245C7}"/>
                </a:ext>
              </a:extLst>
            </p:cNvPr>
            <p:cNvSpPr txBox="1"/>
            <p:nvPr/>
          </p:nvSpPr>
          <p:spPr>
            <a:xfrm>
              <a:off x="2381892" y="4530902"/>
              <a:ext cx="1278688" cy="31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6F20426-DE55-4481-92F0-8B9B3E71C402}"/>
                </a:ext>
              </a:extLst>
            </p:cNvPr>
            <p:cNvSpPr txBox="1"/>
            <p:nvPr/>
          </p:nvSpPr>
          <p:spPr>
            <a:xfrm>
              <a:off x="2857295" y="2167847"/>
              <a:ext cx="553725" cy="2341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</p:grpSp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012F2C6-4AE1-4067-9124-4483C68E0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326" y="209342"/>
            <a:ext cx="5534155" cy="750865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F9577CBE-80AE-4035-8947-07B987859C83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0L16-7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BA7B58-AB0B-4FE8-FB89-2A773AC023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017" y="130367"/>
            <a:ext cx="3122635" cy="8099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70145C-477A-15C8-ABF9-770B2C997A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5365" y="209342"/>
            <a:ext cx="5749260" cy="79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52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D28AA45-A59B-4A15-A299-EF6A90C66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339" y="2208943"/>
            <a:ext cx="4238090" cy="4238090"/>
          </a:xfrm>
          <a:prstGeom prst="rect">
            <a:avLst/>
          </a:prstGeom>
        </p:spPr>
      </p:pic>
      <p:pic>
        <p:nvPicPr>
          <p:cNvPr id="8" name="図 7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69A28D01-C553-4DFD-8F9E-187BDAA918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862" y="3772748"/>
            <a:ext cx="3447836" cy="3074742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A2CEEAD-286C-4E11-A35A-104B7A6FA282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0L16-7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96C8FD-F3B0-8CF0-EAE1-A2AF291A8F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66" y="584774"/>
            <a:ext cx="10260697" cy="169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335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769959-2C74-7367-C7EF-EC78186FE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832" y="1156940"/>
            <a:ext cx="9296967" cy="56851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156967-2B73-2BA8-CB4A-E3A5E980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293" y="0"/>
            <a:ext cx="9503894" cy="1040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06BCEC-82BF-020F-D3A0-BFA165931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832" y="2601875"/>
            <a:ext cx="9296967" cy="84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860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69BFDE-F61A-F282-BFFE-1BC358BBB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8" y="11381"/>
            <a:ext cx="12192137" cy="20752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FEC792-0DED-4E67-A7F5-78837F83BEE2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135823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726BA241-0B98-4CA5-A6CC-E29F18CEEDC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07" y="2098508"/>
            <a:ext cx="5658019" cy="4542169"/>
          </a:xfrm>
          <a:prstGeom prst="rect">
            <a:avLst/>
          </a:prstGeom>
        </p:spPr>
      </p:pic>
      <p:pic>
        <p:nvPicPr>
          <p:cNvPr id="18" name="図 17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C2A1534A-7070-42B6-8451-0AB0452AB9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198" y="60177"/>
            <a:ext cx="5499383" cy="677069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BD451A0-F660-4D89-80FD-8F18B20B2C90}"/>
              </a:ext>
            </a:extLst>
          </p:cNvPr>
          <p:cNvSpPr txBox="1"/>
          <p:nvPr/>
        </p:nvSpPr>
        <p:spPr>
          <a:xfrm>
            <a:off x="3307895" y="3802561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2749359-C24A-4348-95E4-818B24638D41}"/>
              </a:ext>
            </a:extLst>
          </p:cNvPr>
          <p:cNvSpPr txBox="1"/>
          <p:nvPr/>
        </p:nvSpPr>
        <p:spPr>
          <a:xfrm>
            <a:off x="3327577" y="6188713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1C31873-FAC1-4C47-91B3-FBC3C566A4E5}"/>
              </a:ext>
            </a:extLst>
          </p:cNvPr>
          <p:cNvSpPr txBox="1"/>
          <p:nvPr/>
        </p:nvSpPr>
        <p:spPr>
          <a:xfrm>
            <a:off x="5052976" y="6178700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F64EC18-3891-4786-97BB-DFEE4A91BE34}"/>
              </a:ext>
            </a:extLst>
          </p:cNvPr>
          <p:cNvSpPr txBox="1"/>
          <p:nvPr/>
        </p:nvSpPr>
        <p:spPr>
          <a:xfrm>
            <a:off x="8909821" y="1821464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200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AF0165-7C41-410A-B36D-5A383B003218}"/>
              </a:ext>
            </a:extLst>
          </p:cNvPr>
          <p:cNvSpPr txBox="1"/>
          <p:nvPr/>
        </p:nvSpPr>
        <p:spPr>
          <a:xfrm>
            <a:off x="9059711" y="4089878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BC2386-E762-41C6-AEB6-005FE9C149BA}"/>
              </a:ext>
            </a:extLst>
          </p:cNvPr>
          <p:cNvSpPr txBox="1"/>
          <p:nvPr/>
        </p:nvSpPr>
        <p:spPr>
          <a:xfrm>
            <a:off x="10818816" y="4092548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74EA7F2-F580-4D6E-920D-C236F95F04A5}"/>
              </a:ext>
            </a:extLst>
          </p:cNvPr>
          <p:cNvSpPr txBox="1"/>
          <p:nvPr/>
        </p:nvSpPr>
        <p:spPr>
          <a:xfrm>
            <a:off x="8762214" y="6364156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29E463E-5B43-4BEA-8EC5-5AE379190CCF}"/>
              </a:ext>
            </a:extLst>
          </p:cNvPr>
          <p:cNvSpPr txBox="1"/>
          <p:nvPr/>
        </p:nvSpPr>
        <p:spPr>
          <a:xfrm>
            <a:off x="9927565" y="6365557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E5CB40E-6CAF-46F5-8B7D-C66603417AC5}"/>
              </a:ext>
            </a:extLst>
          </p:cNvPr>
          <p:cNvSpPr txBox="1"/>
          <p:nvPr/>
        </p:nvSpPr>
        <p:spPr>
          <a:xfrm>
            <a:off x="11070056" y="6363633"/>
            <a:ext cx="1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5C5B3734-1969-4FB3-A212-8297DDA4DFF2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0L16-8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EBCECD-41C5-4F85-FEE7-00085A4FC35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" y="87307"/>
            <a:ext cx="2505204" cy="5994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F2FA5B-EE5B-6445-7B98-C8891249022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43823" y="109212"/>
            <a:ext cx="3334215" cy="609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EC14B6-EFA5-06D1-8696-09FADF97E46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1809" y="989423"/>
            <a:ext cx="5370775" cy="554766"/>
          </a:xfrm>
          <a:prstGeom prst="rect">
            <a:avLst/>
          </a:prstGeom>
        </p:spPr>
      </p:pic>
      <p:pic>
        <p:nvPicPr>
          <p:cNvPr id="20" name="X_[16-18]_kiku1">
            <a:hlinkClick r:id="" action="ppaction://media"/>
            <a:extLst>
              <a:ext uri="{FF2B5EF4-FFF2-40B4-BE49-F238E27FC236}">
                <a16:creationId xmlns:a16="http://schemas.microsoft.com/office/drawing/2014/main" id="{9BF5998C-CF28-42E9-8667-D1AE4F03D3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680053" y="2061425"/>
            <a:ext cx="406400" cy="406400"/>
          </a:xfrm>
          <a:prstGeom prst="rect">
            <a:avLst/>
          </a:prstGeom>
        </p:spPr>
      </p:pic>
      <p:pic>
        <p:nvPicPr>
          <p:cNvPr id="21" name="X_[16-19]_kiku2">
            <a:hlinkClick r:id="" action="ppaction://media"/>
            <a:extLst>
              <a:ext uri="{FF2B5EF4-FFF2-40B4-BE49-F238E27FC236}">
                <a16:creationId xmlns:a16="http://schemas.microsoft.com/office/drawing/2014/main" id="{F351AC61-6129-45B6-8E16-A6DE9EAFF74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366030" y="4417270"/>
            <a:ext cx="406400" cy="406400"/>
          </a:xfrm>
          <a:prstGeom prst="rect">
            <a:avLst/>
          </a:prstGeom>
        </p:spPr>
      </p:pic>
      <p:pic>
        <p:nvPicPr>
          <p:cNvPr id="22" name="X_[16-20]_kiku3">
            <a:hlinkClick r:id="" action="ppaction://media"/>
            <a:extLst>
              <a:ext uri="{FF2B5EF4-FFF2-40B4-BE49-F238E27FC236}">
                <a16:creationId xmlns:a16="http://schemas.microsoft.com/office/drawing/2014/main" id="{E48D5C8E-7595-46C6-BA9B-254D999A48D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269368" y="87307"/>
            <a:ext cx="406400" cy="406400"/>
          </a:xfrm>
          <a:prstGeom prst="rect">
            <a:avLst/>
          </a:prstGeom>
        </p:spPr>
      </p:pic>
      <p:pic>
        <p:nvPicPr>
          <p:cNvPr id="23" name="X_[16-21]_kiku4">
            <a:hlinkClick r:id="" action="ppaction://media"/>
            <a:extLst>
              <a:ext uri="{FF2B5EF4-FFF2-40B4-BE49-F238E27FC236}">
                <a16:creationId xmlns:a16="http://schemas.microsoft.com/office/drawing/2014/main" id="{0F1E6B0F-C764-40B0-960F-3C1E05B92DC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500378" y="2362771"/>
            <a:ext cx="406400" cy="406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E545A86-FE6C-6962-5A95-CE9B5AEE956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7818" y="2119091"/>
            <a:ext cx="3146535" cy="34873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E42C71B-53A1-2890-BD0D-1DA8796FF02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7818" y="4362748"/>
            <a:ext cx="3382734" cy="37854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DB50263-B6B5-BBAD-6022-EF59F6644F4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13255" y="87307"/>
            <a:ext cx="2575341" cy="41139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64FFC69-42FB-805A-E9D0-B64C04E3AAA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13255" y="2324123"/>
            <a:ext cx="3121505" cy="4064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55EDFE0-96F0-F508-00C2-4F6F47DFA96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13671" y="4645557"/>
            <a:ext cx="4107803" cy="381502"/>
          </a:xfrm>
          <a:prstGeom prst="rect">
            <a:avLst/>
          </a:prstGeom>
        </p:spPr>
      </p:pic>
      <p:pic>
        <p:nvPicPr>
          <p:cNvPr id="24" name="X_[16-22]_kiku5">
            <a:hlinkClick r:id="" action="ppaction://media"/>
            <a:extLst>
              <a:ext uri="{FF2B5EF4-FFF2-40B4-BE49-F238E27FC236}">
                <a16:creationId xmlns:a16="http://schemas.microsoft.com/office/drawing/2014/main" id="{A8D5DB84-DA76-4BA8-B70D-7BA92AEF93D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0705658" y="46206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441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78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4047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738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051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5" grpId="0"/>
      <p:bldP spid="17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3">
            <a:extLst>
              <a:ext uri="{FF2B5EF4-FFF2-40B4-BE49-F238E27FC236}">
                <a16:creationId xmlns:a16="http://schemas.microsoft.com/office/drawing/2014/main" id="{B2A0EC7D-AB3F-4C32-B4A0-802DB6F563AB}"/>
              </a:ext>
            </a:extLst>
          </p:cNvPr>
          <p:cNvSpPr txBox="1"/>
          <p:nvPr/>
        </p:nvSpPr>
        <p:spPr>
          <a:xfrm>
            <a:off x="10720564" y="0"/>
            <a:ext cx="1473946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0L16-9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48594B-0D30-A33E-BF6C-BF590D39142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2592" y="333470"/>
            <a:ext cx="8892995" cy="9387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BD855A-E9C2-38F0-3921-D34420BDAD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03604" y="1658374"/>
            <a:ext cx="8341854" cy="152173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9658F378-C558-47D2-8904-DCFC8CB4FE88}"/>
              </a:ext>
            </a:extLst>
          </p:cNvPr>
          <p:cNvGrpSpPr/>
          <p:nvPr/>
        </p:nvGrpSpPr>
        <p:grpSpPr>
          <a:xfrm>
            <a:off x="2033055" y="3429000"/>
            <a:ext cx="6386541" cy="3311736"/>
            <a:chOff x="1118655" y="2280863"/>
            <a:chExt cx="6386541" cy="3311736"/>
          </a:xfrm>
        </p:grpSpPr>
        <p:pic>
          <p:nvPicPr>
            <p:cNvPr id="20" name="図 19" descr="ロゴ が含まれている画像&#10;&#10;自動的に生成された説明">
              <a:extLst>
                <a:ext uri="{FF2B5EF4-FFF2-40B4-BE49-F238E27FC236}">
                  <a16:creationId xmlns:a16="http://schemas.microsoft.com/office/drawing/2014/main" id="{A7BBBB20-ADDE-4518-BC2E-88F2F5A9D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55" y="2280863"/>
              <a:ext cx="4317639" cy="541926"/>
            </a:xfrm>
            <a:prstGeom prst="rect">
              <a:avLst/>
            </a:prstGeom>
          </p:spPr>
        </p:pic>
        <p:pic>
          <p:nvPicPr>
            <p:cNvPr id="21" name="図 20" descr="テキスト&#10;&#10;低い精度で自動的に生成された説明">
              <a:extLst>
                <a:ext uri="{FF2B5EF4-FFF2-40B4-BE49-F238E27FC236}">
                  <a16:creationId xmlns:a16="http://schemas.microsoft.com/office/drawing/2014/main" id="{3758EE30-714A-4D94-891D-C7AC1896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55" y="2914930"/>
              <a:ext cx="5214926" cy="541926"/>
            </a:xfrm>
            <a:prstGeom prst="rect">
              <a:avLst/>
            </a:prstGeom>
          </p:spPr>
        </p:pic>
        <p:pic>
          <p:nvPicPr>
            <p:cNvPr id="22" name="図 21" descr="ロゴ&#10;&#10;中程度の精度で自動的に生成された説明">
              <a:extLst>
                <a:ext uri="{FF2B5EF4-FFF2-40B4-BE49-F238E27FC236}">
                  <a16:creationId xmlns:a16="http://schemas.microsoft.com/office/drawing/2014/main" id="{AC5828E6-B8A2-4104-868F-A9C88AEAE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55" y="3661405"/>
              <a:ext cx="3712182" cy="541925"/>
            </a:xfrm>
            <a:prstGeom prst="rect">
              <a:avLst/>
            </a:prstGeom>
          </p:spPr>
        </p:pic>
        <p:pic>
          <p:nvPicPr>
            <p:cNvPr id="23" name="図 22" descr="ロゴ が含まれている画像&#10;&#10;自動的に生成された説明">
              <a:extLst>
                <a:ext uri="{FF2B5EF4-FFF2-40B4-BE49-F238E27FC236}">
                  <a16:creationId xmlns:a16="http://schemas.microsoft.com/office/drawing/2014/main" id="{6DBEAB2D-14D8-4591-B6F8-C20CD5309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573" y="4366934"/>
              <a:ext cx="3713196" cy="492746"/>
            </a:xfrm>
            <a:prstGeom prst="rect">
              <a:avLst/>
            </a:prstGeom>
          </p:spPr>
        </p:pic>
        <p:pic>
          <p:nvPicPr>
            <p:cNvPr id="24" name="図 23" descr="ロゴ が含まれている画像&#10;&#10;自動的に生成された説明">
              <a:extLst>
                <a:ext uri="{FF2B5EF4-FFF2-40B4-BE49-F238E27FC236}">
                  <a16:creationId xmlns:a16="http://schemas.microsoft.com/office/drawing/2014/main" id="{982832A2-C398-443C-AFEE-A1D8F9293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55" y="4982552"/>
              <a:ext cx="4243417" cy="610047"/>
            </a:xfrm>
            <a:prstGeom prst="rect">
              <a:avLst/>
            </a:prstGeom>
          </p:spPr>
        </p:pic>
        <p:pic>
          <p:nvPicPr>
            <p:cNvPr id="25" name="X_[16-18]_kiku1">
              <a:hlinkClick r:id="" action="ppaction://media"/>
              <a:extLst>
                <a:ext uri="{FF2B5EF4-FFF2-40B4-BE49-F238E27FC236}">
                  <a16:creationId xmlns:a16="http://schemas.microsoft.com/office/drawing/2014/main" id="{A190C6AF-3066-420E-BE74-1B0E87482B1C}"/>
                </a:ext>
              </a:extLst>
            </p:cNvPr>
            <p:cNvPicPr>
              <a:picLocks noChangeAspect="1"/>
            </p:cNvPicPr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7098796" y="2416389"/>
              <a:ext cx="406400" cy="406400"/>
            </a:xfrm>
            <a:prstGeom prst="rect">
              <a:avLst/>
            </a:prstGeom>
          </p:spPr>
        </p:pic>
        <p:pic>
          <p:nvPicPr>
            <p:cNvPr id="26" name="X_[16-19]_kiku2">
              <a:hlinkClick r:id="" action="ppaction://media"/>
              <a:extLst>
                <a:ext uri="{FF2B5EF4-FFF2-40B4-BE49-F238E27FC236}">
                  <a16:creationId xmlns:a16="http://schemas.microsoft.com/office/drawing/2014/main" id="{37F50069-E995-4B72-A19F-04F3FB6EB66B}"/>
                </a:ext>
              </a:extLst>
            </p:cNvPr>
            <p:cNvPicPr>
              <a:picLocks noChangeAspect="1"/>
            </p:cNvPicPr>
            <p:nvPr>
              <a:audi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7098796" y="3185893"/>
              <a:ext cx="406400" cy="406400"/>
            </a:xfrm>
            <a:prstGeom prst="rect">
              <a:avLst/>
            </a:prstGeom>
          </p:spPr>
        </p:pic>
        <p:pic>
          <p:nvPicPr>
            <p:cNvPr id="27" name="X_[16-20]_kiku3">
              <a:hlinkClick r:id="" action="ppaction://media"/>
              <a:extLst>
                <a:ext uri="{FF2B5EF4-FFF2-40B4-BE49-F238E27FC236}">
                  <a16:creationId xmlns:a16="http://schemas.microsoft.com/office/drawing/2014/main" id="{1DD8B559-5F19-4017-93D9-9EA135B5F462}"/>
                </a:ext>
              </a:extLst>
            </p:cNvPr>
            <p:cNvPicPr>
              <a:picLocks noChangeAspect="1"/>
            </p:cNvPicPr>
            <p:nvPr>
              <a:audi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7098796" y="3932367"/>
              <a:ext cx="406400" cy="406400"/>
            </a:xfrm>
            <a:prstGeom prst="rect">
              <a:avLst/>
            </a:prstGeom>
          </p:spPr>
        </p:pic>
        <p:pic>
          <p:nvPicPr>
            <p:cNvPr id="28" name="X_[16-21]_kiku4">
              <a:hlinkClick r:id="" action="ppaction://media"/>
              <a:extLst>
                <a:ext uri="{FF2B5EF4-FFF2-40B4-BE49-F238E27FC236}">
                  <a16:creationId xmlns:a16="http://schemas.microsoft.com/office/drawing/2014/main" id="{46FA57DF-6796-4B09-B004-3274E14FFF58}"/>
                </a:ext>
              </a:extLst>
            </p:cNvPr>
            <p:cNvPicPr>
              <a:picLocks noChangeAspect="1"/>
            </p:cNvPicPr>
            <p:nvPr>
              <a:audi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7098796" y="4580251"/>
              <a:ext cx="406400" cy="406400"/>
            </a:xfrm>
            <a:prstGeom prst="rect">
              <a:avLst/>
            </a:prstGeom>
          </p:spPr>
        </p:pic>
        <p:pic>
          <p:nvPicPr>
            <p:cNvPr id="29" name="X_[16-22]_kiku5">
              <a:hlinkClick r:id="" action="ppaction://media"/>
              <a:extLst>
                <a:ext uri="{FF2B5EF4-FFF2-40B4-BE49-F238E27FC236}">
                  <a16:creationId xmlns:a16="http://schemas.microsoft.com/office/drawing/2014/main" id="{39F3E707-5E38-4EAF-946C-14E154447709}"/>
                </a:ext>
              </a:extLst>
            </p:cNvPr>
            <p:cNvPicPr>
              <a:picLocks noChangeAspect="1"/>
            </p:cNvPicPr>
            <p:nvPr>
              <a:audioFile r:link="rId10"/>
              <p:extLst>
                <p:ext uri="{DAA4B4D4-6D71-4841-9C94-3DE7FCFB9230}">
                  <p14:media xmlns:p14="http://schemas.microsoft.com/office/powerpoint/2010/main" r:embed="rId9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7098796" y="5186199"/>
              <a:ext cx="406400" cy="406400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F122206-5A93-6A8A-FD74-1932DC2E41C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973385" y="3530407"/>
            <a:ext cx="4792968" cy="5312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49E7BD-ACAD-0FA9-EC67-A8F08EF6CC1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948331" y="4019968"/>
            <a:ext cx="5214927" cy="583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E7F071-4209-EF43-ABEE-03FF9DC9ADF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948331" y="4684818"/>
            <a:ext cx="4147669" cy="6625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2BF666-F109-3650-A20B-E09A02A802D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72636" y="5549734"/>
            <a:ext cx="4002279" cy="5210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C0206A-7C02-F14F-7D27-9785E6E8B18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919873" y="6206084"/>
            <a:ext cx="5328108" cy="49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0028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5" name="図 4" descr="ダイアグラム&#10;&#10;自動的に生成された説明">
            <a:extLst>
              <a:ext uri="{FF2B5EF4-FFF2-40B4-BE49-F238E27FC236}">
                <a16:creationId xmlns:a16="http://schemas.microsoft.com/office/drawing/2014/main" id="{53F91DBC-0BA1-480B-99E4-A5C482863B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69" y="222710"/>
            <a:ext cx="8033623" cy="445853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B54A348-3468-4340-8439-2691BC15E698}"/>
              </a:ext>
            </a:extLst>
          </p:cNvPr>
          <p:cNvSpPr txBox="1"/>
          <p:nvPr/>
        </p:nvSpPr>
        <p:spPr>
          <a:xfrm>
            <a:off x="7602768" y="3084253"/>
            <a:ext cx="7785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733C903-1D5F-482B-BA4F-0602D18C37AA}"/>
              </a:ext>
            </a:extLst>
          </p:cNvPr>
          <p:cNvSpPr txBox="1"/>
          <p:nvPr/>
        </p:nvSpPr>
        <p:spPr>
          <a:xfrm>
            <a:off x="4747256" y="1955353"/>
            <a:ext cx="7785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3B8B252-A603-4B90-94F0-767AB68CD5EC}"/>
              </a:ext>
            </a:extLst>
          </p:cNvPr>
          <p:cNvSpPr txBox="1"/>
          <p:nvPr/>
        </p:nvSpPr>
        <p:spPr>
          <a:xfrm>
            <a:off x="4769516" y="2507578"/>
            <a:ext cx="18675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g(</a:t>
            </a:r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グラム</a:t>
            </a:r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F04CDE2-E1EC-4138-9894-02204775E46C}"/>
              </a:ext>
            </a:extLst>
          </p:cNvPr>
          <p:cNvSpPr txBox="1"/>
          <p:nvPr/>
        </p:nvSpPr>
        <p:spPr>
          <a:xfrm>
            <a:off x="4308333" y="3078489"/>
            <a:ext cx="7785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7C108D2-9497-4BD3-99C5-9D0D9D508B73}"/>
              </a:ext>
            </a:extLst>
          </p:cNvPr>
          <p:cNvSpPr txBox="1"/>
          <p:nvPr/>
        </p:nvSpPr>
        <p:spPr>
          <a:xfrm>
            <a:off x="6173651" y="3078488"/>
            <a:ext cx="7785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E49BB62-A8D5-4C27-B7C5-6A661F705C9B}"/>
              </a:ext>
            </a:extLst>
          </p:cNvPr>
          <p:cNvSpPr txBox="1"/>
          <p:nvPr/>
        </p:nvSpPr>
        <p:spPr>
          <a:xfrm>
            <a:off x="8034391" y="4190712"/>
            <a:ext cx="100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ずつ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436F219-2408-495A-BC15-8D2C94A66BFD}"/>
              </a:ext>
            </a:extLst>
          </p:cNvPr>
          <p:cNvSpPr txBox="1"/>
          <p:nvPr/>
        </p:nvSpPr>
        <p:spPr>
          <a:xfrm>
            <a:off x="4829448" y="1401039"/>
            <a:ext cx="7785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59E8D9C-A209-4C3B-B077-50A0FAA19103}"/>
              </a:ext>
            </a:extLst>
          </p:cNvPr>
          <p:cNvSpPr txBox="1"/>
          <p:nvPr/>
        </p:nvSpPr>
        <p:spPr>
          <a:xfrm>
            <a:off x="7460961" y="1946671"/>
            <a:ext cx="7785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</a:t>
            </a: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638F6C29-0465-4C7E-9D20-B5C3C8E41002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0L16-10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FBE859-37AD-152E-342B-955C5942F0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5141" y="240740"/>
            <a:ext cx="6673723" cy="7863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EB8A9F-F860-C801-9AD2-94BC692A28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1697" y="4732960"/>
            <a:ext cx="7382899" cy="2074308"/>
          </a:xfrm>
          <a:prstGeom prst="rect">
            <a:avLst/>
          </a:prstGeom>
        </p:spPr>
      </p:pic>
      <p:pic>
        <p:nvPicPr>
          <p:cNvPr id="17" name="X_[16-23]_katachi1">
            <a:hlinkClick r:id="" action="ppaction://media"/>
            <a:extLst>
              <a:ext uri="{FF2B5EF4-FFF2-40B4-BE49-F238E27FC236}">
                <a16:creationId xmlns:a16="http://schemas.microsoft.com/office/drawing/2014/main" id="{D9090AB3-4A43-4618-BE36-D978785246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507151" y="381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938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7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02D8D39-B4FE-45EB-AB47-2C4FED981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98603" cy="464030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C8915E7-F4B0-43DF-BA20-C77B716A3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2" y="4640304"/>
            <a:ext cx="6441101" cy="221769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474A00F-B6D2-445D-9BDA-C5E717A817AD}"/>
              </a:ext>
            </a:extLst>
          </p:cNvPr>
          <p:cNvSpPr txBox="1"/>
          <p:nvPr/>
        </p:nvSpPr>
        <p:spPr>
          <a:xfrm>
            <a:off x="1086302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55EAC-08CC-7D40-B05A-93D59803E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0" y="-48135"/>
            <a:ext cx="9573842" cy="47466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981031-95DB-7839-02A8-6BFEE57AE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227" y="4640304"/>
            <a:ext cx="6949808" cy="214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890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4948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2588"/>
            <a:ext cx="2072863" cy="10597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4E68CB-E5BA-8017-37C0-CB3FA4742F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2878" y="8519"/>
            <a:ext cx="9107171" cy="44392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7334B0-D0FF-92C8-91AC-2E83FAC0B7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4104" y="4447789"/>
            <a:ext cx="7563775" cy="2314776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77499633-DF93-43D8-B37E-CF841AC02D0B}"/>
              </a:ext>
            </a:extLst>
          </p:cNvPr>
          <p:cNvSpPr txBox="1"/>
          <p:nvPr/>
        </p:nvSpPr>
        <p:spPr>
          <a:xfrm>
            <a:off x="1088006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0L6-18</a:t>
            </a:r>
          </a:p>
        </p:txBody>
      </p:sp>
    </p:spTree>
    <p:extLst>
      <p:ext uri="{BB962C8B-B14F-4D97-AF65-F5344CB8AC3E}">
        <p14:creationId xmlns:p14="http://schemas.microsoft.com/office/powerpoint/2010/main" val="832914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32588"/>
            <a:ext cx="2079320" cy="10630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2B4804-9157-F333-09AD-43168FCBF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958" y="0"/>
            <a:ext cx="9815898" cy="3582444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B3B7C60E-D345-4239-8759-4D4E33742769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0L16-25</a:t>
            </a: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84216C-429A-9F1C-2D90-9BFF6F305E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4151" y="3458024"/>
            <a:ext cx="6281334" cy="319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5682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6E9BDFF-316B-413B-B954-57B95B4463BC}"/>
              </a:ext>
            </a:extLst>
          </p:cNvPr>
          <p:cNvGrpSpPr/>
          <p:nvPr/>
        </p:nvGrpSpPr>
        <p:grpSpPr>
          <a:xfrm>
            <a:off x="1118655" y="2280863"/>
            <a:ext cx="6386541" cy="3311736"/>
            <a:chOff x="1118655" y="2280863"/>
            <a:chExt cx="6386541" cy="3311736"/>
          </a:xfrm>
        </p:grpSpPr>
        <p:pic>
          <p:nvPicPr>
            <p:cNvPr id="9" name="図 8" descr="ロゴ が含まれている画像&#10;&#10;自動的に生成された説明">
              <a:extLst>
                <a:ext uri="{FF2B5EF4-FFF2-40B4-BE49-F238E27FC236}">
                  <a16:creationId xmlns:a16="http://schemas.microsoft.com/office/drawing/2014/main" id="{883688A8-47B5-4D4D-ABE3-E4C2090C3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55" y="2280863"/>
              <a:ext cx="4317639" cy="541926"/>
            </a:xfrm>
            <a:prstGeom prst="rect">
              <a:avLst/>
            </a:prstGeom>
          </p:spPr>
        </p:pic>
        <p:pic>
          <p:nvPicPr>
            <p:cNvPr id="13" name="図 12" descr="テキスト&#10;&#10;低い精度で自動的に生成された説明">
              <a:extLst>
                <a:ext uri="{FF2B5EF4-FFF2-40B4-BE49-F238E27FC236}">
                  <a16:creationId xmlns:a16="http://schemas.microsoft.com/office/drawing/2014/main" id="{7859A9DC-2C7A-4A09-A231-3F24978D6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55" y="2914930"/>
              <a:ext cx="5214926" cy="541926"/>
            </a:xfrm>
            <a:prstGeom prst="rect">
              <a:avLst/>
            </a:prstGeom>
          </p:spPr>
        </p:pic>
        <p:pic>
          <p:nvPicPr>
            <p:cNvPr id="17" name="図 16" descr="ロゴ&#10;&#10;中程度の精度で自動的に生成された説明">
              <a:extLst>
                <a:ext uri="{FF2B5EF4-FFF2-40B4-BE49-F238E27FC236}">
                  <a16:creationId xmlns:a16="http://schemas.microsoft.com/office/drawing/2014/main" id="{7551995B-6B4F-491C-8CD6-B0F121B3F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55" y="3661405"/>
              <a:ext cx="3712182" cy="541925"/>
            </a:xfrm>
            <a:prstGeom prst="rect">
              <a:avLst/>
            </a:prstGeom>
          </p:spPr>
        </p:pic>
        <p:pic>
          <p:nvPicPr>
            <p:cNvPr id="18" name="図 17" descr="ロゴ が含まれている画像&#10;&#10;自動的に生成された説明">
              <a:extLst>
                <a:ext uri="{FF2B5EF4-FFF2-40B4-BE49-F238E27FC236}">
                  <a16:creationId xmlns:a16="http://schemas.microsoft.com/office/drawing/2014/main" id="{88FDAFDF-217A-4821-9002-A0CD8EAF4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573" y="4366934"/>
              <a:ext cx="3713196" cy="492746"/>
            </a:xfrm>
            <a:prstGeom prst="rect">
              <a:avLst/>
            </a:prstGeom>
          </p:spPr>
        </p:pic>
        <p:pic>
          <p:nvPicPr>
            <p:cNvPr id="19" name="図 18" descr="ロゴ が含まれている画像&#10;&#10;自動的に生成された説明">
              <a:extLst>
                <a:ext uri="{FF2B5EF4-FFF2-40B4-BE49-F238E27FC236}">
                  <a16:creationId xmlns:a16="http://schemas.microsoft.com/office/drawing/2014/main" id="{92D3789E-3946-48DF-A2AD-0EC0F1977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55" y="4982552"/>
              <a:ext cx="4243417" cy="610047"/>
            </a:xfrm>
            <a:prstGeom prst="rect">
              <a:avLst/>
            </a:prstGeom>
          </p:spPr>
        </p:pic>
        <p:pic>
          <p:nvPicPr>
            <p:cNvPr id="20" name="X_[16-18]_kiku1">
              <a:hlinkClick r:id="" action="ppaction://media"/>
              <a:extLst>
                <a:ext uri="{FF2B5EF4-FFF2-40B4-BE49-F238E27FC236}">
                  <a16:creationId xmlns:a16="http://schemas.microsoft.com/office/drawing/2014/main" id="{FA129B5A-9165-46B4-B1E6-D43260C30DDD}"/>
                </a:ext>
              </a:extLst>
            </p:cNvPr>
            <p:cNvPicPr>
              <a:picLocks noChangeAspect="1"/>
            </p:cNvPicPr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17"/>
            <a:stretch>
              <a:fillRect/>
            </a:stretch>
          </p:blipFill>
          <p:spPr>
            <a:xfrm>
              <a:off x="7098796" y="2416389"/>
              <a:ext cx="406400" cy="406400"/>
            </a:xfrm>
            <a:prstGeom prst="rect">
              <a:avLst/>
            </a:prstGeom>
          </p:spPr>
        </p:pic>
        <p:pic>
          <p:nvPicPr>
            <p:cNvPr id="21" name="X_[16-19]_kiku2">
              <a:hlinkClick r:id="" action="ppaction://media"/>
              <a:extLst>
                <a:ext uri="{FF2B5EF4-FFF2-40B4-BE49-F238E27FC236}">
                  <a16:creationId xmlns:a16="http://schemas.microsoft.com/office/drawing/2014/main" id="{7DFEEE20-4F2B-40FF-9FD2-191E0255BF10}"/>
                </a:ext>
              </a:extLst>
            </p:cNvPr>
            <p:cNvPicPr>
              <a:picLocks noChangeAspect="1"/>
            </p:cNvPicPr>
            <p:nvPr>
              <a:audi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7"/>
            <a:stretch>
              <a:fillRect/>
            </a:stretch>
          </p:blipFill>
          <p:spPr>
            <a:xfrm>
              <a:off x="7098796" y="3185893"/>
              <a:ext cx="406400" cy="406400"/>
            </a:xfrm>
            <a:prstGeom prst="rect">
              <a:avLst/>
            </a:prstGeom>
          </p:spPr>
        </p:pic>
        <p:pic>
          <p:nvPicPr>
            <p:cNvPr id="22" name="X_[16-20]_kiku3">
              <a:hlinkClick r:id="" action="ppaction://media"/>
              <a:extLst>
                <a:ext uri="{FF2B5EF4-FFF2-40B4-BE49-F238E27FC236}">
                  <a16:creationId xmlns:a16="http://schemas.microsoft.com/office/drawing/2014/main" id="{313C7BC4-9602-43E4-830A-9F2572DF1207}"/>
                </a:ext>
              </a:extLst>
            </p:cNvPr>
            <p:cNvPicPr>
              <a:picLocks noChangeAspect="1"/>
            </p:cNvPicPr>
            <p:nvPr>
              <a:audi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17"/>
            <a:stretch>
              <a:fillRect/>
            </a:stretch>
          </p:blipFill>
          <p:spPr>
            <a:xfrm>
              <a:off x="7098796" y="3932367"/>
              <a:ext cx="406400" cy="406400"/>
            </a:xfrm>
            <a:prstGeom prst="rect">
              <a:avLst/>
            </a:prstGeom>
          </p:spPr>
        </p:pic>
        <p:pic>
          <p:nvPicPr>
            <p:cNvPr id="23" name="X_[16-21]_kiku4">
              <a:hlinkClick r:id="" action="ppaction://media"/>
              <a:extLst>
                <a:ext uri="{FF2B5EF4-FFF2-40B4-BE49-F238E27FC236}">
                  <a16:creationId xmlns:a16="http://schemas.microsoft.com/office/drawing/2014/main" id="{6A98EAFF-A7C6-4E2C-864F-B9E3EDF405FC}"/>
                </a:ext>
              </a:extLst>
            </p:cNvPr>
            <p:cNvPicPr>
              <a:picLocks noChangeAspect="1"/>
            </p:cNvPicPr>
            <p:nvPr>
              <a:audi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17"/>
            <a:stretch>
              <a:fillRect/>
            </a:stretch>
          </p:blipFill>
          <p:spPr>
            <a:xfrm>
              <a:off x="7098796" y="4580251"/>
              <a:ext cx="406400" cy="406400"/>
            </a:xfrm>
            <a:prstGeom prst="rect">
              <a:avLst/>
            </a:prstGeom>
          </p:spPr>
        </p:pic>
        <p:pic>
          <p:nvPicPr>
            <p:cNvPr id="24" name="X_[16-22]_kiku5">
              <a:hlinkClick r:id="" action="ppaction://media"/>
              <a:extLst>
                <a:ext uri="{FF2B5EF4-FFF2-40B4-BE49-F238E27FC236}">
                  <a16:creationId xmlns:a16="http://schemas.microsoft.com/office/drawing/2014/main" id="{F9AC1999-9DC1-40FB-A9D7-DBB38EBC5F93}"/>
                </a:ext>
              </a:extLst>
            </p:cNvPr>
            <p:cNvPicPr>
              <a:picLocks noChangeAspect="1"/>
            </p:cNvPicPr>
            <p:nvPr>
              <a:audioFile r:link="rId10"/>
              <p:extLst>
                <p:ext uri="{DAA4B4D4-6D71-4841-9C94-3DE7FCFB9230}">
                  <p14:media xmlns:p14="http://schemas.microsoft.com/office/powerpoint/2010/main" r:embed="rId9"/>
                </p:ext>
              </p:extLst>
            </p:nvPr>
          </p:nvPicPr>
          <p:blipFill>
            <a:blip r:embed="rId17"/>
            <a:stretch>
              <a:fillRect/>
            </a:stretch>
          </p:blipFill>
          <p:spPr>
            <a:xfrm>
              <a:off x="7098796" y="5186199"/>
              <a:ext cx="406400" cy="406400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A7A06EB-93B6-63EF-D90A-803EBD6BBCB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7770" y="518217"/>
            <a:ext cx="10268038" cy="1166176"/>
          </a:xfrm>
          <a:prstGeom prst="rect">
            <a:avLst/>
          </a:prstGeom>
        </p:spPr>
      </p:pic>
      <p:sp>
        <p:nvSpPr>
          <p:cNvPr id="25" name="TextBox 3">
            <a:extLst>
              <a:ext uri="{FF2B5EF4-FFF2-40B4-BE49-F238E27FC236}">
                <a16:creationId xmlns:a16="http://schemas.microsoft.com/office/drawing/2014/main" id="{BD9EB9E3-44EC-4394-A2CA-3779933BBF04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0L16-10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DC8CAC-FBE3-F66E-2F6A-A979FA01377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29237" y="2260848"/>
            <a:ext cx="4792968" cy="5312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33403C-F7B6-B712-B8A8-6E74C14BC42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91659" y="2945661"/>
            <a:ext cx="5214927" cy="5835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28A540-51AE-3DED-52F2-C62E6517D5D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91659" y="3622566"/>
            <a:ext cx="4147669" cy="6625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10D0B6-7BA9-4AB1-907C-B3F67157403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16711" y="4262381"/>
            <a:ext cx="4507475" cy="5868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EC4A12-1957-2D98-86AA-5CBB9488E85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5472" y="5051570"/>
            <a:ext cx="5626119" cy="52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371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309DEF2-55AE-495B-AB62-8D782D58C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8" name="図 7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5DD31A2-417A-4ADF-979C-C263391537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528" y="474622"/>
            <a:ext cx="7407668" cy="5908756"/>
          </a:xfrm>
          <a:prstGeom prst="rect">
            <a:avLst/>
          </a:prstGeom>
        </p:spPr>
      </p:pic>
      <p:pic>
        <p:nvPicPr>
          <p:cNvPr id="2" name="X_[16-24]_katachi2_number">
            <a:hlinkClick r:id="" action="ppaction://media"/>
            <a:extLst>
              <a:ext uri="{FF2B5EF4-FFF2-40B4-BE49-F238E27FC236}">
                <a16:creationId xmlns:a16="http://schemas.microsoft.com/office/drawing/2014/main" id="{D6308FAF-89C8-45C6-B119-9B5D6D410B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59105" y="623303"/>
            <a:ext cx="406400" cy="40640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DE0CF43D-BDC6-478C-9E1A-7032FD415102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0L16-10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05859-69E0-D8BC-1D4F-B77B0EE265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6638" y="547948"/>
            <a:ext cx="4751191" cy="9081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9ECDB1-7094-6135-E66D-56EF978FDC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4704" y="1821269"/>
            <a:ext cx="2638799" cy="67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40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D14D46D6-3E17-44D9-9E64-5794CE7216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43" y="1290049"/>
            <a:ext cx="7429633" cy="899185"/>
          </a:xfrm>
          <a:prstGeom prst="rect">
            <a:avLst/>
          </a:prstGeom>
        </p:spPr>
      </p:pic>
      <p:pic>
        <p:nvPicPr>
          <p:cNvPr id="14" name="図 13" descr="テーブル&#10;&#10;自動的に生成された説明">
            <a:extLst>
              <a:ext uri="{FF2B5EF4-FFF2-40B4-BE49-F238E27FC236}">
                <a16:creationId xmlns:a16="http://schemas.microsoft.com/office/drawing/2014/main" id="{38DE5B26-51A7-4D35-9F3D-5B75A46E09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253" y="2375621"/>
            <a:ext cx="8867494" cy="4409737"/>
          </a:xfrm>
          <a:prstGeom prst="rect">
            <a:avLst/>
          </a:prstGeom>
        </p:spPr>
      </p:pic>
      <p:pic>
        <p:nvPicPr>
          <p:cNvPr id="2" name="X_[16-25]_hanasu1">
            <a:hlinkClick r:id="" action="ppaction://media"/>
            <a:extLst>
              <a:ext uri="{FF2B5EF4-FFF2-40B4-BE49-F238E27FC236}">
                <a16:creationId xmlns:a16="http://schemas.microsoft.com/office/drawing/2014/main" id="{5B7F280D-0FE6-49F5-B405-9E70F821C4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769338" y="1794387"/>
            <a:ext cx="406400" cy="406400"/>
          </a:xfrm>
          <a:prstGeom prst="rect">
            <a:avLst/>
          </a:prstGeom>
        </p:spPr>
      </p:pic>
      <p:pic>
        <p:nvPicPr>
          <p:cNvPr id="3" name="X_[16-26]_hanasu2">
            <a:hlinkClick r:id="" action="ppaction://media"/>
            <a:extLst>
              <a:ext uri="{FF2B5EF4-FFF2-40B4-BE49-F238E27FC236}">
                <a16:creationId xmlns:a16="http://schemas.microsoft.com/office/drawing/2014/main" id="{C6BF2D9A-40F0-4072-9826-E410DA53F34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54491" y="1782834"/>
            <a:ext cx="406400" cy="406400"/>
          </a:xfrm>
          <a:prstGeom prst="rect">
            <a:avLst/>
          </a:prstGeom>
        </p:spPr>
      </p:pic>
      <p:pic>
        <p:nvPicPr>
          <p:cNvPr id="4" name="X_[16-27]_hanasu3">
            <a:hlinkClick r:id="" action="ppaction://media"/>
            <a:extLst>
              <a:ext uri="{FF2B5EF4-FFF2-40B4-BE49-F238E27FC236}">
                <a16:creationId xmlns:a16="http://schemas.microsoft.com/office/drawing/2014/main" id="{6FC8CF5F-B2E7-46E8-881F-3E0D556E1B1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55693" y="1795666"/>
            <a:ext cx="406400" cy="406400"/>
          </a:xfrm>
          <a:prstGeom prst="rect">
            <a:avLst/>
          </a:prstGeom>
        </p:spPr>
      </p:pic>
      <p:pic>
        <p:nvPicPr>
          <p:cNvPr id="5" name="X_[16-28]_hanasu4">
            <a:hlinkClick r:id="" action="ppaction://media"/>
            <a:extLst>
              <a:ext uri="{FF2B5EF4-FFF2-40B4-BE49-F238E27FC236}">
                <a16:creationId xmlns:a16="http://schemas.microsoft.com/office/drawing/2014/main" id="{1CD2360D-FE42-4C4D-B34D-966B639B3F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15133" y="1776408"/>
            <a:ext cx="406400" cy="406400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3A9CCDC6-C4A0-4067-B2DF-B3B862601287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0L16-11</a:t>
            </a: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2A2647-B8AB-E4C6-C8F0-6F39FD032F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048" y="156606"/>
            <a:ext cx="6895351" cy="9156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4AD763-5DC6-052F-31BE-20064D25606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6921" y="1817129"/>
            <a:ext cx="2343477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2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3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9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テーブル&#10;&#10;自動的に生成された説明">
            <a:extLst>
              <a:ext uri="{FF2B5EF4-FFF2-40B4-BE49-F238E27FC236}">
                <a16:creationId xmlns:a16="http://schemas.microsoft.com/office/drawing/2014/main" id="{38DE5B26-51A7-4D35-9F3D-5B75A46E09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253" y="2375621"/>
            <a:ext cx="8867494" cy="440973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0FB1A3A-E2BC-4BC4-A022-A4C47F9650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12" y="1199862"/>
            <a:ext cx="8213243" cy="793325"/>
          </a:xfrm>
          <a:prstGeom prst="rect">
            <a:avLst/>
          </a:prstGeom>
        </p:spPr>
      </p:pic>
      <p:pic>
        <p:nvPicPr>
          <p:cNvPr id="6" name="X_[16-25]_hanasu1">
            <a:hlinkClick r:id="" action="ppaction://media"/>
            <a:extLst>
              <a:ext uri="{FF2B5EF4-FFF2-40B4-BE49-F238E27FC236}">
                <a16:creationId xmlns:a16="http://schemas.microsoft.com/office/drawing/2014/main" id="{815A568A-A87B-4C03-9384-F6574EF004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91271" y="1616331"/>
            <a:ext cx="406400" cy="406400"/>
          </a:xfrm>
          <a:prstGeom prst="rect">
            <a:avLst/>
          </a:prstGeom>
        </p:spPr>
      </p:pic>
      <p:pic>
        <p:nvPicPr>
          <p:cNvPr id="7" name="X_[16-26]_hanasu2">
            <a:hlinkClick r:id="" action="ppaction://media"/>
            <a:extLst>
              <a:ext uri="{FF2B5EF4-FFF2-40B4-BE49-F238E27FC236}">
                <a16:creationId xmlns:a16="http://schemas.microsoft.com/office/drawing/2014/main" id="{B14325F4-57CF-4D6A-A40C-1F0E7D6D8CB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76424" y="1604778"/>
            <a:ext cx="406400" cy="406400"/>
          </a:xfrm>
          <a:prstGeom prst="rect">
            <a:avLst/>
          </a:prstGeom>
        </p:spPr>
      </p:pic>
      <p:pic>
        <p:nvPicPr>
          <p:cNvPr id="9" name="X_[16-27]_hanasu3">
            <a:hlinkClick r:id="" action="ppaction://media"/>
            <a:extLst>
              <a:ext uri="{FF2B5EF4-FFF2-40B4-BE49-F238E27FC236}">
                <a16:creationId xmlns:a16="http://schemas.microsoft.com/office/drawing/2014/main" id="{DF2DDCF8-72EC-44D9-B1D2-13F2B12AF1D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77626" y="1617610"/>
            <a:ext cx="406400" cy="406400"/>
          </a:xfrm>
          <a:prstGeom prst="rect">
            <a:avLst/>
          </a:prstGeom>
        </p:spPr>
      </p:pic>
      <p:pic>
        <p:nvPicPr>
          <p:cNvPr id="10" name="X_[16-28]_hanasu4">
            <a:hlinkClick r:id="" action="ppaction://media"/>
            <a:extLst>
              <a:ext uri="{FF2B5EF4-FFF2-40B4-BE49-F238E27FC236}">
                <a16:creationId xmlns:a16="http://schemas.microsoft.com/office/drawing/2014/main" id="{B39A51E9-6B09-4EE4-9CA3-C0C7744F59A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37066" y="1598352"/>
            <a:ext cx="406400" cy="40640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4C3C2441-86AC-4A21-AF9D-B378AC0E33F2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0L16-11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99C366-5CAC-7D68-5BE9-82C6E2432A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048" y="93976"/>
            <a:ext cx="6895351" cy="9156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6E2966-0008-DD3A-B0BB-3D5DD0D37B1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3880" y="1659765"/>
            <a:ext cx="3657595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4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39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09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9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テーブル&#10;&#10;自動的に生成された説明">
            <a:extLst>
              <a:ext uri="{FF2B5EF4-FFF2-40B4-BE49-F238E27FC236}">
                <a16:creationId xmlns:a16="http://schemas.microsoft.com/office/drawing/2014/main" id="{38DE5B26-51A7-4D35-9F3D-5B75A46E09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253" y="2375621"/>
            <a:ext cx="8867494" cy="440973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0FB1A3A-E2BC-4BC4-A022-A4C47F9650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12" y="1199862"/>
            <a:ext cx="8213243" cy="793325"/>
          </a:xfrm>
          <a:prstGeom prst="rect">
            <a:avLst/>
          </a:prstGeom>
        </p:spPr>
      </p:pic>
      <p:pic>
        <p:nvPicPr>
          <p:cNvPr id="6" name="X_[16-25]_hanasu1">
            <a:hlinkClick r:id="" action="ppaction://media"/>
            <a:extLst>
              <a:ext uri="{FF2B5EF4-FFF2-40B4-BE49-F238E27FC236}">
                <a16:creationId xmlns:a16="http://schemas.microsoft.com/office/drawing/2014/main" id="{815A568A-A87B-4C03-9384-F6574EF004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91271" y="1616331"/>
            <a:ext cx="406400" cy="406400"/>
          </a:xfrm>
          <a:prstGeom prst="rect">
            <a:avLst/>
          </a:prstGeom>
        </p:spPr>
      </p:pic>
      <p:pic>
        <p:nvPicPr>
          <p:cNvPr id="7" name="X_[16-26]_hanasu2">
            <a:hlinkClick r:id="" action="ppaction://media"/>
            <a:extLst>
              <a:ext uri="{FF2B5EF4-FFF2-40B4-BE49-F238E27FC236}">
                <a16:creationId xmlns:a16="http://schemas.microsoft.com/office/drawing/2014/main" id="{B14325F4-57CF-4D6A-A40C-1F0E7D6D8CB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76424" y="1604778"/>
            <a:ext cx="406400" cy="406400"/>
          </a:xfrm>
          <a:prstGeom prst="rect">
            <a:avLst/>
          </a:prstGeom>
        </p:spPr>
      </p:pic>
      <p:pic>
        <p:nvPicPr>
          <p:cNvPr id="9" name="X_[16-27]_hanasu3">
            <a:hlinkClick r:id="" action="ppaction://media"/>
            <a:extLst>
              <a:ext uri="{FF2B5EF4-FFF2-40B4-BE49-F238E27FC236}">
                <a16:creationId xmlns:a16="http://schemas.microsoft.com/office/drawing/2014/main" id="{DF2DDCF8-72EC-44D9-B1D2-13F2B12AF1D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77626" y="1617610"/>
            <a:ext cx="406400" cy="406400"/>
          </a:xfrm>
          <a:prstGeom prst="rect">
            <a:avLst/>
          </a:prstGeom>
        </p:spPr>
      </p:pic>
      <p:pic>
        <p:nvPicPr>
          <p:cNvPr id="10" name="X_[16-28]_hanasu4">
            <a:hlinkClick r:id="" action="ppaction://media"/>
            <a:extLst>
              <a:ext uri="{FF2B5EF4-FFF2-40B4-BE49-F238E27FC236}">
                <a16:creationId xmlns:a16="http://schemas.microsoft.com/office/drawing/2014/main" id="{B39A51E9-6B09-4EE4-9CA3-C0C7744F59A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37066" y="1598352"/>
            <a:ext cx="406400" cy="40640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4C3C2441-86AC-4A21-AF9D-B378AC0E33F2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0L16-11</a:t>
            </a:r>
            <a:endParaRPr lang="en-US" sz="3200" dirty="0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569D42A8-2A30-4428-B456-4850DA23A00B}"/>
              </a:ext>
            </a:extLst>
          </p:cNvPr>
          <p:cNvSpPr/>
          <p:nvPr/>
        </p:nvSpPr>
        <p:spPr>
          <a:xfrm>
            <a:off x="3422650" y="3568700"/>
            <a:ext cx="6559550" cy="20894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181DFB47-5DC2-4E3E-9BF2-0A4B69DF88FA}"/>
              </a:ext>
            </a:extLst>
          </p:cNvPr>
          <p:cNvSpPr/>
          <p:nvPr/>
        </p:nvSpPr>
        <p:spPr>
          <a:xfrm>
            <a:off x="2241550" y="2571750"/>
            <a:ext cx="2203450" cy="4692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34EF15A6-2B00-4FFB-857A-8799903EE7AB}"/>
              </a:ext>
            </a:extLst>
          </p:cNvPr>
          <p:cNvSpPr/>
          <p:nvPr/>
        </p:nvSpPr>
        <p:spPr>
          <a:xfrm>
            <a:off x="2320924" y="6211222"/>
            <a:ext cx="3140075" cy="4692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1BAFC-A9FD-2C18-1749-3464BC9E9AC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048" y="93976"/>
            <a:ext cx="6895351" cy="9156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7FB04A-C95B-0B9E-3509-06ABD99C5F9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3880" y="1659765"/>
            <a:ext cx="3657595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8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39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09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9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ADCFE7CF-1CF4-49DC-9DD1-998DF3020FCB}"/>
              </a:ext>
            </a:extLst>
          </p:cNvPr>
          <p:cNvGrpSpPr/>
          <p:nvPr/>
        </p:nvGrpSpPr>
        <p:grpSpPr>
          <a:xfrm>
            <a:off x="1612368" y="2389027"/>
            <a:ext cx="8867494" cy="4409737"/>
            <a:chOff x="1662253" y="2375621"/>
            <a:chExt cx="8867494" cy="4409737"/>
          </a:xfrm>
        </p:grpSpPr>
        <p:pic>
          <p:nvPicPr>
            <p:cNvPr id="14" name="図 13" descr="テーブル&#10;&#10;自動的に生成された説明">
              <a:extLst>
                <a:ext uri="{FF2B5EF4-FFF2-40B4-BE49-F238E27FC236}">
                  <a16:creationId xmlns:a16="http://schemas.microsoft.com/office/drawing/2014/main" id="{38DE5B26-51A7-4D35-9F3D-5B75A46E0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253" y="2375621"/>
              <a:ext cx="8867494" cy="4409737"/>
            </a:xfrm>
            <a:prstGeom prst="rect">
              <a:avLst/>
            </a:prstGeom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DE09FAB2-3063-4FD3-A825-535F170493AF}"/>
                </a:ext>
              </a:extLst>
            </p:cNvPr>
            <p:cNvSpPr txBox="1"/>
            <p:nvPr/>
          </p:nvSpPr>
          <p:spPr>
            <a:xfrm>
              <a:off x="3536492" y="5363109"/>
              <a:ext cx="2083472" cy="2842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F8BA1B71-90CD-40AD-92D2-5B27D5C32F16}"/>
                </a:ext>
              </a:extLst>
            </p:cNvPr>
            <p:cNvSpPr txBox="1"/>
            <p:nvPr/>
          </p:nvSpPr>
          <p:spPr>
            <a:xfrm>
              <a:off x="5867002" y="5373383"/>
              <a:ext cx="1427650" cy="22241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0B1DDE8-0A23-45FE-85FD-4C05BC7B6A62}"/>
                </a:ext>
              </a:extLst>
            </p:cNvPr>
            <p:cNvSpPr txBox="1"/>
            <p:nvPr/>
          </p:nvSpPr>
          <p:spPr>
            <a:xfrm>
              <a:off x="3536492" y="4817227"/>
              <a:ext cx="932766" cy="28429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BC00BA0-D665-447F-8FAD-9FEE87E132B3}"/>
                </a:ext>
              </a:extLst>
            </p:cNvPr>
            <p:cNvSpPr txBox="1"/>
            <p:nvPr/>
          </p:nvSpPr>
          <p:spPr>
            <a:xfrm>
              <a:off x="3536491" y="4121972"/>
              <a:ext cx="778656" cy="45006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B007E21-684F-4EDA-AA95-31E6FFBF6F0D}"/>
                </a:ext>
              </a:extLst>
            </p:cNvPr>
            <p:cNvSpPr txBox="1"/>
            <p:nvPr/>
          </p:nvSpPr>
          <p:spPr>
            <a:xfrm>
              <a:off x="3546766" y="3614801"/>
              <a:ext cx="932766" cy="45006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B7F8131-3BF8-4B7C-A915-D287C942E854}"/>
                </a:ext>
              </a:extLst>
            </p:cNvPr>
            <p:cNvSpPr txBox="1"/>
            <p:nvPr/>
          </p:nvSpPr>
          <p:spPr>
            <a:xfrm>
              <a:off x="4458984" y="4121972"/>
              <a:ext cx="778656" cy="4549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866E6A11-26EF-4E9E-BF2D-8C4E2E673F8F}"/>
                </a:ext>
              </a:extLst>
            </p:cNvPr>
            <p:cNvSpPr txBox="1"/>
            <p:nvPr/>
          </p:nvSpPr>
          <p:spPr>
            <a:xfrm>
              <a:off x="5477674" y="4695290"/>
              <a:ext cx="1169706" cy="4062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1C07107B-9FF9-4634-81DE-10E07C076273}"/>
                </a:ext>
              </a:extLst>
            </p:cNvPr>
            <p:cNvSpPr txBox="1"/>
            <p:nvPr/>
          </p:nvSpPr>
          <p:spPr>
            <a:xfrm>
              <a:off x="4610600" y="3614801"/>
              <a:ext cx="526479" cy="4345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B1AEF26-D328-4DF4-8CE0-0593B43C05DB}"/>
                </a:ext>
              </a:extLst>
            </p:cNvPr>
            <p:cNvSpPr txBox="1"/>
            <p:nvPr/>
          </p:nvSpPr>
          <p:spPr>
            <a:xfrm>
              <a:off x="4615452" y="4649518"/>
              <a:ext cx="526479" cy="4345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AFD96FE-F763-47C8-848F-559E873C6302}"/>
                </a:ext>
              </a:extLst>
            </p:cNvPr>
            <p:cNvSpPr txBox="1"/>
            <p:nvPr/>
          </p:nvSpPr>
          <p:spPr>
            <a:xfrm>
              <a:off x="6759686" y="4685084"/>
              <a:ext cx="627433" cy="4062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6678D94-18B2-4B57-8E2C-251E16254081}"/>
                </a:ext>
              </a:extLst>
            </p:cNvPr>
            <p:cNvSpPr txBox="1"/>
            <p:nvPr/>
          </p:nvSpPr>
          <p:spPr>
            <a:xfrm>
              <a:off x="7447422" y="5236391"/>
              <a:ext cx="463679" cy="3735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</p:grpSp>
      <p:pic>
        <p:nvPicPr>
          <p:cNvPr id="15" name="図 14" descr="テーブル, プレート が含まれている画像&#10;&#10;自動的に生成された説明">
            <a:extLst>
              <a:ext uri="{FF2B5EF4-FFF2-40B4-BE49-F238E27FC236}">
                <a16:creationId xmlns:a16="http://schemas.microsoft.com/office/drawing/2014/main" id="{8FEE81C1-99D4-4523-973E-061E8422E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115" y="1765902"/>
            <a:ext cx="1776233" cy="1193861"/>
          </a:xfrm>
          <a:prstGeom prst="rect">
            <a:avLst/>
          </a:prstGeom>
        </p:spPr>
      </p:pic>
      <p:pic>
        <p:nvPicPr>
          <p:cNvPr id="17" name="図 16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09C1F05-480A-474C-83E4-A717B4E80A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982" y="1747473"/>
            <a:ext cx="4083260" cy="1193861"/>
          </a:xfrm>
          <a:prstGeom prst="rect">
            <a:avLst/>
          </a:prstGeom>
        </p:spPr>
      </p:pic>
      <p:pic>
        <p:nvPicPr>
          <p:cNvPr id="19" name="図 18" descr="食品, 座る, テーブル, フルーツ が含まれている画像&#10;&#10;自動的に生成された説明">
            <a:extLst>
              <a:ext uri="{FF2B5EF4-FFF2-40B4-BE49-F238E27FC236}">
                <a16:creationId xmlns:a16="http://schemas.microsoft.com/office/drawing/2014/main" id="{527D1155-3B8E-4AE0-A726-6310E26F5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42" y="3398962"/>
            <a:ext cx="1949550" cy="927148"/>
          </a:xfrm>
          <a:prstGeom prst="rect">
            <a:avLst/>
          </a:prstGeom>
        </p:spPr>
      </p:pic>
      <p:pic>
        <p:nvPicPr>
          <p:cNvPr id="21" name="図 20" descr="ベッド, 食品 が含まれている画像&#10;&#10;自動的に生成された説明">
            <a:extLst>
              <a:ext uri="{FF2B5EF4-FFF2-40B4-BE49-F238E27FC236}">
                <a16:creationId xmlns:a16="http://schemas.microsoft.com/office/drawing/2014/main" id="{170BCBC1-BF49-4B38-98EA-D7273629CD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1" y="4569336"/>
            <a:ext cx="3206769" cy="1006151"/>
          </a:xfrm>
          <a:prstGeom prst="rect">
            <a:avLst/>
          </a:prstGeom>
        </p:spPr>
      </p:pic>
      <p:pic>
        <p:nvPicPr>
          <p:cNvPr id="23" name="図 22" descr="食品 が含まれている画像&#10;&#10;自動的に生成された説明">
            <a:extLst>
              <a:ext uri="{FF2B5EF4-FFF2-40B4-BE49-F238E27FC236}">
                <a16:creationId xmlns:a16="http://schemas.microsoft.com/office/drawing/2014/main" id="{3A529FD7-C0FE-471F-9F0C-9BF00FF1B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01" y="5823048"/>
            <a:ext cx="3437514" cy="1034951"/>
          </a:xfrm>
          <a:prstGeom prst="rect">
            <a:avLst/>
          </a:prstGeom>
        </p:spPr>
      </p:pic>
      <p:sp>
        <p:nvSpPr>
          <p:cNvPr id="36" name="TextBox 3">
            <a:extLst>
              <a:ext uri="{FF2B5EF4-FFF2-40B4-BE49-F238E27FC236}">
                <a16:creationId xmlns:a16="http://schemas.microsoft.com/office/drawing/2014/main" id="{3BFF1D3C-2A6B-4686-8CD9-FDC77E36B307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0L16-11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F7F008-4B00-9F73-5634-63F601778B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48" y="93976"/>
            <a:ext cx="6895351" cy="9156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7D1693-91AE-FF10-C1D8-ADBF216250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742" y="1182932"/>
            <a:ext cx="4914028" cy="90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3293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ソース画像を表示">
            <a:extLst>
              <a:ext uri="{FF2B5EF4-FFF2-40B4-BE49-F238E27FC236}">
                <a16:creationId xmlns:a16="http://schemas.microsoft.com/office/drawing/2014/main" id="{69D75A77-7BA9-4F97-9447-4F45F1497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3429000"/>
            <a:ext cx="2694926" cy="369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コンビニ・スーパーマーケットのレジのイラスト">
            <a:extLst>
              <a:ext uri="{FF2B5EF4-FFF2-40B4-BE49-F238E27FC236}">
                <a16:creationId xmlns:a16="http://schemas.microsoft.com/office/drawing/2014/main" id="{B4BFD4BD-CB88-4030-A9AB-9AFD1E297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651" y="3667874"/>
            <a:ext cx="3244753" cy="324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FAB95495-5D88-486D-9C74-7E414E239CDE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0L16-11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057643-DBA1-50E8-CA16-25D7A0D65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06" y="810932"/>
            <a:ext cx="11347153" cy="237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9715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769959-2C74-7367-C7EF-EC78186FE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832" y="1156940"/>
            <a:ext cx="9296967" cy="56851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156967-2B73-2BA8-CB4A-E3A5E980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293" y="0"/>
            <a:ext cx="9503894" cy="1040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06BCEC-82BF-020F-D3A0-BFA165931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832" y="3421025"/>
            <a:ext cx="9296967" cy="84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070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48CB6A-09E2-430C-AD0C-F1CB9D241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18"/>
            <a:ext cx="12192000" cy="20815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AD4730-527D-458A-B263-9C45265942CF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772140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00708FA6-21F0-49DB-BEF4-45C63B2FF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518" y="2905017"/>
            <a:ext cx="7112366" cy="2679838"/>
          </a:xfrm>
          <a:prstGeom prst="rect">
            <a:avLst/>
          </a:prstGeom>
        </p:spPr>
      </p:pic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B68BC38-96F7-4F52-A689-CD18ED968A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6" y="3024744"/>
            <a:ext cx="4902452" cy="2590933"/>
          </a:xfrm>
          <a:prstGeom prst="rect">
            <a:avLst/>
          </a:prstGeom>
        </p:spPr>
      </p:pic>
      <p:pic>
        <p:nvPicPr>
          <p:cNvPr id="7" name="図 6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8A00E22F-8E62-4518-8E07-BE40BA4C6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342" y="5732980"/>
            <a:ext cx="7100473" cy="104025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85FA026-B09D-4D0C-BE37-216911583304}"/>
              </a:ext>
            </a:extLst>
          </p:cNvPr>
          <p:cNvSpPr txBox="1"/>
          <p:nvPr/>
        </p:nvSpPr>
        <p:spPr>
          <a:xfrm>
            <a:off x="4477499" y="6276226"/>
            <a:ext cx="4367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F3868DB-A883-40B6-BCB5-72CE807F6C52}"/>
              </a:ext>
            </a:extLst>
          </p:cNvPr>
          <p:cNvSpPr txBox="1"/>
          <p:nvPr/>
        </p:nvSpPr>
        <p:spPr>
          <a:xfrm>
            <a:off x="5934222" y="6251466"/>
            <a:ext cx="3441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157A3A-E431-4F05-BD17-186E1B874EAD}"/>
              </a:ext>
            </a:extLst>
          </p:cNvPr>
          <p:cNvSpPr txBox="1"/>
          <p:nvPr/>
        </p:nvSpPr>
        <p:spPr>
          <a:xfrm>
            <a:off x="8886227" y="6280795"/>
            <a:ext cx="32777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ED92831-603F-4668-A2DF-5C1F194669B2}"/>
              </a:ext>
            </a:extLst>
          </p:cNvPr>
          <p:cNvSpPr txBox="1"/>
          <p:nvPr/>
        </p:nvSpPr>
        <p:spPr>
          <a:xfrm>
            <a:off x="7415704" y="6247368"/>
            <a:ext cx="4505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 sz="2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3A71EC22-0FBD-4608-9B89-EEEDC3D85B50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0L16-12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DEA01F-C016-9132-C396-1C2BD3481D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22472"/>
            <a:ext cx="8552771" cy="2734420"/>
          </a:xfrm>
          <a:prstGeom prst="rect">
            <a:avLst/>
          </a:prstGeom>
        </p:spPr>
      </p:pic>
      <p:pic>
        <p:nvPicPr>
          <p:cNvPr id="13" name="X_[16-29]_kaiwa">
            <a:hlinkClick r:id="" action="ppaction://media"/>
            <a:extLst>
              <a:ext uri="{FF2B5EF4-FFF2-40B4-BE49-F238E27FC236}">
                <a16:creationId xmlns:a16="http://schemas.microsoft.com/office/drawing/2014/main" id="{3826636D-2C6D-497E-8F54-D8B0761EC2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58913" y="178463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2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628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/>
      <p:bldP spid="9" grpId="0"/>
      <p:bldP spid="11" grpId="0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ダイアグラム&#10;&#10;自動的に生成された説明">
            <a:extLst>
              <a:ext uri="{FF2B5EF4-FFF2-40B4-BE49-F238E27FC236}">
                <a16:creationId xmlns:a16="http://schemas.microsoft.com/office/drawing/2014/main" id="{7F9DB8A5-5F93-4CF5-B2CD-A3850778C1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330" y="89761"/>
            <a:ext cx="6616558" cy="6678477"/>
          </a:xfrm>
          <a:prstGeom prst="rect">
            <a:avLst/>
          </a:prstGeom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2B10BF7A-EEFA-4002-B435-4637A7B46F55}"/>
              </a:ext>
            </a:extLst>
          </p:cNvPr>
          <p:cNvSpPr/>
          <p:nvPr/>
        </p:nvSpPr>
        <p:spPr>
          <a:xfrm>
            <a:off x="2455524" y="1684962"/>
            <a:ext cx="462336" cy="4623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B44859DA-4E40-45F0-AC0C-A607973C7873}"/>
              </a:ext>
            </a:extLst>
          </p:cNvPr>
          <p:cNvSpPr/>
          <p:nvPr/>
        </p:nvSpPr>
        <p:spPr>
          <a:xfrm>
            <a:off x="7334037" y="1684962"/>
            <a:ext cx="462336" cy="4623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519DF988-B3B2-4A05-908A-853AA148E3D3}"/>
              </a:ext>
            </a:extLst>
          </p:cNvPr>
          <p:cNvSpPr/>
          <p:nvPr/>
        </p:nvSpPr>
        <p:spPr>
          <a:xfrm>
            <a:off x="4005208" y="4446999"/>
            <a:ext cx="462336" cy="4623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C87D698F-E62D-4416-B679-3FBAC17920CD}"/>
              </a:ext>
            </a:extLst>
          </p:cNvPr>
          <p:cNvSpPr/>
          <p:nvPr/>
        </p:nvSpPr>
        <p:spPr>
          <a:xfrm>
            <a:off x="5739833" y="4414467"/>
            <a:ext cx="462336" cy="4623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6B32F929-CC7D-4F93-89AC-389DAD00597E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0L16-13</a:t>
            </a:r>
            <a:endParaRPr lang="en-US" sz="3200" dirty="0"/>
          </a:p>
        </p:txBody>
      </p:sp>
      <p:pic>
        <p:nvPicPr>
          <p:cNvPr id="9" name="X_[16-29]_kaiwa">
            <a:hlinkClick r:id="" action="ppaction://media"/>
            <a:extLst>
              <a:ext uri="{FF2B5EF4-FFF2-40B4-BE49-F238E27FC236}">
                <a16:creationId xmlns:a16="http://schemas.microsoft.com/office/drawing/2014/main" id="{E7712749-DB9B-43E0-9861-4D77A2F8B9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75209" y="68639"/>
            <a:ext cx="406400" cy="40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643745-F3B2-CB66-A164-B6A9FE5040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3538" y="992435"/>
            <a:ext cx="5568171" cy="4520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B6C26B-D0A0-3563-8D47-24A5A07D39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4054" y="1412350"/>
            <a:ext cx="800212" cy="3143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6B0286-052D-D7E4-D8DF-AEBDFDA9F2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4843" y="1369951"/>
            <a:ext cx="1600423" cy="3143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9061DA8-949F-3CFE-A022-01B46206E5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9078" y="4164744"/>
            <a:ext cx="1086002" cy="25721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4517ADE-5B0A-B667-6B0B-1899FD23B5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2851" y="4196182"/>
            <a:ext cx="1457528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6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628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05F0D882-4C9E-446C-B0F6-CD78EB139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79" y="584775"/>
            <a:ext cx="11854094" cy="6265168"/>
          </a:xfrm>
          <a:prstGeom prst="rect">
            <a:avLst/>
          </a:prstGeom>
        </p:spPr>
      </p:pic>
      <p:pic>
        <p:nvPicPr>
          <p:cNvPr id="2" name="X_[16-29]_kaiwa">
            <a:hlinkClick r:id="" action="ppaction://media"/>
            <a:extLst>
              <a:ext uri="{FF2B5EF4-FFF2-40B4-BE49-F238E27FC236}">
                <a16:creationId xmlns:a16="http://schemas.microsoft.com/office/drawing/2014/main" id="{742E5164-6152-4299-8722-97DADC2A848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298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75686" y="657260"/>
            <a:ext cx="406400" cy="40640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DC762F7A-7037-4A15-851B-C93F31037A28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0L16-14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09B12D-20C5-AB65-5D42-9A29F4FB7A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905" y="547197"/>
            <a:ext cx="6190522" cy="91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2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387D1D-733D-9A34-520D-32F75ED9C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71" y="327920"/>
            <a:ext cx="11381031" cy="6047828"/>
          </a:xfrm>
          <a:prstGeom prst="rect">
            <a:avLst/>
          </a:prstGeom>
        </p:spPr>
      </p:pic>
      <p:pic>
        <p:nvPicPr>
          <p:cNvPr id="5" name="X_[16-29]_kaiwa">
            <a:hlinkClick r:id="" action="ppaction://media"/>
            <a:extLst>
              <a:ext uri="{FF2B5EF4-FFF2-40B4-BE49-F238E27FC236}">
                <a16:creationId xmlns:a16="http://schemas.microsoft.com/office/drawing/2014/main" id="{01841CB4-94ED-4215-8186-D57C0EDCBC0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309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9515" y="327920"/>
            <a:ext cx="406400" cy="40640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E082FF5-4829-485E-8E3F-88174E9B86AB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2480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5B8785DF-EDAE-4BC3-ABEC-0458A9DE3CE5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0L16-14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F59718-9E6C-09DF-4D61-E21D3CC01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9708" y="0"/>
            <a:ext cx="6654917" cy="6901904"/>
          </a:xfrm>
          <a:prstGeom prst="rect">
            <a:avLst/>
          </a:prstGeom>
        </p:spPr>
      </p:pic>
      <p:pic>
        <p:nvPicPr>
          <p:cNvPr id="4" name="X_[16-29]_kaiwa">
            <a:hlinkClick r:id="" action="ppaction://media"/>
            <a:extLst>
              <a:ext uri="{FF2B5EF4-FFF2-40B4-BE49-F238E27FC236}">
                <a16:creationId xmlns:a16="http://schemas.microsoft.com/office/drawing/2014/main" id="{6FB82AE5-A9FB-45D6-BCB4-CF43F454B6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61529" y="8918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4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8A98A69E-9EAA-4EEA-9A88-900E84AEF8F7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0L16-14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299FED-F81D-194D-2808-A3F9E7A4F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28" y="889615"/>
            <a:ext cx="9401414" cy="1978125"/>
          </a:xfrm>
          <a:prstGeom prst="rect">
            <a:avLst/>
          </a:prstGeom>
          <a:ln w="25400">
            <a:solidFill>
              <a:srgbClr val="FF00FF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C7D0C3-0DDE-8084-770C-91B0DBD67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28" y="3278258"/>
            <a:ext cx="10315830" cy="196961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9172315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B8FA357F-05EF-4005-AABD-1239922E21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717" y="175494"/>
            <a:ext cx="8010560" cy="6507012"/>
          </a:xfrm>
          <a:prstGeom prst="rect">
            <a:avLst/>
          </a:prstGeom>
        </p:spPr>
      </p:pic>
      <p:pic>
        <p:nvPicPr>
          <p:cNvPr id="16" name="図 15" descr="黒い背景に白い文字がある&#10;&#10;低い精度で自動的に生成された説明">
            <a:extLst>
              <a:ext uri="{FF2B5EF4-FFF2-40B4-BE49-F238E27FC236}">
                <a16:creationId xmlns:a16="http://schemas.microsoft.com/office/drawing/2014/main" id="{723FA203-D959-4B73-B509-7DF4630FA1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908" y="3073808"/>
            <a:ext cx="1092256" cy="393720"/>
          </a:xfrm>
          <a:prstGeom prst="rect">
            <a:avLst/>
          </a:prstGeom>
        </p:spPr>
      </p:pic>
      <p:pic>
        <p:nvPicPr>
          <p:cNvPr id="19" name="X_[16-31]_hanasu2">
            <a:hlinkClick r:id="" action="ppaction://media"/>
            <a:extLst>
              <a:ext uri="{FF2B5EF4-FFF2-40B4-BE49-F238E27FC236}">
                <a16:creationId xmlns:a16="http://schemas.microsoft.com/office/drawing/2014/main" id="{252C8628-3AE2-44AB-812A-AB517BAAF8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46424" y="3557264"/>
            <a:ext cx="406400" cy="406400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B3E797DC-F2D1-4183-B102-703C69C97EA0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0L16-15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CFC662-AEFD-7D32-7634-DFFF9CDFFD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15" y="125338"/>
            <a:ext cx="3905795" cy="7621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D6583B-AABB-1563-34B8-3C1A6665AA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2926" y="1249410"/>
            <a:ext cx="3769338" cy="762106"/>
          </a:xfrm>
          <a:prstGeom prst="rect">
            <a:avLst/>
          </a:prstGeom>
        </p:spPr>
      </p:pic>
      <p:pic>
        <p:nvPicPr>
          <p:cNvPr id="18" name="X_[16-30]_hanasu1">
            <a:hlinkClick r:id="" action="ppaction://media"/>
            <a:extLst>
              <a:ext uri="{FF2B5EF4-FFF2-40B4-BE49-F238E27FC236}">
                <a16:creationId xmlns:a16="http://schemas.microsoft.com/office/drawing/2014/main" id="{E3391072-5B8E-4A16-B37C-F3D76B68A2E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43163" y="1691620"/>
            <a:ext cx="4064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EF85B7-BE0D-9DEB-BD09-4DDA2E92CB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84717" y="175494"/>
            <a:ext cx="2667372" cy="4763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ECBAB8-9E81-1983-361E-5AA23148EA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3271" y="2981685"/>
            <a:ext cx="3620005" cy="4858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17A748-4699-4775-8618-89C1652FEEDA}"/>
              </a:ext>
            </a:extLst>
          </p:cNvPr>
          <p:cNvSpPr/>
          <p:nvPr/>
        </p:nvSpPr>
        <p:spPr>
          <a:xfrm>
            <a:off x="5410200" y="4443158"/>
            <a:ext cx="685800" cy="31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95363B-217A-4AF6-9FBC-5FD802A7B81F}"/>
              </a:ext>
            </a:extLst>
          </p:cNvPr>
          <p:cNvSpPr/>
          <p:nvPr/>
        </p:nvSpPr>
        <p:spPr>
          <a:xfrm>
            <a:off x="5562600" y="4888690"/>
            <a:ext cx="685800" cy="31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7B2F06-B5AE-4C21-AB80-5BD1B0BA4C0C}"/>
              </a:ext>
            </a:extLst>
          </p:cNvPr>
          <p:cNvSpPr txBox="1"/>
          <p:nvPr/>
        </p:nvSpPr>
        <p:spPr>
          <a:xfrm>
            <a:off x="5511688" y="4820836"/>
            <a:ext cx="833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dirty="0"/>
              <a:t>ခရင်း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C681AE-5D98-40FE-AABC-355C11D22D80}"/>
              </a:ext>
            </a:extLst>
          </p:cNvPr>
          <p:cNvSpPr txBox="1"/>
          <p:nvPr/>
        </p:nvSpPr>
        <p:spPr>
          <a:xfrm>
            <a:off x="5562600" y="4431611"/>
            <a:ext cx="55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dirty="0"/>
              <a:t>တူ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A778E5-09A4-4A61-A697-B7EA6C446DA7}"/>
              </a:ext>
            </a:extLst>
          </p:cNvPr>
          <p:cNvSpPr/>
          <p:nvPr/>
        </p:nvSpPr>
        <p:spPr>
          <a:xfrm>
            <a:off x="5610373" y="5243490"/>
            <a:ext cx="685800" cy="31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043F57-7AD4-444F-8D7B-F83A8EB3C3A5}"/>
              </a:ext>
            </a:extLst>
          </p:cNvPr>
          <p:cNvSpPr txBox="1"/>
          <p:nvPr/>
        </p:nvSpPr>
        <p:spPr>
          <a:xfrm>
            <a:off x="5634294" y="5217423"/>
            <a:ext cx="588049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dirty="0"/>
              <a:t>ပိုက်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12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8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9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じょうごグラフ&#10;&#10;自動的に生成された説明">
            <a:extLst>
              <a:ext uri="{FF2B5EF4-FFF2-40B4-BE49-F238E27FC236}">
                <a16:creationId xmlns:a16="http://schemas.microsoft.com/office/drawing/2014/main" id="{AF9F9864-96CE-4C18-A7A5-C565908F48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182" y="153960"/>
            <a:ext cx="7431027" cy="2084121"/>
          </a:xfrm>
          <a:prstGeom prst="rect">
            <a:avLst/>
          </a:prstGeom>
        </p:spPr>
      </p:pic>
      <p:pic>
        <p:nvPicPr>
          <p:cNvPr id="10" name="図 9" descr="ダイアグラム&#10;&#10;自動的に生成された説明">
            <a:extLst>
              <a:ext uri="{FF2B5EF4-FFF2-40B4-BE49-F238E27FC236}">
                <a16:creationId xmlns:a16="http://schemas.microsoft.com/office/drawing/2014/main" id="{FDBA17FC-EB8A-4A35-8284-897D61EDC6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182" y="2238081"/>
            <a:ext cx="7562799" cy="4619919"/>
          </a:xfrm>
          <a:prstGeom prst="rect">
            <a:avLst/>
          </a:prstGeom>
        </p:spPr>
      </p:pic>
      <p:pic>
        <p:nvPicPr>
          <p:cNvPr id="4" name="図 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E5F5C47-CB9A-4B53-938F-563AE18C7C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13" y="300093"/>
            <a:ext cx="1079555" cy="425472"/>
          </a:xfrm>
          <a:prstGeom prst="rect">
            <a:avLst/>
          </a:prstGeom>
        </p:spPr>
      </p:pic>
      <p:pic>
        <p:nvPicPr>
          <p:cNvPr id="9" name="図 8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64671F17-D1EB-4BD1-B353-F02F058F2B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13" y="2238081"/>
            <a:ext cx="1085906" cy="393720"/>
          </a:xfrm>
          <a:prstGeom prst="rect">
            <a:avLst/>
          </a:prstGeom>
        </p:spPr>
      </p:pic>
      <p:pic>
        <p:nvPicPr>
          <p:cNvPr id="11" name="X_[16-32]_hanasu3">
            <a:hlinkClick r:id="" action="ppaction://media"/>
            <a:extLst>
              <a:ext uri="{FF2B5EF4-FFF2-40B4-BE49-F238E27FC236}">
                <a16:creationId xmlns:a16="http://schemas.microsoft.com/office/drawing/2014/main" id="{270A280B-7DF8-4AE6-BB21-C060322894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32891" y="692174"/>
            <a:ext cx="406400" cy="406400"/>
          </a:xfrm>
          <a:prstGeom prst="rect">
            <a:avLst/>
          </a:prstGeom>
        </p:spPr>
      </p:pic>
      <p:pic>
        <p:nvPicPr>
          <p:cNvPr id="12" name="X_[16-33]_hanasu4">
            <a:hlinkClick r:id="" action="ppaction://media"/>
            <a:extLst>
              <a:ext uri="{FF2B5EF4-FFF2-40B4-BE49-F238E27FC236}">
                <a16:creationId xmlns:a16="http://schemas.microsoft.com/office/drawing/2014/main" id="{008AEA7C-9605-4FBF-BB34-90A0CB40BC8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56118" y="2609352"/>
            <a:ext cx="406400" cy="406400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B6191B78-A5B3-4A28-A033-58E273602632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0L16-15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DE51CB-E3A3-9173-6283-613CD34985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35410" y="153960"/>
            <a:ext cx="2829320" cy="4477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454B64-0B95-353B-2A60-C4A0D454E8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35410" y="2255003"/>
            <a:ext cx="2819794" cy="4572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3D2F668-4F0A-493E-AF60-46E9F60B46FB}"/>
              </a:ext>
            </a:extLst>
          </p:cNvPr>
          <p:cNvSpPr/>
          <p:nvPr/>
        </p:nvSpPr>
        <p:spPr>
          <a:xfrm>
            <a:off x="9182100" y="4772025"/>
            <a:ext cx="828675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7B0453-1081-42FB-BF6F-EE4B667AEE49}"/>
              </a:ext>
            </a:extLst>
          </p:cNvPr>
          <p:cNvSpPr txBox="1"/>
          <p:nvPr/>
        </p:nvSpPr>
        <p:spPr>
          <a:xfrm>
            <a:off x="9182100" y="4800600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y-MM" sz="1400" dirty="0"/>
              <a:t>အကြွေးဝယ်ကတ်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6052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3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2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B8FA357F-05EF-4005-AABD-1239922E21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717" y="175494"/>
            <a:ext cx="8010560" cy="6507012"/>
          </a:xfrm>
          <a:prstGeom prst="rect">
            <a:avLst/>
          </a:prstGeom>
        </p:spPr>
      </p:pic>
      <p:pic>
        <p:nvPicPr>
          <p:cNvPr id="16" name="図 15" descr="黒い背景に白い文字がある&#10;&#10;低い精度で自動的に生成された説明">
            <a:extLst>
              <a:ext uri="{FF2B5EF4-FFF2-40B4-BE49-F238E27FC236}">
                <a16:creationId xmlns:a16="http://schemas.microsoft.com/office/drawing/2014/main" id="{723FA203-D959-4B73-B509-7DF4630FA1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908" y="3073808"/>
            <a:ext cx="1092256" cy="393720"/>
          </a:xfrm>
          <a:prstGeom prst="rect">
            <a:avLst/>
          </a:prstGeom>
        </p:spPr>
      </p:pic>
      <p:pic>
        <p:nvPicPr>
          <p:cNvPr id="10" name="X_[16-30]_hanasu1">
            <a:hlinkClick r:id="" action="ppaction://media"/>
            <a:extLst>
              <a:ext uri="{FF2B5EF4-FFF2-40B4-BE49-F238E27FC236}">
                <a16:creationId xmlns:a16="http://schemas.microsoft.com/office/drawing/2014/main" id="{7E2B335A-B7DB-4722-A13D-45B90BA3EE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29794" y="2138849"/>
            <a:ext cx="406400" cy="406400"/>
          </a:xfrm>
          <a:prstGeom prst="rect">
            <a:avLst/>
          </a:prstGeom>
        </p:spPr>
      </p:pic>
      <p:pic>
        <p:nvPicPr>
          <p:cNvPr id="11" name="X_[16-31]_hanasu2">
            <a:hlinkClick r:id="" action="ppaction://media"/>
            <a:extLst>
              <a:ext uri="{FF2B5EF4-FFF2-40B4-BE49-F238E27FC236}">
                <a16:creationId xmlns:a16="http://schemas.microsoft.com/office/drawing/2014/main" id="{13D8B728-06C2-4291-9F67-F15E27B4E84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52226" y="3510347"/>
            <a:ext cx="406400" cy="406400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8B130B7B-8AEE-4068-8A25-851AA6305836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0L16-15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E886BC-F29A-4A52-064E-9BEB45FC4A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15" y="125338"/>
            <a:ext cx="3905795" cy="7621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0DFDBF-3CB3-0E2D-2E33-C051327221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711" y="1462480"/>
            <a:ext cx="3982006" cy="6763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18A5D5-1ABE-9EE9-8B38-DCCC82C10D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84717" y="175494"/>
            <a:ext cx="2667372" cy="476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D12D96-78E7-1AAD-5ED1-CFAB6F0B0F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3271" y="2981685"/>
            <a:ext cx="3620005" cy="48584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6353EC-A6D1-45A2-8A61-046C4CCC65BD}"/>
              </a:ext>
            </a:extLst>
          </p:cNvPr>
          <p:cNvSpPr/>
          <p:nvPr/>
        </p:nvSpPr>
        <p:spPr>
          <a:xfrm>
            <a:off x="5418403" y="4453803"/>
            <a:ext cx="752475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E301F2-F2D0-4733-B404-D99E8FD26A91}"/>
              </a:ext>
            </a:extLst>
          </p:cNvPr>
          <p:cNvSpPr/>
          <p:nvPr/>
        </p:nvSpPr>
        <p:spPr>
          <a:xfrm>
            <a:off x="5577035" y="4808316"/>
            <a:ext cx="752475" cy="7514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8F3B6F3-3D32-4BA5-A38F-850E7C758EAC}"/>
              </a:ext>
            </a:extLst>
          </p:cNvPr>
          <p:cNvGrpSpPr/>
          <p:nvPr/>
        </p:nvGrpSpPr>
        <p:grpSpPr>
          <a:xfrm>
            <a:off x="5536640" y="4402486"/>
            <a:ext cx="833263" cy="1157287"/>
            <a:chOff x="2776269" y="4402487"/>
            <a:chExt cx="833263" cy="115728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B71691A-343D-4922-ACF6-520D57516A72}"/>
                </a:ext>
              </a:extLst>
            </p:cNvPr>
            <p:cNvSpPr txBox="1"/>
            <p:nvPr/>
          </p:nvSpPr>
          <p:spPr>
            <a:xfrm>
              <a:off x="2776269" y="4791712"/>
              <a:ext cx="8332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y-MM" dirty="0"/>
                <a:t>ခရင်း</a:t>
              </a:r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E85CD7-19A6-4DE4-A3E6-7427F798007D}"/>
                </a:ext>
              </a:extLst>
            </p:cNvPr>
            <p:cNvSpPr txBox="1"/>
            <p:nvPr/>
          </p:nvSpPr>
          <p:spPr>
            <a:xfrm>
              <a:off x="2827181" y="4402487"/>
              <a:ext cx="559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y-MM" dirty="0"/>
                <a:t>တူ</a:t>
              </a:r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A03F2FD-0D85-44E4-9325-B1C7417083A3}"/>
                </a:ext>
              </a:extLst>
            </p:cNvPr>
            <p:cNvSpPr txBox="1"/>
            <p:nvPr/>
          </p:nvSpPr>
          <p:spPr>
            <a:xfrm>
              <a:off x="2898875" y="5188299"/>
              <a:ext cx="588049" cy="371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y-MM" dirty="0"/>
                <a:t>ပိုက်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0962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B8FA357F-05EF-4005-AABD-1239922E21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717" y="175494"/>
            <a:ext cx="8010560" cy="6507012"/>
          </a:xfrm>
          <a:prstGeom prst="rect">
            <a:avLst/>
          </a:prstGeom>
        </p:spPr>
      </p:pic>
      <p:pic>
        <p:nvPicPr>
          <p:cNvPr id="16" name="図 15" descr="黒い背景に白い文字がある&#10;&#10;低い精度で自動的に生成された説明">
            <a:extLst>
              <a:ext uri="{FF2B5EF4-FFF2-40B4-BE49-F238E27FC236}">
                <a16:creationId xmlns:a16="http://schemas.microsoft.com/office/drawing/2014/main" id="{723FA203-D959-4B73-B509-7DF4630FA1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908" y="3073808"/>
            <a:ext cx="1092256" cy="393720"/>
          </a:xfrm>
          <a:prstGeom prst="rect">
            <a:avLst/>
          </a:prstGeom>
        </p:spPr>
      </p:pic>
      <p:pic>
        <p:nvPicPr>
          <p:cNvPr id="10" name="X_[16-30]_hanasu1">
            <a:hlinkClick r:id="" action="ppaction://media"/>
            <a:extLst>
              <a:ext uri="{FF2B5EF4-FFF2-40B4-BE49-F238E27FC236}">
                <a16:creationId xmlns:a16="http://schemas.microsoft.com/office/drawing/2014/main" id="{7E2B335A-B7DB-4722-A13D-45B90BA3EE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29794" y="2138849"/>
            <a:ext cx="406400" cy="406400"/>
          </a:xfrm>
          <a:prstGeom prst="rect">
            <a:avLst/>
          </a:prstGeom>
        </p:spPr>
      </p:pic>
      <p:pic>
        <p:nvPicPr>
          <p:cNvPr id="11" name="X_[16-31]_hanasu2">
            <a:hlinkClick r:id="" action="ppaction://media"/>
            <a:extLst>
              <a:ext uri="{FF2B5EF4-FFF2-40B4-BE49-F238E27FC236}">
                <a16:creationId xmlns:a16="http://schemas.microsoft.com/office/drawing/2014/main" id="{13D8B728-06C2-4291-9F67-F15E27B4E84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52226" y="3510347"/>
            <a:ext cx="406400" cy="406400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8B130B7B-8AEE-4068-8A25-851AA6305836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0L16-15</a:t>
            </a:r>
            <a:endParaRPr lang="en-US" sz="3200" dirty="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84CC509A-2066-4284-857D-E794AA28C2FF}"/>
              </a:ext>
            </a:extLst>
          </p:cNvPr>
          <p:cNvSpPr/>
          <p:nvPr/>
        </p:nvSpPr>
        <p:spPr>
          <a:xfrm>
            <a:off x="5372100" y="807510"/>
            <a:ext cx="2235200" cy="3937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E23E5D6B-4249-40E9-B25C-BAE1DBC45155}"/>
              </a:ext>
            </a:extLst>
          </p:cNvPr>
          <p:cNvSpPr/>
          <p:nvPr/>
        </p:nvSpPr>
        <p:spPr>
          <a:xfrm>
            <a:off x="5759450" y="1809509"/>
            <a:ext cx="2235200" cy="3937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1E6FDE5E-E0AF-494F-A9AF-39D622D842C0}"/>
              </a:ext>
            </a:extLst>
          </p:cNvPr>
          <p:cNvSpPr/>
          <p:nvPr/>
        </p:nvSpPr>
        <p:spPr>
          <a:xfrm>
            <a:off x="5372100" y="3611648"/>
            <a:ext cx="3968750" cy="3937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BF6E412E-C0D3-4F08-8F95-E7856D88F54B}"/>
              </a:ext>
            </a:extLst>
          </p:cNvPr>
          <p:cNvSpPr/>
          <p:nvPr/>
        </p:nvSpPr>
        <p:spPr>
          <a:xfrm>
            <a:off x="9296400" y="6077989"/>
            <a:ext cx="2235200" cy="3937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2F5C9189-8842-42E1-907E-DDA4875B6288}"/>
              </a:ext>
            </a:extLst>
          </p:cNvPr>
          <p:cNvSpPr/>
          <p:nvPr/>
        </p:nvSpPr>
        <p:spPr>
          <a:xfrm>
            <a:off x="5676900" y="6062046"/>
            <a:ext cx="2235200" cy="4403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7214EBC3-FDB2-43EF-AF01-C19BBB541C0E}"/>
              </a:ext>
            </a:extLst>
          </p:cNvPr>
          <p:cNvSpPr/>
          <p:nvPr/>
        </p:nvSpPr>
        <p:spPr>
          <a:xfrm>
            <a:off x="9296400" y="1804512"/>
            <a:ext cx="2235200" cy="3937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35F201-B232-7F6A-65D8-CB84BB4DE6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15" y="125338"/>
            <a:ext cx="3905795" cy="7621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CC63D0-8D90-EFD2-9B80-B6CEE09BF2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84717" y="175494"/>
            <a:ext cx="2667372" cy="4763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9943D6-D58D-C58B-2D06-FBC960BDC4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711" y="1462480"/>
            <a:ext cx="3982006" cy="6763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BBA37B-5C6D-76C3-C243-9548B33CBF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3271" y="2981685"/>
            <a:ext cx="3620005" cy="4858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C17C7B-D95D-4504-8C31-E339E4F36768}"/>
              </a:ext>
            </a:extLst>
          </p:cNvPr>
          <p:cNvSpPr/>
          <p:nvPr/>
        </p:nvSpPr>
        <p:spPr>
          <a:xfrm>
            <a:off x="5418402" y="4505325"/>
            <a:ext cx="631375" cy="3188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7E5743B-228E-4CE3-B442-D8BFC436F517}"/>
              </a:ext>
            </a:extLst>
          </p:cNvPr>
          <p:cNvSpPr/>
          <p:nvPr/>
        </p:nvSpPr>
        <p:spPr>
          <a:xfrm>
            <a:off x="5570803" y="4837340"/>
            <a:ext cx="525198" cy="6868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FBCDE3-BBA7-43B6-8F9D-886B8AAA64CA}"/>
              </a:ext>
            </a:extLst>
          </p:cNvPr>
          <p:cNvGrpSpPr/>
          <p:nvPr/>
        </p:nvGrpSpPr>
        <p:grpSpPr>
          <a:xfrm>
            <a:off x="5536641" y="4455063"/>
            <a:ext cx="833263" cy="1157287"/>
            <a:chOff x="5536640" y="4402486"/>
            <a:chExt cx="833263" cy="11572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14F6572-B01F-4F41-A113-78666986D761}"/>
                </a:ext>
              </a:extLst>
            </p:cNvPr>
            <p:cNvSpPr txBox="1"/>
            <p:nvPr/>
          </p:nvSpPr>
          <p:spPr>
            <a:xfrm>
              <a:off x="5536640" y="4791711"/>
              <a:ext cx="8332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y-MM" dirty="0"/>
                <a:t>ခရင်း</a:t>
              </a:r>
              <a:endParaRPr 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9F826F4-0E3D-4087-B8B8-F96D40A104D6}"/>
                </a:ext>
              </a:extLst>
            </p:cNvPr>
            <p:cNvSpPr txBox="1"/>
            <p:nvPr/>
          </p:nvSpPr>
          <p:spPr>
            <a:xfrm>
              <a:off x="5587552" y="4402486"/>
              <a:ext cx="559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y-MM" dirty="0"/>
                <a:t>တူ</a:t>
              </a:r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0808D5D-C678-4D68-BA87-7A9408646746}"/>
                </a:ext>
              </a:extLst>
            </p:cNvPr>
            <p:cNvSpPr txBox="1"/>
            <p:nvPr/>
          </p:nvSpPr>
          <p:spPr>
            <a:xfrm>
              <a:off x="5659246" y="5188298"/>
              <a:ext cx="588049" cy="371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y-MM" dirty="0"/>
                <a:t>ပိုက်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6882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じょうごグラフ&#10;&#10;自動的に生成された説明">
            <a:extLst>
              <a:ext uri="{FF2B5EF4-FFF2-40B4-BE49-F238E27FC236}">
                <a16:creationId xmlns:a16="http://schemas.microsoft.com/office/drawing/2014/main" id="{AF9F9864-96CE-4C18-A7A5-C565908F48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182" y="153960"/>
            <a:ext cx="7431027" cy="2084121"/>
          </a:xfrm>
          <a:prstGeom prst="rect">
            <a:avLst/>
          </a:prstGeom>
        </p:spPr>
      </p:pic>
      <p:pic>
        <p:nvPicPr>
          <p:cNvPr id="10" name="図 9" descr="ダイアグラム&#10;&#10;自動的に生成された説明">
            <a:extLst>
              <a:ext uri="{FF2B5EF4-FFF2-40B4-BE49-F238E27FC236}">
                <a16:creationId xmlns:a16="http://schemas.microsoft.com/office/drawing/2014/main" id="{FDBA17FC-EB8A-4A35-8284-897D61EDC6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182" y="2238081"/>
            <a:ext cx="7562799" cy="4619919"/>
          </a:xfrm>
          <a:prstGeom prst="rect">
            <a:avLst/>
          </a:prstGeom>
        </p:spPr>
      </p:pic>
      <p:pic>
        <p:nvPicPr>
          <p:cNvPr id="4" name="図 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E5F5C47-CB9A-4B53-938F-563AE18C7C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13" y="300093"/>
            <a:ext cx="1079555" cy="425472"/>
          </a:xfrm>
          <a:prstGeom prst="rect">
            <a:avLst/>
          </a:prstGeom>
        </p:spPr>
      </p:pic>
      <p:pic>
        <p:nvPicPr>
          <p:cNvPr id="9" name="図 8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64671F17-D1EB-4BD1-B353-F02F058F2B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13" y="2238081"/>
            <a:ext cx="1085906" cy="393720"/>
          </a:xfrm>
          <a:prstGeom prst="rect">
            <a:avLst/>
          </a:prstGeom>
        </p:spPr>
      </p:pic>
      <p:pic>
        <p:nvPicPr>
          <p:cNvPr id="7" name="X_[16-32]_hanasu3">
            <a:hlinkClick r:id="" action="ppaction://media"/>
            <a:extLst>
              <a:ext uri="{FF2B5EF4-FFF2-40B4-BE49-F238E27FC236}">
                <a16:creationId xmlns:a16="http://schemas.microsoft.com/office/drawing/2014/main" id="{4A76E39D-6EA8-416E-8AB0-11B5C9C683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32891" y="692174"/>
            <a:ext cx="406400" cy="406400"/>
          </a:xfrm>
          <a:prstGeom prst="rect">
            <a:avLst/>
          </a:prstGeom>
        </p:spPr>
      </p:pic>
      <p:pic>
        <p:nvPicPr>
          <p:cNvPr id="11" name="X_[16-33]_hanasu4">
            <a:hlinkClick r:id="" action="ppaction://media"/>
            <a:extLst>
              <a:ext uri="{FF2B5EF4-FFF2-40B4-BE49-F238E27FC236}">
                <a16:creationId xmlns:a16="http://schemas.microsoft.com/office/drawing/2014/main" id="{413F11B2-C5FB-4160-8067-40A32644C50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56118" y="2609352"/>
            <a:ext cx="406400" cy="40640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BCBC2A07-99B0-4F6F-A56C-2BDD0E3DEB94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0L16-15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1AC0F3-5C01-90CF-1389-5082499B21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35410" y="153960"/>
            <a:ext cx="2829320" cy="4477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0DC423-B718-83D1-B64B-0226E3F14D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35410" y="2255003"/>
            <a:ext cx="2819794" cy="4572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1B49DB-69CF-447C-9050-D866C248896E}"/>
              </a:ext>
            </a:extLst>
          </p:cNvPr>
          <p:cNvSpPr/>
          <p:nvPr/>
        </p:nvSpPr>
        <p:spPr>
          <a:xfrm>
            <a:off x="9248775" y="4733925"/>
            <a:ext cx="72390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CF6F3B-8262-4340-AB8F-1E5BFEF3B65B}"/>
              </a:ext>
            </a:extLst>
          </p:cNvPr>
          <p:cNvSpPr txBox="1"/>
          <p:nvPr/>
        </p:nvSpPr>
        <p:spPr>
          <a:xfrm>
            <a:off x="9081487" y="4791075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y-MM" sz="1400" dirty="0"/>
              <a:t>အကြွေးဝယ်ကတ်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8259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3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2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じょうごグラフ&#10;&#10;自動的に生成された説明">
            <a:extLst>
              <a:ext uri="{FF2B5EF4-FFF2-40B4-BE49-F238E27FC236}">
                <a16:creationId xmlns:a16="http://schemas.microsoft.com/office/drawing/2014/main" id="{AF9F9864-96CE-4C18-A7A5-C565908F48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182" y="153960"/>
            <a:ext cx="7431027" cy="2084121"/>
          </a:xfrm>
          <a:prstGeom prst="rect">
            <a:avLst/>
          </a:prstGeom>
        </p:spPr>
      </p:pic>
      <p:pic>
        <p:nvPicPr>
          <p:cNvPr id="10" name="図 9" descr="ダイアグラム&#10;&#10;自動的に生成された説明">
            <a:extLst>
              <a:ext uri="{FF2B5EF4-FFF2-40B4-BE49-F238E27FC236}">
                <a16:creationId xmlns:a16="http://schemas.microsoft.com/office/drawing/2014/main" id="{FDBA17FC-EB8A-4A35-8284-897D61EDC6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182" y="2238081"/>
            <a:ext cx="7562799" cy="4619919"/>
          </a:xfrm>
          <a:prstGeom prst="rect">
            <a:avLst/>
          </a:prstGeom>
        </p:spPr>
      </p:pic>
      <p:pic>
        <p:nvPicPr>
          <p:cNvPr id="4" name="図 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E5F5C47-CB9A-4B53-938F-563AE18C7C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13" y="300093"/>
            <a:ext cx="1079555" cy="425472"/>
          </a:xfrm>
          <a:prstGeom prst="rect">
            <a:avLst/>
          </a:prstGeom>
        </p:spPr>
      </p:pic>
      <p:pic>
        <p:nvPicPr>
          <p:cNvPr id="9" name="図 8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64671F17-D1EB-4BD1-B353-F02F058F2B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13" y="2238081"/>
            <a:ext cx="1085906" cy="393720"/>
          </a:xfrm>
          <a:prstGeom prst="rect">
            <a:avLst/>
          </a:prstGeom>
        </p:spPr>
      </p:pic>
      <p:pic>
        <p:nvPicPr>
          <p:cNvPr id="7" name="X_[16-32]_hanasu3">
            <a:hlinkClick r:id="" action="ppaction://media"/>
            <a:extLst>
              <a:ext uri="{FF2B5EF4-FFF2-40B4-BE49-F238E27FC236}">
                <a16:creationId xmlns:a16="http://schemas.microsoft.com/office/drawing/2014/main" id="{4A76E39D-6EA8-416E-8AB0-11B5C9C683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32891" y="692174"/>
            <a:ext cx="406400" cy="406400"/>
          </a:xfrm>
          <a:prstGeom prst="rect">
            <a:avLst/>
          </a:prstGeom>
        </p:spPr>
      </p:pic>
      <p:pic>
        <p:nvPicPr>
          <p:cNvPr id="11" name="X_[16-33]_hanasu4">
            <a:hlinkClick r:id="" action="ppaction://media"/>
            <a:extLst>
              <a:ext uri="{FF2B5EF4-FFF2-40B4-BE49-F238E27FC236}">
                <a16:creationId xmlns:a16="http://schemas.microsoft.com/office/drawing/2014/main" id="{413F11B2-C5FB-4160-8067-40A32644C50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56118" y="2609352"/>
            <a:ext cx="406400" cy="40640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BCBC2A07-99B0-4F6F-A56C-2BDD0E3DEB94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0L16-15</a:t>
            </a:r>
            <a:endParaRPr lang="en-US" sz="3200" dirty="0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2D7EA912-8ECF-437A-9D17-D73AD35A3706}"/>
              </a:ext>
            </a:extLst>
          </p:cNvPr>
          <p:cNvSpPr/>
          <p:nvPr/>
        </p:nvSpPr>
        <p:spPr>
          <a:xfrm>
            <a:off x="4349750" y="750965"/>
            <a:ext cx="2235200" cy="3937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E29E48AE-E6E0-4165-BBA1-DF838C8E7BDF}"/>
              </a:ext>
            </a:extLst>
          </p:cNvPr>
          <p:cNvSpPr/>
          <p:nvPr/>
        </p:nvSpPr>
        <p:spPr>
          <a:xfrm>
            <a:off x="4679950" y="1674100"/>
            <a:ext cx="1416050" cy="3937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EF4927B-62A8-4481-B527-AE2E2425F210}"/>
              </a:ext>
            </a:extLst>
          </p:cNvPr>
          <p:cNvSpPr/>
          <p:nvPr/>
        </p:nvSpPr>
        <p:spPr>
          <a:xfrm>
            <a:off x="8054975" y="1683756"/>
            <a:ext cx="1724025" cy="3937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782D8D3C-258A-4C99-A4F7-00806E23507D}"/>
              </a:ext>
            </a:extLst>
          </p:cNvPr>
          <p:cNvSpPr/>
          <p:nvPr/>
        </p:nvSpPr>
        <p:spPr>
          <a:xfrm>
            <a:off x="4349750" y="2805290"/>
            <a:ext cx="2692400" cy="3937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87703C68-5290-4982-B4EE-800A38605F11}"/>
              </a:ext>
            </a:extLst>
          </p:cNvPr>
          <p:cNvSpPr/>
          <p:nvPr/>
        </p:nvSpPr>
        <p:spPr>
          <a:xfrm>
            <a:off x="4813381" y="3728425"/>
            <a:ext cx="653969" cy="3937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BE038AEB-877E-49CD-A67E-57FA1661B5C7}"/>
              </a:ext>
            </a:extLst>
          </p:cNvPr>
          <p:cNvSpPr/>
          <p:nvPr/>
        </p:nvSpPr>
        <p:spPr>
          <a:xfrm>
            <a:off x="7994650" y="3728425"/>
            <a:ext cx="2355850" cy="3937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74B21070-0A4E-4AD7-9B7D-7C1258DE6D1D}"/>
              </a:ext>
            </a:extLst>
          </p:cNvPr>
          <p:cNvSpPr/>
          <p:nvPr/>
        </p:nvSpPr>
        <p:spPr>
          <a:xfrm>
            <a:off x="4349750" y="5333759"/>
            <a:ext cx="2336800" cy="3937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55DB7B-EF91-B7A8-5FA3-68BF1F591F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35410" y="153960"/>
            <a:ext cx="2829320" cy="4477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4D28EE-0881-647B-4130-0E28CD13B2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35410" y="2255003"/>
            <a:ext cx="2819794" cy="4572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700E2A8-D23C-4CCA-8E8A-9CC44E8C3163}"/>
              </a:ext>
            </a:extLst>
          </p:cNvPr>
          <p:cNvSpPr/>
          <p:nvPr/>
        </p:nvSpPr>
        <p:spPr>
          <a:xfrm>
            <a:off x="9172575" y="4762500"/>
            <a:ext cx="790575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BF57D6-330C-43B5-ADAE-AACB275B2C19}"/>
              </a:ext>
            </a:extLst>
          </p:cNvPr>
          <p:cNvSpPr txBox="1"/>
          <p:nvPr/>
        </p:nvSpPr>
        <p:spPr>
          <a:xfrm>
            <a:off x="9172575" y="4824412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y-MM" sz="1400" dirty="0"/>
              <a:t>အကြွေးဝယ်ကတ်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7261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3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2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C92BD0C5-FE89-4FA7-BCAE-C7B95B6B9239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0L16-16</a:t>
            </a:r>
            <a:endParaRPr lang="en-US" sz="32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D244445-0A69-461A-95B2-BD3D429DC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833" y="125400"/>
            <a:ext cx="9034333" cy="66071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C41A92-7C93-B400-EF53-8FF3A01AB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6" y="125399"/>
            <a:ext cx="9387470" cy="11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442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769959-2C74-7367-C7EF-EC78186FE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832" y="1156940"/>
            <a:ext cx="9296967" cy="56851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156967-2B73-2BA8-CB4A-E3A5E980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293" y="0"/>
            <a:ext cx="9503894" cy="1040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06BCEC-82BF-020F-D3A0-BFA165931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832" y="4219575"/>
            <a:ext cx="9296967" cy="84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711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49A317-A6CE-7D08-7F0E-1760CF1D3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435"/>
            <a:ext cx="12191999" cy="2107419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68BBAA83-1324-4052-9897-4EB7ADFCBCB0}"/>
              </a:ext>
            </a:extLst>
          </p:cNvPr>
          <p:cNvSpPr txBox="1"/>
          <p:nvPr/>
        </p:nvSpPr>
        <p:spPr>
          <a:xfrm>
            <a:off x="1065855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105500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229269B-824B-4AF8-B912-B0F7E14A5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982" y="81040"/>
            <a:ext cx="6880260" cy="668041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E3AA85C-FEAB-4D97-B3A4-DCED14A493B6}"/>
              </a:ext>
            </a:extLst>
          </p:cNvPr>
          <p:cNvSpPr txBox="1"/>
          <p:nvPr/>
        </p:nvSpPr>
        <p:spPr>
          <a:xfrm>
            <a:off x="6445049" y="2334468"/>
            <a:ext cx="1121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400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662C185-95B8-4D43-8030-52F100423BDA}"/>
              </a:ext>
            </a:extLst>
          </p:cNvPr>
          <p:cNvSpPr txBox="1"/>
          <p:nvPr/>
        </p:nvSpPr>
        <p:spPr>
          <a:xfrm>
            <a:off x="9727227" y="6315294"/>
            <a:ext cx="1704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17,820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7D2AE6-661B-A653-5D8C-7A0C33918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0416"/>
            <a:ext cx="5072394" cy="21340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B818EC-C72E-F08F-73FD-6A74A0BA1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5686" y="3421249"/>
            <a:ext cx="3410426" cy="4477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9F5242-924C-88D6-E42D-B89B629D56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396" y="119831"/>
            <a:ext cx="4610743" cy="362001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C809400-6455-461A-B2E0-24D9AD149C1A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6162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ダイアグラム&#10;&#10;自動的に生成された説明">
            <a:extLst>
              <a:ext uri="{FF2B5EF4-FFF2-40B4-BE49-F238E27FC236}">
                <a16:creationId xmlns:a16="http://schemas.microsoft.com/office/drawing/2014/main" id="{3245A57F-F7AC-47E8-90B1-54DEC0E86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9" y="1721236"/>
            <a:ext cx="6267236" cy="4088497"/>
          </a:xfrm>
          <a:prstGeom prst="rect">
            <a:avLst/>
          </a:prstGeom>
        </p:spPr>
      </p:pic>
      <p:pic>
        <p:nvPicPr>
          <p:cNvPr id="7" name="図 6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4EA869DE-0BF0-472E-B71E-ACBF324A2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294" y="1552840"/>
            <a:ext cx="5674647" cy="444422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DA8AE3A-3B4F-44F7-AC89-1062FE0487E7}"/>
              </a:ext>
            </a:extLst>
          </p:cNvPr>
          <p:cNvSpPr txBox="1"/>
          <p:nvPr/>
        </p:nvSpPr>
        <p:spPr>
          <a:xfrm>
            <a:off x="4862886" y="5378890"/>
            <a:ext cx="1704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2,479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62A686F-43BB-46ED-A362-F76C913164A6}"/>
              </a:ext>
            </a:extLst>
          </p:cNvPr>
          <p:cNvSpPr txBox="1"/>
          <p:nvPr/>
        </p:nvSpPr>
        <p:spPr>
          <a:xfrm>
            <a:off x="816579" y="3116019"/>
            <a:ext cx="1121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380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0BDBCB7-2E53-4361-A83F-B49B2083A2E6}"/>
              </a:ext>
            </a:extLst>
          </p:cNvPr>
          <p:cNvSpPr txBox="1"/>
          <p:nvPr/>
        </p:nvSpPr>
        <p:spPr>
          <a:xfrm>
            <a:off x="9065014" y="3272279"/>
            <a:ext cx="1121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210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D0A2939-E198-4467-AA71-AED12EA27FD4}"/>
              </a:ext>
            </a:extLst>
          </p:cNvPr>
          <p:cNvSpPr txBox="1"/>
          <p:nvPr/>
        </p:nvSpPr>
        <p:spPr>
          <a:xfrm>
            <a:off x="10517589" y="5383225"/>
            <a:ext cx="1121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50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1A7CDFD9-0396-4C1F-B4CC-0758637239E5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0L16-18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63AE1A-5699-D87F-6B2E-D6FCAAB54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93" y="1698823"/>
            <a:ext cx="2400635" cy="3715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1C1F0F-D28C-320D-DD47-A2D8C7CB5F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8204" y="4008379"/>
            <a:ext cx="1948875" cy="2165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254B88-7AE1-90FE-4F8A-92570E1A20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428" y="1558730"/>
            <a:ext cx="4105848" cy="3334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A8664B-495D-8E96-2FCD-AA01FB8F4A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9428" y="3815169"/>
            <a:ext cx="2438740" cy="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38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D2AA73FF-5FD0-4E1C-8948-D8A6BD9395F1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0L16-18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A7D0C8-1D69-ED95-C65E-102784561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84" y="1349996"/>
            <a:ext cx="9788059" cy="213810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3289576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769959-2C74-7367-C7EF-EC78186FE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832" y="1156940"/>
            <a:ext cx="9296967" cy="56851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156967-2B73-2BA8-CB4A-E3A5E980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293" y="0"/>
            <a:ext cx="9503894" cy="1040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06BCEC-82BF-020F-D3A0-BFA165931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832" y="5029200"/>
            <a:ext cx="9296967" cy="84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5099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4691" cy="763938"/>
          </a:xfrm>
          <a:prstGeom prst="rect">
            <a:avLst/>
          </a:prstGeom>
        </p:spPr>
      </p:pic>
      <p:pic>
        <p:nvPicPr>
          <p:cNvPr id="5" name="図 4" descr="ダイアグラム&#10;&#10;自動的に生成された説明">
            <a:extLst>
              <a:ext uri="{FF2B5EF4-FFF2-40B4-BE49-F238E27FC236}">
                <a16:creationId xmlns:a16="http://schemas.microsoft.com/office/drawing/2014/main" id="{1C685B1F-36DC-4969-A4E9-1F0868326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301" y="1315665"/>
            <a:ext cx="8965960" cy="5150863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CFBCDCC1-7F5E-4DA8-B591-967EADBAC323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0L16-21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A50C55-CF7F-F3F6-B7D5-724D377FC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391" y="2187"/>
            <a:ext cx="5317069" cy="100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807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自動的に生成された説明">
            <a:extLst>
              <a:ext uri="{FF2B5EF4-FFF2-40B4-BE49-F238E27FC236}">
                <a16:creationId xmlns:a16="http://schemas.microsoft.com/office/drawing/2014/main" id="{076215CC-9149-4C5B-B059-46A481812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145" y="1138747"/>
            <a:ext cx="2560657" cy="5396898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16A8DFEC-FD68-4C7F-9EB8-FBBC47D40468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0L16-21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5511DE-0C77-3CEC-6757-916C0EB41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26" y="102149"/>
            <a:ext cx="7804976" cy="103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088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9457AAF3-9FC0-4E95-B039-F07293A39CBB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0L16-21</a:t>
            </a:r>
            <a:endParaRPr lang="en-US" sz="3200" dirty="0"/>
          </a:p>
        </p:txBody>
      </p:sp>
      <p:pic>
        <p:nvPicPr>
          <p:cNvPr id="4" name="図 3" descr="テキスト&#10;&#10;自動的に生成された説明">
            <a:extLst>
              <a:ext uri="{FF2B5EF4-FFF2-40B4-BE49-F238E27FC236}">
                <a16:creationId xmlns:a16="http://schemas.microsoft.com/office/drawing/2014/main" id="{7F96C2C9-50D8-4DC1-8E8E-22E2267A0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45" y="173367"/>
            <a:ext cx="2427555" cy="51163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BF1D09-FE4D-AFCE-EA79-47C3CB9D1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116" y="5289736"/>
            <a:ext cx="11455137" cy="112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878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420388" cy="9770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8573F7-8A03-AC69-E5C9-86BAFF32D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89" y="261114"/>
            <a:ext cx="10700902" cy="6077056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3697546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0L16-26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7D5294-EF8C-0DA1-4D3E-3C39A4B35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89" y="-1"/>
            <a:ext cx="9051370" cy="68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6849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0L16-27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A66181-7586-DD84-ADA6-B08CC4118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19" y="977031"/>
            <a:ext cx="12051974" cy="507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94476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0L16-27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F7AC80-C065-A721-5A0A-D9F32EBF3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69" y="991823"/>
            <a:ext cx="11593353" cy="555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313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420388" cy="9770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E6411E-A95E-F788-806D-36DADF151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89" y="0"/>
            <a:ext cx="10497590" cy="48468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828341-4AE4-8B05-F8C8-5C742D69C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59" y="4846887"/>
            <a:ext cx="11122799" cy="185380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80822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0L16-28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AB66B1-055C-40A5-258E-C75618558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11" y="977031"/>
            <a:ext cx="11629846" cy="427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2072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0L16-28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3D5466-79E5-585A-9641-1BD9E88AC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38" y="977031"/>
            <a:ext cx="11945432" cy="480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6453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420388" cy="9770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662442-EE6C-03BA-96A1-1CD6F8310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233" y="0"/>
            <a:ext cx="10747331" cy="43383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042EF4-D0A7-FA22-99C6-A153C1414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378" y="4053429"/>
            <a:ext cx="10047954" cy="280457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225153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420388" cy="9770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B25863-4A2A-2C95-CCD8-5A03175A6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89" y="-1"/>
            <a:ext cx="9529896" cy="6676373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0L16-29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446077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0L16-29</a:t>
            </a:r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4BC20D-42F0-490C-D1A3-C16BDBF0A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4" y="4443753"/>
            <a:ext cx="11666256" cy="16199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A4AE62-3334-4E4A-4ABB-1E5974701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2" y="977031"/>
            <a:ext cx="11806908" cy="330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957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420388" cy="9770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F874A9-98A3-7376-98E1-854D3A0CC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247" y="313854"/>
            <a:ext cx="10387657" cy="6400097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0L16-30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963507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B8D39-E6EE-2E80-D744-E47A8231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420388" cy="97703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3C8AA96-788C-C765-AB1F-B9687E1A4E7D}"/>
              </a:ext>
            </a:extLst>
          </p:cNvPr>
          <p:cNvSpPr txBox="1"/>
          <p:nvPr/>
        </p:nvSpPr>
        <p:spPr>
          <a:xfrm>
            <a:off x="10661067" y="0"/>
            <a:ext cx="1533443" cy="584775"/>
          </a:xfrm>
          <a:prstGeom prst="rect">
            <a:avLst/>
          </a:prstGeom>
          <a:solidFill>
            <a:srgbClr val="F097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0L16-30</a:t>
            </a:r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99FE2F-A09C-F6F3-EE6A-77C0D7FAE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77031"/>
            <a:ext cx="12039487" cy="497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80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9E05DF03C7846A02E35782AD45B3A" ma:contentTypeVersion="15" ma:contentTypeDescription="Create a new document." ma:contentTypeScope="" ma:versionID="d1129d8637dc4b9ad8f0b5a44ad1b93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7feabc1cbb0ebca2655aa2e08c2ae80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D832EC-CF95-44EE-A707-762E944BA1D6}">
  <ds:schemaRefs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3e344923-98a3-4cbb-98eb-7a7235193b6b"/>
    <ds:schemaRef ds:uri="dd831380-f772-4d0a-86be-ca519d40c5a8"/>
    <ds:schemaRef ds:uri="http://purl.org/dc/terms/"/>
    <ds:schemaRef ds:uri="7cd1c7d1-83d3-4998-8f93-0268d20cf906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7566B034-8F0E-42B2-A1C2-32E99C89FCC0}"/>
</file>

<file path=customXml/itemProps3.xml><?xml version="1.0" encoding="utf-8"?>
<ds:datastoreItem xmlns:ds="http://schemas.openxmlformats.org/officeDocument/2006/customXml" ds:itemID="{702BCBB4-7188-4520-9C2C-8EDC0D6C08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2856</TotalTime>
  <Words>709</Words>
  <Application>Microsoft Office PowerPoint</Application>
  <PresentationFormat>Widescreen</PresentationFormat>
  <Paragraphs>164</Paragraphs>
  <Slides>77</Slides>
  <Notes>17</Notes>
  <HiddenSlides>0</HiddenSlides>
  <MMClips>88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3" baseType="lpstr">
      <vt:lpstr>ＭＳ ゴシック</vt:lpstr>
      <vt:lpstr>游ゴシック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481</cp:revision>
  <dcterms:created xsi:type="dcterms:W3CDTF">2020-06-30T07:56:59Z</dcterms:created>
  <dcterms:modified xsi:type="dcterms:W3CDTF">2024-07-13T14:41:14Z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