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8"/>
  </p:notesMasterIdLst>
  <p:sldIdLst>
    <p:sldId id="315" r:id="rId5"/>
    <p:sldId id="316" r:id="rId6"/>
    <p:sldId id="317" r:id="rId7"/>
    <p:sldId id="500" r:id="rId8"/>
    <p:sldId id="501" r:id="rId9"/>
    <p:sldId id="502" r:id="rId10"/>
    <p:sldId id="407" r:id="rId11"/>
    <p:sldId id="503" r:id="rId12"/>
    <p:sldId id="278" r:id="rId13"/>
    <p:sldId id="504" r:id="rId14"/>
    <p:sldId id="400" r:id="rId15"/>
    <p:sldId id="283" r:id="rId16"/>
    <p:sldId id="505" r:id="rId17"/>
    <p:sldId id="542" r:id="rId18"/>
    <p:sldId id="506" r:id="rId19"/>
    <p:sldId id="286" r:id="rId20"/>
    <p:sldId id="560" r:id="rId21"/>
    <p:sldId id="287" r:id="rId22"/>
    <p:sldId id="507" r:id="rId23"/>
    <p:sldId id="519" r:id="rId24"/>
    <p:sldId id="469" r:id="rId25"/>
    <p:sldId id="561" r:id="rId26"/>
    <p:sldId id="320" r:id="rId27"/>
    <p:sldId id="348" r:id="rId28"/>
    <p:sldId id="510" r:id="rId29"/>
    <p:sldId id="481" r:id="rId30"/>
    <p:sldId id="512" r:id="rId31"/>
    <p:sldId id="513" r:id="rId32"/>
    <p:sldId id="514" r:id="rId33"/>
    <p:sldId id="432" r:id="rId34"/>
    <p:sldId id="515" r:id="rId35"/>
    <p:sldId id="437" r:id="rId36"/>
    <p:sldId id="516" r:id="rId37"/>
    <p:sldId id="543" r:id="rId38"/>
    <p:sldId id="517" r:id="rId39"/>
    <p:sldId id="489" r:id="rId40"/>
    <p:sldId id="562" r:id="rId41"/>
    <p:sldId id="440" r:id="rId42"/>
    <p:sldId id="441" r:id="rId43"/>
    <p:sldId id="544" r:id="rId44"/>
    <p:sldId id="546" r:id="rId45"/>
    <p:sldId id="523" r:id="rId46"/>
    <p:sldId id="541" r:id="rId47"/>
    <p:sldId id="526" r:id="rId48"/>
    <p:sldId id="528" r:id="rId49"/>
    <p:sldId id="529" r:id="rId50"/>
    <p:sldId id="530" r:id="rId51"/>
    <p:sldId id="495" r:id="rId52"/>
    <p:sldId id="491" r:id="rId53"/>
    <p:sldId id="531" r:id="rId54"/>
    <p:sldId id="548" r:id="rId55"/>
    <p:sldId id="532" r:id="rId56"/>
    <p:sldId id="496" r:id="rId57"/>
    <p:sldId id="563" r:id="rId58"/>
    <p:sldId id="492" r:id="rId59"/>
    <p:sldId id="497" r:id="rId60"/>
    <p:sldId id="549" r:id="rId61"/>
    <p:sldId id="535" r:id="rId62"/>
    <p:sldId id="494" r:id="rId63"/>
    <p:sldId id="564" r:id="rId64"/>
    <p:sldId id="309" r:id="rId65"/>
    <p:sldId id="310" r:id="rId66"/>
    <p:sldId id="311" r:id="rId67"/>
    <p:sldId id="550" r:id="rId68"/>
    <p:sldId id="551" r:id="rId69"/>
    <p:sldId id="552" r:id="rId70"/>
    <p:sldId id="553" r:id="rId71"/>
    <p:sldId id="554" r:id="rId72"/>
    <p:sldId id="555" r:id="rId73"/>
    <p:sldId id="556" r:id="rId74"/>
    <p:sldId id="557" r:id="rId75"/>
    <p:sldId id="558" r:id="rId76"/>
    <p:sldId id="559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sae Koizumi" initials="CK" lastIdx="1" clrIdx="0">
    <p:extLst>
      <p:ext uri="{19B8F6BF-5375-455C-9EA6-DF929625EA0E}">
        <p15:presenceInfo xmlns:p15="http://schemas.microsoft.com/office/powerpoint/2012/main" userId="Chisae Koizu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0975A"/>
    <a:srgbClr val="25E3BF"/>
    <a:srgbClr val="19C1A1"/>
    <a:srgbClr val="2CE4C1"/>
    <a:srgbClr val="55BBAA"/>
    <a:srgbClr val="DDA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72FB9-CDE5-42E8-B5B4-3E057025B38C}" v="1" dt="2024-03-05T09:32:58.029"/>
    <p1510:client id="{A840B054-193E-399B-A1CD-0DE7F0C5AF78}" v="13" dt="2024-03-05T09:46:57.831"/>
    <p1510:client id="{EEDCC106-A25D-CC1D-21D8-2305F5512CCF}" v="1" dt="2024-03-05T09:31:39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commentAuthors" Target="comment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EEDCC106-A25D-CC1D-21D8-2305F5512CCF}"/>
    <pc:docChg chg="modSld">
      <pc:chgData name="sayaka yokoyama" userId="S::sayaka_yokoyama@jpf.go.jp::f77ee311-c58d-49f9-9c03-4c9f5af284ca" providerId="AD" clId="Web-{EEDCC106-A25D-CC1D-21D8-2305F5512CCF}" dt="2024-03-05T09:31:39.688" v="0" actId="14100"/>
      <pc:docMkLst>
        <pc:docMk/>
      </pc:docMkLst>
      <pc:sldChg chg="modSp">
        <pc:chgData name="sayaka yokoyama" userId="S::sayaka_yokoyama@jpf.go.jp::f77ee311-c58d-49f9-9c03-4c9f5af284ca" providerId="AD" clId="Web-{EEDCC106-A25D-CC1D-21D8-2305F5512CCF}" dt="2024-03-05T09:31:39.688" v="0" actId="14100"/>
        <pc:sldMkLst>
          <pc:docMk/>
          <pc:sldMk cId="2153711698" sldId="500"/>
        </pc:sldMkLst>
        <pc:picChg chg="mod">
          <ac:chgData name="sayaka yokoyama" userId="S::sayaka_yokoyama@jpf.go.jp::f77ee311-c58d-49f9-9c03-4c9f5af284ca" providerId="AD" clId="Web-{EEDCC106-A25D-CC1D-21D8-2305F5512CCF}" dt="2024-03-05T09:31:39.688" v="0" actId="14100"/>
          <ac:picMkLst>
            <pc:docMk/>
            <pc:sldMk cId="2153711698" sldId="500"/>
            <ac:picMk id="5" creationId="{77C10ED7-D24A-4BAC-98F9-3BD822ECDF05}"/>
          </ac:picMkLst>
        </pc:picChg>
      </pc:sldChg>
    </pc:docChg>
  </pc:docChgLst>
  <pc:docChgLst>
    <pc:chgData name="Keiko Kojima" userId="S::kojima@jfbkk.or.th::6899f029-7342-413a-b38b-6a9d55270ecb" providerId="AD" clId="Web-{58E4396F-DB6E-4A93-9854-5A6A8F08FECF}"/>
    <pc:docChg chg="modSld">
      <pc:chgData name="Keiko Kojima" userId="S::kojima@jfbkk.or.th::6899f029-7342-413a-b38b-6a9d55270ecb" providerId="AD" clId="Web-{58E4396F-DB6E-4A93-9854-5A6A8F08FECF}" dt="2021-10-29T14:44:46.656" v="4"/>
      <pc:docMkLst>
        <pc:docMk/>
      </pc:docMkLst>
      <pc:sldChg chg="modNotes">
        <pc:chgData name="Keiko Kojima" userId="S::kojima@jfbkk.or.th::6899f029-7342-413a-b38b-6a9d55270ecb" providerId="AD" clId="Web-{58E4396F-DB6E-4A93-9854-5A6A8F08FECF}" dt="2021-10-29T14:44:46.656" v="4"/>
        <pc:sldMkLst>
          <pc:docMk/>
          <pc:sldMk cId="4199882601" sldId="315"/>
        </pc:sldMkLst>
      </pc:sldChg>
    </pc:docChg>
  </pc:docChgLst>
  <pc:docChgLst>
    <pc:chgData name="Myat Min Htut" userId="dfff3e71-de70-432f-b631-d8cca54eab50" providerId="ADAL" clId="{35FC34AA-CB92-4F80-84EB-815498931E1C}"/>
    <pc:docChg chg="delSld modSld">
      <pc:chgData name="Myat Min Htut" userId="dfff3e71-de70-432f-b631-d8cca54eab50" providerId="ADAL" clId="{35FC34AA-CB92-4F80-84EB-815498931E1C}" dt="2024-02-27T04:07:13.877" v="70"/>
      <pc:docMkLst>
        <pc:docMk/>
      </pc:docMkLst>
      <pc:sldChg chg="del">
        <pc:chgData name="Myat Min Htut" userId="dfff3e71-de70-432f-b631-d8cca54eab50" providerId="ADAL" clId="{35FC34AA-CB92-4F80-84EB-815498931E1C}" dt="2024-02-27T04:00:08.596" v="10" actId="47"/>
        <pc:sldMkLst>
          <pc:docMk/>
          <pc:sldMk cId="2624974571" sldId="462"/>
        </pc:sldMkLst>
      </pc:sldChg>
      <pc:sldChg chg="del">
        <pc:chgData name="Myat Min Htut" userId="dfff3e71-de70-432f-b631-d8cca54eab50" providerId="ADAL" clId="{35FC34AA-CB92-4F80-84EB-815498931E1C}" dt="2024-02-27T04:02:35.693" v="28" actId="47"/>
        <pc:sldMkLst>
          <pc:docMk/>
          <pc:sldMk cId="2540636766" sldId="480"/>
        </pc:sldMkLst>
      </pc:sldChg>
      <pc:sldChg chg="del">
        <pc:chgData name="Myat Min Htut" userId="dfff3e71-de70-432f-b631-d8cca54eab50" providerId="ADAL" clId="{35FC34AA-CB92-4F80-84EB-815498931E1C}" dt="2024-02-27T04:06:51.704" v="66" actId="47"/>
        <pc:sldMkLst>
          <pc:docMk/>
          <pc:sldMk cId="2462530488" sldId="493"/>
        </pc:sldMkLst>
      </pc:sldChg>
      <pc:sldChg chg="del">
        <pc:chgData name="Myat Min Htut" userId="dfff3e71-de70-432f-b631-d8cca54eab50" providerId="ADAL" clId="{35FC34AA-CB92-4F80-84EB-815498931E1C}" dt="2024-02-27T03:59:15.991" v="0" actId="47"/>
        <pc:sldMkLst>
          <pc:docMk/>
          <pc:sldMk cId="2442383109" sldId="499"/>
        </pc:sldMkLst>
      </pc:sldChg>
      <pc:sldChg chg="delSp modSp mod modAnim">
        <pc:chgData name="Myat Min Htut" userId="dfff3e71-de70-432f-b631-d8cca54eab50" providerId="ADAL" clId="{35FC34AA-CB92-4F80-84EB-815498931E1C}" dt="2024-02-27T03:59:57.582" v="9"/>
        <pc:sldMkLst>
          <pc:docMk/>
          <pc:sldMk cId="191029955" sldId="501"/>
        </pc:sldMkLst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5" creationId="{B8364FD8-CD4D-4FE7-8A68-21E42C8F0DA2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6" creationId="{DBD4A2E7-A2B8-4C6F-980E-1E92EAA9A36D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7" creationId="{DA5689C6-18A2-4A98-B036-BF07355A8605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8" creationId="{F4870B1D-B85C-4753-B6C3-083CA087521F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9" creationId="{834C5300-095A-4011-8594-65818F3BFCD4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10" creationId="{BA26CF9E-30D2-4509-B6EC-D610362E164A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12" creationId="{183D8256-064D-4BA9-86AB-72AAAFDCA558}"/>
          </ac:spMkLst>
        </pc:spChg>
        <pc:spChg chg="mod topLvl">
          <ac:chgData name="Myat Min Htut" userId="dfff3e71-de70-432f-b631-d8cca54eab50" providerId="ADAL" clId="{35FC34AA-CB92-4F80-84EB-815498931E1C}" dt="2024-02-27T03:59:32.637" v="2" actId="165"/>
          <ac:spMkLst>
            <pc:docMk/>
            <pc:sldMk cId="191029955" sldId="501"/>
            <ac:spMk id="14" creationId="{CDF09B94-EC4E-4070-B5F9-013D01F64472}"/>
          </ac:spMkLst>
        </pc:spChg>
        <pc:grpChg chg="del mod">
          <ac:chgData name="Myat Min Htut" userId="dfff3e71-de70-432f-b631-d8cca54eab50" providerId="ADAL" clId="{35FC34AA-CB92-4F80-84EB-815498931E1C}" dt="2024-02-27T03:59:32.637" v="2" actId="165"/>
          <ac:grpSpMkLst>
            <pc:docMk/>
            <pc:sldMk cId="191029955" sldId="501"/>
            <ac:grpSpMk id="2" creationId="{55D8D673-33D4-45C6-B1C1-EA9D12E762CB}"/>
          </ac:grpSpMkLst>
        </pc:grpChg>
      </pc:sldChg>
      <pc:sldChg chg="delSp modSp modAnim">
        <pc:chgData name="Myat Min Htut" userId="dfff3e71-de70-432f-b631-d8cca54eab50" providerId="ADAL" clId="{35FC34AA-CB92-4F80-84EB-815498931E1C}" dt="2024-02-27T04:01:34.345" v="17"/>
        <pc:sldMkLst>
          <pc:docMk/>
          <pc:sldMk cId="3071181228" sldId="502"/>
        </pc:sldMkLst>
        <pc:spChg chg="mod topLvl">
          <ac:chgData name="Myat Min Htut" userId="dfff3e71-de70-432f-b631-d8cca54eab50" providerId="ADAL" clId="{35FC34AA-CB92-4F80-84EB-815498931E1C}" dt="2024-02-27T04:00:16.093" v="11" actId="165"/>
          <ac:spMkLst>
            <pc:docMk/>
            <pc:sldMk cId="3071181228" sldId="502"/>
            <ac:spMk id="6" creationId="{C8BACE86-EB6E-4679-BA76-3750ABE469C9}"/>
          </ac:spMkLst>
        </pc:spChg>
        <pc:spChg chg="mod topLvl">
          <ac:chgData name="Myat Min Htut" userId="dfff3e71-de70-432f-b631-d8cca54eab50" providerId="ADAL" clId="{35FC34AA-CB92-4F80-84EB-815498931E1C}" dt="2024-02-27T04:00:16.093" v="11" actId="165"/>
          <ac:spMkLst>
            <pc:docMk/>
            <pc:sldMk cId="3071181228" sldId="502"/>
            <ac:spMk id="7" creationId="{72515DE3-8371-4F2A-8905-C04C028CD78D}"/>
          </ac:spMkLst>
        </pc:spChg>
        <pc:spChg chg="mod topLvl">
          <ac:chgData name="Myat Min Htut" userId="dfff3e71-de70-432f-b631-d8cca54eab50" providerId="ADAL" clId="{35FC34AA-CB92-4F80-84EB-815498931E1C}" dt="2024-02-27T04:00:16.093" v="11" actId="165"/>
          <ac:spMkLst>
            <pc:docMk/>
            <pc:sldMk cId="3071181228" sldId="502"/>
            <ac:spMk id="8" creationId="{95E8666D-C46A-48C0-BFCA-26B86A5AC4FE}"/>
          </ac:spMkLst>
        </pc:spChg>
        <pc:spChg chg="mod topLvl">
          <ac:chgData name="Myat Min Htut" userId="dfff3e71-de70-432f-b631-d8cca54eab50" providerId="ADAL" clId="{35FC34AA-CB92-4F80-84EB-815498931E1C}" dt="2024-02-27T04:00:16.093" v="11" actId="165"/>
          <ac:spMkLst>
            <pc:docMk/>
            <pc:sldMk cId="3071181228" sldId="502"/>
            <ac:spMk id="9" creationId="{43F53C80-B8EF-4D48-9DFF-CBAB3195E520}"/>
          </ac:spMkLst>
        </pc:spChg>
        <pc:spChg chg="mod topLvl">
          <ac:chgData name="Myat Min Htut" userId="dfff3e71-de70-432f-b631-d8cca54eab50" providerId="ADAL" clId="{35FC34AA-CB92-4F80-84EB-815498931E1C}" dt="2024-02-27T04:00:16.093" v="11" actId="165"/>
          <ac:spMkLst>
            <pc:docMk/>
            <pc:sldMk cId="3071181228" sldId="502"/>
            <ac:spMk id="10" creationId="{1F97E8A3-5CE7-420C-9971-17E2EE53E86F}"/>
          </ac:spMkLst>
        </pc:spChg>
        <pc:spChg chg="mod topLvl">
          <ac:chgData name="Myat Min Htut" userId="dfff3e71-de70-432f-b631-d8cca54eab50" providerId="ADAL" clId="{35FC34AA-CB92-4F80-84EB-815498931E1C}" dt="2024-02-27T04:00:16.093" v="11" actId="165"/>
          <ac:spMkLst>
            <pc:docMk/>
            <pc:sldMk cId="3071181228" sldId="502"/>
            <ac:spMk id="11" creationId="{85C5F8B3-ED9F-41BB-BC79-0ED3C827A94C}"/>
          </ac:spMkLst>
        </pc:spChg>
        <pc:grpChg chg="del">
          <ac:chgData name="Myat Min Htut" userId="dfff3e71-de70-432f-b631-d8cca54eab50" providerId="ADAL" clId="{35FC34AA-CB92-4F80-84EB-815498931E1C}" dt="2024-02-27T04:00:16.093" v="11" actId="165"/>
          <ac:grpSpMkLst>
            <pc:docMk/>
            <pc:sldMk cId="3071181228" sldId="502"/>
            <ac:grpSpMk id="2" creationId="{E7279300-4DFC-4BFA-A532-B3CD2BC2A2D7}"/>
          </ac:grpSpMkLst>
        </pc:grpChg>
        <pc:picChg chg="mod topLvl">
          <ac:chgData name="Myat Min Htut" userId="dfff3e71-de70-432f-b631-d8cca54eab50" providerId="ADAL" clId="{35FC34AA-CB92-4F80-84EB-815498931E1C}" dt="2024-02-27T04:00:16.093" v="11" actId="165"/>
          <ac:picMkLst>
            <pc:docMk/>
            <pc:sldMk cId="3071181228" sldId="502"/>
            <ac:picMk id="22" creationId="{8DE64AA7-5D14-4A9B-9498-9C4A38ECD27F}"/>
          </ac:picMkLst>
        </pc:picChg>
      </pc:sldChg>
      <pc:sldChg chg="delSp modSp modAnim">
        <pc:chgData name="Myat Min Htut" userId="dfff3e71-de70-432f-b631-d8cca54eab50" providerId="ADAL" clId="{35FC34AA-CB92-4F80-84EB-815498931E1C}" dt="2024-02-27T04:01:55.340" v="22"/>
        <pc:sldMkLst>
          <pc:docMk/>
          <pc:sldMk cId="1169508414" sldId="503"/>
        </pc:sldMkLst>
        <pc:spChg chg="mod topLvl">
          <ac:chgData name="Myat Min Htut" userId="dfff3e71-de70-432f-b631-d8cca54eab50" providerId="ADAL" clId="{35FC34AA-CB92-4F80-84EB-815498931E1C}" dt="2024-02-27T04:01:45.677" v="18" actId="165"/>
          <ac:spMkLst>
            <pc:docMk/>
            <pc:sldMk cId="1169508414" sldId="503"/>
            <ac:spMk id="8" creationId="{CB5F66B2-F2D7-4647-A06C-DAB0EB718808}"/>
          </ac:spMkLst>
        </pc:spChg>
        <pc:spChg chg="mod topLvl">
          <ac:chgData name="Myat Min Htut" userId="dfff3e71-de70-432f-b631-d8cca54eab50" providerId="ADAL" clId="{35FC34AA-CB92-4F80-84EB-815498931E1C}" dt="2024-02-27T04:01:45.677" v="18" actId="165"/>
          <ac:spMkLst>
            <pc:docMk/>
            <pc:sldMk cId="1169508414" sldId="503"/>
            <ac:spMk id="9" creationId="{309BABF3-1446-43D8-A78C-BF3966BFA92C}"/>
          </ac:spMkLst>
        </pc:spChg>
        <pc:spChg chg="mod topLvl">
          <ac:chgData name="Myat Min Htut" userId="dfff3e71-de70-432f-b631-d8cca54eab50" providerId="ADAL" clId="{35FC34AA-CB92-4F80-84EB-815498931E1C}" dt="2024-02-27T04:01:45.677" v="18" actId="165"/>
          <ac:spMkLst>
            <pc:docMk/>
            <pc:sldMk cId="1169508414" sldId="503"/>
            <ac:spMk id="10" creationId="{9C3A0F56-0C0F-4009-A1A4-FA2847D92898}"/>
          </ac:spMkLst>
        </pc:spChg>
        <pc:spChg chg="mod topLvl">
          <ac:chgData name="Myat Min Htut" userId="dfff3e71-de70-432f-b631-d8cca54eab50" providerId="ADAL" clId="{35FC34AA-CB92-4F80-84EB-815498931E1C}" dt="2024-02-27T04:01:45.677" v="18" actId="165"/>
          <ac:spMkLst>
            <pc:docMk/>
            <pc:sldMk cId="1169508414" sldId="503"/>
            <ac:spMk id="11" creationId="{6B627612-BE72-43A5-B4E6-9334B61CF15E}"/>
          </ac:spMkLst>
        </pc:spChg>
        <pc:grpChg chg="del">
          <ac:chgData name="Myat Min Htut" userId="dfff3e71-de70-432f-b631-d8cca54eab50" providerId="ADAL" clId="{35FC34AA-CB92-4F80-84EB-815498931E1C}" dt="2024-02-27T04:01:45.677" v="18" actId="165"/>
          <ac:grpSpMkLst>
            <pc:docMk/>
            <pc:sldMk cId="1169508414" sldId="503"/>
            <ac:grpSpMk id="2" creationId="{E39D5004-31BE-408F-B27B-6457027C7B69}"/>
          </ac:grpSpMkLst>
        </pc:grpChg>
        <pc:picChg chg="mod topLvl">
          <ac:chgData name="Myat Min Htut" userId="dfff3e71-de70-432f-b631-d8cca54eab50" providerId="ADAL" clId="{35FC34AA-CB92-4F80-84EB-815498931E1C}" dt="2024-02-27T04:01:45.677" v="18" actId="165"/>
          <ac:picMkLst>
            <pc:docMk/>
            <pc:sldMk cId="1169508414" sldId="503"/>
            <ac:picMk id="6" creationId="{BA2DA406-6495-4038-84DC-D99E0D7740C3}"/>
          </ac:picMkLst>
        </pc:picChg>
      </pc:sldChg>
      <pc:sldChg chg="delSp modSp modAnim">
        <pc:chgData name="Myat Min Htut" userId="dfff3e71-de70-432f-b631-d8cca54eab50" providerId="ADAL" clId="{35FC34AA-CB92-4F80-84EB-815498931E1C}" dt="2024-02-27T04:02:51.278" v="33"/>
        <pc:sldMkLst>
          <pc:docMk/>
          <pc:sldMk cId="246248205" sldId="510"/>
        </pc:sldMkLst>
        <pc:spChg chg="mod topLvl">
          <ac:chgData name="Myat Min Htut" userId="dfff3e71-de70-432f-b631-d8cca54eab50" providerId="ADAL" clId="{35FC34AA-CB92-4F80-84EB-815498931E1C}" dt="2024-02-27T04:02:40.897" v="29" actId="165"/>
          <ac:spMkLst>
            <pc:docMk/>
            <pc:sldMk cId="246248205" sldId="510"/>
            <ac:spMk id="5" creationId="{615FF096-9696-49C7-9558-EC452057C0B2}"/>
          </ac:spMkLst>
        </pc:spChg>
        <pc:spChg chg="mod topLvl">
          <ac:chgData name="Myat Min Htut" userId="dfff3e71-de70-432f-b631-d8cca54eab50" providerId="ADAL" clId="{35FC34AA-CB92-4F80-84EB-815498931E1C}" dt="2024-02-27T04:02:40.897" v="29" actId="165"/>
          <ac:spMkLst>
            <pc:docMk/>
            <pc:sldMk cId="246248205" sldId="510"/>
            <ac:spMk id="6" creationId="{A3B9236A-BC92-4817-9199-61C25E5C8CF2}"/>
          </ac:spMkLst>
        </pc:spChg>
        <pc:spChg chg="mod topLvl">
          <ac:chgData name="Myat Min Htut" userId="dfff3e71-de70-432f-b631-d8cca54eab50" providerId="ADAL" clId="{35FC34AA-CB92-4F80-84EB-815498931E1C}" dt="2024-02-27T04:02:40.897" v="29" actId="165"/>
          <ac:spMkLst>
            <pc:docMk/>
            <pc:sldMk cId="246248205" sldId="510"/>
            <ac:spMk id="7" creationId="{96A75BF4-E895-4375-A7F3-6722F541AAA6}"/>
          </ac:spMkLst>
        </pc:spChg>
        <pc:spChg chg="mod topLvl">
          <ac:chgData name="Myat Min Htut" userId="dfff3e71-de70-432f-b631-d8cca54eab50" providerId="ADAL" clId="{35FC34AA-CB92-4F80-84EB-815498931E1C}" dt="2024-02-27T04:02:40.897" v="29" actId="165"/>
          <ac:spMkLst>
            <pc:docMk/>
            <pc:sldMk cId="246248205" sldId="510"/>
            <ac:spMk id="9" creationId="{84855010-C8C2-48F9-B91A-3D2C87CECFC6}"/>
          </ac:spMkLst>
        </pc:spChg>
        <pc:grpChg chg="del">
          <ac:chgData name="Myat Min Htut" userId="dfff3e71-de70-432f-b631-d8cca54eab50" providerId="ADAL" clId="{35FC34AA-CB92-4F80-84EB-815498931E1C}" dt="2024-02-27T04:02:40.897" v="29" actId="165"/>
          <ac:grpSpMkLst>
            <pc:docMk/>
            <pc:sldMk cId="246248205" sldId="510"/>
            <ac:grpSpMk id="2" creationId="{FC9BAE89-1278-4A2B-A7F6-01AD175D9565}"/>
          </ac:grpSpMkLst>
        </pc:grpChg>
        <pc:picChg chg="mod topLvl">
          <ac:chgData name="Myat Min Htut" userId="dfff3e71-de70-432f-b631-d8cca54eab50" providerId="ADAL" clId="{35FC34AA-CB92-4F80-84EB-815498931E1C}" dt="2024-02-27T04:02:40.897" v="29" actId="165"/>
          <ac:picMkLst>
            <pc:docMk/>
            <pc:sldMk cId="246248205" sldId="510"/>
            <ac:picMk id="4" creationId="{1EE64518-D115-4680-B677-EFE00D29CC9E}"/>
          </ac:picMkLst>
        </pc:picChg>
      </pc:sldChg>
      <pc:sldChg chg="delSp modSp modAnim">
        <pc:chgData name="Myat Min Htut" userId="dfff3e71-de70-432f-b631-d8cca54eab50" providerId="ADAL" clId="{35FC34AA-CB92-4F80-84EB-815498931E1C}" dt="2024-02-27T04:04:19.217" v="38"/>
        <pc:sldMkLst>
          <pc:docMk/>
          <pc:sldMk cId="2003739092" sldId="512"/>
        </pc:sldMkLst>
        <pc:spChg chg="mod topLvl">
          <ac:chgData name="Myat Min Htut" userId="dfff3e71-de70-432f-b631-d8cca54eab50" providerId="ADAL" clId="{35FC34AA-CB92-4F80-84EB-815498931E1C}" dt="2024-02-27T04:04:09.824" v="34" actId="165"/>
          <ac:spMkLst>
            <pc:docMk/>
            <pc:sldMk cId="2003739092" sldId="512"/>
            <ac:spMk id="8" creationId="{76CA1239-7062-4C8D-9D52-B3F20A1A81D6}"/>
          </ac:spMkLst>
        </pc:spChg>
        <pc:spChg chg="mod topLvl">
          <ac:chgData name="Myat Min Htut" userId="dfff3e71-de70-432f-b631-d8cca54eab50" providerId="ADAL" clId="{35FC34AA-CB92-4F80-84EB-815498931E1C}" dt="2024-02-27T04:04:09.824" v="34" actId="165"/>
          <ac:spMkLst>
            <pc:docMk/>
            <pc:sldMk cId="2003739092" sldId="512"/>
            <ac:spMk id="9" creationId="{9BD11326-8BCC-4C36-881A-D199D8780562}"/>
          </ac:spMkLst>
        </pc:spChg>
        <pc:spChg chg="mod topLvl">
          <ac:chgData name="Myat Min Htut" userId="dfff3e71-de70-432f-b631-d8cca54eab50" providerId="ADAL" clId="{35FC34AA-CB92-4F80-84EB-815498931E1C}" dt="2024-02-27T04:04:09.824" v="34" actId="165"/>
          <ac:spMkLst>
            <pc:docMk/>
            <pc:sldMk cId="2003739092" sldId="512"/>
            <ac:spMk id="11" creationId="{F2C71F4D-3456-4EB8-871C-5AF81233220A}"/>
          </ac:spMkLst>
        </pc:spChg>
        <pc:spChg chg="mod topLvl">
          <ac:chgData name="Myat Min Htut" userId="dfff3e71-de70-432f-b631-d8cca54eab50" providerId="ADAL" clId="{35FC34AA-CB92-4F80-84EB-815498931E1C}" dt="2024-02-27T04:04:09.824" v="34" actId="165"/>
          <ac:spMkLst>
            <pc:docMk/>
            <pc:sldMk cId="2003739092" sldId="512"/>
            <ac:spMk id="12" creationId="{C141BC2C-8FEA-4CC0-93EF-6E019EC47276}"/>
          </ac:spMkLst>
        </pc:spChg>
        <pc:grpChg chg="del">
          <ac:chgData name="Myat Min Htut" userId="dfff3e71-de70-432f-b631-d8cca54eab50" providerId="ADAL" clId="{35FC34AA-CB92-4F80-84EB-815498931E1C}" dt="2024-02-27T04:04:09.824" v="34" actId="165"/>
          <ac:grpSpMkLst>
            <pc:docMk/>
            <pc:sldMk cId="2003739092" sldId="512"/>
            <ac:grpSpMk id="2" creationId="{590F01DA-2595-46CF-90A6-18955D4E6E12}"/>
          </ac:grpSpMkLst>
        </pc:grpChg>
        <pc:picChg chg="mod topLvl">
          <ac:chgData name="Myat Min Htut" userId="dfff3e71-de70-432f-b631-d8cca54eab50" providerId="ADAL" clId="{35FC34AA-CB92-4F80-84EB-815498931E1C}" dt="2024-02-27T04:04:09.824" v="34" actId="165"/>
          <ac:picMkLst>
            <pc:docMk/>
            <pc:sldMk cId="2003739092" sldId="512"/>
            <ac:picMk id="4" creationId="{5D8AFAB6-1757-4C89-963F-7A3BA632ED4D}"/>
          </ac:picMkLst>
        </pc:picChg>
      </pc:sldChg>
      <pc:sldChg chg="delSp modSp modAnim">
        <pc:chgData name="Myat Min Htut" userId="dfff3e71-de70-432f-b631-d8cca54eab50" providerId="ADAL" clId="{35FC34AA-CB92-4F80-84EB-815498931E1C}" dt="2024-02-27T04:02:26.050" v="27"/>
        <pc:sldMkLst>
          <pc:docMk/>
          <pc:sldMk cId="3700150946" sldId="519"/>
        </pc:sldMkLst>
        <pc:spChg chg="mod topLvl">
          <ac:chgData name="Myat Min Htut" userId="dfff3e71-de70-432f-b631-d8cca54eab50" providerId="ADAL" clId="{35FC34AA-CB92-4F80-84EB-815498931E1C}" dt="2024-02-27T04:02:15.720" v="23" actId="165"/>
          <ac:spMkLst>
            <pc:docMk/>
            <pc:sldMk cId="3700150946" sldId="519"/>
            <ac:spMk id="10" creationId="{8F2762B5-7A30-4A9E-A20D-619160539101}"/>
          </ac:spMkLst>
        </pc:spChg>
        <pc:spChg chg="mod topLvl">
          <ac:chgData name="Myat Min Htut" userId="dfff3e71-de70-432f-b631-d8cca54eab50" providerId="ADAL" clId="{35FC34AA-CB92-4F80-84EB-815498931E1C}" dt="2024-02-27T04:02:15.720" v="23" actId="165"/>
          <ac:spMkLst>
            <pc:docMk/>
            <pc:sldMk cId="3700150946" sldId="519"/>
            <ac:spMk id="11" creationId="{AF327112-723D-41F4-9A4B-FD2D4B0A6462}"/>
          </ac:spMkLst>
        </pc:spChg>
        <pc:spChg chg="mod topLvl">
          <ac:chgData name="Myat Min Htut" userId="dfff3e71-de70-432f-b631-d8cca54eab50" providerId="ADAL" clId="{35FC34AA-CB92-4F80-84EB-815498931E1C}" dt="2024-02-27T04:02:15.720" v="23" actId="165"/>
          <ac:spMkLst>
            <pc:docMk/>
            <pc:sldMk cId="3700150946" sldId="519"/>
            <ac:spMk id="12" creationId="{6DF965ED-EC97-42D8-96CD-CC26CB6A8C8F}"/>
          </ac:spMkLst>
        </pc:spChg>
        <pc:spChg chg="mod topLvl">
          <ac:chgData name="Myat Min Htut" userId="dfff3e71-de70-432f-b631-d8cca54eab50" providerId="ADAL" clId="{35FC34AA-CB92-4F80-84EB-815498931E1C}" dt="2024-02-27T04:02:15.720" v="23" actId="165"/>
          <ac:spMkLst>
            <pc:docMk/>
            <pc:sldMk cId="3700150946" sldId="519"/>
            <ac:spMk id="13" creationId="{287F97ED-54C2-470B-BD29-02E10D804F28}"/>
          </ac:spMkLst>
        </pc:spChg>
        <pc:grpChg chg="del">
          <ac:chgData name="Myat Min Htut" userId="dfff3e71-de70-432f-b631-d8cca54eab50" providerId="ADAL" clId="{35FC34AA-CB92-4F80-84EB-815498931E1C}" dt="2024-02-27T04:02:15.720" v="23" actId="165"/>
          <ac:grpSpMkLst>
            <pc:docMk/>
            <pc:sldMk cId="3700150946" sldId="519"/>
            <ac:grpSpMk id="2" creationId="{79672627-46E4-4261-995E-6FACE4B7A36C}"/>
          </ac:grpSpMkLst>
        </pc:grpChg>
        <pc:picChg chg="mod topLvl">
          <ac:chgData name="Myat Min Htut" userId="dfff3e71-de70-432f-b631-d8cca54eab50" providerId="ADAL" clId="{35FC34AA-CB92-4F80-84EB-815498931E1C}" dt="2024-02-27T04:02:15.720" v="23" actId="165"/>
          <ac:picMkLst>
            <pc:docMk/>
            <pc:sldMk cId="3700150946" sldId="519"/>
            <ac:picMk id="6" creationId="{6EF368D6-17FA-4603-B11A-3E26FEE073C5}"/>
          </ac:picMkLst>
        </pc:picChg>
      </pc:sldChg>
      <pc:sldChg chg="modAnim">
        <pc:chgData name="Myat Min Htut" userId="dfff3e71-de70-432f-b631-d8cca54eab50" providerId="ADAL" clId="{35FC34AA-CB92-4F80-84EB-815498931E1C}" dt="2024-02-27T04:06:19.762" v="60"/>
        <pc:sldMkLst>
          <pc:docMk/>
          <pc:sldMk cId="1831929490" sldId="528"/>
        </pc:sldMkLst>
      </pc:sldChg>
      <pc:sldChg chg="del">
        <pc:chgData name="Myat Min Htut" userId="dfff3e71-de70-432f-b631-d8cca54eab50" providerId="ADAL" clId="{35FC34AA-CB92-4F80-84EB-815498931E1C}" dt="2024-02-27T04:06:31.404" v="61" actId="47"/>
        <pc:sldMkLst>
          <pc:docMk/>
          <pc:sldMk cId="2382423085" sldId="534"/>
        </pc:sldMkLst>
      </pc:sldChg>
      <pc:sldChg chg="delSp modSp modAnim">
        <pc:chgData name="Myat Min Htut" userId="dfff3e71-de70-432f-b631-d8cca54eab50" providerId="ADAL" clId="{35FC34AA-CB92-4F80-84EB-815498931E1C}" dt="2024-02-27T04:07:13.877" v="70"/>
        <pc:sldMkLst>
          <pc:docMk/>
          <pc:sldMk cId="288933689" sldId="535"/>
        </pc:sldMkLst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6" creationId="{904A21D8-C93D-486C-A55B-881E41E8D46D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8" creationId="{73C7D4B9-B6A0-45C5-B95A-71255B6926D0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0" creationId="{6C2B3D61-0AFE-4F09-87EF-88BB311EE5CC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1" creationId="{F9CA1CD1-39A1-4D2D-B9E9-EC544F71AFDF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2" creationId="{677AB17F-7960-4274-ADD8-E5D28037EFF3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4" creationId="{E89B17B3-7A61-4D90-8CA4-AF5F5A86245D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5" creationId="{96A894CE-D429-4D9B-AEF4-26609FBB2F57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6" creationId="{19EFC9BE-3837-442A-82CF-36C5DD70B1A8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7" creationId="{89E29CB3-5EB7-4F9F-A059-C05315EFDDAA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8" creationId="{19B88543-4666-47AE-99BC-B4DF99321088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19" creationId="{05781CAC-7BC7-414D-9D11-81C2CAB4E9BE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20" creationId="{ADD4CDE7-6FDD-4FF2-B460-73976B518FA0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21" creationId="{BE43F14C-2657-4E8F-AD63-8CEB4512BD3B}"/>
          </ac:spMkLst>
        </pc:spChg>
        <pc:spChg chg="mod topLvl">
          <ac:chgData name="Myat Min Htut" userId="dfff3e71-de70-432f-b631-d8cca54eab50" providerId="ADAL" clId="{35FC34AA-CB92-4F80-84EB-815498931E1C}" dt="2024-02-27T04:07:04.575" v="67" actId="165"/>
          <ac:spMkLst>
            <pc:docMk/>
            <pc:sldMk cId="288933689" sldId="535"/>
            <ac:spMk id="22" creationId="{D69BC254-0734-4CBE-83FE-FF3AB9644AAB}"/>
          </ac:spMkLst>
        </pc:spChg>
        <pc:grpChg chg="del">
          <ac:chgData name="Myat Min Htut" userId="dfff3e71-de70-432f-b631-d8cca54eab50" providerId="ADAL" clId="{35FC34AA-CB92-4F80-84EB-815498931E1C}" dt="2024-02-27T04:07:04.575" v="67" actId="165"/>
          <ac:grpSpMkLst>
            <pc:docMk/>
            <pc:sldMk cId="288933689" sldId="535"/>
            <ac:grpSpMk id="35" creationId="{4AAC0593-7974-434C-809E-D4055A89C16F}"/>
          </ac:grpSpMkLst>
        </pc:grpChg>
        <pc:picChg chg="mod topLvl">
          <ac:chgData name="Myat Min Htut" userId="dfff3e71-de70-432f-b631-d8cca54eab50" providerId="ADAL" clId="{35FC34AA-CB92-4F80-84EB-815498931E1C}" dt="2024-02-27T04:07:04.575" v="67" actId="165"/>
          <ac:picMkLst>
            <pc:docMk/>
            <pc:sldMk cId="288933689" sldId="535"/>
            <ac:picMk id="7" creationId="{45EDC588-38C7-41D1-80C4-953E2A572B0C}"/>
          </ac:picMkLst>
        </pc:picChg>
        <pc:picChg chg="mod topLvl">
          <ac:chgData name="Myat Min Htut" userId="dfff3e71-de70-432f-b631-d8cca54eab50" providerId="ADAL" clId="{35FC34AA-CB92-4F80-84EB-815498931E1C}" dt="2024-02-27T04:07:04.575" v="67" actId="165"/>
          <ac:picMkLst>
            <pc:docMk/>
            <pc:sldMk cId="288933689" sldId="535"/>
            <ac:picMk id="13" creationId="{45F56F04-DA97-452F-B957-9467F1A3C988}"/>
          </ac:picMkLst>
        </pc:picChg>
        <pc:cxnChg chg="mod topLvl">
          <ac:chgData name="Myat Min Htut" userId="dfff3e71-de70-432f-b631-d8cca54eab50" providerId="ADAL" clId="{35FC34AA-CB92-4F80-84EB-815498931E1C}" dt="2024-02-27T04:07:04.575" v="67" actId="165"/>
          <ac:cxnSpMkLst>
            <pc:docMk/>
            <pc:sldMk cId="288933689" sldId="535"/>
            <ac:cxnSpMk id="3" creationId="{DF4B1643-9670-4B89-9F12-44F18832A344}"/>
          </ac:cxnSpMkLst>
        </pc:cxnChg>
        <pc:cxnChg chg="mod topLvl">
          <ac:chgData name="Myat Min Htut" userId="dfff3e71-de70-432f-b631-d8cca54eab50" providerId="ADAL" clId="{35FC34AA-CB92-4F80-84EB-815498931E1C}" dt="2024-02-27T04:07:04.575" v="67" actId="165"/>
          <ac:cxnSpMkLst>
            <pc:docMk/>
            <pc:sldMk cId="288933689" sldId="535"/>
            <ac:cxnSpMk id="23" creationId="{BA9E1895-7B7F-4846-A742-FA866AE83943}"/>
          </ac:cxnSpMkLst>
        </pc:cxnChg>
        <pc:cxnChg chg="mod topLvl">
          <ac:chgData name="Myat Min Htut" userId="dfff3e71-de70-432f-b631-d8cca54eab50" providerId="ADAL" clId="{35FC34AA-CB92-4F80-84EB-815498931E1C}" dt="2024-02-27T04:07:04.575" v="67" actId="165"/>
          <ac:cxnSpMkLst>
            <pc:docMk/>
            <pc:sldMk cId="288933689" sldId="535"/>
            <ac:cxnSpMk id="27" creationId="{3232D8C5-EF51-47FA-9921-EDFCEC7F55EA}"/>
          </ac:cxnSpMkLst>
        </pc:cxnChg>
        <pc:cxnChg chg="mod topLvl">
          <ac:chgData name="Myat Min Htut" userId="dfff3e71-de70-432f-b631-d8cca54eab50" providerId="ADAL" clId="{35FC34AA-CB92-4F80-84EB-815498931E1C}" dt="2024-02-27T04:07:04.575" v="67" actId="165"/>
          <ac:cxnSpMkLst>
            <pc:docMk/>
            <pc:sldMk cId="288933689" sldId="535"/>
            <ac:cxnSpMk id="31" creationId="{C117F12B-35C2-4ECF-B841-239A289E2523}"/>
          </ac:cxnSpMkLst>
        </pc:cxnChg>
        <pc:cxnChg chg="mod topLvl">
          <ac:chgData name="Myat Min Htut" userId="dfff3e71-de70-432f-b631-d8cca54eab50" providerId="ADAL" clId="{35FC34AA-CB92-4F80-84EB-815498931E1C}" dt="2024-02-27T04:07:04.575" v="67" actId="165"/>
          <ac:cxnSpMkLst>
            <pc:docMk/>
            <pc:sldMk cId="288933689" sldId="535"/>
            <ac:cxnSpMk id="34" creationId="{33DB8062-AFA1-469E-825E-F4481C2940D0}"/>
          </ac:cxnSpMkLst>
        </pc:cxnChg>
      </pc:sldChg>
      <pc:sldChg chg="del">
        <pc:chgData name="Myat Min Htut" userId="dfff3e71-de70-432f-b631-d8cca54eab50" providerId="ADAL" clId="{35FC34AA-CB92-4F80-84EB-815498931E1C}" dt="2024-02-27T04:05:17.868" v="48" actId="47"/>
        <pc:sldMkLst>
          <pc:docMk/>
          <pc:sldMk cId="1049793849" sldId="540"/>
        </pc:sldMkLst>
      </pc:sldChg>
      <pc:sldChg chg="modAnim">
        <pc:chgData name="Myat Min Htut" userId="dfff3e71-de70-432f-b631-d8cca54eab50" providerId="ADAL" clId="{35FC34AA-CB92-4F80-84EB-815498931E1C}" dt="2024-02-27T04:05:53.195" v="53"/>
        <pc:sldMkLst>
          <pc:docMk/>
          <pc:sldMk cId="4099204517" sldId="541"/>
        </pc:sldMkLst>
      </pc:sldChg>
      <pc:sldChg chg="del">
        <pc:chgData name="Myat Min Htut" userId="dfff3e71-de70-432f-b631-d8cca54eab50" providerId="ADAL" clId="{35FC34AA-CB92-4F80-84EB-815498931E1C}" dt="2024-02-27T04:04:36.378" v="39" actId="47"/>
        <pc:sldMkLst>
          <pc:docMk/>
          <pc:sldMk cId="3537145418" sldId="545"/>
        </pc:sldMkLst>
      </pc:sldChg>
      <pc:sldChg chg="modAnim">
        <pc:chgData name="Myat Min Htut" userId="dfff3e71-de70-432f-b631-d8cca54eab50" providerId="ADAL" clId="{35FC34AA-CB92-4F80-84EB-815498931E1C}" dt="2024-02-27T04:05:02.542" v="47"/>
        <pc:sldMkLst>
          <pc:docMk/>
          <pc:sldMk cId="1729588416" sldId="546"/>
        </pc:sldMkLst>
      </pc:sldChg>
      <pc:sldChg chg="modAnim">
        <pc:chgData name="Myat Min Htut" userId="dfff3e71-de70-432f-b631-d8cca54eab50" providerId="ADAL" clId="{35FC34AA-CB92-4F80-84EB-815498931E1C}" dt="2024-02-27T04:06:45.798" v="65"/>
        <pc:sldMkLst>
          <pc:docMk/>
          <pc:sldMk cId="1791042875" sldId="549"/>
        </pc:sldMkLst>
      </pc:sldChg>
    </pc:docChg>
  </pc:docChgLst>
  <pc:docChgLst>
    <pc:chgData name="Keiko Kojima" userId="S::kojima@jfbkk.or.th::6899f029-7342-413a-b38b-6a9d55270ecb" providerId="AD" clId="Web-{98985461-6B10-44BF-A511-275508CF2D74}"/>
    <pc:docChg chg="modSld">
      <pc:chgData name="Keiko Kojima" userId="S::kojima@jfbkk.or.th::6899f029-7342-413a-b38b-6a9d55270ecb" providerId="AD" clId="Web-{98985461-6B10-44BF-A511-275508CF2D74}" dt="2021-10-29T10:01:33.664" v="0" actId="1076"/>
      <pc:docMkLst>
        <pc:docMk/>
      </pc:docMkLst>
      <pc:sldChg chg="modSp">
        <pc:chgData name="Keiko Kojima" userId="S::kojima@jfbkk.or.th::6899f029-7342-413a-b38b-6a9d55270ecb" providerId="AD" clId="Web-{98985461-6B10-44BF-A511-275508CF2D74}" dt="2021-10-29T10:01:33.664" v="0" actId="1076"/>
        <pc:sldMkLst>
          <pc:docMk/>
          <pc:sldMk cId="4199882601" sldId="315"/>
        </pc:sldMkLst>
        <pc:spChg chg="mod">
          <ac:chgData name="Keiko Kojima" userId="S::kojima@jfbkk.or.th::6899f029-7342-413a-b38b-6a9d55270ecb" providerId="AD" clId="Web-{98985461-6B10-44BF-A511-275508CF2D74}" dt="2021-10-29T10:01:33.664" v="0" actId="1076"/>
          <ac:spMkLst>
            <pc:docMk/>
            <pc:sldMk cId="4199882601" sldId="315"/>
            <ac:spMk id="3" creationId="{7A77FEB4-3246-47DB-BFC0-799F4F2587B7}"/>
          </ac:spMkLst>
        </pc:spChg>
      </pc:sldChg>
    </pc:docChg>
  </pc:docChgLst>
  <pc:docChgLst>
    <pc:chgData name="Keiko Kojima" userId="6899f029-7342-413a-b38b-6a9d55270ecb" providerId="ADAL" clId="{6727417E-F623-49CB-82B0-C7295EB65CA8}"/>
    <pc:docChg chg="undo redo custSel addSld delSld modSld">
      <pc:chgData name="Keiko Kojima" userId="6899f029-7342-413a-b38b-6a9d55270ecb" providerId="ADAL" clId="{6727417E-F623-49CB-82B0-C7295EB65CA8}" dt="2021-10-29T11:01:02.535" v="875"/>
      <pc:docMkLst>
        <pc:docMk/>
      </pc:docMkLst>
      <pc:sldChg chg="modSp mod">
        <pc:chgData name="Keiko Kojima" userId="6899f029-7342-413a-b38b-6a9d55270ecb" providerId="ADAL" clId="{6727417E-F623-49CB-82B0-C7295EB65CA8}" dt="2021-10-29T10:03:38.697" v="45" actId="1038"/>
        <pc:sldMkLst>
          <pc:docMk/>
          <pc:sldMk cId="3107340348" sldId="276"/>
        </pc:sldMkLst>
        <pc:spChg chg="mod">
          <ac:chgData name="Keiko Kojima" userId="6899f029-7342-413a-b38b-6a9d55270ecb" providerId="ADAL" clId="{6727417E-F623-49CB-82B0-C7295EB65CA8}" dt="2021-10-29T10:03:38.697" v="45" actId="1038"/>
          <ac:spMkLst>
            <pc:docMk/>
            <pc:sldMk cId="3107340348" sldId="276"/>
            <ac:spMk id="8" creationId="{0CB348E6-CFD8-4547-B7EA-17A96C1B224F}"/>
          </ac:spMkLst>
        </pc:spChg>
      </pc:sldChg>
      <pc:sldChg chg="modSp mod">
        <pc:chgData name="Keiko Kojima" userId="6899f029-7342-413a-b38b-6a9d55270ecb" providerId="ADAL" clId="{6727417E-F623-49CB-82B0-C7295EB65CA8}" dt="2021-10-29T10:17:03.854" v="341" actId="14100"/>
        <pc:sldMkLst>
          <pc:docMk/>
          <pc:sldMk cId="4285204793" sldId="278"/>
        </pc:sldMkLst>
        <pc:spChg chg="mod">
          <ac:chgData name="Keiko Kojima" userId="6899f029-7342-413a-b38b-6a9d55270ecb" providerId="ADAL" clId="{6727417E-F623-49CB-82B0-C7295EB65CA8}" dt="2021-10-29T10:04:06.216" v="55" actId="1038"/>
          <ac:spMkLst>
            <pc:docMk/>
            <pc:sldMk cId="4285204793" sldId="278"/>
            <ac:spMk id="7" creationId="{128B944C-8B19-4170-8B87-5DECF9DB42E4}"/>
          </ac:spMkLst>
        </pc:spChg>
        <pc:picChg chg="mod">
          <ac:chgData name="Keiko Kojima" userId="6899f029-7342-413a-b38b-6a9d55270ecb" providerId="ADAL" clId="{6727417E-F623-49CB-82B0-C7295EB65CA8}" dt="2021-10-29T10:17:03.854" v="341" actId="14100"/>
          <ac:picMkLst>
            <pc:docMk/>
            <pc:sldMk cId="4285204793" sldId="278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6727417E-F623-49CB-82B0-C7295EB65CA8}" dt="2021-10-29T10:04:53.718" v="66" actId="1038"/>
        <pc:sldMkLst>
          <pc:docMk/>
          <pc:sldMk cId="2948998092" sldId="283"/>
        </pc:sldMkLst>
        <pc:spChg chg="mod">
          <ac:chgData name="Keiko Kojima" userId="6899f029-7342-413a-b38b-6a9d55270ecb" providerId="ADAL" clId="{6727417E-F623-49CB-82B0-C7295EB65CA8}" dt="2021-10-29T10:04:53.718" v="66" actId="1038"/>
          <ac:spMkLst>
            <pc:docMk/>
            <pc:sldMk cId="2948998092" sldId="283"/>
            <ac:spMk id="7" creationId="{10927DC1-4F1E-4B19-85FB-97AB59716751}"/>
          </ac:spMkLst>
        </pc:spChg>
      </pc:sldChg>
      <pc:sldChg chg="modSp mod modNotesTx">
        <pc:chgData name="Keiko Kojima" userId="6899f029-7342-413a-b38b-6a9d55270ecb" providerId="ADAL" clId="{6727417E-F623-49CB-82B0-C7295EB65CA8}" dt="2021-10-29T10:19:03.386" v="367" actId="1076"/>
        <pc:sldMkLst>
          <pc:docMk/>
          <pc:sldMk cId="1354933505" sldId="286"/>
        </pc:sldMkLst>
        <pc:spChg chg="mod">
          <ac:chgData name="Keiko Kojima" userId="6899f029-7342-413a-b38b-6a9d55270ecb" providerId="ADAL" clId="{6727417E-F623-49CB-82B0-C7295EB65CA8}" dt="2021-10-29T10:05:04.849" v="75" actId="1038"/>
          <ac:spMkLst>
            <pc:docMk/>
            <pc:sldMk cId="1354933505" sldId="286"/>
            <ac:spMk id="7" creationId="{EED7A798-FD0E-4E7A-A8B5-19700A4CF0B3}"/>
          </ac:spMkLst>
        </pc:spChg>
        <pc:picChg chg="mod">
          <ac:chgData name="Keiko Kojima" userId="6899f029-7342-413a-b38b-6a9d55270ecb" providerId="ADAL" clId="{6727417E-F623-49CB-82B0-C7295EB65CA8}" dt="2021-10-29T10:19:03.386" v="367" actId="1076"/>
          <ac:picMkLst>
            <pc:docMk/>
            <pc:sldMk cId="1354933505" sldId="286"/>
            <ac:picMk id="6" creationId="{BCC8B4C2-091D-4CD7-BC3C-09B439A87140}"/>
          </ac:picMkLst>
        </pc:picChg>
      </pc:sldChg>
      <pc:sldChg chg="modSp mod">
        <pc:chgData name="Keiko Kojima" userId="6899f029-7342-413a-b38b-6a9d55270ecb" providerId="ADAL" clId="{6727417E-F623-49CB-82B0-C7295EB65CA8}" dt="2021-10-29T10:05:38.744" v="83" actId="14100"/>
        <pc:sldMkLst>
          <pc:docMk/>
          <pc:sldMk cId="2913582381" sldId="287"/>
        </pc:sldMkLst>
        <pc:spChg chg="mod">
          <ac:chgData name="Keiko Kojima" userId="6899f029-7342-413a-b38b-6a9d55270ecb" providerId="ADAL" clId="{6727417E-F623-49CB-82B0-C7295EB65CA8}" dt="2021-10-29T10:05:08.069" v="78" actId="1038"/>
          <ac:spMkLst>
            <pc:docMk/>
            <pc:sldMk cId="2913582381" sldId="287"/>
            <ac:spMk id="7" creationId="{BBC1946F-16BF-415B-B487-F009E0ECDE62}"/>
          </ac:spMkLst>
        </pc:spChg>
        <pc:picChg chg="mod modCrop">
          <ac:chgData name="Keiko Kojima" userId="6899f029-7342-413a-b38b-6a9d55270ecb" providerId="ADAL" clId="{6727417E-F623-49CB-82B0-C7295EB65CA8}" dt="2021-10-29T10:05:38.744" v="83" actId="14100"/>
          <ac:picMkLst>
            <pc:docMk/>
            <pc:sldMk cId="2913582381" sldId="287"/>
            <ac:picMk id="4" creationId="{E5888BE9-2674-456F-8955-75BC19F8393D}"/>
          </ac:picMkLst>
        </pc:picChg>
      </pc:sldChg>
      <pc:sldChg chg="modSp mod">
        <pc:chgData name="Keiko Kojima" userId="6899f029-7342-413a-b38b-6a9d55270ecb" providerId="ADAL" clId="{6727417E-F623-49CB-82B0-C7295EB65CA8}" dt="2021-10-29T10:05:44.089" v="86" actId="1038"/>
        <pc:sldMkLst>
          <pc:docMk/>
          <pc:sldMk cId="2789410945" sldId="288"/>
        </pc:sldMkLst>
        <pc:spChg chg="mod">
          <ac:chgData name="Keiko Kojima" userId="6899f029-7342-413a-b38b-6a9d55270ecb" providerId="ADAL" clId="{6727417E-F623-49CB-82B0-C7295EB65CA8}" dt="2021-10-29T10:05:44.089" v="86" actId="1038"/>
          <ac:spMkLst>
            <pc:docMk/>
            <pc:sldMk cId="2789410945" sldId="288"/>
            <ac:spMk id="5" creationId="{6C118CDF-F780-4B6E-83D6-B8D75AF30FC5}"/>
          </ac:spMkLst>
        </pc:spChg>
      </pc:sldChg>
      <pc:sldChg chg="modSp mod">
        <pc:chgData name="Keiko Kojima" userId="6899f029-7342-413a-b38b-6a9d55270ecb" providerId="ADAL" clId="{6727417E-F623-49CB-82B0-C7295EB65CA8}" dt="2021-10-29T10:11:28.784" v="273" actId="1038"/>
        <pc:sldMkLst>
          <pc:docMk/>
          <pc:sldMk cId="3987980721" sldId="309"/>
        </pc:sldMkLst>
        <pc:spChg chg="mod">
          <ac:chgData name="Keiko Kojima" userId="6899f029-7342-413a-b38b-6a9d55270ecb" providerId="ADAL" clId="{6727417E-F623-49CB-82B0-C7295EB65CA8}" dt="2021-10-29T10:11:28.784" v="273" actId="1038"/>
          <ac:spMkLst>
            <pc:docMk/>
            <pc:sldMk cId="3987980721" sldId="309"/>
            <ac:spMk id="8" creationId="{860A0968-4F4A-4217-907A-6C7C25FB233F}"/>
          </ac:spMkLst>
        </pc:spChg>
      </pc:sldChg>
      <pc:sldChg chg="modSp mod">
        <pc:chgData name="Keiko Kojima" userId="6899f029-7342-413a-b38b-6a9d55270ecb" providerId="ADAL" clId="{6727417E-F623-49CB-82B0-C7295EB65CA8}" dt="2021-10-29T10:11:32.074" v="276" actId="1038"/>
        <pc:sldMkLst>
          <pc:docMk/>
          <pc:sldMk cId="432808835" sldId="310"/>
        </pc:sldMkLst>
        <pc:spChg chg="mod">
          <ac:chgData name="Keiko Kojima" userId="6899f029-7342-413a-b38b-6a9d55270ecb" providerId="ADAL" clId="{6727417E-F623-49CB-82B0-C7295EB65CA8}" dt="2021-10-29T10:11:32.074" v="276" actId="1038"/>
          <ac:spMkLst>
            <pc:docMk/>
            <pc:sldMk cId="432808835" sldId="310"/>
            <ac:spMk id="8" creationId="{70028961-EB7A-443D-B20A-C0452187D44E}"/>
          </ac:spMkLst>
        </pc:spChg>
      </pc:sldChg>
      <pc:sldChg chg="addSp modSp mod">
        <pc:chgData name="Keiko Kojima" userId="6899f029-7342-413a-b38b-6a9d55270ecb" providerId="ADAL" clId="{6727417E-F623-49CB-82B0-C7295EB65CA8}" dt="2021-10-29T10:15:50.244" v="338" actId="1076"/>
        <pc:sldMkLst>
          <pc:docMk/>
          <pc:sldMk cId="1547087857" sldId="311"/>
        </pc:sldMkLst>
        <pc:spChg chg="mod">
          <ac:chgData name="Keiko Kojima" userId="6899f029-7342-413a-b38b-6a9d55270ecb" providerId="ADAL" clId="{6727417E-F623-49CB-82B0-C7295EB65CA8}" dt="2021-10-29T10:11:35.344" v="279" actId="1038"/>
          <ac:spMkLst>
            <pc:docMk/>
            <pc:sldMk cId="1547087857" sldId="311"/>
            <ac:spMk id="4" creationId="{65F56583-C065-4710-A875-BED8574CE548}"/>
          </ac:spMkLst>
        </pc:spChg>
        <pc:picChg chg="mod">
          <ac:chgData name="Keiko Kojima" userId="6899f029-7342-413a-b38b-6a9d55270ecb" providerId="ADAL" clId="{6727417E-F623-49CB-82B0-C7295EB65CA8}" dt="2021-10-29T10:15:50.244" v="338" actId="1076"/>
          <ac:picMkLst>
            <pc:docMk/>
            <pc:sldMk cId="1547087857" sldId="311"/>
            <ac:picMk id="5" creationId="{00000000-0000-0000-0000-000000000000}"/>
          </ac:picMkLst>
        </pc:picChg>
        <pc:picChg chg="add mod">
          <ac:chgData name="Keiko Kojima" userId="6899f029-7342-413a-b38b-6a9d55270ecb" providerId="ADAL" clId="{6727417E-F623-49CB-82B0-C7295EB65CA8}" dt="2021-10-29T10:15:48.119" v="337" actId="1076"/>
          <ac:picMkLst>
            <pc:docMk/>
            <pc:sldMk cId="1547087857" sldId="311"/>
            <ac:picMk id="6" creationId="{58ECD0D2-888A-4D61-9551-CE5873C095A9}"/>
          </ac:picMkLst>
        </pc:picChg>
      </pc:sldChg>
      <pc:sldChg chg="modSp mod">
        <pc:chgData name="Keiko Kojima" userId="6899f029-7342-413a-b38b-6a9d55270ecb" providerId="ADAL" clId="{6727417E-F623-49CB-82B0-C7295EB65CA8}" dt="2021-10-29T10:02:04.262" v="2" actId="1038"/>
        <pc:sldMkLst>
          <pc:docMk/>
          <pc:sldMk cId="4199882601" sldId="315"/>
        </pc:sldMkLst>
        <pc:spChg chg="mod">
          <ac:chgData name="Keiko Kojima" userId="6899f029-7342-413a-b38b-6a9d55270ecb" providerId="ADAL" clId="{6727417E-F623-49CB-82B0-C7295EB65CA8}" dt="2021-10-29T10:02:04.262" v="2" actId="1038"/>
          <ac:spMkLst>
            <pc:docMk/>
            <pc:sldMk cId="4199882601" sldId="315"/>
            <ac:spMk id="3" creationId="{7A77FEB4-3246-47DB-BFC0-799F4F2587B7}"/>
          </ac:spMkLst>
        </pc:spChg>
      </pc:sldChg>
      <pc:sldChg chg="modSp mod">
        <pc:chgData name="Keiko Kojima" userId="6899f029-7342-413a-b38b-6a9d55270ecb" providerId="ADAL" clId="{6727417E-F623-49CB-82B0-C7295EB65CA8}" dt="2021-10-29T10:14:05.766" v="328" actId="732"/>
        <pc:sldMkLst>
          <pc:docMk/>
          <pc:sldMk cId="768037045" sldId="316"/>
        </pc:sldMkLst>
        <pc:spChg chg="mod">
          <ac:chgData name="Keiko Kojima" userId="6899f029-7342-413a-b38b-6a9d55270ecb" providerId="ADAL" clId="{6727417E-F623-49CB-82B0-C7295EB65CA8}" dt="2021-10-29T10:02:41.245" v="16" actId="1038"/>
          <ac:spMkLst>
            <pc:docMk/>
            <pc:sldMk cId="768037045" sldId="316"/>
            <ac:spMk id="4" creationId="{7A06F9E3-5B8D-41B4-8897-889520301CEF}"/>
          </ac:spMkLst>
        </pc:spChg>
        <pc:picChg chg="mod modCrop">
          <ac:chgData name="Keiko Kojima" userId="6899f029-7342-413a-b38b-6a9d55270ecb" providerId="ADAL" clId="{6727417E-F623-49CB-82B0-C7295EB65CA8}" dt="2021-10-29T10:14:05.766" v="328" actId="732"/>
          <ac:picMkLst>
            <pc:docMk/>
            <pc:sldMk cId="768037045" sldId="316"/>
            <ac:picMk id="5" creationId="{1FF34719-1B7B-4F05-9F1B-D0BCDF8D5845}"/>
          </ac:picMkLst>
        </pc:picChg>
      </pc:sldChg>
      <pc:sldChg chg="modSp mod">
        <pc:chgData name="Keiko Kojima" userId="6899f029-7342-413a-b38b-6a9d55270ecb" providerId="ADAL" clId="{6727417E-F623-49CB-82B0-C7295EB65CA8}" dt="2021-10-29T10:03:17.188" v="24" actId="1038"/>
        <pc:sldMkLst>
          <pc:docMk/>
          <pc:sldMk cId="522155065" sldId="317"/>
        </pc:sldMkLst>
        <pc:spChg chg="mod">
          <ac:chgData name="Keiko Kojima" userId="6899f029-7342-413a-b38b-6a9d55270ecb" providerId="ADAL" clId="{6727417E-F623-49CB-82B0-C7295EB65CA8}" dt="2021-10-29T10:03:17.188" v="24" actId="1038"/>
          <ac:spMkLst>
            <pc:docMk/>
            <pc:sldMk cId="522155065" sldId="317"/>
            <ac:spMk id="6" creationId="{A31BB291-AC24-4A25-B2B0-5856A6809ED1}"/>
          </ac:spMkLst>
        </pc:spChg>
      </pc:sldChg>
      <pc:sldChg chg="modSp mod">
        <pc:chgData name="Keiko Kojima" userId="6899f029-7342-413a-b38b-6a9d55270ecb" providerId="ADAL" clId="{6727417E-F623-49CB-82B0-C7295EB65CA8}" dt="2021-10-29T10:06:49.932" v="116" actId="14100"/>
        <pc:sldMkLst>
          <pc:docMk/>
          <pc:sldMk cId="3664802157" sldId="320"/>
        </pc:sldMkLst>
        <pc:spChg chg="mod">
          <ac:chgData name="Keiko Kojima" userId="6899f029-7342-413a-b38b-6a9d55270ecb" providerId="ADAL" clId="{6727417E-F623-49CB-82B0-C7295EB65CA8}" dt="2021-10-29T10:06:37.449" v="114" actId="1038"/>
          <ac:spMkLst>
            <pc:docMk/>
            <pc:sldMk cId="3664802157" sldId="320"/>
            <ac:spMk id="4" creationId="{21FE1E1E-6464-419D-8777-365E2FBF03AF}"/>
          </ac:spMkLst>
        </pc:spChg>
        <pc:picChg chg="mod modCrop">
          <ac:chgData name="Keiko Kojima" userId="6899f029-7342-413a-b38b-6a9d55270ecb" providerId="ADAL" clId="{6727417E-F623-49CB-82B0-C7295EB65CA8}" dt="2021-10-29T10:06:49.932" v="116" actId="14100"/>
          <ac:picMkLst>
            <pc:docMk/>
            <pc:sldMk cId="3664802157" sldId="320"/>
            <ac:picMk id="3" creationId="{B5653104-690C-4A24-882E-2889F7AF0E58}"/>
          </ac:picMkLst>
        </pc:picChg>
      </pc:sldChg>
      <pc:sldChg chg="modSp mod">
        <pc:chgData name="Keiko Kojima" userId="6899f029-7342-413a-b38b-6a9d55270ecb" providerId="ADAL" clId="{6727417E-F623-49CB-82B0-C7295EB65CA8}" dt="2021-10-29T10:06:56.989" v="119" actId="1038"/>
        <pc:sldMkLst>
          <pc:docMk/>
          <pc:sldMk cId="904465206" sldId="348"/>
        </pc:sldMkLst>
        <pc:spChg chg="mod">
          <ac:chgData name="Keiko Kojima" userId="6899f029-7342-413a-b38b-6a9d55270ecb" providerId="ADAL" clId="{6727417E-F623-49CB-82B0-C7295EB65CA8}" dt="2021-10-29T10:06:56.989" v="119" actId="1038"/>
          <ac:spMkLst>
            <pc:docMk/>
            <pc:sldMk cId="904465206" sldId="348"/>
            <ac:spMk id="4" creationId="{3F128DC8-EC96-4F00-8089-A22193E999B8}"/>
          </ac:spMkLst>
        </pc:spChg>
      </pc:sldChg>
      <pc:sldChg chg="modSp mod">
        <pc:chgData name="Keiko Kojima" userId="6899f029-7342-413a-b38b-6a9d55270ecb" providerId="ADAL" clId="{6727417E-F623-49CB-82B0-C7295EB65CA8}" dt="2021-10-29T10:04:50.438" v="63" actId="1038"/>
        <pc:sldMkLst>
          <pc:docMk/>
          <pc:sldMk cId="2902760983" sldId="400"/>
        </pc:sldMkLst>
        <pc:spChg chg="mod">
          <ac:chgData name="Keiko Kojima" userId="6899f029-7342-413a-b38b-6a9d55270ecb" providerId="ADAL" clId="{6727417E-F623-49CB-82B0-C7295EB65CA8}" dt="2021-10-29T10:04:50.438" v="63" actId="1038"/>
          <ac:spMkLst>
            <pc:docMk/>
            <pc:sldMk cId="2902760983" sldId="400"/>
            <ac:spMk id="15" creationId="{8371CD15-0F0E-4BBC-8B1B-29AF2CEE88C4}"/>
          </ac:spMkLst>
        </pc:spChg>
      </pc:sldChg>
      <pc:sldChg chg="modSp mod">
        <pc:chgData name="Keiko Kojima" userId="6899f029-7342-413a-b38b-6a9d55270ecb" providerId="ADAL" clId="{6727417E-F623-49CB-82B0-C7295EB65CA8}" dt="2021-10-29T10:14:50.759" v="329" actId="1582"/>
        <pc:sldMkLst>
          <pc:docMk/>
          <pc:sldMk cId="1126472429" sldId="407"/>
        </pc:sldMkLst>
        <pc:spChg chg="mod">
          <ac:chgData name="Keiko Kojima" userId="6899f029-7342-413a-b38b-6a9d55270ecb" providerId="ADAL" clId="{6727417E-F623-49CB-82B0-C7295EB65CA8}" dt="2021-10-29T10:03:35.703" v="42" actId="1038"/>
          <ac:spMkLst>
            <pc:docMk/>
            <pc:sldMk cId="1126472429" sldId="407"/>
            <ac:spMk id="16" creationId="{BAA1BA5B-76C1-412F-B70A-00A41A4566CF}"/>
          </ac:spMkLst>
        </pc:spChg>
        <pc:picChg chg="mod">
          <ac:chgData name="Keiko Kojima" userId="6899f029-7342-413a-b38b-6a9d55270ecb" providerId="ADAL" clId="{6727417E-F623-49CB-82B0-C7295EB65CA8}" dt="2021-10-29T10:14:50.759" v="329" actId="1582"/>
          <ac:picMkLst>
            <pc:docMk/>
            <pc:sldMk cId="1126472429" sldId="407"/>
            <ac:picMk id="13" creationId="{C431CE27-842F-4E32-AC92-F0139F08ED56}"/>
          </ac:picMkLst>
        </pc:picChg>
      </pc:sldChg>
      <pc:sldChg chg="modSp mod">
        <pc:chgData name="Keiko Kojima" userId="6899f029-7342-413a-b38b-6a9d55270ecb" providerId="ADAL" clId="{6727417E-F623-49CB-82B0-C7295EB65CA8}" dt="2021-10-29T10:07:10.470" v="131" actId="1038"/>
        <pc:sldMkLst>
          <pc:docMk/>
          <pc:sldMk cId="2494193274" sldId="427"/>
        </pc:sldMkLst>
        <pc:spChg chg="mod">
          <ac:chgData name="Keiko Kojima" userId="6899f029-7342-413a-b38b-6a9d55270ecb" providerId="ADAL" clId="{6727417E-F623-49CB-82B0-C7295EB65CA8}" dt="2021-10-29T10:07:10.470" v="131" actId="1038"/>
          <ac:spMkLst>
            <pc:docMk/>
            <pc:sldMk cId="2494193274" sldId="427"/>
            <ac:spMk id="8" creationId="{0DAAE02D-FF09-44D8-8FCD-0AB261356045}"/>
          </ac:spMkLst>
        </pc:spChg>
      </pc:sldChg>
      <pc:sldChg chg="modSp mod">
        <pc:chgData name="Keiko Kojima" userId="6899f029-7342-413a-b38b-6a9d55270ecb" providerId="ADAL" clId="{6727417E-F623-49CB-82B0-C7295EB65CA8}" dt="2021-10-29T10:08:10.293" v="158" actId="1038"/>
        <pc:sldMkLst>
          <pc:docMk/>
          <pc:sldMk cId="422103719" sldId="432"/>
        </pc:sldMkLst>
        <pc:spChg chg="mod">
          <ac:chgData name="Keiko Kojima" userId="6899f029-7342-413a-b38b-6a9d55270ecb" providerId="ADAL" clId="{6727417E-F623-49CB-82B0-C7295EB65CA8}" dt="2021-10-29T10:08:10.293" v="158" actId="1038"/>
          <ac:spMkLst>
            <pc:docMk/>
            <pc:sldMk cId="422103719" sldId="432"/>
            <ac:spMk id="10" creationId="{863E9214-60E7-4E8D-8080-9F59BEE49154}"/>
          </ac:spMkLst>
        </pc:spChg>
      </pc:sldChg>
      <pc:sldChg chg="modSp mod">
        <pc:chgData name="Keiko Kojima" userId="6899f029-7342-413a-b38b-6a9d55270ecb" providerId="ADAL" clId="{6727417E-F623-49CB-82B0-C7295EB65CA8}" dt="2021-10-29T10:08:15.609" v="164" actId="1038"/>
        <pc:sldMkLst>
          <pc:docMk/>
          <pc:sldMk cId="1999127016" sldId="437"/>
        </pc:sldMkLst>
        <pc:spChg chg="mod">
          <ac:chgData name="Keiko Kojima" userId="6899f029-7342-413a-b38b-6a9d55270ecb" providerId="ADAL" clId="{6727417E-F623-49CB-82B0-C7295EB65CA8}" dt="2021-10-29T10:08:15.609" v="164" actId="1038"/>
          <ac:spMkLst>
            <pc:docMk/>
            <pc:sldMk cId="1999127016" sldId="437"/>
            <ac:spMk id="11" creationId="{DC08FC56-523E-41ED-BA83-ABC732F6A915}"/>
          </ac:spMkLst>
        </pc:spChg>
      </pc:sldChg>
      <pc:sldChg chg="modSp mod">
        <pc:chgData name="Keiko Kojima" userId="6899f029-7342-413a-b38b-6a9d55270ecb" providerId="ADAL" clId="{6727417E-F623-49CB-82B0-C7295EB65CA8}" dt="2021-10-29T10:08:56.521" v="185" actId="1038"/>
        <pc:sldMkLst>
          <pc:docMk/>
          <pc:sldMk cId="777214009" sldId="440"/>
        </pc:sldMkLst>
        <pc:spChg chg="mod">
          <ac:chgData name="Keiko Kojima" userId="6899f029-7342-413a-b38b-6a9d55270ecb" providerId="ADAL" clId="{6727417E-F623-49CB-82B0-C7295EB65CA8}" dt="2021-10-29T10:08:56.521" v="185" actId="1038"/>
          <ac:spMkLst>
            <pc:docMk/>
            <pc:sldMk cId="777214009" sldId="440"/>
            <ac:spMk id="6" creationId="{B7C1B8B7-2C2A-4C22-A4AC-E217AF8B586A}"/>
          </ac:spMkLst>
        </pc:spChg>
        <pc:picChg chg="mod modCrop">
          <ac:chgData name="Keiko Kojima" userId="6899f029-7342-413a-b38b-6a9d55270ecb" providerId="ADAL" clId="{6727417E-F623-49CB-82B0-C7295EB65CA8}" dt="2021-10-29T10:08:53.482" v="184" actId="1038"/>
          <ac:picMkLst>
            <pc:docMk/>
            <pc:sldMk cId="777214009" sldId="440"/>
            <ac:picMk id="5" creationId="{04519099-3F92-4CE2-8339-021430DB19D4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0:27:30.012" v="430" actId="1076"/>
        <pc:sldMkLst>
          <pc:docMk/>
          <pc:sldMk cId="2409961276" sldId="441"/>
        </pc:sldMkLst>
        <pc:spChg chg="mod">
          <ac:chgData name="Keiko Kojima" userId="6899f029-7342-413a-b38b-6a9d55270ecb" providerId="ADAL" clId="{6727417E-F623-49CB-82B0-C7295EB65CA8}" dt="2021-10-29T10:09:02.042" v="188" actId="1038"/>
          <ac:spMkLst>
            <pc:docMk/>
            <pc:sldMk cId="2409961276" sldId="441"/>
            <ac:spMk id="21" creationId="{4DA5665F-0C96-498F-A5A1-6961EA15ED33}"/>
          </ac:spMkLst>
        </pc:spChg>
        <pc:picChg chg="add mod">
          <ac:chgData name="Keiko Kojima" userId="6899f029-7342-413a-b38b-6a9d55270ecb" providerId="ADAL" clId="{6727417E-F623-49CB-82B0-C7295EB65CA8}" dt="2021-10-29T10:25:22.497" v="401" actId="14100"/>
          <ac:picMkLst>
            <pc:docMk/>
            <pc:sldMk cId="2409961276" sldId="441"/>
            <ac:picMk id="3" creationId="{ABA76AEA-11D0-4C27-BC67-BB1595DC56B8}"/>
          </ac:picMkLst>
        </pc:picChg>
        <pc:picChg chg="add mod">
          <ac:chgData name="Keiko Kojima" userId="6899f029-7342-413a-b38b-6a9d55270ecb" providerId="ADAL" clId="{6727417E-F623-49CB-82B0-C7295EB65CA8}" dt="2021-10-29T10:25:40.410" v="407" actId="1076"/>
          <ac:picMkLst>
            <pc:docMk/>
            <pc:sldMk cId="2409961276" sldId="441"/>
            <ac:picMk id="5" creationId="{2D0CBC56-8217-4B79-9651-E1E34B0CADDD}"/>
          </ac:picMkLst>
        </pc:picChg>
        <pc:picChg chg="add del mod">
          <ac:chgData name="Keiko Kojima" userId="6899f029-7342-413a-b38b-6a9d55270ecb" providerId="ADAL" clId="{6727417E-F623-49CB-82B0-C7295EB65CA8}" dt="2021-10-29T10:25:49.933" v="410" actId="478"/>
          <ac:picMkLst>
            <pc:docMk/>
            <pc:sldMk cId="2409961276" sldId="441"/>
            <ac:picMk id="7" creationId="{BC3A2ACA-3E7C-4541-BDF4-A51C4B62C300}"/>
          </ac:picMkLst>
        </pc:picChg>
        <pc:picChg chg="del">
          <ac:chgData name="Keiko Kojima" userId="6899f029-7342-413a-b38b-6a9d55270ecb" providerId="ADAL" clId="{6727417E-F623-49CB-82B0-C7295EB65CA8}" dt="2021-10-29T10:25:17.729" v="399" actId="478"/>
          <ac:picMkLst>
            <pc:docMk/>
            <pc:sldMk cId="2409961276" sldId="441"/>
            <ac:picMk id="9" creationId="{4AC4D6F2-4FB2-4756-9096-EAFCB9913ADD}"/>
          </ac:picMkLst>
        </pc:picChg>
        <pc:picChg chg="add mod">
          <ac:chgData name="Keiko Kojima" userId="6899f029-7342-413a-b38b-6a9d55270ecb" providerId="ADAL" clId="{6727417E-F623-49CB-82B0-C7295EB65CA8}" dt="2021-10-29T10:27:30.012" v="430" actId="1076"/>
          <ac:picMkLst>
            <pc:docMk/>
            <pc:sldMk cId="2409961276" sldId="441"/>
            <ac:picMk id="10" creationId="{8F01D3A8-95E2-4C1C-9AB8-C59CB44283DE}"/>
          </ac:picMkLst>
        </pc:picChg>
        <pc:picChg chg="mod">
          <ac:chgData name="Keiko Kojima" userId="6899f029-7342-413a-b38b-6a9d55270ecb" providerId="ADAL" clId="{6727417E-F623-49CB-82B0-C7295EB65CA8}" dt="2021-10-29T10:25:25.073" v="402" actId="1076"/>
          <ac:picMkLst>
            <pc:docMk/>
            <pc:sldMk cId="2409961276" sldId="441"/>
            <ac:picMk id="13" creationId="{50E7030B-6177-48E6-AD7D-AAFD5942A649}"/>
          </ac:picMkLst>
        </pc:picChg>
        <pc:picChg chg="del">
          <ac:chgData name="Keiko Kojima" userId="6899f029-7342-413a-b38b-6a9d55270ecb" providerId="ADAL" clId="{6727417E-F623-49CB-82B0-C7295EB65CA8}" dt="2021-10-29T10:25:43.622" v="408" actId="478"/>
          <ac:picMkLst>
            <pc:docMk/>
            <pc:sldMk cId="2409961276" sldId="441"/>
            <ac:picMk id="17" creationId="{4B32EFF4-054E-4684-82D1-B475E051BF86}"/>
          </ac:picMkLst>
        </pc:picChg>
        <pc:picChg chg="mod">
          <ac:chgData name="Keiko Kojima" userId="6899f029-7342-413a-b38b-6a9d55270ecb" providerId="ADAL" clId="{6727417E-F623-49CB-82B0-C7295EB65CA8}" dt="2021-10-29T10:26:25.012" v="418" actId="1076"/>
          <ac:picMkLst>
            <pc:docMk/>
            <pc:sldMk cId="2409961276" sldId="441"/>
            <ac:picMk id="19" creationId="{B97A63CE-E4D6-40A7-AA0C-49510145BCD6}"/>
          </ac:picMkLst>
        </pc:picChg>
        <pc:picChg chg="mod">
          <ac:chgData name="Keiko Kojima" userId="6899f029-7342-413a-b38b-6a9d55270ecb" providerId="ADAL" clId="{6727417E-F623-49CB-82B0-C7295EB65CA8}" dt="2021-10-29T10:26:21.902" v="417" actId="1076"/>
          <ac:picMkLst>
            <pc:docMk/>
            <pc:sldMk cId="2409961276" sldId="441"/>
            <ac:picMk id="20" creationId="{F72074FD-63EF-4947-94C5-E2CA47E0D5CA}"/>
          </ac:picMkLst>
        </pc:picChg>
      </pc:sldChg>
      <pc:sldChg chg="modSp mod">
        <pc:chgData name="Keiko Kojima" userId="6899f029-7342-413a-b38b-6a9d55270ecb" providerId="ADAL" clId="{6727417E-F623-49CB-82B0-C7295EB65CA8}" dt="2021-10-29T10:03:30.135" v="36" actId="1038"/>
        <pc:sldMkLst>
          <pc:docMk/>
          <pc:sldMk cId="2624974571" sldId="462"/>
        </pc:sldMkLst>
        <pc:spChg chg="mod">
          <ac:chgData name="Keiko Kojima" userId="6899f029-7342-413a-b38b-6a9d55270ecb" providerId="ADAL" clId="{6727417E-F623-49CB-82B0-C7295EB65CA8}" dt="2021-10-29T10:03:30.135" v="36" actId="1038"/>
          <ac:spMkLst>
            <pc:docMk/>
            <pc:sldMk cId="2624974571" sldId="462"/>
            <ac:spMk id="12" creationId="{0195D9CA-7BE6-4CA3-998C-8F6F9043D2C2}"/>
          </ac:spMkLst>
        </pc:spChg>
      </pc:sldChg>
      <pc:sldChg chg="modSp mod">
        <pc:chgData name="Keiko Kojima" userId="6899f029-7342-413a-b38b-6a9d55270ecb" providerId="ADAL" clId="{6727417E-F623-49CB-82B0-C7295EB65CA8}" dt="2021-10-29T10:05:52.880" v="92" actId="1038"/>
        <pc:sldMkLst>
          <pc:docMk/>
          <pc:sldMk cId="3146477992" sldId="468"/>
        </pc:sldMkLst>
        <pc:spChg chg="mod">
          <ac:chgData name="Keiko Kojima" userId="6899f029-7342-413a-b38b-6a9d55270ecb" providerId="ADAL" clId="{6727417E-F623-49CB-82B0-C7295EB65CA8}" dt="2021-10-29T10:05:52.880" v="92" actId="1038"/>
          <ac:spMkLst>
            <pc:docMk/>
            <pc:sldMk cId="3146477992" sldId="468"/>
            <ac:spMk id="9" creationId="{8EF04CB5-E410-4387-9454-4AA80A9C8918}"/>
          </ac:spMkLst>
        </pc:spChg>
      </pc:sldChg>
      <pc:sldChg chg="modSp mod">
        <pc:chgData name="Keiko Kojima" userId="6899f029-7342-413a-b38b-6a9d55270ecb" providerId="ADAL" clId="{6727417E-F623-49CB-82B0-C7295EB65CA8}" dt="2021-10-29T10:15:04.866" v="330" actId="1582"/>
        <pc:sldMkLst>
          <pc:docMk/>
          <pc:sldMk cId="2971631553" sldId="469"/>
        </pc:sldMkLst>
        <pc:spChg chg="mod">
          <ac:chgData name="Keiko Kojima" userId="6899f029-7342-413a-b38b-6a9d55270ecb" providerId="ADAL" clId="{6727417E-F623-49CB-82B0-C7295EB65CA8}" dt="2021-10-29T10:06:08.709" v="106" actId="1038"/>
          <ac:spMkLst>
            <pc:docMk/>
            <pc:sldMk cId="2971631553" sldId="469"/>
            <ac:spMk id="5" creationId="{6EDBE710-E823-456A-A807-5DFEB58A8DA1}"/>
          </ac:spMkLst>
        </pc:spChg>
        <pc:picChg chg="mod">
          <ac:chgData name="Keiko Kojima" userId="6899f029-7342-413a-b38b-6a9d55270ecb" providerId="ADAL" clId="{6727417E-F623-49CB-82B0-C7295EB65CA8}" dt="2021-10-29T10:15:04.866" v="330" actId="1582"/>
          <ac:picMkLst>
            <pc:docMk/>
            <pc:sldMk cId="2971631553" sldId="469"/>
            <ac:picMk id="4" creationId="{75EADBFD-EA1B-421B-B50A-F9E433FBE9DF}"/>
          </ac:picMkLst>
        </pc:picChg>
      </pc:sldChg>
      <pc:sldChg chg="modSp mod">
        <pc:chgData name="Keiko Kojima" userId="6899f029-7342-413a-b38b-6a9d55270ecb" providerId="ADAL" clId="{6727417E-F623-49CB-82B0-C7295EB65CA8}" dt="2021-10-29T10:07:00.711" v="122" actId="1038"/>
        <pc:sldMkLst>
          <pc:docMk/>
          <pc:sldMk cId="2540636766" sldId="480"/>
        </pc:sldMkLst>
        <pc:spChg chg="mod">
          <ac:chgData name="Keiko Kojima" userId="6899f029-7342-413a-b38b-6a9d55270ecb" providerId="ADAL" clId="{6727417E-F623-49CB-82B0-C7295EB65CA8}" dt="2021-10-29T10:07:00.711" v="122" actId="1038"/>
          <ac:spMkLst>
            <pc:docMk/>
            <pc:sldMk cId="2540636766" sldId="480"/>
            <ac:spMk id="9" creationId="{4EA6466F-415E-41F0-8B1B-FE55A09B3B0C}"/>
          </ac:spMkLst>
        </pc:spChg>
      </pc:sldChg>
      <pc:sldChg chg="modSp mod">
        <pc:chgData name="Keiko Kojima" userId="6899f029-7342-413a-b38b-6a9d55270ecb" providerId="ADAL" clId="{6727417E-F623-49CB-82B0-C7295EB65CA8}" dt="2021-10-29T10:15:14.592" v="331" actId="1582"/>
        <pc:sldMkLst>
          <pc:docMk/>
          <pc:sldMk cId="348534668" sldId="481"/>
        </pc:sldMkLst>
        <pc:spChg chg="mod">
          <ac:chgData name="Keiko Kojima" userId="6899f029-7342-413a-b38b-6a9d55270ecb" providerId="ADAL" clId="{6727417E-F623-49CB-82B0-C7295EB65CA8}" dt="2021-10-29T10:07:07.577" v="128" actId="1038"/>
          <ac:spMkLst>
            <pc:docMk/>
            <pc:sldMk cId="348534668" sldId="481"/>
            <ac:spMk id="13" creationId="{721586A6-9CC6-40F5-8336-0EE8A0E22257}"/>
          </ac:spMkLst>
        </pc:spChg>
        <pc:picChg chg="mod">
          <ac:chgData name="Keiko Kojima" userId="6899f029-7342-413a-b38b-6a9d55270ecb" providerId="ADAL" clId="{6727417E-F623-49CB-82B0-C7295EB65CA8}" dt="2021-10-29T10:15:14.592" v="331" actId="1582"/>
          <ac:picMkLst>
            <pc:docMk/>
            <pc:sldMk cId="348534668" sldId="481"/>
            <ac:picMk id="10" creationId="{3DC8B8A2-5751-481E-BEE6-77862080AD59}"/>
          </ac:picMkLst>
        </pc:picChg>
        <pc:picChg chg="mod">
          <ac:chgData name="Keiko Kojima" userId="6899f029-7342-413a-b38b-6a9d55270ecb" providerId="ADAL" clId="{6727417E-F623-49CB-82B0-C7295EB65CA8}" dt="2021-10-29T10:15:14.592" v="331" actId="1582"/>
          <ac:picMkLst>
            <pc:docMk/>
            <pc:sldMk cId="348534668" sldId="481"/>
            <ac:picMk id="14" creationId="{F9E8CEF5-93FB-4ED7-8A89-3FAC1722BDB3}"/>
          </ac:picMkLst>
        </pc:picChg>
      </pc:sldChg>
      <pc:sldChg chg="modSp mod modNotesTx">
        <pc:chgData name="Keiko Kojima" userId="6899f029-7342-413a-b38b-6a9d55270ecb" providerId="ADAL" clId="{6727417E-F623-49CB-82B0-C7295EB65CA8}" dt="2021-10-29T10:23:17.230" v="392" actId="1076"/>
        <pc:sldMkLst>
          <pc:docMk/>
          <pc:sldMk cId="1758971564" sldId="489"/>
        </pc:sldMkLst>
        <pc:spChg chg="mod">
          <ac:chgData name="Keiko Kojima" userId="6899f029-7342-413a-b38b-6a9d55270ecb" providerId="ADAL" clId="{6727417E-F623-49CB-82B0-C7295EB65CA8}" dt="2021-10-29T10:08:24.022" v="173" actId="1038"/>
          <ac:spMkLst>
            <pc:docMk/>
            <pc:sldMk cId="1758971564" sldId="489"/>
            <ac:spMk id="8" creationId="{970C0A02-1396-4635-9D8B-C3BDC6C7AE12}"/>
          </ac:spMkLst>
        </pc:spChg>
        <pc:picChg chg="mod">
          <ac:chgData name="Keiko Kojima" userId="6899f029-7342-413a-b38b-6a9d55270ecb" providerId="ADAL" clId="{6727417E-F623-49CB-82B0-C7295EB65CA8}" dt="2021-10-29T10:23:16.159" v="391" actId="1076"/>
          <ac:picMkLst>
            <pc:docMk/>
            <pc:sldMk cId="1758971564" sldId="489"/>
            <ac:picMk id="3" creationId="{5EBD2436-283D-4DB2-B472-E8793C72820B}"/>
          </ac:picMkLst>
        </pc:picChg>
        <pc:picChg chg="mod">
          <ac:chgData name="Keiko Kojima" userId="6899f029-7342-413a-b38b-6a9d55270ecb" providerId="ADAL" clId="{6727417E-F623-49CB-82B0-C7295EB65CA8}" dt="2021-10-29T10:23:17.230" v="392" actId="1076"/>
          <ac:picMkLst>
            <pc:docMk/>
            <pc:sldMk cId="1758971564" sldId="489"/>
            <ac:picMk id="2052" creationId="{69D75A77-7BA9-4F97-9447-4F45F1497B68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0:48:19.706" v="681" actId="1076"/>
        <pc:sldMkLst>
          <pc:docMk/>
          <pc:sldMk cId="3291342071" sldId="491"/>
        </pc:sldMkLst>
        <pc:spChg chg="mod">
          <ac:chgData name="Keiko Kojima" userId="6899f029-7342-413a-b38b-6a9d55270ecb" providerId="ADAL" clId="{6727417E-F623-49CB-82B0-C7295EB65CA8}" dt="2021-10-29T10:10:10.752" v="229" actId="1038"/>
          <ac:spMkLst>
            <pc:docMk/>
            <pc:sldMk cId="3291342071" sldId="491"/>
            <ac:spMk id="10" creationId="{25B8A68F-61D5-481B-BF65-93338520FE33}"/>
          </ac:spMkLst>
        </pc:spChg>
        <pc:picChg chg="add mod ord">
          <ac:chgData name="Keiko Kojima" userId="6899f029-7342-413a-b38b-6a9d55270ecb" providerId="ADAL" clId="{6727417E-F623-49CB-82B0-C7295EB65CA8}" dt="2021-10-29T10:46:11.243" v="652" actId="1076"/>
          <ac:picMkLst>
            <pc:docMk/>
            <pc:sldMk cId="3291342071" sldId="491"/>
            <ac:picMk id="3" creationId="{5D160334-C0F9-4D37-8E97-BB5C01D8763D}"/>
          </ac:picMkLst>
        </pc:picChg>
        <pc:picChg chg="del">
          <ac:chgData name="Keiko Kojima" userId="6899f029-7342-413a-b38b-6a9d55270ecb" providerId="ADAL" clId="{6727417E-F623-49CB-82B0-C7295EB65CA8}" dt="2021-10-29T10:45:55.580" v="644" actId="478"/>
          <ac:picMkLst>
            <pc:docMk/>
            <pc:sldMk cId="3291342071" sldId="491"/>
            <ac:picMk id="4" creationId="{3BC796A0-C8BC-4D8B-81D3-1EB2B774AB1C}"/>
          </ac:picMkLst>
        </pc:picChg>
        <pc:picChg chg="add mod">
          <ac:chgData name="Keiko Kojima" userId="6899f029-7342-413a-b38b-6a9d55270ecb" providerId="ADAL" clId="{6727417E-F623-49CB-82B0-C7295EB65CA8}" dt="2021-10-29T10:48:16.620" v="679" actId="1076"/>
          <ac:picMkLst>
            <pc:docMk/>
            <pc:sldMk cId="3291342071" sldId="491"/>
            <ac:picMk id="6" creationId="{B6AC444D-A9A9-4C4E-90FB-A474FD7D21CC}"/>
          </ac:picMkLst>
        </pc:picChg>
        <pc:picChg chg="del mod">
          <ac:chgData name="Keiko Kojima" userId="6899f029-7342-413a-b38b-6a9d55270ecb" providerId="ADAL" clId="{6727417E-F623-49CB-82B0-C7295EB65CA8}" dt="2021-10-29T10:46:59.631" v="664" actId="478"/>
          <ac:picMkLst>
            <pc:docMk/>
            <pc:sldMk cId="3291342071" sldId="491"/>
            <ac:picMk id="7" creationId="{60F9FBE5-6202-4C48-9414-1D6FB3C4E61C}"/>
          </ac:picMkLst>
        </pc:picChg>
        <pc:picChg chg="mod ord">
          <ac:chgData name="Keiko Kojima" userId="6899f029-7342-413a-b38b-6a9d55270ecb" providerId="ADAL" clId="{6727417E-F623-49CB-82B0-C7295EB65CA8}" dt="2021-10-29T10:48:18.167" v="680" actId="1076"/>
          <ac:picMkLst>
            <pc:docMk/>
            <pc:sldMk cId="3291342071" sldId="491"/>
            <ac:picMk id="8" creationId="{C57D343B-0C99-4B0E-9A3B-0B4D903350E9}"/>
          </ac:picMkLst>
        </pc:picChg>
        <pc:picChg chg="mod ord">
          <ac:chgData name="Keiko Kojima" userId="6899f029-7342-413a-b38b-6a9d55270ecb" providerId="ADAL" clId="{6727417E-F623-49CB-82B0-C7295EB65CA8}" dt="2021-10-29T10:48:19.706" v="681" actId="1076"/>
          <ac:picMkLst>
            <pc:docMk/>
            <pc:sldMk cId="3291342071" sldId="491"/>
            <ac:picMk id="9" creationId="{0CA4F443-BBA8-4671-8C18-F1A73445CA56}"/>
          </ac:picMkLst>
        </pc:picChg>
        <pc:picChg chg="add del mod">
          <ac:chgData name="Keiko Kojima" userId="6899f029-7342-413a-b38b-6a9d55270ecb" providerId="ADAL" clId="{6727417E-F623-49CB-82B0-C7295EB65CA8}" dt="2021-10-29T10:45:56.473" v="645" actId="478"/>
          <ac:picMkLst>
            <pc:docMk/>
            <pc:sldMk cId="3291342071" sldId="491"/>
            <ac:picMk id="11" creationId="{676F9C88-4A18-4433-B027-2C9A986021F3}"/>
          </ac:picMkLst>
        </pc:picChg>
      </pc:sldChg>
      <pc:sldChg chg="modSp mod">
        <pc:chgData name="Keiko Kojima" userId="6899f029-7342-413a-b38b-6a9d55270ecb" providerId="ADAL" clId="{6727417E-F623-49CB-82B0-C7295EB65CA8}" dt="2021-10-29T10:11:03.744" v="252" actId="1038"/>
        <pc:sldMkLst>
          <pc:docMk/>
          <pc:sldMk cId="1910550099" sldId="492"/>
        </pc:sldMkLst>
        <pc:spChg chg="mod">
          <ac:chgData name="Keiko Kojima" userId="6899f029-7342-413a-b38b-6a9d55270ecb" providerId="ADAL" clId="{6727417E-F623-49CB-82B0-C7295EB65CA8}" dt="2021-10-29T10:10:58.063" v="249" actId="1038"/>
          <ac:spMkLst>
            <pc:docMk/>
            <pc:sldMk cId="1910550099" sldId="492"/>
            <ac:spMk id="7" creationId="{CC58BC76-5B5E-4710-AF5C-2311E3B51E0A}"/>
          </ac:spMkLst>
        </pc:spChg>
        <pc:picChg chg="mod modCrop">
          <ac:chgData name="Keiko Kojima" userId="6899f029-7342-413a-b38b-6a9d55270ecb" providerId="ADAL" clId="{6727417E-F623-49CB-82B0-C7295EB65CA8}" dt="2021-10-29T10:11:03.744" v="252" actId="1038"/>
          <ac:picMkLst>
            <pc:docMk/>
            <pc:sldMk cId="1910550099" sldId="492"/>
            <ac:picMk id="3" creationId="{A1105CB5-7ADB-4227-806D-88B3B0CDD00C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1:01:02.535" v="875"/>
        <pc:sldMkLst>
          <pc:docMk/>
          <pc:sldMk cId="2462530488" sldId="493"/>
        </pc:sldMkLst>
        <pc:spChg chg="mod">
          <ac:chgData name="Keiko Kojima" userId="6899f029-7342-413a-b38b-6a9d55270ecb" providerId="ADAL" clId="{6727417E-F623-49CB-82B0-C7295EB65CA8}" dt="2021-10-29T10:11:18.425" v="264" actId="1038"/>
          <ac:spMkLst>
            <pc:docMk/>
            <pc:sldMk cId="2462530488" sldId="493"/>
            <ac:spMk id="14" creationId="{1FDAAF52-C73B-41F1-A732-4D28B5BEB047}"/>
          </ac:spMkLst>
        </pc:spChg>
        <pc:picChg chg="add mod ord">
          <ac:chgData name="Keiko Kojima" userId="6899f029-7342-413a-b38b-6a9d55270ecb" providerId="ADAL" clId="{6727417E-F623-49CB-82B0-C7295EB65CA8}" dt="2021-10-29T10:59:55.608" v="868" actId="167"/>
          <ac:picMkLst>
            <pc:docMk/>
            <pc:sldMk cId="2462530488" sldId="493"/>
            <ac:picMk id="3" creationId="{31F2197E-E72C-48BC-AA93-FFFDD8D9923D}"/>
          </ac:picMkLst>
        </pc:picChg>
        <pc:picChg chg="del">
          <ac:chgData name="Keiko Kojima" userId="6899f029-7342-413a-b38b-6a9d55270ecb" providerId="ADAL" clId="{6727417E-F623-49CB-82B0-C7295EB65CA8}" dt="2021-10-29T11:01:01.108" v="874" actId="478"/>
          <ac:picMkLst>
            <pc:docMk/>
            <pc:sldMk cId="2462530488" sldId="493"/>
            <ac:picMk id="7" creationId="{45EDC588-38C7-41D1-80C4-953E2A572B0C}"/>
          </ac:picMkLst>
        </pc:picChg>
        <pc:picChg chg="add mod">
          <ac:chgData name="Keiko Kojima" userId="6899f029-7342-413a-b38b-6a9d55270ecb" providerId="ADAL" clId="{6727417E-F623-49CB-82B0-C7295EB65CA8}" dt="2021-10-29T11:01:02.535" v="875"/>
          <ac:picMkLst>
            <pc:docMk/>
            <pc:sldMk cId="2462530488" sldId="493"/>
            <ac:picMk id="8" creationId="{69920C89-A99A-4FCA-A74C-58560B7A22C6}"/>
          </ac:picMkLst>
        </pc:picChg>
        <pc:picChg chg="del mod">
          <ac:chgData name="Keiko Kojima" userId="6899f029-7342-413a-b38b-6a9d55270ecb" providerId="ADAL" clId="{6727417E-F623-49CB-82B0-C7295EB65CA8}" dt="2021-10-29T10:59:59.931" v="869" actId="478"/>
          <ac:picMkLst>
            <pc:docMk/>
            <pc:sldMk cId="2462530488" sldId="493"/>
            <ac:picMk id="9" creationId="{212F82DB-104A-4574-AE29-6A529148C473}"/>
          </ac:picMkLst>
        </pc:picChg>
        <pc:picChg chg="add mod">
          <ac:chgData name="Keiko Kojima" userId="6899f029-7342-413a-b38b-6a9d55270ecb" providerId="ADAL" clId="{6727417E-F623-49CB-82B0-C7295EB65CA8}" dt="2021-10-29T11:01:02.535" v="875"/>
          <ac:picMkLst>
            <pc:docMk/>
            <pc:sldMk cId="2462530488" sldId="493"/>
            <ac:picMk id="10" creationId="{40B6A007-05B5-4292-86EE-B22D1D3EB057}"/>
          </ac:picMkLst>
        </pc:picChg>
        <pc:picChg chg="del">
          <ac:chgData name="Keiko Kojima" userId="6899f029-7342-413a-b38b-6a9d55270ecb" providerId="ADAL" clId="{6727417E-F623-49CB-82B0-C7295EB65CA8}" dt="2021-10-29T11:01:00.403" v="873" actId="478"/>
          <ac:picMkLst>
            <pc:docMk/>
            <pc:sldMk cId="2462530488" sldId="493"/>
            <ac:picMk id="13" creationId="{45F56F04-DA97-452F-B957-9467F1A3C988}"/>
          </ac:picMkLst>
        </pc:picChg>
      </pc:sldChg>
      <pc:sldChg chg="modSp mod">
        <pc:chgData name="Keiko Kojima" userId="6899f029-7342-413a-b38b-6a9d55270ecb" providerId="ADAL" clId="{6727417E-F623-49CB-82B0-C7295EB65CA8}" dt="2021-10-29T10:15:33.802" v="333" actId="1582"/>
        <pc:sldMkLst>
          <pc:docMk/>
          <pc:sldMk cId="1328957654" sldId="494"/>
        </pc:sldMkLst>
        <pc:spChg chg="mod">
          <ac:chgData name="Keiko Kojima" userId="6899f029-7342-413a-b38b-6a9d55270ecb" providerId="ADAL" clId="{6727417E-F623-49CB-82B0-C7295EB65CA8}" dt="2021-10-29T10:11:25.325" v="270" actId="1038"/>
          <ac:spMkLst>
            <pc:docMk/>
            <pc:sldMk cId="1328957654" sldId="494"/>
            <ac:spMk id="6" creationId="{E83275C8-F212-4CF2-9A71-6F46FC0CD3CC}"/>
          </ac:spMkLst>
        </pc:spChg>
        <pc:picChg chg="mod">
          <ac:chgData name="Keiko Kojima" userId="6899f029-7342-413a-b38b-6a9d55270ecb" providerId="ADAL" clId="{6727417E-F623-49CB-82B0-C7295EB65CA8}" dt="2021-10-29T10:15:33.802" v="333" actId="1582"/>
          <ac:picMkLst>
            <pc:docMk/>
            <pc:sldMk cId="1328957654" sldId="494"/>
            <ac:picMk id="3" creationId="{963D9589-39A1-42A1-8216-212E5CFD28F0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0:36:42.356" v="517" actId="478"/>
        <pc:sldMkLst>
          <pc:docMk/>
          <pc:sldMk cId="913514181" sldId="495"/>
        </pc:sldMkLst>
        <pc:spChg chg="mod">
          <ac:chgData name="Keiko Kojima" userId="6899f029-7342-413a-b38b-6a9d55270ecb" providerId="ADAL" clId="{6727417E-F623-49CB-82B0-C7295EB65CA8}" dt="2021-10-29T10:10:07.444" v="226" actId="1038"/>
          <ac:spMkLst>
            <pc:docMk/>
            <pc:sldMk cId="913514181" sldId="495"/>
            <ac:spMk id="23" creationId="{628F6EB8-815B-43B1-BE34-3B54FA930692}"/>
          </ac:spMkLst>
        </pc:spChg>
        <pc:picChg chg="add del">
          <ac:chgData name="Keiko Kojima" userId="6899f029-7342-413a-b38b-6a9d55270ecb" providerId="ADAL" clId="{6727417E-F623-49CB-82B0-C7295EB65CA8}" dt="2021-10-29T10:36:30.558" v="510" actId="22"/>
          <ac:picMkLst>
            <pc:docMk/>
            <pc:sldMk cId="913514181" sldId="495"/>
            <ac:picMk id="3" creationId="{4325F75E-EF44-49DA-8CD3-80626DD16DE7}"/>
          </ac:picMkLst>
        </pc:picChg>
        <pc:picChg chg="add mod">
          <ac:chgData name="Keiko Kojima" userId="6899f029-7342-413a-b38b-6a9d55270ecb" providerId="ADAL" clId="{6727417E-F623-49CB-82B0-C7295EB65CA8}" dt="2021-10-29T10:36:40.190" v="516" actId="1076"/>
          <ac:picMkLst>
            <pc:docMk/>
            <pc:sldMk cId="913514181" sldId="495"/>
            <ac:picMk id="5" creationId="{81649E3A-AF43-4996-BC38-9E3E3FB49143}"/>
          </ac:picMkLst>
        </pc:picChg>
        <pc:picChg chg="del mod">
          <ac:chgData name="Keiko Kojima" userId="6899f029-7342-413a-b38b-6a9d55270ecb" providerId="ADAL" clId="{6727417E-F623-49CB-82B0-C7295EB65CA8}" dt="2021-10-29T10:36:42.356" v="517" actId="478"/>
          <ac:picMkLst>
            <pc:docMk/>
            <pc:sldMk cId="913514181" sldId="495"/>
            <ac:picMk id="6" creationId="{AE4C75BC-C535-46F8-89F6-5BA350BD4B27}"/>
          </ac:picMkLst>
        </pc:picChg>
      </pc:sldChg>
      <pc:sldChg chg="modSp mod modNotesTx">
        <pc:chgData name="Keiko Kojima" userId="6899f029-7342-413a-b38b-6a9d55270ecb" providerId="ADAL" clId="{6727417E-F623-49CB-82B0-C7295EB65CA8}" dt="2021-10-29T10:12:30.058" v="312"/>
        <pc:sldMkLst>
          <pc:docMk/>
          <pc:sldMk cId="2994747862" sldId="496"/>
        </pc:sldMkLst>
        <pc:spChg chg="mod">
          <ac:chgData name="Keiko Kojima" userId="6899f029-7342-413a-b38b-6a9d55270ecb" providerId="ADAL" clId="{6727417E-F623-49CB-82B0-C7295EB65CA8}" dt="2021-10-29T10:10:31.831" v="243" actId="1038"/>
          <ac:spMkLst>
            <pc:docMk/>
            <pc:sldMk cId="2994747862" sldId="496"/>
            <ac:spMk id="12" creationId="{A18E5C26-41B9-43C4-9A2F-46D96B29F076}"/>
          </ac:spMkLst>
        </pc:spChg>
      </pc:sldChg>
      <pc:sldChg chg="addSp delSp modSp mod">
        <pc:chgData name="Keiko Kojima" userId="6899f029-7342-413a-b38b-6a9d55270ecb" providerId="ADAL" clId="{6727417E-F623-49CB-82B0-C7295EB65CA8}" dt="2021-10-29T10:51:12.876" v="707" actId="1076"/>
        <pc:sldMkLst>
          <pc:docMk/>
          <pc:sldMk cId="1082850396" sldId="497"/>
        </pc:sldMkLst>
        <pc:spChg chg="mod">
          <ac:chgData name="Keiko Kojima" userId="6899f029-7342-413a-b38b-6a9d55270ecb" providerId="ADAL" clId="{6727417E-F623-49CB-82B0-C7295EB65CA8}" dt="2021-10-29T10:11:08.085" v="255" actId="1038"/>
          <ac:spMkLst>
            <pc:docMk/>
            <pc:sldMk cId="1082850396" sldId="497"/>
            <ac:spMk id="13" creationId="{D643637B-A03A-48BC-8F31-EA14F1AF54FB}"/>
          </ac:spMkLst>
        </pc:spChg>
        <pc:picChg chg="add mod">
          <ac:chgData name="Keiko Kojima" userId="6899f029-7342-413a-b38b-6a9d55270ecb" providerId="ADAL" clId="{6727417E-F623-49CB-82B0-C7295EB65CA8}" dt="2021-10-29T10:50:39.462" v="699" actId="1076"/>
          <ac:picMkLst>
            <pc:docMk/>
            <pc:sldMk cId="1082850396" sldId="497"/>
            <ac:picMk id="3" creationId="{548859B5-B3A9-470C-8895-EC37C4F994B1}"/>
          </ac:picMkLst>
        </pc:picChg>
        <pc:picChg chg="del">
          <ac:chgData name="Keiko Kojima" userId="6899f029-7342-413a-b38b-6a9d55270ecb" providerId="ADAL" clId="{6727417E-F623-49CB-82B0-C7295EB65CA8}" dt="2021-10-29T10:50:31.959" v="695" actId="478"/>
          <ac:picMkLst>
            <pc:docMk/>
            <pc:sldMk cId="1082850396" sldId="497"/>
            <ac:picMk id="4" creationId="{29A1CC95-17B7-4358-880D-1E6B192FB04F}"/>
          </ac:picMkLst>
        </pc:picChg>
        <pc:picChg chg="add mod">
          <ac:chgData name="Keiko Kojima" userId="6899f029-7342-413a-b38b-6a9d55270ecb" providerId="ADAL" clId="{6727417E-F623-49CB-82B0-C7295EB65CA8}" dt="2021-10-29T10:51:12.876" v="707" actId="1076"/>
          <ac:picMkLst>
            <pc:docMk/>
            <pc:sldMk cId="1082850396" sldId="497"/>
            <ac:picMk id="6" creationId="{0EE6FE37-682C-4E7E-B534-13F8732A1FE1}"/>
          </ac:picMkLst>
        </pc:picChg>
        <pc:picChg chg="del">
          <ac:chgData name="Keiko Kojima" userId="6899f029-7342-413a-b38b-6a9d55270ecb" providerId="ADAL" clId="{6727417E-F623-49CB-82B0-C7295EB65CA8}" dt="2021-10-29T10:50:41.160" v="700" actId="478"/>
          <ac:picMkLst>
            <pc:docMk/>
            <pc:sldMk cId="1082850396" sldId="497"/>
            <ac:picMk id="8" creationId="{B12049E4-BF17-4377-9790-179E64C416E7}"/>
          </ac:picMkLst>
        </pc:picChg>
        <pc:picChg chg="mod">
          <ac:chgData name="Keiko Kojima" userId="6899f029-7342-413a-b38b-6a9d55270ecb" providerId="ADAL" clId="{6727417E-F623-49CB-82B0-C7295EB65CA8}" dt="2021-10-29T10:51:10.898" v="706" actId="1076"/>
          <ac:picMkLst>
            <pc:docMk/>
            <pc:sldMk cId="1082850396" sldId="497"/>
            <ac:picMk id="10" creationId="{39EDAEE4-8A84-4304-BE33-D20B5F451A02}"/>
          </ac:picMkLst>
        </pc:picChg>
      </pc:sldChg>
      <pc:sldChg chg="modSp mod">
        <pc:chgData name="Keiko Kojima" userId="6899f029-7342-413a-b38b-6a9d55270ecb" providerId="ADAL" clId="{6727417E-F623-49CB-82B0-C7295EB65CA8}" dt="2021-10-29T10:03:23.596" v="30" actId="1038"/>
        <pc:sldMkLst>
          <pc:docMk/>
          <pc:sldMk cId="2442383109" sldId="499"/>
        </pc:sldMkLst>
        <pc:spChg chg="mod">
          <ac:chgData name="Keiko Kojima" userId="6899f029-7342-413a-b38b-6a9d55270ecb" providerId="ADAL" clId="{6727417E-F623-49CB-82B0-C7295EB65CA8}" dt="2021-10-29T10:03:23.596" v="30" actId="1038"/>
          <ac:spMkLst>
            <pc:docMk/>
            <pc:sldMk cId="2442383109" sldId="499"/>
            <ac:spMk id="6" creationId="{6956C7CD-F525-4124-AD3E-75E873358BA2}"/>
          </ac:spMkLst>
        </pc:spChg>
      </pc:sldChg>
      <pc:sldChg chg="modSp mod">
        <pc:chgData name="Keiko Kojima" userId="6899f029-7342-413a-b38b-6a9d55270ecb" providerId="ADAL" clId="{6727417E-F623-49CB-82B0-C7295EB65CA8}" dt="2021-10-29T10:03:20.857" v="27" actId="1038"/>
        <pc:sldMkLst>
          <pc:docMk/>
          <pc:sldMk cId="2153711698" sldId="500"/>
        </pc:sldMkLst>
        <pc:spChg chg="mod">
          <ac:chgData name="Keiko Kojima" userId="6899f029-7342-413a-b38b-6a9d55270ecb" providerId="ADAL" clId="{6727417E-F623-49CB-82B0-C7295EB65CA8}" dt="2021-10-29T10:03:20.857" v="27" actId="1038"/>
          <ac:spMkLst>
            <pc:docMk/>
            <pc:sldMk cId="2153711698" sldId="500"/>
            <ac:spMk id="6" creationId="{E9F71F3A-0845-4117-96E3-4489ED5A603B}"/>
          </ac:spMkLst>
        </pc:spChg>
      </pc:sldChg>
      <pc:sldChg chg="modSp mod">
        <pc:chgData name="Keiko Kojima" userId="6899f029-7342-413a-b38b-6a9d55270ecb" providerId="ADAL" clId="{6727417E-F623-49CB-82B0-C7295EB65CA8}" dt="2021-10-29T10:03:27.128" v="33" actId="1038"/>
        <pc:sldMkLst>
          <pc:docMk/>
          <pc:sldMk cId="191029955" sldId="501"/>
        </pc:sldMkLst>
        <pc:spChg chg="mod">
          <ac:chgData name="Keiko Kojima" userId="6899f029-7342-413a-b38b-6a9d55270ecb" providerId="ADAL" clId="{6727417E-F623-49CB-82B0-C7295EB65CA8}" dt="2021-10-29T10:03:27.128" v="33" actId="1038"/>
          <ac:spMkLst>
            <pc:docMk/>
            <pc:sldMk cId="191029955" sldId="501"/>
            <ac:spMk id="17" creationId="{3F775654-88F2-4C95-9B62-D3092C513D8F}"/>
          </ac:spMkLst>
        </pc:spChg>
      </pc:sldChg>
      <pc:sldChg chg="modSp mod">
        <pc:chgData name="Keiko Kojima" userId="6899f029-7342-413a-b38b-6a9d55270ecb" providerId="ADAL" clId="{6727417E-F623-49CB-82B0-C7295EB65CA8}" dt="2021-10-29T10:03:33.039" v="39" actId="1038"/>
        <pc:sldMkLst>
          <pc:docMk/>
          <pc:sldMk cId="3071181228" sldId="502"/>
        </pc:sldMkLst>
        <pc:spChg chg="mod">
          <ac:chgData name="Keiko Kojima" userId="6899f029-7342-413a-b38b-6a9d55270ecb" providerId="ADAL" clId="{6727417E-F623-49CB-82B0-C7295EB65CA8}" dt="2021-10-29T10:03:33.039" v="39" actId="1038"/>
          <ac:spMkLst>
            <pc:docMk/>
            <pc:sldMk cId="3071181228" sldId="502"/>
            <ac:spMk id="18" creationId="{9A99DF19-FDCA-466E-A444-F841EBA91661}"/>
          </ac:spMkLst>
        </pc:spChg>
      </pc:sldChg>
      <pc:sldChg chg="modSp mod">
        <pc:chgData name="Keiko Kojima" userId="6899f029-7342-413a-b38b-6a9d55270ecb" providerId="ADAL" clId="{6727417E-F623-49CB-82B0-C7295EB65CA8}" dt="2021-10-29T10:16:53.866" v="340" actId="1076"/>
        <pc:sldMkLst>
          <pc:docMk/>
          <pc:sldMk cId="1169508414" sldId="503"/>
        </pc:sldMkLst>
        <pc:spChg chg="mod">
          <ac:chgData name="Keiko Kojima" userId="6899f029-7342-413a-b38b-6a9d55270ecb" providerId="ADAL" clId="{6727417E-F623-49CB-82B0-C7295EB65CA8}" dt="2021-10-29T10:03:41.637" v="48" actId="1038"/>
          <ac:spMkLst>
            <pc:docMk/>
            <pc:sldMk cId="1169508414" sldId="503"/>
            <ac:spMk id="13" creationId="{4FF7682B-0306-45DA-89AD-C78912ECBB73}"/>
          </ac:spMkLst>
        </pc:spChg>
        <pc:picChg chg="mod">
          <ac:chgData name="Keiko Kojima" userId="6899f029-7342-413a-b38b-6a9d55270ecb" providerId="ADAL" clId="{6727417E-F623-49CB-82B0-C7295EB65CA8}" dt="2021-10-29T10:16:53.866" v="340" actId="1076"/>
          <ac:picMkLst>
            <pc:docMk/>
            <pc:sldMk cId="1169508414" sldId="503"/>
            <ac:picMk id="3" creationId="{09D9FB90-1B98-45C5-8325-11AB0595298C}"/>
          </ac:picMkLst>
        </pc:picChg>
      </pc:sldChg>
      <pc:sldChg chg="modSp mod">
        <pc:chgData name="Keiko Kojima" userId="6899f029-7342-413a-b38b-6a9d55270ecb" providerId="ADAL" clId="{6727417E-F623-49CB-82B0-C7295EB65CA8}" dt="2021-10-29T10:17:14.885" v="342" actId="1076"/>
        <pc:sldMkLst>
          <pc:docMk/>
          <pc:sldMk cId="3444436852" sldId="504"/>
        </pc:sldMkLst>
        <pc:spChg chg="mod">
          <ac:chgData name="Keiko Kojima" userId="6899f029-7342-413a-b38b-6a9d55270ecb" providerId="ADAL" clId="{6727417E-F623-49CB-82B0-C7295EB65CA8}" dt="2021-10-29T10:04:30.487" v="58" actId="1076"/>
          <ac:spMkLst>
            <pc:docMk/>
            <pc:sldMk cId="3444436852" sldId="504"/>
            <ac:spMk id="7" creationId="{29004659-9E0E-4973-8B03-9243764A1320}"/>
          </ac:spMkLst>
        </pc:spChg>
        <pc:picChg chg="mod">
          <ac:chgData name="Keiko Kojima" userId="6899f029-7342-413a-b38b-6a9d55270ecb" providerId="ADAL" clId="{6727417E-F623-49CB-82B0-C7295EB65CA8}" dt="2021-10-29T10:17:14.885" v="342" actId="1076"/>
          <ac:picMkLst>
            <pc:docMk/>
            <pc:sldMk cId="3444436852" sldId="504"/>
            <ac:picMk id="3" creationId="{9E6F61E2-9ED1-4C86-8301-C10F2B1C6C06}"/>
          </ac:picMkLst>
        </pc:picChg>
        <pc:picChg chg="mod">
          <ac:chgData name="Keiko Kojima" userId="6899f029-7342-413a-b38b-6a9d55270ecb" providerId="ADAL" clId="{6727417E-F623-49CB-82B0-C7295EB65CA8}" dt="2021-10-29T10:04:43.346" v="60" actId="14100"/>
          <ac:picMkLst>
            <pc:docMk/>
            <pc:sldMk cId="3444436852" sldId="504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6727417E-F623-49CB-82B0-C7295EB65CA8}" dt="2021-10-29T10:17:55.760" v="346" actId="1076"/>
        <pc:sldMkLst>
          <pc:docMk/>
          <pc:sldMk cId="1588715309" sldId="505"/>
        </pc:sldMkLst>
        <pc:spChg chg="mod">
          <ac:chgData name="Keiko Kojima" userId="6899f029-7342-413a-b38b-6a9d55270ecb" providerId="ADAL" clId="{6727417E-F623-49CB-82B0-C7295EB65CA8}" dt="2021-10-29T10:04:56.777" v="69" actId="1038"/>
          <ac:spMkLst>
            <pc:docMk/>
            <pc:sldMk cId="1588715309" sldId="505"/>
            <ac:spMk id="8" creationId="{BD1C79CB-CCF3-4D9B-B175-E52CFF60322A}"/>
          </ac:spMkLst>
        </pc:spChg>
        <pc:picChg chg="mod">
          <ac:chgData name="Keiko Kojima" userId="6899f029-7342-413a-b38b-6a9d55270ecb" providerId="ADAL" clId="{6727417E-F623-49CB-82B0-C7295EB65CA8}" dt="2021-10-29T10:17:51.110" v="344" actId="1076"/>
          <ac:picMkLst>
            <pc:docMk/>
            <pc:sldMk cId="1588715309" sldId="505"/>
            <ac:picMk id="3" creationId="{8D431409-A255-46D7-8519-B5C29FFB4964}"/>
          </ac:picMkLst>
        </pc:picChg>
        <pc:picChg chg="mod">
          <ac:chgData name="Keiko Kojima" userId="6899f029-7342-413a-b38b-6a9d55270ecb" providerId="ADAL" clId="{6727417E-F623-49CB-82B0-C7295EB65CA8}" dt="2021-10-29T10:17:53.025" v="345" actId="1076"/>
          <ac:picMkLst>
            <pc:docMk/>
            <pc:sldMk cId="1588715309" sldId="505"/>
            <ac:picMk id="5" creationId="{1F5E34FF-C226-429F-BB88-744C6AE1D607}"/>
          </ac:picMkLst>
        </pc:picChg>
        <pc:picChg chg="mod">
          <ac:chgData name="Keiko Kojima" userId="6899f029-7342-413a-b38b-6a9d55270ecb" providerId="ADAL" clId="{6727417E-F623-49CB-82B0-C7295EB65CA8}" dt="2021-10-29T10:17:55.760" v="346" actId="1076"/>
          <ac:picMkLst>
            <pc:docMk/>
            <pc:sldMk cId="1588715309" sldId="505"/>
            <ac:picMk id="7" creationId="{A92CAEA2-902E-4AC7-9562-EE15E4C781F8}"/>
          </ac:picMkLst>
        </pc:picChg>
      </pc:sldChg>
      <pc:sldChg chg="modSp mod">
        <pc:chgData name="Keiko Kojima" userId="6899f029-7342-413a-b38b-6a9d55270ecb" providerId="ADAL" clId="{6727417E-F623-49CB-82B0-C7295EB65CA8}" dt="2021-10-29T10:05:01.659" v="72" actId="1038"/>
        <pc:sldMkLst>
          <pc:docMk/>
          <pc:sldMk cId="2434377180" sldId="506"/>
        </pc:sldMkLst>
        <pc:spChg chg="mod">
          <ac:chgData name="Keiko Kojima" userId="6899f029-7342-413a-b38b-6a9d55270ecb" providerId="ADAL" clId="{6727417E-F623-49CB-82B0-C7295EB65CA8}" dt="2021-10-29T10:05:01.659" v="72" actId="1038"/>
          <ac:spMkLst>
            <pc:docMk/>
            <pc:sldMk cId="2434377180" sldId="506"/>
            <ac:spMk id="11" creationId="{44E19CC3-35F8-4722-91B5-E5ADAFE697F9}"/>
          </ac:spMkLst>
        </pc:spChg>
      </pc:sldChg>
      <pc:sldChg chg="modSp mod">
        <pc:chgData name="Keiko Kojima" userId="6899f029-7342-413a-b38b-6a9d55270ecb" providerId="ADAL" clId="{6727417E-F623-49CB-82B0-C7295EB65CA8}" dt="2021-10-29T10:05:49.344" v="89" actId="1038"/>
        <pc:sldMkLst>
          <pc:docMk/>
          <pc:sldMk cId="1194097311" sldId="507"/>
        </pc:sldMkLst>
        <pc:spChg chg="mod">
          <ac:chgData name="Keiko Kojima" userId="6899f029-7342-413a-b38b-6a9d55270ecb" providerId="ADAL" clId="{6727417E-F623-49CB-82B0-C7295EB65CA8}" dt="2021-10-29T10:05:49.344" v="89" actId="1038"/>
          <ac:spMkLst>
            <pc:docMk/>
            <pc:sldMk cId="1194097311" sldId="507"/>
            <ac:spMk id="22" creationId="{1D364374-1717-497C-881C-5AD0F56FE79B}"/>
          </ac:spMkLst>
        </pc:spChg>
      </pc:sldChg>
      <pc:sldChg chg="modSp mod">
        <pc:chgData name="Keiko Kojima" userId="6899f029-7342-413a-b38b-6a9d55270ecb" providerId="ADAL" clId="{6727417E-F623-49CB-82B0-C7295EB65CA8}" dt="2021-10-29T10:07:04.757" v="125" actId="1038"/>
        <pc:sldMkLst>
          <pc:docMk/>
          <pc:sldMk cId="246248205" sldId="510"/>
        </pc:sldMkLst>
        <pc:spChg chg="mod">
          <ac:chgData name="Keiko Kojima" userId="6899f029-7342-413a-b38b-6a9d55270ecb" providerId="ADAL" clId="{6727417E-F623-49CB-82B0-C7295EB65CA8}" dt="2021-10-29T10:07:04.757" v="125" actId="1038"/>
          <ac:spMkLst>
            <pc:docMk/>
            <pc:sldMk cId="246248205" sldId="510"/>
            <ac:spMk id="14" creationId="{9DB9C38F-A3C4-4452-913E-D97D8C0D2199}"/>
          </ac:spMkLst>
        </pc:spChg>
      </pc:sldChg>
      <pc:sldChg chg="modSp mod">
        <pc:chgData name="Keiko Kojima" userId="6899f029-7342-413a-b38b-6a9d55270ecb" providerId="ADAL" clId="{6727417E-F623-49CB-82B0-C7295EB65CA8}" dt="2021-10-29T10:21:06.667" v="369" actId="1076"/>
        <pc:sldMkLst>
          <pc:docMk/>
          <pc:sldMk cId="2003739092" sldId="512"/>
        </pc:sldMkLst>
        <pc:spChg chg="mod">
          <ac:chgData name="Keiko Kojima" userId="6899f029-7342-413a-b38b-6a9d55270ecb" providerId="ADAL" clId="{6727417E-F623-49CB-82B0-C7295EB65CA8}" dt="2021-10-29T10:07:13.229" v="134" actId="1038"/>
          <ac:spMkLst>
            <pc:docMk/>
            <pc:sldMk cId="2003739092" sldId="512"/>
            <ac:spMk id="14" creationId="{A16358B7-CB89-44BE-867D-EEF06A6DD39D}"/>
          </ac:spMkLst>
        </pc:spChg>
        <pc:picChg chg="mod modCrop">
          <ac:chgData name="Keiko Kojima" userId="6899f029-7342-413a-b38b-6a9d55270ecb" providerId="ADAL" clId="{6727417E-F623-49CB-82B0-C7295EB65CA8}" dt="2021-10-29T10:21:06.667" v="369" actId="1076"/>
          <ac:picMkLst>
            <pc:docMk/>
            <pc:sldMk cId="2003739092" sldId="512"/>
            <ac:picMk id="3" creationId="{4E93A0A9-432C-41AD-83ED-0F04DCD381F5}"/>
          </ac:picMkLst>
        </pc:picChg>
      </pc:sldChg>
      <pc:sldChg chg="modSp mod">
        <pc:chgData name="Keiko Kojima" userId="6899f029-7342-413a-b38b-6a9d55270ecb" providerId="ADAL" clId="{6727417E-F623-49CB-82B0-C7295EB65CA8}" dt="2021-10-29T10:21:19.306" v="370" actId="14100"/>
        <pc:sldMkLst>
          <pc:docMk/>
          <pc:sldMk cId="1302568270" sldId="513"/>
        </pc:sldMkLst>
        <pc:spChg chg="mod">
          <ac:chgData name="Keiko Kojima" userId="6899f029-7342-413a-b38b-6a9d55270ecb" providerId="ADAL" clId="{6727417E-F623-49CB-82B0-C7295EB65CA8}" dt="2021-10-29T10:07:43.521" v="150" actId="1038"/>
          <ac:spMkLst>
            <pc:docMk/>
            <pc:sldMk cId="1302568270" sldId="513"/>
            <ac:spMk id="7" creationId="{85632E90-3A70-4C53-9BE5-D46CBB0D7A2E}"/>
          </ac:spMkLst>
        </pc:spChg>
        <pc:picChg chg="mod">
          <ac:chgData name="Keiko Kojima" userId="6899f029-7342-413a-b38b-6a9d55270ecb" providerId="ADAL" clId="{6727417E-F623-49CB-82B0-C7295EB65CA8}" dt="2021-10-29T10:21:19.306" v="370" actId="14100"/>
          <ac:picMkLst>
            <pc:docMk/>
            <pc:sldMk cId="1302568270" sldId="513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6727417E-F623-49CB-82B0-C7295EB65CA8}" dt="2021-10-29T10:08:04.434" v="155" actId="14100"/>
        <pc:sldMkLst>
          <pc:docMk/>
          <pc:sldMk cId="832914430" sldId="514"/>
        </pc:sldMkLst>
        <pc:spChg chg="mod">
          <ac:chgData name="Keiko Kojima" userId="6899f029-7342-413a-b38b-6a9d55270ecb" providerId="ADAL" clId="{6727417E-F623-49CB-82B0-C7295EB65CA8}" dt="2021-10-29T10:07:50.879" v="153" actId="1038"/>
          <ac:spMkLst>
            <pc:docMk/>
            <pc:sldMk cId="832914430" sldId="514"/>
            <ac:spMk id="7" creationId="{1EC3F9E6-D6DE-4D23-9026-849EEA04F547}"/>
          </ac:spMkLst>
        </pc:spChg>
        <pc:picChg chg="mod">
          <ac:chgData name="Keiko Kojima" userId="6899f029-7342-413a-b38b-6a9d55270ecb" providerId="ADAL" clId="{6727417E-F623-49CB-82B0-C7295EB65CA8}" dt="2021-10-29T10:08:04.434" v="155" actId="14100"/>
          <ac:picMkLst>
            <pc:docMk/>
            <pc:sldMk cId="832914430" sldId="514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6727417E-F623-49CB-82B0-C7295EB65CA8}" dt="2021-10-29T10:08:13.002" v="161" actId="1038"/>
        <pc:sldMkLst>
          <pc:docMk/>
          <pc:sldMk cId="3952402710" sldId="515"/>
        </pc:sldMkLst>
        <pc:spChg chg="mod">
          <ac:chgData name="Keiko Kojima" userId="6899f029-7342-413a-b38b-6a9d55270ecb" providerId="ADAL" clId="{6727417E-F623-49CB-82B0-C7295EB65CA8}" dt="2021-10-29T10:08:13.002" v="161" actId="1038"/>
          <ac:spMkLst>
            <pc:docMk/>
            <pc:sldMk cId="3952402710" sldId="515"/>
            <ac:spMk id="7" creationId="{AC2A6833-E136-49C6-8823-262C619FB355}"/>
          </ac:spMkLst>
        </pc:spChg>
      </pc:sldChg>
      <pc:sldChg chg="modSp mod">
        <pc:chgData name="Keiko Kojima" userId="6899f029-7342-413a-b38b-6a9d55270ecb" providerId="ADAL" clId="{6727417E-F623-49CB-82B0-C7295EB65CA8}" dt="2021-10-29T10:08:18.559" v="167" actId="1038"/>
        <pc:sldMkLst>
          <pc:docMk/>
          <pc:sldMk cId="4274137205" sldId="516"/>
        </pc:sldMkLst>
        <pc:spChg chg="mod">
          <ac:chgData name="Keiko Kojima" userId="6899f029-7342-413a-b38b-6a9d55270ecb" providerId="ADAL" clId="{6727417E-F623-49CB-82B0-C7295EB65CA8}" dt="2021-10-29T10:08:18.559" v="167" actId="1038"/>
          <ac:spMkLst>
            <pc:docMk/>
            <pc:sldMk cId="4274137205" sldId="516"/>
            <ac:spMk id="11" creationId="{4D352E53-75BF-4548-90F2-556154CC8F36}"/>
          </ac:spMkLst>
        </pc:spChg>
      </pc:sldChg>
      <pc:sldChg chg="modSp mod">
        <pc:chgData name="Keiko Kojima" userId="6899f029-7342-413a-b38b-6a9d55270ecb" providerId="ADAL" clId="{6727417E-F623-49CB-82B0-C7295EB65CA8}" dt="2021-10-29T10:22:53.346" v="389" actId="1076"/>
        <pc:sldMkLst>
          <pc:docMk/>
          <pc:sldMk cId="3923109021" sldId="517"/>
        </pc:sldMkLst>
        <pc:spChg chg="mod">
          <ac:chgData name="Keiko Kojima" userId="6899f029-7342-413a-b38b-6a9d55270ecb" providerId="ADAL" clId="{6727417E-F623-49CB-82B0-C7295EB65CA8}" dt="2021-10-29T10:08:21.336" v="170" actId="1038"/>
          <ac:spMkLst>
            <pc:docMk/>
            <pc:sldMk cId="3923109021" sldId="517"/>
            <ac:spMk id="16" creationId="{C550EF52-1084-439C-B377-9751E852EFAA}"/>
          </ac:spMkLst>
        </pc:spChg>
        <pc:picChg chg="mod">
          <ac:chgData name="Keiko Kojima" userId="6899f029-7342-413a-b38b-6a9d55270ecb" providerId="ADAL" clId="{6727417E-F623-49CB-82B0-C7295EB65CA8}" dt="2021-10-29T10:22:53.346" v="389" actId="1076"/>
          <ac:picMkLst>
            <pc:docMk/>
            <pc:sldMk cId="3923109021" sldId="517"/>
            <ac:picMk id="4" creationId="{40831BCE-5287-4364-8358-8718AEB4286B}"/>
          </ac:picMkLst>
        </pc:picChg>
      </pc:sldChg>
      <pc:sldChg chg="modSp mod">
        <pc:chgData name="Keiko Kojima" userId="6899f029-7342-413a-b38b-6a9d55270ecb" providerId="ADAL" clId="{6727417E-F623-49CB-82B0-C7295EB65CA8}" dt="2021-10-29T10:05:55.647" v="95" actId="1038"/>
        <pc:sldMkLst>
          <pc:docMk/>
          <pc:sldMk cId="3700150946" sldId="519"/>
        </pc:sldMkLst>
        <pc:spChg chg="mod">
          <ac:chgData name="Keiko Kojima" userId="6899f029-7342-413a-b38b-6a9d55270ecb" providerId="ADAL" clId="{6727417E-F623-49CB-82B0-C7295EB65CA8}" dt="2021-10-29T10:05:55.647" v="95" actId="1038"/>
          <ac:spMkLst>
            <pc:docMk/>
            <pc:sldMk cId="3700150946" sldId="519"/>
            <ac:spMk id="14" creationId="{9A396ED5-84BC-48AB-B815-77E6A8F6D0D0}"/>
          </ac:spMkLst>
        </pc:spChg>
      </pc:sldChg>
      <pc:sldChg chg="modSp del mod">
        <pc:chgData name="Keiko Kojima" userId="6899f029-7342-413a-b38b-6a9d55270ecb" providerId="ADAL" clId="{6727417E-F623-49CB-82B0-C7295EB65CA8}" dt="2021-10-29T10:27:51.876" v="431" actId="2696"/>
        <pc:sldMkLst>
          <pc:docMk/>
          <pc:sldMk cId="1468242129" sldId="520"/>
        </pc:sldMkLst>
        <pc:spChg chg="mod">
          <ac:chgData name="Keiko Kojima" userId="6899f029-7342-413a-b38b-6a9d55270ecb" providerId="ADAL" clId="{6727417E-F623-49CB-82B0-C7295EB65CA8}" dt="2021-10-29T10:09:07.347" v="191" actId="1038"/>
          <ac:spMkLst>
            <pc:docMk/>
            <pc:sldMk cId="1468242129" sldId="520"/>
            <ac:spMk id="11" creationId="{A4CD2A93-8FD2-4068-A968-63764570E7B5}"/>
          </ac:spMkLst>
        </pc:spChg>
      </pc:sldChg>
      <pc:sldChg chg="delSp modSp del mod delAnim">
        <pc:chgData name="Keiko Kojima" userId="6899f029-7342-413a-b38b-6a9d55270ecb" providerId="ADAL" clId="{6727417E-F623-49CB-82B0-C7295EB65CA8}" dt="2021-10-29T10:28:59.654" v="441" actId="2696"/>
        <pc:sldMkLst>
          <pc:docMk/>
          <pc:sldMk cId="1853964524" sldId="521"/>
        </pc:sldMkLst>
        <pc:spChg chg="mod">
          <ac:chgData name="Keiko Kojima" userId="6899f029-7342-413a-b38b-6a9d55270ecb" providerId="ADAL" clId="{6727417E-F623-49CB-82B0-C7295EB65CA8}" dt="2021-10-29T10:09:10.742" v="194" actId="1038"/>
          <ac:spMkLst>
            <pc:docMk/>
            <pc:sldMk cId="1853964524" sldId="521"/>
            <ac:spMk id="12" creationId="{831104FB-0DF2-4D9A-9FD9-1CA2747BC7EC}"/>
          </ac:spMkLst>
        </pc:spChg>
        <pc:picChg chg="del">
          <ac:chgData name="Keiko Kojima" userId="6899f029-7342-413a-b38b-6a9d55270ecb" providerId="ADAL" clId="{6727417E-F623-49CB-82B0-C7295EB65CA8}" dt="2021-10-29T10:28:17.398" v="433" actId="21"/>
          <ac:picMkLst>
            <pc:docMk/>
            <pc:sldMk cId="1853964524" sldId="521"/>
            <ac:picMk id="7" creationId="{7F751A36-1B7C-4801-9206-08444EEF72CA}"/>
          </ac:picMkLst>
        </pc:picChg>
        <pc:picChg chg="del">
          <ac:chgData name="Keiko Kojima" userId="6899f029-7342-413a-b38b-6a9d55270ecb" providerId="ADAL" clId="{6727417E-F623-49CB-82B0-C7295EB65CA8}" dt="2021-10-29T10:28:17.398" v="433" actId="21"/>
          <ac:picMkLst>
            <pc:docMk/>
            <pc:sldMk cId="1853964524" sldId="521"/>
            <ac:picMk id="8" creationId="{2D951D4F-1056-4B7F-AC7F-BFFAAA50B24F}"/>
          </ac:picMkLst>
        </pc:picChg>
      </pc:sldChg>
      <pc:sldChg chg="delSp modSp del mod">
        <pc:chgData name="Keiko Kojima" userId="6899f029-7342-413a-b38b-6a9d55270ecb" providerId="ADAL" clId="{6727417E-F623-49CB-82B0-C7295EB65CA8}" dt="2021-10-29T10:31:49.297" v="468" actId="2696"/>
        <pc:sldMkLst>
          <pc:docMk/>
          <pc:sldMk cId="1221116638" sldId="522"/>
        </pc:sldMkLst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8" creationId="{7505F3EA-8F4F-460B-ABDC-239BF6483DED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0" creationId="{CEE9D294-9228-45A9-8930-B6011A6C69B0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1" creationId="{E1F9E46C-E42E-40AE-9493-514373D9FF72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2" creationId="{E0039BD7-FD76-4DC7-9BCD-EF88E0F6B365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4" creationId="{3C32C85E-41C0-4E05-A59B-B015CAD3A614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6" creationId="{B2487BB1-A36E-427E-A116-9FF2AD5DDC7F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7" creationId="{02B4CA67-C0C9-49D4-8DAC-FD6BE10C0C9E}"/>
          </ac:spMkLst>
        </pc:spChg>
        <pc:spChg chg="del">
          <ac:chgData name="Keiko Kojima" userId="6899f029-7342-413a-b38b-6a9d55270ecb" providerId="ADAL" clId="{6727417E-F623-49CB-82B0-C7295EB65CA8}" dt="2021-10-29T10:29:29.565" v="442" actId="21"/>
          <ac:spMkLst>
            <pc:docMk/>
            <pc:sldMk cId="1221116638" sldId="522"/>
            <ac:spMk id="18" creationId="{228B4427-A270-4DD4-8448-83A41BCD87DD}"/>
          </ac:spMkLst>
        </pc:spChg>
        <pc:spChg chg="mod">
          <ac:chgData name="Keiko Kojima" userId="6899f029-7342-413a-b38b-6a9d55270ecb" providerId="ADAL" clId="{6727417E-F623-49CB-82B0-C7295EB65CA8}" dt="2021-10-29T10:09:14.009" v="197" actId="1038"/>
          <ac:spMkLst>
            <pc:docMk/>
            <pc:sldMk cId="1221116638" sldId="522"/>
            <ac:spMk id="20" creationId="{E9B1AF21-F0C2-4313-9BD3-EF13F3DFC792}"/>
          </ac:spMkLst>
        </pc:spChg>
      </pc:sldChg>
      <pc:sldChg chg="modSp mod">
        <pc:chgData name="Keiko Kojima" userId="6899f029-7342-413a-b38b-6a9d55270ecb" providerId="ADAL" clId="{6727417E-F623-49CB-82B0-C7295EB65CA8}" dt="2021-10-29T10:09:17.862" v="200" actId="1038"/>
        <pc:sldMkLst>
          <pc:docMk/>
          <pc:sldMk cId="205147013" sldId="523"/>
        </pc:sldMkLst>
        <pc:spChg chg="mod">
          <ac:chgData name="Keiko Kojima" userId="6899f029-7342-413a-b38b-6a9d55270ecb" providerId="ADAL" clId="{6727417E-F623-49CB-82B0-C7295EB65CA8}" dt="2021-10-29T10:09:17.862" v="200" actId="1038"/>
          <ac:spMkLst>
            <pc:docMk/>
            <pc:sldMk cId="205147013" sldId="523"/>
            <ac:spMk id="17" creationId="{72A8E528-BC04-40D8-81D4-501D5F0B12AF}"/>
          </ac:spMkLst>
        </pc:spChg>
      </pc:sldChg>
      <pc:sldChg chg="addSp delSp modSp mod">
        <pc:chgData name="Keiko Kojima" userId="6899f029-7342-413a-b38b-6a9d55270ecb" providerId="ADAL" clId="{6727417E-F623-49CB-82B0-C7295EB65CA8}" dt="2021-10-29T10:35:05.550" v="501" actId="1076"/>
        <pc:sldMkLst>
          <pc:docMk/>
          <pc:sldMk cId="3960277345" sldId="526"/>
        </pc:sldMkLst>
        <pc:spChg chg="mod">
          <ac:chgData name="Keiko Kojima" userId="6899f029-7342-413a-b38b-6a9d55270ecb" providerId="ADAL" clId="{6727417E-F623-49CB-82B0-C7295EB65CA8}" dt="2021-10-29T10:09:31.912" v="209" actId="1038"/>
          <ac:spMkLst>
            <pc:docMk/>
            <pc:sldMk cId="3960277345" sldId="526"/>
            <ac:spMk id="24" creationId="{A5B0388D-A333-41D0-B738-1495E3DA9769}"/>
          </ac:spMkLst>
        </pc:spChg>
        <pc:picChg chg="del">
          <ac:chgData name="Keiko Kojima" userId="6899f029-7342-413a-b38b-6a9d55270ecb" providerId="ADAL" clId="{6727417E-F623-49CB-82B0-C7295EB65CA8}" dt="2021-10-29T10:35:01.297" v="500" actId="478"/>
          <ac:picMkLst>
            <pc:docMk/>
            <pc:sldMk cId="3960277345" sldId="526"/>
            <ac:picMk id="3" creationId="{24342E52-E798-477C-9FA3-45880D227B58}"/>
          </ac:picMkLst>
        </pc:picChg>
        <pc:picChg chg="add mod">
          <ac:chgData name="Keiko Kojima" userId="6899f029-7342-413a-b38b-6a9d55270ecb" providerId="ADAL" clId="{6727417E-F623-49CB-82B0-C7295EB65CA8}" dt="2021-10-29T10:34:22.838" v="495" actId="1076"/>
          <ac:picMkLst>
            <pc:docMk/>
            <pc:sldMk cId="3960277345" sldId="526"/>
            <ac:picMk id="4" creationId="{77656DDC-2B8A-4CC0-BA60-BFBE41BE9B20}"/>
          </ac:picMkLst>
        </pc:picChg>
        <pc:picChg chg="add mod">
          <ac:chgData name="Keiko Kojima" userId="6899f029-7342-413a-b38b-6a9d55270ecb" providerId="ADAL" clId="{6727417E-F623-49CB-82B0-C7295EB65CA8}" dt="2021-10-29T10:35:05.550" v="501" actId="1076"/>
          <ac:picMkLst>
            <pc:docMk/>
            <pc:sldMk cId="3960277345" sldId="526"/>
            <ac:picMk id="6" creationId="{FDE6AD42-8485-4CD8-8F99-8013171382A1}"/>
          </ac:picMkLst>
        </pc:picChg>
        <pc:picChg chg="del mod">
          <ac:chgData name="Keiko Kojima" userId="6899f029-7342-413a-b38b-6a9d55270ecb" providerId="ADAL" clId="{6727417E-F623-49CB-82B0-C7295EB65CA8}" dt="2021-10-29T10:34:20.017" v="494" actId="478"/>
          <ac:picMkLst>
            <pc:docMk/>
            <pc:sldMk cId="3960277345" sldId="526"/>
            <ac:picMk id="7" creationId="{A28F5DA9-B3C1-4E65-8009-3559FF46ECCF}"/>
          </ac:picMkLst>
        </pc:picChg>
      </pc:sldChg>
      <pc:sldChg chg="modSp mod">
        <pc:chgData name="Keiko Kojima" userId="6899f029-7342-413a-b38b-6a9d55270ecb" providerId="ADAL" clId="{6727417E-F623-49CB-82B0-C7295EB65CA8}" dt="2021-10-29T10:09:35.122" v="212" actId="1038"/>
        <pc:sldMkLst>
          <pc:docMk/>
          <pc:sldMk cId="2349174575" sldId="527"/>
        </pc:sldMkLst>
        <pc:spChg chg="mod">
          <ac:chgData name="Keiko Kojima" userId="6899f029-7342-413a-b38b-6a9d55270ecb" providerId="ADAL" clId="{6727417E-F623-49CB-82B0-C7295EB65CA8}" dt="2021-10-29T10:09:35.122" v="212" actId="1038"/>
          <ac:spMkLst>
            <pc:docMk/>
            <pc:sldMk cId="2349174575" sldId="527"/>
            <ac:spMk id="9" creationId="{1509928D-C0A8-4CD7-997F-FDB59C125D96}"/>
          </ac:spMkLst>
        </pc:spChg>
      </pc:sldChg>
      <pc:sldChg chg="modSp mod">
        <pc:chgData name="Keiko Kojima" userId="6899f029-7342-413a-b38b-6a9d55270ecb" providerId="ADAL" clId="{6727417E-F623-49CB-82B0-C7295EB65CA8}" dt="2021-10-29T10:35:22.809" v="504" actId="1076"/>
        <pc:sldMkLst>
          <pc:docMk/>
          <pc:sldMk cId="1831929490" sldId="528"/>
        </pc:sldMkLst>
        <pc:spChg chg="mod">
          <ac:chgData name="Keiko Kojima" userId="6899f029-7342-413a-b38b-6a9d55270ecb" providerId="ADAL" clId="{6727417E-F623-49CB-82B0-C7295EB65CA8}" dt="2021-10-29T10:09:38.309" v="215" actId="1038"/>
          <ac:spMkLst>
            <pc:docMk/>
            <pc:sldMk cId="1831929490" sldId="528"/>
            <ac:spMk id="16" creationId="{DA871E8F-B417-43E2-9A4F-564D941FDAD5}"/>
          </ac:spMkLst>
        </pc:spChg>
        <pc:picChg chg="mod modCrop">
          <ac:chgData name="Keiko Kojima" userId="6899f029-7342-413a-b38b-6a9d55270ecb" providerId="ADAL" clId="{6727417E-F623-49CB-82B0-C7295EB65CA8}" dt="2021-10-29T10:35:22.809" v="504" actId="1076"/>
          <ac:picMkLst>
            <pc:docMk/>
            <pc:sldMk cId="1831929490" sldId="528"/>
            <ac:picMk id="4" creationId="{39CA1019-D35C-4B42-B7E7-B2822F32471F}"/>
          </ac:picMkLst>
        </pc:picChg>
      </pc:sldChg>
      <pc:sldChg chg="modSp mod">
        <pc:chgData name="Keiko Kojima" userId="6899f029-7342-413a-b38b-6a9d55270ecb" providerId="ADAL" clId="{6727417E-F623-49CB-82B0-C7295EB65CA8}" dt="2021-10-29T10:35:43.260" v="506" actId="14100"/>
        <pc:sldMkLst>
          <pc:docMk/>
          <pc:sldMk cId="1226490193" sldId="529"/>
        </pc:sldMkLst>
        <pc:spChg chg="mod">
          <ac:chgData name="Keiko Kojima" userId="6899f029-7342-413a-b38b-6a9d55270ecb" providerId="ADAL" clId="{6727417E-F623-49CB-82B0-C7295EB65CA8}" dt="2021-10-29T10:09:41.932" v="218" actId="1038"/>
          <ac:spMkLst>
            <pc:docMk/>
            <pc:sldMk cId="1226490193" sldId="529"/>
            <ac:spMk id="9" creationId="{448A0991-F8C1-432B-9FED-BD73D332F63D}"/>
          </ac:spMkLst>
        </pc:spChg>
        <pc:picChg chg="mod">
          <ac:chgData name="Keiko Kojima" userId="6899f029-7342-413a-b38b-6a9d55270ecb" providerId="ADAL" clId="{6727417E-F623-49CB-82B0-C7295EB65CA8}" dt="2021-10-29T10:35:43.260" v="506" actId="14100"/>
          <ac:picMkLst>
            <pc:docMk/>
            <pc:sldMk cId="1226490193" sldId="529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6727417E-F623-49CB-82B0-C7295EB65CA8}" dt="2021-10-29T10:35:57.309" v="508" actId="14100"/>
        <pc:sldMkLst>
          <pc:docMk/>
          <pc:sldMk cId="3258112397" sldId="530"/>
        </pc:sldMkLst>
        <pc:spChg chg="mod">
          <ac:chgData name="Keiko Kojima" userId="6899f029-7342-413a-b38b-6a9d55270ecb" providerId="ADAL" clId="{6727417E-F623-49CB-82B0-C7295EB65CA8}" dt="2021-10-29T10:09:55.772" v="222" actId="1038"/>
          <ac:spMkLst>
            <pc:docMk/>
            <pc:sldMk cId="3258112397" sldId="530"/>
            <ac:spMk id="9" creationId="{BF02BD89-817D-4047-AA3F-26CC286A9E85}"/>
          </ac:spMkLst>
        </pc:spChg>
        <pc:picChg chg="mod">
          <ac:chgData name="Keiko Kojima" userId="6899f029-7342-413a-b38b-6a9d55270ecb" providerId="ADAL" clId="{6727417E-F623-49CB-82B0-C7295EB65CA8}" dt="2021-10-29T10:35:57.309" v="508" actId="14100"/>
          <ac:picMkLst>
            <pc:docMk/>
            <pc:sldMk cId="3258112397" sldId="530"/>
            <ac:picMk id="8" creationId="{00000000-0000-0000-0000-000000000000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0:48:44.393" v="686" actId="1076"/>
        <pc:sldMkLst>
          <pc:docMk/>
          <pc:sldMk cId="2493022877" sldId="531"/>
        </pc:sldMkLst>
        <pc:spChg chg="mod">
          <ac:chgData name="Keiko Kojima" userId="6899f029-7342-413a-b38b-6a9d55270ecb" providerId="ADAL" clId="{6727417E-F623-49CB-82B0-C7295EB65CA8}" dt="2021-10-29T10:10:13.593" v="232" actId="1038"/>
          <ac:spMkLst>
            <pc:docMk/>
            <pc:sldMk cId="2493022877" sldId="531"/>
            <ac:spMk id="10" creationId="{F8208E2B-1C2C-4EF6-9881-FFDBCF1054A8}"/>
          </ac:spMkLst>
        </pc:spChg>
        <pc:picChg chg="del mod">
          <ac:chgData name="Keiko Kojima" userId="6899f029-7342-413a-b38b-6a9d55270ecb" providerId="ADAL" clId="{6727417E-F623-49CB-82B0-C7295EB65CA8}" dt="2021-10-29T10:47:32.942" v="668" actId="478"/>
          <ac:picMkLst>
            <pc:docMk/>
            <pc:sldMk cId="2493022877" sldId="531"/>
            <ac:picMk id="3" creationId="{347960AE-4D27-4774-A33E-189C20D99F9F}"/>
          </ac:picMkLst>
        </pc:picChg>
        <pc:picChg chg="del">
          <ac:chgData name="Keiko Kojima" userId="6899f029-7342-413a-b38b-6a9d55270ecb" providerId="ADAL" clId="{6727417E-F623-49CB-82B0-C7295EB65CA8}" dt="2021-10-29T10:47:09.431" v="665" actId="478"/>
          <ac:picMkLst>
            <pc:docMk/>
            <pc:sldMk cId="2493022877" sldId="531"/>
            <ac:picMk id="4" creationId="{3BC796A0-C8BC-4D8B-81D3-1EB2B774AB1C}"/>
          </ac:picMkLst>
        </pc:picChg>
        <pc:picChg chg="add mod ord">
          <ac:chgData name="Keiko Kojima" userId="6899f029-7342-413a-b38b-6a9d55270ecb" providerId="ADAL" clId="{6727417E-F623-49CB-82B0-C7295EB65CA8}" dt="2021-10-29T10:48:36.270" v="682" actId="14100"/>
          <ac:picMkLst>
            <pc:docMk/>
            <pc:sldMk cId="2493022877" sldId="531"/>
            <ac:picMk id="5" creationId="{8F6B1252-44C7-4D74-8ABB-85C49365C484}"/>
          </ac:picMkLst>
        </pc:picChg>
        <pc:picChg chg="add mod ord">
          <ac:chgData name="Keiko Kojima" userId="6899f029-7342-413a-b38b-6a9d55270ecb" providerId="ADAL" clId="{6727417E-F623-49CB-82B0-C7295EB65CA8}" dt="2021-10-29T10:47:15.170" v="667" actId="167"/>
          <ac:picMkLst>
            <pc:docMk/>
            <pc:sldMk cId="2493022877" sldId="531"/>
            <ac:picMk id="7" creationId="{D514ADC0-0451-4448-A541-DCF949126BFC}"/>
          </ac:picMkLst>
        </pc:picChg>
        <pc:picChg chg="mod ord">
          <ac:chgData name="Keiko Kojima" userId="6899f029-7342-413a-b38b-6a9d55270ecb" providerId="ADAL" clId="{6727417E-F623-49CB-82B0-C7295EB65CA8}" dt="2021-10-29T10:48:41.167" v="684" actId="1076"/>
          <ac:picMkLst>
            <pc:docMk/>
            <pc:sldMk cId="2493022877" sldId="531"/>
            <ac:picMk id="8" creationId="{4F6C46E5-934A-443C-9C93-FEC53AF6261F}"/>
          </ac:picMkLst>
        </pc:picChg>
        <pc:picChg chg="mod ord">
          <ac:chgData name="Keiko Kojima" userId="6899f029-7342-413a-b38b-6a9d55270ecb" providerId="ADAL" clId="{6727417E-F623-49CB-82B0-C7295EB65CA8}" dt="2021-10-29T10:48:44.393" v="686" actId="1076"/>
          <ac:picMkLst>
            <pc:docMk/>
            <pc:sldMk cId="2493022877" sldId="531"/>
            <ac:picMk id="9" creationId="{C6E509C8-241D-4E55-AB03-22EAB32712EF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0:45:04.970" v="641" actId="1076"/>
        <pc:sldMkLst>
          <pc:docMk/>
          <pc:sldMk cId="3712586346" sldId="532"/>
        </pc:sldMkLst>
        <pc:spChg chg="mod ord topLvl">
          <ac:chgData name="Keiko Kojima" userId="6899f029-7342-413a-b38b-6a9d55270ecb" providerId="ADAL" clId="{6727417E-F623-49CB-82B0-C7295EB65CA8}" dt="2021-10-29T10:43:11.879" v="620" actId="164"/>
          <ac:spMkLst>
            <pc:docMk/>
            <pc:sldMk cId="3712586346" sldId="532"/>
            <ac:spMk id="15" creationId="{9DBAFF1A-0BB5-4776-9A45-DB9C01B3A262}"/>
          </ac:spMkLst>
        </pc:spChg>
        <pc:spChg chg="mod topLvl">
          <ac:chgData name="Keiko Kojima" userId="6899f029-7342-413a-b38b-6a9d55270ecb" providerId="ADAL" clId="{6727417E-F623-49CB-82B0-C7295EB65CA8}" dt="2021-10-29T10:43:11.879" v="620" actId="164"/>
          <ac:spMkLst>
            <pc:docMk/>
            <pc:sldMk cId="3712586346" sldId="532"/>
            <ac:spMk id="16" creationId="{26B09ED7-F2A6-455B-8618-90AB78947BB9}"/>
          </ac:spMkLst>
        </pc:spChg>
        <pc:spChg chg="mod topLvl">
          <ac:chgData name="Keiko Kojima" userId="6899f029-7342-413a-b38b-6a9d55270ecb" providerId="ADAL" clId="{6727417E-F623-49CB-82B0-C7295EB65CA8}" dt="2021-10-29T10:43:11.879" v="620" actId="164"/>
          <ac:spMkLst>
            <pc:docMk/>
            <pc:sldMk cId="3712586346" sldId="532"/>
            <ac:spMk id="17" creationId="{3C76FD13-1E61-489C-A325-37FD01241265}"/>
          </ac:spMkLst>
        </pc:spChg>
        <pc:spChg chg="mod topLvl">
          <ac:chgData name="Keiko Kojima" userId="6899f029-7342-413a-b38b-6a9d55270ecb" providerId="ADAL" clId="{6727417E-F623-49CB-82B0-C7295EB65CA8}" dt="2021-10-29T10:40:22.896" v="567" actId="1076"/>
          <ac:spMkLst>
            <pc:docMk/>
            <pc:sldMk cId="3712586346" sldId="532"/>
            <ac:spMk id="18" creationId="{D620ED1E-F2B4-4D29-9BDF-866BF7A66DEA}"/>
          </ac:spMkLst>
        </pc:spChg>
        <pc:spChg chg="mod">
          <ac:chgData name="Keiko Kojima" userId="6899f029-7342-413a-b38b-6a9d55270ecb" providerId="ADAL" clId="{6727417E-F623-49CB-82B0-C7295EB65CA8}" dt="2021-10-29T10:10:16.719" v="235" actId="1038"/>
          <ac:spMkLst>
            <pc:docMk/>
            <pc:sldMk cId="3712586346" sldId="532"/>
            <ac:spMk id="20" creationId="{11AD516E-76EB-47D9-9E7C-AF839E7D92D4}"/>
          </ac:spMkLst>
        </pc:spChg>
        <pc:spChg chg="add mod topLvl">
          <ac:chgData name="Keiko Kojima" userId="6899f029-7342-413a-b38b-6a9d55270ecb" providerId="ADAL" clId="{6727417E-F623-49CB-82B0-C7295EB65CA8}" dt="2021-10-29T10:43:11.879" v="620" actId="164"/>
          <ac:spMkLst>
            <pc:docMk/>
            <pc:sldMk cId="3712586346" sldId="532"/>
            <ac:spMk id="21" creationId="{9C3C05E9-BAF7-4DE1-A84D-009F5B0DB219}"/>
          </ac:spMkLst>
        </pc:spChg>
        <pc:grpChg chg="add del mod">
          <ac:chgData name="Keiko Kojima" userId="6899f029-7342-413a-b38b-6a9d55270ecb" providerId="ADAL" clId="{6727417E-F623-49CB-82B0-C7295EB65CA8}" dt="2021-10-29T10:42:36.324" v="607" actId="165"/>
          <ac:grpSpMkLst>
            <pc:docMk/>
            <pc:sldMk cId="3712586346" sldId="532"/>
            <ac:grpSpMk id="8" creationId="{1F99DCDB-5E20-4CCF-A2EE-4E3CBDCEF09D}"/>
          </ac:grpSpMkLst>
        </pc:grpChg>
        <pc:grpChg chg="add mod">
          <ac:chgData name="Keiko Kojima" userId="6899f029-7342-413a-b38b-6a9d55270ecb" providerId="ADAL" clId="{6727417E-F623-49CB-82B0-C7295EB65CA8}" dt="2021-10-29T10:44:54.996" v="638" actId="1076"/>
          <ac:grpSpMkLst>
            <pc:docMk/>
            <pc:sldMk cId="3712586346" sldId="532"/>
            <ac:grpSpMk id="9" creationId="{F60918A0-F9DB-45FE-B7B5-F4CF8CBD1763}"/>
          </ac:grpSpMkLst>
        </pc:grpChg>
        <pc:grpChg chg="del mod">
          <ac:chgData name="Keiko Kojima" userId="6899f029-7342-413a-b38b-6a9d55270ecb" providerId="ADAL" clId="{6727417E-F623-49CB-82B0-C7295EB65CA8}" dt="2021-10-29T10:40:19.490" v="566" actId="165"/>
          <ac:grpSpMkLst>
            <pc:docMk/>
            <pc:sldMk cId="3712586346" sldId="532"/>
            <ac:grpSpMk id="19" creationId="{B34A8C0A-2615-486A-B74B-4CFE3EB795AE}"/>
          </ac:grpSpMkLst>
        </pc:grpChg>
        <pc:grpChg chg="add mod">
          <ac:chgData name="Keiko Kojima" userId="6899f029-7342-413a-b38b-6a9d55270ecb" providerId="ADAL" clId="{6727417E-F623-49CB-82B0-C7295EB65CA8}" dt="2021-10-29T10:44:54.197" v="637" actId="1076"/>
          <ac:grpSpMkLst>
            <pc:docMk/>
            <pc:sldMk cId="3712586346" sldId="532"/>
            <ac:grpSpMk id="22" creationId="{92C6A616-9226-48CB-B826-34ED73727DD4}"/>
          </ac:grpSpMkLst>
        </pc:grpChg>
        <pc:picChg chg="add mod">
          <ac:chgData name="Keiko Kojima" userId="6899f029-7342-413a-b38b-6a9d55270ecb" providerId="ADAL" clId="{6727417E-F623-49CB-82B0-C7295EB65CA8}" dt="2021-10-29T10:44:59.679" v="639" actId="1076"/>
          <ac:picMkLst>
            <pc:docMk/>
            <pc:sldMk cId="3712586346" sldId="532"/>
            <ac:picMk id="3" creationId="{C38C28BD-DB48-41E3-AA16-D999FC498FF4}"/>
          </ac:picMkLst>
        </pc:picChg>
        <pc:picChg chg="del mod topLvl">
          <ac:chgData name="Keiko Kojima" userId="6899f029-7342-413a-b38b-6a9d55270ecb" providerId="ADAL" clId="{6727417E-F623-49CB-82B0-C7295EB65CA8}" dt="2021-10-29T10:41:11.036" v="583" actId="478"/>
          <ac:picMkLst>
            <pc:docMk/>
            <pc:sldMk cId="3712586346" sldId="532"/>
            <ac:picMk id="4" creationId="{3BC796A0-C8BC-4D8B-81D3-1EB2B774AB1C}"/>
          </ac:picMkLst>
        </pc:picChg>
        <pc:picChg chg="del mod">
          <ac:chgData name="Keiko Kojima" userId="6899f029-7342-413a-b38b-6a9d55270ecb" providerId="ADAL" clId="{6727417E-F623-49CB-82B0-C7295EB65CA8}" dt="2021-10-29T10:44:13.049" v="627" actId="478"/>
          <ac:picMkLst>
            <pc:docMk/>
            <pc:sldMk cId="3712586346" sldId="532"/>
            <ac:picMk id="6" creationId="{982A8DF4-580F-40AE-A3AF-FDC1DE80DBE6}"/>
          </ac:picMkLst>
        </pc:picChg>
        <pc:picChg chg="add mod ord topLvl">
          <ac:chgData name="Keiko Kojima" userId="6899f029-7342-413a-b38b-6a9d55270ecb" providerId="ADAL" clId="{6727417E-F623-49CB-82B0-C7295EB65CA8}" dt="2021-10-29T10:43:11.879" v="620" actId="164"/>
          <ac:picMkLst>
            <pc:docMk/>
            <pc:sldMk cId="3712586346" sldId="532"/>
            <ac:picMk id="7" creationId="{98FFB107-5CFE-45FA-9909-F39BC9AD9E57}"/>
          </ac:picMkLst>
        </pc:picChg>
        <pc:picChg chg="mod ord">
          <ac:chgData name="Keiko Kojima" userId="6899f029-7342-413a-b38b-6a9d55270ecb" providerId="ADAL" clId="{6727417E-F623-49CB-82B0-C7295EB65CA8}" dt="2021-10-29T10:44:51.279" v="636" actId="164"/>
          <ac:picMkLst>
            <pc:docMk/>
            <pc:sldMk cId="3712586346" sldId="532"/>
            <ac:picMk id="10" creationId="{8864F483-B9C8-46F5-AF20-766C351FCC46}"/>
          </ac:picMkLst>
        </pc:picChg>
        <pc:picChg chg="mod ord">
          <ac:chgData name="Keiko Kojima" userId="6899f029-7342-413a-b38b-6a9d55270ecb" providerId="ADAL" clId="{6727417E-F623-49CB-82B0-C7295EB65CA8}" dt="2021-10-29T10:44:51.279" v="636" actId="164"/>
          <ac:picMkLst>
            <pc:docMk/>
            <pc:sldMk cId="3712586346" sldId="532"/>
            <ac:picMk id="12" creationId="{88CE3902-9180-460B-96A9-E6F6857EC29B}"/>
          </ac:picMkLst>
        </pc:picChg>
        <pc:picChg chg="add mod">
          <ac:chgData name="Keiko Kojima" userId="6899f029-7342-413a-b38b-6a9d55270ecb" providerId="ADAL" clId="{6727417E-F623-49CB-82B0-C7295EB65CA8}" dt="2021-10-29T10:45:04.970" v="641" actId="1076"/>
          <ac:picMkLst>
            <pc:docMk/>
            <pc:sldMk cId="3712586346" sldId="532"/>
            <ac:picMk id="13" creationId="{ECCF8EC7-CE82-4ED8-A69C-59A46E19062E}"/>
          </ac:picMkLst>
        </pc:picChg>
        <pc:picChg chg="mod ord">
          <ac:chgData name="Keiko Kojima" userId="6899f029-7342-413a-b38b-6a9d55270ecb" providerId="ADAL" clId="{6727417E-F623-49CB-82B0-C7295EB65CA8}" dt="2021-10-29T10:44:51.279" v="636" actId="164"/>
          <ac:picMkLst>
            <pc:docMk/>
            <pc:sldMk cId="3712586346" sldId="532"/>
            <ac:picMk id="14" creationId="{A8FBF61E-C4C4-40D8-B466-60590D8AE54A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0:59:08.277" v="863"/>
        <pc:sldMkLst>
          <pc:docMk/>
          <pc:sldMk cId="2382423085" sldId="534"/>
        </pc:sldMkLst>
        <pc:spChg chg="mod">
          <ac:chgData name="Keiko Kojima" userId="6899f029-7342-413a-b38b-6a9d55270ecb" providerId="ADAL" clId="{6727417E-F623-49CB-82B0-C7295EB65CA8}" dt="2021-10-29T10:11:11.695" v="258" actId="1038"/>
          <ac:spMkLst>
            <pc:docMk/>
            <pc:sldMk cId="2382423085" sldId="534"/>
            <ac:spMk id="15" creationId="{C33F06F4-1590-4A98-BA95-91DCEA6A49AB}"/>
          </ac:spMkLst>
        </pc:spChg>
        <pc:picChg chg="del">
          <ac:chgData name="Keiko Kojima" userId="6899f029-7342-413a-b38b-6a9d55270ecb" providerId="ADAL" clId="{6727417E-F623-49CB-82B0-C7295EB65CA8}" dt="2021-10-29T10:51:42.665" v="711" actId="478"/>
          <ac:picMkLst>
            <pc:docMk/>
            <pc:sldMk cId="2382423085" sldId="534"/>
            <ac:picMk id="3" creationId="{65441C2B-B16F-444B-9CD9-E6FF0DD15EF6}"/>
          </ac:picMkLst>
        </pc:picChg>
        <pc:picChg chg="add mod">
          <ac:chgData name="Keiko Kojima" userId="6899f029-7342-413a-b38b-6a9d55270ecb" providerId="ADAL" clId="{6727417E-F623-49CB-82B0-C7295EB65CA8}" dt="2021-10-29T10:52:33.838" v="723" actId="1076"/>
          <ac:picMkLst>
            <pc:docMk/>
            <pc:sldMk cId="2382423085" sldId="534"/>
            <ac:picMk id="4" creationId="{B1CCBC54-A692-41DC-ABA1-D64D9CE6788E}"/>
          </ac:picMkLst>
        </pc:picChg>
        <pc:picChg chg="add mod">
          <ac:chgData name="Keiko Kojima" userId="6899f029-7342-413a-b38b-6a9d55270ecb" providerId="ADAL" clId="{6727417E-F623-49CB-82B0-C7295EB65CA8}" dt="2021-10-29T10:59:08.277" v="863"/>
          <ac:picMkLst>
            <pc:docMk/>
            <pc:sldMk cId="2382423085" sldId="534"/>
            <ac:picMk id="7" creationId="{49BED47B-913D-4649-82D6-6EFCDD016EB6}"/>
          </ac:picMkLst>
        </pc:picChg>
        <pc:picChg chg="del mod ord">
          <ac:chgData name="Keiko Kojima" userId="6899f029-7342-413a-b38b-6a9d55270ecb" providerId="ADAL" clId="{6727417E-F623-49CB-82B0-C7295EB65CA8}" dt="2021-10-29T10:59:06.693" v="862" actId="478"/>
          <ac:picMkLst>
            <pc:docMk/>
            <pc:sldMk cId="2382423085" sldId="534"/>
            <ac:picMk id="9" creationId="{CE7A30AA-78F5-4C56-9FEF-4F1222DB86ED}"/>
          </ac:picMkLst>
        </pc:picChg>
      </pc:sldChg>
      <pc:sldChg chg="addSp delSp modSp mod">
        <pc:chgData name="Keiko Kojima" userId="6899f029-7342-413a-b38b-6a9d55270ecb" providerId="ADAL" clId="{6727417E-F623-49CB-82B0-C7295EB65CA8}" dt="2021-10-29T11:00:17.736" v="872" actId="167"/>
        <pc:sldMkLst>
          <pc:docMk/>
          <pc:sldMk cId="288933689" sldId="535"/>
        </pc:sldMkLst>
        <pc:spChg chg="mod">
          <ac:chgData name="Keiko Kojima" userId="6899f029-7342-413a-b38b-6a9d55270ecb" providerId="ADAL" clId="{6727417E-F623-49CB-82B0-C7295EB65CA8}" dt="2021-10-29T10:11:21.774" v="267" actId="1038"/>
          <ac:spMkLst>
            <pc:docMk/>
            <pc:sldMk cId="288933689" sldId="535"/>
            <ac:spMk id="36" creationId="{A2909566-0FA2-4B7A-A607-8C84DCFB8A2E}"/>
          </ac:spMkLst>
        </pc:spChg>
        <pc:picChg chg="del">
          <ac:chgData name="Keiko Kojima" userId="6899f029-7342-413a-b38b-6a9d55270ecb" providerId="ADAL" clId="{6727417E-F623-49CB-82B0-C7295EB65CA8}" dt="2021-10-29T11:00:06.081" v="870" actId="478"/>
          <ac:picMkLst>
            <pc:docMk/>
            <pc:sldMk cId="288933689" sldId="535"/>
            <ac:picMk id="9" creationId="{212F82DB-104A-4574-AE29-6A529148C473}"/>
          </ac:picMkLst>
        </pc:picChg>
        <pc:picChg chg="add mod ord">
          <ac:chgData name="Keiko Kojima" userId="6899f029-7342-413a-b38b-6a9d55270ecb" providerId="ADAL" clId="{6727417E-F623-49CB-82B0-C7295EB65CA8}" dt="2021-10-29T11:00:17.736" v="872" actId="167"/>
          <ac:picMkLst>
            <pc:docMk/>
            <pc:sldMk cId="288933689" sldId="535"/>
            <ac:picMk id="26" creationId="{EBBD5493-2A8B-4D52-9E04-6DA6DCC54ED3}"/>
          </ac:picMkLst>
        </pc:picChg>
      </pc:sldChg>
      <pc:sldChg chg="modSp del mod">
        <pc:chgData name="Keiko Kojima" userId="6899f029-7342-413a-b38b-6a9d55270ecb" providerId="ADAL" clId="{6727417E-F623-49CB-82B0-C7295EB65CA8}" dt="2021-10-29T10:59:21.900" v="864" actId="2696"/>
        <pc:sldMkLst>
          <pc:docMk/>
          <pc:sldMk cId="3317655982" sldId="539"/>
        </pc:sldMkLst>
        <pc:spChg chg="mod">
          <ac:chgData name="Keiko Kojima" userId="6899f029-7342-413a-b38b-6a9d55270ecb" providerId="ADAL" clId="{6727417E-F623-49CB-82B0-C7295EB65CA8}" dt="2021-10-29T10:11:15.129" v="261" actId="1038"/>
          <ac:spMkLst>
            <pc:docMk/>
            <pc:sldMk cId="3317655982" sldId="539"/>
            <ac:spMk id="15" creationId="{3D897610-6AE8-4121-88B7-53EBF49AE1D3}"/>
          </ac:spMkLst>
        </pc:spChg>
      </pc:sldChg>
      <pc:sldChg chg="modSp mod">
        <pc:chgData name="Keiko Kojima" userId="6899f029-7342-413a-b38b-6a9d55270ecb" providerId="ADAL" clId="{6727417E-F623-49CB-82B0-C7295EB65CA8}" dt="2021-10-29T10:33:01.614" v="483" actId="14100"/>
        <pc:sldMkLst>
          <pc:docMk/>
          <pc:sldMk cId="1049793849" sldId="540"/>
        </pc:sldMkLst>
        <pc:spChg chg="mod">
          <ac:chgData name="Keiko Kojima" userId="6899f029-7342-413a-b38b-6a9d55270ecb" providerId="ADAL" clId="{6727417E-F623-49CB-82B0-C7295EB65CA8}" dt="2021-10-29T10:09:21.544" v="203" actId="1038"/>
          <ac:spMkLst>
            <pc:docMk/>
            <pc:sldMk cId="1049793849" sldId="540"/>
            <ac:spMk id="17" creationId="{72A8E528-BC04-40D8-81D4-501D5F0B12AF}"/>
          </ac:spMkLst>
        </pc:spChg>
        <pc:picChg chg="mod">
          <ac:chgData name="Keiko Kojima" userId="6899f029-7342-413a-b38b-6a9d55270ecb" providerId="ADAL" clId="{6727417E-F623-49CB-82B0-C7295EB65CA8}" dt="2021-10-29T10:33:01.614" v="483" actId="14100"/>
          <ac:picMkLst>
            <pc:docMk/>
            <pc:sldMk cId="1049793849" sldId="540"/>
            <ac:picMk id="3" creationId="{32E39FBA-3E6F-4ED2-9C3B-8EF49C015D5C}"/>
          </ac:picMkLst>
        </pc:picChg>
      </pc:sldChg>
      <pc:sldChg chg="modSp mod">
        <pc:chgData name="Keiko Kojima" userId="6899f029-7342-413a-b38b-6a9d55270ecb" providerId="ADAL" clId="{6727417E-F623-49CB-82B0-C7295EB65CA8}" dt="2021-10-29T10:33:31.596" v="487" actId="1076"/>
        <pc:sldMkLst>
          <pc:docMk/>
          <pc:sldMk cId="4099204517" sldId="541"/>
        </pc:sldMkLst>
        <pc:spChg chg="mod">
          <ac:chgData name="Keiko Kojima" userId="6899f029-7342-413a-b38b-6a9d55270ecb" providerId="ADAL" clId="{6727417E-F623-49CB-82B0-C7295EB65CA8}" dt="2021-10-29T10:33:25.892" v="486" actId="1076"/>
          <ac:spMkLst>
            <pc:docMk/>
            <pc:sldMk cId="4099204517" sldId="541"/>
            <ac:spMk id="11" creationId="{3101B8CC-21E3-4296-B1F5-659D1ECDBBDF}"/>
          </ac:spMkLst>
        </pc:spChg>
        <pc:spChg chg="mod">
          <ac:chgData name="Keiko Kojima" userId="6899f029-7342-413a-b38b-6a9d55270ecb" providerId="ADAL" clId="{6727417E-F623-49CB-82B0-C7295EB65CA8}" dt="2021-10-29T10:33:19.783" v="485" actId="1076"/>
          <ac:spMkLst>
            <pc:docMk/>
            <pc:sldMk cId="4099204517" sldId="541"/>
            <ac:spMk id="12" creationId="{7150FBC4-8281-41F0-ABB7-E2487ABC525D}"/>
          </ac:spMkLst>
        </pc:spChg>
        <pc:spChg chg="mod">
          <ac:chgData name="Keiko Kojima" userId="6899f029-7342-413a-b38b-6a9d55270ecb" providerId="ADAL" clId="{6727417E-F623-49CB-82B0-C7295EB65CA8}" dt="2021-10-29T10:33:13.463" v="484" actId="1076"/>
          <ac:spMkLst>
            <pc:docMk/>
            <pc:sldMk cId="4099204517" sldId="541"/>
            <ac:spMk id="14" creationId="{1C9C45AD-74B9-408A-A548-C6141DC834D1}"/>
          </ac:spMkLst>
        </pc:spChg>
        <pc:spChg chg="mod">
          <ac:chgData name="Keiko Kojima" userId="6899f029-7342-413a-b38b-6a9d55270ecb" providerId="ADAL" clId="{6727417E-F623-49CB-82B0-C7295EB65CA8}" dt="2021-10-29T10:33:31.596" v="487" actId="1076"/>
          <ac:spMkLst>
            <pc:docMk/>
            <pc:sldMk cId="4099204517" sldId="541"/>
            <ac:spMk id="16" creationId="{0C5D3AE1-58BA-4340-A8F6-238E1D10D33C}"/>
          </ac:spMkLst>
        </pc:spChg>
        <pc:spChg chg="mod">
          <ac:chgData name="Keiko Kojima" userId="6899f029-7342-413a-b38b-6a9d55270ecb" providerId="ADAL" clId="{6727417E-F623-49CB-82B0-C7295EB65CA8}" dt="2021-10-29T10:09:28.359" v="206" actId="1038"/>
          <ac:spMkLst>
            <pc:docMk/>
            <pc:sldMk cId="4099204517" sldId="541"/>
            <ac:spMk id="17" creationId="{72A8E528-BC04-40D8-81D4-501D5F0B12AF}"/>
          </ac:spMkLst>
        </pc:spChg>
      </pc:sldChg>
      <pc:sldChg chg="addSp modSp add mod">
        <pc:chgData name="Keiko Kojima" userId="6899f029-7342-413a-b38b-6a9d55270ecb" providerId="ADAL" clId="{6727417E-F623-49CB-82B0-C7295EB65CA8}" dt="2021-10-29T10:18:53.642" v="366" actId="14100"/>
        <pc:sldMkLst>
          <pc:docMk/>
          <pc:sldMk cId="993480092" sldId="542"/>
        </pc:sldMkLst>
        <pc:spChg chg="add mod">
          <ac:chgData name="Keiko Kojima" userId="6899f029-7342-413a-b38b-6a9d55270ecb" providerId="ADAL" clId="{6727417E-F623-49CB-82B0-C7295EB65CA8}" dt="2021-10-29T10:18:37.356" v="360" actId="1036"/>
          <ac:spMkLst>
            <pc:docMk/>
            <pc:sldMk cId="993480092" sldId="542"/>
            <ac:spMk id="2" creationId="{FB8BF169-98A3-4401-BCB6-1CF15CD30E51}"/>
          </ac:spMkLst>
        </pc:spChg>
        <pc:spChg chg="add mod">
          <ac:chgData name="Keiko Kojima" userId="6899f029-7342-413a-b38b-6a9d55270ecb" providerId="ADAL" clId="{6727417E-F623-49CB-82B0-C7295EB65CA8}" dt="2021-10-29T10:18:45.371" v="363" actId="14100"/>
          <ac:spMkLst>
            <pc:docMk/>
            <pc:sldMk cId="993480092" sldId="542"/>
            <ac:spMk id="9" creationId="{68DF523A-6A29-4D06-8E16-712C5ECB0FC8}"/>
          </ac:spMkLst>
        </pc:spChg>
        <pc:spChg chg="add mod">
          <ac:chgData name="Keiko Kojima" userId="6899f029-7342-413a-b38b-6a9d55270ecb" providerId="ADAL" clId="{6727417E-F623-49CB-82B0-C7295EB65CA8}" dt="2021-10-29T10:18:53.642" v="366" actId="14100"/>
          <ac:spMkLst>
            <pc:docMk/>
            <pc:sldMk cId="993480092" sldId="542"/>
            <ac:spMk id="10" creationId="{D17382D2-59CB-4153-A399-EC2C9ECD12BA}"/>
          </ac:spMkLst>
        </pc:spChg>
      </pc:sldChg>
      <pc:sldChg chg="addSp modSp add mod">
        <pc:chgData name="Keiko Kojima" userId="6899f029-7342-413a-b38b-6a9d55270ecb" providerId="ADAL" clId="{6727417E-F623-49CB-82B0-C7295EB65CA8}" dt="2021-10-29T10:22:44.879" v="388" actId="14100"/>
        <pc:sldMkLst>
          <pc:docMk/>
          <pc:sldMk cId="2165331076" sldId="543"/>
        </pc:sldMkLst>
        <pc:spChg chg="add mod">
          <ac:chgData name="Keiko Kojima" userId="6899f029-7342-413a-b38b-6a9d55270ecb" providerId="ADAL" clId="{6727417E-F623-49CB-82B0-C7295EB65CA8}" dt="2021-10-29T10:22:19.806" v="377" actId="1076"/>
          <ac:spMkLst>
            <pc:docMk/>
            <pc:sldMk cId="2165331076" sldId="543"/>
            <ac:spMk id="12" creationId="{AE865CC5-6947-4556-B11D-B1FBFEA500FF}"/>
          </ac:spMkLst>
        </pc:spChg>
        <pc:spChg chg="add mod">
          <ac:chgData name="Keiko Kojima" userId="6899f029-7342-413a-b38b-6a9d55270ecb" providerId="ADAL" clId="{6727417E-F623-49CB-82B0-C7295EB65CA8}" dt="2021-10-29T10:22:31.276" v="384" actId="1035"/>
          <ac:spMkLst>
            <pc:docMk/>
            <pc:sldMk cId="2165331076" sldId="543"/>
            <ac:spMk id="13" creationId="{9A57C9C8-21D5-4538-BD08-E2B04B3EB77D}"/>
          </ac:spMkLst>
        </pc:spChg>
        <pc:spChg chg="add mod">
          <ac:chgData name="Keiko Kojima" userId="6899f029-7342-413a-b38b-6a9d55270ecb" providerId="ADAL" clId="{6727417E-F623-49CB-82B0-C7295EB65CA8}" dt="2021-10-29T10:22:44.879" v="388" actId="14100"/>
          <ac:spMkLst>
            <pc:docMk/>
            <pc:sldMk cId="2165331076" sldId="543"/>
            <ac:spMk id="14" creationId="{E82607E3-0EEE-4BDF-B92F-4A51544D932C}"/>
          </ac:spMkLst>
        </pc:spChg>
      </pc:sldChg>
      <pc:sldChg chg="addSp delSp modSp add mod">
        <pc:chgData name="Keiko Kojima" userId="6899f029-7342-413a-b38b-6a9d55270ecb" providerId="ADAL" clId="{6727417E-F623-49CB-82B0-C7295EB65CA8}" dt="2021-10-29T10:27:17.388" v="425" actId="1076"/>
        <pc:sldMkLst>
          <pc:docMk/>
          <pc:sldMk cId="793707965" sldId="544"/>
        </pc:sldMkLst>
        <pc:picChg chg="add mod">
          <ac:chgData name="Keiko Kojima" userId="6899f029-7342-413a-b38b-6a9d55270ecb" providerId="ADAL" clId="{6727417E-F623-49CB-82B0-C7295EB65CA8}" dt="2021-10-29T10:27:17.388" v="425" actId="1076"/>
          <ac:picMkLst>
            <pc:docMk/>
            <pc:sldMk cId="793707965" sldId="544"/>
            <ac:picMk id="4" creationId="{5B7A67A8-6FA6-439F-86F3-2E4280B57561}"/>
          </ac:picMkLst>
        </pc:picChg>
        <pc:picChg chg="del">
          <ac:chgData name="Keiko Kojima" userId="6899f029-7342-413a-b38b-6a9d55270ecb" providerId="ADAL" clId="{6727417E-F623-49CB-82B0-C7295EB65CA8}" dt="2021-10-29T10:27:07.792" v="420" actId="478"/>
          <ac:picMkLst>
            <pc:docMk/>
            <pc:sldMk cId="793707965" sldId="544"/>
            <ac:picMk id="10" creationId="{8F01D3A8-95E2-4C1C-9AB8-C59CB44283DE}"/>
          </ac:picMkLst>
        </pc:picChg>
      </pc:sldChg>
      <pc:sldChg chg="addSp delSp modSp add mod delAnim modAnim">
        <pc:chgData name="Keiko Kojima" userId="6899f029-7342-413a-b38b-6a9d55270ecb" providerId="ADAL" clId="{6727417E-F623-49CB-82B0-C7295EB65CA8}" dt="2021-10-29T10:32:32.456" v="481" actId="478"/>
        <pc:sldMkLst>
          <pc:docMk/>
          <pc:sldMk cId="3537145418" sldId="545"/>
        </pc:sldMkLst>
        <pc:spChg chg="add del mod">
          <ac:chgData name="Keiko Kojima" userId="6899f029-7342-413a-b38b-6a9d55270ecb" providerId="ADAL" clId="{6727417E-F623-49CB-82B0-C7295EB65CA8}" dt="2021-10-29T10:32:32.456" v="481" actId="478"/>
          <ac:spMkLst>
            <pc:docMk/>
            <pc:sldMk cId="3537145418" sldId="545"/>
            <ac:spMk id="14" creationId="{396634F7-2124-499E-8962-D0833049CB73}"/>
          </ac:spMkLst>
        </pc:spChg>
        <pc:spChg chg="add del mod">
          <ac:chgData name="Keiko Kojima" userId="6899f029-7342-413a-b38b-6a9d55270ecb" providerId="ADAL" clId="{6727417E-F623-49CB-82B0-C7295EB65CA8}" dt="2021-10-29T10:32:27.455" v="479" actId="478"/>
          <ac:spMkLst>
            <pc:docMk/>
            <pc:sldMk cId="3537145418" sldId="545"/>
            <ac:spMk id="15" creationId="{E1DA05F3-B492-4A44-89E1-0335E04901E0}"/>
          </ac:spMkLst>
        </pc:spChg>
        <pc:spChg chg="add del mod">
          <ac:chgData name="Keiko Kojima" userId="6899f029-7342-413a-b38b-6a9d55270ecb" providerId="ADAL" clId="{6727417E-F623-49CB-82B0-C7295EB65CA8}" dt="2021-10-29T10:32:09.591" v="470" actId="478"/>
          <ac:spMkLst>
            <pc:docMk/>
            <pc:sldMk cId="3537145418" sldId="545"/>
            <ac:spMk id="16" creationId="{AD13E86A-E449-43BB-9896-C8520E3146AA}"/>
          </ac:spMkLst>
        </pc:spChg>
        <pc:spChg chg="add del mod">
          <ac:chgData name="Keiko Kojima" userId="6899f029-7342-413a-b38b-6a9d55270ecb" providerId="ADAL" clId="{6727417E-F623-49CB-82B0-C7295EB65CA8}" dt="2021-10-29T10:32:18.938" v="475" actId="478"/>
          <ac:spMkLst>
            <pc:docMk/>
            <pc:sldMk cId="3537145418" sldId="545"/>
            <ac:spMk id="17" creationId="{E9982928-80A6-4531-8CAE-BDC39ABEBBA6}"/>
          </ac:spMkLst>
        </pc:spChg>
        <pc:spChg chg="add del mod">
          <ac:chgData name="Keiko Kojima" userId="6899f029-7342-413a-b38b-6a9d55270ecb" providerId="ADAL" clId="{6727417E-F623-49CB-82B0-C7295EB65CA8}" dt="2021-10-29T10:32:30.545" v="480" actId="478"/>
          <ac:spMkLst>
            <pc:docMk/>
            <pc:sldMk cId="3537145418" sldId="545"/>
            <ac:spMk id="18" creationId="{0E3F0255-9AD2-4264-ACD0-D556158A89D0}"/>
          </ac:spMkLst>
        </pc:spChg>
        <pc:spChg chg="add del mod">
          <ac:chgData name="Keiko Kojima" userId="6899f029-7342-413a-b38b-6a9d55270ecb" providerId="ADAL" clId="{6727417E-F623-49CB-82B0-C7295EB65CA8}" dt="2021-10-29T10:32:25.426" v="478" actId="478"/>
          <ac:spMkLst>
            <pc:docMk/>
            <pc:sldMk cId="3537145418" sldId="545"/>
            <ac:spMk id="22" creationId="{FE85BCAC-96CD-41A6-AA09-BAA2AEF66952}"/>
          </ac:spMkLst>
        </pc:spChg>
        <pc:spChg chg="add del mod">
          <ac:chgData name="Keiko Kojima" userId="6899f029-7342-413a-b38b-6a9d55270ecb" providerId="ADAL" clId="{6727417E-F623-49CB-82B0-C7295EB65CA8}" dt="2021-10-29T10:32:10.814" v="471" actId="478"/>
          <ac:spMkLst>
            <pc:docMk/>
            <pc:sldMk cId="3537145418" sldId="545"/>
            <ac:spMk id="23" creationId="{D50B7CA1-1540-495D-8524-21BFBE275589}"/>
          </ac:spMkLst>
        </pc:spChg>
        <pc:spChg chg="add del mod">
          <ac:chgData name="Keiko Kojima" userId="6899f029-7342-413a-b38b-6a9d55270ecb" providerId="ADAL" clId="{6727417E-F623-49CB-82B0-C7295EB65CA8}" dt="2021-10-29T10:32:17.054" v="474" actId="478"/>
          <ac:spMkLst>
            <pc:docMk/>
            <pc:sldMk cId="3537145418" sldId="545"/>
            <ac:spMk id="24" creationId="{1EA25CEB-809F-46D3-8B35-AAE951CBCB9A}"/>
          </ac:spMkLst>
        </pc:spChg>
        <pc:picChg chg="del">
          <ac:chgData name="Keiko Kojima" userId="6899f029-7342-413a-b38b-6a9d55270ecb" providerId="ADAL" clId="{6727417E-F623-49CB-82B0-C7295EB65CA8}" dt="2021-10-29T10:28:26.011" v="436" actId="478"/>
          <ac:picMkLst>
            <pc:docMk/>
            <pc:sldMk cId="3537145418" sldId="545"/>
            <ac:picMk id="4" creationId="{5B7A67A8-6FA6-439F-86F3-2E4280B57561}"/>
          </ac:picMkLst>
        </pc:picChg>
        <pc:picChg chg="add mod">
          <ac:chgData name="Keiko Kojima" userId="6899f029-7342-413a-b38b-6a9d55270ecb" providerId="ADAL" clId="{6727417E-F623-49CB-82B0-C7295EB65CA8}" dt="2021-10-29T10:28:49.710" v="440" actId="1076"/>
          <ac:picMkLst>
            <pc:docMk/>
            <pc:sldMk cId="3537145418" sldId="545"/>
            <ac:picMk id="6" creationId="{8AD6C063-0EC0-4FD7-B0F0-043F5C18B40D}"/>
          </ac:picMkLst>
        </pc:picChg>
        <pc:picChg chg="add mod">
          <ac:chgData name="Keiko Kojima" userId="6899f029-7342-413a-b38b-6a9d55270ecb" providerId="ADAL" clId="{6727417E-F623-49CB-82B0-C7295EB65CA8}" dt="2021-10-29T10:28:24.115" v="435"/>
          <ac:picMkLst>
            <pc:docMk/>
            <pc:sldMk cId="3537145418" sldId="545"/>
            <ac:picMk id="9" creationId="{593825B8-188C-4395-B002-25B31ECA28DA}"/>
          </ac:picMkLst>
        </pc:picChg>
        <pc:picChg chg="add mod">
          <ac:chgData name="Keiko Kojima" userId="6899f029-7342-413a-b38b-6a9d55270ecb" providerId="ADAL" clId="{6727417E-F623-49CB-82B0-C7295EB65CA8}" dt="2021-10-29T10:28:24.115" v="435"/>
          <ac:picMkLst>
            <pc:docMk/>
            <pc:sldMk cId="3537145418" sldId="545"/>
            <ac:picMk id="10" creationId="{0CD3B28C-CB04-4B5C-A8A1-E062CF5D1278}"/>
          </ac:picMkLst>
        </pc:picChg>
        <pc:picChg chg="add del mod">
          <ac:chgData name="Keiko Kojima" userId="6899f029-7342-413a-b38b-6a9d55270ecb" providerId="ADAL" clId="{6727417E-F623-49CB-82B0-C7295EB65CA8}" dt="2021-10-29T10:32:23.429" v="477" actId="478"/>
          <ac:picMkLst>
            <pc:docMk/>
            <pc:sldMk cId="3537145418" sldId="545"/>
            <ac:picMk id="13" creationId="{50E7030B-6177-48E6-AD7D-AAFD5942A649}"/>
          </ac:picMkLst>
        </pc:picChg>
        <pc:picChg chg="del">
          <ac:chgData name="Keiko Kojima" userId="6899f029-7342-413a-b38b-6a9d55270ecb" providerId="ADAL" clId="{6727417E-F623-49CB-82B0-C7295EB65CA8}" dt="2021-10-29T10:28:22.002" v="434" actId="478"/>
          <ac:picMkLst>
            <pc:docMk/>
            <pc:sldMk cId="3537145418" sldId="545"/>
            <ac:picMk id="19" creationId="{B97A63CE-E4D6-40A7-AA0C-49510145BCD6}"/>
          </ac:picMkLst>
        </pc:picChg>
        <pc:picChg chg="del">
          <ac:chgData name="Keiko Kojima" userId="6899f029-7342-413a-b38b-6a9d55270ecb" providerId="ADAL" clId="{6727417E-F623-49CB-82B0-C7295EB65CA8}" dt="2021-10-29T10:28:22.002" v="434" actId="478"/>
          <ac:picMkLst>
            <pc:docMk/>
            <pc:sldMk cId="3537145418" sldId="545"/>
            <ac:picMk id="20" creationId="{F72074FD-63EF-4947-94C5-E2CA47E0D5CA}"/>
          </ac:picMkLst>
        </pc:picChg>
      </pc:sldChg>
      <pc:sldChg chg="add">
        <pc:chgData name="Keiko Kojima" userId="6899f029-7342-413a-b38b-6a9d55270ecb" providerId="ADAL" clId="{6727417E-F623-49CB-82B0-C7295EB65CA8}" dt="2021-10-29T10:32:04.447" v="469"/>
        <pc:sldMkLst>
          <pc:docMk/>
          <pc:sldMk cId="1729588416" sldId="546"/>
        </pc:sldMkLst>
      </pc:sldChg>
      <pc:sldChg chg="addSp delSp modSp add del mod">
        <pc:chgData name="Keiko Kojima" userId="6899f029-7342-413a-b38b-6a9d55270ecb" providerId="ADAL" clId="{6727417E-F623-49CB-82B0-C7295EB65CA8}" dt="2021-10-29T10:49:14.882" v="691" actId="2696"/>
        <pc:sldMkLst>
          <pc:docMk/>
          <pc:sldMk cId="4288285667" sldId="547"/>
        </pc:sldMkLst>
        <pc:spChg chg="add del mod">
          <ac:chgData name="Keiko Kojima" userId="6899f029-7342-413a-b38b-6a9d55270ecb" providerId="ADAL" clId="{6727417E-F623-49CB-82B0-C7295EB65CA8}" dt="2021-10-29T10:49:03.955" v="688" actId="21"/>
          <ac:spMkLst>
            <pc:docMk/>
            <pc:sldMk cId="4288285667" sldId="547"/>
            <ac:spMk id="2" creationId="{FA94F9D6-4463-4933-996E-8B8DA49789F0}"/>
          </ac:spMkLst>
        </pc:spChg>
        <pc:spChg chg="add del mod">
          <ac:chgData name="Keiko Kojima" userId="6899f029-7342-413a-b38b-6a9d55270ecb" providerId="ADAL" clId="{6727417E-F623-49CB-82B0-C7295EB65CA8}" dt="2021-10-29T10:49:03.955" v="688" actId="21"/>
          <ac:spMkLst>
            <pc:docMk/>
            <pc:sldMk cId="4288285667" sldId="547"/>
            <ac:spMk id="11" creationId="{A9440E11-47DD-4BC2-9D94-F46610DE61CF}"/>
          </ac:spMkLst>
        </pc:spChg>
        <pc:spChg chg="add del mod">
          <ac:chgData name="Keiko Kojima" userId="6899f029-7342-413a-b38b-6a9d55270ecb" providerId="ADAL" clId="{6727417E-F623-49CB-82B0-C7295EB65CA8}" dt="2021-10-29T10:49:03.955" v="688" actId="21"/>
          <ac:spMkLst>
            <pc:docMk/>
            <pc:sldMk cId="4288285667" sldId="547"/>
            <ac:spMk id="12" creationId="{2F9B4379-1593-4034-B78D-0E069FA805B5}"/>
          </ac:spMkLst>
        </pc:spChg>
      </pc:sldChg>
      <pc:sldChg chg="addSp modSp add mod">
        <pc:chgData name="Keiko Kojima" userId="6899f029-7342-413a-b38b-6a9d55270ecb" providerId="ADAL" clId="{6727417E-F623-49CB-82B0-C7295EB65CA8}" dt="2021-10-29T10:49:26.520" v="694" actId="1076"/>
        <pc:sldMkLst>
          <pc:docMk/>
          <pc:sldMk cId="4110735731" sldId="548"/>
        </pc:sldMkLst>
        <pc:spChg chg="add mod">
          <ac:chgData name="Keiko Kojima" userId="6899f029-7342-413a-b38b-6a9d55270ecb" providerId="ADAL" clId="{6727417E-F623-49CB-82B0-C7295EB65CA8}" dt="2021-10-29T10:49:26.520" v="694" actId="1076"/>
          <ac:spMkLst>
            <pc:docMk/>
            <pc:sldMk cId="4110735731" sldId="548"/>
            <ac:spMk id="11" creationId="{AEE4A8FF-1877-4519-87A8-98B6B8B75C4A}"/>
          </ac:spMkLst>
        </pc:spChg>
        <pc:spChg chg="add mod">
          <ac:chgData name="Keiko Kojima" userId="6899f029-7342-413a-b38b-6a9d55270ecb" providerId="ADAL" clId="{6727417E-F623-49CB-82B0-C7295EB65CA8}" dt="2021-10-29T10:49:10.428" v="690" actId="1076"/>
          <ac:spMkLst>
            <pc:docMk/>
            <pc:sldMk cId="4110735731" sldId="548"/>
            <ac:spMk id="12" creationId="{2B8E5F7F-4838-4F4C-9176-B46981A58C4B}"/>
          </ac:spMkLst>
        </pc:spChg>
        <pc:spChg chg="add mod">
          <ac:chgData name="Keiko Kojima" userId="6899f029-7342-413a-b38b-6a9d55270ecb" providerId="ADAL" clId="{6727417E-F623-49CB-82B0-C7295EB65CA8}" dt="2021-10-29T10:49:23.550" v="693" actId="14100"/>
          <ac:spMkLst>
            <pc:docMk/>
            <pc:sldMk cId="4110735731" sldId="548"/>
            <ac:spMk id="13" creationId="{8B17DC1A-114E-4E92-9ACC-0D3084DDD7A7}"/>
          </ac:spMkLst>
        </pc:spChg>
      </pc:sldChg>
      <pc:sldChg chg="addSp delSp modSp add mod">
        <pc:chgData name="Keiko Kojima" userId="6899f029-7342-413a-b38b-6a9d55270ecb" providerId="ADAL" clId="{6727417E-F623-49CB-82B0-C7295EB65CA8}" dt="2021-10-29T10:58:59.952" v="861" actId="1076"/>
        <pc:sldMkLst>
          <pc:docMk/>
          <pc:sldMk cId="1791042875" sldId="549"/>
        </pc:sldMkLst>
        <pc:spChg chg="add mod">
          <ac:chgData name="Keiko Kojima" userId="6899f029-7342-413a-b38b-6a9d55270ecb" providerId="ADAL" clId="{6727417E-F623-49CB-82B0-C7295EB65CA8}" dt="2021-10-29T10:58:59.952" v="861" actId="1076"/>
          <ac:spMkLst>
            <pc:docMk/>
            <pc:sldMk cId="1791042875" sldId="549"/>
            <ac:spMk id="5" creationId="{1F08105F-B1E2-47B5-960A-EBD716CDD6CC}"/>
          </ac:spMkLst>
        </pc:spChg>
        <pc:spChg chg="add del mod">
          <ac:chgData name="Keiko Kojima" userId="6899f029-7342-413a-b38b-6a9d55270ecb" providerId="ADAL" clId="{6727417E-F623-49CB-82B0-C7295EB65CA8}" dt="2021-10-29T10:54:22.682" v="747" actId="478"/>
          <ac:spMkLst>
            <pc:docMk/>
            <pc:sldMk cId="1791042875" sldId="549"/>
            <ac:spMk id="6" creationId="{0515988F-697E-4A8C-89C9-C63405368FC0}"/>
          </ac:spMkLst>
        </pc:spChg>
        <pc:spChg chg="add mod">
          <ac:chgData name="Keiko Kojima" userId="6899f029-7342-413a-b38b-6a9d55270ecb" providerId="ADAL" clId="{6727417E-F623-49CB-82B0-C7295EB65CA8}" dt="2021-10-29T10:58:51.046" v="859" actId="1076"/>
          <ac:spMkLst>
            <pc:docMk/>
            <pc:sldMk cId="1791042875" sldId="549"/>
            <ac:spMk id="7" creationId="{B1116AA0-C4BC-487E-92AA-4CA4386D46A7}"/>
          </ac:spMkLst>
        </pc:spChg>
        <pc:spChg chg="add mod ord">
          <ac:chgData name="Keiko Kojima" userId="6899f029-7342-413a-b38b-6a9d55270ecb" providerId="ADAL" clId="{6727417E-F623-49CB-82B0-C7295EB65CA8}" dt="2021-10-29T10:58:46.212" v="858" actId="166"/>
          <ac:spMkLst>
            <pc:docMk/>
            <pc:sldMk cId="1791042875" sldId="549"/>
            <ac:spMk id="8" creationId="{C6DCCFE6-DF07-4BDD-9623-6296B4EA7869}"/>
          </ac:spMkLst>
        </pc:spChg>
        <pc:spChg chg="add del mod">
          <ac:chgData name="Keiko Kojima" userId="6899f029-7342-413a-b38b-6a9d55270ecb" providerId="ADAL" clId="{6727417E-F623-49CB-82B0-C7295EB65CA8}" dt="2021-10-29T10:57:59.519" v="848" actId="478"/>
          <ac:spMkLst>
            <pc:docMk/>
            <pc:sldMk cId="1791042875" sldId="549"/>
            <ac:spMk id="10" creationId="{15CABBDA-7BF7-4F63-AA1B-25F15DCFA842}"/>
          </ac:spMkLst>
        </pc:spChg>
        <pc:spChg chg="add del mod">
          <ac:chgData name="Keiko Kojima" userId="6899f029-7342-413a-b38b-6a9d55270ecb" providerId="ADAL" clId="{6727417E-F623-49CB-82B0-C7295EB65CA8}" dt="2021-10-29T10:55:25.256" v="776" actId="478"/>
          <ac:spMkLst>
            <pc:docMk/>
            <pc:sldMk cId="1791042875" sldId="549"/>
            <ac:spMk id="11" creationId="{2AA11416-1E20-4183-8D54-7A9B26AA710A}"/>
          </ac:spMkLst>
        </pc:spChg>
        <pc:spChg chg="add del mod">
          <ac:chgData name="Keiko Kojima" userId="6899f029-7342-413a-b38b-6a9d55270ecb" providerId="ADAL" clId="{6727417E-F623-49CB-82B0-C7295EB65CA8}" dt="2021-10-29T10:58:10.945" v="851" actId="478"/>
          <ac:spMkLst>
            <pc:docMk/>
            <pc:sldMk cId="1791042875" sldId="549"/>
            <ac:spMk id="12" creationId="{895BA839-CED0-44F5-8E88-CE159E5BC047}"/>
          </ac:spMkLst>
        </pc:spChg>
        <pc:spChg chg="add mod">
          <ac:chgData name="Keiko Kojima" userId="6899f029-7342-413a-b38b-6a9d55270ecb" providerId="ADAL" clId="{6727417E-F623-49CB-82B0-C7295EB65CA8}" dt="2021-10-29T10:58:56.358" v="860" actId="1076"/>
          <ac:spMkLst>
            <pc:docMk/>
            <pc:sldMk cId="1791042875" sldId="549"/>
            <ac:spMk id="13" creationId="{5552B721-8DAD-453C-9C4E-21568AD04E76}"/>
          </ac:spMkLst>
        </pc:spChg>
        <pc:picChg chg="mod">
          <ac:chgData name="Keiko Kojima" userId="6899f029-7342-413a-b38b-6a9d55270ecb" providerId="ADAL" clId="{6727417E-F623-49CB-82B0-C7295EB65CA8}" dt="2021-10-29T10:57:24.506" v="837" actId="1076"/>
          <ac:picMkLst>
            <pc:docMk/>
            <pc:sldMk cId="1791042875" sldId="549"/>
            <ac:picMk id="4" creationId="{B1CCBC54-A692-41DC-ABA1-D64D9CE6788E}"/>
          </ac:picMkLst>
        </pc:picChg>
        <pc:picChg chg="mod">
          <ac:chgData name="Keiko Kojima" userId="6899f029-7342-413a-b38b-6a9d55270ecb" providerId="ADAL" clId="{6727417E-F623-49CB-82B0-C7295EB65CA8}" dt="2021-10-29T10:58:41.522" v="857" actId="1076"/>
          <ac:picMkLst>
            <pc:docMk/>
            <pc:sldMk cId="1791042875" sldId="549"/>
            <ac:picMk id="9" creationId="{CE7A30AA-78F5-4C56-9FEF-4F1222DB86ED}"/>
          </ac:picMkLst>
        </pc:picChg>
      </pc:sldChg>
    </pc:docChg>
  </pc:docChgLst>
  <pc:docChgLst>
    <pc:chgData name="sayaka yokoyama" userId="S::sayaka_yokoyama@jpf.go.jp::f77ee311-c58d-49f9-9c03-4c9f5af284ca" providerId="AD" clId="Web-{A840B054-193E-399B-A1CD-0DE7F0C5AF78}"/>
    <pc:docChg chg="modSld">
      <pc:chgData name="sayaka yokoyama" userId="S::sayaka_yokoyama@jpf.go.jp::f77ee311-c58d-49f9-9c03-4c9f5af284ca" providerId="AD" clId="Web-{A840B054-193E-399B-A1CD-0DE7F0C5AF78}" dt="2024-03-05T09:46:57.831" v="12"/>
      <pc:docMkLst>
        <pc:docMk/>
      </pc:docMkLst>
      <pc:sldChg chg="addSp modSp">
        <pc:chgData name="sayaka yokoyama" userId="S::sayaka_yokoyama@jpf.go.jp::f77ee311-c58d-49f9-9c03-4c9f5af284ca" providerId="AD" clId="Web-{A840B054-193E-399B-A1CD-0DE7F0C5AF78}" dt="2024-03-05T09:46:47.986" v="10" actId="1076"/>
        <pc:sldMkLst>
          <pc:docMk/>
          <pc:sldMk cId="2409961276" sldId="441"/>
        </pc:sldMkLst>
        <pc:picChg chg="add mod">
          <ac:chgData name="sayaka yokoyama" userId="S::sayaka_yokoyama@jpf.go.jp::f77ee311-c58d-49f9-9c03-4c9f5af284ca" providerId="AD" clId="Web-{A840B054-193E-399B-A1CD-0DE7F0C5AF78}" dt="2024-03-05T09:46:47.986" v="10" actId="1076"/>
          <ac:picMkLst>
            <pc:docMk/>
            <pc:sldMk cId="2409961276" sldId="441"/>
            <ac:picMk id="2" creationId="{C12ABC43-ED50-A389-C74B-DD5A9B4B4ECA}"/>
          </ac:picMkLst>
        </pc:picChg>
        <pc:picChg chg="mod">
          <ac:chgData name="sayaka yokoyama" userId="S::sayaka_yokoyama@jpf.go.jp::f77ee311-c58d-49f9-9c03-4c9f5af284ca" providerId="AD" clId="Web-{A840B054-193E-399B-A1CD-0DE7F0C5AF78}" dt="2024-03-05T09:46:37.923" v="6" actId="1076"/>
          <ac:picMkLst>
            <pc:docMk/>
            <pc:sldMk cId="2409961276" sldId="441"/>
            <ac:picMk id="13" creationId="{50E7030B-6177-48E6-AD7D-AAFD5942A649}"/>
          </ac:picMkLst>
        </pc:picChg>
      </pc:sldChg>
      <pc:sldChg chg="modSp">
        <pc:chgData name="sayaka yokoyama" userId="S::sayaka_yokoyama@jpf.go.jp::f77ee311-c58d-49f9-9c03-4c9f5af284ca" providerId="AD" clId="Web-{A840B054-193E-399B-A1CD-0DE7F0C5AF78}" dt="2024-03-05T09:43:24.829" v="4"/>
        <pc:sldMkLst>
          <pc:docMk/>
          <pc:sldMk cId="3071181228" sldId="502"/>
        </pc:sldMkLst>
        <pc:picChg chg="ord">
          <ac:chgData name="sayaka yokoyama" userId="S::sayaka_yokoyama@jpf.go.jp::f77ee311-c58d-49f9-9c03-4c9f5af284ca" providerId="AD" clId="Web-{A840B054-193E-399B-A1CD-0DE7F0C5AF78}" dt="2024-03-05T09:43:24.829" v="4"/>
          <ac:picMkLst>
            <pc:docMk/>
            <pc:sldMk cId="3071181228" sldId="502"/>
            <ac:picMk id="3" creationId="{8E573AF7-2A23-D65A-BCF5-D12029607B8E}"/>
          </ac:picMkLst>
        </pc:picChg>
        <pc:picChg chg="mod ord">
          <ac:chgData name="sayaka yokoyama" userId="S::sayaka_yokoyama@jpf.go.jp::f77ee311-c58d-49f9-9c03-4c9f5af284ca" providerId="AD" clId="Web-{A840B054-193E-399B-A1CD-0DE7F0C5AF78}" dt="2024-03-05T09:43:03.812" v="2"/>
          <ac:picMkLst>
            <pc:docMk/>
            <pc:sldMk cId="3071181228" sldId="502"/>
            <ac:picMk id="22" creationId="{8DE64AA7-5D14-4A9B-9498-9C4A38ECD27F}"/>
          </ac:picMkLst>
        </pc:picChg>
      </pc:sldChg>
      <pc:sldChg chg="addSp">
        <pc:chgData name="sayaka yokoyama" userId="S::sayaka_yokoyama@jpf.go.jp::f77ee311-c58d-49f9-9c03-4c9f5af284ca" providerId="AD" clId="Web-{A840B054-193E-399B-A1CD-0DE7F0C5AF78}" dt="2024-03-05T09:46:57.831" v="12"/>
        <pc:sldMkLst>
          <pc:docMk/>
          <pc:sldMk cId="793707965" sldId="544"/>
        </pc:sldMkLst>
        <pc:picChg chg="add">
          <ac:chgData name="sayaka yokoyama" userId="S::sayaka_yokoyama@jpf.go.jp::f77ee311-c58d-49f9-9c03-4c9f5af284ca" providerId="AD" clId="Web-{A840B054-193E-399B-A1CD-0DE7F0C5AF78}" dt="2024-03-05T09:46:57.831" v="12"/>
          <ac:picMkLst>
            <pc:docMk/>
            <pc:sldMk cId="793707965" sldId="544"/>
            <ac:picMk id="4" creationId="{8D54B4AD-B135-C5C4-C364-FB156FE81D98}"/>
          </ac:picMkLst>
        </pc:picChg>
      </pc:sldChg>
      <pc:sldChg chg="addSp">
        <pc:chgData name="sayaka yokoyama" userId="S::sayaka_yokoyama@jpf.go.jp::f77ee311-c58d-49f9-9c03-4c9f5af284ca" providerId="AD" clId="Web-{A840B054-193E-399B-A1CD-0DE7F0C5AF78}" dt="2024-03-05T09:46:54.112" v="11"/>
        <pc:sldMkLst>
          <pc:docMk/>
          <pc:sldMk cId="1729588416" sldId="546"/>
        </pc:sldMkLst>
        <pc:picChg chg="add">
          <ac:chgData name="sayaka yokoyama" userId="S::sayaka_yokoyama@jpf.go.jp::f77ee311-c58d-49f9-9c03-4c9f5af284ca" providerId="AD" clId="Web-{A840B054-193E-399B-A1CD-0DE7F0C5AF78}" dt="2024-03-05T09:46:54.112" v="11"/>
          <ac:picMkLst>
            <pc:docMk/>
            <pc:sldMk cId="1729588416" sldId="546"/>
            <ac:picMk id="6" creationId="{E2EA6E43-5D10-5F4D-32AF-6F76D6B9BD81}"/>
          </ac:picMkLst>
        </pc:picChg>
      </pc:sldChg>
    </pc:docChg>
  </pc:docChgLst>
  <pc:docChgLst>
    <pc:chgData name="sayaka yokoyama" userId="f77ee311-c58d-49f9-9c03-4c9f5af284ca" providerId="ADAL" clId="{32D72FB9-CDE5-42E8-B5B4-3E057025B38C}"/>
    <pc:docChg chg="modSld">
      <pc:chgData name="sayaka yokoyama" userId="f77ee311-c58d-49f9-9c03-4c9f5af284ca" providerId="ADAL" clId="{32D72FB9-CDE5-42E8-B5B4-3E057025B38C}" dt="2024-03-05T09:32:58.030" v="0" actId="14100"/>
      <pc:docMkLst>
        <pc:docMk/>
      </pc:docMkLst>
      <pc:sldChg chg="modSp mod">
        <pc:chgData name="sayaka yokoyama" userId="f77ee311-c58d-49f9-9c03-4c9f5af284ca" providerId="ADAL" clId="{32D72FB9-CDE5-42E8-B5B4-3E057025B38C}" dt="2024-03-05T09:32:58.030" v="0" actId="14100"/>
        <pc:sldMkLst>
          <pc:docMk/>
          <pc:sldMk cId="191029955" sldId="501"/>
        </pc:sldMkLst>
        <pc:picChg chg="mod">
          <ac:chgData name="sayaka yokoyama" userId="f77ee311-c58d-49f9-9c03-4c9f5af284ca" providerId="ADAL" clId="{32D72FB9-CDE5-42E8-B5B4-3E057025B38C}" dt="2024-03-05T09:32:58.030" v="0" actId="14100"/>
          <ac:picMkLst>
            <pc:docMk/>
            <pc:sldMk cId="191029955" sldId="501"/>
            <ac:picMk id="15" creationId="{69122800-2DA1-427D-86F5-98B71E882013}"/>
          </ac:picMkLst>
        </pc:picChg>
      </pc:sldChg>
    </pc:docChg>
  </pc:docChgLst>
  <pc:docChgLst>
    <pc:chgData name="Shoko Kakuda" userId="40706642-bbdd-4be4-a46a-1d3174691c72" providerId="ADAL" clId="{16EBDAF9-1A69-40E8-9F00-89A84204F134}"/>
    <pc:docChg chg="modSld">
      <pc:chgData name="Shoko Kakuda" userId="40706642-bbdd-4be4-a46a-1d3174691c72" providerId="ADAL" clId="{16EBDAF9-1A69-40E8-9F00-89A84204F134}" dt="2021-07-05T03:25:12.967" v="5" actId="1076"/>
      <pc:docMkLst>
        <pc:docMk/>
      </pc:docMkLst>
      <pc:sldChg chg="modSp mod">
        <pc:chgData name="Shoko Kakuda" userId="40706642-bbdd-4be4-a46a-1d3174691c72" providerId="ADAL" clId="{16EBDAF9-1A69-40E8-9F00-89A84204F134}" dt="2021-07-05T03:20:42.091" v="1" actId="14100"/>
        <pc:sldMkLst>
          <pc:docMk/>
          <pc:sldMk cId="4199882601" sldId="315"/>
        </pc:sldMkLst>
        <pc:picChg chg="mod">
          <ac:chgData name="Shoko Kakuda" userId="40706642-bbdd-4be4-a46a-1d3174691c72" providerId="ADAL" clId="{16EBDAF9-1A69-40E8-9F00-89A84204F134}" dt="2021-07-05T03:20:42.091" v="1" actId="14100"/>
          <ac:picMkLst>
            <pc:docMk/>
            <pc:sldMk cId="4199882601" sldId="315"/>
            <ac:picMk id="5" creationId="{23097958-ED2F-4798-B278-DB525235C15D}"/>
          </ac:picMkLst>
        </pc:picChg>
      </pc:sldChg>
      <pc:sldChg chg="modSp mod">
        <pc:chgData name="Shoko Kakuda" userId="40706642-bbdd-4be4-a46a-1d3174691c72" providerId="ADAL" clId="{16EBDAF9-1A69-40E8-9F00-89A84204F134}" dt="2021-07-05T03:22:50.116" v="2" actId="1076"/>
        <pc:sldMkLst>
          <pc:docMk/>
          <pc:sldMk cId="2624974571" sldId="462"/>
        </pc:sldMkLst>
        <pc:picChg chg="mod">
          <ac:chgData name="Shoko Kakuda" userId="40706642-bbdd-4be4-a46a-1d3174691c72" providerId="ADAL" clId="{16EBDAF9-1A69-40E8-9F00-89A84204F134}" dt="2021-07-05T03:22:50.116" v="2" actId="1076"/>
          <ac:picMkLst>
            <pc:docMk/>
            <pc:sldMk cId="2624974571" sldId="462"/>
            <ac:picMk id="8" creationId="{E5B61E8B-CA78-497E-9965-277EF43A2874}"/>
          </ac:picMkLst>
        </pc:picChg>
      </pc:sldChg>
      <pc:sldChg chg="modSp">
        <pc:chgData name="Shoko Kakuda" userId="40706642-bbdd-4be4-a46a-1d3174691c72" providerId="ADAL" clId="{16EBDAF9-1A69-40E8-9F00-89A84204F134}" dt="2021-07-05T03:25:12.967" v="5" actId="1076"/>
        <pc:sldMkLst>
          <pc:docMk/>
          <pc:sldMk cId="1758971564" sldId="489"/>
        </pc:sldMkLst>
        <pc:picChg chg="mod">
          <ac:chgData name="Shoko Kakuda" userId="40706642-bbdd-4be4-a46a-1d3174691c72" providerId="ADAL" clId="{16EBDAF9-1A69-40E8-9F00-89A84204F134}" dt="2021-07-05T03:25:12.967" v="5" actId="1076"/>
          <ac:picMkLst>
            <pc:docMk/>
            <pc:sldMk cId="1758971564" sldId="489"/>
            <ac:picMk id="2052" creationId="{69D75A77-7BA9-4F97-9447-4F45F1497B68}"/>
          </ac:picMkLst>
        </pc:picChg>
      </pc:sldChg>
      <pc:sldChg chg="modSp mod">
        <pc:chgData name="Shoko Kakuda" userId="40706642-bbdd-4be4-a46a-1d3174691c72" providerId="ADAL" clId="{16EBDAF9-1A69-40E8-9F00-89A84204F134}" dt="2021-07-05T03:24:34.573" v="4" actId="20577"/>
        <pc:sldMkLst>
          <pc:docMk/>
          <pc:sldMk cId="246248205" sldId="510"/>
        </pc:sldMkLst>
        <pc:spChg chg="mod">
          <ac:chgData name="Shoko Kakuda" userId="40706642-bbdd-4be4-a46a-1d3174691c72" providerId="ADAL" clId="{16EBDAF9-1A69-40E8-9F00-89A84204F134}" dt="2021-07-05T03:24:34.573" v="4" actId="20577"/>
          <ac:spMkLst>
            <pc:docMk/>
            <pc:sldMk cId="246248205" sldId="510"/>
            <ac:spMk id="6" creationId="{A3B9236A-BC92-4817-9199-61C25E5C8CF2}"/>
          </ac:spMkLst>
        </pc:spChg>
      </pc:sldChg>
    </pc:docChg>
  </pc:docChgLst>
  <pc:docChgLst>
    <pc:chgData name="Mayumi Oya" userId="S::mayumi_oya@jpf.go.jp::81482dfe-07c9-4ece-b186-9b7c75a9add2" providerId="AD" clId="Web-{A15AEB14-A9AF-EF6B-DD1D-34125CA5B119}"/>
    <pc:docChg chg="addSld delSld modSld">
      <pc:chgData name="Mayumi Oya" userId="S::mayumi_oya@jpf.go.jp::81482dfe-07c9-4ece-b186-9b7c75a9add2" providerId="AD" clId="Web-{A15AEB14-A9AF-EF6B-DD1D-34125CA5B119}" dt="2024-02-28T09:02:46.537" v="373"/>
      <pc:docMkLst>
        <pc:docMk/>
      </pc:docMkLst>
      <pc:sldChg chg="del">
        <pc:chgData name="Mayumi Oya" userId="S::mayumi_oya@jpf.go.jp::81482dfe-07c9-4ece-b186-9b7c75a9add2" providerId="AD" clId="Web-{A15AEB14-A9AF-EF6B-DD1D-34125CA5B119}" dt="2024-02-28T08:48:32.810" v="205"/>
        <pc:sldMkLst>
          <pc:docMk/>
          <pc:sldMk cId="2789410945" sldId="288"/>
        </pc:sldMkLst>
      </pc:sldChg>
      <pc:sldChg chg="del">
        <pc:chgData name="Mayumi Oya" userId="S::mayumi_oya@jpf.go.jp::81482dfe-07c9-4ece-b186-9b7c75a9add2" providerId="AD" clId="Web-{A15AEB14-A9AF-EF6B-DD1D-34125CA5B119}" dt="2024-02-28T08:48:58.936" v="207"/>
        <pc:sldMkLst>
          <pc:docMk/>
          <pc:sldMk cId="2494193274" sldId="427"/>
        </pc:sldMkLst>
      </pc:sldChg>
      <pc:sldChg chg="del">
        <pc:chgData name="Mayumi Oya" userId="S::mayumi_oya@jpf.go.jp::81482dfe-07c9-4ece-b186-9b7c75a9add2" providerId="AD" clId="Web-{A15AEB14-A9AF-EF6B-DD1D-34125CA5B119}" dt="2024-02-28T08:48:42.123" v="206"/>
        <pc:sldMkLst>
          <pc:docMk/>
          <pc:sldMk cId="3146477992" sldId="468"/>
        </pc:sldMkLst>
      </pc:sldChg>
      <pc:sldChg chg="addSp delSp modSp addAnim delAnim">
        <pc:chgData name="Mayumi Oya" userId="S::mayumi_oya@jpf.go.jp::81482dfe-07c9-4ece-b186-9b7c75a9add2" providerId="AD" clId="Web-{A15AEB14-A9AF-EF6B-DD1D-34125CA5B119}" dt="2024-02-28T08:47:59.466" v="204"/>
        <pc:sldMkLst>
          <pc:docMk/>
          <pc:sldMk cId="1194097311" sldId="507"/>
        </pc:sldMkLst>
        <pc:spChg chg="add mod">
          <ac:chgData name="Mayumi Oya" userId="S::mayumi_oya@jpf.go.jp::81482dfe-07c9-4ece-b186-9b7c75a9add2" providerId="AD" clId="Web-{A15AEB14-A9AF-EF6B-DD1D-34125CA5B119}" dt="2024-02-28T08:46:44.825" v="201" actId="14100"/>
          <ac:spMkLst>
            <pc:docMk/>
            <pc:sldMk cId="1194097311" sldId="507"/>
            <ac:spMk id="4" creationId="{5E474B92-D211-6348-EE0E-F92700654829}"/>
          </ac:spMkLst>
        </pc:spChg>
        <pc:spChg chg="mod topLvl">
          <ac:chgData name="Mayumi Oya" userId="S::mayumi_oya@jpf.go.jp::81482dfe-07c9-4ece-b186-9b7c75a9add2" providerId="AD" clId="Web-{A15AEB14-A9AF-EF6B-DD1D-34125CA5B119}" dt="2024-02-28T08:44:02.808" v="155" actId="20577"/>
          <ac:spMkLst>
            <pc:docMk/>
            <pc:sldMk cId="1194097311" sldId="507"/>
            <ac:spMk id="6" creationId="{06A03D8F-DF72-45ED-B666-528D28F8F54E}"/>
          </ac:spMkLst>
        </pc:spChg>
        <pc:spChg chg="mod">
          <ac:chgData name="Mayumi Oya" userId="S::mayumi_oya@jpf.go.jp::81482dfe-07c9-4ece-b186-9b7c75a9add2" providerId="AD" clId="Web-{A15AEB14-A9AF-EF6B-DD1D-34125CA5B119}" dt="2024-02-28T08:45:24.340" v="177" actId="20577"/>
          <ac:spMkLst>
            <pc:docMk/>
            <pc:sldMk cId="1194097311" sldId="507"/>
            <ac:spMk id="7" creationId="{DFDF691C-EB18-ECAC-D985-6C50965C870A}"/>
          </ac:spMkLst>
        </pc:spChg>
        <pc:spChg chg="add mod">
          <ac:chgData name="Mayumi Oya" userId="S::mayumi_oya@jpf.go.jp::81482dfe-07c9-4ece-b186-9b7c75a9add2" providerId="AD" clId="Web-{A15AEB14-A9AF-EF6B-DD1D-34125CA5B119}" dt="2024-02-28T08:46:49.809" v="202" actId="1076"/>
          <ac:spMkLst>
            <pc:docMk/>
            <pc:sldMk cId="1194097311" sldId="507"/>
            <ac:spMk id="10" creationId="{6BEB3E6D-4838-7471-D932-4E5338F1CE1A}"/>
          </ac:spMkLst>
        </pc:spChg>
        <pc:spChg chg="del mod topLvl">
          <ac:chgData name="Mayumi Oya" userId="S::mayumi_oya@jpf.go.jp::81482dfe-07c9-4ece-b186-9b7c75a9add2" providerId="AD" clId="Web-{A15AEB14-A9AF-EF6B-DD1D-34125CA5B119}" dt="2024-02-28T08:43:33.636" v="149"/>
          <ac:spMkLst>
            <pc:docMk/>
            <pc:sldMk cId="1194097311" sldId="507"/>
            <ac:spMk id="12" creationId="{5D942B9D-FC73-4DBC-86E7-9FFEE438A051}"/>
          </ac:spMkLst>
        </pc:spChg>
        <pc:spChg chg="del mod">
          <ac:chgData name="Mayumi Oya" userId="S::mayumi_oya@jpf.go.jp::81482dfe-07c9-4ece-b186-9b7c75a9add2" providerId="AD" clId="Web-{A15AEB14-A9AF-EF6B-DD1D-34125CA5B119}" dt="2024-02-28T08:43:26.104" v="147"/>
          <ac:spMkLst>
            <pc:docMk/>
            <pc:sldMk cId="1194097311" sldId="507"/>
            <ac:spMk id="19" creationId="{408739F7-AFA6-4899-B769-57F0A63E8B7E}"/>
          </ac:spMkLst>
        </pc:spChg>
        <pc:spChg chg="del mod">
          <ac:chgData name="Mayumi Oya" userId="S::mayumi_oya@jpf.go.jp::81482dfe-07c9-4ece-b186-9b7c75a9add2" providerId="AD" clId="Web-{A15AEB14-A9AF-EF6B-DD1D-34125CA5B119}" dt="2024-02-28T08:43:29.714" v="148"/>
          <ac:spMkLst>
            <pc:docMk/>
            <pc:sldMk cId="1194097311" sldId="507"/>
            <ac:spMk id="20" creationId="{9E5AB954-AC43-4369-961A-891EB2D87554}"/>
          </ac:spMkLst>
        </pc:spChg>
        <pc:spChg chg="del">
          <ac:chgData name="Mayumi Oya" userId="S::mayumi_oya@jpf.go.jp::81482dfe-07c9-4ece-b186-9b7c75a9add2" providerId="AD" clId="Web-{A15AEB14-A9AF-EF6B-DD1D-34125CA5B119}" dt="2024-02-28T08:43:21.620" v="146"/>
          <ac:spMkLst>
            <pc:docMk/>
            <pc:sldMk cId="1194097311" sldId="507"/>
            <ac:spMk id="21" creationId="{27007780-308B-4BE4-A01D-D420EEF69BB9}"/>
          </ac:spMkLst>
        </pc:spChg>
        <pc:grpChg chg="del">
          <ac:chgData name="Mayumi Oya" userId="S::mayumi_oya@jpf.go.jp::81482dfe-07c9-4ece-b186-9b7c75a9add2" providerId="AD" clId="Web-{A15AEB14-A9AF-EF6B-DD1D-34125CA5B119}" dt="2024-02-28T08:43:33.636" v="149"/>
          <ac:grpSpMkLst>
            <pc:docMk/>
            <pc:sldMk cId="1194097311" sldId="507"/>
            <ac:grpSpMk id="5" creationId="{E2A07E5E-CBCE-4A65-9DB3-57851D9A5A64}"/>
          </ac:grpSpMkLst>
        </pc:grpChg>
        <pc:picChg chg="mod">
          <ac:chgData name="Mayumi Oya" userId="S::mayumi_oya@jpf.go.jp::81482dfe-07c9-4ece-b186-9b7c75a9add2" providerId="AD" clId="Web-{A15AEB14-A9AF-EF6B-DD1D-34125CA5B119}" dt="2024-02-28T08:46:39.575" v="200" actId="1076"/>
          <ac:picMkLst>
            <pc:docMk/>
            <pc:sldMk cId="1194097311" sldId="507"/>
            <ac:picMk id="9" creationId="{3ACFED1C-2219-46DC-BBD2-9112048640DB}"/>
          </ac:picMkLst>
        </pc:picChg>
      </pc:sldChg>
      <pc:sldChg chg="del">
        <pc:chgData name="Mayumi Oya" userId="S::mayumi_oya@jpf.go.jp::81482dfe-07c9-4ece-b186-9b7c75a9add2" providerId="AD" clId="Web-{A15AEB14-A9AF-EF6B-DD1D-34125CA5B119}" dt="2024-02-28T08:49:41.639" v="208"/>
        <pc:sldMkLst>
          <pc:docMk/>
          <pc:sldMk cId="2349174575" sldId="527"/>
        </pc:sldMkLst>
      </pc:sldChg>
      <pc:sldChg chg="addSp delSp modSp addAnim delAnim modAnim">
        <pc:chgData name="Mayumi Oya" userId="S::mayumi_oya@jpf.go.jp::81482dfe-07c9-4ece-b186-9b7c75a9add2" providerId="AD" clId="Web-{A15AEB14-A9AF-EF6B-DD1D-34125CA5B119}" dt="2024-02-28T09:02:21.256" v="372"/>
        <pc:sldMkLst>
          <pc:docMk/>
          <pc:sldMk cId="288933689" sldId="535"/>
        </pc:sldMkLst>
        <pc:spChg chg="add mod">
          <ac:chgData name="Mayumi Oya" userId="S::mayumi_oya@jpf.go.jp::81482dfe-07c9-4ece-b186-9b7c75a9add2" providerId="AD" clId="Web-{A15AEB14-A9AF-EF6B-DD1D-34125CA5B119}" dt="2024-02-28T08:57:28.300" v="335" actId="1076"/>
          <ac:spMkLst>
            <pc:docMk/>
            <pc:sldMk cId="288933689" sldId="535"/>
            <ac:spMk id="5" creationId="{6548AB43-87B3-2F1D-2E04-ACB1BA0B481F}"/>
          </ac:spMkLst>
        </pc:spChg>
        <pc:spChg chg="mod">
          <ac:chgData name="Mayumi Oya" userId="S::mayumi_oya@jpf.go.jp::81482dfe-07c9-4ece-b186-9b7c75a9add2" providerId="AD" clId="Web-{A15AEB14-A9AF-EF6B-DD1D-34125CA5B119}" dt="2024-02-28T08:57:20.566" v="334" actId="1076"/>
          <ac:spMkLst>
            <pc:docMk/>
            <pc:sldMk cId="288933689" sldId="535"/>
            <ac:spMk id="6" creationId="{904A21D8-C93D-486C-A55B-881E41E8D46D}"/>
          </ac:spMkLst>
        </pc:spChg>
        <pc:spChg chg="add del">
          <ac:chgData name="Mayumi Oya" userId="S::mayumi_oya@jpf.go.jp::81482dfe-07c9-4ece-b186-9b7c75a9add2" providerId="AD" clId="Web-{A15AEB14-A9AF-EF6B-DD1D-34125CA5B119}" dt="2024-02-28T08:53:21.063" v="239"/>
          <ac:spMkLst>
            <pc:docMk/>
            <pc:sldMk cId="288933689" sldId="535"/>
            <ac:spMk id="8" creationId="{73C7D4B9-B6A0-45C5-B95A-71255B6926D0}"/>
          </ac:spMkLst>
        </pc:spChg>
        <pc:spChg chg="del">
          <ac:chgData name="Mayumi Oya" userId="S::mayumi_oya@jpf.go.jp::81482dfe-07c9-4ece-b186-9b7c75a9add2" providerId="AD" clId="Web-{A15AEB14-A9AF-EF6B-DD1D-34125CA5B119}" dt="2024-02-28T08:56:51.784" v="322"/>
          <ac:spMkLst>
            <pc:docMk/>
            <pc:sldMk cId="288933689" sldId="535"/>
            <ac:spMk id="10" creationId="{6C2B3D61-0AFE-4F09-87EF-88BB311EE5CC}"/>
          </ac:spMkLst>
        </pc:spChg>
        <pc:spChg chg="del">
          <ac:chgData name="Mayumi Oya" userId="S::mayumi_oya@jpf.go.jp::81482dfe-07c9-4ece-b186-9b7c75a9add2" providerId="AD" clId="Web-{A15AEB14-A9AF-EF6B-DD1D-34125CA5B119}" dt="2024-02-28T08:55:18.268" v="293"/>
          <ac:spMkLst>
            <pc:docMk/>
            <pc:sldMk cId="288933689" sldId="535"/>
            <ac:spMk id="11" creationId="{F9CA1CD1-39A1-4D2D-B9E9-EC544F71AFDF}"/>
          </ac:spMkLst>
        </pc:spChg>
        <pc:spChg chg="add mod">
          <ac:chgData name="Mayumi Oya" userId="S::mayumi_oya@jpf.go.jp::81482dfe-07c9-4ece-b186-9b7c75a9add2" providerId="AD" clId="Web-{A15AEB14-A9AF-EF6B-DD1D-34125CA5B119}" dt="2024-02-28T08:57:52.269" v="338" actId="1076"/>
          <ac:spMkLst>
            <pc:docMk/>
            <pc:sldMk cId="288933689" sldId="535"/>
            <ac:spMk id="24" creationId="{3BBEE463-C81F-B6CD-42F7-ACA47953B99B}"/>
          </ac:spMkLst>
        </pc:spChg>
        <pc:spChg chg="add mod">
          <ac:chgData name="Mayumi Oya" userId="S::mayumi_oya@jpf.go.jp::81482dfe-07c9-4ece-b186-9b7c75a9add2" providerId="AD" clId="Web-{A15AEB14-A9AF-EF6B-DD1D-34125CA5B119}" dt="2024-02-28T08:57:40.253" v="337" actId="1076"/>
          <ac:spMkLst>
            <pc:docMk/>
            <pc:sldMk cId="288933689" sldId="535"/>
            <ac:spMk id="28" creationId="{D4B829B4-0711-F782-C902-6C9B5EC04504}"/>
          </ac:spMkLst>
        </pc:spChg>
        <pc:picChg chg="add del mod">
          <ac:chgData name="Mayumi Oya" userId="S::mayumi_oya@jpf.go.jp::81482dfe-07c9-4ece-b186-9b7c75a9add2" providerId="AD" clId="Web-{A15AEB14-A9AF-EF6B-DD1D-34125CA5B119}" dt="2024-02-28T08:55:39.408" v="296" actId="1076"/>
          <ac:picMkLst>
            <pc:docMk/>
            <pc:sldMk cId="288933689" sldId="535"/>
            <ac:picMk id="13" creationId="{45F56F04-DA97-452F-B957-9467F1A3C988}"/>
          </ac:picMkLst>
        </pc:picChg>
      </pc:sldChg>
      <pc:sldChg chg="add del replId">
        <pc:chgData name="Mayumi Oya" userId="S::mayumi_oya@jpf.go.jp::81482dfe-07c9-4ece-b186-9b7c75a9add2" providerId="AD" clId="Web-{A15AEB14-A9AF-EF6B-DD1D-34125CA5B119}" dt="2024-02-28T09:02:46.537" v="373"/>
        <pc:sldMkLst>
          <pc:docMk/>
          <pc:sldMk cId="4095365101" sldId="560"/>
        </pc:sldMkLst>
      </pc:sldChg>
    </pc:docChg>
  </pc:docChgLst>
  <pc:docChgLst>
    <pc:chgData name="Mayumi Oya" userId="S::mayumi_oya@jpf.go.jp::81482dfe-07c9-4ece-b186-9b7c75a9add2" providerId="AD" clId="Web-{339F6B60-D506-F822-EF27-B236D81955F3}"/>
    <pc:docChg chg="delSld modSld">
      <pc:chgData name="Mayumi Oya" userId="S::mayumi_oya@jpf.go.jp::81482dfe-07c9-4ece-b186-9b7c75a9add2" providerId="AD" clId="Web-{339F6B60-D506-F822-EF27-B236D81955F3}" dt="2024-02-28T08:35:56.758" v="30"/>
      <pc:docMkLst>
        <pc:docMk/>
      </pc:docMkLst>
      <pc:sldChg chg="del">
        <pc:chgData name="Mayumi Oya" userId="S::mayumi_oya@jpf.go.jp::81482dfe-07c9-4ece-b186-9b7c75a9add2" providerId="AD" clId="Web-{339F6B60-D506-F822-EF27-B236D81955F3}" dt="2024-02-28T08:30:27.661" v="9"/>
        <pc:sldMkLst>
          <pc:docMk/>
          <pc:sldMk cId="3107340348" sldId="276"/>
        </pc:sldMkLst>
      </pc:sldChg>
      <pc:sldChg chg="modAnim">
        <pc:chgData name="Mayumi Oya" userId="S::mayumi_oya@jpf.go.jp::81482dfe-07c9-4ece-b186-9b7c75a9add2" providerId="AD" clId="Web-{339F6B60-D506-F822-EF27-B236D81955F3}" dt="2024-02-28T08:30:10.630" v="8"/>
        <pc:sldMkLst>
          <pc:docMk/>
          <pc:sldMk cId="3071181228" sldId="502"/>
        </pc:sldMkLst>
      </pc:sldChg>
      <pc:sldChg chg="addSp delSp addAnim delAnim modAnim">
        <pc:chgData name="Mayumi Oya" userId="S::mayumi_oya@jpf.go.jp::81482dfe-07c9-4ece-b186-9b7c75a9add2" providerId="AD" clId="Web-{339F6B60-D506-F822-EF27-B236D81955F3}" dt="2024-02-28T08:35:56.758" v="30"/>
        <pc:sldMkLst>
          <pc:docMk/>
          <pc:sldMk cId="1194097311" sldId="507"/>
        </pc:sldMkLst>
        <pc:spChg chg="add">
          <ac:chgData name="Mayumi Oya" userId="S::mayumi_oya@jpf.go.jp::81482dfe-07c9-4ece-b186-9b7c75a9add2" providerId="AD" clId="Web-{339F6B60-D506-F822-EF27-B236D81955F3}" dt="2024-02-28T08:35:56.758" v="30"/>
          <ac:spMkLst>
            <pc:docMk/>
            <pc:sldMk cId="1194097311" sldId="507"/>
            <ac:spMk id="7" creationId="{DFDF691C-EB18-ECAC-D985-6C50965C870A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13" creationId="{B5CBD5CC-61F7-40A4-BA11-F3146FBA0433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14" creationId="{B7DCD5CB-5F84-470F-81D9-AFEFF4801FA5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15" creationId="{6B07B5CD-77B4-41E8-BD91-43ED9452D1A3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18" creationId="{ACA3765F-6801-4F6C-A092-7001F19A104E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19" creationId="{408739F7-AFA6-4899-B769-57F0A63E8B7E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20" creationId="{9E5AB954-AC43-4369-961A-891EB2D87554}"/>
          </ac:spMkLst>
        </pc:spChg>
        <pc:spChg chg="topLvl">
          <ac:chgData name="Mayumi Oya" userId="S::mayumi_oya@jpf.go.jp::81482dfe-07c9-4ece-b186-9b7c75a9add2" providerId="AD" clId="Web-{339F6B60-D506-F822-EF27-B236D81955F3}" dt="2024-02-28T08:33:57.757" v="19"/>
          <ac:spMkLst>
            <pc:docMk/>
            <pc:sldMk cId="1194097311" sldId="507"/>
            <ac:spMk id="21" creationId="{27007780-308B-4BE4-A01D-D420EEF69BB9}"/>
          </ac:spMkLst>
        </pc:spChg>
        <pc:grpChg chg="del">
          <ac:chgData name="Mayumi Oya" userId="S::mayumi_oya@jpf.go.jp::81482dfe-07c9-4ece-b186-9b7c75a9add2" providerId="AD" clId="Web-{339F6B60-D506-F822-EF27-B236D81955F3}" dt="2024-02-28T08:33:57.757" v="19"/>
          <ac:grpSpMkLst>
            <pc:docMk/>
            <pc:sldMk cId="1194097311" sldId="507"/>
            <ac:grpSpMk id="4" creationId="{4FAAE6B3-0A98-4815-ABF8-14ACE2C54DC3}"/>
          </ac:grpSpMkLst>
        </pc:grpChg>
        <pc:grpChg chg="topLvl">
          <ac:chgData name="Mayumi Oya" userId="S::mayumi_oya@jpf.go.jp::81482dfe-07c9-4ece-b186-9b7c75a9add2" providerId="AD" clId="Web-{339F6B60-D506-F822-EF27-B236D81955F3}" dt="2024-02-28T08:33:57.757" v="19"/>
          <ac:grpSpMkLst>
            <pc:docMk/>
            <pc:sldMk cId="1194097311" sldId="507"/>
            <ac:grpSpMk id="5" creationId="{E2A07E5E-CBCE-4A65-9DB3-57851D9A5A64}"/>
          </ac:grpSpMkLst>
        </pc:grpChg>
        <pc:picChg chg="topLvl">
          <ac:chgData name="Mayumi Oya" userId="S::mayumi_oya@jpf.go.jp::81482dfe-07c9-4ece-b186-9b7c75a9add2" providerId="AD" clId="Web-{339F6B60-D506-F822-EF27-B236D81955F3}" dt="2024-02-28T08:33:57.757" v="19"/>
          <ac:picMkLst>
            <pc:docMk/>
            <pc:sldMk cId="1194097311" sldId="507"/>
            <ac:picMk id="9" creationId="{3ACFED1C-2219-46DC-BBD2-9112048640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CA77-B6A5-4BCA-A19C-C05634F10DAD}" type="datetimeFigureOut">
              <a:rPr kumimoji="1" lang="ja-JP" altLang="en-US" smtClean="0"/>
              <a:t>2024/7/13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AD84-B6B4-4882-B9F6-85FA98419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1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en-US" altLang="ja-JP" err="1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は、</a:t>
            </a:r>
            <a:r>
              <a:rPr lang="ja-JP" altLang="en-US">
                <a:ea typeface="游ゴシック"/>
              </a:rPr>
              <a:t>日本語教材『いろどり 生活の日本語』（国際交流基金）を、</a:t>
            </a:r>
            <a:r>
              <a:rPr lang="ja-JP">
                <a:ea typeface="游ゴシック"/>
              </a:rPr>
              <a:t>国際交流基金</a:t>
            </a:r>
            <a:r>
              <a:rPr lang="ja-JP" altLang="en-US">
                <a:ea typeface="游ゴシック"/>
              </a:rPr>
              <a:t>ヤンゴン</a:t>
            </a:r>
            <a:r>
              <a:rPr kumimoji="1" lang="ja-JP" altLang="en-US">
                <a:ea typeface="游ゴシック"/>
              </a:rPr>
              <a:t>日本文化センター</a:t>
            </a:r>
            <a:r>
              <a:rPr lang="ja-JP" altLang="en-US">
                <a:ea typeface="游ゴシック"/>
              </a:rPr>
              <a:t>が</a:t>
            </a:r>
            <a:endParaRPr lang="en-US" altLang="ja-JP">
              <a:ea typeface="游ゴシック" panose="020B0400000000000000" pitchFamily="34" charset="-128"/>
            </a:endParaRPr>
          </a:p>
          <a:p>
            <a:r>
              <a:rPr lang="ja-JP" altLang="en-US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>
                <a:ea typeface="游ゴシック"/>
              </a:rPr>
              <a:t>作成しました。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は、営利</a:t>
            </a:r>
            <a:r>
              <a:rPr kumimoji="1" lang="en-US" altLang="ja-JP">
                <a:ea typeface="游ゴシック"/>
              </a:rPr>
              <a:t>/</a:t>
            </a:r>
            <a:r>
              <a:rPr kumimoji="1" lang="ja-JP" altLang="en-US">
                <a:ea typeface="游ゴシック"/>
              </a:rPr>
              <a:t>非営利に関わらず、授業など</a:t>
            </a:r>
            <a:r>
              <a:rPr lang="ja-JP" altLang="en-US">
                <a:ea typeface="游ゴシック"/>
              </a:rPr>
              <a:t>で使えます</a:t>
            </a:r>
            <a:r>
              <a:rPr kumimoji="1" lang="ja-JP" altLang="en-US">
                <a:ea typeface="游ゴシック"/>
              </a:rPr>
              <a:t>。また、改変等も自由です。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の頒布は、無償・有償を問わず、禁止します。</a:t>
            </a:r>
            <a:r>
              <a:rPr lang="ja-JP" altLang="en-US">
                <a:ea typeface="游ゴシック"/>
              </a:rPr>
              <a:t>他者へ案内する際は、</a:t>
            </a:r>
            <a:r>
              <a:rPr kumimoji="1" lang="en-US" altLang="ja-JP">
                <a:ea typeface="游ゴシック"/>
              </a:rPr>
              <a:t>JFYG</a:t>
            </a:r>
            <a:r>
              <a:rPr kumimoji="1" lang="ja-JP" altLang="en-US">
                <a:ea typeface="游ゴシック"/>
              </a:rPr>
              <a:t>リンクをご</a:t>
            </a:r>
            <a:r>
              <a:rPr lang="ja-JP" altLang="en-US">
                <a:ea typeface="游ゴシック"/>
              </a:rPr>
              <a:t>利用</a:t>
            </a:r>
            <a:r>
              <a:rPr kumimoji="1" lang="ja-JP" altLang="en-US">
                <a:ea typeface="游ゴシック"/>
              </a:rPr>
              <a:t>下い。</a:t>
            </a:r>
            <a:br>
              <a:rPr lang="ja-JP" altLang="en-US">
                <a:ea typeface="游ゴシック"/>
                <a:cs typeface="+mn-lt"/>
              </a:rPr>
            </a:b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＊シャドーイングは、</a:t>
            </a:r>
            <a:r>
              <a:rPr lang="ja-JP" altLang="en-US">
                <a:ea typeface="游ゴシック"/>
              </a:rPr>
              <a:t>全</a:t>
            </a:r>
            <a:r>
              <a:rPr kumimoji="1" lang="ja-JP" altLang="en-US">
                <a:ea typeface="游ゴシック"/>
              </a:rPr>
              <a:t>スクリプト</a:t>
            </a:r>
            <a:r>
              <a:rPr lang="ja-JP" altLang="en-US">
                <a:ea typeface="游ゴシック"/>
              </a:rPr>
              <a:t>あり</a:t>
            </a:r>
            <a:r>
              <a:rPr kumimoji="1" lang="ja-JP" altLang="en-US">
                <a:ea typeface="游ゴシック"/>
              </a:rPr>
              <a:t>と、スクリプト</a:t>
            </a:r>
            <a:r>
              <a:rPr lang="ja-JP" altLang="en-US">
                <a:ea typeface="游ゴシック"/>
              </a:rPr>
              <a:t>なし</a:t>
            </a:r>
            <a:r>
              <a:rPr kumimoji="1" lang="ja-JP" altLang="en-US">
                <a:ea typeface="游ゴシック"/>
              </a:rPr>
              <a:t>の</a:t>
            </a:r>
            <a:r>
              <a:rPr kumimoji="1" lang="en-US" altLang="ja-JP">
                <a:ea typeface="游ゴシック"/>
              </a:rPr>
              <a:t>2</a:t>
            </a:r>
            <a:r>
              <a:rPr kumimoji="1" lang="ja-JP" altLang="en-US">
                <a:ea typeface="游ゴシック"/>
              </a:rPr>
              <a:t>枚のみ</a:t>
            </a:r>
            <a:r>
              <a:rPr lang="ja-JP" altLang="en-US">
                <a:ea typeface="游ゴシック"/>
              </a:rPr>
              <a:t>が</a:t>
            </a:r>
            <a:r>
              <a:rPr kumimoji="1" lang="ja-JP" altLang="en-US">
                <a:ea typeface="游ゴシック"/>
              </a:rPr>
              <a:t>あります。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必要に応じて、</a:t>
            </a:r>
            <a:r>
              <a:rPr lang="ja-JP" altLang="en-US">
                <a:ea typeface="游ゴシック"/>
              </a:rPr>
              <a:t>スクリプト一部分あり</a:t>
            </a:r>
            <a:r>
              <a:rPr kumimoji="1" lang="ja-JP" altLang="en-US">
                <a:ea typeface="游ゴシック"/>
              </a:rPr>
              <a:t>なども作成し、お使いください。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</a:t>
            </a:r>
            <a:r>
              <a:rPr lang="ja-JP" altLang="en-US">
                <a:ea typeface="游ゴシック"/>
              </a:rPr>
              <a:t>『いろどり』以外のイラストや写真等を利用した場合、</a:t>
            </a:r>
            <a:r>
              <a:rPr kumimoji="1" lang="ja-JP" altLang="en-US">
                <a:ea typeface="游ゴシック"/>
              </a:rPr>
              <a:t>ノート欄に</a:t>
            </a:r>
            <a:r>
              <a:rPr lang="ja-JP" altLang="en-US">
                <a:ea typeface="游ゴシック"/>
              </a:rPr>
              <a:t>利用サイト等を</a:t>
            </a:r>
            <a:r>
              <a:rPr kumimoji="1" lang="ja-JP" altLang="en-US">
                <a:ea typeface="游ゴシック"/>
              </a:rPr>
              <a:t>記載して</a:t>
            </a:r>
            <a:r>
              <a:rPr lang="ja-JP" altLang="en-US">
                <a:ea typeface="游ゴシック"/>
              </a:rPr>
              <a:t>います。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イラストの著作権は、それぞれの著作者に帰属して</a:t>
            </a:r>
            <a:r>
              <a:rPr lang="ja-JP" altLang="en-US">
                <a:ea typeface="游ゴシック"/>
              </a:rPr>
              <a:t>い</a:t>
            </a:r>
            <a:r>
              <a:rPr kumimoji="1" lang="ja-JP" altLang="en-US">
                <a:ea typeface="游ゴシック"/>
              </a:rPr>
              <a:t>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　　</a:t>
            </a:r>
            <a:r>
              <a:rPr lang="ja-JP" altLang="en-US">
                <a:ea typeface="游ゴシック"/>
              </a:rPr>
              <a:t>①</a:t>
            </a:r>
            <a:r>
              <a:rPr kumimoji="1" lang="ja-JP" altLang="en-US">
                <a:ea typeface="游ゴシック"/>
              </a:rPr>
              <a:t>教材</a:t>
            </a:r>
            <a:r>
              <a:rPr kumimoji="1" lang="en-US" altLang="ja-JP">
                <a:ea typeface="游ゴシック"/>
              </a:rPr>
              <a:t>『</a:t>
            </a:r>
            <a:r>
              <a:rPr kumimoji="1" lang="ja-JP" altLang="en-US">
                <a:ea typeface="游ゴシック"/>
              </a:rPr>
              <a:t>いろどり</a:t>
            </a:r>
            <a:r>
              <a:rPr kumimoji="1" lang="en-US" altLang="ja-JP">
                <a:ea typeface="游ゴシック"/>
              </a:rPr>
              <a:t>』</a:t>
            </a:r>
            <a:r>
              <a:rPr kumimoji="1" lang="ja-JP" altLang="en-US">
                <a:ea typeface="游ゴシック"/>
              </a:rPr>
              <a:t>　</a:t>
            </a:r>
            <a:r>
              <a:rPr kumimoji="1" lang="en-US" altLang="ja-JP">
                <a:ea typeface="游ゴシック"/>
              </a:rPr>
              <a:t>https://sites.google.com/view/irodori-th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</a:t>
            </a:r>
            <a:r>
              <a:rPr kumimoji="1" lang="ja-JP" altLang="en-US" sz="1200" b="0" i="0" u="none" strike="noStrike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　　</a:t>
            </a:r>
            <a:r>
              <a:rPr lang="ja-JP" altLang="en-US">
                <a:ea typeface="游ゴシック"/>
              </a:rPr>
              <a:t>③</a:t>
            </a:r>
            <a:r>
              <a:rPr kumimoji="1" lang="ja-JP" altLang="en-US">
                <a:ea typeface="游ゴシック"/>
              </a:rPr>
              <a:t>イラスト</a:t>
            </a:r>
            <a:r>
              <a:rPr kumimoji="1" lang="en-US" altLang="ja-JP">
                <a:ea typeface="游ゴシック"/>
              </a:rPr>
              <a:t>AC</a:t>
            </a:r>
            <a:r>
              <a:rPr kumimoji="1" lang="ja-JP" altLang="en-US">
                <a:ea typeface="游ゴシック"/>
              </a:rPr>
              <a:t>　</a:t>
            </a:r>
            <a:r>
              <a:rPr kumimoji="1" lang="en-US" altLang="ja-JP">
                <a:ea typeface="游ゴシック"/>
              </a:rPr>
              <a:t>https://www.ac-illust.com/</a:t>
            </a:r>
            <a:br>
              <a:rPr lang="en-US" altLang="ja-JP">
                <a:cs typeface="+mn-lt"/>
              </a:rPr>
            </a:br>
            <a:endParaRPr lang="en-US" altLang="ja-JP">
              <a:ea typeface="游ゴシック"/>
            </a:endParaRPr>
          </a:p>
          <a:p>
            <a:r>
              <a:rPr kumimoji="1" lang="en-US" altLang="ja-JP">
                <a:ea typeface="游ゴシック"/>
              </a:rPr>
              <a:t>【『</a:t>
            </a:r>
            <a:r>
              <a:rPr kumimoji="1"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』（</a:t>
            </a:r>
            <a:r>
              <a:rPr kumimoji="1" lang="ja-JP" altLang="en-US">
                <a:ea typeface="游ゴシック"/>
              </a:rPr>
              <a:t>ミャンマー語版</a:t>
            </a:r>
            <a:r>
              <a:rPr lang="ja-JP" altLang="en-US">
                <a:ea typeface="游ゴシック"/>
              </a:rPr>
              <a:t>）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制作：国際交流基金ヤンゴン日本文化センター</a:t>
            </a:r>
            <a:r>
              <a:rPr kumimoji="1" lang="en-US" altLang="ja-JP">
                <a:ea typeface="游ゴシック"/>
              </a:rPr>
              <a:t>https://yg.jpf.go.jp/</a:t>
            </a:r>
            <a:r>
              <a:rPr kumimoji="1" lang="en-US" altLang="ja-JP" err="1">
                <a:ea typeface="游ゴシック"/>
              </a:rPr>
              <a:t>irodori</a:t>
            </a:r>
            <a:r>
              <a:rPr kumimoji="1" lang="en-US" altLang="ja-JP">
                <a:ea typeface="游ゴシック"/>
              </a:rPr>
              <a:t>/】</a:t>
            </a:r>
            <a:r>
              <a:rPr kumimoji="1" lang="ja-JP" altLang="en-US">
                <a:ea typeface="游ゴシック"/>
              </a:rPr>
              <a:t>　</a:t>
            </a:r>
            <a:endParaRPr lang="ja-JP" altLang="en-US">
              <a:ea typeface="游ゴシック"/>
            </a:endParaRPr>
          </a:p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039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15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636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879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889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16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https://www.irasutoya.com/​​​​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336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https://www.irasutoya.com/​​​​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973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https://www.irasutoya.com/​​​​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443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slideLayout" Target="../slideLayouts/slideLayout1.xml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4.png"/><Relationship Id="rId2" Type="http://schemas.openxmlformats.org/officeDocument/2006/relationships/audio" Target="../media/media3.mp3"/><Relationship Id="rId16" Type="http://schemas.openxmlformats.org/officeDocument/2006/relationships/image" Target="../media/image9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5" Type="http://schemas.microsoft.com/office/2007/relationships/media" Target="../media/media5.mp3"/><Relationship Id="rId15" Type="http://schemas.openxmlformats.org/officeDocument/2006/relationships/image" Target="../media/image8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4.png"/><Relationship Id="rId2" Type="http://schemas.openxmlformats.org/officeDocument/2006/relationships/audio" Target="../media/media3.mp3"/><Relationship Id="rId16" Type="http://schemas.openxmlformats.org/officeDocument/2006/relationships/image" Target="../media/image11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5" Type="http://schemas.microsoft.com/office/2007/relationships/media" Target="../media/media5.mp3"/><Relationship Id="rId15" Type="http://schemas.openxmlformats.org/officeDocument/2006/relationships/image" Target="../media/image10.png"/><Relationship Id="rId10" Type="http://schemas.openxmlformats.org/officeDocument/2006/relationships/audio" Target="../media/media7.mp3"/><Relationship Id="rId19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slideLayout" Target="../slideLayouts/slideLayout1.xml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openxmlformats.org/officeDocument/2006/relationships/image" Target="../media/image4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5" Type="http://schemas.microsoft.com/office/2007/relationships/media" Target="../media/media5.mp3"/><Relationship Id="rId15" Type="http://schemas.openxmlformats.org/officeDocument/2006/relationships/image" Target="../media/image11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1.mp3"/><Relationship Id="rId7" Type="http://schemas.openxmlformats.org/officeDocument/2006/relationships/image" Target="../media/image2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1.mp3"/><Relationship Id="rId7" Type="http://schemas.openxmlformats.org/officeDocument/2006/relationships/image" Target="../media/image2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11.mp3"/><Relationship Id="rId7" Type="http://schemas.openxmlformats.org/officeDocument/2006/relationships/image" Target="../media/image2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4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4.png"/><Relationship Id="rId5" Type="http://schemas.microsoft.com/office/2007/relationships/media" Target="../media/media14.mp3"/><Relationship Id="rId10" Type="http://schemas.openxmlformats.org/officeDocument/2006/relationships/image" Target="../media/image44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48.png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47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4.png"/><Relationship Id="rId5" Type="http://schemas.microsoft.com/office/2007/relationships/media" Target="../media/media14.mp3"/><Relationship Id="rId10" Type="http://schemas.openxmlformats.org/officeDocument/2006/relationships/image" Target="../media/image46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5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4.png"/><Relationship Id="rId5" Type="http://schemas.microsoft.com/office/2007/relationships/media" Target="../media/media14.mp3"/><Relationship Id="rId10" Type="http://schemas.openxmlformats.org/officeDocument/2006/relationships/image" Target="../media/image46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.png"/><Relationship Id="rId5" Type="http://schemas.openxmlformats.org/officeDocument/2006/relationships/image" Target="../media/image50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61.png"/><Relationship Id="rId5" Type="http://schemas.microsoft.com/office/2007/relationships/media" Target="../media/media20.mp3"/><Relationship Id="rId10" Type="http://schemas.openxmlformats.org/officeDocument/2006/relationships/image" Target="../media/image6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62.png"/><Relationship Id="rId5" Type="http://schemas.microsoft.com/office/2007/relationships/media" Target="../media/media20.mp3"/><Relationship Id="rId10" Type="http://schemas.openxmlformats.org/officeDocument/2006/relationships/image" Target="../media/image6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4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6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64.png"/><Relationship Id="rId5" Type="http://schemas.microsoft.com/office/2007/relationships/media" Target="../media/media20.mp3"/><Relationship Id="rId10" Type="http://schemas.openxmlformats.org/officeDocument/2006/relationships/image" Target="../media/image63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4.png"/><Relationship Id="rId5" Type="http://schemas.openxmlformats.org/officeDocument/2006/relationships/image" Target="../media/image75.png"/><Relationship Id="rId10" Type="http://schemas.openxmlformats.org/officeDocument/2006/relationships/image" Target="../media/image79.png"/><Relationship Id="rId4" Type="http://schemas.openxmlformats.org/officeDocument/2006/relationships/image" Target="../media/image74.png"/><Relationship Id="rId9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4.png"/><Relationship Id="rId5" Type="http://schemas.openxmlformats.org/officeDocument/2006/relationships/image" Target="../media/image75.png"/><Relationship Id="rId10" Type="http://schemas.openxmlformats.org/officeDocument/2006/relationships/image" Target="../media/image79.png"/><Relationship Id="rId4" Type="http://schemas.openxmlformats.org/officeDocument/2006/relationships/image" Target="../media/image74.png"/><Relationship Id="rId9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81.png"/><Relationship Id="rId5" Type="http://schemas.openxmlformats.org/officeDocument/2006/relationships/image" Target="../media/image76.png"/><Relationship Id="rId10" Type="http://schemas.openxmlformats.org/officeDocument/2006/relationships/image" Target="../media/image79.png"/><Relationship Id="rId4" Type="http://schemas.openxmlformats.org/officeDocument/2006/relationships/image" Target="../media/image74.png"/><Relationship Id="rId9" Type="http://schemas.openxmlformats.org/officeDocument/2006/relationships/image" Target="../media/image8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7.mp3"/><Relationship Id="rId13" Type="http://schemas.openxmlformats.org/officeDocument/2006/relationships/image" Target="../media/image86.png"/><Relationship Id="rId3" Type="http://schemas.microsoft.com/office/2007/relationships/media" Target="../media/media25.mp3"/><Relationship Id="rId7" Type="http://schemas.microsoft.com/office/2007/relationships/media" Target="../media/media27.mp3"/><Relationship Id="rId12" Type="http://schemas.openxmlformats.org/officeDocument/2006/relationships/image" Target="../media/image85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media26.mp3"/><Relationship Id="rId11" Type="http://schemas.openxmlformats.org/officeDocument/2006/relationships/slideLayout" Target="../slideLayouts/slideLayout2.xml"/><Relationship Id="rId5" Type="http://schemas.microsoft.com/office/2007/relationships/media" Target="../media/media26.mp3"/><Relationship Id="rId15" Type="http://schemas.openxmlformats.org/officeDocument/2006/relationships/image" Target="../media/image87.png"/><Relationship Id="rId10" Type="http://schemas.openxmlformats.org/officeDocument/2006/relationships/audio" Target="../media/media28.mp3"/><Relationship Id="rId4" Type="http://schemas.openxmlformats.org/officeDocument/2006/relationships/audio" Target="../media/media25.mp3"/><Relationship Id="rId9" Type="http://schemas.microsoft.com/office/2007/relationships/media" Target="../media/media28.mp3"/><Relationship Id="rId1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mp3"/><Relationship Id="rId13" Type="http://schemas.openxmlformats.org/officeDocument/2006/relationships/image" Target="../media/image89.png"/><Relationship Id="rId18" Type="http://schemas.openxmlformats.org/officeDocument/2006/relationships/image" Target="../media/image93.png"/><Relationship Id="rId3" Type="http://schemas.microsoft.com/office/2007/relationships/media" Target="../media/media24.mp3"/><Relationship Id="rId7" Type="http://schemas.microsoft.com/office/2007/relationships/media" Target="../media/media26.mp3"/><Relationship Id="rId12" Type="http://schemas.openxmlformats.org/officeDocument/2006/relationships/image" Target="../media/image88.png"/><Relationship Id="rId17" Type="http://schemas.openxmlformats.org/officeDocument/2006/relationships/image" Target="../media/image4.png"/><Relationship Id="rId2" Type="http://schemas.openxmlformats.org/officeDocument/2006/relationships/audio" Target="../media/media25.mp3"/><Relationship Id="rId16" Type="http://schemas.openxmlformats.org/officeDocument/2006/relationships/image" Target="../media/image92.png"/><Relationship Id="rId1" Type="http://schemas.microsoft.com/office/2007/relationships/media" Target="../media/media25.mp3"/><Relationship Id="rId6" Type="http://schemas.openxmlformats.org/officeDocument/2006/relationships/audio" Target="../media/media28.mp3"/><Relationship Id="rId11" Type="http://schemas.openxmlformats.org/officeDocument/2006/relationships/slideLayout" Target="../slideLayouts/slideLayout2.xml"/><Relationship Id="rId5" Type="http://schemas.microsoft.com/office/2007/relationships/media" Target="../media/media28.mp3"/><Relationship Id="rId15" Type="http://schemas.openxmlformats.org/officeDocument/2006/relationships/image" Target="../media/image91.png"/><Relationship Id="rId10" Type="http://schemas.openxmlformats.org/officeDocument/2006/relationships/audio" Target="../media/media27.mp3"/><Relationship Id="rId19" Type="http://schemas.openxmlformats.org/officeDocument/2006/relationships/image" Target="../media/image94.png"/><Relationship Id="rId4" Type="http://schemas.openxmlformats.org/officeDocument/2006/relationships/audio" Target="../media/media24.mp3"/><Relationship Id="rId9" Type="http://schemas.microsoft.com/office/2007/relationships/media" Target="../media/media27.mp3"/><Relationship Id="rId14" Type="http://schemas.openxmlformats.org/officeDocument/2006/relationships/image" Target="../media/image9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mp3"/><Relationship Id="rId13" Type="http://schemas.openxmlformats.org/officeDocument/2006/relationships/image" Target="../media/image89.png"/><Relationship Id="rId18" Type="http://schemas.openxmlformats.org/officeDocument/2006/relationships/image" Target="../media/image100.png"/><Relationship Id="rId3" Type="http://schemas.microsoft.com/office/2007/relationships/media" Target="../media/media24.mp3"/><Relationship Id="rId7" Type="http://schemas.microsoft.com/office/2007/relationships/media" Target="../media/media26.mp3"/><Relationship Id="rId12" Type="http://schemas.openxmlformats.org/officeDocument/2006/relationships/image" Target="../media/image88.png"/><Relationship Id="rId17" Type="http://schemas.openxmlformats.org/officeDocument/2006/relationships/image" Target="../media/image4.png"/><Relationship Id="rId2" Type="http://schemas.openxmlformats.org/officeDocument/2006/relationships/audio" Target="../media/media25.mp3"/><Relationship Id="rId16" Type="http://schemas.openxmlformats.org/officeDocument/2006/relationships/image" Target="../media/image92.png"/><Relationship Id="rId1" Type="http://schemas.microsoft.com/office/2007/relationships/media" Target="../media/media25.mp3"/><Relationship Id="rId6" Type="http://schemas.openxmlformats.org/officeDocument/2006/relationships/audio" Target="../media/media28.mp3"/><Relationship Id="rId11" Type="http://schemas.openxmlformats.org/officeDocument/2006/relationships/slideLayout" Target="../slideLayouts/slideLayout2.xml"/><Relationship Id="rId5" Type="http://schemas.microsoft.com/office/2007/relationships/media" Target="../media/media28.mp3"/><Relationship Id="rId15" Type="http://schemas.openxmlformats.org/officeDocument/2006/relationships/image" Target="../media/image91.png"/><Relationship Id="rId10" Type="http://schemas.openxmlformats.org/officeDocument/2006/relationships/audio" Target="../media/media27.mp3"/><Relationship Id="rId4" Type="http://schemas.openxmlformats.org/officeDocument/2006/relationships/audio" Target="../media/media24.mp3"/><Relationship Id="rId9" Type="http://schemas.microsoft.com/office/2007/relationships/media" Target="../media/media27.mp3"/><Relationship Id="rId1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1.mp3"/><Relationship Id="rId7" Type="http://schemas.openxmlformats.org/officeDocument/2006/relationships/image" Target="../media/image10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1.mp3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1.mp3"/><Relationship Id="rId7" Type="http://schemas.openxmlformats.org/officeDocument/2006/relationships/image" Target="../media/image103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1.mp3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microsoft.com/office/2007/relationships/media" Target="../media/media30.mp3"/><Relationship Id="rId7" Type="http://schemas.openxmlformats.org/officeDocument/2006/relationships/image" Target="../media/image105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10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0.mp3"/><Relationship Id="rId9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7379-9562-8E0D-1331-074CEA391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67" y="10881"/>
            <a:ext cx="12219734" cy="446812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A77FEB4-3246-47DB-BFC0-799F4F2587B7}"/>
              </a:ext>
            </a:extLst>
          </p:cNvPr>
          <p:cNvSpPr txBox="1"/>
          <p:nvPr/>
        </p:nvSpPr>
        <p:spPr>
          <a:xfrm>
            <a:off x="10731921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</a:t>
            </a:r>
            <a:r>
              <a:rPr lang="en-US" sz="3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A2D6D2-BF0E-74DC-C55E-FB6E60D7D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297"/>
            <a:ext cx="12279086" cy="28516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06F9E3-5B8D-41B4-8897-889520301CEF}"/>
              </a:ext>
            </a:extLst>
          </p:cNvPr>
          <p:cNvSpPr txBox="1"/>
          <p:nvPr/>
        </p:nvSpPr>
        <p:spPr>
          <a:xfrm>
            <a:off x="10739320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0L15-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803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7489F2-A308-26BD-3F6D-BF56111AB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98" y="-1"/>
            <a:ext cx="10742009" cy="6662057"/>
          </a:xfrm>
          <a:prstGeom prst="rect">
            <a:avLst/>
          </a:prstGeom>
        </p:spPr>
      </p:pic>
      <p:pic>
        <p:nvPicPr>
          <p:cNvPr id="2" name="X_[15-01]_kotoba1">
            <a:hlinkClick r:id="" action="ppaction://media"/>
            <a:extLst>
              <a:ext uri="{FF2B5EF4-FFF2-40B4-BE49-F238E27FC236}">
                <a16:creationId xmlns:a16="http://schemas.microsoft.com/office/drawing/2014/main" id="{98FD5AEF-75BE-4D47-80C6-58AEFCCC77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39203" y="447617"/>
            <a:ext cx="406400" cy="406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A31BB291-AC24-4A25-B2B0-5856A6809ED1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</a:t>
            </a:r>
            <a:r>
              <a:rPr lang="en-US" sz="3200"/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7890C2-F63A-E2A3-2B9F-F29FB707C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7197" y="292387"/>
            <a:ext cx="3982006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5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65D8C7-CD26-3C0D-B94A-C370072BA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98" y="-1"/>
            <a:ext cx="10742009" cy="666205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9F71F3A-0845-4117-96E3-4489ED5A603B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</a:t>
            </a:r>
            <a:r>
              <a:rPr lang="en-US" sz="3200"/>
              <a:t>1</a:t>
            </a:r>
          </a:p>
        </p:txBody>
      </p:sp>
      <p:pic>
        <p:nvPicPr>
          <p:cNvPr id="5" name="X_[15-01]_kotoba1">
            <a:hlinkClick r:id="" action="ppaction://media"/>
            <a:extLst>
              <a:ext uri="{FF2B5EF4-FFF2-40B4-BE49-F238E27FC236}">
                <a16:creationId xmlns:a16="http://schemas.microsoft.com/office/drawing/2014/main" id="{77C10ED7-D24A-4BAC-98F9-3BD822ECDF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8542" y="405325"/>
            <a:ext cx="624114" cy="624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62199C-43C0-FD5F-8CB2-54D55F076E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363" y="351767"/>
            <a:ext cx="3477110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0B3B9F3-A050-92C0-9A78-CC7C25E9B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98" y="-35628"/>
            <a:ext cx="10742009" cy="666205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DF09B94-EC4E-4070-B5F9-013D01F64472}"/>
              </a:ext>
            </a:extLst>
          </p:cNvPr>
          <p:cNvSpPr txBox="1"/>
          <p:nvPr/>
        </p:nvSpPr>
        <p:spPr>
          <a:xfrm>
            <a:off x="1594523" y="207694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364FD8-CD4D-4FE7-8A68-21E42C8F0DA2}"/>
              </a:ext>
            </a:extLst>
          </p:cNvPr>
          <p:cNvSpPr txBox="1"/>
          <p:nvPr/>
        </p:nvSpPr>
        <p:spPr>
          <a:xfrm>
            <a:off x="3902982" y="2076947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26CF9E-30D2-4509-B6EC-D610362E164A}"/>
              </a:ext>
            </a:extLst>
          </p:cNvPr>
          <p:cNvSpPr txBox="1"/>
          <p:nvPr/>
        </p:nvSpPr>
        <p:spPr>
          <a:xfrm>
            <a:off x="7815884" y="1910695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5689C6-18A2-4A98-B036-BF07355A8605}"/>
              </a:ext>
            </a:extLst>
          </p:cNvPr>
          <p:cNvSpPr txBox="1"/>
          <p:nvPr/>
        </p:nvSpPr>
        <p:spPr>
          <a:xfrm>
            <a:off x="8872712" y="2076946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83D8256-064D-4BA9-86AB-72AAAFDCA558}"/>
              </a:ext>
            </a:extLst>
          </p:cNvPr>
          <p:cNvSpPr txBox="1"/>
          <p:nvPr/>
        </p:nvSpPr>
        <p:spPr>
          <a:xfrm>
            <a:off x="3468292" y="444279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4870B1D-B85C-4753-B6C3-083CA087521F}"/>
              </a:ext>
            </a:extLst>
          </p:cNvPr>
          <p:cNvSpPr txBox="1"/>
          <p:nvPr/>
        </p:nvSpPr>
        <p:spPr>
          <a:xfrm>
            <a:off x="3778142" y="4099719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4C5300-095A-4011-8594-65818F3BFCD4}"/>
              </a:ext>
            </a:extLst>
          </p:cNvPr>
          <p:cNvSpPr txBox="1"/>
          <p:nvPr/>
        </p:nvSpPr>
        <p:spPr>
          <a:xfrm>
            <a:off x="5406613" y="4472542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BD4A2E7-A2B8-4C6F-980E-1E92EAA9A36D}"/>
              </a:ext>
            </a:extLst>
          </p:cNvPr>
          <p:cNvSpPr txBox="1"/>
          <p:nvPr/>
        </p:nvSpPr>
        <p:spPr>
          <a:xfrm>
            <a:off x="8781957" y="4472542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3F775654-88F2-4C95-9B62-D3092C513D8F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</a:t>
            </a:r>
            <a:r>
              <a:rPr lang="en-US" sz="3200"/>
              <a:t>1</a:t>
            </a:r>
          </a:p>
        </p:txBody>
      </p:sp>
      <p:pic>
        <p:nvPicPr>
          <p:cNvPr id="15" name="X_[15-02]_kotoba2">
            <a:hlinkClick r:id="" action="ppaction://media"/>
            <a:extLst>
              <a:ext uri="{FF2B5EF4-FFF2-40B4-BE49-F238E27FC236}">
                <a16:creationId xmlns:a16="http://schemas.microsoft.com/office/drawing/2014/main" id="{69122800-2DA1-427D-86F5-98B71E882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11008" y="298933"/>
            <a:ext cx="584775" cy="584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16F3E6-643D-2788-1BCB-4A1C57F31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6996" y="241917"/>
            <a:ext cx="4344006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35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4" grpId="0"/>
      <p:bldP spid="5" grpId="0"/>
      <p:bldP spid="10" grpId="0"/>
      <p:bldP spid="7" grpId="0"/>
      <p:bldP spid="12" grpId="0"/>
      <p:bldP spid="8" grpId="0"/>
      <p:bldP spid="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573AF7-2A23-D65A-BCF5-D12029607B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2220" y="0"/>
            <a:ext cx="6263679" cy="2612571"/>
          </a:xfrm>
          <a:prstGeom prst="rect">
            <a:avLst/>
          </a:prstGeom>
        </p:spPr>
      </p:pic>
      <p:pic>
        <p:nvPicPr>
          <p:cNvPr id="22" name="図 21" descr="ダイアグラム&#10;&#10;自動的に生成された説明">
            <a:extLst>
              <a:ext uri="{FF2B5EF4-FFF2-40B4-BE49-F238E27FC236}">
                <a16:creationId xmlns:a16="http://schemas.microsoft.com/office/drawing/2014/main" id="{8DE64AA7-5D14-4A9B-9498-9C4A38ECD27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693" y="1716894"/>
            <a:ext cx="7269125" cy="5048998"/>
          </a:xfrm>
          <a:prstGeom prst="rect">
            <a:avLst/>
          </a:prstGeom>
        </p:spPr>
      </p:pic>
      <p:pic>
        <p:nvPicPr>
          <p:cNvPr id="12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F2B509F3-E31B-4B59-9416-E639923A8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247111" y="1818241"/>
            <a:ext cx="406400" cy="406400"/>
          </a:xfrm>
          <a:prstGeom prst="rect">
            <a:avLst/>
          </a:prstGeom>
        </p:spPr>
      </p:pic>
      <p:pic>
        <p:nvPicPr>
          <p:cNvPr id="13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9A3AFAF6-A69E-4F39-A909-84441492D9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404609" y="1809730"/>
            <a:ext cx="406400" cy="406400"/>
          </a:xfrm>
          <a:prstGeom prst="rect">
            <a:avLst/>
          </a:prstGeom>
        </p:spPr>
      </p:pic>
      <p:pic>
        <p:nvPicPr>
          <p:cNvPr id="14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B5169DD0-150D-43B6-8C80-47FE2FA759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788898" y="4327420"/>
            <a:ext cx="406400" cy="406400"/>
          </a:xfrm>
          <a:prstGeom prst="rect">
            <a:avLst/>
          </a:prstGeom>
        </p:spPr>
      </p:pic>
      <p:pic>
        <p:nvPicPr>
          <p:cNvPr id="15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1DF1D519-CD8D-4E5F-B38E-759401D9FE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247111" y="4365948"/>
            <a:ext cx="406400" cy="406400"/>
          </a:xfrm>
          <a:prstGeom prst="rect">
            <a:avLst/>
          </a:prstGeom>
        </p:spPr>
      </p:pic>
      <p:pic>
        <p:nvPicPr>
          <p:cNvPr id="16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B3BF55C5-67BB-4B1D-AF5D-A4152A44072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774716" y="4327420"/>
            <a:ext cx="406400" cy="406400"/>
          </a:xfrm>
          <a:prstGeom prst="rect">
            <a:avLst/>
          </a:prstGeom>
        </p:spPr>
      </p:pic>
      <p:pic>
        <p:nvPicPr>
          <p:cNvPr id="17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F51ED08F-BAD0-4C3E-AA6D-C922DF10077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634455" y="1818241"/>
            <a:ext cx="406400" cy="406400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9A99DF19-FDCA-466E-A444-F841EBA91661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</a:t>
            </a:r>
            <a:endParaRPr lang="en-US" sz="32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BACE86-EB6E-4679-BA76-3750ABE469C9}"/>
              </a:ext>
            </a:extLst>
          </p:cNvPr>
          <p:cNvSpPr txBox="1"/>
          <p:nvPr/>
        </p:nvSpPr>
        <p:spPr>
          <a:xfrm>
            <a:off x="5667384" y="364635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2515DE3-8371-4F2A-8905-C04C028CD78D}"/>
              </a:ext>
            </a:extLst>
          </p:cNvPr>
          <p:cNvSpPr txBox="1"/>
          <p:nvPr/>
        </p:nvSpPr>
        <p:spPr>
          <a:xfrm>
            <a:off x="8096771" y="367416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E8666D-C46A-48C0-BFCA-26B86A5AC4FE}"/>
              </a:ext>
            </a:extLst>
          </p:cNvPr>
          <p:cNvSpPr txBox="1"/>
          <p:nvPr/>
        </p:nvSpPr>
        <p:spPr>
          <a:xfrm>
            <a:off x="10481474" y="3677336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F53C80-B8EF-4D48-9DFF-CBAB3195E520}"/>
              </a:ext>
            </a:extLst>
          </p:cNvPr>
          <p:cNvSpPr txBox="1"/>
          <p:nvPr/>
        </p:nvSpPr>
        <p:spPr>
          <a:xfrm>
            <a:off x="5729028" y="6233733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F97E8A3-5CE7-420C-9971-17E2EE53E86F}"/>
              </a:ext>
            </a:extLst>
          </p:cNvPr>
          <p:cNvSpPr txBox="1"/>
          <p:nvPr/>
        </p:nvSpPr>
        <p:spPr>
          <a:xfrm>
            <a:off x="8096771" y="6198189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5F8B3-ED9F-41BB-BC79-0ED3C827A94C}"/>
              </a:ext>
            </a:extLst>
          </p:cNvPr>
          <p:cNvSpPr txBox="1"/>
          <p:nvPr/>
        </p:nvSpPr>
        <p:spPr>
          <a:xfrm>
            <a:off x="10494646" y="617916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8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57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8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858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6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89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574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A109A92A-D81A-4DFE-AF99-E2222A74C7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88" y="4676775"/>
            <a:ext cx="8048326" cy="44133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0419E49-9C4B-470D-BD53-766A5511D9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88" y="5673934"/>
            <a:ext cx="8048325" cy="464943"/>
          </a:xfrm>
          <a:prstGeom prst="rect">
            <a:avLst/>
          </a:prstGeom>
        </p:spPr>
      </p:pic>
      <p:pic>
        <p:nvPicPr>
          <p:cNvPr id="7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35ACFE70-EEB1-47E4-980A-5222BF5A3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13386" y="4732928"/>
            <a:ext cx="406400" cy="406400"/>
          </a:xfrm>
          <a:prstGeom prst="rect">
            <a:avLst/>
          </a:prstGeom>
        </p:spPr>
      </p:pic>
      <p:pic>
        <p:nvPicPr>
          <p:cNvPr id="8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916D6DCF-B9E3-4287-AE1A-0C087BA71B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407187" y="4724417"/>
            <a:ext cx="406400" cy="406400"/>
          </a:xfrm>
          <a:prstGeom prst="rect">
            <a:avLst/>
          </a:prstGeom>
        </p:spPr>
      </p:pic>
      <p:pic>
        <p:nvPicPr>
          <p:cNvPr id="9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45013C43-8F9C-4C14-AC6C-ACDD1EE0547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230633" y="5748423"/>
            <a:ext cx="406400" cy="406400"/>
          </a:xfrm>
          <a:prstGeom prst="rect">
            <a:avLst/>
          </a:prstGeom>
        </p:spPr>
      </p:pic>
      <p:pic>
        <p:nvPicPr>
          <p:cNvPr id="10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6FB4B9D8-03CE-453E-ADF6-DD0CABEBB5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997071" y="5766403"/>
            <a:ext cx="406400" cy="406400"/>
          </a:xfrm>
          <a:prstGeom prst="rect">
            <a:avLst/>
          </a:prstGeom>
        </p:spPr>
      </p:pic>
      <p:pic>
        <p:nvPicPr>
          <p:cNvPr id="11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47B0ED74-4D82-43DA-8BAB-460C878D3D5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945915" y="5748423"/>
            <a:ext cx="406400" cy="406400"/>
          </a:xfrm>
          <a:prstGeom prst="rect">
            <a:avLst/>
          </a:prstGeom>
        </p:spPr>
      </p:pic>
      <p:pic>
        <p:nvPicPr>
          <p:cNvPr id="14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623AF1D9-3C62-45D7-8016-1206812BAE9E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051406" y="4732928"/>
            <a:ext cx="406400" cy="406400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BAA1BA5B-76C1-412F-B70A-00A41A4566CF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694336-8650-226F-5774-5BDCAFDC89E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292" y="407244"/>
            <a:ext cx="8509830" cy="953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E6FBAA-05C8-1602-0253-91D9612CC61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99855" y="1947105"/>
            <a:ext cx="8949260" cy="165304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12647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5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67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9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574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3" y="0"/>
            <a:ext cx="3124200" cy="1676400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A2DA406-6495-4038-84DC-D99E0D774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48" y="1600170"/>
            <a:ext cx="8508091" cy="307178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B5F66B2-F2D7-4647-A06C-DAB0EB718808}"/>
              </a:ext>
            </a:extLst>
          </p:cNvPr>
          <p:cNvSpPr txBox="1"/>
          <p:nvPr/>
        </p:nvSpPr>
        <p:spPr>
          <a:xfrm>
            <a:off x="4413936" y="2863712"/>
            <a:ext cx="275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ほしいんですが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9BABF3-1446-43D8-A78C-BF3966BFA92C}"/>
              </a:ext>
            </a:extLst>
          </p:cNvPr>
          <p:cNvSpPr txBox="1"/>
          <p:nvPr/>
        </p:nvSpPr>
        <p:spPr>
          <a:xfrm>
            <a:off x="8609750" y="2893422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C3A0F56-0C0F-4009-A1A4-FA2847D92898}"/>
              </a:ext>
            </a:extLst>
          </p:cNvPr>
          <p:cNvSpPr txBox="1"/>
          <p:nvPr/>
        </p:nvSpPr>
        <p:spPr>
          <a:xfrm>
            <a:off x="4447004" y="345725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627612-BE72-43A5-B4E6-9334B61CF15E}"/>
              </a:ext>
            </a:extLst>
          </p:cNvPr>
          <p:cNvSpPr txBox="1"/>
          <p:nvPr/>
        </p:nvSpPr>
        <p:spPr>
          <a:xfrm>
            <a:off x="5310033" y="4074177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pic>
        <p:nvPicPr>
          <p:cNvPr id="12" name="X_[15-09]_katachi">
            <a:hlinkClick r:id="" action="ppaction://media"/>
            <a:extLst>
              <a:ext uri="{FF2B5EF4-FFF2-40B4-BE49-F238E27FC236}">
                <a16:creationId xmlns:a16="http://schemas.microsoft.com/office/drawing/2014/main" id="{A8DB1CD8-6F0E-4034-B40F-3E58E3308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46130" y="1694380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4FF7682B-0306-45DA-89AD-C78912ECBB73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A86BA3-55DC-67D6-895A-F91DA1B33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9470" y="1600169"/>
            <a:ext cx="7153912" cy="8396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82700E-826E-1FC6-0DB8-BD62939840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9648" y="5075913"/>
            <a:ext cx="9264566" cy="130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0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93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3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664"/>
            <a:ext cx="1769423" cy="90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71E24B-D1CC-72A2-3AE7-9098223C4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402" y="38664"/>
            <a:ext cx="10282784" cy="681933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28B944C-8B19-4170-8B87-5DECF9DB42E4}"/>
              </a:ext>
            </a:extLst>
          </p:cNvPr>
          <p:cNvSpPr txBox="1"/>
          <p:nvPr/>
        </p:nvSpPr>
        <p:spPr>
          <a:xfrm>
            <a:off x="10654551" y="0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0L15-21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396"/>
            <a:ext cx="12192000" cy="694739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750"/>
            <a:ext cx="1742151" cy="89065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29004659-9E0E-4973-8B03-9243764A1320}"/>
              </a:ext>
            </a:extLst>
          </p:cNvPr>
          <p:cNvSpPr txBox="1"/>
          <p:nvPr/>
        </p:nvSpPr>
        <p:spPr>
          <a:xfrm>
            <a:off x="10657721" y="-89397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0L15-21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85F1A-A3DF-48E2-BDFC-0ADD10E71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150" y="495377"/>
            <a:ext cx="8102493" cy="533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36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8F29130-DC2E-4B6D-92EE-CD93A5E3E8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163" y="2581275"/>
            <a:ext cx="8048326" cy="44133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60F3F6E-C25D-4FE1-AE47-2B35158657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163" y="3578434"/>
            <a:ext cx="8048325" cy="464943"/>
          </a:xfrm>
          <a:prstGeom prst="rect">
            <a:avLst/>
          </a:prstGeom>
        </p:spPr>
      </p:pic>
      <p:pic>
        <p:nvPicPr>
          <p:cNvPr id="6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2FEBAA14-F438-4D07-9651-49BFA80DF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643516" y="2667579"/>
            <a:ext cx="406400" cy="406400"/>
          </a:xfrm>
          <a:prstGeom prst="rect">
            <a:avLst/>
          </a:prstGeom>
        </p:spPr>
      </p:pic>
      <p:pic>
        <p:nvPicPr>
          <p:cNvPr id="7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7FCEFB68-2AED-498E-8D8D-675D15ACBC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037317" y="2659068"/>
            <a:ext cx="406400" cy="406400"/>
          </a:xfrm>
          <a:prstGeom prst="rect">
            <a:avLst/>
          </a:prstGeom>
        </p:spPr>
      </p:pic>
      <p:pic>
        <p:nvPicPr>
          <p:cNvPr id="8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E2D77E4B-CD95-4174-835B-81456269CD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860763" y="3683074"/>
            <a:ext cx="406400" cy="406400"/>
          </a:xfrm>
          <a:prstGeom prst="rect">
            <a:avLst/>
          </a:prstGeom>
        </p:spPr>
      </p:pic>
      <p:pic>
        <p:nvPicPr>
          <p:cNvPr id="9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A8051859-0855-46EA-B231-86BC448AB2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627201" y="3701054"/>
            <a:ext cx="406400" cy="406400"/>
          </a:xfrm>
          <a:prstGeom prst="rect">
            <a:avLst/>
          </a:prstGeom>
        </p:spPr>
      </p:pic>
      <p:pic>
        <p:nvPicPr>
          <p:cNvPr id="10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DC2296BF-D6C8-4720-814C-FFBE2134AAA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576045" y="3683074"/>
            <a:ext cx="406400" cy="406400"/>
          </a:xfrm>
          <a:prstGeom prst="rect">
            <a:avLst/>
          </a:prstGeom>
        </p:spPr>
      </p:pic>
      <p:pic>
        <p:nvPicPr>
          <p:cNvPr id="12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C43D57CC-8A11-4F8C-AF8B-0BB7CF618ED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681536" y="2667579"/>
            <a:ext cx="406400" cy="406400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8371CD15-0F0E-4BBC-8B1B-29AF2CEE88C4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9E0C70-7086-B337-FD0B-46BF0453D02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5442" y="805925"/>
            <a:ext cx="8712324" cy="94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5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6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9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57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F162EA-3346-F230-A226-50BDE9A11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89" y="754577"/>
            <a:ext cx="10676352" cy="425681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0927DC1-4F1E-4B19-85FB-97AB59716751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2DCD29-EB9F-1045-8A18-E267E92F6B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325" y="695005"/>
            <a:ext cx="4448796" cy="724001"/>
          </a:xfrm>
          <a:prstGeom prst="rect">
            <a:avLst/>
          </a:prstGeom>
        </p:spPr>
      </p:pic>
      <p:pic>
        <p:nvPicPr>
          <p:cNvPr id="2" name="X_[15-10]_hanasu1">
            <a:hlinkClick r:id="" action="ppaction://media"/>
            <a:extLst>
              <a:ext uri="{FF2B5EF4-FFF2-40B4-BE49-F238E27FC236}">
                <a16:creationId xmlns:a16="http://schemas.microsoft.com/office/drawing/2014/main" id="{447D9C8F-E8A3-489F-8AF4-282A50E980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49947" y="1037675"/>
            <a:ext cx="406400" cy="406400"/>
          </a:xfrm>
          <a:prstGeom prst="rect">
            <a:avLst/>
          </a:prstGeom>
        </p:spPr>
      </p:pic>
      <p:pic>
        <p:nvPicPr>
          <p:cNvPr id="3" name="X_[15-11]_hanasu2">
            <a:hlinkClick r:id="" action="ppaction://media"/>
            <a:extLst>
              <a:ext uri="{FF2B5EF4-FFF2-40B4-BE49-F238E27FC236}">
                <a16:creationId xmlns:a16="http://schemas.microsoft.com/office/drawing/2014/main" id="{50AEB842-42C2-4B8F-9877-4EDDA733A7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23471" y="104955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6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401A11-200A-8A29-7A6C-5D1D0EEEDE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89" y="754577"/>
            <a:ext cx="10676352" cy="425681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D1C79CB-CCF3-4D9B-B175-E52CFF60322A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C399FB-8912-EAD1-C9FA-C6C65FB1B5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5007" y="629622"/>
            <a:ext cx="4944165" cy="685896"/>
          </a:xfrm>
          <a:prstGeom prst="rect">
            <a:avLst/>
          </a:prstGeom>
        </p:spPr>
      </p:pic>
      <p:pic>
        <p:nvPicPr>
          <p:cNvPr id="5" name="X_[15-10]_hanasu1">
            <a:hlinkClick r:id="" action="ppaction://media"/>
            <a:extLst>
              <a:ext uri="{FF2B5EF4-FFF2-40B4-BE49-F238E27FC236}">
                <a16:creationId xmlns:a16="http://schemas.microsoft.com/office/drawing/2014/main" id="{1F5E34FF-C226-429F-BB88-744C6AE1D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4061" y="958672"/>
            <a:ext cx="406400" cy="406400"/>
          </a:xfrm>
          <a:prstGeom prst="rect">
            <a:avLst/>
          </a:prstGeom>
        </p:spPr>
      </p:pic>
      <p:pic>
        <p:nvPicPr>
          <p:cNvPr id="7" name="X_[15-11]_hanasu2">
            <a:hlinkClick r:id="" action="ppaction://media"/>
            <a:extLst>
              <a:ext uri="{FF2B5EF4-FFF2-40B4-BE49-F238E27FC236}">
                <a16:creationId xmlns:a16="http://schemas.microsoft.com/office/drawing/2014/main" id="{A92CAEA2-902E-4AC7-9562-EE15E4C781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34022" y="953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1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2E2043E6-9690-4DF0-9F1D-421F0B8DB9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40" y="819150"/>
            <a:ext cx="10504372" cy="413385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D1C79CB-CCF3-4D9B-B175-E52CFF60322A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B8BF169-98A3-4401-BCB6-1CF15CD30E51}"/>
              </a:ext>
            </a:extLst>
          </p:cNvPr>
          <p:cNvSpPr/>
          <p:nvPr/>
        </p:nvSpPr>
        <p:spPr>
          <a:xfrm>
            <a:off x="6636588" y="2784150"/>
            <a:ext cx="3789871" cy="1149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8DF523A-6A29-4D06-8E16-712C5ECB0FC8}"/>
              </a:ext>
            </a:extLst>
          </p:cNvPr>
          <p:cNvSpPr/>
          <p:nvPr/>
        </p:nvSpPr>
        <p:spPr>
          <a:xfrm>
            <a:off x="1906437" y="1862324"/>
            <a:ext cx="5495027" cy="5513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17382D2-59CB-4153-A399-EC2C9ECD12BA}"/>
              </a:ext>
            </a:extLst>
          </p:cNvPr>
          <p:cNvSpPr/>
          <p:nvPr/>
        </p:nvSpPr>
        <p:spPr>
          <a:xfrm>
            <a:off x="1984076" y="4257592"/>
            <a:ext cx="4456982" cy="5513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9E71CE-0F44-F8FF-B7E0-D1AE7E65B3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954" y="780719"/>
            <a:ext cx="4829890" cy="7586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AF1CCD-FE8D-5307-49CE-771B303CE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5007" y="629622"/>
            <a:ext cx="4944165" cy="685896"/>
          </a:xfrm>
          <a:prstGeom prst="rect">
            <a:avLst/>
          </a:prstGeom>
        </p:spPr>
      </p:pic>
      <p:pic>
        <p:nvPicPr>
          <p:cNvPr id="5" name="X_[15-10]_hanasu1">
            <a:hlinkClick r:id="" action="ppaction://media"/>
            <a:extLst>
              <a:ext uri="{FF2B5EF4-FFF2-40B4-BE49-F238E27FC236}">
                <a16:creationId xmlns:a16="http://schemas.microsoft.com/office/drawing/2014/main" id="{1F5E34FF-C226-429F-BB88-744C6AE1D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70507" y="947436"/>
            <a:ext cx="406400" cy="406400"/>
          </a:xfrm>
          <a:prstGeom prst="rect">
            <a:avLst/>
          </a:prstGeom>
        </p:spPr>
      </p:pic>
      <p:pic>
        <p:nvPicPr>
          <p:cNvPr id="7" name="X_[15-11]_hanasu2">
            <a:hlinkClick r:id="" action="ppaction://media"/>
            <a:extLst>
              <a:ext uri="{FF2B5EF4-FFF2-40B4-BE49-F238E27FC236}">
                <a16:creationId xmlns:a16="http://schemas.microsoft.com/office/drawing/2014/main" id="{A92CAEA2-902E-4AC7-9562-EE15E4C781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34022" y="96556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8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2ADF55A-32A3-4BBA-AAC8-C065D7506A95}"/>
              </a:ext>
            </a:extLst>
          </p:cNvPr>
          <p:cNvGrpSpPr/>
          <p:nvPr/>
        </p:nvGrpSpPr>
        <p:grpSpPr>
          <a:xfrm>
            <a:off x="670340" y="742950"/>
            <a:ext cx="10504372" cy="4133850"/>
            <a:chOff x="670340" y="742950"/>
            <a:chExt cx="10504372" cy="4133850"/>
          </a:xfrm>
        </p:grpSpPr>
        <p:pic>
          <p:nvPicPr>
            <p:cNvPr id="6" name="図 5" descr="ダイアグラム&#10;&#10;自動的に生成された説明">
              <a:extLst>
                <a:ext uri="{FF2B5EF4-FFF2-40B4-BE49-F238E27FC236}">
                  <a16:creationId xmlns:a16="http://schemas.microsoft.com/office/drawing/2014/main" id="{2E2043E6-9690-4DF0-9F1D-421F0B8DB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340" y="742950"/>
              <a:ext cx="10504372" cy="4133850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DC1D776-65CC-4F6D-AED5-1C5B5FB21196}"/>
                </a:ext>
              </a:extLst>
            </p:cNvPr>
            <p:cNvSpPr txBox="1"/>
            <p:nvPr/>
          </p:nvSpPr>
          <p:spPr>
            <a:xfrm>
              <a:off x="2000250" y="1828800"/>
              <a:ext cx="723900" cy="5048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4EC4984-CAA9-4685-B435-BF8999789C21}"/>
                </a:ext>
              </a:extLst>
            </p:cNvPr>
            <p:cNvSpPr txBox="1"/>
            <p:nvPr/>
          </p:nvSpPr>
          <p:spPr>
            <a:xfrm>
              <a:off x="6762749" y="2762250"/>
              <a:ext cx="1171576" cy="4897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6D9A20B-605D-4193-8516-5BEC4D6FC0D0}"/>
                </a:ext>
              </a:extLst>
            </p:cNvPr>
            <p:cNvSpPr txBox="1"/>
            <p:nvPr/>
          </p:nvSpPr>
          <p:spPr>
            <a:xfrm>
              <a:off x="6696074" y="3362325"/>
              <a:ext cx="1962151" cy="527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3B282EA2-9F58-438B-9B50-248441487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399" y="742950"/>
            <a:ext cx="4416502" cy="808126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4F9CCE0-7E4D-4BC3-BFD2-346547E5A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7092"/>
            <a:ext cx="6364334" cy="1474737"/>
          </a:xfrm>
          <a:prstGeom prst="rect">
            <a:avLst/>
          </a:prstGeom>
        </p:spPr>
      </p:pic>
      <p:pic>
        <p:nvPicPr>
          <p:cNvPr id="12" name="図 11" descr="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7A20EC5B-BCAB-4C27-A3D7-ADD8DFA58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26" y="5267092"/>
            <a:ext cx="6102664" cy="1485976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44E19CC3-35F8-4722-91B5-E5ADAFE697F9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3C74A8-7D63-7F68-BEB3-C4B74FDB9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54" y="721344"/>
            <a:ext cx="4829890" cy="7586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BFFD7D-A9B9-4E5B-FB9E-C1005EFAD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1277" y="765546"/>
            <a:ext cx="4791744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77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BCC8B4C2-091D-4CD7-BC3C-09B439A87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589" y="2251007"/>
            <a:ext cx="4772025" cy="421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ED7A798-FD0E-4E7A-A8B5-19700A4CF0B3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0L15-3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71717C-A7DF-666B-D203-2126D5450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70" y="599348"/>
            <a:ext cx="10268594" cy="9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494F58-4074-7D90-E0F8-4E025D4F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44" y="0"/>
            <a:ext cx="739351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6B1250-F008-68E1-8FE4-B97C0CDB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518" y="2037905"/>
            <a:ext cx="7393511" cy="93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22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C92FE-2041-A8CD-2BE2-41100ECFD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5" y="-7464"/>
            <a:ext cx="12195415" cy="2116989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BC1946F-16BF-415B-B487-F009E0ECDE62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0L15-4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カレンダー&#10;&#10;自動的に生成された説明">
            <a:extLst>
              <a:ext uri="{FF2B5EF4-FFF2-40B4-BE49-F238E27FC236}">
                <a16:creationId xmlns:a16="http://schemas.microsoft.com/office/drawing/2014/main" id="{3ACFED1C-2219-46DC-BBD2-911204864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679" y="2164949"/>
            <a:ext cx="5521462" cy="46527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A03D8F-DF72-45ED-B666-528D28F8F54E}"/>
              </a:ext>
            </a:extLst>
          </p:cNvPr>
          <p:cNvSpPr txBox="1"/>
          <p:nvPr/>
        </p:nvSpPr>
        <p:spPr>
          <a:xfrm>
            <a:off x="973645" y="5201108"/>
            <a:ext cx="178844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  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た　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もの</a:t>
            </a: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000">
                <a:solidFill>
                  <a:srgbClr val="FF0000"/>
                </a:solidFill>
                <a:latin typeface="ＭＳ ゴシック"/>
                <a:ea typeface="ＭＳ ゴシック"/>
              </a:rPr>
              <a:t>食べ物</a:t>
            </a:r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endParaRPr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Calibri" panose="020F0502020204030204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5CBD5CC-61F7-40A4-BA11-F3146FBA0433}"/>
              </a:ext>
            </a:extLst>
          </p:cNvPr>
          <p:cNvSpPr txBox="1"/>
          <p:nvPr/>
        </p:nvSpPr>
        <p:spPr>
          <a:xfrm>
            <a:off x="274436" y="3465687"/>
            <a:ext cx="5137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7DCD5CB-5F84-470F-81D9-AFEFF4801FA5}"/>
              </a:ext>
            </a:extLst>
          </p:cNvPr>
          <p:cNvSpPr txBox="1"/>
          <p:nvPr/>
        </p:nvSpPr>
        <p:spPr>
          <a:xfrm>
            <a:off x="274435" y="4112225"/>
            <a:ext cx="5137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B07B5CD-77B4-41E8-BD91-43ED9452D1A3}"/>
              </a:ext>
            </a:extLst>
          </p:cNvPr>
          <p:cNvSpPr txBox="1"/>
          <p:nvPr/>
        </p:nvSpPr>
        <p:spPr>
          <a:xfrm>
            <a:off x="274434" y="4708751"/>
            <a:ext cx="5137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CA3765F-6801-4F6C-A092-7001F19A104E}"/>
              </a:ext>
            </a:extLst>
          </p:cNvPr>
          <p:cNvSpPr txBox="1"/>
          <p:nvPr/>
        </p:nvSpPr>
        <p:spPr>
          <a:xfrm>
            <a:off x="274433" y="5370864"/>
            <a:ext cx="5137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1D364374-1717-497C-881C-5AD0F56FE79B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0L15-4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C3B521-86B5-9BF8-4CFB-17F0F0E1D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97168" cy="2124371"/>
          </a:xfrm>
          <a:prstGeom prst="rect">
            <a:avLst/>
          </a:prstGeom>
        </p:spPr>
      </p:pic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DFDF691C-EB18-ECAC-D985-6C50965C870A}"/>
              </a:ext>
            </a:extLst>
          </p:cNvPr>
          <p:cNvSpPr txBox="1"/>
          <p:nvPr/>
        </p:nvSpPr>
        <p:spPr>
          <a:xfrm>
            <a:off x="854824" y="3261236"/>
            <a:ext cx="670915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せいかつ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 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つか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　　　　　　　　     　　こ　　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ふく</a:t>
            </a: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000">
                <a:solidFill>
                  <a:srgbClr val="FF0000"/>
                </a:solidFill>
                <a:latin typeface="ＭＳ ゴシック"/>
                <a:ea typeface="ＭＳ ゴシック"/>
              </a:rPr>
              <a:t>生活に使うもの、インテリア、子ども服など</a:t>
            </a:r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endParaRPr lang="en-US"/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5E474B92-D211-6348-EE0E-F92700654829}"/>
              </a:ext>
            </a:extLst>
          </p:cNvPr>
          <p:cNvSpPr txBox="1"/>
          <p:nvPr/>
        </p:nvSpPr>
        <p:spPr>
          <a:xfrm>
            <a:off x="971061" y="3929906"/>
            <a:ext cx="588452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おとこ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 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ひと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 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ふく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　　　   　　　　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かんけい</a:t>
            </a:r>
            <a:endParaRPr lang="en-US" altLang="ja-JP" sz="1600" err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000">
                <a:solidFill>
                  <a:srgbClr val="FF0000"/>
                </a:solidFill>
                <a:latin typeface="ＭＳ ゴシック"/>
                <a:ea typeface="ＭＳ ゴシック"/>
              </a:rPr>
              <a:t>男の人の服など、スポーツに関係するもの</a:t>
            </a:r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endParaRPr lang="en-US" altLang="ja-JP" sz="200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10" name="テキスト ボックス 5">
            <a:extLst>
              <a:ext uri="{FF2B5EF4-FFF2-40B4-BE49-F238E27FC236}">
                <a16:creationId xmlns:a16="http://schemas.microsoft.com/office/drawing/2014/main" id="{6BEB3E6D-4838-7471-D932-4E5338F1CE1A}"/>
              </a:ext>
            </a:extLst>
          </p:cNvPr>
          <p:cNvSpPr txBox="1"/>
          <p:nvPr/>
        </p:nvSpPr>
        <p:spPr>
          <a:xfrm>
            <a:off x="971062" y="4639026"/>
            <a:ext cx="280875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 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おんな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 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ひと</a:t>
            </a:r>
            <a:r>
              <a:rPr lang="en-US" altLang="ja-JP" sz="1600">
                <a:solidFill>
                  <a:srgbClr val="FF0000"/>
                </a:solidFill>
                <a:latin typeface="ＭＳ ゴシック"/>
                <a:ea typeface="ＭＳ ゴシック"/>
              </a:rPr>
              <a:t> </a:t>
            </a:r>
            <a:r>
              <a:rPr lang="en-US" altLang="ja-JP" sz="1600" err="1">
                <a:solidFill>
                  <a:srgbClr val="FF0000"/>
                </a:solidFill>
                <a:latin typeface="ＭＳ ゴシック"/>
                <a:ea typeface="ＭＳ ゴシック"/>
              </a:rPr>
              <a:t>ふく</a:t>
            </a:r>
            <a:endParaRPr kumimoji="1" lang="en-US" altLang="ja-JP" sz="2000" err="1">
              <a:solidFill>
                <a:srgbClr val="FF0000"/>
              </a:solidFill>
              <a:latin typeface="ＭＳ ゴシック"/>
              <a:ea typeface="ＭＳ ゴシック"/>
              <a:cs typeface="Calibri" panose="020F0502020204030204"/>
            </a:endParaRPr>
          </a:p>
          <a:p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000">
                <a:solidFill>
                  <a:srgbClr val="FF0000"/>
                </a:solidFill>
                <a:latin typeface="ＭＳ ゴシック"/>
                <a:ea typeface="ＭＳ ゴシック"/>
              </a:rPr>
              <a:t>女の人の服など</a:t>
            </a:r>
            <a:r>
              <a:rPr kumimoji="1" lang="en-US" altLang="ja-JP" sz="20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endParaRPr lang="en-US" altLang="ja-JP" sz="2000">
              <a:solidFill>
                <a:srgbClr val="FF0000"/>
              </a:solidFill>
              <a:latin typeface="ＭＳ ゴシック"/>
              <a:ea typeface="ＭＳ ゴシック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9409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カレンダー&#10;&#10;自動的に生成された説明">
            <a:extLst>
              <a:ext uri="{FF2B5EF4-FFF2-40B4-BE49-F238E27FC236}">
                <a16:creationId xmlns:a16="http://schemas.microsoft.com/office/drawing/2014/main" id="{459FC416-2507-4A42-92AE-9AAAF6AD9E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05" y="1873678"/>
            <a:ext cx="4207032" cy="3545140"/>
          </a:xfrm>
          <a:prstGeom prst="rect">
            <a:avLst/>
          </a:prstGeom>
        </p:spPr>
      </p:pic>
      <p:pic>
        <p:nvPicPr>
          <p:cNvPr id="6" name="図 5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6EF368D6-17FA-4603-B11A-3E26FEE07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" y="1850064"/>
            <a:ext cx="7695903" cy="270302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2762B5-7A30-4A9E-A20D-619160539101}"/>
              </a:ext>
            </a:extLst>
          </p:cNvPr>
          <p:cNvSpPr txBox="1"/>
          <p:nvPr/>
        </p:nvSpPr>
        <p:spPr>
          <a:xfrm>
            <a:off x="807707" y="4005950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327112-723D-41F4-9A4B-FD2D4B0A6462}"/>
              </a:ext>
            </a:extLst>
          </p:cNvPr>
          <p:cNvSpPr txBox="1"/>
          <p:nvPr/>
        </p:nvSpPr>
        <p:spPr>
          <a:xfrm>
            <a:off x="6518427" y="3983156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F965ED-EC97-42D8-96CD-CC26CB6A8C8F}"/>
              </a:ext>
            </a:extLst>
          </p:cNvPr>
          <p:cNvSpPr txBox="1"/>
          <p:nvPr/>
        </p:nvSpPr>
        <p:spPr>
          <a:xfrm>
            <a:off x="4537227" y="3993432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87F97ED-54C2-470B-BD29-02E10D804F28}"/>
              </a:ext>
            </a:extLst>
          </p:cNvPr>
          <p:cNvSpPr txBox="1"/>
          <p:nvPr/>
        </p:nvSpPr>
        <p:spPr>
          <a:xfrm>
            <a:off x="2734111" y="4024253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9A396ED5-84BC-48AB-B815-77E6A8F6D0D0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0L15-5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E0D30-28F1-E71D-CB52-AA4F6766B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99" y="406993"/>
            <a:ext cx="6475133" cy="85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5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6EDBE710-E823-456A-A807-5DFEB58A8DA1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0L15-5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1C2E0-C331-913E-184B-0F10E5AC4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99" y="1519176"/>
            <a:ext cx="10396602" cy="190982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971631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494F58-4074-7D90-E0F8-4E025D4F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44" y="0"/>
            <a:ext cx="739351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6B1250-F008-68E1-8FE4-B97C0CDB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518" y="2911205"/>
            <a:ext cx="7393511" cy="69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03B2C6-37B6-DC07-8C6A-14BA3AF28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08"/>
            <a:ext cx="12203565" cy="27794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FE1E1E-6464-419D-8777-365E2FBF03AF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0L15-6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664802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128DC8-EC96-4F00-8089-A22193E999B8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0L15-6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898CF-67E6-3C3D-2636-D6C18E84A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12" y="957176"/>
            <a:ext cx="11485335" cy="375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65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1EE64518-D115-4680-B677-EFE00D29C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49" y="153585"/>
            <a:ext cx="8162926" cy="65970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5FF096-9696-49C7-9558-EC452057C0B2}"/>
              </a:ext>
            </a:extLst>
          </p:cNvPr>
          <p:cNvSpPr txBox="1"/>
          <p:nvPr/>
        </p:nvSpPr>
        <p:spPr>
          <a:xfrm>
            <a:off x="2387563" y="3160796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B9236A-BC92-4817-9199-61C25E5C8CF2}"/>
              </a:ext>
            </a:extLst>
          </p:cNvPr>
          <p:cNvSpPr txBox="1"/>
          <p:nvPr/>
        </p:nvSpPr>
        <p:spPr>
          <a:xfrm>
            <a:off x="4337941" y="3160796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A75BF4-E895-4375-A7F3-6722F541AAA6}"/>
              </a:ext>
            </a:extLst>
          </p:cNvPr>
          <p:cNvSpPr txBox="1"/>
          <p:nvPr/>
        </p:nvSpPr>
        <p:spPr>
          <a:xfrm>
            <a:off x="6392772" y="3160796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855010-C8C2-48F9-B91A-3D2C87CECFC6}"/>
              </a:ext>
            </a:extLst>
          </p:cNvPr>
          <p:cNvSpPr txBox="1"/>
          <p:nvPr/>
        </p:nvSpPr>
        <p:spPr>
          <a:xfrm>
            <a:off x="8406506" y="3147954"/>
            <a:ext cx="513707" cy="47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" name="X_[15-12]_kiku1">
            <a:hlinkClick r:id="" action="ppaction://media"/>
            <a:extLst>
              <a:ext uri="{FF2B5EF4-FFF2-40B4-BE49-F238E27FC236}">
                <a16:creationId xmlns:a16="http://schemas.microsoft.com/office/drawing/2014/main" id="{4BABE7E6-75C2-431B-A291-F78C78E652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64665" y="1510015"/>
            <a:ext cx="406400" cy="406400"/>
          </a:xfrm>
          <a:prstGeom prst="rect">
            <a:avLst/>
          </a:prstGeom>
        </p:spPr>
      </p:pic>
      <p:pic>
        <p:nvPicPr>
          <p:cNvPr id="11" name="X_[15-13]_kiku2">
            <a:hlinkClick r:id="" action="ppaction://media"/>
            <a:extLst>
              <a:ext uri="{FF2B5EF4-FFF2-40B4-BE49-F238E27FC236}">
                <a16:creationId xmlns:a16="http://schemas.microsoft.com/office/drawing/2014/main" id="{3C0E9358-0EEE-44C8-B798-2739C29D15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68125" y="1489443"/>
            <a:ext cx="406400" cy="406400"/>
          </a:xfrm>
          <a:prstGeom prst="rect">
            <a:avLst/>
          </a:prstGeom>
        </p:spPr>
      </p:pic>
      <p:pic>
        <p:nvPicPr>
          <p:cNvPr id="12" name="X_[15-14]_kiku3">
            <a:hlinkClick r:id="" action="ppaction://media"/>
            <a:extLst>
              <a:ext uri="{FF2B5EF4-FFF2-40B4-BE49-F238E27FC236}">
                <a16:creationId xmlns:a16="http://schemas.microsoft.com/office/drawing/2014/main" id="{05AC62E0-9ADD-4310-A9CF-1C515873C2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73030" y="1509991"/>
            <a:ext cx="406400" cy="406400"/>
          </a:xfrm>
          <a:prstGeom prst="rect">
            <a:avLst/>
          </a:prstGeom>
        </p:spPr>
      </p:pic>
      <p:pic>
        <p:nvPicPr>
          <p:cNvPr id="13" name="X_[15-15]_kiku4">
            <a:hlinkClick r:id="" action="ppaction://media"/>
            <a:extLst>
              <a:ext uri="{FF2B5EF4-FFF2-40B4-BE49-F238E27FC236}">
                <a16:creationId xmlns:a16="http://schemas.microsoft.com/office/drawing/2014/main" id="{3570DBBD-5282-44CE-8C0F-9A9E01F784A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76490" y="1499693"/>
            <a:ext cx="406400" cy="40640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9DB9C38F-A3C4-4452-913E-D97D8C0D2199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0L15-6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752C82-A9D6-4177-AD81-B686B1E5E7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57752" y="153585"/>
            <a:ext cx="5949623" cy="78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78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42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3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25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8E4FC91-E013-4A2B-BE6C-A3B84F462036}"/>
              </a:ext>
            </a:extLst>
          </p:cNvPr>
          <p:cNvGrpSpPr/>
          <p:nvPr/>
        </p:nvGrpSpPr>
        <p:grpSpPr>
          <a:xfrm>
            <a:off x="841260" y="5462288"/>
            <a:ext cx="10238284" cy="933462"/>
            <a:chOff x="872083" y="3746504"/>
            <a:chExt cx="10238284" cy="93346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1C4A1F22-9634-40B2-8333-207B5CA14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83" y="3746504"/>
              <a:ext cx="10238284" cy="933462"/>
            </a:xfrm>
            <a:prstGeom prst="rect">
              <a:avLst/>
            </a:prstGeom>
          </p:spPr>
        </p:pic>
        <p:pic>
          <p:nvPicPr>
            <p:cNvPr id="6" name="X_[15-12]_kiku1">
              <a:hlinkClick r:id="" action="ppaction://media"/>
              <a:extLst>
                <a:ext uri="{FF2B5EF4-FFF2-40B4-BE49-F238E27FC236}">
                  <a16:creationId xmlns:a16="http://schemas.microsoft.com/office/drawing/2014/main" id="{7CFC50A9-61C8-4F6B-B7B0-97F71CEBDB32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2656441" y="4273566"/>
              <a:ext cx="406400" cy="406400"/>
            </a:xfrm>
            <a:prstGeom prst="rect">
              <a:avLst/>
            </a:prstGeom>
          </p:spPr>
        </p:pic>
        <p:pic>
          <p:nvPicPr>
            <p:cNvPr id="7" name="X_[15-13]_kiku2">
              <a:hlinkClick r:id="" action="ppaction://media"/>
              <a:extLst>
                <a:ext uri="{FF2B5EF4-FFF2-40B4-BE49-F238E27FC236}">
                  <a16:creationId xmlns:a16="http://schemas.microsoft.com/office/drawing/2014/main" id="{7F76D183-FD9B-42FA-BC07-BC82AEBBA86A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5214705" y="4252994"/>
              <a:ext cx="406400" cy="406400"/>
            </a:xfrm>
            <a:prstGeom prst="rect">
              <a:avLst/>
            </a:prstGeom>
          </p:spPr>
        </p:pic>
        <p:pic>
          <p:nvPicPr>
            <p:cNvPr id="11" name="X_[15-14]_kiku3">
              <a:hlinkClick r:id="" action="ppaction://media"/>
              <a:extLst>
                <a:ext uri="{FF2B5EF4-FFF2-40B4-BE49-F238E27FC236}">
                  <a16:creationId xmlns:a16="http://schemas.microsoft.com/office/drawing/2014/main" id="{E7A9EEA8-8185-4DF2-95D9-C823ADF2B7CD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7784684" y="4273542"/>
              <a:ext cx="406400" cy="406400"/>
            </a:xfrm>
            <a:prstGeom prst="rect">
              <a:avLst/>
            </a:prstGeom>
          </p:spPr>
        </p:pic>
        <p:pic>
          <p:nvPicPr>
            <p:cNvPr id="12" name="X_[15-15]_kiku4">
              <a:hlinkClick r:id="" action="ppaction://media"/>
              <a:extLst>
                <a:ext uri="{FF2B5EF4-FFF2-40B4-BE49-F238E27FC236}">
                  <a16:creationId xmlns:a16="http://schemas.microsoft.com/office/drawing/2014/main" id="{1CDB3E1B-76B2-4204-9666-9F3ACAAF10E4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10342955" y="4263244"/>
              <a:ext cx="406400" cy="406400"/>
            </a:xfrm>
            <a:prstGeom prst="rect">
              <a:avLst/>
            </a:prstGeom>
          </p:spPr>
        </p:pic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721586A6-9CC6-40F5-8336-0EE8A0E22257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0L15-7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4C86C-0379-D56B-8E65-5F5131C19D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419" y="432116"/>
            <a:ext cx="9250855" cy="10190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BBD5C2-0298-FF84-C058-9EA415A9E8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3393" y="1664349"/>
            <a:ext cx="5995558" cy="99459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6511ED-C794-17C3-863D-65FC0B132C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8430" y="3186001"/>
            <a:ext cx="8167451" cy="196806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485346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5D8AFAB6-1757-4C89-963F-7A3BA632E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5" y="1235273"/>
            <a:ext cx="9389342" cy="418220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CA1239-7062-4C8D-9D52-B3F20A1A81D6}"/>
              </a:ext>
            </a:extLst>
          </p:cNvPr>
          <p:cNvSpPr txBox="1"/>
          <p:nvPr/>
        </p:nvSpPr>
        <p:spPr>
          <a:xfrm>
            <a:off x="4276356" y="3398177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なんかい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BD11326-8BCC-4C36-881A-D199D8780562}"/>
              </a:ext>
            </a:extLst>
          </p:cNvPr>
          <p:cNvSpPr txBox="1"/>
          <p:nvPr/>
        </p:nvSpPr>
        <p:spPr>
          <a:xfrm>
            <a:off x="4921913" y="2716266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C71F4D-3456-4EB8-871C-5AF81233220A}"/>
              </a:ext>
            </a:extLst>
          </p:cNvPr>
          <p:cNvSpPr txBox="1"/>
          <p:nvPr/>
        </p:nvSpPr>
        <p:spPr>
          <a:xfrm>
            <a:off x="7499014" y="4066871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どこに</a:t>
            </a:r>
            <a:endParaRPr kumimoji="1" lang="en-US" altLang="ja-JP" sz="2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41BC2C-8FEA-4CC0-93EF-6E019EC47276}"/>
              </a:ext>
            </a:extLst>
          </p:cNvPr>
          <p:cNvSpPr txBox="1"/>
          <p:nvPr/>
        </p:nvSpPr>
        <p:spPr>
          <a:xfrm>
            <a:off x="4921912" y="4773547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ほしいんですが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A16358B7-CB89-44BE-867D-EEF06A6DD39D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0L15-8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01639-C1F6-8729-440D-60766D41C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584" y="1246136"/>
            <a:ext cx="8503829" cy="1045998"/>
          </a:xfrm>
          <a:prstGeom prst="rect">
            <a:avLst/>
          </a:prstGeom>
        </p:spPr>
      </p:pic>
      <p:pic>
        <p:nvPicPr>
          <p:cNvPr id="13" name="X_[15-16]_katachi1">
            <a:hlinkClick r:id="" action="ppaction://media"/>
            <a:extLst>
              <a:ext uri="{FF2B5EF4-FFF2-40B4-BE49-F238E27FC236}">
                <a16:creationId xmlns:a16="http://schemas.microsoft.com/office/drawing/2014/main" id="{6F8426C6-6CAA-40C8-90FC-A70A647EC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91789" y="1396065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42ABE-7600-D1DE-D314-F2A90E424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3290" y="5475427"/>
            <a:ext cx="8798231" cy="118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3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702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912"/>
            <a:ext cx="1922036" cy="9826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02ABE7-0FDD-F226-C7E9-3D868FF94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891" y="14912"/>
            <a:ext cx="10270143" cy="6742148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85632E90-3A70-4C53-9BE5-D46CBB0D7A2E}"/>
              </a:ext>
            </a:extLst>
          </p:cNvPr>
          <p:cNvSpPr txBox="1"/>
          <p:nvPr/>
        </p:nvSpPr>
        <p:spPr>
          <a:xfrm>
            <a:off x="10657721" y="0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0L15-21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302568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912"/>
            <a:ext cx="1759434" cy="89948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EC3F9E6-D6DE-4D23-9026-849EEA04F547}"/>
              </a:ext>
            </a:extLst>
          </p:cNvPr>
          <p:cNvSpPr txBox="1"/>
          <p:nvPr/>
        </p:nvSpPr>
        <p:spPr>
          <a:xfrm>
            <a:off x="10660231" y="0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0L15-21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4170D-B659-CB76-B489-B1A9C06C8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721" y="584775"/>
            <a:ext cx="8903492" cy="564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14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FC9DC20-4583-49D2-8903-F3EBED2312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8" y="2079629"/>
            <a:ext cx="10238284" cy="933462"/>
          </a:xfrm>
          <a:prstGeom prst="rect">
            <a:avLst/>
          </a:prstGeom>
        </p:spPr>
      </p:pic>
      <p:pic>
        <p:nvPicPr>
          <p:cNvPr id="6" name="X_[15-12]_kiku1">
            <a:hlinkClick r:id="" action="ppaction://media"/>
            <a:extLst>
              <a:ext uri="{FF2B5EF4-FFF2-40B4-BE49-F238E27FC236}">
                <a16:creationId xmlns:a16="http://schemas.microsoft.com/office/drawing/2014/main" id="{D7B3A56F-0364-4AA9-85FB-7C6F42E1A2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23031" y="2606691"/>
            <a:ext cx="406400" cy="406400"/>
          </a:xfrm>
          <a:prstGeom prst="rect">
            <a:avLst/>
          </a:prstGeom>
        </p:spPr>
      </p:pic>
      <p:pic>
        <p:nvPicPr>
          <p:cNvPr id="7" name="X_[15-13]_kiku2">
            <a:hlinkClick r:id="" action="ppaction://media"/>
            <a:extLst>
              <a:ext uri="{FF2B5EF4-FFF2-40B4-BE49-F238E27FC236}">
                <a16:creationId xmlns:a16="http://schemas.microsoft.com/office/drawing/2014/main" id="{F6DF2F16-A33E-4696-BFD4-16ED1DC5EC0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81295" y="2586119"/>
            <a:ext cx="406400" cy="406400"/>
          </a:xfrm>
          <a:prstGeom prst="rect">
            <a:avLst/>
          </a:prstGeom>
        </p:spPr>
      </p:pic>
      <p:pic>
        <p:nvPicPr>
          <p:cNvPr id="8" name="X_[15-14]_kiku3">
            <a:hlinkClick r:id="" action="ppaction://media"/>
            <a:extLst>
              <a:ext uri="{FF2B5EF4-FFF2-40B4-BE49-F238E27FC236}">
                <a16:creationId xmlns:a16="http://schemas.microsoft.com/office/drawing/2014/main" id="{CF3FE5F1-0368-4725-8716-66603206D4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51274" y="2606667"/>
            <a:ext cx="406400" cy="406400"/>
          </a:xfrm>
          <a:prstGeom prst="rect">
            <a:avLst/>
          </a:prstGeom>
        </p:spPr>
      </p:pic>
      <p:pic>
        <p:nvPicPr>
          <p:cNvPr id="9" name="X_[15-15]_kiku4">
            <a:hlinkClick r:id="" action="ppaction://media"/>
            <a:extLst>
              <a:ext uri="{FF2B5EF4-FFF2-40B4-BE49-F238E27FC236}">
                <a16:creationId xmlns:a16="http://schemas.microsoft.com/office/drawing/2014/main" id="{6684E369-8210-4090-971D-C2E318367E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09545" y="2596369"/>
            <a:ext cx="406400" cy="40640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63E9214-60E7-4E8D-8080-9F59BEE49154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0L15-8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971D30-E707-0750-5980-C76FD5903D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399" y="465413"/>
            <a:ext cx="9776145" cy="103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3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2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ーブル&#10;&#10;自動的に生成された説明">
            <a:extLst>
              <a:ext uri="{FF2B5EF4-FFF2-40B4-BE49-F238E27FC236}">
                <a16:creationId xmlns:a16="http://schemas.microsoft.com/office/drawing/2014/main" id="{07A4A6DA-80F7-4DAE-9424-C42EEF3E5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259" y="193104"/>
            <a:ext cx="4133923" cy="66648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309DEF2-55AE-495B-AB62-8D782D58C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2" name="X_[15-17]_katachi2_floor">
            <a:hlinkClick r:id="" action="ppaction://media"/>
            <a:extLst>
              <a:ext uri="{FF2B5EF4-FFF2-40B4-BE49-F238E27FC236}">
                <a16:creationId xmlns:a16="http://schemas.microsoft.com/office/drawing/2014/main" id="{21349102-69E9-4583-AECE-21E4CFB1DA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9199" y="1827653"/>
            <a:ext cx="406400" cy="4064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AC2A6833-E136-49C6-8823-262C619FB355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0L15-8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1181A8-2A20-3D12-A05D-E1520E13E3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921" y="1673272"/>
            <a:ext cx="4373203" cy="9283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AF049A-30C7-8AE5-EECE-282441E0E0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2259" y="273263"/>
            <a:ext cx="2622408" cy="47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0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26DD01-23B1-4F2D-54B6-C15EF9D641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126" y="88265"/>
            <a:ext cx="9797617" cy="6633169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DC08FC56-523E-41ED-BA83-ABC732F6A915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0L15-9</a:t>
            </a:r>
            <a:endParaRPr lang="en-US" sz="32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B9E0A51-7E7A-33F0-2671-9FF5E56DE1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8397" y="212195"/>
            <a:ext cx="6392167" cy="724001"/>
          </a:xfrm>
          <a:prstGeom prst="rect">
            <a:avLst/>
          </a:prstGeom>
        </p:spPr>
      </p:pic>
      <p:pic>
        <p:nvPicPr>
          <p:cNvPr id="2" name="X_[15-18]_hanasu1">
            <a:hlinkClick r:id="" action="ppaction://media"/>
            <a:extLst>
              <a:ext uri="{FF2B5EF4-FFF2-40B4-BE49-F238E27FC236}">
                <a16:creationId xmlns:a16="http://schemas.microsoft.com/office/drawing/2014/main" id="{787535C6-AFD1-40BF-AAE7-DFA294434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71364" y="672205"/>
            <a:ext cx="406400" cy="406400"/>
          </a:xfrm>
          <a:prstGeom prst="rect">
            <a:avLst/>
          </a:prstGeom>
        </p:spPr>
      </p:pic>
      <p:pic>
        <p:nvPicPr>
          <p:cNvPr id="3" name="X_[15-19]_hanasu2">
            <a:hlinkClick r:id="" action="ppaction://media"/>
            <a:extLst>
              <a:ext uri="{FF2B5EF4-FFF2-40B4-BE49-F238E27FC236}">
                <a16:creationId xmlns:a16="http://schemas.microsoft.com/office/drawing/2014/main" id="{FE21C5F9-B56E-4F64-85E8-FDC5DE059B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71783" y="692753"/>
            <a:ext cx="406400" cy="406400"/>
          </a:xfrm>
          <a:prstGeom prst="rect">
            <a:avLst/>
          </a:prstGeom>
        </p:spPr>
      </p:pic>
      <p:pic>
        <p:nvPicPr>
          <p:cNvPr id="4" name="X_[15-20]_hanasu3">
            <a:hlinkClick r:id="" action="ppaction://media"/>
            <a:extLst>
              <a:ext uri="{FF2B5EF4-FFF2-40B4-BE49-F238E27FC236}">
                <a16:creationId xmlns:a16="http://schemas.microsoft.com/office/drawing/2014/main" id="{9BE09B7C-7624-4101-A8F5-FB5997B0B51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03708" y="700459"/>
            <a:ext cx="406400" cy="406400"/>
          </a:xfrm>
          <a:prstGeom prst="rect">
            <a:avLst/>
          </a:prstGeom>
        </p:spPr>
      </p:pic>
      <p:pic>
        <p:nvPicPr>
          <p:cNvPr id="6" name="X_[15-21]_hanasu4">
            <a:hlinkClick r:id="" action="ppaction://media"/>
            <a:extLst>
              <a:ext uri="{FF2B5EF4-FFF2-40B4-BE49-F238E27FC236}">
                <a16:creationId xmlns:a16="http://schemas.microsoft.com/office/drawing/2014/main" id="{0589BF59-1FE5-4ABA-9D5D-1EF14C89B1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85002" y="7184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2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2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0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58230E-66D2-A693-9BBA-CFEF2D43C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126" y="88265"/>
            <a:ext cx="9797617" cy="6633169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4D352E53-75BF-4548-90F2-556154CC8F36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0L15-9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502ECA-264E-44AE-539C-103BE268FF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4908" y="591291"/>
            <a:ext cx="6897063" cy="657317"/>
          </a:xfrm>
          <a:prstGeom prst="rect">
            <a:avLst/>
          </a:prstGeom>
        </p:spPr>
      </p:pic>
      <p:pic>
        <p:nvPicPr>
          <p:cNvPr id="6" name="X_[15-18]_hanasu1">
            <a:hlinkClick r:id="" action="ppaction://media"/>
            <a:extLst>
              <a:ext uri="{FF2B5EF4-FFF2-40B4-BE49-F238E27FC236}">
                <a16:creationId xmlns:a16="http://schemas.microsoft.com/office/drawing/2014/main" id="{3BE8DD5F-4621-4481-8BF4-291F4BA09C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03440" y="721829"/>
            <a:ext cx="406400" cy="406400"/>
          </a:xfrm>
          <a:prstGeom prst="rect">
            <a:avLst/>
          </a:prstGeom>
        </p:spPr>
      </p:pic>
      <p:pic>
        <p:nvPicPr>
          <p:cNvPr id="8" name="X_[15-19]_hanasu2">
            <a:hlinkClick r:id="" action="ppaction://media"/>
            <a:extLst>
              <a:ext uri="{FF2B5EF4-FFF2-40B4-BE49-F238E27FC236}">
                <a16:creationId xmlns:a16="http://schemas.microsoft.com/office/drawing/2014/main" id="{1A299901-838B-48C3-A22D-25F4E4E435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020727" y="742380"/>
            <a:ext cx="406400" cy="406400"/>
          </a:xfrm>
          <a:prstGeom prst="rect">
            <a:avLst/>
          </a:prstGeom>
        </p:spPr>
      </p:pic>
      <p:pic>
        <p:nvPicPr>
          <p:cNvPr id="9" name="X_[15-20]_hanasu3">
            <a:hlinkClick r:id="" action="ppaction://media"/>
            <a:extLst>
              <a:ext uri="{FF2B5EF4-FFF2-40B4-BE49-F238E27FC236}">
                <a16:creationId xmlns:a16="http://schemas.microsoft.com/office/drawing/2014/main" id="{C5C038D9-8159-4F0F-99D5-A01B79A92F7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88503" y="739194"/>
            <a:ext cx="406400" cy="406400"/>
          </a:xfrm>
          <a:prstGeom prst="rect">
            <a:avLst/>
          </a:prstGeom>
        </p:spPr>
      </p:pic>
      <p:pic>
        <p:nvPicPr>
          <p:cNvPr id="10" name="X_[15-21]_hanasu4">
            <a:hlinkClick r:id="" action="ppaction://media"/>
            <a:extLst>
              <a:ext uri="{FF2B5EF4-FFF2-40B4-BE49-F238E27FC236}">
                <a16:creationId xmlns:a16="http://schemas.microsoft.com/office/drawing/2014/main" id="{F162DCCA-98EA-420B-BF2E-EDEC83E899E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25760" y="73244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3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7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2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D6C6D9C-99BB-4E5D-897D-B0E556A909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13422"/>
            <a:ext cx="9551602" cy="6396785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E865CC5-6947-4556-B11D-B1FBFEA500FF}"/>
              </a:ext>
            </a:extLst>
          </p:cNvPr>
          <p:cNvSpPr/>
          <p:nvPr/>
        </p:nvSpPr>
        <p:spPr>
          <a:xfrm>
            <a:off x="1756912" y="6130504"/>
            <a:ext cx="2579300" cy="4998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9A57C9C8-21D5-4538-BD08-E2B04B3EB77D}"/>
              </a:ext>
            </a:extLst>
          </p:cNvPr>
          <p:cNvSpPr/>
          <p:nvPr/>
        </p:nvSpPr>
        <p:spPr>
          <a:xfrm>
            <a:off x="5582000" y="4461750"/>
            <a:ext cx="3274453" cy="990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82607E3-0EEE-4BDF-B92F-4A51544D932C}"/>
              </a:ext>
            </a:extLst>
          </p:cNvPr>
          <p:cNvSpPr/>
          <p:nvPr/>
        </p:nvSpPr>
        <p:spPr>
          <a:xfrm>
            <a:off x="1659147" y="1659334"/>
            <a:ext cx="7064699" cy="21420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04E3E-9CFD-352F-1046-1CF8EA0E57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982" y="307819"/>
            <a:ext cx="4356143" cy="7346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CB637C-CF8C-A744-8DE4-34381ED436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1295" y="550134"/>
            <a:ext cx="6897063" cy="657317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4D352E53-75BF-4548-90F2-556154CC8F36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0L15-9</a:t>
            </a:r>
            <a:endParaRPr lang="en-US" sz="3200"/>
          </a:p>
        </p:txBody>
      </p:sp>
      <p:pic>
        <p:nvPicPr>
          <p:cNvPr id="6" name="X_[15-18]_hanasu1">
            <a:hlinkClick r:id="" action="ppaction://media"/>
            <a:extLst>
              <a:ext uri="{FF2B5EF4-FFF2-40B4-BE49-F238E27FC236}">
                <a16:creationId xmlns:a16="http://schemas.microsoft.com/office/drawing/2014/main" id="{3BE8DD5F-4621-4481-8BF4-291F4BA09C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091560" y="876211"/>
            <a:ext cx="406400" cy="406400"/>
          </a:xfrm>
          <a:prstGeom prst="rect">
            <a:avLst/>
          </a:prstGeom>
        </p:spPr>
      </p:pic>
      <p:pic>
        <p:nvPicPr>
          <p:cNvPr id="8" name="X_[15-19]_hanasu2">
            <a:hlinkClick r:id="" action="ppaction://media"/>
            <a:extLst>
              <a:ext uri="{FF2B5EF4-FFF2-40B4-BE49-F238E27FC236}">
                <a16:creationId xmlns:a16="http://schemas.microsoft.com/office/drawing/2014/main" id="{1A299901-838B-48C3-A22D-25F4E4E435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044479" y="908633"/>
            <a:ext cx="406400" cy="406400"/>
          </a:xfrm>
          <a:prstGeom prst="rect">
            <a:avLst/>
          </a:prstGeom>
        </p:spPr>
      </p:pic>
      <p:pic>
        <p:nvPicPr>
          <p:cNvPr id="9" name="X_[15-20]_hanasu3">
            <a:hlinkClick r:id="" action="ppaction://media"/>
            <a:extLst>
              <a:ext uri="{FF2B5EF4-FFF2-40B4-BE49-F238E27FC236}">
                <a16:creationId xmlns:a16="http://schemas.microsoft.com/office/drawing/2014/main" id="{C5C038D9-8159-4F0F-99D5-A01B79A92F7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18908" y="880714"/>
            <a:ext cx="406400" cy="406400"/>
          </a:xfrm>
          <a:prstGeom prst="rect">
            <a:avLst/>
          </a:prstGeom>
        </p:spPr>
      </p:pic>
      <p:pic>
        <p:nvPicPr>
          <p:cNvPr id="10" name="X_[15-21]_hanasu4">
            <a:hlinkClick r:id="" action="ppaction://media"/>
            <a:extLst>
              <a:ext uri="{FF2B5EF4-FFF2-40B4-BE49-F238E27FC236}">
                <a16:creationId xmlns:a16="http://schemas.microsoft.com/office/drawing/2014/main" id="{F162DCCA-98EA-420B-BF2E-EDEC83E899E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038761" y="8630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3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7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2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B918B6D-0FEE-4F4A-AE9D-F150DDC62F42}"/>
              </a:ext>
            </a:extLst>
          </p:cNvPr>
          <p:cNvGrpSpPr/>
          <p:nvPr/>
        </p:nvGrpSpPr>
        <p:grpSpPr>
          <a:xfrm>
            <a:off x="428625" y="230607"/>
            <a:ext cx="9551602" cy="6396785"/>
            <a:chOff x="533400" y="313422"/>
            <a:chExt cx="9551602" cy="6396785"/>
          </a:xfrm>
        </p:grpSpPr>
        <p:pic>
          <p:nvPicPr>
            <p:cNvPr id="5" name="図 4" descr="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ED6C6D9C-99BB-4E5D-897D-B0E556A90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313422"/>
              <a:ext cx="9551602" cy="6396785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79B2037-980E-4A56-9196-4709478E1E42}"/>
                </a:ext>
              </a:extLst>
            </p:cNvPr>
            <p:cNvSpPr txBox="1"/>
            <p:nvPr/>
          </p:nvSpPr>
          <p:spPr>
            <a:xfrm>
              <a:off x="3193659" y="1704975"/>
              <a:ext cx="1235466" cy="431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FB79B24-1539-455F-A01C-2D51A4FA984A}"/>
                </a:ext>
              </a:extLst>
            </p:cNvPr>
            <p:cNvSpPr txBox="1"/>
            <p:nvPr/>
          </p:nvSpPr>
          <p:spPr>
            <a:xfrm>
              <a:off x="3279384" y="2752725"/>
              <a:ext cx="1368816" cy="431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BF17B68-E211-44F3-A07E-2659DB9D3250}"/>
                </a:ext>
              </a:extLst>
            </p:cNvPr>
            <p:cNvSpPr txBox="1"/>
            <p:nvPr/>
          </p:nvSpPr>
          <p:spPr>
            <a:xfrm>
              <a:off x="3212709" y="3283213"/>
              <a:ext cx="1235466" cy="431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03AA22B-4AE8-4F24-A11C-32D94F5943C3}"/>
                </a:ext>
              </a:extLst>
            </p:cNvPr>
            <p:cNvSpPr txBox="1"/>
            <p:nvPr/>
          </p:nvSpPr>
          <p:spPr>
            <a:xfrm>
              <a:off x="5651109" y="4483363"/>
              <a:ext cx="683016" cy="431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8611ADF-F814-4EFE-8E4E-8339D0F0FDE3}"/>
                </a:ext>
              </a:extLst>
            </p:cNvPr>
            <p:cNvSpPr txBox="1"/>
            <p:nvPr/>
          </p:nvSpPr>
          <p:spPr>
            <a:xfrm>
              <a:off x="5656538" y="5007238"/>
              <a:ext cx="1658662" cy="431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ECE1F23-A243-47C6-BB59-1B346576B956}"/>
                </a:ext>
              </a:extLst>
            </p:cNvPr>
            <p:cNvSpPr txBox="1"/>
            <p:nvPr/>
          </p:nvSpPr>
          <p:spPr>
            <a:xfrm>
              <a:off x="3212709" y="2219326"/>
              <a:ext cx="759216" cy="431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15" name="図 14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E99CB3E7-549F-444C-B3EF-4F8BF7795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410" y="1545150"/>
            <a:ext cx="2756042" cy="1079555"/>
          </a:xfrm>
          <a:prstGeom prst="rect">
            <a:avLst/>
          </a:prstGeom>
        </p:spPr>
      </p:pic>
      <p:pic>
        <p:nvPicPr>
          <p:cNvPr id="17" name="図 16" descr="ミラー, 挿絵 が含まれている画像&#10;&#10;自動的に生成された説明">
            <a:extLst>
              <a:ext uri="{FF2B5EF4-FFF2-40B4-BE49-F238E27FC236}">
                <a16:creationId xmlns:a16="http://schemas.microsoft.com/office/drawing/2014/main" id="{D9D8AAC7-BC97-4CFA-9A0B-1B71C9AEB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337" y="2829453"/>
            <a:ext cx="2686188" cy="1079555"/>
          </a:xfrm>
          <a:prstGeom prst="rect">
            <a:avLst/>
          </a:prstGeom>
        </p:spPr>
      </p:pic>
      <p:pic>
        <p:nvPicPr>
          <p:cNvPr id="19" name="図 18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0AE0BD0A-8DC0-4A26-B4B6-55B151A4D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814" y="4135065"/>
            <a:ext cx="2499586" cy="1532313"/>
          </a:xfrm>
          <a:prstGeom prst="rect">
            <a:avLst/>
          </a:prstGeom>
        </p:spPr>
      </p:pic>
      <p:pic>
        <p:nvPicPr>
          <p:cNvPr id="21" name="図 2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AD77FCA-6FF2-420C-8F94-0267941A2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357" y="5216480"/>
            <a:ext cx="2521528" cy="1532313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C550EF52-1084-439C-B377-9751E852EFAA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0L15-9</a:t>
            </a:r>
            <a:endParaRPr lang="en-US" sz="320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43128D8-673B-CDDB-027B-BBE318260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982" y="307819"/>
            <a:ext cx="4356143" cy="7346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14D5CE-D389-E596-0C22-9C748623A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8130" y="307819"/>
            <a:ext cx="4134427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09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ソース画像を表示">
            <a:extLst>
              <a:ext uri="{FF2B5EF4-FFF2-40B4-BE49-F238E27FC236}">
                <a16:creationId xmlns:a16="http://schemas.microsoft.com/office/drawing/2014/main" id="{69D75A77-7BA9-4F97-9447-4F45F1497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82" y="2050594"/>
            <a:ext cx="2694926" cy="369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 descr="人, 持つ が含まれている画像&#10;&#10;自動的に生成された説明">
            <a:extLst>
              <a:ext uri="{FF2B5EF4-FFF2-40B4-BE49-F238E27FC236}">
                <a16:creationId xmlns:a16="http://schemas.microsoft.com/office/drawing/2014/main" id="{5EBD2436-283D-4DB2-B472-E8793C728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194" y="3629296"/>
            <a:ext cx="2242510" cy="30997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5E0622-BA4F-5770-2ED8-6A8145B0A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347" y="560264"/>
            <a:ext cx="11229146" cy="16604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70C0A02-1396-4635-9D8B-C3BDC6C7AE12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758971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494F58-4074-7D90-E0F8-4E025D4F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44" y="0"/>
            <a:ext cx="739351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6B1250-F008-68E1-8FE4-B97C0CDB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518" y="3579024"/>
            <a:ext cx="7393511" cy="8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81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E807BB-6B81-3C42-119A-AA5130E21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693"/>
            <a:ext cx="12192000" cy="247151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7C1B8B7-2C2A-4C22-A4AC-E217AF8B586A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0L15-10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777214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ダイアグラム&#10;&#10;自動的に生成された説明">
            <a:extLst>
              <a:ext uri="{FF2B5EF4-FFF2-40B4-BE49-F238E27FC236}">
                <a16:creationId xmlns:a16="http://schemas.microsoft.com/office/drawing/2014/main" id="{50E7030B-6177-48E6-AD7D-AAFD5942A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757" y="469045"/>
            <a:ext cx="6913775" cy="6375154"/>
          </a:xfrm>
          <a:prstGeom prst="rect">
            <a:avLst/>
          </a:prstGeom>
        </p:spPr>
      </p:pic>
      <p:pic>
        <p:nvPicPr>
          <p:cNvPr id="19" name="図 1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B97A63CE-E4D6-40A7-AA0C-49510145B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3" y="2297210"/>
            <a:ext cx="1432934" cy="573173"/>
          </a:xfrm>
          <a:prstGeom prst="rect">
            <a:avLst/>
          </a:prstGeom>
        </p:spPr>
      </p:pic>
      <p:pic>
        <p:nvPicPr>
          <p:cNvPr id="20" name="X_[15-22]_kotoba1">
            <a:hlinkClick r:id="" action="ppaction://media"/>
            <a:extLst>
              <a:ext uri="{FF2B5EF4-FFF2-40B4-BE49-F238E27FC236}">
                <a16:creationId xmlns:a16="http://schemas.microsoft.com/office/drawing/2014/main" id="{F72074FD-63EF-4947-94C5-E2CA47E0D5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3247" y="2422770"/>
            <a:ext cx="406400" cy="406400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4DA5665F-0C96-498F-A5A1-6961EA15ED33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0L15-10</a:t>
            </a:r>
            <a:endParaRPr 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0CBC56-8217-4B79-9651-E1E34B0CAD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4460" y="57567"/>
            <a:ext cx="1468480" cy="4437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893776-030D-6DB3-6764-F330E07D8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25" y="194195"/>
            <a:ext cx="3296110" cy="781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2B649A-7BEB-F477-2C8F-9FAC076BFD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905" y="1224609"/>
            <a:ext cx="3626891" cy="8233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12ABC43-ED50-A389-C74B-DD5A9B4B4E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0325" y="56394"/>
            <a:ext cx="1971827" cy="44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ダイアグラム&#10;&#10;自動的に生成された説明">
            <a:extLst>
              <a:ext uri="{FF2B5EF4-FFF2-40B4-BE49-F238E27FC236}">
                <a16:creationId xmlns:a16="http://schemas.microsoft.com/office/drawing/2014/main" id="{50E7030B-6177-48E6-AD7D-AAFD5942A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757" y="469045"/>
            <a:ext cx="6913775" cy="6375154"/>
          </a:xfrm>
          <a:prstGeom prst="rect">
            <a:avLst/>
          </a:prstGeom>
        </p:spPr>
      </p:pic>
      <p:pic>
        <p:nvPicPr>
          <p:cNvPr id="19" name="図 1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B97A63CE-E4D6-40A7-AA0C-49510145B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3" y="2297210"/>
            <a:ext cx="1432934" cy="573173"/>
          </a:xfrm>
          <a:prstGeom prst="rect">
            <a:avLst/>
          </a:prstGeom>
        </p:spPr>
      </p:pic>
      <p:pic>
        <p:nvPicPr>
          <p:cNvPr id="20" name="X_[15-22]_kotoba1">
            <a:hlinkClick r:id="" action="ppaction://media"/>
            <a:extLst>
              <a:ext uri="{FF2B5EF4-FFF2-40B4-BE49-F238E27FC236}">
                <a16:creationId xmlns:a16="http://schemas.microsoft.com/office/drawing/2014/main" id="{F72074FD-63EF-4947-94C5-E2CA47E0D5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3247" y="2422770"/>
            <a:ext cx="406400" cy="406400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4DA5665F-0C96-498F-A5A1-6961EA15ED33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0L15-10</a:t>
            </a:r>
            <a:endParaRPr 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0CBC56-8217-4B79-9651-E1E34B0CAD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4460" y="57567"/>
            <a:ext cx="1468480" cy="4437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2501AA-F606-C740-58EC-82772C9923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25" y="194195"/>
            <a:ext cx="3296110" cy="781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2F63DC-CD55-C44B-0290-A0CDC87C2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646" y="1308024"/>
            <a:ext cx="3033189" cy="782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54B4AD-B135-C5C4-C364-FB156FE81D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0325" y="56394"/>
            <a:ext cx="1971827" cy="44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0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ダイアグラム&#10;&#10;自動的に生成された説明">
            <a:extLst>
              <a:ext uri="{FF2B5EF4-FFF2-40B4-BE49-F238E27FC236}">
                <a16:creationId xmlns:a16="http://schemas.microsoft.com/office/drawing/2014/main" id="{50E7030B-6177-48E6-AD7D-AAFD5942A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757" y="469045"/>
            <a:ext cx="6913775" cy="6375154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4DA5665F-0C96-498F-A5A1-6961EA15ED33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0L15-10</a:t>
            </a:r>
            <a:endParaRPr 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0CBC56-8217-4B79-9651-E1E34B0CA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4460" y="57567"/>
            <a:ext cx="1468480" cy="443713"/>
          </a:xfrm>
          <a:prstGeom prst="rect">
            <a:avLst/>
          </a:prstGeom>
        </p:spPr>
      </p:pic>
      <p:pic>
        <p:nvPicPr>
          <p:cNvPr id="9" name="図 8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593825B8-188C-4395-B002-25B31ECA2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14" y="2641561"/>
            <a:ext cx="1494062" cy="597624"/>
          </a:xfrm>
          <a:prstGeom prst="rect">
            <a:avLst/>
          </a:prstGeom>
        </p:spPr>
      </p:pic>
      <p:pic>
        <p:nvPicPr>
          <p:cNvPr id="10" name="X_[15-23]_kotoba2">
            <a:hlinkClick r:id="" action="ppaction://media"/>
            <a:extLst>
              <a:ext uri="{FF2B5EF4-FFF2-40B4-BE49-F238E27FC236}">
                <a16:creationId xmlns:a16="http://schemas.microsoft.com/office/drawing/2014/main" id="{0CD3B28C-CB04-4B5C-A8A1-E062CF5D12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45258" y="2760867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96634F7-2124-499E-8962-D0833049CB73}"/>
              </a:ext>
            </a:extLst>
          </p:cNvPr>
          <p:cNvSpPr txBox="1"/>
          <p:nvPr/>
        </p:nvSpPr>
        <p:spPr>
          <a:xfrm>
            <a:off x="9044361" y="5146175"/>
            <a:ext cx="5999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1DA05F3-B492-4A44-89E1-0335E04901E0}"/>
              </a:ext>
            </a:extLst>
          </p:cNvPr>
          <p:cNvSpPr txBox="1"/>
          <p:nvPr/>
        </p:nvSpPr>
        <p:spPr>
          <a:xfrm>
            <a:off x="4091839" y="5146175"/>
            <a:ext cx="5999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13E86A-E449-43BB-9896-C8520E3146AA}"/>
              </a:ext>
            </a:extLst>
          </p:cNvPr>
          <p:cNvSpPr txBox="1"/>
          <p:nvPr/>
        </p:nvSpPr>
        <p:spPr>
          <a:xfrm>
            <a:off x="4095694" y="805903"/>
            <a:ext cx="6566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9982928-80A6-4531-8CAE-BDC39ABEBBA6}"/>
              </a:ext>
            </a:extLst>
          </p:cNvPr>
          <p:cNvSpPr txBox="1"/>
          <p:nvPr/>
        </p:nvSpPr>
        <p:spPr>
          <a:xfrm>
            <a:off x="8998353" y="2944483"/>
            <a:ext cx="5999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E3F0255-9AD2-4264-ACD0-D556158A89D0}"/>
              </a:ext>
            </a:extLst>
          </p:cNvPr>
          <p:cNvSpPr txBox="1"/>
          <p:nvPr/>
        </p:nvSpPr>
        <p:spPr>
          <a:xfrm>
            <a:off x="6567963" y="5146176"/>
            <a:ext cx="6412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85BCAC-96CD-41A6-AA09-BAA2AEF66952}"/>
              </a:ext>
            </a:extLst>
          </p:cNvPr>
          <p:cNvSpPr txBox="1"/>
          <p:nvPr/>
        </p:nvSpPr>
        <p:spPr>
          <a:xfrm>
            <a:off x="6561175" y="2936557"/>
            <a:ext cx="6412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50B7CA1-1540-495D-8524-21BFBE275589}"/>
              </a:ext>
            </a:extLst>
          </p:cNvPr>
          <p:cNvSpPr txBox="1"/>
          <p:nvPr/>
        </p:nvSpPr>
        <p:spPr>
          <a:xfrm>
            <a:off x="6557298" y="795717"/>
            <a:ext cx="6412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EA25CEB-809F-46D3-8B35-AAE951CBCB9A}"/>
              </a:ext>
            </a:extLst>
          </p:cNvPr>
          <p:cNvSpPr txBox="1"/>
          <p:nvPr/>
        </p:nvSpPr>
        <p:spPr>
          <a:xfrm>
            <a:off x="9048696" y="795717"/>
            <a:ext cx="5956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67DDD-B7E6-C99E-A9F3-EC57CB469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25" y="194195"/>
            <a:ext cx="3296110" cy="7811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B616C4-92B3-259F-C54E-03E1E09285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126" y="1642801"/>
            <a:ext cx="3953912" cy="892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A6E43-5D10-5F4D-32AF-6F76D6B9BD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0325" y="56394"/>
            <a:ext cx="1971827" cy="44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8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69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3" grpId="0"/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部屋 が含まれている画像&#10;&#10;自動的に生成された説明">
            <a:extLst>
              <a:ext uri="{FF2B5EF4-FFF2-40B4-BE49-F238E27FC236}">
                <a16:creationId xmlns:a16="http://schemas.microsoft.com/office/drawing/2014/main" id="{A674C858-D2F7-4AFE-B843-05F033C03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424" y="2200984"/>
            <a:ext cx="7210900" cy="4420920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72A8E528-BC04-40D8-81D4-501D5F0B12AF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0L15-11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F6EEF8-1F8C-50D8-4E51-57EC4EB6E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2" y="280629"/>
            <a:ext cx="6144482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7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C1A2A4DF-5A8E-4688-B61E-58AE37B938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08" y="49503"/>
            <a:ext cx="5266418" cy="6841763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72A8E528-BC04-40D8-81D4-501D5F0B12AF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0L15-11</a:t>
            </a:r>
            <a:endParaRPr lang="en-US" sz="3200"/>
          </a:p>
        </p:txBody>
      </p:sp>
      <p:pic>
        <p:nvPicPr>
          <p:cNvPr id="5" name="図 4" descr="グラフ&#10;&#10;自動的に生成された説明">
            <a:extLst>
              <a:ext uri="{FF2B5EF4-FFF2-40B4-BE49-F238E27FC236}">
                <a16:creationId xmlns:a16="http://schemas.microsoft.com/office/drawing/2014/main" id="{E92974EA-32EB-4D4D-9487-2C8123FA2B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03" y="2363057"/>
            <a:ext cx="5230072" cy="4494944"/>
          </a:xfrm>
          <a:prstGeom prst="rect">
            <a:avLst/>
          </a:prstGeom>
        </p:spPr>
      </p:pic>
      <p:pic>
        <p:nvPicPr>
          <p:cNvPr id="13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7F667886-4048-4EBC-885F-2C8CDC0794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23596" y="4672173"/>
            <a:ext cx="406400" cy="406400"/>
          </a:xfrm>
          <a:prstGeom prst="rect">
            <a:avLst/>
          </a:prstGeom>
        </p:spPr>
      </p:pic>
      <p:pic>
        <p:nvPicPr>
          <p:cNvPr id="15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751D46FA-BE82-486C-B3DD-4359D784C7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20856" y="2393879"/>
            <a:ext cx="406400" cy="406400"/>
          </a:xfrm>
          <a:prstGeom prst="rect">
            <a:avLst/>
          </a:prstGeom>
        </p:spPr>
      </p:pic>
      <p:pic>
        <p:nvPicPr>
          <p:cNvPr id="18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3DB646F8-3036-4490-83EF-4996E3265BF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33285" y="2363057"/>
            <a:ext cx="406400" cy="406400"/>
          </a:xfrm>
          <a:prstGeom prst="rect">
            <a:avLst/>
          </a:prstGeom>
        </p:spPr>
      </p:pic>
      <p:pic>
        <p:nvPicPr>
          <p:cNvPr id="19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6346DB19-DAE5-4050-9B13-9B9275042AC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02005" y="4672173"/>
            <a:ext cx="406400" cy="406400"/>
          </a:xfrm>
          <a:prstGeom prst="rect">
            <a:avLst/>
          </a:prstGeom>
        </p:spPr>
      </p:pic>
      <p:pic>
        <p:nvPicPr>
          <p:cNvPr id="20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D06C122D-9EAD-4504-AE58-712F3F2CA06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02005" y="92594"/>
            <a:ext cx="406400" cy="406400"/>
          </a:xfrm>
          <a:prstGeom prst="rect">
            <a:avLst/>
          </a:prstGeom>
        </p:spPr>
      </p:pic>
      <p:sp>
        <p:nvSpPr>
          <p:cNvPr id="11" name="楕円 10">
            <a:extLst>
              <a:ext uri="{FF2B5EF4-FFF2-40B4-BE49-F238E27FC236}">
                <a16:creationId xmlns:a16="http://schemas.microsoft.com/office/drawing/2014/main" id="{3101B8CC-21E3-4296-B1F5-659D1ECDBBDF}"/>
              </a:ext>
            </a:extLst>
          </p:cNvPr>
          <p:cNvSpPr/>
          <p:nvPr/>
        </p:nvSpPr>
        <p:spPr>
          <a:xfrm>
            <a:off x="1115675" y="2661007"/>
            <a:ext cx="523982" cy="513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7150FBC4-8281-41F0-ABB7-E2487ABC525D}"/>
              </a:ext>
            </a:extLst>
          </p:cNvPr>
          <p:cNvSpPr/>
          <p:nvPr/>
        </p:nvSpPr>
        <p:spPr>
          <a:xfrm>
            <a:off x="3700181" y="4916469"/>
            <a:ext cx="523982" cy="513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1C9C45AD-74B9-408A-A548-C6141DC834D1}"/>
              </a:ext>
            </a:extLst>
          </p:cNvPr>
          <p:cNvSpPr/>
          <p:nvPr/>
        </p:nvSpPr>
        <p:spPr>
          <a:xfrm>
            <a:off x="9146952" y="327921"/>
            <a:ext cx="523982" cy="513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0C5D3AE1-58BA-4340-A8F6-238E1D10D33C}"/>
              </a:ext>
            </a:extLst>
          </p:cNvPr>
          <p:cNvSpPr/>
          <p:nvPr/>
        </p:nvSpPr>
        <p:spPr>
          <a:xfrm>
            <a:off x="6544297" y="2611984"/>
            <a:ext cx="523982" cy="513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2D17D89D-8E23-41E5-939A-50C6317B0170}"/>
              </a:ext>
            </a:extLst>
          </p:cNvPr>
          <p:cNvSpPr/>
          <p:nvPr/>
        </p:nvSpPr>
        <p:spPr>
          <a:xfrm>
            <a:off x="6544297" y="4916469"/>
            <a:ext cx="523982" cy="513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28BED6-BC2A-B790-BCAD-BB9EF3084E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232626"/>
            <a:ext cx="6622265" cy="81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0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13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97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188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82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9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4" grpId="0" animBg="1"/>
      <p:bldP spid="16" grpId="0" animBg="1"/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91509FB-ACF0-4AA3-BF65-5F25442E8897}"/>
              </a:ext>
            </a:extLst>
          </p:cNvPr>
          <p:cNvGrpSpPr/>
          <p:nvPr/>
        </p:nvGrpSpPr>
        <p:grpSpPr>
          <a:xfrm>
            <a:off x="1115274" y="4436982"/>
            <a:ext cx="8713145" cy="382518"/>
            <a:chOff x="1115274" y="4436982"/>
            <a:chExt cx="8713145" cy="382518"/>
          </a:xfrm>
        </p:grpSpPr>
        <p:pic>
          <p:nvPicPr>
            <p:cNvPr id="9" name="図 8" descr="会社名 が含まれている画像&#10;&#10;自動的に生成された説明">
              <a:extLst>
                <a:ext uri="{FF2B5EF4-FFF2-40B4-BE49-F238E27FC236}">
                  <a16:creationId xmlns:a16="http://schemas.microsoft.com/office/drawing/2014/main" id="{DAD83A8A-9F68-44C4-838C-6DC92EBD8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274" y="4436982"/>
              <a:ext cx="1407669" cy="382518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1" name="図 10" descr="ダイアグラム が含まれている画像&#10;&#10;自動的に生成された説明">
              <a:extLst>
                <a:ext uri="{FF2B5EF4-FFF2-40B4-BE49-F238E27FC236}">
                  <a16:creationId xmlns:a16="http://schemas.microsoft.com/office/drawing/2014/main" id="{36208802-9F82-4898-9335-3207F7879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3638" y="4462051"/>
              <a:ext cx="1407137" cy="341734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3" name="図 12" descr="グラフィカル ユーザー インターフェイス が含まれている画像&#10;&#10;自動的に生成された説明">
              <a:extLst>
                <a:ext uri="{FF2B5EF4-FFF2-40B4-BE49-F238E27FC236}">
                  <a16:creationId xmlns:a16="http://schemas.microsoft.com/office/drawing/2014/main" id="{E2BF8F28-1607-4AD0-80BC-B62719272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190" y="4476668"/>
              <a:ext cx="1485976" cy="32386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5" name="図 14" descr="グラフ&#10;&#10;低い精度で自動的に生成された説明">
              <a:extLst>
                <a:ext uri="{FF2B5EF4-FFF2-40B4-BE49-F238E27FC236}">
                  <a16:creationId xmlns:a16="http://schemas.microsoft.com/office/drawing/2014/main" id="{1EAC2F71-9B75-469F-8D0E-E58B5760A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484" y="4463132"/>
              <a:ext cx="1771741" cy="33021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7" name="図 16" descr="ダイアグラム&#10;&#10;低い精度で自動的に生成された説明">
              <a:extLst>
                <a:ext uri="{FF2B5EF4-FFF2-40B4-BE49-F238E27FC236}">
                  <a16:creationId xmlns:a16="http://schemas.microsoft.com/office/drawing/2014/main" id="{15CFB431-0B54-451C-9C8B-13EB292CC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1494" y="4470318"/>
              <a:ext cx="1466925" cy="33021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</p:grpSp>
      <p:pic>
        <p:nvPicPr>
          <p:cNvPr id="19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857E3733-8FD3-4AFE-AA80-83501491F2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615908" y="4982681"/>
            <a:ext cx="406400" cy="406400"/>
          </a:xfrm>
          <a:prstGeom prst="rect">
            <a:avLst/>
          </a:prstGeom>
        </p:spPr>
      </p:pic>
      <p:pic>
        <p:nvPicPr>
          <p:cNvPr id="20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379B02BC-F5ED-4605-9553-34AD52CE08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507206" y="4982681"/>
            <a:ext cx="406400" cy="406400"/>
          </a:xfrm>
          <a:prstGeom prst="rect">
            <a:avLst/>
          </a:prstGeom>
        </p:spPr>
      </p:pic>
      <p:pic>
        <p:nvPicPr>
          <p:cNvPr id="21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49989F1C-8613-4C41-9C9D-7252FF8741D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344846" y="4982681"/>
            <a:ext cx="406400" cy="406400"/>
          </a:xfrm>
          <a:prstGeom prst="rect">
            <a:avLst/>
          </a:prstGeom>
        </p:spPr>
      </p:pic>
      <p:pic>
        <p:nvPicPr>
          <p:cNvPr id="22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09F13F26-73AE-4288-80CD-329748AF14B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84602" y="4982681"/>
            <a:ext cx="406400" cy="406400"/>
          </a:xfrm>
          <a:prstGeom prst="rect">
            <a:avLst/>
          </a:prstGeom>
        </p:spPr>
      </p:pic>
      <p:pic>
        <p:nvPicPr>
          <p:cNvPr id="23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EE514728-86C6-4D5D-8DD1-BB3C4541F69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987604" y="4982681"/>
            <a:ext cx="406400" cy="406400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A5B0388D-A333-41D0-B738-1495E3DA9769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550D8-159B-5192-B2A9-FEC723D2E08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864" y="340907"/>
            <a:ext cx="10427728" cy="1108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09EC9F-B474-B154-AE8D-E7ECC17070A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92699" y="1740366"/>
            <a:ext cx="3641814" cy="196341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96027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88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82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309DEF2-55AE-495B-AB62-8D782D58C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10B6EDD-83BF-465B-998F-859D07C7F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238" y="313422"/>
            <a:ext cx="7361666" cy="514440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EB15FC-D72E-4EA5-8C78-7A141C3D8DAB}"/>
              </a:ext>
            </a:extLst>
          </p:cNvPr>
          <p:cNvSpPr txBox="1"/>
          <p:nvPr/>
        </p:nvSpPr>
        <p:spPr>
          <a:xfrm>
            <a:off x="5046918" y="1262857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おもしろい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280FE0C-283B-4156-90BC-11349447D723}"/>
              </a:ext>
            </a:extLst>
          </p:cNvPr>
          <p:cNvSpPr txBox="1"/>
          <p:nvPr/>
        </p:nvSpPr>
        <p:spPr>
          <a:xfrm>
            <a:off x="5046918" y="1796396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かっこいい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7C342A-090C-4916-9042-16F756C45953}"/>
              </a:ext>
            </a:extLst>
          </p:cNvPr>
          <p:cNvSpPr txBox="1"/>
          <p:nvPr/>
        </p:nvSpPr>
        <p:spPr>
          <a:xfrm>
            <a:off x="5235889" y="2751356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かわいい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7670DB1-D9DE-43D7-A9E9-EF4BAEC9631F}"/>
              </a:ext>
            </a:extLst>
          </p:cNvPr>
          <p:cNvSpPr txBox="1"/>
          <p:nvPr/>
        </p:nvSpPr>
        <p:spPr>
          <a:xfrm>
            <a:off x="5151983" y="3314045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かわいい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8D9F7D3-DC40-47C8-92BD-ECF12E7C55C5}"/>
              </a:ext>
            </a:extLst>
          </p:cNvPr>
          <p:cNvSpPr txBox="1"/>
          <p:nvPr/>
        </p:nvSpPr>
        <p:spPr>
          <a:xfrm>
            <a:off x="5235889" y="4307532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すてき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8154BF1-315C-4CF8-854B-C4BE1CB47AB9}"/>
              </a:ext>
            </a:extLst>
          </p:cNvPr>
          <p:cNvSpPr txBox="1"/>
          <p:nvPr/>
        </p:nvSpPr>
        <p:spPr>
          <a:xfrm>
            <a:off x="4319777" y="4839398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おしゃれ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72C898-77C1-494D-8E49-183A4770213B}"/>
              </a:ext>
            </a:extLst>
          </p:cNvPr>
          <p:cNvSpPr txBox="1"/>
          <p:nvPr/>
        </p:nvSpPr>
        <p:spPr>
          <a:xfrm>
            <a:off x="7907150" y="4820794"/>
            <a:ext cx="2757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たかい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DA871E8F-B417-43E2-9A4F-564D941FDAD5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0L15-13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3F9E56-DDFF-EC49-23DB-F13B7A052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238" y="285707"/>
            <a:ext cx="6154089" cy="711820"/>
          </a:xfrm>
          <a:prstGeom prst="rect">
            <a:avLst/>
          </a:prstGeom>
        </p:spPr>
      </p:pic>
      <p:pic>
        <p:nvPicPr>
          <p:cNvPr id="15" name="X_[15-29]_katachi">
            <a:hlinkClick r:id="" action="ppaction://media"/>
            <a:extLst>
              <a:ext uri="{FF2B5EF4-FFF2-40B4-BE49-F238E27FC236}">
                <a16:creationId xmlns:a16="http://schemas.microsoft.com/office/drawing/2014/main" id="{F3EB5A56-409D-43EA-B478-98D0B1DDC3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05995" y="360922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86FB73-76C8-A049-8AEA-A91D441A90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2251" y="5565093"/>
            <a:ext cx="7606372" cy="113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269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6787"/>
            <a:ext cx="1875578" cy="95886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448A0991-F8C1-432B-9FED-BD73D332F63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0L15-22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BF060-9EEC-4084-E0D9-C8022E5FC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312" y="26786"/>
            <a:ext cx="8382696" cy="669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901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911"/>
            <a:ext cx="2107870" cy="107761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BF02BD89-817D-4047-AA3F-26CC286A9E85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80C32-2A25-E72A-76D5-2524D8878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871" y="233762"/>
            <a:ext cx="6721318" cy="597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123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D1B7120-C435-4083-BDBF-CD57D001884A}"/>
              </a:ext>
            </a:extLst>
          </p:cNvPr>
          <p:cNvGrpSpPr/>
          <p:nvPr/>
        </p:nvGrpSpPr>
        <p:grpSpPr>
          <a:xfrm>
            <a:off x="1277199" y="2227182"/>
            <a:ext cx="8713145" cy="382518"/>
            <a:chOff x="1115274" y="4436982"/>
            <a:chExt cx="8713145" cy="382518"/>
          </a:xfrm>
        </p:grpSpPr>
        <p:pic>
          <p:nvPicPr>
            <p:cNvPr id="13" name="図 12" descr="会社名 が含まれている画像&#10;&#10;自動的に生成された説明">
              <a:extLst>
                <a:ext uri="{FF2B5EF4-FFF2-40B4-BE49-F238E27FC236}">
                  <a16:creationId xmlns:a16="http://schemas.microsoft.com/office/drawing/2014/main" id="{90B7C22F-48A7-4F11-A205-D07E37FF4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274" y="4436982"/>
              <a:ext cx="1407669" cy="382518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4" name="図 13" descr="ダイアグラム が含まれている画像&#10;&#10;自動的に生成された説明">
              <a:extLst>
                <a:ext uri="{FF2B5EF4-FFF2-40B4-BE49-F238E27FC236}">
                  <a16:creationId xmlns:a16="http://schemas.microsoft.com/office/drawing/2014/main" id="{E2D6A438-E769-4152-A8EB-CC77B897A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3638" y="4462051"/>
              <a:ext cx="1407137" cy="341734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5" name="図 14" descr="グラフィカル ユーザー インターフェイス が含まれている画像&#10;&#10;自動的に生成された説明">
              <a:extLst>
                <a:ext uri="{FF2B5EF4-FFF2-40B4-BE49-F238E27FC236}">
                  <a16:creationId xmlns:a16="http://schemas.microsoft.com/office/drawing/2014/main" id="{3F7F7D1F-F494-49A6-8106-17E32C661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190" y="4476668"/>
              <a:ext cx="1485976" cy="32386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6" name="図 15" descr="グラフ&#10;&#10;低い精度で自動的に生成された説明">
              <a:extLst>
                <a:ext uri="{FF2B5EF4-FFF2-40B4-BE49-F238E27FC236}">
                  <a16:creationId xmlns:a16="http://schemas.microsoft.com/office/drawing/2014/main" id="{6C4B0E41-1FE9-4A79-86F3-2E5E06186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484" y="4463132"/>
              <a:ext cx="1771741" cy="33021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  <p:pic>
          <p:nvPicPr>
            <p:cNvPr id="17" name="図 16" descr="ダイアグラム&#10;&#10;低い精度で自動的に生成された説明">
              <a:extLst>
                <a:ext uri="{FF2B5EF4-FFF2-40B4-BE49-F238E27FC236}">
                  <a16:creationId xmlns:a16="http://schemas.microsoft.com/office/drawing/2014/main" id="{91FC7A43-2269-4672-BA83-CB06EFA01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1494" y="4470318"/>
              <a:ext cx="1466925" cy="33021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</p:grpSp>
      <p:pic>
        <p:nvPicPr>
          <p:cNvPr id="18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AD210390-0147-47E7-BA5D-87FE2476CC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677553" y="2691544"/>
            <a:ext cx="406400" cy="406400"/>
          </a:xfrm>
          <a:prstGeom prst="rect">
            <a:avLst/>
          </a:prstGeom>
        </p:spPr>
      </p:pic>
      <p:pic>
        <p:nvPicPr>
          <p:cNvPr id="19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AE74472A-8E66-40D4-A397-CA92E40943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568851" y="2691544"/>
            <a:ext cx="406400" cy="406400"/>
          </a:xfrm>
          <a:prstGeom prst="rect">
            <a:avLst/>
          </a:prstGeom>
        </p:spPr>
      </p:pic>
      <p:pic>
        <p:nvPicPr>
          <p:cNvPr id="20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24F4EC61-4E47-4265-872F-089642CC34D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406491" y="2691544"/>
            <a:ext cx="406400" cy="406400"/>
          </a:xfrm>
          <a:prstGeom prst="rect">
            <a:avLst/>
          </a:prstGeom>
        </p:spPr>
      </p:pic>
      <p:pic>
        <p:nvPicPr>
          <p:cNvPr id="21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EA948F36-CEA2-44FE-BE34-8BFE4123D59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146247" y="2691544"/>
            <a:ext cx="406400" cy="406400"/>
          </a:xfrm>
          <a:prstGeom prst="rect">
            <a:avLst/>
          </a:prstGeom>
        </p:spPr>
      </p:pic>
      <p:pic>
        <p:nvPicPr>
          <p:cNvPr id="22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A4F1CC43-65FB-45AA-851D-B51D9AA386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049249" y="2691544"/>
            <a:ext cx="406400" cy="406400"/>
          </a:xfrm>
          <a:prstGeom prst="rect">
            <a:avLst/>
          </a:prstGeom>
        </p:spPr>
      </p:pic>
      <p:sp>
        <p:nvSpPr>
          <p:cNvPr id="23" name="TextBox 3">
            <a:extLst>
              <a:ext uri="{FF2B5EF4-FFF2-40B4-BE49-F238E27FC236}">
                <a16:creationId xmlns:a16="http://schemas.microsoft.com/office/drawing/2014/main" id="{628F6EB8-815B-43B1-BE34-3B54FA930692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0L15-13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390C6B-7F41-8DC3-026D-055D50836ED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5142" y="701331"/>
            <a:ext cx="9289623" cy="110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1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1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9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88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2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25B8A68F-61D5-481B-BF65-93338520FE33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0L15-14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24EE00-C77D-7FF7-2046-86C5CA77B9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52" y="646527"/>
            <a:ext cx="11345370" cy="55880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ACDE16-1A58-9F70-650F-5C872DC8F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1367" y="758246"/>
            <a:ext cx="4839375" cy="733527"/>
          </a:xfrm>
          <a:prstGeom prst="rect">
            <a:avLst/>
          </a:prstGeom>
        </p:spPr>
      </p:pic>
      <p:pic>
        <p:nvPicPr>
          <p:cNvPr id="8" name="X_[15-30]_hanasu1">
            <a:hlinkClick r:id="" action="ppaction://media"/>
            <a:extLst>
              <a:ext uri="{FF2B5EF4-FFF2-40B4-BE49-F238E27FC236}">
                <a16:creationId xmlns:a16="http://schemas.microsoft.com/office/drawing/2014/main" id="{C57D343B-0C99-4B0E-9A3B-0B4D903350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41628" y="1247919"/>
            <a:ext cx="406400" cy="406400"/>
          </a:xfrm>
          <a:prstGeom prst="rect">
            <a:avLst/>
          </a:prstGeom>
        </p:spPr>
      </p:pic>
      <p:pic>
        <p:nvPicPr>
          <p:cNvPr id="9" name="X_[15-31]_hanasu2">
            <a:hlinkClick r:id="" action="ppaction://media"/>
            <a:extLst>
              <a:ext uri="{FF2B5EF4-FFF2-40B4-BE49-F238E27FC236}">
                <a16:creationId xmlns:a16="http://schemas.microsoft.com/office/drawing/2014/main" id="{0CA4F443-BBA8-4671-8C18-F1A73445CA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49934" y="12479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4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658CF3-7102-CFDB-31F9-76A083991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52" y="587150"/>
            <a:ext cx="11345370" cy="5588018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F8208E2B-1C2C-4EF6-9881-FFDBCF1054A8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28C5C9-BD0C-027F-4B0A-1DCDB0FA71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0783" y="761132"/>
            <a:ext cx="5268060" cy="647790"/>
          </a:xfrm>
          <a:prstGeom prst="rect">
            <a:avLst/>
          </a:prstGeom>
        </p:spPr>
      </p:pic>
      <p:pic>
        <p:nvPicPr>
          <p:cNvPr id="8" name="X_[15-30]_hanasu1">
            <a:hlinkClick r:id="" action="ppaction://media"/>
            <a:extLst>
              <a:ext uri="{FF2B5EF4-FFF2-40B4-BE49-F238E27FC236}">
                <a16:creationId xmlns:a16="http://schemas.microsoft.com/office/drawing/2014/main" id="{4F6C46E5-934A-443C-9C93-FEC53AF626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97672" y="1116846"/>
            <a:ext cx="406400" cy="406400"/>
          </a:xfrm>
          <a:prstGeom prst="rect">
            <a:avLst/>
          </a:prstGeom>
        </p:spPr>
      </p:pic>
      <p:pic>
        <p:nvPicPr>
          <p:cNvPr id="9" name="X_[15-31]_hanasu2">
            <a:hlinkClick r:id="" action="ppaction://media"/>
            <a:extLst>
              <a:ext uri="{FF2B5EF4-FFF2-40B4-BE49-F238E27FC236}">
                <a16:creationId xmlns:a16="http://schemas.microsoft.com/office/drawing/2014/main" id="{C6E509C8-241D-4E55-AB03-22EAB32712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09318" y="113579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02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5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514ADC0-0451-4448-A541-DCF949126B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17" y="708171"/>
            <a:ext cx="10319959" cy="5002516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F8208E2B-1C2C-4EF6-9881-FFDBCF1054A8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0L15-14</a:t>
            </a:r>
            <a:endParaRPr lang="en-US" sz="3200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AEE4A8FF-1877-4519-87A8-98B6B8B75C4A}"/>
              </a:ext>
            </a:extLst>
          </p:cNvPr>
          <p:cNvSpPr/>
          <p:nvPr/>
        </p:nvSpPr>
        <p:spPr>
          <a:xfrm>
            <a:off x="6251275" y="4354173"/>
            <a:ext cx="3163020" cy="11947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B8E5F7F-4838-4F4C-9176-B46981A58C4B}"/>
              </a:ext>
            </a:extLst>
          </p:cNvPr>
          <p:cNvSpPr/>
          <p:nvPr/>
        </p:nvSpPr>
        <p:spPr>
          <a:xfrm>
            <a:off x="2530414" y="1938718"/>
            <a:ext cx="2596552" cy="5162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B17DC1A-114E-4E92-9ACC-0D3084DDD7A7}"/>
              </a:ext>
            </a:extLst>
          </p:cNvPr>
          <p:cNvSpPr/>
          <p:nvPr/>
        </p:nvSpPr>
        <p:spPr>
          <a:xfrm>
            <a:off x="6297281" y="2967376"/>
            <a:ext cx="3732363" cy="5579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060BC-2E41-63DC-6E0E-CC90E6106E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292" y="756733"/>
            <a:ext cx="5002809" cy="936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530D24-7524-9BD7-DA58-9033BFC1DE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0783" y="761132"/>
            <a:ext cx="5268060" cy="647790"/>
          </a:xfrm>
          <a:prstGeom prst="rect">
            <a:avLst/>
          </a:prstGeom>
        </p:spPr>
      </p:pic>
      <p:pic>
        <p:nvPicPr>
          <p:cNvPr id="9" name="X_[15-31]_hanasu2">
            <a:hlinkClick r:id="" action="ppaction://media"/>
            <a:extLst>
              <a:ext uri="{FF2B5EF4-FFF2-40B4-BE49-F238E27FC236}">
                <a16:creationId xmlns:a16="http://schemas.microsoft.com/office/drawing/2014/main" id="{C6E509C8-241D-4E55-AB03-22EAB32712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73693" y="1088290"/>
            <a:ext cx="406400" cy="406400"/>
          </a:xfrm>
          <a:prstGeom prst="rect">
            <a:avLst/>
          </a:prstGeom>
        </p:spPr>
      </p:pic>
      <p:pic>
        <p:nvPicPr>
          <p:cNvPr id="8" name="X_[15-30]_hanasu1">
            <a:hlinkClick r:id="" action="ppaction://media"/>
            <a:extLst>
              <a:ext uri="{FF2B5EF4-FFF2-40B4-BE49-F238E27FC236}">
                <a16:creationId xmlns:a16="http://schemas.microsoft.com/office/drawing/2014/main" id="{4F6C46E5-934A-443C-9C93-FEC53AF626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38295" y="1057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3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5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620ED1E-F2B4-4D29-9BDF-866BF7A66DEA}"/>
              </a:ext>
            </a:extLst>
          </p:cNvPr>
          <p:cNvSpPr txBox="1"/>
          <p:nvPr/>
        </p:nvSpPr>
        <p:spPr>
          <a:xfrm>
            <a:off x="8733265" y="5265481"/>
            <a:ext cx="551607" cy="4869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11AD516E-76EB-47D9-9E7C-AF839E7D92D4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0L15-14</a:t>
            </a:r>
            <a:endParaRPr lang="en-US" sz="320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60918A0-F9DB-45FE-B7B5-F4CF8CBD1763}"/>
              </a:ext>
            </a:extLst>
          </p:cNvPr>
          <p:cNvGrpSpPr/>
          <p:nvPr/>
        </p:nvGrpSpPr>
        <p:grpSpPr>
          <a:xfrm>
            <a:off x="2666070" y="1555143"/>
            <a:ext cx="8374559" cy="3669498"/>
            <a:chOff x="2385283" y="1517747"/>
            <a:chExt cx="8374559" cy="3669498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8FFB107-5CFE-45FA-9909-F39BC9AD9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5283" y="1517747"/>
              <a:ext cx="8374559" cy="3669498"/>
            </a:xfrm>
            <a:prstGeom prst="rect">
              <a:avLst/>
            </a:prstGeom>
          </p:spPr>
        </p:pic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6B09ED7-F2A6-455B-8618-90AB78947BB9}"/>
                </a:ext>
              </a:extLst>
            </p:cNvPr>
            <p:cNvSpPr txBox="1"/>
            <p:nvPr/>
          </p:nvSpPr>
          <p:spPr>
            <a:xfrm>
              <a:off x="4682330" y="1701361"/>
              <a:ext cx="667895" cy="4710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C76FD13-1E61-489C-A325-37FD01241265}"/>
                </a:ext>
              </a:extLst>
            </p:cNvPr>
            <p:cNvSpPr txBox="1"/>
            <p:nvPr/>
          </p:nvSpPr>
          <p:spPr>
            <a:xfrm>
              <a:off x="7689701" y="3974193"/>
              <a:ext cx="639463" cy="4869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DBAFF1A-0BB5-4776-9A45-DB9C01B3A262}"/>
                </a:ext>
              </a:extLst>
            </p:cNvPr>
            <p:cNvSpPr txBox="1"/>
            <p:nvPr/>
          </p:nvSpPr>
          <p:spPr>
            <a:xfrm>
              <a:off x="6627605" y="2655940"/>
              <a:ext cx="2507205" cy="4869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C3C05E9-BAF7-4DE1-A84D-009F5B0DB219}"/>
                </a:ext>
              </a:extLst>
            </p:cNvPr>
            <p:cNvSpPr txBox="1"/>
            <p:nvPr/>
          </p:nvSpPr>
          <p:spPr>
            <a:xfrm>
              <a:off x="7469367" y="4582693"/>
              <a:ext cx="639463" cy="4869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2C6A616-9226-48CB-B826-34ED73727DD4}"/>
              </a:ext>
            </a:extLst>
          </p:cNvPr>
          <p:cNvGrpSpPr/>
          <p:nvPr/>
        </p:nvGrpSpPr>
        <p:grpSpPr>
          <a:xfrm>
            <a:off x="753476" y="2754696"/>
            <a:ext cx="5541933" cy="3726042"/>
            <a:chOff x="396918" y="2846631"/>
            <a:chExt cx="5541933" cy="3726042"/>
          </a:xfrm>
        </p:grpSpPr>
        <p:pic>
          <p:nvPicPr>
            <p:cNvPr id="10" name="図 9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8864F483-B9C8-46F5-AF20-766C351FC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926" y="2846631"/>
              <a:ext cx="5495925" cy="1164738"/>
            </a:xfrm>
            <a:prstGeom prst="rect">
              <a:avLst/>
            </a:prstGeom>
          </p:spPr>
        </p:pic>
        <p:pic>
          <p:nvPicPr>
            <p:cNvPr id="12" name="図 11" descr="シャツ, 衣類 が含まれている画像&#10;&#10;自動的に生成された説明">
              <a:extLst>
                <a:ext uri="{FF2B5EF4-FFF2-40B4-BE49-F238E27FC236}">
                  <a16:creationId xmlns:a16="http://schemas.microsoft.com/office/drawing/2014/main" id="{88CE3902-9180-460B-96A9-E6F6857EC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918" y="4146665"/>
              <a:ext cx="5468495" cy="1251527"/>
            </a:xfrm>
            <a:prstGeom prst="rect">
              <a:avLst/>
            </a:prstGeom>
          </p:spPr>
        </p:pic>
        <p:pic>
          <p:nvPicPr>
            <p:cNvPr id="14" name="図 13" descr="シャツ, 衣類, 男, ブルー が含まれている画像&#10;&#10;自動的に生成された説明">
              <a:extLst>
                <a:ext uri="{FF2B5EF4-FFF2-40B4-BE49-F238E27FC236}">
                  <a16:creationId xmlns:a16="http://schemas.microsoft.com/office/drawing/2014/main" id="{A8FBF61E-C4C4-40D8-B466-60590D8AE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56" y="5533488"/>
              <a:ext cx="5468495" cy="1039185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6393C51-896F-D1C8-2A65-70C437E515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17" y="327146"/>
            <a:ext cx="4629473" cy="866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611CAA-DFF3-E3C5-AAEC-60A249D36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7064" y="434553"/>
            <a:ext cx="4591691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863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ネットショッピングのイラスト">
            <a:extLst>
              <a:ext uri="{FF2B5EF4-FFF2-40B4-BE49-F238E27FC236}">
                <a16:creationId xmlns:a16="http://schemas.microsoft.com/office/drawing/2014/main" id="{F701F814-BD9B-4D98-8F92-8668C6E3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874" y="1987889"/>
            <a:ext cx="3920873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一緒にスマートフォンを見るカップルのイラスト">
            <a:extLst>
              <a:ext uri="{FF2B5EF4-FFF2-40B4-BE49-F238E27FC236}">
                <a16:creationId xmlns:a16="http://schemas.microsoft.com/office/drawing/2014/main" id="{6D3CCE82-ED26-45E0-BAFA-BDAB30262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3395943"/>
            <a:ext cx="3352800" cy="358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A18E5C26-41B9-43C4-9A2F-46D96B29F076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8135EA-BEE6-16CE-0A22-6F03A43F6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0" y="557667"/>
            <a:ext cx="10323277" cy="102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478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494F58-4074-7D90-E0F8-4E025D4F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44" y="0"/>
            <a:ext cx="739351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6B1250-F008-68E1-8FE4-B97C0CDB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518" y="4390680"/>
            <a:ext cx="7393511" cy="8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55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6E2236-3370-6DE4-F7F6-7088DAA37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88"/>
            <a:ext cx="12192000" cy="243604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CC58BC76-5B5E-4710-AF5C-2311E3B51E0A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9105500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ダイアグラム&#10;&#10;自動的に生成された説明">
            <a:extLst>
              <a:ext uri="{FF2B5EF4-FFF2-40B4-BE49-F238E27FC236}">
                <a16:creationId xmlns:a16="http://schemas.microsoft.com/office/drawing/2014/main" id="{39EDAEE4-8A84-4304-BE33-D20B5F451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170" y="1391728"/>
            <a:ext cx="5647670" cy="4842334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D643637B-A03A-48BC-8F31-EA14F1AF54FB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0L15-15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2A8FB8-AD46-E73C-F722-9A94F0F66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15" y="218709"/>
            <a:ext cx="6880562" cy="841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2A2E84-6D08-4D4D-3945-640541276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60" y="1815327"/>
            <a:ext cx="4863439" cy="10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503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>
            <a:extLst>
              <a:ext uri="{FF2B5EF4-FFF2-40B4-BE49-F238E27FC236}">
                <a16:creationId xmlns:a16="http://schemas.microsoft.com/office/drawing/2014/main" id="{C33F06F4-1590-4A98-BA95-91DCEA6A49AB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0L15-15</a:t>
            </a:r>
            <a:endParaRPr lang="en-US" sz="3200"/>
          </a:p>
        </p:txBody>
      </p:sp>
      <p:pic>
        <p:nvPicPr>
          <p:cNvPr id="9" name="図 8" descr="文字が書かれた看板&#10;&#10;中程度の精度で自動的に生成された説明">
            <a:extLst>
              <a:ext uri="{FF2B5EF4-FFF2-40B4-BE49-F238E27FC236}">
                <a16:creationId xmlns:a16="http://schemas.microsoft.com/office/drawing/2014/main" id="{CE7A30AA-78F5-4C56-9FEF-4F1222DB86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35" y="948114"/>
            <a:ext cx="8082116" cy="580329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08105F-B1E2-47B5-960A-EBD716CDD6CC}"/>
              </a:ext>
            </a:extLst>
          </p:cNvPr>
          <p:cNvSpPr txBox="1"/>
          <p:nvPr/>
        </p:nvSpPr>
        <p:spPr>
          <a:xfrm>
            <a:off x="5633116" y="2797376"/>
            <a:ext cx="19149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でぐち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出口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1116AA0-C4BC-487E-92AA-4CA4386D46A7}"/>
              </a:ext>
            </a:extLst>
          </p:cNvPr>
          <p:cNvSpPr txBox="1"/>
          <p:nvPr/>
        </p:nvSpPr>
        <p:spPr>
          <a:xfrm>
            <a:off x="1452914" y="5393567"/>
            <a:ext cx="233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トイレ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</a:t>
            </a:r>
            <a:endParaRPr kumimoji="1" lang="en-US" altLang="ja-JP" sz="200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552B721-8DAD-453C-9C4E-21568AD04E76}"/>
              </a:ext>
            </a:extLst>
          </p:cNvPr>
          <p:cNvSpPr txBox="1"/>
          <p:nvPr/>
        </p:nvSpPr>
        <p:spPr>
          <a:xfrm>
            <a:off x="1579062" y="2797376"/>
            <a:ext cx="18302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いりぐち</a:t>
            </a:r>
            <a:endParaRPr kumimoji="1" lang="en-US" altLang="ja-JP" sz="1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入口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</a:t>
            </a:r>
            <a:endParaRPr lang="ja-JP" altLang="en-US" sz="32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6DCCFE6-DF07-4BDD-9623-6296B4EA7869}"/>
              </a:ext>
            </a:extLst>
          </p:cNvPr>
          <p:cNvSpPr txBox="1"/>
          <p:nvPr/>
        </p:nvSpPr>
        <p:spPr>
          <a:xfrm>
            <a:off x="7921998" y="3503354"/>
            <a:ext cx="427000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ひじょうぐち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非常口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</a:p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かじ　　　　　　お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火事などが起きたとき</a:t>
            </a:r>
            <a:endParaRPr kumimoji="1" lang="en-US" altLang="ja-JP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にげ　　　でぐち</a:t>
            </a:r>
            <a:endParaRPr kumimoji="1" lang="en-US" altLang="ja-JP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逃げる出口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</a:t>
            </a:r>
            <a:endParaRPr kumimoji="1" lang="en-US" altLang="ja-JP" sz="200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6BDFE-1459-0B3A-1C15-3A7E4CF87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90" y="0"/>
            <a:ext cx="4883892" cy="94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4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EBBD5493-2A8B-4D52-9E04-6DA6DCC54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18" y="176844"/>
            <a:ext cx="7324779" cy="1123958"/>
          </a:xfrm>
          <a:prstGeom prst="rect">
            <a:avLst/>
          </a:prstGeom>
        </p:spPr>
      </p:pic>
      <p:pic>
        <p:nvPicPr>
          <p:cNvPr id="7" name="図 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45EDC588-38C7-41D1-80C4-953E2A572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892" y="4161303"/>
            <a:ext cx="5706338" cy="2691378"/>
          </a:xfrm>
          <a:prstGeom prst="rect">
            <a:avLst/>
          </a:prstGeom>
          <a:ln w="63500">
            <a:noFill/>
          </a:ln>
        </p:spPr>
      </p:pic>
      <p:pic>
        <p:nvPicPr>
          <p:cNvPr id="13" name="図 12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45F56F04-DA97-452F-B957-9467F1A3C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58" y="1040140"/>
            <a:ext cx="6290292" cy="314799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04A21D8-C93D-486C-A55B-881E41E8D46D}"/>
              </a:ext>
            </a:extLst>
          </p:cNvPr>
          <p:cNvSpPr txBox="1"/>
          <p:nvPr/>
        </p:nvSpPr>
        <p:spPr>
          <a:xfrm>
            <a:off x="219583" y="1733170"/>
            <a:ext cx="5025777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>
                <a:solidFill>
                  <a:srgbClr val="FF0000"/>
                </a:solidFill>
                <a:latin typeface="ＭＳ ゴシック"/>
                <a:ea typeface="ＭＳ ゴシック"/>
              </a:rPr>
              <a:t>      　　　　　なら         </a:t>
            </a:r>
            <a:endParaRPr kumimoji="1" lang="ja-JP" altLang="en-US" sz="2800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⑤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レジで並ぶところなど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　</a:t>
            </a:r>
            <a:r>
              <a:rPr kumimoji="1" lang="ja-JP" altLang="en-US" sz="3200">
                <a:solidFill>
                  <a:srgbClr val="FF0000"/>
                </a:solidFill>
                <a:latin typeface="ＭＳ ゴシック"/>
                <a:ea typeface="ＭＳ ゴシック"/>
              </a:rPr>
              <a:t>　　　</a:t>
            </a:r>
            <a:endParaRPr lang="en-US" altLang="ja-JP" sz="200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77AB17F-7960-4274-ADD8-E5D28037EFF3}"/>
              </a:ext>
            </a:extLst>
          </p:cNvPr>
          <p:cNvSpPr/>
          <p:nvPr/>
        </p:nvSpPr>
        <p:spPr>
          <a:xfrm>
            <a:off x="5935737" y="2099200"/>
            <a:ext cx="893004" cy="80627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E89B17B3-7A61-4D90-8CA4-AF5F5A86245D}"/>
              </a:ext>
            </a:extLst>
          </p:cNvPr>
          <p:cNvSpPr/>
          <p:nvPr/>
        </p:nvSpPr>
        <p:spPr>
          <a:xfrm>
            <a:off x="6949047" y="1302234"/>
            <a:ext cx="585627" cy="565078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96A894CE-D429-4D9B-AEF4-26609FBB2F57}"/>
              </a:ext>
            </a:extLst>
          </p:cNvPr>
          <p:cNvSpPr/>
          <p:nvPr/>
        </p:nvSpPr>
        <p:spPr>
          <a:xfrm>
            <a:off x="6505105" y="5796946"/>
            <a:ext cx="585627" cy="565078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19EFC9BE-3837-442A-82CF-36C5DD70B1A8}"/>
              </a:ext>
            </a:extLst>
          </p:cNvPr>
          <p:cNvSpPr/>
          <p:nvPr/>
        </p:nvSpPr>
        <p:spPr>
          <a:xfrm>
            <a:off x="8997448" y="1465488"/>
            <a:ext cx="1139172" cy="113523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89E29CB3-5EB7-4F9F-A059-C05315EFDDAA}"/>
              </a:ext>
            </a:extLst>
          </p:cNvPr>
          <p:cNvSpPr/>
          <p:nvPr/>
        </p:nvSpPr>
        <p:spPr>
          <a:xfrm>
            <a:off x="10790700" y="2813396"/>
            <a:ext cx="1139172" cy="113523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19B88543-4666-47AE-99BC-B4DF99321088}"/>
              </a:ext>
            </a:extLst>
          </p:cNvPr>
          <p:cNvSpPr/>
          <p:nvPr/>
        </p:nvSpPr>
        <p:spPr>
          <a:xfrm>
            <a:off x="7503852" y="5766124"/>
            <a:ext cx="585627" cy="565078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05781CAC-7BC7-414D-9D11-81C2CAB4E9BE}"/>
              </a:ext>
            </a:extLst>
          </p:cNvPr>
          <p:cNvSpPr/>
          <p:nvPr/>
        </p:nvSpPr>
        <p:spPr>
          <a:xfrm>
            <a:off x="9381852" y="6023203"/>
            <a:ext cx="585627" cy="565078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ADD4CDE7-6FDD-4FF2-B460-73976B518FA0}"/>
              </a:ext>
            </a:extLst>
          </p:cNvPr>
          <p:cNvSpPr/>
          <p:nvPr/>
        </p:nvSpPr>
        <p:spPr>
          <a:xfrm>
            <a:off x="9195011" y="4668886"/>
            <a:ext cx="373682" cy="435254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BE43F14C-2657-4E8F-AD63-8CEB4512BD3B}"/>
              </a:ext>
            </a:extLst>
          </p:cNvPr>
          <p:cNvSpPr/>
          <p:nvPr/>
        </p:nvSpPr>
        <p:spPr>
          <a:xfrm>
            <a:off x="6365160" y="4988475"/>
            <a:ext cx="703780" cy="38561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D69BC254-0734-4CBE-83FE-FF3AB9644AAB}"/>
              </a:ext>
            </a:extLst>
          </p:cNvPr>
          <p:cNvSpPr/>
          <p:nvPr/>
        </p:nvSpPr>
        <p:spPr>
          <a:xfrm>
            <a:off x="7467891" y="4996917"/>
            <a:ext cx="703780" cy="38561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DF4B1643-9670-4B89-9F12-44F18832A344}"/>
              </a:ext>
            </a:extLst>
          </p:cNvPr>
          <p:cNvCxnSpPr>
            <a:stCxn id="14" idx="3"/>
          </p:cNvCxnSpPr>
          <p:nvPr/>
        </p:nvCxnSpPr>
        <p:spPr>
          <a:xfrm flipH="1">
            <a:off x="6596019" y="1784558"/>
            <a:ext cx="438791" cy="36295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A9E1895-7B7F-4846-A742-FA866AE83943}"/>
              </a:ext>
            </a:extLst>
          </p:cNvPr>
          <p:cNvCxnSpPr>
            <a:cxnSpLocks/>
            <a:stCxn id="16" idx="5"/>
            <a:endCxn id="17" idx="1"/>
          </p:cNvCxnSpPr>
          <p:nvPr/>
        </p:nvCxnSpPr>
        <p:spPr>
          <a:xfrm>
            <a:off x="9969792" y="2434470"/>
            <a:ext cx="987736" cy="54517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3232D8C5-EF51-47FA-9921-EDFCEC7F55EA}"/>
              </a:ext>
            </a:extLst>
          </p:cNvPr>
          <p:cNvCxnSpPr>
            <a:cxnSpLocks/>
          </p:cNvCxnSpPr>
          <p:nvPr/>
        </p:nvCxnSpPr>
        <p:spPr>
          <a:xfrm>
            <a:off x="9381852" y="5096663"/>
            <a:ext cx="156226" cy="98282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C117F12B-35C2-4ECF-B841-239A289E2523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7068940" y="5181282"/>
            <a:ext cx="398951" cy="844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33DB8062-AFA1-469E-825E-F4481C2940D0}"/>
              </a:ext>
            </a:extLst>
          </p:cNvPr>
          <p:cNvCxnSpPr>
            <a:cxnSpLocks/>
          </p:cNvCxnSpPr>
          <p:nvPr/>
        </p:nvCxnSpPr>
        <p:spPr>
          <a:xfrm>
            <a:off x="7117796" y="6109163"/>
            <a:ext cx="398951" cy="844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">
            <a:extLst>
              <a:ext uri="{FF2B5EF4-FFF2-40B4-BE49-F238E27FC236}">
                <a16:creationId xmlns:a16="http://schemas.microsoft.com/office/drawing/2014/main" id="{A2909566-0FA2-4B7A-A607-8C84DCFB8A2E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0L15-16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64003B-6D63-E1F6-BB74-2C70A9EE4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39" y="980765"/>
            <a:ext cx="5656193" cy="456619"/>
          </a:xfrm>
          <a:prstGeom prst="rect">
            <a:avLst/>
          </a:prstGeom>
        </p:spPr>
      </p:pic>
      <p:sp>
        <p:nvSpPr>
          <p:cNvPr id="5" name="テキスト ボックス 5">
            <a:extLst>
              <a:ext uri="{FF2B5EF4-FFF2-40B4-BE49-F238E27FC236}">
                <a16:creationId xmlns:a16="http://schemas.microsoft.com/office/drawing/2014/main" id="{6548AB43-87B3-2F1D-2E04-ACB1BA0B481F}"/>
              </a:ext>
            </a:extLst>
          </p:cNvPr>
          <p:cNvSpPr txBox="1"/>
          <p:nvPr/>
        </p:nvSpPr>
        <p:spPr>
          <a:xfrm>
            <a:off x="217000" y="2815469"/>
            <a:ext cx="502577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⑥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ドア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endParaRPr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5">
            <a:extLst>
              <a:ext uri="{FF2B5EF4-FFF2-40B4-BE49-F238E27FC236}">
                <a16:creationId xmlns:a16="http://schemas.microsoft.com/office/drawing/2014/main" id="{3BBEE463-C81F-B6CD-42F7-ACA47953B99B}"/>
              </a:ext>
            </a:extLst>
          </p:cNvPr>
          <p:cNvSpPr txBox="1"/>
          <p:nvPr/>
        </p:nvSpPr>
        <p:spPr>
          <a:xfrm>
            <a:off x="214418" y="3381157"/>
            <a:ext cx="502577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>
                <a:solidFill>
                  <a:srgbClr val="FF0000"/>
                </a:solidFill>
                <a:latin typeface="ＭＳ ゴシック"/>
                <a:ea typeface="ＭＳ ゴシック"/>
              </a:rPr>
              <a:t>　　　　　　　　　　　　　 なか</a:t>
            </a:r>
            <a:endParaRPr lang="ja-JP" altLang="en-US" sz="2800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⑦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エレベーターの中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　</a:t>
            </a:r>
            <a:r>
              <a:rPr kumimoji="1" lang="ja-JP" altLang="en-US" sz="3200">
                <a:solidFill>
                  <a:srgbClr val="FF0000"/>
                </a:solidFill>
                <a:latin typeface="ＭＳ ゴシック"/>
                <a:ea typeface="ＭＳ ゴシック"/>
              </a:rPr>
              <a:t>　　　</a:t>
            </a:r>
            <a:endParaRPr lang="en-US" altLang="ja-JP" sz="2000">
              <a:solidFill>
                <a:srgbClr val="FF0000"/>
              </a:solidFill>
              <a:latin typeface="Calibri"/>
              <a:ea typeface="游ゴシック"/>
              <a:cs typeface="Calibri"/>
            </a:endParaRPr>
          </a:p>
          <a:p>
            <a:endParaRPr lang="ja-JP" altLang="en-US" sz="2200">
              <a:solidFill>
                <a:srgbClr val="FF0000"/>
              </a:solidFill>
              <a:ea typeface="游ゴシック"/>
              <a:cs typeface="Calibri"/>
            </a:endParaRPr>
          </a:p>
        </p:txBody>
      </p:sp>
      <p:sp>
        <p:nvSpPr>
          <p:cNvPr id="28" name="テキスト ボックス 5">
            <a:extLst>
              <a:ext uri="{FF2B5EF4-FFF2-40B4-BE49-F238E27FC236}">
                <a16:creationId xmlns:a16="http://schemas.microsoft.com/office/drawing/2014/main" id="{D4B829B4-0711-F782-C902-6C9B5EC04504}"/>
              </a:ext>
            </a:extLst>
          </p:cNvPr>
          <p:cNvSpPr txBox="1"/>
          <p:nvPr/>
        </p:nvSpPr>
        <p:spPr>
          <a:xfrm>
            <a:off x="276412" y="4398878"/>
            <a:ext cx="502577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>
                <a:solidFill>
                  <a:srgbClr val="FF0000"/>
                </a:solidFill>
                <a:latin typeface="ＭＳ ゴシック"/>
                <a:ea typeface="ＭＳ ゴシック"/>
              </a:rPr>
              <a:t>　　　　　　　　　　　　　　　ちか</a:t>
            </a:r>
            <a:endParaRPr lang="ja-JP" altLang="en-US" sz="2800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⑧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〈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エスカレーターの近く</a:t>
            </a:r>
            <a:r>
              <a:rPr kumimoji="1" lang="en-US" altLang="ja-JP" sz="2800">
                <a:solidFill>
                  <a:srgbClr val="FF0000"/>
                </a:solidFill>
                <a:latin typeface="ＭＳ ゴシック"/>
                <a:ea typeface="ＭＳ ゴシック"/>
              </a:rPr>
              <a:t>〉</a:t>
            </a:r>
            <a:r>
              <a:rPr kumimoji="1" lang="ja-JP" altLang="en-US" sz="2800">
                <a:solidFill>
                  <a:srgbClr val="FF0000"/>
                </a:solidFill>
                <a:latin typeface="ＭＳ ゴシック"/>
                <a:ea typeface="ＭＳ ゴシック"/>
              </a:rPr>
              <a:t>　</a:t>
            </a:r>
            <a:r>
              <a:rPr kumimoji="1" lang="ja-JP" altLang="en-US" sz="3200">
                <a:solidFill>
                  <a:srgbClr val="FF0000"/>
                </a:solidFill>
                <a:latin typeface="ＭＳ ゴシック"/>
                <a:ea typeface="ＭＳ ゴシック"/>
              </a:rPr>
              <a:t>　　</a:t>
            </a:r>
            <a:endParaRPr lang="en-US" altLang="ja-JP" sz="2000">
              <a:solidFill>
                <a:srgbClr val="FF0000"/>
              </a:solidFill>
              <a:latin typeface="Calibri"/>
              <a:ea typeface="游ゴシック"/>
              <a:cs typeface="Calibri"/>
            </a:endParaRPr>
          </a:p>
          <a:p>
            <a:endParaRPr lang="ja-JP" altLang="en-US" sz="2200">
              <a:solidFill>
                <a:srgbClr val="FF0000"/>
              </a:solidFill>
              <a:ea typeface="游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9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5" grpId="0"/>
      <p:bldP spid="24" grpId="0"/>
      <p:bldP spid="2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E83275C8-F212-4CF2-9A71-6F46FC0CD3CC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0L15-16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95C05-BEBE-CED2-5857-8061300B6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03" y="1395583"/>
            <a:ext cx="10345594" cy="200052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3289576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494F58-4074-7D90-E0F8-4E025D4F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44" y="0"/>
            <a:ext cx="739351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6B1250-F008-68E1-8FE4-B97C0CDB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244" y="5181789"/>
            <a:ext cx="7393511" cy="8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380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3" name="図 2" descr="カレンダー&#10;&#10;自動的に生成された説明">
            <a:extLst>
              <a:ext uri="{FF2B5EF4-FFF2-40B4-BE49-F238E27FC236}">
                <a16:creationId xmlns:a16="http://schemas.microsoft.com/office/drawing/2014/main" id="{3E71A465-277E-4FBD-A8E9-C8AEFB11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566" y="1221878"/>
            <a:ext cx="5054886" cy="550289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60A0968-4F4A-4217-907A-6C7C25FB233F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0L15-20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9A6986-FD35-F2FE-DCF0-91CE845D7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271" y="133228"/>
            <a:ext cx="5635348" cy="94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395FAEF3-D7AE-4C05-AC90-0C2EB0756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636" y="1896171"/>
            <a:ext cx="6107494" cy="475417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0028961-EB7A-443D-B20A-C0452187D44E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0L15-20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D52B83-FE19-6899-98A7-01A5558BC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05" y="207650"/>
            <a:ext cx="7728814" cy="12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F56583-C065-4710-A875-BED8574CE548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0L15-20</a:t>
            </a:r>
            <a:endParaRPr lang="en-US" sz="3200"/>
          </a:p>
        </p:txBody>
      </p:sp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58ECD0D2-888A-4D61-9551-CE5873C09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253" y="211145"/>
            <a:ext cx="6107494" cy="47541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37728A-D310-129A-F0C3-F64985E0A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67" y="5368332"/>
            <a:ext cx="11211098" cy="103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37BF01-E878-01FF-E854-AEEE7CADB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279" y="0"/>
            <a:ext cx="10406536" cy="67570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0L15-23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4681097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E343EB-A7A7-5A94-88FC-E72D85DE0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777" y="-1"/>
            <a:ext cx="9444083" cy="67689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0L15-23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0564921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6DEAE-CDB5-787D-FD6A-EF75C3DAC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777" y="26076"/>
            <a:ext cx="8492668" cy="683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743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EFC3A-8D6F-90E1-6145-AAE7903E2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47" y="680456"/>
            <a:ext cx="10888905" cy="522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44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F14DFF-B167-9A63-0249-FCA445590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115" y="-1"/>
            <a:ext cx="10728699" cy="61632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4502370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E4AFFE-B9F0-8EC5-9B7B-A76C9387B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487" y="0"/>
            <a:ext cx="97583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8769276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0L15-26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E5A2F-3663-1BC0-D75F-5C31B9D6F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140" y="819396"/>
            <a:ext cx="11053526" cy="590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358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0L15-26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99031-57CD-8CFE-0542-98E83DCCF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19" y="0"/>
            <a:ext cx="8669248" cy="675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980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0L15-27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FF0D7-1EB9-84B7-AEE8-FF69C9B7E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87" y="985651"/>
            <a:ext cx="11675300" cy="489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553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D53261-7333-58A3-AF5C-8D5BEF2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9777" cy="9619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0F6C94-9622-8BE2-FE4D-66C71B245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523" y="285006"/>
            <a:ext cx="10820134" cy="6198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A4C6A-4A86-13B3-E2C4-AA0AC4145D27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0L15-27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8128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D832EC-CF95-44EE-A707-762E944BA1D6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30731B2-0A94-448B-83FD-246816B0FF47}"/>
</file>

<file path=customXml/itemProps3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847</Words>
  <Application>Microsoft Office PowerPoint</Application>
  <PresentationFormat>Widescreen</PresentationFormat>
  <Paragraphs>158</Paragraphs>
  <Slides>73</Slides>
  <Notes>9</Notes>
  <HiddenSlides>0</HiddenSlides>
  <MMClips>79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9</cp:revision>
  <dcterms:created xsi:type="dcterms:W3CDTF">2020-06-30T07:56:59Z</dcterms:created>
  <dcterms:modified xsi:type="dcterms:W3CDTF">2024-07-13T14:37:00Z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