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5"/>
  </p:notesMasterIdLst>
  <p:sldIdLst>
    <p:sldId id="315" r:id="rId5"/>
    <p:sldId id="316" r:id="rId6"/>
    <p:sldId id="462" r:id="rId7"/>
    <p:sldId id="461" r:id="rId8"/>
    <p:sldId id="408" r:id="rId9"/>
    <p:sldId id="463" r:id="rId10"/>
    <p:sldId id="278" r:id="rId11"/>
    <p:sldId id="390" r:id="rId12"/>
    <p:sldId id="464" r:id="rId13"/>
    <p:sldId id="465" r:id="rId14"/>
    <p:sldId id="400" r:id="rId15"/>
    <p:sldId id="283" r:id="rId16"/>
    <p:sldId id="466" r:id="rId17"/>
    <p:sldId id="499" r:id="rId18"/>
    <p:sldId id="467" r:id="rId19"/>
    <p:sldId id="286" r:id="rId20"/>
    <p:sldId id="513" r:id="rId21"/>
    <p:sldId id="287" r:id="rId22"/>
    <p:sldId id="288" r:id="rId23"/>
    <p:sldId id="468" r:id="rId24"/>
    <p:sldId id="470" r:id="rId25"/>
    <p:sldId id="403" r:id="rId26"/>
    <p:sldId id="459" r:id="rId27"/>
    <p:sldId id="500" r:id="rId28"/>
    <p:sldId id="290" r:id="rId29"/>
    <p:sldId id="476" r:id="rId30"/>
    <p:sldId id="300" r:id="rId31"/>
    <p:sldId id="341" r:id="rId32"/>
    <p:sldId id="304" r:id="rId33"/>
    <p:sldId id="477" r:id="rId34"/>
    <p:sldId id="501" r:id="rId35"/>
    <p:sldId id="478" r:id="rId36"/>
    <p:sldId id="308" r:id="rId37"/>
    <p:sldId id="514" r:id="rId38"/>
    <p:sldId id="320" r:id="rId39"/>
    <p:sldId id="348" r:id="rId40"/>
    <p:sldId id="480" r:id="rId41"/>
    <p:sldId id="482" r:id="rId42"/>
    <p:sldId id="417" r:id="rId43"/>
    <p:sldId id="485" r:id="rId44"/>
    <p:sldId id="418" r:id="rId45"/>
    <p:sldId id="486" r:id="rId46"/>
    <p:sldId id="429" r:id="rId47"/>
    <p:sldId id="431" r:id="rId48"/>
    <p:sldId id="432" r:id="rId49"/>
    <p:sldId id="437" r:id="rId50"/>
    <p:sldId id="502" r:id="rId51"/>
    <p:sldId id="503" r:id="rId52"/>
    <p:sldId id="488" r:id="rId53"/>
    <p:sldId id="489" r:id="rId54"/>
    <p:sldId id="515" r:id="rId55"/>
    <p:sldId id="440" r:id="rId56"/>
    <p:sldId id="495" r:id="rId57"/>
    <p:sldId id="496" r:id="rId58"/>
    <p:sldId id="497" r:id="rId59"/>
    <p:sldId id="498" r:id="rId60"/>
    <p:sldId id="494" r:id="rId61"/>
    <p:sldId id="516" r:id="rId62"/>
    <p:sldId id="309" r:id="rId63"/>
    <p:sldId id="310" r:id="rId64"/>
    <p:sldId id="311" r:id="rId65"/>
    <p:sldId id="504" r:id="rId66"/>
    <p:sldId id="505" r:id="rId67"/>
    <p:sldId id="506" r:id="rId68"/>
    <p:sldId id="507" r:id="rId69"/>
    <p:sldId id="508" r:id="rId70"/>
    <p:sldId id="509" r:id="rId71"/>
    <p:sldId id="510" r:id="rId72"/>
    <p:sldId id="511" r:id="rId73"/>
    <p:sldId id="512" r:id="rId7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isae Koizumi" initials="CK" lastIdx="1" clrIdx="0">
    <p:extLst>
      <p:ext uri="{19B8F6BF-5375-455C-9EA6-DF929625EA0E}">
        <p15:presenceInfo xmlns:p15="http://schemas.microsoft.com/office/powerpoint/2012/main" userId="Chisae Koizumi" providerId="None"/>
      </p:ext>
    </p:extLst>
  </p:cmAuthor>
  <p:cmAuthor id="2" name="Keiko Kojima" initials="KK" lastIdx="1" clrIdx="1">
    <p:extLst>
      <p:ext uri="{19B8F6BF-5375-455C-9EA6-DF929625EA0E}">
        <p15:presenceInfo xmlns:p15="http://schemas.microsoft.com/office/powerpoint/2012/main" userId="Keiko Kojim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25E3BF"/>
    <a:srgbClr val="19C1A1"/>
    <a:srgbClr val="2CE4C1"/>
    <a:srgbClr val="55BBAA"/>
    <a:srgbClr val="DDAF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DCD2A0-DAF9-EBA7-F9EC-9369A4DC8A71}" v="1" dt="2024-08-01T04:50:15.4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microsoft.com/office/2015/10/relationships/revisionInfo" Target="revisionInfo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viewProps" Target="viewProps.xml"/><Relationship Id="rId8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commentAuthors" Target="commentAuthor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isae Koizumi" userId="56daf4ee-0553-4efe-a59d-f3ef39271f03" providerId="ADAL" clId="{A36842D5-9559-4F24-A251-498698294FA0}"/>
    <pc:docChg chg="modSld">
      <pc:chgData name="Chisae Koizumi" userId="56daf4ee-0553-4efe-a59d-f3ef39271f03" providerId="ADAL" clId="{A36842D5-9559-4F24-A251-498698294FA0}" dt="2021-07-02T04:54:11.149" v="8" actId="2711"/>
      <pc:docMkLst>
        <pc:docMk/>
      </pc:docMkLst>
      <pc:sldChg chg="modSp mod">
        <pc:chgData name="Chisae Koizumi" userId="56daf4ee-0553-4efe-a59d-f3ef39271f03" providerId="ADAL" clId="{A36842D5-9559-4F24-A251-498698294FA0}" dt="2021-07-02T04:53:01.732" v="1" actId="2711"/>
        <pc:sldMkLst>
          <pc:docMk/>
          <pc:sldMk cId="1165098633" sldId="473"/>
        </pc:sldMkLst>
        <pc:spChg chg="mod">
          <ac:chgData name="Chisae Koizumi" userId="56daf4ee-0553-4efe-a59d-f3ef39271f03" providerId="ADAL" clId="{A36842D5-9559-4F24-A251-498698294FA0}" dt="2021-07-02T04:52:53.471" v="0" actId="2711"/>
          <ac:spMkLst>
            <pc:docMk/>
            <pc:sldMk cId="1165098633" sldId="473"/>
            <ac:spMk id="65" creationId="{F41519A3-2A84-4212-B0A7-631EDF6327A2}"/>
          </ac:spMkLst>
        </pc:spChg>
        <pc:spChg chg="mod">
          <ac:chgData name="Chisae Koizumi" userId="56daf4ee-0553-4efe-a59d-f3ef39271f03" providerId="ADAL" clId="{A36842D5-9559-4F24-A251-498698294FA0}" dt="2021-07-02T04:53:01.732" v="1" actId="2711"/>
          <ac:spMkLst>
            <pc:docMk/>
            <pc:sldMk cId="1165098633" sldId="473"/>
            <ac:spMk id="66" creationId="{9BE3152C-08EB-4F1F-BBB7-CD2F05E3E305}"/>
          </ac:spMkLst>
        </pc:spChg>
      </pc:sldChg>
      <pc:sldChg chg="modSp mod">
        <pc:chgData name="Chisae Koizumi" userId="56daf4ee-0553-4efe-a59d-f3ef39271f03" providerId="ADAL" clId="{A36842D5-9559-4F24-A251-498698294FA0}" dt="2021-07-02T04:53:50.323" v="6" actId="2711"/>
        <pc:sldMkLst>
          <pc:docMk/>
          <pc:sldMk cId="913514181" sldId="495"/>
        </pc:sldMkLst>
        <pc:spChg chg="mod">
          <ac:chgData name="Chisae Koizumi" userId="56daf4ee-0553-4efe-a59d-f3ef39271f03" providerId="ADAL" clId="{A36842D5-9559-4F24-A251-498698294FA0}" dt="2021-07-02T04:53:26.680" v="2" actId="2711"/>
          <ac:spMkLst>
            <pc:docMk/>
            <pc:sldMk cId="913514181" sldId="495"/>
            <ac:spMk id="2" creationId="{B64C7BBC-D7CD-4CC5-BD46-403C2F661601}"/>
          </ac:spMkLst>
        </pc:spChg>
        <pc:spChg chg="mod">
          <ac:chgData name="Chisae Koizumi" userId="56daf4ee-0553-4efe-a59d-f3ef39271f03" providerId="ADAL" clId="{A36842D5-9559-4F24-A251-498698294FA0}" dt="2021-07-02T04:53:32.923" v="3" actId="2711"/>
          <ac:spMkLst>
            <pc:docMk/>
            <pc:sldMk cId="913514181" sldId="495"/>
            <ac:spMk id="3" creationId="{5B8F4A67-1B5C-4B11-8083-DEA53B124B8E}"/>
          </ac:spMkLst>
        </pc:spChg>
        <pc:spChg chg="mod">
          <ac:chgData name="Chisae Koizumi" userId="56daf4ee-0553-4efe-a59d-f3ef39271f03" providerId="ADAL" clId="{A36842D5-9559-4F24-A251-498698294FA0}" dt="2021-07-02T04:53:40.177" v="4" actId="2711"/>
          <ac:spMkLst>
            <pc:docMk/>
            <pc:sldMk cId="913514181" sldId="495"/>
            <ac:spMk id="7" creationId="{9B54D302-14E0-44F6-B4C7-CA129BFA4C88}"/>
          </ac:spMkLst>
        </pc:spChg>
        <pc:spChg chg="mod">
          <ac:chgData name="Chisae Koizumi" userId="56daf4ee-0553-4efe-a59d-f3ef39271f03" providerId="ADAL" clId="{A36842D5-9559-4F24-A251-498698294FA0}" dt="2021-07-02T04:53:44.856" v="5" actId="2711"/>
          <ac:spMkLst>
            <pc:docMk/>
            <pc:sldMk cId="913514181" sldId="495"/>
            <ac:spMk id="8" creationId="{78D9C756-14DD-42BE-A66D-B9F60B2D5DF0}"/>
          </ac:spMkLst>
        </pc:spChg>
        <pc:spChg chg="mod">
          <ac:chgData name="Chisae Koizumi" userId="56daf4ee-0553-4efe-a59d-f3ef39271f03" providerId="ADAL" clId="{A36842D5-9559-4F24-A251-498698294FA0}" dt="2021-07-02T04:53:50.323" v="6" actId="2711"/>
          <ac:spMkLst>
            <pc:docMk/>
            <pc:sldMk cId="913514181" sldId="495"/>
            <ac:spMk id="9" creationId="{33926F28-7357-486B-B7D0-B44FB9D3DA8D}"/>
          </ac:spMkLst>
        </pc:spChg>
      </pc:sldChg>
      <pc:sldChg chg="modSp mod">
        <pc:chgData name="Chisae Koizumi" userId="56daf4ee-0553-4efe-a59d-f3ef39271f03" providerId="ADAL" clId="{A36842D5-9559-4F24-A251-498698294FA0}" dt="2021-07-02T04:54:11.149" v="8" actId="2711"/>
        <pc:sldMkLst>
          <pc:docMk/>
          <pc:sldMk cId="2994747862" sldId="496"/>
        </pc:sldMkLst>
        <pc:spChg chg="mod">
          <ac:chgData name="Chisae Koizumi" userId="56daf4ee-0553-4efe-a59d-f3ef39271f03" providerId="ADAL" clId="{A36842D5-9559-4F24-A251-498698294FA0}" dt="2021-07-02T04:54:03.914" v="7" actId="2711"/>
          <ac:spMkLst>
            <pc:docMk/>
            <pc:sldMk cId="2994747862" sldId="496"/>
            <ac:spMk id="5" creationId="{FB1E4630-C0D0-47FF-83B6-D93FD0B484AC}"/>
          </ac:spMkLst>
        </pc:spChg>
        <pc:spChg chg="mod">
          <ac:chgData name="Chisae Koizumi" userId="56daf4ee-0553-4efe-a59d-f3ef39271f03" providerId="ADAL" clId="{A36842D5-9559-4F24-A251-498698294FA0}" dt="2021-07-02T04:54:11.149" v="8" actId="2711"/>
          <ac:spMkLst>
            <pc:docMk/>
            <pc:sldMk cId="2994747862" sldId="496"/>
            <ac:spMk id="6" creationId="{5169804D-1271-48A1-9B1D-862343B66A31}"/>
          </ac:spMkLst>
        </pc:spChg>
      </pc:sldChg>
    </pc:docChg>
  </pc:docChgLst>
  <pc:docChgLst>
    <pc:chgData name="sayaka yokoyama" userId="f77ee311-c58d-49f9-9c03-4c9f5af284ca" providerId="ADAL" clId="{11A2F784-A27F-4C5D-92DA-9E3852DAB2D1}"/>
    <pc:docChg chg="undo custSel modSld">
      <pc:chgData name="sayaka yokoyama" userId="f77ee311-c58d-49f9-9c03-4c9f5af284ca" providerId="ADAL" clId="{11A2F784-A27F-4C5D-92DA-9E3852DAB2D1}" dt="2024-03-05T09:30:34.409" v="34"/>
      <pc:docMkLst>
        <pc:docMk/>
      </pc:docMkLst>
      <pc:sldChg chg="modSp mod modAnim">
        <pc:chgData name="sayaka yokoyama" userId="f77ee311-c58d-49f9-9c03-4c9f5af284ca" providerId="ADAL" clId="{11A2F784-A27F-4C5D-92DA-9E3852DAB2D1}" dt="2024-03-05T09:28:29.168" v="25"/>
        <pc:sldMkLst>
          <pc:docMk/>
          <pc:sldMk cId="3943516467" sldId="482"/>
        </pc:sldMkLst>
        <pc:spChg chg="mod">
          <ac:chgData name="sayaka yokoyama" userId="f77ee311-c58d-49f9-9c03-4c9f5af284ca" providerId="ADAL" clId="{11A2F784-A27F-4C5D-92DA-9E3852DAB2D1}" dt="2024-03-05T09:27:21.729" v="20" actId="1036"/>
          <ac:spMkLst>
            <pc:docMk/>
            <pc:sldMk cId="3943516467" sldId="482"/>
            <ac:spMk id="22" creationId="{3D33F1D1-2F44-4A31-A8D7-2D99E6F216C4}"/>
          </ac:spMkLst>
        </pc:spChg>
        <pc:picChg chg="mod">
          <ac:chgData name="sayaka yokoyama" userId="f77ee311-c58d-49f9-9c03-4c9f5af284ca" providerId="ADAL" clId="{11A2F784-A27F-4C5D-92DA-9E3852DAB2D1}" dt="2024-03-05T09:26:58.270" v="10" actId="1076"/>
          <ac:picMkLst>
            <pc:docMk/>
            <pc:sldMk cId="3943516467" sldId="482"/>
            <ac:picMk id="7" creationId="{2188B3FF-E65B-4135-B56D-C8DFBD2EA4AF}"/>
          </ac:picMkLst>
        </pc:picChg>
      </pc:sldChg>
      <pc:sldChg chg="addSp modSp mod modAnim">
        <pc:chgData name="sayaka yokoyama" userId="f77ee311-c58d-49f9-9c03-4c9f5af284ca" providerId="ADAL" clId="{11A2F784-A27F-4C5D-92DA-9E3852DAB2D1}" dt="2024-03-05T09:30:34.409" v="34"/>
        <pc:sldMkLst>
          <pc:docMk/>
          <pc:sldMk cId="913514181" sldId="495"/>
        </pc:sldMkLst>
        <pc:spChg chg="mod">
          <ac:chgData name="sayaka yokoyama" userId="f77ee311-c58d-49f9-9c03-4c9f5af284ca" providerId="ADAL" clId="{11A2F784-A27F-4C5D-92DA-9E3852DAB2D1}" dt="2024-03-05T09:30:09.367" v="26" actId="164"/>
          <ac:spMkLst>
            <pc:docMk/>
            <pc:sldMk cId="913514181" sldId="495"/>
            <ac:spMk id="2" creationId="{B64C7BBC-D7CD-4CC5-BD46-403C2F661601}"/>
          </ac:spMkLst>
        </pc:spChg>
        <pc:spChg chg="mod">
          <ac:chgData name="sayaka yokoyama" userId="f77ee311-c58d-49f9-9c03-4c9f5af284ca" providerId="ADAL" clId="{11A2F784-A27F-4C5D-92DA-9E3852DAB2D1}" dt="2024-03-05T09:30:18.025" v="27" actId="1076"/>
          <ac:spMkLst>
            <pc:docMk/>
            <pc:sldMk cId="913514181" sldId="495"/>
            <ac:spMk id="3" creationId="{5B8F4A67-1B5C-4B11-8083-DEA53B124B8E}"/>
          </ac:spMkLst>
        </pc:spChg>
        <pc:spChg chg="mod">
          <ac:chgData name="sayaka yokoyama" userId="f77ee311-c58d-49f9-9c03-4c9f5af284ca" providerId="ADAL" clId="{11A2F784-A27F-4C5D-92DA-9E3852DAB2D1}" dt="2024-03-05T09:30:21.172" v="33" actId="1035"/>
          <ac:spMkLst>
            <pc:docMk/>
            <pc:sldMk cId="913514181" sldId="495"/>
            <ac:spMk id="7" creationId="{9B54D302-14E0-44F6-B4C7-CA129BFA4C88}"/>
          </ac:spMkLst>
        </pc:spChg>
        <pc:spChg chg="mod">
          <ac:chgData name="sayaka yokoyama" userId="f77ee311-c58d-49f9-9c03-4c9f5af284ca" providerId="ADAL" clId="{11A2F784-A27F-4C5D-92DA-9E3852DAB2D1}" dt="2024-03-05T09:30:09.367" v="26" actId="164"/>
          <ac:spMkLst>
            <pc:docMk/>
            <pc:sldMk cId="913514181" sldId="495"/>
            <ac:spMk id="8" creationId="{78D9C756-14DD-42BE-A66D-B9F60B2D5DF0}"/>
          </ac:spMkLst>
        </pc:spChg>
        <pc:spChg chg="mod">
          <ac:chgData name="sayaka yokoyama" userId="f77ee311-c58d-49f9-9c03-4c9f5af284ca" providerId="ADAL" clId="{11A2F784-A27F-4C5D-92DA-9E3852DAB2D1}" dt="2024-03-05T09:30:09.367" v="26" actId="164"/>
          <ac:spMkLst>
            <pc:docMk/>
            <pc:sldMk cId="913514181" sldId="495"/>
            <ac:spMk id="9" creationId="{33926F28-7357-486B-B7D0-B44FB9D3DA8D}"/>
          </ac:spMkLst>
        </pc:spChg>
        <pc:grpChg chg="add mod">
          <ac:chgData name="sayaka yokoyama" userId="f77ee311-c58d-49f9-9c03-4c9f5af284ca" providerId="ADAL" clId="{11A2F784-A27F-4C5D-92DA-9E3852DAB2D1}" dt="2024-03-05T09:30:09.367" v="26" actId="164"/>
          <ac:grpSpMkLst>
            <pc:docMk/>
            <pc:sldMk cId="913514181" sldId="495"/>
            <ac:grpSpMk id="5" creationId="{FE71AE3A-F4D9-B7E2-A62A-A62785A1B1E1}"/>
          </ac:grpSpMkLst>
        </pc:grpChg>
      </pc:sldChg>
      <pc:sldChg chg="addSp modSp modAnim">
        <pc:chgData name="sayaka yokoyama" userId="f77ee311-c58d-49f9-9c03-4c9f5af284ca" providerId="ADAL" clId="{11A2F784-A27F-4C5D-92DA-9E3852DAB2D1}" dt="2024-03-05T09:25:22.280" v="7"/>
        <pc:sldMkLst>
          <pc:docMk/>
          <pc:sldMk cId="125954355" sldId="500"/>
        </pc:sldMkLst>
        <pc:grpChg chg="mod">
          <ac:chgData name="sayaka yokoyama" userId="f77ee311-c58d-49f9-9c03-4c9f5af284ca" providerId="ADAL" clId="{11A2F784-A27F-4C5D-92DA-9E3852DAB2D1}" dt="2024-03-05T09:24:35.955" v="0" actId="164"/>
          <ac:grpSpMkLst>
            <pc:docMk/>
            <pc:sldMk cId="125954355" sldId="500"/>
            <ac:grpSpMk id="4" creationId="{3646C259-B45A-4394-BF7E-E706AAFEC5ED}"/>
          </ac:grpSpMkLst>
        </pc:grpChg>
        <pc:grpChg chg="mod">
          <ac:chgData name="sayaka yokoyama" userId="f77ee311-c58d-49f9-9c03-4c9f5af284ca" providerId="ADAL" clId="{11A2F784-A27F-4C5D-92DA-9E3852DAB2D1}" dt="2024-03-05T09:24:42.535" v="1" actId="164"/>
          <ac:grpSpMkLst>
            <pc:docMk/>
            <pc:sldMk cId="125954355" sldId="500"/>
            <ac:grpSpMk id="5" creationId="{3FD61922-9804-4E43-A07D-83F3CE45D22A}"/>
          </ac:grpSpMkLst>
        </pc:grpChg>
        <pc:grpChg chg="add mod">
          <ac:chgData name="sayaka yokoyama" userId="f77ee311-c58d-49f9-9c03-4c9f5af284ca" providerId="ADAL" clId="{11A2F784-A27F-4C5D-92DA-9E3852DAB2D1}" dt="2024-03-05T09:24:35.955" v="0" actId="164"/>
          <ac:grpSpMkLst>
            <pc:docMk/>
            <pc:sldMk cId="125954355" sldId="500"/>
            <ac:grpSpMk id="6" creationId="{7B279913-4629-A36B-BF39-1EFC15D28133}"/>
          </ac:grpSpMkLst>
        </pc:grpChg>
        <pc:grpChg chg="add mod">
          <ac:chgData name="sayaka yokoyama" userId="f77ee311-c58d-49f9-9c03-4c9f5af284ca" providerId="ADAL" clId="{11A2F784-A27F-4C5D-92DA-9E3852DAB2D1}" dt="2024-03-05T09:24:42.535" v="1" actId="164"/>
          <ac:grpSpMkLst>
            <pc:docMk/>
            <pc:sldMk cId="125954355" sldId="500"/>
            <ac:grpSpMk id="7" creationId="{4B67695C-224F-EDC1-5EBC-37C1180F3829}"/>
          </ac:grpSpMkLst>
        </pc:grpChg>
        <pc:picChg chg="mod">
          <ac:chgData name="sayaka yokoyama" userId="f77ee311-c58d-49f9-9c03-4c9f5af284ca" providerId="ADAL" clId="{11A2F784-A27F-4C5D-92DA-9E3852DAB2D1}" dt="2024-03-05T09:24:35.955" v="0" actId="164"/>
          <ac:picMkLst>
            <pc:docMk/>
            <pc:sldMk cId="125954355" sldId="500"/>
            <ac:picMk id="14" creationId="{A3B07C23-B51B-4209-AF09-45105CEBCA86}"/>
          </ac:picMkLst>
        </pc:picChg>
        <pc:picChg chg="mod">
          <ac:chgData name="sayaka yokoyama" userId="f77ee311-c58d-49f9-9c03-4c9f5af284ca" providerId="ADAL" clId="{11A2F784-A27F-4C5D-92DA-9E3852DAB2D1}" dt="2024-03-05T09:24:35.955" v="0" actId="164"/>
          <ac:picMkLst>
            <pc:docMk/>
            <pc:sldMk cId="125954355" sldId="500"/>
            <ac:picMk id="15" creationId="{19070893-A48A-4BD9-AA05-5AC71A8A9B18}"/>
          </ac:picMkLst>
        </pc:picChg>
        <pc:picChg chg="mod">
          <ac:chgData name="sayaka yokoyama" userId="f77ee311-c58d-49f9-9c03-4c9f5af284ca" providerId="ADAL" clId="{11A2F784-A27F-4C5D-92DA-9E3852DAB2D1}" dt="2024-03-05T09:24:42.535" v="1" actId="164"/>
          <ac:picMkLst>
            <pc:docMk/>
            <pc:sldMk cId="125954355" sldId="500"/>
            <ac:picMk id="22" creationId="{DD80642D-EA2B-46E4-8327-715A817F6B4E}"/>
          </ac:picMkLst>
        </pc:picChg>
        <pc:picChg chg="mod">
          <ac:chgData name="sayaka yokoyama" userId="f77ee311-c58d-49f9-9c03-4c9f5af284ca" providerId="ADAL" clId="{11A2F784-A27F-4C5D-92DA-9E3852DAB2D1}" dt="2024-03-05T09:24:42.535" v="1" actId="164"/>
          <ac:picMkLst>
            <pc:docMk/>
            <pc:sldMk cId="125954355" sldId="500"/>
            <ac:picMk id="23" creationId="{B4C07F31-9970-4F33-ABEB-377ACBDED291}"/>
          </ac:picMkLst>
        </pc:picChg>
      </pc:sldChg>
    </pc:docChg>
  </pc:docChgLst>
  <pc:docChgLst>
    <pc:chgData name="sayaka yokoyama" userId="S::sayaka_yokoyama@jpf.go.jp::f77ee311-c58d-49f9-9c03-4c9f5af284ca" providerId="AD" clId="Web-{7892719D-BB82-C17C-C785-CA2AF199EBEA}"/>
    <pc:docChg chg="modSld">
      <pc:chgData name="sayaka yokoyama" userId="S::sayaka_yokoyama@jpf.go.jp::f77ee311-c58d-49f9-9c03-4c9f5af284ca" providerId="AD" clId="Web-{7892719D-BB82-C17C-C785-CA2AF199EBEA}" dt="2024-03-08T03:30:22.268" v="0"/>
      <pc:docMkLst>
        <pc:docMk/>
      </pc:docMkLst>
      <pc:sldChg chg="modSp">
        <pc:chgData name="sayaka yokoyama" userId="S::sayaka_yokoyama@jpf.go.jp::f77ee311-c58d-49f9-9c03-4c9f5af284ca" providerId="AD" clId="Web-{7892719D-BB82-C17C-C785-CA2AF199EBEA}" dt="2024-03-08T03:30:22.268" v="0"/>
        <pc:sldMkLst>
          <pc:docMk/>
          <pc:sldMk cId="2337271542" sldId="390"/>
        </pc:sldMkLst>
        <pc:picChg chg="ord">
          <ac:chgData name="sayaka yokoyama" userId="S::sayaka_yokoyama@jpf.go.jp::f77ee311-c58d-49f9-9c03-4c9f5af284ca" providerId="AD" clId="Web-{7892719D-BB82-C17C-C785-CA2AF199EBEA}" dt="2024-03-08T03:30:22.268" v="0"/>
          <ac:picMkLst>
            <pc:docMk/>
            <pc:sldMk cId="2337271542" sldId="390"/>
            <ac:picMk id="3" creationId="{39AE9FF0-407B-FA6B-5E71-F5D9E2ED9A17}"/>
          </ac:picMkLst>
        </pc:picChg>
      </pc:sldChg>
    </pc:docChg>
  </pc:docChgLst>
  <pc:docChgLst>
    <pc:chgData name="Keiko Kojima" userId="S::kojima@jfbkk.or.th::6899f029-7342-413a-b38b-6a9d55270ecb" providerId="AD" clId="Web-{D8418A9B-49AA-4649-B697-73A30BFA0AAC}"/>
    <pc:docChg chg="modSld">
      <pc:chgData name="Keiko Kojima" userId="S::kojima@jfbkk.or.th::6899f029-7342-413a-b38b-6a9d55270ecb" providerId="AD" clId="Web-{D8418A9B-49AA-4649-B697-73A30BFA0AAC}" dt="2021-10-27T09:07:37.493" v="7"/>
      <pc:docMkLst>
        <pc:docMk/>
      </pc:docMkLst>
      <pc:sldChg chg="modNotes">
        <pc:chgData name="Keiko Kojima" userId="S::kojima@jfbkk.or.th::6899f029-7342-413a-b38b-6a9d55270ecb" providerId="AD" clId="Web-{D8418A9B-49AA-4649-B697-73A30BFA0AAC}" dt="2021-10-27T09:07:37.493" v="7"/>
        <pc:sldMkLst>
          <pc:docMk/>
          <pc:sldMk cId="1354933505" sldId="286"/>
        </pc:sldMkLst>
      </pc:sldChg>
    </pc:docChg>
  </pc:docChgLst>
  <pc:docChgLst>
    <pc:chgData name="sayaka yokoyama" userId="S::sayaka_yokoyama@jpf.go.jp::f77ee311-c58d-49f9-9c03-4c9f5af284ca" providerId="AD" clId="Web-{32DCD2A0-DAF9-EBA7-F9EC-9369A4DC8A71}"/>
    <pc:docChg chg="modSld">
      <pc:chgData name="sayaka yokoyama" userId="S::sayaka_yokoyama@jpf.go.jp::f77ee311-c58d-49f9-9c03-4c9f5af284ca" providerId="AD" clId="Web-{32DCD2A0-DAF9-EBA7-F9EC-9369A4DC8A71}" dt="2024-08-01T04:50:15.413" v="0"/>
      <pc:docMkLst>
        <pc:docMk/>
      </pc:docMkLst>
      <pc:sldChg chg="mod modShow">
        <pc:chgData name="sayaka yokoyama" userId="S::sayaka_yokoyama@jpf.go.jp::f77ee311-c58d-49f9-9c03-4c9f5af284ca" providerId="AD" clId="Web-{32DCD2A0-DAF9-EBA7-F9EC-9369A4DC8A71}" dt="2024-08-01T04:50:15.413" v="0"/>
        <pc:sldMkLst>
          <pc:docMk/>
          <pc:sldMk cId="2125932874" sldId="418"/>
        </pc:sldMkLst>
      </pc:sldChg>
    </pc:docChg>
  </pc:docChgLst>
  <pc:docChgLst>
    <pc:chgData name="Keiko Kojima" userId="6899f029-7342-413a-b38b-6a9d55270ecb" providerId="ADAL" clId="{1F560B4B-CAE5-43D9-951C-3DBB44F89345}"/>
    <pc:docChg chg="undo redo custSel addSld delSld modSld">
      <pc:chgData name="Keiko Kojima" userId="6899f029-7342-413a-b38b-6a9d55270ecb" providerId="ADAL" clId="{1F560B4B-CAE5-43D9-951C-3DBB44F89345}" dt="2021-10-29T09:59:34.222" v="1026" actId="20577"/>
      <pc:docMkLst>
        <pc:docMk/>
      </pc:docMkLst>
      <pc:sldChg chg="modSp mod">
        <pc:chgData name="Keiko Kojima" userId="6899f029-7342-413a-b38b-6a9d55270ecb" providerId="ADAL" clId="{1F560B4B-CAE5-43D9-951C-3DBB44F89345}" dt="2021-10-27T11:23:00.520" v="19" actId="1038"/>
        <pc:sldMkLst>
          <pc:docMk/>
          <pc:sldMk cId="3107340348" sldId="276"/>
        </pc:sldMkLst>
        <pc:spChg chg="mod">
          <ac:chgData name="Keiko Kojima" userId="6899f029-7342-413a-b38b-6a9d55270ecb" providerId="ADAL" clId="{1F560B4B-CAE5-43D9-951C-3DBB44F89345}" dt="2021-10-27T11:23:00.520" v="19" actId="1038"/>
          <ac:spMkLst>
            <pc:docMk/>
            <pc:sldMk cId="3107340348" sldId="276"/>
            <ac:spMk id="7" creationId="{34CE815C-33FB-40C4-A9E4-A139DB176812}"/>
          </ac:spMkLst>
        </pc:spChg>
      </pc:sldChg>
      <pc:sldChg chg="modSp mod">
        <pc:chgData name="Keiko Kojima" userId="6899f029-7342-413a-b38b-6a9d55270ecb" providerId="ADAL" clId="{1F560B4B-CAE5-43D9-951C-3DBB44F89345}" dt="2021-10-27T11:40:47.590" v="405" actId="1035"/>
        <pc:sldMkLst>
          <pc:docMk/>
          <pc:sldMk cId="4285204793" sldId="278"/>
        </pc:sldMkLst>
        <pc:spChg chg="mod">
          <ac:chgData name="Keiko Kojima" userId="6899f029-7342-413a-b38b-6a9d55270ecb" providerId="ADAL" clId="{1F560B4B-CAE5-43D9-951C-3DBB44F89345}" dt="2021-10-27T11:23:35.190" v="34" actId="1035"/>
          <ac:spMkLst>
            <pc:docMk/>
            <pc:sldMk cId="4285204793" sldId="278"/>
            <ac:spMk id="6" creationId="{A73CC2E7-DA57-4071-87E0-9AD05D1CCDBE}"/>
          </ac:spMkLst>
        </pc:spChg>
        <pc:picChg chg="mod">
          <ac:chgData name="Keiko Kojima" userId="6899f029-7342-413a-b38b-6a9d55270ecb" providerId="ADAL" clId="{1F560B4B-CAE5-43D9-951C-3DBB44F89345}" dt="2021-10-27T11:40:47.590" v="405" actId="1035"/>
          <ac:picMkLst>
            <pc:docMk/>
            <pc:sldMk cId="4285204793" sldId="278"/>
            <ac:picMk id="3" creationId="{C59BA90E-FAD4-4EF8-A79C-9DEC39A1A751}"/>
          </ac:picMkLst>
        </pc:picChg>
        <pc:picChg chg="mod">
          <ac:chgData name="Keiko Kojima" userId="6899f029-7342-413a-b38b-6a9d55270ecb" providerId="ADAL" clId="{1F560B4B-CAE5-43D9-951C-3DBB44F89345}" dt="2021-10-27T11:23:15.944" v="24" actId="14100"/>
          <ac:picMkLst>
            <pc:docMk/>
            <pc:sldMk cId="4285204793" sldId="278"/>
            <ac:picMk id="8" creationId="{00000000-0000-0000-0000-000000000000}"/>
          </ac:picMkLst>
        </pc:picChg>
      </pc:sldChg>
      <pc:sldChg chg="modSp mod">
        <pc:chgData name="Keiko Kojima" userId="6899f029-7342-413a-b38b-6a9d55270ecb" providerId="ADAL" clId="{1F560B4B-CAE5-43D9-951C-3DBB44F89345}" dt="2021-10-27T11:47:17.709" v="458" actId="1076"/>
        <pc:sldMkLst>
          <pc:docMk/>
          <pc:sldMk cId="2948998092" sldId="283"/>
        </pc:sldMkLst>
        <pc:spChg chg="mod">
          <ac:chgData name="Keiko Kojima" userId="6899f029-7342-413a-b38b-6a9d55270ecb" providerId="ADAL" clId="{1F560B4B-CAE5-43D9-951C-3DBB44F89345}" dt="2021-10-27T11:24:01.763" v="41" actId="1035"/>
          <ac:spMkLst>
            <pc:docMk/>
            <pc:sldMk cId="2948998092" sldId="283"/>
            <ac:spMk id="10" creationId="{D814B260-5CD7-437B-A16D-A90579D3AF5C}"/>
          </ac:spMkLst>
        </pc:spChg>
        <pc:picChg chg="mod">
          <ac:chgData name="Keiko Kojima" userId="6899f029-7342-413a-b38b-6a9d55270ecb" providerId="ADAL" clId="{1F560B4B-CAE5-43D9-951C-3DBB44F89345}" dt="2021-10-27T11:47:17.709" v="458" actId="1076"/>
          <ac:picMkLst>
            <pc:docMk/>
            <pc:sldMk cId="2948998092" sldId="283"/>
            <ac:picMk id="7" creationId="{DB2CAE84-04BC-4CC5-B195-C47F6FF74265}"/>
          </ac:picMkLst>
        </pc:picChg>
      </pc:sldChg>
      <pc:sldChg chg="addSp delSp modSp mod modNotesTx">
        <pc:chgData name="Keiko Kojima" userId="6899f029-7342-413a-b38b-6a9d55270ecb" providerId="ADAL" clId="{1F560B4B-CAE5-43D9-951C-3DBB44F89345}" dt="2021-10-27T11:54:52.176" v="503" actId="1076"/>
        <pc:sldMkLst>
          <pc:docMk/>
          <pc:sldMk cId="1354933505" sldId="286"/>
        </pc:sldMkLst>
        <pc:spChg chg="mod">
          <ac:chgData name="Keiko Kojima" userId="6899f029-7342-413a-b38b-6a9d55270ecb" providerId="ADAL" clId="{1F560B4B-CAE5-43D9-951C-3DBB44F89345}" dt="2021-10-27T11:24:29.582" v="57" actId="1035"/>
          <ac:spMkLst>
            <pc:docMk/>
            <pc:sldMk cId="1354933505" sldId="286"/>
            <ac:spMk id="5" creationId="{F13E05F8-C8CF-4D74-B0ED-1D8B5BD8BA70}"/>
          </ac:spMkLst>
        </pc:spChg>
        <pc:picChg chg="add mod">
          <ac:chgData name="Keiko Kojima" userId="6899f029-7342-413a-b38b-6a9d55270ecb" providerId="ADAL" clId="{1F560B4B-CAE5-43D9-951C-3DBB44F89345}" dt="2021-10-27T11:54:52.176" v="503" actId="1076"/>
          <ac:picMkLst>
            <pc:docMk/>
            <pc:sldMk cId="1354933505" sldId="286"/>
            <ac:picMk id="3" creationId="{48359265-6952-4F13-8B61-FAD6BDA96DD9}"/>
          </ac:picMkLst>
        </pc:picChg>
        <pc:picChg chg="del">
          <ac:chgData name="Keiko Kojima" userId="6899f029-7342-413a-b38b-6a9d55270ecb" providerId="ADAL" clId="{1F560B4B-CAE5-43D9-951C-3DBB44F89345}" dt="2021-10-27T11:54:48.705" v="502" actId="478"/>
          <ac:picMkLst>
            <pc:docMk/>
            <pc:sldMk cId="1354933505" sldId="286"/>
            <ac:picMk id="4" creationId="{CEA5C06B-FE83-4F1A-983E-8E6F1C6D3D27}"/>
          </ac:picMkLst>
        </pc:picChg>
      </pc:sldChg>
      <pc:sldChg chg="modSp mod">
        <pc:chgData name="Keiko Kojima" userId="6899f029-7342-413a-b38b-6a9d55270ecb" providerId="ADAL" clId="{1F560B4B-CAE5-43D9-951C-3DBB44F89345}" dt="2021-10-27T11:25:25.194" v="72" actId="1035"/>
        <pc:sldMkLst>
          <pc:docMk/>
          <pc:sldMk cId="2913582381" sldId="287"/>
        </pc:sldMkLst>
        <pc:spChg chg="mod">
          <ac:chgData name="Keiko Kojima" userId="6899f029-7342-413a-b38b-6a9d55270ecb" providerId="ADAL" clId="{1F560B4B-CAE5-43D9-951C-3DBB44F89345}" dt="2021-10-27T11:25:25.194" v="72" actId="1035"/>
          <ac:spMkLst>
            <pc:docMk/>
            <pc:sldMk cId="2913582381" sldId="287"/>
            <ac:spMk id="6" creationId="{6CB57F46-482D-4D01-AA92-54F29E1026E4}"/>
          </ac:spMkLst>
        </pc:spChg>
        <pc:picChg chg="mod modCrop">
          <ac:chgData name="Keiko Kojima" userId="6899f029-7342-413a-b38b-6a9d55270ecb" providerId="ADAL" clId="{1F560B4B-CAE5-43D9-951C-3DBB44F89345}" dt="2021-10-27T11:25:21.159" v="70" actId="14100"/>
          <ac:picMkLst>
            <pc:docMk/>
            <pc:sldMk cId="2913582381" sldId="287"/>
            <ac:picMk id="3" creationId="{5923433C-2E91-47FD-B2D2-5465537DE923}"/>
          </ac:picMkLst>
        </pc:picChg>
      </pc:sldChg>
      <pc:sldChg chg="addSp delSp modSp mod">
        <pc:chgData name="Keiko Kojima" userId="6899f029-7342-413a-b38b-6a9d55270ecb" providerId="ADAL" clId="{1F560B4B-CAE5-43D9-951C-3DBB44F89345}" dt="2021-10-27T11:56:47.514" v="543" actId="1076"/>
        <pc:sldMkLst>
          <pc:docMk/>
          <pc:sldMk cId="2789410945" sldId="288"/>
        </pc:sldMkLst>
        <pc:spChg chg="mod">
          <ac:chgData name="Keiko Kojima" userId="6899f029-7342-413a-b38b-6a9d55270ecb" providerId="ADAL" clId="{1F560B4B-CAE5-43D9-951C-3DBB44F89345}" dt="2021-10-27T11:25:34.341" v="77" actId="1038"/>
          <ac:spMkLst>
            <pc:docMk/>
            <pc:sldMk cId="2789410945" sldId="288"/>
            <ac:spMk id="8" creationId="{AFBE03D8-46B1-47BF-9384-464BD821DDBD}"/>
          </ac:spMkLst>
        </pc:spChg>
        <pc:picChg chg="add mod ord">
          <ac:chgData name="Keiko Kojima" userId="6899f029-7342-413a-b38b-6a9d55270ecb" providerId="ADAL" clId="{1F560B4B-CAE5-43D9-951C-3DBB44F89345}" dt="2021-10-27T11:56:47.514" v="543" actId="1076"/>
          <ac:picMkLst>
            <pc:docMk/>
            <pc:sldMk cId="2789410945" sldId="288"/>
            <ac:picMk id="3" creationId="{18FE482C-4512-4A64-8E7E-796A6854AFEF}"/>
          </ac:picMkLst>
        </pc:picChg>
        <pc:picChg chg="add del mod">
          <ac:chgData name="Keiko Kojima" userId="6899f029-7342-413a-b38b-6a9d55270ecb" providerId="ADAL" clId="{1F560B4B-CAE5-43D9-951C-3DBB44F89345}" dt="2021-10-27T11:56:18.994" v="529" actId="478"/>
          <ac:picMkLst>
            <pc:docMk/>
            <pc:sldMk cId="2789410945" sldId="288"/>
            <ac:picMk id="5" creationId="{910BE043-6D15-43BB-9728-F44E26791F2B}"/>
          </ac:picMkLst>
        </pc:picChg>
        <pc:picChg chg="mod">
          <ac:chgData name="Keiko Kojima" userId="6899f029-7342-413a-b38b-6a9d55270ecb" providerId="ADAL" clId="{1F560B4B-CAE5-43D9-951C-3DBB44F89345}" dt="2021-10-27T11:56:35.442" v="542" actId="1076"/>
          <ac:picMkLst>
            <pc:docMk/>
            <pc:sldMk cId="2789410945" sldId="288"/>
            <ac:picMk id="6" creationId="{E53F7178-A17C-4D27-B2C6-EA6A410A9851}"/>
          </ac:picMkLst>
        </pc:picChg>
        <pc:picChg chg="mod">
          <ac:chgData name="Keiko Kojima" userId="6899f029-7342-413a-b38b-6a9d55270ecb" providerId="ADAL" clId="{1F560B4B-CAE5-43D9-951C-3DBB44F89345}" dt="2021-10-27T11:56:31.007" v="541" actId="1076"/>
          <ac:picMkLst>
            <pc:docMk/>
            <pc:sldMk cId="2789410945" sldId="288"/>
            <ac:picMk id="7" creationId="{A96E47B8-BC64-4E48-BC6E-89A242B245B7}"/>
          </ac:picMkLst>
        </pc:picChg>
      </pc:sldChg>
      <pc:sldChg chg="addSp delSp modSp mod">
        <pc:chgData name="Keiko Kojima" userId="6899f029-7342-413a-b38b-6a9d55270ecb" providerId="ADAL" clId="{1F560B4B-CAE5-43D9-951C-3DBB44F89345}" dt="2021-10-27T12:34:19.417" v="668" actId="478"/>
        <pc:sldMkLst>
          <pc:docMk/>
          <pc:sldMk cId="946584752" sldId="290"/>
        </pc:sldMkLst>
        <pc:spChg chg="mod">
          <ac:chgData name="Keiko Kojima" userId="6899f029-7342-413a-b38b-6a9d55270ecb" providerId="ADAL" clId="{1F560B4B-CAE5-43D9-951C-3DBB44F89345}" dt="2021-10-27T11:26:31.395" v="122" actId="1038"/>
          <ac:spMkLst>
            <pc:docMk/>
            <pc:sldMk cId="946584752" sldId="290"/>
            <ac:spMk id="11" creationId="{FBE4B73F-C230-49EF-9394-633FA53A9420}"/>
          </ac:spMkLst>
        </pc:spChg>
        <pc:picChg chg="add del mod">
          <ac:chgData name="Keiko Kojima" userId="6899f029-7342-413a-b38b-6a9d55270ecb" providerId="ADAL" clId="{1F560B4B-CAE5-43D9-951C-3DBB44F89345}" dt="2021-10-27T12:34:19.417" v="668" actId="478"/>
          <ac:picMkLst>
            <pc:docMk/>
            <pc:sldMk cId="946584752" sldId="290"/>
            <ac:picMk id="4" creationId="{D414B752-C3FD-4696-95B4-E62293867CC2}"/>
          </ac:picMkLst>
        </pc:picChg>
        <pc:picChg chg="mod">
          <ac:chgData name="Keiko Kojima" userId="6899f029-7342-413a-b38b-6a9d55270ecb" providerId="ADAL" clId="{1F560B4B-CAE5-43D9-951C-3DBB44F89345}" dt="2021-10-27T11:35:54.452" v="396" actId="1582"/>
          <ac:picMkLst>
            <pc:docMk/>
            <pc:sldMk cId="946584752" sldId="290"/>
            <ac:picMk id="5" creationId="{D54B1827-4EC9-4D43-9718-A3EC2F48CAF1}"/>
          </ac:picMkLst>
        </pc:picChg>
      </pc:sldChg>
      <pc:sldChg chg="modSp mod">
        <pc:chgData name="Keiko Kojima" userId="6899f029-7342-413a-b38b-6a9d55270ecb" providerId="ADAL" clId="{1F560B4B-CAE5-43D9-951C-3DBB44F89345}" dt="2021-10-27T11:26:35.965" v="127" actId="1038"/>
        <pc:sldMkLst>
          <pc:docMk/>
          <pc:sldMk cId="563591207" sldId="295"/>
        </pc:sldMkLst>
        <pc:spChg chg="mod">
          <ac:chgData name="Keiko Kojima" userId="6899f029-7342-413a-b38b-6a9d55270ecb" providerId="ADAL" clId="{1F560B4B-CAE5-43D9-951C-3DBB44F89345}" dt="2021-10-27T11:26:35.965" v="127" actId="1038"/>
          <ac:spMkLst>
            <pc:docMk/>
            <pc:sldMk cId="563591207" sldId="295"/>
            <ac:spMk id="7" creationId="{F46C53B4-5673-4306-914F-6DC519638668}"/>
          </ac:spMkLst>
        </pc:spChg>
      </pc:sldChg>
      <pc:sldChg chg="modSp mod">
        <pc:chgData name="Keiko Kojima" userId="6899f029-7342-413a-b38b-6a9d55270ecb" providerId="ADAL" clId="{1F560B4B-CAE5-43D9-951C-3DBB44F89345}" dt="2021-10-27T12:35:18.325" v="677" actId="14100"/>
        <pc:sldMkLst>
          <pc:docMk/>
          <pc:sldMk cId="2486665001" sldId="300"/>
        </pc:sldMkLst>
        <pc:spChg chg="mod">
          <ac:chgData name="Keiko Kojima" userId="6899f029-7342-413a-b38b-6a9d55270ecb" providerId="ADAL" clId="{1F560B4B-CAE5-43D9-951C-3DBB44F89345}" dt="2021-10-27T12:35:12.238" v="676" actId="1035"/>
          <ac:spMkLst>
            <pc:docMk/>
            <pc:sldMk cId="2486665001" sldId="300"/>
            <ac:spMk id="10" creationId="{E8A40415-038A-48B0-8237-FD04D314F478}"/>
          </ac:spMkLst>
        </pc:spChg>
        <pc:picChg chg="mod">
          <ac:chgData name="Keiko Kojima" userId="6899f029-7342-413a-b38b-6a9d55270ecb" providerId="ADAL" clId="{1F560B4B-CAE5-43D9-951C-3DBB44F89345}" dt="2021-10-27T12:35:18.325" v="677" actId="14100"/>
          <ac:picMkLst>
            <pc:docMk/>
            <pc:sldMk cId="2486665001" sldId="300"/>
            <ac:picMk id="6" creationId="{00000000-0000-0000-0000-000000000000}"/>
          </ac:picMkLst>
        </pc:picChg>
      </pc:sldChg>
      <pc:sldChg chg="modSp mod">
        <pc:chgData name="Keiko Kojima" userId="6899f029-7342-413a-b38b-6a9d55270ecb" providerId="ADAL" clId="{1F560B4B-CAE5-43D9-951C-3DBB44F89345}" dt="2021-10-27T11:27:20.125" v="149" actId="1038"/>
        <pc:sldMkLst>
          <pc:docMk/>
          <pc:sldMk cId="1534284103" sldId="304"/>
        </pc:sldMkLst>
        <pc:spChg chg="mod">
          <ac:chgData name="Keiko Kojima" userId="6899f029-7342-413a-b38b-6a9d55270ecb" providerId="ADAL" clId="{1F560B4B-CAE5-43D9-951C-3DBB44F89345}" dt="2021-10-27T11:27:20.125" v="149" actId="1038"/>
          <ac:spMkLst>
            <pc:docMk/>
            <pc:sldMk cId="1534284103" sldId="304"/>
            <ac:spMk id="9" creationId="{38A51B33-2835-4264-8C61-7269FFBC7403}"/>
          </ac:spMkLst>
        </pc:spChg>
      </pc:sldChg>
      <pc:sldChg chg="addSp delSp modSp mod modNotesTx">
        <pc:chgData name="Keiko Kojima" userId="6899f029-7342-413a-b38b-6a9d55270ecb" providerId="ADAL" clId="{1F560B4B-CAE5-43D9-951C-3DBB44F89345}" dt="2021-10-27T12:47:00.336" v="728" actId="20577"/>
        <pc:sldMkLst>
          <pc:docMk/>
          <pc:sldMk cId="3969901653" sldId="308"/>
        </pc:sldMkLst>
        <pc:spChg chg="mod">
          <ac:chgData name="Keiko Kojima" userId="6899f029-7342-413a-b38b-6a9d55270ecb" providerId="ADAL" clId="{1F560B4B-CAE5-43D9-951C-3DBB44F89345}" dt="2021-10-27T11:27:37.047" v="164" actId="1038"/>
          <ac:spMkLst>
            <pc:docMk/>
            <pc:sldMk cId="3969901653" sldId="308"/>
            <ac:spMk id="8" creationId="{F139E5BB-13B4-4CA6-A76A-5F753C499087}"/>
          </ac:spMkLst>
        </pc:spChg>
        <pc:picChg chg="del">
          <ac:chgData name="Keiko Kojima" userId="6899f029-7342-413a-b38b-6a9d55270ecb" providerId="ADAL" clId="{1F560B4B-CAE5-43D9-951C-3DBB44F89345}" dt="2021-10-27T12:46:27.204" v="717" actId="478"/>
          <ac:picMkLst>
            <pc:docMk/>
            <pc:sldMk cId="3969901653" sldId="308"/>
            <ac:picMk id="4" creationId="{660449FC-944F-407C-9049-BF9F540B5390}"/>
          </ac:picMkLst>
        </pc:picChg>
        <pc:picChg chg="add mod ord">
          <ac:chgData name="Keiko Kojima" userId="6899f029-7342-413a-b38b-6a9d55270ecb" providerId="ADAL" clId="{1F560B4B-CAE5-43D9-951C-3DBB44F89345}" dt="2021-10-27T12:46:36.600" v="721" actId="1076"/>
          <ac:picMkLst>
            <pc:docMk/>
            <pc:sldMk cId="3969901653" sldId="308"/>
            <ac:picMk id="5" creationId="{6C5E7AC3-6CAC-4189-BF10-E52E84D95964}"/>
          </ac:picMkLst>
        </pc:picChg>
      </pc:sldChg>
      <pc:sldChg chg="modSp mod">
        <pc:chgData name="Keiko Kojima" userId="6899f029-7342-413a-b38b-6a9d55270ecb" providerId="ADAL" clId="{1F560B4B-CAE5-43D9-951C-3DBB44F89345}" dt="2021-10-27T11:35:04.717" v="379" actId="1038"/>
        <pc:sldMkLst>
          <pc:docMk/>
          <pc:sldMk cId="3987980721" sldId="309"/>
        </pc:sldMkLst>
        <pc:spChg chg="mod">
          <ac:chgData name="Keiko Kojima" userId="6899f029-7342-413a-b38b-6a9d55270ecb" providerId="ADAL" clId="{1F560B4B-CAE5-43D9-951C-3DBB44F89345}" dt="2021-10-27T11:35:04.717" v="379" actId="1038"/>
          <ac:spMkLst>
            <pc:docMk/>
            <pc:sldMk cId="3987980721" sldId="309"/>
            <ac:spMk id="7" creationId="{591DBC8D-BB5F-48AD-B32A-9BECE42F270F}"/>
          </ac:spMkLst>
        </pc:spChg>
      </pc:sldChg>
      <pc:sldChg chg="modSp mod">
        <pc:chgData name="Keiko Kojima" userId="6899f029-7342-413a-b38b-6a9d55270ecb" providerId="ADAL" clId="{1F560B4B-CAE5-43D9-951C-3DBB44F89345}" dt="2021-10-27T11:35:08.987" v="385" actId="1038"/>
        <pc:sldMkLst>
          <pc:docMk/>
          <pc:sldMk cId="432808835" sldId="310"/>
        </pc:sldMkLst>
        <pc:spChg chg="mod">
          <ac:chgData name="Keiko Kojima" userId="6899f029-7342-413a-b38b-6a9d55270ecb" providerId="ADAL" clId="{1F560B4B-CAE5-43D9-951C-3DBB44F89345}" dt="2021-10-27T11:35:08.987" v="385" actId="1038"/>
          <ac:spMkLst>
            <pc:docMk/>
            <pc:sldMk cId="432808835" sldId="310"/>
            <ac:spMk id="7" creationId="{8B0A4DB5-B5F6-425C-B541-B49A76F5D794}"/>
          </ac:spMkLst>
        </pc:spChg>
      </pc:sldChg>
      <pc:sldChg chg="addSp modSp mod">
        <pc:chgData name="Keiko Kojima" userId="6899f029-7342-413a-b38b-6a9d55270ecb" providerId="ADAL" clId="{1F560B4B-CAE5-43D9-951C-3DBB44F89345}" dt="2021-10-27T13:22:12.316" v="951" actId="1076"/>
        <pc:sldMkLst>
          <pc:docMk/>
          <pc:sldMk cId="1547087857" sldId="311"/>
        </pc:sldMkLst>
        <pc:spChg chg="mod">
          <ac:chgData name="Keiko Kojima" userId="6899f029-7342-413a-b38b-6a9d55270ecb" providerId="ADAL" clId="{1F560B4B-CAE5-43D9-951C-3DBB44F89345}" dt="2021-10-27T11:35:13.926" v="390" actId="1038"/>
          <ac:spMkLst>
            <pc:docMk/>
            <pc:sldMk cId="1547087857" sldId="311"/>
            <ac:spMk id="6" creationId="{CD09C7A2-2013-401C-9C99-662DA88C4590}"/>
          </ac:spMkLst>
        </pc:spChg>
        <pc:picChg chg="add mod">
          <ac:chgData name="Keiko Kojima" userId="6899f029-7342-413a-b38b-6a9d55270ecb" providerId="ADAL" clId="{1F560B4B-CAE5-43D9-951C-3DBB44F89345}" dt="2021-10-27T13:22:12.316" v="951" actId="1076"/>
          <ac:picMkLst>
            <pc:docMk/>
            <pc:sldMk cId="1547087857" sldId="311"/>
            <ac:picMk id="4" creationId="{2ED4A349-3716-4964-A0BC-76627493DF6A}"/>
          </ac:picMkLst>
        </pc:picChg>
        <pc:picChg chg="mod">
          <ac:chgData name="Keiko Kojima" userId="6899f029-7342-413a-b38b-6a9d55270ecb" providerId="ADAL" clId="{1F560B4B-CAE5-43D9-951C-3DBB44F89345}" dt="2021-10-27T11:35:31.160" v="394" actId="1076"/>
          <ac:picMkLst>
            <pc:docMk/>
            <pc:sldMk cId="1547087857" sldId="311"/>
            <ac:picMk id="5" creationId="{00000000-0000-0000-0000-000000000000}"/>
          </ac:picMkLst>
        </pc:picChg>
      </pc:sldChg>
      <pc:sldChg chg="modSp mod">
        <pc:chgData name="Keiko Kojima" userId="6899f029-7342-413a-b38b-6a9d55270ecb" providerId="ADAL" clId="{1F560B4B-CAE5-43D9-951C-3DBB44F89345}" dt="2021-10-27T11:21:56.820" v="1" actId="1038"/>
        <pc:sldMkLst>
          <pc:docMk/>
          <pc:sldMk cId="4199882601" sldId="315"/>
        </pc:sldMkLst>
        <pc:spChg chg="mod">
          <ac:chgData name="Keiko Kojima" userId="6899f029-7342-413a-b38b-6a9d55270ecb" providerId="ADAL" clId="{1F560B4B-CAE5-43D9-951C-3DBB44F89345}" dt="2021-10-27T11:21:56.820" v="1" actId="1038"/>
          <ac:spMkLst>
            <pc:docMk/>
            <pc:sldMk cId="4199882601" sldId="315"/>
            <ac:spMk id="3" creationId="{7A77FEB4-3246-47DB-BFC0-799F4F2587B7}"/>
          </ac:spMkLst>
        </pc:spChg>
      </pc:sldChg>
      <pc:sldChg chg="modSp mod">
        <pc:chgData name="Keiko Kojima" userId="6899f029-7342-413a-b38b-6a9d55270ecb" providerId="ADAL" clId="{1F560B4B-CAE5-43D9-951C-3DBB44F89345}" dt="2021-10-27T11:22:31.659" v="7" actId="1038"/>
        <pc:sldMkLst>
          <pc:docMk/>
          <pc:sldMk cId="768037045" sldId="316"/>
        </pc:sldMkLst>
        <pc:spChg chg="mod">
          <ac:chgData name="Keiko Kojima" userId="6899f029-7342-413a-b38b-6a9d55270ecb" providerId="ADAL" clId="{1F560B4B-CAE5-43D9-951C-3DBB44F89345}" dt="2021-10-27T11:22:27.559" v="6" actId="1038"/>
          <ac:spMkLst>
            <pc:docMk/>
            <pc:sldMk cId="768037045" sldId="316"/>
            <ac:spMk id="3" creationId="{9EFEADE0-C60E-4A24-BECB-5A1A7362D765}"/>
          </ac:spMkLst>
        </pc:spChg>
        <pc:picChg chg="mod modCrop">
          <ac:chgData name="Keiko Kojima" userId="6899f029-7342-413a-b38b-6a9d55270ecb" providerId="ADAL" clId="{1F560B4B-CAE5-43D9-951C-3DBB44F89345}" dt="2021-10-27T11:22:31.659" v="7" actId="1038"/>
          <ac:picMkLst>
            <pc:docMk/>
            <pc:sldMk cId="768037045" sldId="316"/>
            <ac:picMk id="4" creationId="{C3529B06-30DA-4F33-AEC7-699538B793E4}"/>
          </ac:picMkLst>
        </pc:picChg>
      </pc:sldChg>
      <pc:sldChg chg="addSp delSp modSp mod">
        <pc:chgData name="Keiko Kojima" userId="6899f029-7342-413a-b38b-6a9d55270ecb" providerId="ADAL" clId="{1F560B4B-CAE5-43D9-951C-3DBB44F89345}" dt="2021-10-27T11:39:28.170" v="402" actId="478"/>
        <pc:sldMkLst>
          <pc:docMk/>
          <pc:sldMk cId="522155065" sldId="317"/>
        </pc:sldMkLst>
        <pc:spChg chg="mod">
          <ac:chgData name="Keiko Kojima" userId="6899f029-7342-413a-b38b-6a9d55270ecb" providerId="ADAL" clId="{1F560B4B-CAE5-43D9-951C-3DBB44F89345}" dt="2021-10-27T11:22:36.567" v="9" actId="1038"/>
          <ac:spMkLst>
            <pc:docMk/>
            <pc:sldMk cId="522155065" sldId="317"/>
            <ac:spMk id="13" creationId="{D0D2CC28-5557-4305-9291-3BC2F4EE93D3}"/>
          </ac:spMkLst>
        </pc:spChg>
        <pc:picChg chg="add del mod">
          <ac:chgData name="Keiko Kojima" userId="6899f029-7342-413a-b38b-6a9d55270ecb" providerId="ADAL" clId="{1F560B4B-CAE5-43D9-951C-3DBB44F89345}" dt="2021-10-27T11:39:28.170" v="402" actId="478"/>
          <ac:picMkLst>
            <pc:docMk/>
            <pc:sldMk cId="522155065" sldId="317"/>
            <ac:picMk id="11" creationId="{1B29E580-B2EC-4F4E-856A-9EA8B2098E21}"/>
          </ac:picMkLst>
        </pc:picChg>
      </pc:sldChg>
      <pc:sldChg chg="modSp mod">
        <pc:chgData name="Keiko Kojima" userId="6899f029-7342-413a-b38b-6a9d55270ecb" providerId="ADAL" clId="{1F560B4B-CAE5-43D9-951C-3DBB44F89345}" dt="2021-10-27T11:28:46.136" v="210" actId="14100"/>
        <pc:sldMkLst>
          <pc:docMk/>
          <pc:sldMk cId="3664802157" sldId="320"/>
        </pc:sldMkLst>
        <pc:spChg chg="mod">
          <ac:chgData name="Keiko Kojima" userId="6899f029-7342-413a-b38b-6a9d55270ecb" providerId="ADAL" clId="{1F560B4B-CAE5-43D9-951C-3DBB44F89345}" dt="2021-10-27T11:27:42.595" v="169" actId="1038"/>
          <ac:spMkLst>
            <pc:docMk/>
            <pc:sldMk cId="3664802157" sldId="320"/>
            <ac:spMk id="5" creationId="{7B593ECB-DC90-4A1F-B994-82BEA8E4E593}"/>
          </ac:spMkLst>
        </pc:spChg>
        <pc:picChg chg="mod modCrop">
          <ac:chgData name="Keiko Kojima" userId="6899f029-7342-413a-b38b-6a9d55270ecb" providerId="ADAL" clId="{1F560B4B-CAE5-43D9-951C-3DBB44F89345}" dt="2021-10-27T11:28:46.136" v="210" actId="14100"/>
          <ac:picMkLst>
            <pc:docMk/>
            <pc:sldMk cId="3664802157" sldId="320"/>
            <ac:picMk id="8" creationId="{57282404-3326-4F88-AEE6-26B344545F14}"/>
          </ac:picMkLst>
        </pc:picChg>
      </pc:sldChg>
      <pc:sldChg chg="addSp delSp modSp mod">
        <pc:chgData name="Keiko Kojima" userId="6899f029-7342-413a-b38b-6a9d55270ecb" providerId="ADAL" clId="{1F560B4B-CAE5-43D9-951C-3DBB44F89345}" dt="2021-10-27T12:42:16.934" v="689" actId="1076"/>
        <pc:sldMkLst>
          <pc:docMk/>
          <pc:sldMk cId="3489887474" sldId="341"/>
        </pc:sldMkLst>
        <pc:spChg chg="mod">
          <ac:chgData name="Keiko Kojima" userId="6899f029-7342-413a-b38b-6a9d55270ecb" providerId="ADAL" clId="{1F560B4B-CAE5-43D9-951C-3DBB44F89345}" dt="2021-10-27T11:27:14.980" v="144" actId="1038"/>
          <ac:spMkLst>
            <pc:docMk/>
            <pc:sldMk cId="3489887474" sldId="341"/>
            <ac:spMk id="9" creationId="{741592E0-6FC2-41E4-931B-68A7AA43C372}"/>
          </ac:spMkLst>
        </pc:spChg>
        <pc:picChg chg="del mod">
          <ac:chgData name="Keiko Kojima" userId="6899f029-7342-413a-b38b-6a9d55270ecb" providerId="ADAL" clId="{1F560B4B-CAE5-43D9-951C-3DBB44F89345}" dt="2021-10-27T12:39:58.373" v="685" actId="478"/>
          <ac:picMkLst>
            <pc:docMk/>
            <pc:sldMk cId="3489887474" sldId="341"/>
            <ac:picMk id="3" creationId="{5A344F11-1565-40A2-A3E9-798E3D519E73}"/>
          </ac:picMkLst>
        </pc:picChg>
        <pc:picChg chg="add mod">
          <ac:chgData name="Keiko Kojima" userId="6899f029-7342-413a-b38b-6a9d55270ecb" providerId="ADAL" clId="{1F560B4B-CAE5-43D9-951C-3DBB44F89345}" dt="2021-10-27T12:40:04.172" v="686" actId="1076"/>
          <ac:picMkLst>
            <pc:docMk/>
            <pc:sldMk cId="3489887474" sldId="341"/>
            <ac:picMk id="4" creationId="{8224B9C0-CF5B-4922-8E9B-32FA531D04CF}"/>
          </ac:picMkLst>
        </pc:picChg>
        <pc:picChg chg="mod">
          <ac:chgData name="Keiko Kojima" userId="6899f029-7342-413a-b38b-6a9d55270ecb" providerId="ADAL" clId="{1F560B4B-CAE5-43D9-951C-3DBB44F89345}" dt="2021-10-27T12:42:16.934" v="689" actId="1076"/>
          <ac:picMkLst>
            <pc:docMk/>
            <pc:sldMk cId="3489887474" sldId="341"/>
            <ac:picMk id="5" creationId="{DFDBE97B-805D-49E3-A8FD-E747E4B43FDE}"/>
          </ac:picMkLst>
        </pc:picChg>
        <pc:picChg chg="mod">
          <ac:chgData name="Keiko Kojima" userId="6899f029-7342-413a-b38b-6a9d55270ecb" providerId="ADAL" clId="{1F560B4B-CAE5-43D9-951C-3DBB44F89345}" dt="2021-10-27T12:42:16.934" v="689" actId="1076"/>
          <ac:picMkLst>
            <pc:docMk/>
            <pc:sldMk cId="3489887474" sldId="341"/>
            <ac:picMk id="6" creationId="{3637BC55-1A4C-47C0-95F3-7D2FD70D202E}"/>
          </ac:picMkLst>
        </pc:picChg>
        <pc:picChg chg="mod">
          <ac:chgData name="Keiko Kojima" userId="6899f029-7342-413a-b38b-6a9d55270ecb" providerId="ADAL" clId="{1F560B4B-CAE5-43D9-951C-3DBB44F89345}" dt="2021-10-27T12:42:16.934" v="689" actId="1076"/>
          <ac:picMkLst>
            <pc:docMk/>
            <pc:sldMk cId="3489887474" sldId="341"/>
            <ac:picMk id="7" creationId="{04EE9125-41C3-40C8-86F3-B445508A36DA}"/>
          </ac:picMkLst>
        </pc:picChg>
        <pc:picChg chg="mod">
          <ac:chgData name="Keiko Kojima" userId="6899f029-7342-413a-b38b-6a9d55270ecb" providerId="ADAL" clId="{1F560B4B-CAE5-43D9-951C-3DBB44F89345}" dt="2021-10-27T12:42:16.934" v="689" actId="1076"/>
          <ac:picMkLst>
            <pc:docMk/>
            <pc:sldMk cId="3489887474" sldId="341"/>
            <ac:picMk id="8" creationId="{E3EEA2FF-6C19-4FB1-A07E-0C3D883AB75D}"/>
          </ac:picMkLst>
        </pc:picChg>
        <pc:picChg chg="mod">
          <ac:chgData name="Keiko Kojima" userId="6899f029-7342-413a-b38b-6a9d55270ecb" providerId="ADAL" clId="{1F560B4B-CAE5-43D9-951C-3DBB44F89345}" dt="2021-10-27T12:42:16.934" v="689" actId="1076"/>
          <ac:picMkLst>
            <pc:docMk/>
            <pc:sldMk cId="3489887474" sldId="341"/>
            <ac:picMk id="12" creationId="{174D123E-8289-47B0-A550-011F065EEEF9}"/>
          </ac:picMkLst>
        </pc:picChg>
      </pc:sldChg>
      <pc:sldChg chg="modSp mod">
        <pc:chgData name="Keiko Kojima" userId="6899f029-7342-413a-b38b-6a9d55270ecb" providerId="ADAL" clId="{1F560B4B-CAE5-43D9-951C-3DBB44F89345}" dt="2021-10-27T11:28:54.168" v="215" actId="1038"/>
        <pc:sldMkLst>
          <pc:docMk/>
          <pc:sldMk cId="904465206" sldId="348"/>
        </pc:sldMkLst>
        <pc:spChg chg="mod">
          <ac:chgData name="Keiko Kojima" userId="6899f029-7342-413a-b38b-6a9d55270ecb" providerId="ADAL" clId="{1F560B4B-CAE5-43D9-951C-3DBB44F89345}" dt="2021-10-27T11:28:54.168" v="215" actId="1038"/>
          <ac:spMkLst>
            <pc:docMk/>
            <pc:sldMk cId="904465206" sldId="348"/>
            <ac:spMk id="8" creationId="{8EAB83C0-37FA-4B2C-9864-D72F1FA80A9E}"/>
          </ac:spMkLst>
        </pc:spChg>
      </pc:sldChg>
      <pc:sldChg chg="addSp delSp modSp mod modNotesTx">
        <pc:chgData name="Keiko Kojima" userId="6899f029-7342-413a-b38b-6a9d55270ecb" providerId="ADAL" clId="{1F560B4B-CAE5-43D9-951C-3DBB44F89345}" dt="2021-10-29T09:57:06.293" v="980" actId="20577"/>
        <pc:sldMkLst>
          <pc:docMk/>
          <pc:sldMk cId="2337271542" sldId="390"/>
        </pc:sldMkLst>
        <pc:spChg chg="ord">
          <ac:chgData name="Keiko Kojima" userId="6899f029-7342-413a-b38b-6a9d55270ecb" providerId="ADAL" clId="{1F560B4B-CAE5-43D9-951C-3DBB44F89345}" dt="2021-10-27T11:43:06.944" v="415" actId="166"/>
          <ac:spMkLst>
            <pc:docMk/>
            <pc:sldMk cId="2337271542" sldId="390"/>
            <ac:spMk id="12" creationId="{2CE85038-CC1C-42EE-8637-7E428F7FF430}"/>
          </ac:spMkLst>
        </pc:spChg>
        <pc:picChg chg="del mod">
          <ac:chgData name="Keiko Kojima" userId="6899f029-7342-413a-b38b-6a9d55270ecb" providerId="ADAL" clId="{1F560B4B-CAE5-43D9-951C-3DBB44F89345}" dt="2021-10-27T11:42:56.231" v="413" actId="478"/>
          <ac:picMkLst>
            <pc:docMk/>
            <pc:sldMk cId="2337271542" sldId="390"/>
            <ac:picMk id="3" creationId="{EEF57923-198B-4734-A9F3-8C8658966490}"/>
          </ac:picMkLst>
        </pc:picChg>
        <pc:picChg chg="add mod">
          <ac:chgData name="Keiko Kojima" userId="6899f029-7342-413a-b38b-6a9d55270ecb" providerId="ADAL" clId="{1F560B4B-CAE5-43D9-951C-3DBB44F89345}" dt="2021-10-27T11:43:20.020" v="420" actId="1076"/>
          <ac:picMkLst>
            <pc:docMk/>
            <pc:sldMk cId="2337271542" sldId="390"/>
            <ac:picMk id="4" creationId="{3DE8661A-6668-416B-99D2-A4CEA2CEA75F}"/>
          </ac:picMkLst>
        </pc:picChg>
      </pc:sldChg>
      <pc:sldChg chg="addSp delSp modSp mod">
        <pc:chgData name="Keiko Kojima" userId="6899f029-7342-413a-b38b-6a9d55270ecb" providerId="ADAL" clId="{1F560B4B-CAE5-43D9-951C-3DBB44F89345}" dt="2021-10-27T11:46:54.906" v="457" actId="478"/>
        <pc:sldMkLst>
          <pc:docMk/>
          <pc:sldMk cId="2902760983" sldId="400"/>
        </pc:sldMkLst>
        <pc:spChg chg="mod">
          <ac:chgData name="Keiko Kojima" userId="6899f029-7342-413a-b38b-6a9d55270ecb" providerId="ADAL" clId="{1F560B4B-CAE5-43D9-951C-3DBB44F89345}" dt="2021-10-27T11:23:54.702" v="36" actId="1038"/>
          <ac:spMkLst>
            <pc:docMk/>
            <pc:sldMk cId="2902760983" sldId="400"/>
            <ac:spMk id="11" creationId="{244896FC-A4D5-4345-83B0-F53540F04D54}"/>
          </ac:spMkLst>
        </pc:spChg>
        <pc:picChg chg="add del mod">
          <ac:chgData name="Keiko Kojima" userId="6899f029-7342-413a-b38b-6a9d55270ecb" providerId="ADAL" clId="{1F560B4B-CAE5-43D9-951C-3DBB44F89345}" dt="2021-10-27T11:46:54.906" v="457" actId="478"/>
          <ac:picMkLst>
            <pc:docMk/>
            <pc:sldMk cId="2902760983" sldId="400"/>
            <ac:picMk id="4" creationId="{6785906D-C43B-4BDF-BD98-0D4711C1E87C}"/>
          </ac:picMkLst>
        </pc:picChg>
      </pc:sldChg>
      <pc:sldChg chg="modSp mod">
        <pc:chgData name="Keiko Kojima" userId="6899f029-7342-413a-b38b-6a9d55270ecb" providerId="ADAL" clId="{1F560B4B-CAE5-43D9-951C-3DBB44F89345}" dt="2021-10-27T11:26:01.673" v="97" actId="1035"/>
        <pc:sldMkLst>
          <pc:docMk/>
          <pc:sldMk cId="764694883" sldId="403"/>
        </pc:sldMkLst>
        <pc:spChg chg="mod">
          <ac:chgData name="Keiko Kojima" userId="6899f029-7342-413a-b38b-6a9d55270ecb" providerId="ADAL" clId="{1F560B4B-CAE5-43D9-951C-3DBB44F89345}" dt="2021-10-27T11:26:01.673" v="97" actId="1035"/>
          <ac:spMkLst>
            <pc:docMk/>
            <pc:sldMk cId="764694883" sldId="403"/>
            <ac:spMk id="4" creationId="{F3BAA17A-B5B0-447F-A74A-7FFF5752FA40}"/>
          </ac:spMkLst>
        </pc:spChg>
      </pc:sldChg>
      <pc:sldChg chg="modSp mod">
        <pc:chgData name="Keiko Kojima" userId="6899f029-7342-413a-b38b-6a9d55270ecb" providerId="ADAL" clId="{1F560B4B-CAE5-43D9-951C-3DBB44F89345}" dt="2021-10-27T11:22:44.931" v="13" actId="1038"/>
        <pc:sldMkLst>
          <pc:docMk/>
          <pc:sldMk cId="1126472429" sldId="407"/>
        </pc:sldMkLst>
        <pc:spChg chg="mod">
          <ac:chgData name="Keiko Kojima" userId="6899f029-7342-413a-b38b-6a9d55270ecb" providerId="ADAL" clId="{1F560B4B-CAE5-43D9-951C-3DBB44F89345}" dt="2021-10-27T11:22:44.931" v="13" actId="1038"/>
          <ac:spMkLst>
            <pc:docMk/>
            <pc:sldMk cId="1126472429" sldId="407"/>
            <ac:spMk id="12" creationId="{4A2EE58F-B5DF-4CFE-A3C9-B962FE1C579D}"/>
          </ac:spMkLst>
        </pc:spChg>
      </pc:sldChg>
      <pc:sldChg chg="modSp mod">
        <pc:chgData name="Keiko Kojima" userId="6899f029-7342-413a-b38b-6a9d55270ecb" providerId="ADAL" clId="{1F560B4B-CAE5-43D9-951C-3DBB44F89345}" dt="2021-10-27T11:36:06.852" v="397" actId="1582"/>
        <pc:sldMkLst>
          <pc:docMk/>
          <pc:sldMk cId="3501417372" sldId="408"/>
        </pc:sldMkLst>
        <pc:spChg chg="mod">
          <ac:chgData name="Keiko Kojima" userId="6899f029-7342-413a-b38b-6a9d55270ecb" providerId="ADAL" clId="{1F560B4B-CAE5-43D9-951C-3DBB44F89345}" dt="2021-10-27T11:22:55.953" v="17" actId="1038"/>
          <ac:spMkLst>
            <pc:docMk/>
            <pc:sldMk cId="3501417372" sldId="408"/>
            <ac:spMk id="16" creationId="{1DBBD01B-4875-482F-9C5D-3D30FD8637C1}"/>
          </ac:spMkLst>
        </pc:spChg>
        <pc:picChg chg="mod">
          <ac:chgData name="Keiko Kojima" userId="6899f029-7342-413a-b38b-6a9d55270ecb" providerId="ADAL" clId="{1F560B4B-CAE5-43D9-951C-3DBB44F89345}" dt="2021-10-27T11:36:06.852" v="397" actId="1582"/>
          <ac:picMkLst>
            <pc:docMk/>
            <pc:sldMk cId="3501417372" sldId="408"/>
            <ac:picMk id="11" creationId="{9539EA7E-290E-4A5A-96B7-DD04798F1A79}"/>
          </ac:picMkLst>
        </pc:picChg>
      </pc:sldChg>
      <pc:sldChg chg="addSp delSp modSp mod">
        <pc:chgData name="Keiko Kojima" userId="6899f029-7342-413a-b38b-6a9d55270ecb" providerId="ADAL" clId="{1F560B4B-CAE5-43D9-951C-3DBB44F89345}" dt="2021-10-27T12:53:43.919" v="773"/>
        <pc:sldMkLst>
          <pc:docMk/>
          <pc:sldMk cId="1674113832" sldId="417"/>
        </pc:sldMkLst>
        <pc:spChg chg="mod">
          <ac:chgData name="Keiko Kojima" userId="6899f029-7342-413a-b38b-6a9d55270ecb" providerId="ADAL" clId="{1F560B4B-CAE5-43D9-951C-3DBB44F89345}" dt="2021-10-27T11:29:31.040" v="240" actId="1038"/>
          <ac:spMkLst>
            <pc:docMk/>
            <pc:sldMk cId="1674113832" sldId="417"/>
            <ac:spMk id="24" creationId="{A56419CB-D47E-4E0D-8F45-9CEE8B875BBC}"/>
          </ac:spMkLst>
        </pc:spChg>
        <pc:picChg chg="del">
          <ac:chgData name="Keiko Kojima" userId="6899f029-7342-413a-b38b-6a9d55270ecb" providerId="ADAL" clId="{1F560B4B-CAE5-43D9-951C-3DBB44F89345}" dt="2021-10-27T12:53:42.421" v="772" actId="478"/>
          <ac:picMkLst>
            <pc:docMk/>
            <pc:sldMk cId="1674113832" sldId="417"/>
            <ac:picMk id="13" creationId="{D53A8B19-9656-4B47-9D70-E57DDB56B9DD}"/>
          </ac:picMkLst>
        </pc:picChg>
        <pc:picChg chg="add mod">
          <ac:chgData name="Keiko Kojima" userId="6899f029-7342-413a-b38b-6a9d55270ecb" providerId="ADAL" clId="{1F560B4B-CAE5-43D9-951C-3DBB44F89345}" dt="2021-10-27T12:53:43.919" v="773"/>
          <ac:picMkLst>
            <pc:docMk/>
            <pc:sldMk cId="1674113832" sldId="417"/>
            <ac:picMk id="26" creationId="{0E2E8F35-3F6F-420D-82FE-7F0F49B91892}"/>
          </ac:picMkLst>
        </pc:picChg>
      </pc:sldChg>
      <pc:sldChg chg="addSp delSp modSp mod">
        <pc:chgData name="Keiko Kojima" userId="6899f029-7342-413a-b38b-6a9d55270ecb" providerId="ADAL" clId="{1F560B4B-CAE5-43D9-951C-3DBB44F89345}" dt="2021-10-27T12:58:32.219" v="776" actId="22"/>
        <pc:sldMkLst>
          <pc:docMk/>
          <pc:sldMk cId="2125932874" sldId="418"/>
        </pc:sldMkLst>
        <pc:spChg chg="mod">
          <ac:chgData name="Keiko Kojima" userId="6899f029-7342-413a-b38b-6a9d55270ecb" providerId="ADAL" clId="{1F560B4B-CAE5-43D9-951C-3DBB44F89345}" dt="2021-10-27T11:29:50.097" v="255" actId="1038"/>
          <ac:spMkLst>
            <pc:docMk/>
            <pc:sldMk cId="2125932874" sldId="418"/>
            <ac:spMk id="15" creationId="{44DFE01A-EC28-4AD6-86C1-F9E4F6881F75}"/>
          </ac:spMkLst>
        </pc:spChg>
        <pc:picChg chg="add del">
          <ac:chgData name="Keiko Kojima" userId="6899f029-7342-413a-b38b-6a9d55270ecb" providerId="ADAL" clId="{1F560B4B-CAE5-43D9-951C-3DBB44F89345}" dt="2021-10-27T12:58:32.219" v="776" actId="22"/>
          <ac:picMkLst>
            <pc:docMk/>
            <pc:sldMk cId="2125932874" sldId="418"/>
            <ac:picMk id="3" creationId="{F980BEF4-8D78-449E-B0F4-53D7E5144405}"/>
          </ac:picMkLst>
        </pc:picChg>
        <pc:picChg chg="mod">
          <ac:chgData name="Keiko Kojima" userId="6899f029-7342-413a-b38b-6a9d55270ecb" providerId="ADAL" clId="{1F560B4B-CAE5-43D9-951C-3DBB44F89345}" dt="2021-10-27T12:55:38.053" v="774" actId="1582"/>
          <ac:picMkLst>
            <pc:docMk/>
            <pc:sldMk cId="2125932874" sldId="418"/>
            <ac:picMk id="10" creationId="{61A67247-831D-4845-97D0-6BC8EDBBA065}"/>
          </ac:picMkLst>
        </pc:picChg>
      </pc:sldChg>
      <pc:sldChg chg="modSp mod">
        <pc:chgData name="Keiko Kojima" userId="6899f029-7342-413a-b38b-6a9d55270ecb" providerId="ADAL" clId="{1F560B4B-CAE5-43D9-951C-3DBB44F89345}" dt="2021-10-27T11:29:55.487" v="260" actId="1038"/>
        <pc:sldMkLst>
          <pc:docMk/>
          <pc:sldMk cId="2494193274" sldId="427"/>
        </pc:sldMkLst>
        <pc:spChg chg="mod">
          <ac:chgData name="Keiko Kojima" userId="6899f029-7342-413a-b38b-6a9d55270ecb" providerId="ADAL" clId="{1F560B4B-CAE5-43D9-951C-3DBB44F89345}" dt="2021-10-27T11:29:55.487" v="260" actId="1038"/>
          <ac:spMkLst>
            <pc:docMk/>
            <pc:sldMk cId="2494193274" sldId="427"/>
            <ac:spMk id="6" creationId="{6213E7DA-49B7-4C5C-8D13-FB349D333BA9}"/>
          </ac:spMkLst>
        </pc:spChg>
      </pc:sldChg>
      <pc:sldChg chg="modSp mod">
        <pc:chgData name="Keiko Kojima" userId="6899f029-7342-413a-b38b-6a9d55270ecb" providerId="ADAL" clId="{1F560B4B-CAE5-43D9-951C-3DBB44F89345}" dt="2021-10-27T12:59:52.466" v="793" actId="14100"/>
        <pc:sldMkLst>
          <pc:docMk/>
          <pc:sldMk cId="2714690715" sldId="429"/>
        </pc:sldMkLst>
        <pc:spChg chg="mod">
          <ac:chgData name="Keiko Kojima" userId="6899f029-7342-413a-b38b-6a9d55270ecb" providerId="ADAL" clId="{1F560B4B-CAE5-43D9-951C-3DBB44F89345}" dt="2021-10-27T11:30:27.828" v="271" actId="1038"/>
          <ac:spMkLst>
            <pc:docMk/>
            <pc:sldMk cId="2714690715" sldId="429"/>
            <ac:spMk id="10" creationId="{F0ADBCF0-DE5D-4EEC-9244-6187E4DC7E35}"/>
          </ac:spMkLst>
        </pc:spChg>
        <pc:picChg chg="mod">
          <ac:chgData name="Keiko Kojima" userId="6899f029-7342-413a-b38b-6a9d55270ecb" providerId="ADAL" clId="{1F560B4B-CAE5-43D9-951C-3DBB44F89345}" dt="2021-10-27T12:59:52.466" v="793" actId="14100"/>
          <ac:picMkLst>
            <pc:docMk/>
            <pc:sldMk cId="2714690715" sldId="429"/>
            <ac:picMk id="6" creationId="{00000000-0000-0000-0000-000000000000}"/>
          </ac:picMkLst>
        </pc:picChg>
        <pc:picChg chg="mod">
          <ac:chgData name="Keiko Kojima" userId="6899f029-7342-413a-b38b-6a9d55270ecb" providerId="ADAL" clId="{1F560B4B-CAE5-43D9-951C-3DBB44F89345}" dt="2021-10-27T12:59:38.625" v="791" actId="1076"/>
          <ac:picMkLst>
            <pc:docMk/>
            <pc:sldMk cId="2714690715" sldId="429"/>
            <ac:picMk id="9" creationId="{17D5EFF5-3CB6-45D2-9216-CEE603DA9BCD}"/>
          </ac:picMkLst>
        </pc:picChg>
      </pc:sldChg>
      <pc:sldChg chg="modSp mod">
        <pc:chgData name="Keiko Kojima" userId="6899f029-7342-413a-b38b-6a9d55270ecb" providerId="ADAL" clId="{1F560B4B-CAE5-43D9-951C-3DBB44F89345}" dt="2021-10-27T13:00:20.571" v="798" actId="1076"/>
        <pc:sldMkLst>
          <pc:docMk/>
          <pc:sldMk cId="3626455027" sldId="431"/>
        </pc:sldMkLst>
        <pc:spChg chg="mod">
          <ac:chgData name="Keiko Kojima" userId="6899f029-7342-413a-b38b-6a9d55270ecb" providerId="ADAL" clId="{1F560B4B-CAE5-43D9-951C-3DBB44F89345}" dt="2021-10-27T11:31:10.308" v="280" actId="1038"/>
          <ac:spMkLst>
            <pc:docMk/>
            <pc:sldMk cId="3626455027" sldId="431"/>
            <ac:spMk id="9" creationId="{F756AF30-31D2-4664-A95F-3CBAE8232E8B}"/>
          </ac:spMkLst>
        </pc:spChg>
        <pc:picChg chg="mod">
          <ac:chgData name="Keiko Kojima" userId="6899f029-7342-413a-b38b-6a9d55270ecb" providerId="ADAL" clId="{1F560B4B-CAE5-43D9-951C-3DBB44F89345}" dt="2021-10-27T13:00:20.571" v="798" actId="1076"/>
          <ac:picMkLst>
            <pc:docMk/>
            <pc:sldMk cId="3626455027" sldId="431"/>
            <ac:picMk id="3" creationId="{A31EBC40-FD5F-4DDA-8F5A-74BB4EF5EDCB}"/>
          </ac:picMkLst>
        </pc:picChg>
        <pc:picChg chg="mod">
          <ac:chgData name="Keiko Kojima" userId="6899f029-7342-413a-b38b-6a9d55270ecb" providerId="ADAL" clId="{1F560B4B-CAE5-43D9-951C-3DBB44F89345}" dt="2021-10-27T13:00:17.180" v="797" actId="14100"/>
          <ac:picMkLst>
            <pc:docMk/>
            <pc:sldMk cId="3626455027" sldId="431"/>
            <ac:picMk id="6" creationId="{00000000-0000-0000-0000-000000000000}"/>
          </ac:picMkLst>
        </pc:picChg>
      </pc:sldChg>
      <pc:sldChg chg="modSp mod">
        <pc:chgData name="Keiko Kojima" userId="6899f029-7342-413a-b38b-6a9d55270ecb" providerId="ADAL" clId="{1F560B4B-CAE5-43D9-951C-3DBB44F89345}" dt="2021-10-27T11:31:47.730" v="298" actId="1035"/>
        <pc:sldMkLst>
          <pc:docMk/>
          <pc:sldMk cId="422103719" sldId="432"/>
        </pc:sldMkLst>
        <pc:spChg chg="mod">
          <ac:chgData name="Keiko Kojima" userId="6899f029-7342-413a-b38b-6a9d55270ecb" providerId="ADAL" clId="{1F560B4B-CAE5-43D9-951C-3DBB44F89345}" dt="2021-10-27T11:31:47.730" v="298" actId="1035"/>
          <ac:spMkLst>
            <pc:docMk/>
            <pc:sldMk cId="422103719" sldId="432"/>
            <ac:spMk id="20" creationId="{298639B7-4C2A-4B5D-8C9E-7EA086BAFC30}"/>
          </ac:spMkLst>
        </pc:spChg>
      </pc:sldChg>
      <pc:sldChg chg="addSp delSp modSp mod">
        <pc:chgData name="Keiko Kojima" userId="6899f029-7342-413a-b38b-6a9d55270ecb" providerId="ADAL" clId="{1F560B4B-CAE5-43D9-951C-3DBB44F89345}" dt="2021-10-27T13:13:43.853" v="837" actId="1076"/>
        <pc:sldMkLst>
          <pc:docMk/>
          <pc:sldMk cId="1999127016" sldId="437"/>
        </pc:sldMkLst>
        <pc:spChg chg="mod">
          <ac:chgData name="Keiko Kojima" userId="6899f029-7342-413a-b38b-6a9d55270ecb" providerId="ADAL" clId="{1F560B4B-CAE5-43D9-951C-3DBB44F89345}" dt="2021-10-27T11:31:40.401" v="297" actId="1035"/>
          <ac:spMkLst>
            <pc:docMk/>
            <pc:sldMk cId="1999127016" sldId="437"/>
            <ac:spMk id="7" creationId="{68474F6C-DCD5-485F-B3DB-331431576879}"/>
          </ac:spMkLst>
        </pc:spChg>
        <pc:picChg chg="mod">
          <ac:chgData name="Keiko Kojima" userId="6899f029-7342-413a-b38b-6a9d55270ecb" providerId="ADAL" clId="{1F560B4B-CAE5-43D9-951C-3DBB44F89345}" dt="2021-10-27T13:13:34.275" v="832" actId="1076"/>
          <ac:picMkLst>
            <pc:docMk/>
            <pc:sldMk cId="1999127016" sldId="437"/>
            <ac:picMk id="2" creationId="{3E5E0823-BD8C-4948-B2B0-F2BED16808AA}"/>
          </ac:picMkLst>
        </pc:picChg>
        <pc:picChg chg="mod">
          <ac:chgData name="Keiko Kojima" userId="6899f029-7342-413a-b38b-6a9d55270ecb" providerId="ADAL" clId="{1F560B4B-CAE5-43D9-951C-3DBB44F89345}" dt="2021-10-27T13:13:41.721" v="836" actId="1076"/>
          <ac:picMkLst>
            <pc:docMk/>
            <pc:sldMk cId="1999127016" sldId="437"/>
            <ac:picMk id="3" creationId="{2A5BB90A-E80C-4797-A0B0-759A298DD96A}"/>
          </ac:picMkLst>
        </pc:picChg>
        <pc:picChg chg="del mod">
          <ac:chgData name="Keiko Kojima" userId="6899f029-7342-413a-b38b-6a9d55270ecb" providerId="ADAL" clId="{1F560B4B-CAE5-43D9-951C-3DBB44F89345}" dt="2021-10-27T13:13:18.557" v="828" actId="478"/>
          <ac:picMkLst>
            <pc:docMk/>
            <pc:sldMk cId="1999127016" sldId="437"/>
            <ac:picMk id="6" creationId="{7E3284C7-F8D4-4193-83BE-9EE6AEAE2DCE}"/>
          </ac:picMkLst>
        </pc:picChg>
        <pc:picChg chg="add mod">
          <ac:chgData name="Keiko Kojima" userId="6899f029-7342-413a-b38b-6a9d55270ecb" providerId="ADAL" clId="{1F560B4B-CAE5-43D9-951C-3DBB44F89345}" dt="2021-10-27T13:13:14.299" v="826"/>
          <ac:picMkLst>
            <pc:docMk/>
            <pc:sldMk cId="1999127016" sldId="437"/>
            <ac:picMk id="8" creationId="{C577086C-3439-47B4-8358-B99D87FF3212}"/>
          </ac:picMkLst>
        </pc:picChg>
        <pc:picChg chg="add mod">
          <ac:chgData name="Keiko Kojima" userId="6899f029-7342-413a-b38b-6a9d55270ecb" providerId="ADAL" clId="{1F560B4B-CAE5-43D9-951C-3DBB44F89345}" dt="2021-10-27T13:13:43.853" v="837" actId="1076"/>
          <ac:picMkLst>
            <pc:docMk/>
            <pc:sldMk cId="1999127016" sldId="437"/>
            <ac:picMk id="9" creationId="{A3A7A5C7-83C9-4BD4-8A09-630D7E6376E8}"/>
          </ac:picMkLst>
        </pc:picChg>
        <pc:picChg chg="mod">
          <ac:chgData name="Keiko Kojima" userId="6899f029-7342-413a-b38b-6a9d55270ecb" providerId="ADAL" clId="{1F560B4B-CAE5-43D9-951C-3DBB44F89345}" dt="2021-10-27T13:13:31.697" v="831" actId="1076"/>
          <ac:picMkLst>
            <pc:docMk/>
            <pc:sldMk cId="1999127016" sldId="437"/>
            <ac:picMk id="10" creationId="{CA79753F-577F-412E-8B01-65092572627A}"/>
          </ac:picMkLst>
        </pc:picChg>
      </pc:sldChg>
      <pc:sldChg chg="modSp mod">
        <pc:chgData name="Keiko Kojima" userId="6899f029-7342-413a-b38b-6a9d55270ecb" providerId="ADAL" clId="{1F560B4B-CAE5-43D9-951C-3DBB44F89345}" dt="2021-10-27T13:18:32.513" v="880" actId="14100"/>
        <pc:sldMkLst>
          <pc:docMk/>
          <pc:sldMk cId="777214009" sldId="440"/>
        </pc:sldMkLst>
        <pc:spChg chg="mod">
          <ac:chgData name="Keiko Kojima" userId="6899f029-7342-413a-b38b-6a9d55270ecb" providerId="ADAL" clId="{1F560B4B-CAE5-43D9-951C-3DBB44F89345}" dt="2021-10-27T13:18:14.238" v="878" actId="1038"/>
          <ac:spMkLst>
            <pc:docMk/>
            <pc:sldMk cId="777214009" sldId="440"/>
            <ac:spMk id="4" creationId="{C5AD7188-70D7-43C0-8425-5D35F26EA32E}"/>
          </ac:spMkLst>
        </pc:spChg>
        <pc:picChg chg="mod modCrop">
          <ac:chgData name="Keiko Kojima" userId="6899f029-7342-413a-b38b-6a9d55270ecb" providerId="ADAL" clId="{1F560B4B-CAE5-43D9-951C-3DBB44F89345}" dt="2021-10-27T13:18:32.513" v="880" actId="14100"/>
          <ac:picMkLst>
            <pc:docMk/>
            <pc:sldMk cId="777214009" sldId="440"/>
            <ac:picMk id="3" creationId="{28AE34DD-8617-4394-92F5-922490454603}"/>
          </ac:picMkLst>
        </pc:picChg>
      </pc:sldChg>
      <pc:sldChg chg="modSp mod">
        <pc:chgData name="Keiko Kojima" userId="6899f029-7342-413a-b38b-6a9d55270ecb" providerId="ADAL" clId="{1F560B4B-CAE5-43D9-951C-3DBB44F89345}" dt="2021-10-27T11:34:06.168" v="325" actId="1038"/>
        <pc:sldMkLst>
          <pc:docMk/>
          <pc:sldMk cId="2409961276" sldId="441"/>
        </pc:sldMkLst>
        <pc:spChg chg="mod">
          <ac:chgData name="Keiko Kojima" userId="6899f029-7342-413a-b38b-6a9d55270ecb" providerId="ADAL" clId="{1F560B4B-CAE5-43D9-951C-3DBB44F89345}" dt="2021-10-27T11:34:06.168" v="325" actId="1038"/>
          <ac:spMkLst>
            <pc:docMk/>
            <pc:sldMk cId="2409961276" sldId="441"/>
            <ac:spMk id="6" creationId="{AD888A10-73F7-41F0-BB94-C0930CACBEF5}"/>
          </ac:spMkLst>
        </pc:spChg>
      </pc:sldChg>
      <pc:sldChg chg="modSp mod">
        <pc:chgData name="Keiko Kojima" userId="6899f029-7342-413a-b38b-6a9d55270ecb" providerId="ADAL" clId="{1F560B4B-CAE5-43D9-951C-3DBB44F89345}" dt="2021-10-27T11:26:14.727" v="107" actId="1038"/>
        <pc:sldMkLst>
          <pc:docMk/>
          <pc:sldMk cId="1240375497" sldId="459"/>
        </pc:sldMkLst>
        <pc:spChg chg="mod">
          <ac:chgData name="Keiko Kojima" userId="6899f029-7342-413a-b38b-6a9d55270ecb" providerId="ADAL" clId="{1F560B4B-CAE5-43D9-951C-3DBB44F89345}" dt="2021-10-27T11:26:14.727" v="107" actId="1038"/>
          <ac:spMkLst>
            <pc:docMk/>
            <pc:sldMk cId="1240375497" sldId="459"/>
            <ac:spMk id="13" creationId="{1618F324-48E7-4D0C-BAC3-F60D2D9F9380}"/>
          </ac:spMkLst>
        </pc:spChg>
      </pc:sldChg>
      <pc:sldChg chg="modSp mod">
        <pc:chgData name="Keiko Kojima" userId="6899f029-7342-413a-b38b-6a9d55270ecb" providerId="ADAL" clId="{1F560B4B-CAE5-43D9-951C-3DBB44F89345}" dt="2021-10-27T11:22:48.801" v="15" actId="1038"/>
        <pc:sldMkLst>
          <pc:docMk/>
          <pc:sldMk cId="1354050997" sldId="461"/>
        </pc:sldMkLst>
        <pc:spChg chg="mod">
          <ac:chgData name="Keiko Kojima" userId="6899f029-7342-413a-b38b-6a9d55270ecb" providerId="ADAL" clId="{1F560B4B-CAE5-43D9-951C-3DBB44F89345}" dt="2021-10-27T11:22:48.801" v="15" actId="1038"/>
          <ac:spMkLst>
            <pc:docMk/>
            <pc:sldMk cId="1354050997" sldId="461"/>
            <ac:spMk id="18" creationId="{3A55CCE3-1448-4F6D-89B3-F48A8F36711F}"/>
          </ac:spMkLst>
        </pc:spChg>
      </pc:sldChg>
      <pc:sldChg chg="modSp mod">
        <pc:chgData name="Keiko Kojima" userId="6899f029-7342-413a-b38b-6a9d55270ecb" providerId="ADAL" clId="{1F560B4B-CAE5-43D9-951C-3DBB44F89345}" dt="2021-10-27T11:22:40.981" v="11" actId="1038"/>
        <pc:sldMkLst>
          <pc:docMk/>
          <pc:sldMk cId="2624974571" sldId="462"/>
        </pc:sldMkLst>
        <pc:spChg chg="mod">
          <ac:chgData name="Keiko Kojima" userId="6899f029-7342-413a-b38b-6a9d55270ecb" providerId="ADAL" clId="{1F560B4B-CAE5-43D9-951C-3DBB44F89345}" dt="2021-10-27T11:22:40.981" v="11" actId="1038"/>
          <ac:spMkLst>
            <pc:docMk/>
            <pc:sldMk cId="2624974571" sldId="462"/>
            <ac:spMk id="21" creationId="{AEE1F1AF-2CA6-4CA0-8F4C-74DF573A6500}"/>
          </ac:spMkLst>
        </pc:spChg>
      </pc:sldChg>
      <pc:sldChg chg="modSp mod">
        <pc:chgData name="Keiko Kojima" userId="6899f029-7342-413a-b38b-6a9d55270ecb" providerId="ADAL" clId="{1F560B4B-CAE5-43D9-951C-3DBB44F89345}" dt="2021-10-27T11:40:36.369" v="404" actId="1076"/>
        <pc:sldMkLst>
          <pc:docMk/>
          <pc:sldMk cId="3542406304" sldId="463"/>
        </pc:sldMkLst>
        <pc:spChg chg="mod">
          <ac:chgData name="Keiko Kojima" userId="6899f029-7342-413a-b38b-6a9d55270ecb" providerId="ADAL" clId="{1F560B4B-CAE5-43D9-951C-3DBB44F89345}" dt="2021-10-27T11:23:04.043" v="21" actId="1038"/>
          <ac:spMkLst>
            <pc:docMk/>
            <pc:sldMk cId="3542406304" sldId="463"/>
            <ac:spMk id="14" creationId="{A7203095-19C7-46BE-8543-87E2B94D9D6E}"/>
          </ac:spMkLst>
        </pc:spChg>
        <pc:picChg chg="mod modCrop">
          <ac:chgData name="Keiko Kojima" userId="6899f029-7342-413a-b38b-6a9d55270ecb" providerId="ADAL" clId="{1F560B4B-CAE5-43D9-951C-3DBB44F89345}" dt="2021-10-27T11:40:36.369" v="404" actId="1076"/>
          <ac:picMkLst>
            <pc:docMk/>
            <pc:sldMk cId="3542406304" sldId="463"/>
            <ac:picMk id="3" creationId="{2AA62A56-E5D3-4ECF-888D-FC43F8276B4E}"/>
          </ac:picMkLst>
        </pc:picChg>
      </pc:sldChg>
      <pc:sldChg chg="addSp delSp modSp mod modNotesTx">
        <pc:chgData name="Keiko Kojima" userId="6899f029-7342-413a-b38b-6a9d55270ecb" providerId="ADAL" clId="{1F560B4B-CAE5-43D9-951C-3DBB44F89345}" dt="2021-10-29T09:56:54.604" v="976" actId="20577"/>
        <pc:sldMkLst>
          <pc:docMk/>
          <pc:sldMk cId="3577912735" sldId="464"/>
        </pc:sldMkLst>
        <pc:spChg chg="ord">
          <ac:chgData name="Keiko Kojima" userId="6899f029-7342-413a-b38b-6a9d55270ecb" providerId="ADAL" clId="{1F560B4B-CAE5-43D9-951C-3DBB44F89345}" dt="2021-10-27T11:44:23.163" v="426" actId="166"/>
          <ac:spMkLst>
            <pc:docMk/>
            <pc:sldMk cId="3577912735" sldId="464"/>
            <ac:spMk id="7" creationId="{B71BA7A7-E90A-4DC3-93A1-FD3671F834CC}"/>
          </ac:spMkLst>
        </pc:spChg>
        <pc:picChg chg="add mod modCrop">
          <ac:chgData name="Keiko Kojima" userId="6899f029-7342-413a-b38b-6a9d55270ecb" providerId="ADAL" clId="{1F560B4B-CAE5-43D9-951C-3DBB44F89345}" dt="2021-10-27T11:44:58.704" v="440" actId="1035"/>
          <ac:picMkLst>
            <pc:docMk/>
            <pc:sldMk cId="3577912735" sldId="464"/>
            <ac:picMk id="3" creationId="{09EE387D-3444-48C1-AAE1-045F45B0633F}"/>
          </ac:picMkLst>
        </pc:picChg>
        <pc:picChg chg="del">
          <ac:chgData name="Keiko Kojima" userId="6899f029-7342-413a-b38b-6a9d55270ecb" providerId="ADAL" clId="{1F560B4B-CAE5-43D9-951C-3DBB44F89345}" dt="2021-10-27T11:44:07.646" v="421" actId="478"/>
          <ac:picMkLst>
            <pc:docMk/>
            <pc:sldMk cId="3577912735" sldId="464"/>
            <ac:picMk id="4" creationId="{32F54FDC-A6A3-414E-A716-42245D70C42C}"/>
          </ac:picMkLst>
        </pc:picChg>
      </pc:sldChg>
      <pc:sldChg chg="addSp delSp modSp mod modNotesTx">
        <pc:chgData name="Keiko Kojima" userId="6899f029-7342-413a-b38b-6a9d55270ecb" providerId="ADAL" clId="{1F560B4B-CAE5-43D9-951C-3DBB44F89345}" dt="2021-10-29T09:57:15.105" v="984" actId="20577"/>
        <pc:sldMkLst>
          <pc:docMk/>
          <pc:sldMk cId="727059837" sldId="465"/>
        </pc:sldMkLst>
        <pc:spChg chg="mod">
          <ac:chgData name="Keiko Kojima" userId="6899f029-7342-413a-b38b-6a9d55270ecb" providerId="ADAL" clId="{1F560B4B-CAE5-43D9-951C-3DBB44F89345}" dt="2021-10-27T11:45:57.681" v="452" actId="20577"/>
          <ac:spMkLst>
            <pc:docMk/>
            <pc:sldMk cId="727059837" sldId="465"/>
            <ac:spMk id="7" creationId="{C7D68D09-2FCF-4841-99CC-16CEF2096118}"/>
          </ac:spMkLst>
        </pc:spChg>
        <pc:picChg chg="del">
          <ac:chgData name="Keiko Kojima" userId="6899f029-7342-413a-b38b-6a9d55270ecb" providerId="ADAL" clId="{1F560B4B-CAE5-43D9-951C-3DBB44F89345}" dt="2021-10-27T11:45:34.965" v="445" actId="478"/>
          <ac:picMkLst>
            <pc:docMk/>
            <pc:sldMk cId="727059837" sldId="465"/>
            <ac:picMk id="3" creationId="{22DFF20E-DB23-4895-977F-EA2EB93BB0B6}"/>
          </ac:picMkLst>
        </pc:picChg>
        <pc:picChg chg="add mod">
          <ac:chgData name="Keiko Kojima" userId="6899f029-7342-413a-b38b-6a9d55270ecb" providerId="ADAL" clId="{1F560B4B-CAE5-43D9-951C-3DBB44F89345}" dt="2021-10-27T11:45:40.396" v="448" actId="1076"/>
          <ac:picMkLst>
            <pc:docMk/>
            <pc:sldMk cId="727059837" sldId="465"/>
            <ac:picMk id="4" creationId="{0C8BE9A7-9DEE-4640-8B7F-C1A3C3CF05AA}"/>
          </ac:picMkLst>
        </pc:picChg>
      </pc:sldChg>
      <pc:sldChg chg="modSp mod">
        <pc:chgData name="Keiko Kojima" userId="6899f029-7342-413a-b38b-6a9d55270ecb" providerId="ADAL" clId="{1F560B4B-CAE5-43D9-951C-3DBB44F89345}" dt="2021-10-27T11:48:37.939" v="459" actId="1076"/>
        <pc:sldMkLst>
          <pc:docMk/>
          <pc:sldMk cId="468516807" sldId="466"/>
        </pc:sldMkLst>
        <pc:spChg chg="mod">
          <ac:chgData name="Keiko Kojima" userId="6899f029-7342-413a-b38b-6a9d55270ecb" providerId="ADAL" clId="{1F560B4B-CAE5-43D9-951C-3DBB44F89345}" dt="2021-10-27T11:24:12.421" v="47" actId="1035"/>
          <ac:spMkLst>
            <pc:docMk/>
            <pc:sldMk cId="468516807" sldId="466"/>
            <ac:spMk id="9" creationId="{28620B55-A852-44A1-9909-C481F6CAD560}"/>
          </ac:spMkLst>
        </pc:spChg>
        <pc:picChg chg="mod">
          <ac:chgData name="Keiko Kojima" userId="6899f029-7342-413a-b38b-6a9d55270ecb" providerId="ADAL" clId="{1F560B4B-CAE5-43D9-951C-3DBB44F89345}" dt="2021-10-27T11:48:37.939" v="459" actId="1076"/>
          <ac:picMkLst>
            <pc:docMk/>
            <pc:sldMk cId="468516807" sldId="466"/>
            <ac:picMk id="7" creationId="{DB2CAE84-04BC-4CC5-B195-C47F6FF74265}"/>
          </ac:picMkLst>
        </pc:picChg>
      </pc:sldChg>
      <pc:sldChg chg="addSp modSp mod">
        <pc:chgData name="Keiko Kojima" userId="6899f029-7342-413a-b38b-6a9d55270ecb" providerId="ADAL" clId="{1F560B4B-CAE5-43D9-951C-3DBB44F89345}" dt="2021-10-27T11:49:21.086" v="471" actId="1076"/>
        <pc:sldMkLst>
          <pc:docMk/>
          <pc:sldMk cId="4246031328" sldId="467"/>
        </pc:sldMkLst>
        <pc:spChg chg="mod">
          <ac:chgData name="Keiko Kojima" userId="6899f029-7342-413a-b38b-6a9d55270ecb" providerId="ADAL" clId="{1F560B4B-CAE5-43D9-951C-3DBB44F89345}" dt="2021-10-27T11:24:19.153" v="52" actId="1038"/>
          <ac:spMkLst>
            <pc:docMk/>
            <pc:sldMk cId="4246031328" sldId="467"/>
            <ac:spMk id="13" creationId="{2510D043-3FB6-438D-93BB-7441DAED3516}"/>
          </ac:spMkLst>
        </pc:spChg>
        <pc:grpChg chg="add mod">
          <ac:chgData name="Keiko Kojima" userId="6899f029-7342-413a-b38b-6a9d55270ecb" providerId="ADAL" clId="{1F560B4B-CAE5-43D9-951C-3DBB44F89345}" dt="2021-10-27T11:49:21.086" v="471" actId="1076"/>
          <ac:grpSpMkLst>
            <pc:docMk/>
            <pc:sldMk cId="4246031328" sldId="467"/>
            <ac:grpSpMk id="2" creationId="{25D6018F-5D42-46F0-B477-1CFE20AEEE8A}"/>
          </ac:grpSpMkLst>
        </pc:grpChg>
        <pc:grpChg chg="mod">
          <ac:chgData name="Keiko Kojima" userId="6899f029-7342-413a-b38b-6a9d55270ecb" providerId="ADAL" clId="{1F560B4B-CAE5-43D9-951C-3DBB44F89345}" dt="2021-10-27T11:48:56.152" v="461" actId="1076"/>
          <ac:grpSpMkLst>
            <pc:docMk/>
            <pc:sldMk cId="4246031328" sldId="467"/>
            <ac:grpSpMk id="15" creationId="{EF5ED857-7F73-43BD-8B26-6DE2E2498F73}"/>
          </ac:grpSpMkLst>
        </pc:grpChg>
        <pc:picChg chg="mod">
          <ac:chgData name="Keiko Kojima" userId="6899f029-7342-413a-b38b-6a9d55270ecb" providerId="ADAL" clId="{1F560B4B-CAE5-43D9-951C-3DBB44F89345}" dt="2021-10-27T11:49:18.355" v="470" actId="164"/>
          <ac:picMkLst>
            <pc:docMk/>
            <pc:sldMk cId="4246031328" sldId="467"/>
            <ac:picMk id="6" creationId="{23E49862-BB53-4918-80C2-AB7730BFA653}"/>
          </ac:picMkLst>
        </pc:picChg>
        <pc:picChg chg="mod">
          <ac:chgData name="Keiko Kojima" userId="6899f029-7342-413a-b38b-6a9d55270ecb" providerId="ADAL" clId="{1F560B4B-CAE5-43D9-951C-3DBB44F89345}" dt="2021-10-27T11:49:18.355" v="470" actId="164"/>
          <ac:picMkLst>
            <pc:docMk/>
            <pc:sldMk cId="4246031328" sldId="467"/>
            <ac:picMk id="14" creationId="{09C2B807-7C6A-471C-9CE1-163738E1C820}"/>
          </ac:picMkLst>
        </pc:picChg>
      </pc:sldChg>
      <pc:sldChg chg="addSp delSp modSp mod">
        <pc:chgData name="Keiko Kojima" userId="6899f029-7342-413a-b38b-6a9d55270ecb" providerId="ADAL" clId="{1F560B4B-CAE5-43D9-951C-3DBB44F89345}" dt="2021-10-27T11:57:00.235" v="546" actId="167"/>
        <pc:sldMkLst>
          <pc:docMk/>
          <pc:sldMk cId="3146477992" sldId="468"/>
        </pc:sldMkLst>
        <pc:spChg chg="mod">
          <ac:chgData name="Keiko Kojima" userId="6899f029-7342-413a-b38b-6a9d55270ecb" providerId="ADAL" clId="{1F560B4B-CAE5-43D9-951C-3DBB44F89345}" dt="2021-10-27T11:25:41.715" v="82" actId="1038"/>
          <ac:spMkLst>
            <pc:docMk/>
            <pc:sldMk cId="3146477992" sldId="468"/>
            <ac:spMk id="7" creationId="{5EC5ACA6-1EE9-4710-83D9-746A7396E02D}"/>
          </ac:spMkLst>
        </pc:spChg>
        <pc:picChg chg="del">
          <ac:chgData name="Keiko Kojima" userId="6899f029-7342-413a-b38b-6a9d55270ecb" providerId="ADAL" clId="{1F560B4B-CAE5-43D9-951C-3DBB44F89345}" dt="2021-10-27T11:56:55.387" v="544" actId="478"/>
          <ac:picMkLst>
            <pc:docMk/>
            <pc:sldMk cId="3146477992" sldId="468"/>
            <ac:picMk id="5" creationId="{910BE043-6D15-43BB-9728-F44E26791F2B}"/>
          </ac:picMkLst>
        </pc:picChg>
        <pc:picChg chg="add mod ord">
          <ac:chgData name="Keiko Kojima" userId="6899f029-7342-413a-b38b-6a9d55270ecb" providerId="ADAL" clId="{1F560B4B-CAE5-43D9-951C-3DBB44F89345}" dt="2021-10-27T11:57:00.235" v="546" actId="167"/>
          <ac:picMkLst>
            <pc:docMk/>
            <pc:sldMk cId="3146477992" sldId="468"/>
            <ac:picMk id="8" creationId="{9182754B-4353-432F-BF80-43C2D5CAFC6D}"/>
          </ac:picMkLst>
        </pc:picChg>
      </pc:sldChg>
      <pc:sldChg chg="addSp delSp modSp mod">
        <pc:chgData name="Keiko Kojima" userId="6899f029-7342-413a-b38b-6a9d55270ecb" providerId="ADAL" clId="{1F560B4B-CAE5-43D9-951C-3DBB44F89345}" dt="2021-10-27T11:57:53.296" v="557" actId="14100"/>
        <pc:sldMkLst>
          <pc:docMk/>
          <pc:sldMk cId="2971631553" sldId="469"/>
        </pc:sldMkLst>
        <pc:spChg chg="mod">
          <ac:chgData name="Keiko Kojima" userId="6899f029-7342-413a-b38b-6a9d55270ecb" providerId="ADAL" clId="{1F560B4B-CAE5-43D9-951C-3DBB44F89345}" dt="2021-10-27T11:25:47.014" v="87" actId="1035"/>
          <ac:spMkLst>
            <pc:docMk/>
            <pc:sldMk cId="2971631553" sldId="469"/>
            <ac:spMk id="7" creationId="{6540D3FF-859E-43E2-BCD1-5773E9D3F20D}"/>
          </ac:spMkLst>
        </pc:spChg>
        <pc:picChg chg="mod">
          <ac:chgData name="Keiko Kojima" userId="6899f029-7342-413a-b38b-6a9d55270ecb" providerId="ADAL" clId="{1F560B4B-CAE5-43D9-951C-3DBB44F89345}" dt="2021-10-27T11:57:43.686" v="554" actId="1076"/>
          <ac:picMkLst>
            <pc:docMk/>
            <pc:sldMk cId="2971631553" sldId="469"/>
            <ac:picMk id="2" creationId="{72DC5453-1F30-4FAC-A950-1EE1C060FB35}"/>
          </ac:picMkLst>
        </pc:picChg>
        <pc:picChg chg="del">
          <ac:chgData name="Keiko Kojima" userId="6899f029-7342-413a-b38b-6a9d55270ecb" providerId="ADAL" clId="{1F560B4B-CAE5-43D9-951C-3DBB44F89345}" dt="2021-10-27T11:57:04.926" v="547" actId="478"/>
          <ac:picMkLst>
            <pc:docMk/>
            <pc:sldMk cId="2971631553" sldId="469"/>
            <ac:picMk id="5" creationId="{910BE043-6D15-43BB-9728-F44E26791F2B}"/>
          </ac:picMkLst>
        </pc:picChg>
        <pc:picChg chg="mod">
          <ac:chgData name="Keiko Kojima" userId="6899f029-7342-413a-b38b-6a9d55270ecb" providerId="ADAL" clId="{1F560B4B-CAE5-43D9-951C-3DBB44F89345}" dt="2021-10-27T11:57:53.296" v="557" actId="14100"/>
          <ac:picMkLst>
            <pc:docMk/>
            <pc:sldMk cId="2971631553" sldId="469"/>
            <ac:picMk id="6" creationId="{0C642EA9-9D57-438C-A684-7E0BF83E44AC}"/>
          </ac:picMkLst>
        </pc:picChg>
        <pc:picChg chg="add mod ord">
          <ac:chgData name="Keiko Kojima" userId="6899f029-7342-413a-b38b-6a9d55270ecb" providerId="ADAL" clId="{1F560B4B-CAE5-43D9-951C-3DBB44F89345}" dt="2021-10-27T11:57:09.963" v="549" actId="167"/>
          <ac:picMkLst>
            <pc:docMk/>
            <pc:sldMk cId="2971631553" sldId="469"/>
            <ac:picMk id="8" creationId="{74FC5075-54A1-4122-9BB2-F66087B716D7}"/>
          </ac:picMkLst>
        </pc:picChg>
      </pc:sldChg>
      <pc:sldChg chg="addSp delSp modSp mod">
        <pc:chgData name="Keiko Kojima" userId="6899f029-7342-413a-b38b-6a9d55270ecb" providerId="ADAL" clId="{1F560B4B-CAE5-43D9-951C-3DBB44F89345}" dt="2021-10-27T11:59:10.220" v="576" actId="1076"/>
        <pc:sldMkLst>
          <pc:docMk/>
          <pc:sldMk cId="364633149" sldId="470"/>
        </pc:sldMkLst>
        <pc:spChg chg="mod topLvl">
          <ac:chgData name="Keiko Kojima" userId="6899f029-7342-413a-b38b-6a9d55270ecb" providerId="ADAL" clId="{1F560B4B-CAE5-43D9-951C-3DBB44F89345}" dt="2021-10-27T11:58:41.976" v="565" actId="1076"/>
          <ac:spMkLst>
            <pc:docMk/>
            <pc:sldMk cId="364633149" sldId="470"/>
            <ac:spMk id="7" creationId="{7BB86ACA-4FD0-4888-A559-3AF4D3550162}"/>
          </ac:spMkLst>
        </pc:spChg>
        <pc:spChg chg="mod topLvl">
          <ac:chgData name="Keiko Kojima" userId="6899f029-7342-413a-b38b-6a9d55270ecb" providerId="ADAL" clId="{1F560B4B-CAE5-43D9-951C-3DBB44F89345}" dt="2021-10-27T11:59:10.220" v="576" actId="1076"/>
          <ac:spMkLst>
            <pc:docMk/>
            <pc:sldMk cId="364633149" sldId="470"/>
            <ac:spMk id="9" creationId="{F2308AF4-E5A1-49F2-B9D6-CFF27617D884}"/>
          </ac:spMkLst>
        </pc:spChg>
        <pc:spChg chg="mod topLvl">
          <ac:chgData name="Keiko Kojima" userId="6899f029-7342-413a-b38b-6a9d55270ecb" providerId="ADAL" clId="{1F560B4B-CAE5-43D9-951C-3DBB44F89345}" dt="2021-10-27T11:58:57.954" v="571" actId="1076"/>
          <ac:spMkLst>
            <pc:docMk/>
            <pc:sldMk cId="364633149" sldId="470"/>
            <ac:spMk id="10" creationId="{B1AB9B76-1B0B-441E-BDD9-3760FEB40A67}"/>
          </ac:spMkLst>
        </pc:spChg>
        <pc:spChg chg="mod">
          <ac:chgData name="Keiko Kojima" userId="6899f029-7342-413a-b38b-6a9d55270ecb" providerId="ADAL" clId="{1F560B4B-CAE5-43D9-951C-3DBB44F89345}" dt="2021-10-27T11:25:56.917" v="92" actId="1038"/>
          <ac:spMkLst>
            <pc:docMk/>
            <pc:sldMk cId="364633149" sldId="470"/>
            <ac:spMk id="14" creationId="{8F58EFFE-3905-4FEA-993D-1997C6D147A3}"/>
          </ac:spMkLst>
        </pc:spChg>
        <pc:spChg chg="mod topLvl">
          <ac:chgData name="Keiko Kojima" userId="6899f029-7342-413a-b38b-6a9d55270ecb" providerId="ADAL" clId="{1F560B4B-CAE5-43D9-951C-3DBB44F89345}" dt="2021-10-27T11:58:47.842" v="567" actId="1076"/>
          <ac:spMkLst>
            <pc:docMk/>
            <pc:sldMk cId="364633149" sldId="470"/>
            <ac:spMk id="15" creationId="{0E5B56AB-E00C-4E7D-8EBA-906485574B40}"/>
          </ac:spMkLst>
        </pc:spChg>
        <pc:spChg chg="mod topLvl">
          <ac:chgData name="Keiko Kojima" userId="6899f029-7342-413a-b38b-6a9d55270ecb" providerId="ADAL" clId="{1F560B4B-CAE5-43D9-951C-3DBB44F89345}" dt="2021-10-27T11:58:53.030" v="569" actId="1076"/>
          <ac:spMkLst>
            <pc:docMk/>
            <pc:sldMk cId="364633149" sldId="470"/>
            <ac:spMk id="16" creationId="{CDD30070-39B0-408E-B75A-318F02C01193}"/>
          </ac:spMkLst>
        </pc:spChg>
        <pc:spChg chg="mod topLvl">
          <ac:chgData name="Keiko Kojima" userId="6899f029-7342-413a-b38b-6a9d55270ecb" providerId="ADAL" clId="{1F560B4B-CAE5-43D9-951C-3DBB44F89345}" dt="2021-10-27T11:59:02.734" v="573" actId="1076"/>
          <ac:spMkLst>
            <pc:docMk/>
            <pc:sldMk cId="364633149" sldId="470"/>
            <ac:spMk id="17" creationId="{3BE03B17-13D1-414D-A4FE-8B649F7D189B}"/>
          </ac:spMkLst>
        </pc:spChg>
        <pc:grpChg chg="add del">
          <ac:chgData name="Keiko Kojima" userId="6899f029-7342-413a-b38b-6a9d55270ecb" providerId="ADAL" clId="{1F560B4B-CAE5-43D9-951C-3DBB44F89345}" dt="2021-10-27T11:58:21.833" v="560" actId="165"/>
          <ac:grpSpMkLst>
            <pc:docMk/>
            <pc:sldMk cId="364633149" sldId="470"/>
            <ac:grpSpMk id="2" creationId="{BA3F9AF3-C58E-419F-8018-9554DD1EF687}"/>
          </ac:grpSpMkLst>
        </pc:grpChg>
        <pc:picChg chg="del mod topLvl">
          <ac:chgData name="Keiko Kojima" userId="6899f029-7342-413a-b38b-6a9d55270ecb" providerId="ADAL" clId="{1F560B4B-CAE5-43D9-951C-3DBB44F89345}" dt="2021-10-27T11:58:24.237" v="561" actId="478"/>
          <ac:picMkLst>
            <pc:docMk/>
            <pc:sldMk cId="364633149" sldId="470"/>
            <ac:picMk id="5" creationId="{910BE043-6D15-43BB-9728-F44E26791F2B}"/>
          </ac:picMkLst>
        </pc:picChg>
        <pc:picChg chg="add mod ord">
          <ac:chgData name="Keiko Kojima" userId="6899f029-7342-413a-b38b-6a9d55270ecb" providerId="ADAL" clId="{1F560B4B-CAE5-43D9-951C-3DBB44F89345}" dt="2021-10-27T11:58:31.786" v="563" actId="167"/>
          <ac:picMkLst>
            <pc:docMk/>
            <pc:sldMk cId="364633149" sldId="470"/>
            <ac:picMk id="18" creationId="{D5327D16-78DD-447C-86E1-3DC054AD5EE4}"/>
          </ac:picMkLst>
        </pc:picChg>
      </pc:sldChg>
      <pc:sldChg chg="addSp delSp modSp mod">
        <pc:chgData name="Keiko Kojima" userId="6899f029-7342-413a-b38b-6a9d55270ecb" providerId="ADAL" clId="{1F560B4B-CAE5-43D9-951C-3DBB44F89345}" dt="2021-10-27T12:01:06.200" v="590" actId="1076"/>
        <pc:sldMkLst>
          <pc:docMk/>
          <pc:sldMk cId="864235990" sldId="471"/>
        </pc:sldMkLst>
        <pc:spChg chg="mod">
          <ac:chgData name="Keiko Kojima" userId="6899f029-7342-413a-b38b-6a9d55270ecb" providerId="ADAL" clId="{1F560B4B-CAE5-43D9-951C-3DBB44F89345}" dt="2021-10-27T11:26:09.386" v="102" actId="1035"/>
          <ac:spMkLst>
            <pc:docMk/>
            <pc:sldMk cId="864235990" sldId="471"/>
            <ac:spMk id="8" creationId="{19012B94-6DEB-4CF8-B58E-9DD270A80191}"/>
          </ac:spMkLst>
        </pc:spChg>
        <pc:picChg chg="mod">
          <ac:chgData name="Keiko Kojima" userId="6899f029-7342-413a-b38b-6a9d55270ecb" providerId="ADAL" clId="{1F560B4B-CAE5-43D9-951C-3DBB44F89345}" dt="2021-10-27T12:01:00.765" v="587" actId="1076"/>
          <ac:picMkLst>
            <pc:docMk/>
            <pc:sldMk cId="864235990" sldId="471"/>
            <ac:picMk id="2" creationId="{31BF349D-67E7-4EE7-86B5-BD2F6C2C14A8}"/>
          </ac:picMkLst>
        </pc:picChg>
        <pc:picChg chg="del mod">
          <ac:chgData name="Keiko Kojima" userId="6899f029-7342-413a-b38b-6a9d55270ecb" providerId="ADAL" clId="{1F560B4B-CAE5-43D9-951C-3DBB44F89345}" dt="2021-10-27T12:00:51.999" v="584" actId="478"/>
          <ac:picMkLst>
            <pc:docMk/>
            <pc:sldMk cId="864235990" sldId="471"/>
            <ac:picMk id="3" creationId="{EF032DF4-C808-490F-97E8-80C4EDD3A788}"/>
          </ac:picMkLst>
        </pc:picChg>
        <pc:picChg chg="mod">
          <ac:chgData name="Keiko Kojima" userId="6899f029-7342-413a-b38b-6a9d55270ecb" providerId="ADAL" clId="{1F560B4B-CAE5-43D9-951C-3DBB44F89345}" dt="2021-10-27T12:01:02.310" v="588" actId="1076"/>
          <ac:picMkLst>
            <pc:docMk/>
            <pc:sldMk cId="864235990" sldId="471"/>
            <ac:picMk id="4" creationId="{8192CE7E-E177-4EAD-8E0D-3E7C6D4B8D75}"/>
          </ac:picMkLst>
        </pc:picChg>
        <pc:picChg chg="mod">
          <ac:chgData name="Keiko Kojima" userId="6899f029-7342-413a-b38b-6a9d55270ecb" providerId="ADAL" clId="{1F560B4B-CAE5-43D9-951C-3DBB44F89345}" dt="2021-10-27T12:01:04.122" v="589" actId="1076"/>
          <ac:picMkLst>
            <pc:docMk/>
            <pc:sldMk cId="864235990" sldId="471"/>
            <ac:picMk id="5" creationId="{5DBA49CF-E82B-4C7A-8163-9589295C8009}"/>
          </ac:picMkLst>
        </pc:picChg>
        <pc:picChg chg="mod">
          <ac:chgData name="Keiko Kojima" userId="6899f029-7342-413a-b38b-6a9d55270ecb" providerId="ADAL" clId="{1F560B4B-CAE5-43D9-951C-3DBB44F89345}" dt="2021-10-27T12:01:06.200" v="590" actId="1076"/>
          <ac:picMkLst>
            <pc:docMk/>
            <pc:sldMk cId="864235990" sldId="471"/>
            <ac:picMk id="6" creationId="{6D536C37-1676-4E51-B7D5-9990B66F7863}"/>
          </ac:picMkLst>
        </pc:picChg>
        <pc:picChg chg="add del mod">
          <ac:chgData name="Keiko Kojima" userId="6899f029-7342-413a-b38b-6a9d55270ecb" providerId="ADAL" clId="{1F560B4B-CAE5-43D9-951C-3DBB44F89345}" dt="2021-10-27T12:00:26.492" v="581" actId="478"/>
          <ac:picMkLst>
            <pc:docMk/>
            <pc:sldMk cId="864235990" sldId="471"/>
            <ac:picMk id="9" creationId="{0E5122DB-8824-430D-8A73-72672FB71613}"/>
          </ac:picMkLst>
        </pc:picChg>
        <pc:picChg chg="add mod ord">
          <ac:chgData name="Keiko Kojima" userId="6899f029-7342-413a-b38b-6a9d55270ecb" providerId="ADAL" clId="{1F560B4B-CAE5-43D9-951C-3DBB44F89345}" dt="2021-10-27T12:00:57.629" v="586" actId="167"/>
          <ac:picMkLst>
            <pc:docMk/>
            <pc:sldMk cId="864235990" sldId="471"/>
            <ac:picMk id="10" creationId="{A3257165-331B-40F4-A8E8-25FFADF3E437}"/>
          </ac:picMkLst>
        </pc:picChg>
      </pc:sldChg>
      <pc:sldChg chg="addSp delSp modSp mod">
        <pc:chgData name="Keiko Kojima" userId="6899f029-7342-413a-b38b-6a9d55270ecb" providerId="ADAL" clId="{1F560B4B-CAE5-43D9-951C-3DBB44F89345}" dt="2021-10-27T12:17:36.780" v="634" actId="1076"/>
        <pc:sldMkLst>
          <pc:docMk/>
          <pc:sldMk cId="850606318" sldId="472"/>
        </pc:sldMkLst>
        <pc:spChg chg="mod">
          <ac:chgData name="Keiko Kojima" userId="6899f029-7342-413a-b38b-6a9d55270ecb" providerId="ADAL" clId="{1F560B4B-CAE5-43D9-951C-3DBB44F89345}" dt="2021-10-27T11:26:20.466" v="112" actId="1035"/>
          <ac:spMkLst>
            <pc:docMk/>
            <pc:sldMk cId="850606318" sldId="472"/>
            <ac:spMk id="21" creationId="{1DA6350F-B233-4D29-A07A-90D6D0C0D13C}"/>
          </ac:spMkLst>
        </pc:spChg>
        <pc:grpChg chg="del mod ord">
          <ac:chgData name="Keiko Kojima" userId="6899f029-7342-413a-b38b-6a9d55270ecb" providerId="ADAL" clId="{1F560B4B-CAE5-43D9-951C-3DBB44F89345}" dt="2021-10-27T12:15:57.430" v="617" actId="478"/>
          <ac:grpSpMkLst>
            <pc:docMk/>
            <pc:sldMk cId="850606318" sldId="472"/>
            <ac:grpSpMk id="11" creationId="{3119D0A6-82B1-4BAF-9DEF-A40BAB877D0C}"/>
          </ac:grpSpMkLst>
        </pc:grpChg>
        <pc:picChg chg="add mod ord">
          <ac:chgData name="Keiko Kojima" userId="6899f029-7342-413a-b38b-6a9d55270ecb" providerId="ADAL" clId="{1F560B4B-CAE5-43D9-951C-3DBB44F89345}" dt="2021-10-27T12:09:43.614" v="606" actId="1076"/>
          <ac:picMkLst>
            <pc:docMk/>
            <pc:sldMk cId="850606318" sldId="472"/>
            <ac:picMk id="3" creationId="{F0A7C2FE-D4CC-40C8-A447-600717BBA763}"/>
          </ac:picMkLst>
        </pc:picChg>
        <pc:picChg chg="add mod modCrop">
          <ac:chgData name="Keiko Kojima" userId="6899f029-7342-413a-b38b-6a9d55270ecb" providerId="ADAL" clId="{1F560B4B-CAE5-43D9-951C-3DBB44F89345}" dt="2021-10-27T12:10:17.887" v="613" actId="1076"/>
          <ac:picMkLst>
            <pc:docMk/>
            <pc:sldMk cId="850606318" sldId="472"/>
            <ac:picMk id="6" creationId="{618812A7-D228-4056-B674-F250BC2E9043}"/>
          </ac:picMkLst>
        </pc:picChg>
        <pc:picChg chg="mod">
          <ac:chgData name="Keiko Kojima" userId="6899f029-7342-413a-b38b-6a9d55270ecb" providerId="ADAL" clId="{1F560B4B-CAE5-43D9-951C-3DBB44F89345}" dt="2021-10-27T12:16:55.993" v="627" actId="1076"/>
          <ac:picMkLst>
            <pc:docMk/>
            <pc:sldMk cId="850606318" sldId="472"/>
            <ac:picMk id="9" creationId="{B441DB12-9F5B-45FA-A330-18165A9EF742}"/>
          </ac:picMkLst>
        </pc:picChg>
        <pc:picChg chg="mod">
          <ac:chgData name="Keiko Kojima" userId="6899f029-7342-413a-b38b-6a9d55270ecb" providerId="ADAL" clId="{1F560B4B-CAE5-43D9-951C-3DBB44F89345}" dt="2021-10-27T12:17:36.780" v="634" actId="1076"/>
          <ac:picMkLst>
            <pc:docMk/>
            <pc:sldMk cId="850606318" sldId="472"/>
            <ac:picMk id="10" creationId="{1C05FF28-39AC-4D44-BBB1-78F214C48F9B}"/>
          </ac:picMkLst>
        </pc:picChg>
        <pc:picChg chg="mod">
          <ac:chgData name="Keiko Kojima" userId="6899f029-7342-413a-b38b-6a9d55270ecb" providerId="ADAL" clId="{1F560B4B-CAE5-43D9-951C-3DBB44F89345}" dt="2021-10-27T12:16:05.639" v="620" actId="1076"/>
          <ac:picMkLst>
            <pc:docMk/>
            <pc:sldMk cId="850606318" sldId="472"/>
            <ac:picMk id="13" creationId="{72BEC008-9968-4698-A4DE-4F45EF31B2BC}"/>
          </ac:picMkLst>
        </pc:picChg>
        <pc:picChg chg="mod">
          <ac:chgData name="Keiko Kojima" userId="6899f029-7342-413a-b38b-6a9d55270ecb" providerId="ADAL" clId="{1F560B4B-CAE5-43D9-951C-3DBB44F89345}" dt="2021-10-27T12:17:18.589" v="633" actId="1036"/>
          <ac:picMkLst>
            <pc:docMk/>
            <pc:sldMk cId="850606318" sldId="472"/>
            <ac:picMk id="17" creationId="{DE1247A5-B904-4281-93D4-9B2A623CEB90}"/>
          </ac:picMkLst>
        </pc:picChg>
        <pc:picChg chg="mod">
          <ac:chgData name="Keiko Kojima" userId="6899f029-7342-413a-b38b-6a9d55270ecb" providerId="ADAL" clId="{1F560B4B-CAE5-43D9-951C-3DBB44F89345}" dt="2021-10-27T12:17:02.972" v="629" actId="1076"/>
          <ac:picMkLst>
            <pc:docMk/>
            <pc:sldMk cId="850606318" sldId="472"/>
            <ac:picMk id="18" creationId="{993752E3-4CF5-4FDB-BB13-3E840AA6CC2E}"/>
          </ac:picMkLst>
        </pc:picChg>
        <pc:picChg chg="mod">
          <ac:chgData name="Keiko Kojima" userId="6899f029-7342-413a-b38b-6a9d55270ecb" providerId="ADAL" clId="{1F560B4B-CAE5-43D9-951C-3DBB44F89345}" dt="2021-10-27T12:17:07.809" v="630" actId="1076"/>
          <ac:picMkLst>
            <pc:docMk/>
            <pc:sldMk cId="850606318" sldId="472"/>
            <ac:picMk id="19" creationId="{957ED6DF-3DCD-4C16-B9E8-1147F7530B0A}"/>
          </ac:picMkLst>
        </pc:picChg>
        <pc:picChg chg="mod">
          <ac:chgData name="Keiko Kojima" userId="6899f029-7342-413a-b38b-6a9d55270ecb" providerId="ADAL" clId="{1F560B4B-CAE5-43D9-951C-3DBB44F89345}" dt="2021-10-27T12:17:12.144" v="631" actId="1076"/>
          <ac:picMkLst>
            <pc:docMk/>
            <pc:sldMk cId="850606318" sldId="472"/>
            <ac:picMk id="20" creationId="{B4B52935-900D-4FF0-8F2F-E3380834575C}"/>
          </ac:picMkLst>
        </pc:picChg>
      </pc:sldChg>
      <pc:sldChg chg="modSp del mod">
        <pc:chgData name="Keiko Kojima" userId="6899f029-7342-413a-b38b-6a9d55270ecb" providerId="ADAL" clId="{1F560B4B-CAE5-43D9-951C-3DBB44F89345}" dt="2021-10-27T12:25:10.847" v="663" actId="2696"/>
        <pc:sldMkLst>
          <pc:docMk/>
          <pc:sldMk cId="1165098633" sldId="473"/>
        </pc:sldMkLst>
        <pc:spChg chg="mod">
          <ac:chgData name="Keiko Kojima" userId="6899f029-7342-413a-b38b-6a9d55270ecb" providerId="ADAL" clId="{1F560B4B-CAE5-43D9-951C-3DBB44F89345}" dt="2021-10-27T11:26:25.759" v="117" actId="1038"/>
          <ac:spMkLst>
            <pc:docMk/>
            <pc:sldMk cId="1165098633" sldId="473"/>
            <ac:spMk id="35" creationId="{931C537D-7732-4018-8709-9A257FC0FF96}"/>
          </ac:spMkLst>
        </pc:spChg>
        <pc:spChg chg="mod">
          <ac:chgData name="Keiko Kojima" userId="6899f029-7342-413a-b38b-6a9d55270ecb" providerId="ADAL" clId="{1F560B4B-CAE5-43D9-951C-3DBB44F89345}" dt="2021-10-27T12:19:56.546" v="647" actId="14100"/>
          <ac:spMkLst>
            <pc:docMk/>
            <pc:sldMk cId="1165098633" sldId="473"/>
            <ac:spMk id="66" creationId="{9BE3152C-08EB-4F1F-BBB7-CD2F05E3E305}"/>
          </ac:spMkLst>
        </pc:spChg>
      </pc:sldChg>
      <pc:sldChg chg="modSp mod">
        <pc:chgData name="Keiko Kojima" userId="6899f029-7342-413a-b38b-6a9d55270ecb" providerId="ADAL" clId="{1F560B4B-CAE5-43D9-951C-3DBB44F89345}" dt="2021-10-27T12:34:38.560" v="670" actId="1076"/>
        <pc:sldMkLst>
          <pc:docMk/>
          <pc:sldMk cId="3571111409" sldId="476"/>
        </pc:sldMkLst>
        <pc:spChg chg="mod">
          <ac:chgData name="Keiko Kojima" userId="6899f029-7342-413a-b38b-6a9d55270ecb" providerId="ADAL" clId="{1F560B4B-CAE5-43D9-951C-3DBB44F89345}" dt="2021-10-27T11:26:40.574" v="132" actId="1038"/>
          <ac:spMkLst>
            <pc:docMk/>
            <pc:sldMk cId="3571111409" sldId="476"/>
            <ac:spMk id="15" creationId="{5E93E2AD-3920-4459-907A-71C7762F4443}"/>
          </ac:spMkLst>
        </pc:spChg>
        <pc:picChg chg="mod modCrop">
          <ac:chgData name="Keiko Kojima" userId="6899f029-7342-413a-b38b-6a9d55270ecb" providerId="ADAL" clId="{1F560B4B-CAE5-43D9-951C-3DBB44F89345}" dt="2021-10-27T12:34:38.560" v="670" actId="1076"/>
          <ac:picMkLst>
            <pc:docMk/>
            <pc:sldMk cId="3571111409" sldId="476"/>
            <ac:picMk id="7" creationId="{4289D215-5C4C-4C36-8B95-F393D7A0EF4A}"/>
          </ac:picMkLst>
        </pc:picChg>
      </pc:sldChg>
      <pc:sldChg chg="modSp mod">
        <pc:chgData name="Keiko Kojima" userId="6899f029-7342-413a-b38b-6a9d55270ecb" providerId="ADAL" clId="{1F560B4B-CAE5-43D9-951C-3DBB44F89345}" dt="2021-10-27T11:27:25.345" v="154" actId="1038"/>
        <pc:sldMkLst>
          <pc:docMk/>
          <pc:sldMk cId="4063217544" sldId="477"/>
        </pc:sldMkLst>
        <pc:spChg chg="mod">
          <ac:chgData name="Keiko Kojima" userId="6899f029-7342-413a-b38b-6a9d55270ecb" providerId="ADAL" clId="{1F560B4B-CAE5-43D9-951C-3DBB44F89345}" dt="2021-10-27T11:27:25.345" v="154" actId="1038"/>
          <ac:spMkLst>
            <pc:docMk/>
            <pc:sldMk cId="4063217544" sldId="477"/>
            <ac:spMk id="10" creationId="{A10286FE-6147-41C1-A777-F977D491BE5E}"/>
          </ac:spMkLst>
        </pc:spChg>
      </pc:sldChg>
      <pc:sldChg chg="modSp mod">
        <pc:chgData name="Keiko Kojima" userId="6899f029-7342-413a-b38b-6a9d55270ecb" providerId="ADAL" clId="{1F560B4B-CAE5-43D9-951C-3DBB44F89345}" dt="2021-10-27T12:44:58.295" v="712" actId="1076"/>
        <pc:sldMkLst>
          <pc:docMk/>
          <pc:sldMk cId="3511123545" sldId="478"/>
        </pc:sldMkLst>
        <pc:spChg chg="mod">
          <ac:chgData name="Keiko Kojima" userId="6899f029-7342-413a-b38b-6a9d55270ecb" providerId="ADAL" clId="{1F560B4B-CAE5-43D9-951C-3DBB44F89345}" dt="2021-10-27T11:27:32.626" v="159" actId="1035"/>
          <ac:spMkLst>
            <pc:docMk/>
            <pc:sldMk cId="3511123545" sldId="478"/>
            <ac:spMk id="13" creationId="{2A8FC5DA-D602-47FB-9596-3A6A0434E352}"/>
          </ac:spMkLst>
        </pc:spChg>
        <pc:picChg chg="mod ord">
          <ac:chgData name="Keiko Kojima" userId="6899f029-7342-413a-b38b-6a9d55270ecb" providerId="ADAL" clId="{1F560B4B-CAE5-43D9-951C-3DBB44F89345}" dt="2021-10-27T12:44:58.295" v="712" actId="1076"/>
          <ac:picMkLst>
            <pc:docMk/>
            <pc:sldMk cId="3511123545" sldId="478"/>
            <ac:picMk id="9" creationId="{FCFD9007-FAD8-48AB-B948-6054D511E90F}"/>
          </ac:picMkLst>
        </pc:picChg>
      </pc:sldChg>
      <pc:sldChg chg="modSp mod">
        <pc:chgData name="Keiko Kojima" userId="6899f029-7342-413a-b38b-6a9d55270ecb" providerId="ADAL" clId="{1F560B4B-CAE5-43D9-951C-3DBB44F89345}" dt="2021-10-27T11:29:07.006" v="220" actId="1035"/>
        <pc:sldMkLst>
          <pc:docMk/>
          <pc:sldMk cId="2540636766" sldId="480"/>
        </pc:sldMkLst>
        <pc:spChg chg="mod">
          <ac:chgData name="Keiko Kojima" userId="6899f029-7342-413a-b38b-6a9d55270ecb" providerId="ADAL" clId="{1F560B4B-CAE5-43D9-951C-3DBB44F89345}" dt="2021-10-27T11:29:07.006" v="220" actId="1035"/>
          <ac:spMkLst>
            <pc:docMk/>
            <pc:sldMk cId="2540636766" sldId="480"/>
            <ac:spMk id="8" creationId="{8FDB0DDF-E6EA-4013-A310-864229C74A8D}"/>
          </ac:spMkLst>
        </pc:spChg>
      </pc:sldChg>
      <pc:sldChg chg="modSp mod">
        <pc:chgData name="Keiko Kojima" userId="6899f029-7342-413a-b38b-6a9d55270ecb" providerId="ADAL" clId="{1F560B4B-CAE5-43D9-951C-3DBB44F89345}" dt="2021-10-27T11:29:12.937" v="225" actId="1038"/>
        <pc:sldMkLst>
          <pc:docMk/>
          <pc:sldMk cId="348534668" sldId="481"/>
        </pc:sldMkLst>
        <pc:spChg chg="mod">
          <ac:chgData name="Keiko Kojima" userId="6899f029-7342-413a-b38b-6a9d55270ecb" providerId="ADAL" clId="{1F560B4B-CAE5-43D9-951C-3DBB44F89345}" dt="2021-10-27T11:29:12.937" v="225" actId="1038"/>
          <ac:spMkLst>
            <pc:docMk/>
            <pc:sldMk cId="348534668" sldId="481"/>
            <ac:spMk id="8" creationId="{7D209A46-A302-4418-B19F-6BDA7E5652BD}"/>
          </ac:spMkLst>
        </pc:spChg>
      </pc:sldChg>
      <pc:sldChg chg="modSp mod">
        <pc:chgData name="Keiko Kojima" userId="6899f029-7342-413a-b38b-6a9d55270ecb" providerId="ADAL" clId="{1F560B4B-CAE5-43D9-951C-3DBB44F89345}" dt="2021-10-27T11:29:18.292" v="230" actId="1038"/>
        <pc:sldMkLst>
          <pc:docMk/>
          <pc:sldMk cId="3943516467" sldId="482"/>
        </pc:sldMkLst>
        <pc:spChg chg="mod">
          <ac:chgData name="Keiko Kojima" userId="6899f029-7342-413a-b38b-6a9d55270ecb" providerId="ADAL" clId="{1F560B4B-CAE5-43D9-951C-3DBB44F89345}" dt="2021-10-27T11:29:18.292" v="230" actId="1038"/>
          <ac:spMkLst>
            <pc:docMk/>
            <pc:sldMk cId="3943516467" sldId="482"/>
            <ac:spMk id="28" creationId="{99514613-FC2D-48D2-8774-62E78CA3031A}"/>
          </ac:spMkLst>
        </pc:spChg>
      </pc:sldChg>
      <pc:sldChg chg="modSp mod">
        <pc:chgData name="Keiko Kojima" userId="6899f029-7342-413a-b38b-6a9d55270ecb" providerId="ADAL" clId="{1F560B4B-CAE5-43D9-951C-3DBB44F89345}" dt="2021-10-27T12:53:37.628" v="771" actId="1076"/>
        <pc:sldMkLst>
          <pc:docMk/>
          <pc:sldMk cId="2389789782" sldId="483"/>
        </pc:sldMkLst>
        <pc:spChg chg="mod">
          <ac:chgData name="Keiko Kojima" userId="6899f029-7342-413a-b38b-6a9d55270ecb" providerId="ADAL" clId="{1F560B4B-CAE5-43D9-951C-3DBB44F89345}" dt="2021-10-27T11:29:22.828" v="235" actId="1038"/>
          <ac:spMkLst>
            <pc:docMk/>
            <pc:sldMk cId="2389789782" sldId="483"/>
            <ac:spMk id="14" creationId="{9C1EF8B5-6213-477B-85BC-26BF28F39256}"/>
          </ac:spMkLst>
        </pc:spChg>
        <pc:picChg chg="mod">
          <ac:chgData name="Keiko Kojima" userId="6899f029-7342-413a-b38b-6a9d55270ecb" providerId="ADAL" clId="{1F560B4B-CAE5-43D9-951C-3DBB44F89345}" dt="2021-10-27T12:53:37.628" v="771" actId="1076"/>
          <ac:picMkLst>
            <pc:docMk/>
            <pc:sldMk cId="2389789782" sldId="483"/>
            <ac:picMk id="13" creationId="{D53A8B19-9656-4B47-9D70-E57DDB56B9DD}"/>
          </ac:picMkLst>
        </pc:picChg>
      </pc:sldChg>
      <pc:sldChg chg="modSp mod">
        <pc:chgData name="Keiko Kojima" userId="6899f029-7342-413a-b38b-6a9d55270ecb" providerId="ADAL" clId="{1F560B4B-CAE5-43D9-951C-3DBB44F89345}" dt="2021-10-27T11:29:37.068" v="245" actId="1038"/>
        <pc:sldMkLst>
          <pc:docMk/>
          <pc:sldMk cId="2549339166" sldId="484"/>
        </pc:sldMkLst>
        <pc:spChg chg="mod">
          <ac:chgData name="Keiko Kojima" userId="6899f029-7342-413a-b38b-6a9d55270ecb" providerId="ADAL" clId="{1F560B4B-CAE5-43D9-951C-3DBB44F89345}" dt="2021-10-27T11:29:37.068" v="245" actId="1038"/>
          <ac:spMkLst>
            <pc:docMk/>
            <pc:sldMk cId="2549339166" sldId="484"/>
            <ac:spMk id="14" creationId="{37186ECD-F839-4143-ADA6-36E6FF369BD8}"/>
          </ac:spMkLst>
        </pc:spChg>
      </pc:sldChg>
      <pc:sldChg chg="addSp delSp modSp mod">
        <pc:chgData name="Keiko Kojima" userId="6899f029-7342-413a-b38b-6a9d55270ecb" providerId="ADAL" clId="{1F560B4B-CAE5-43D9-951C-3DBB44F89345}" dt="2021-10-27T12:58:43.376" v="781" actId="478"/>
        <pc:sldMkLst>
          <pc:docMk/>
          <pc:sldMk cId="1642654303" sldId="485"/>
        </pc:sldMkLst>
        <pc:spChg chg="mod">
          <ac:chgData name="Keiko Kojima" userId="6899f029-7342-413a-b38b-6a9d55270ecb" providerId="ADAL" clId="{1F560B4B-CAE5-43D9-951C-3DBB44F89345}" dt="2021-10-27T11:29:42.409" v="250" actId="1038"/>
          <ac:spMkLst>
            <pc:docMk/>
            <pc:sldMk cId="1642654303" sldId="485"/>
            <ac:spMk id="20" creationId="{0CBF8C8D-1FB9-4A66-B7DB-1BB84B7FA347}"/>
          </ac:spMkLst>
        </pc:spChg>
        <pc:picChg chg="add del mod">
          <ac:chgData name="Keiko Kojima" userId="6899f029-7342-413a-b38b-6a9d55270ecb" providerId="ADAL" clId="{1F560B4B-CAE5-43D9-951C-3DBB44F89345}" dt="2021-10-27T12:58:43.376" v="781" actId="478"/>
          <ac:picMkLst>
            <pc:docMk/>
            <pc:sldMk cId="1642654303" sldId="485"/>
            <ac:picMk id="5" creationId="{53E67871-3AE9-45FB-8107-73FE98DED255}"/>
          </ac:picMkLst>
        </pc:picChg>
      </pc:sldChg>
      <pc:sldChg chg="modSp mod">
        <pc:chgData name="Keiko Kojima" userId="6899f029-7342-413a-b38b-6a9d55270ecb" providerId="ADAL" clId="{1F560B4B-CAE5-43D9-951C-3DBB44F89345}" dt="2021-10-27T12:59:13.211" v="785" actId="1076"/>
        <pc:sldMkLst>
          <pc:docMk/>
          <pc:sldMk cId="3175053104" sldId="486"/>
        </pc:sldMkLst>
        <pc:spChg chg="mod">
          <ac:chgData name="Keiko Kojima" userId="6899f029-7342-413a-b38b-6a9d55270ecb" providerId="ADAL" clId="{1F560B4B-CAE5-43D9-951C-3DBB44F89345}" dt="2021-10-27T11:30:00.710" v="265" actId="1038"/>
          <ac:spMkLst>
            <pc:docMk/>
            <pc:sldMk cId="3175053104" sldId="486"/>
            <ac:spMk id="18" creationId="{588C5C32-B67B-4B9C-A77F-43259385BF40}"/>
          </ac:spMkLst>
        </pc:spChg>
        <pc:picChg chg="mod ord modCrop">
          <ac:chgData name="Keiko Kojima" userId="6899f029-7342-413a-b38b-6a9d55270ecb" providerId="ADAL" clId="{1F560B4B-CAE5-43D9-951C-3DBB44F89345}" dt="2021-10-27T12:59:13.211" v="785" actId="1076"/>
          <ac:picMkLst>
            <pc:docMk/>
            <pc:sldMk cId="3175053104" sldId="486"/>
            <ac:picMk id="3" creationId="{EA6A8E75-FF7D-4B20-BD60-4709591138DF}"/>
          </ac:picMkLst>
        </pc:picChg>
      </pc:sldChg>
      <pc:sldChg chg="addSp delSp modSp del mod">
        <pc:chgData name="Keiko Kojima" userId="6899f029-7342-413a-b38b-6a9d55270ecb" providerId="ADAL" clId="{1F560B4B-CAE5-43D9-951C-3DBB44F89345}" dt="2021-10-27T13:15:33.242" v="849" actId="2696"/>
        <pc:sldMkLst>
          <pc:docMk/>
          <pc:sldMk cId="2654478412" sldId="487"/>
        </pc:sldMkLst>
        <pc:spChg chg="mod">
          <ac:chgData name="Keiko Kojima" userId="6899f029-7342-413a-b38b-6a9d55270ecb" providerId="ADAL" clId="{1F560B4B-CAE5-43D9-951C-3DBB44F89345}" dt="2021-10-27T11:31:36.142" v="296" actId="1038"/>
          <ac:spMkLst>
            <pc:docMk/>
            <pc:sldMk cId="2654478412" sldId="487"/>
            <ac:spMk id="9" creationId="{3C60C477-04EE-413D-AF93-46FF4B90D47D}"/>
          </ac:spMkLst>
        </pc:spChg>
        <pc:picChg chg="mod">
          <ac:chgData name="Keiko Kojima" userId="6899f029-7342-413a-b38b-6a9d55270ecb" providerId="ADAL" clId="{1F560B4B-CAE5-43D9-951C-3DBB44F89345}" dt="2021-10-27T13:13:01.213" v="825" actId="14100"/>
          <ac:picMkLst>
            <pc:docMk/>
            <pc:sldMk cId="2654478412" sldId="487"/>
            <ac:picMk id="3" creationId="{5708689A-0576-47E2-8CFA-8DED5B97E86A}"/>
          </ac:picMkLst>
        </pc:picChg>
        <pc:picChg chg="add del mod">
          <ac:chgData name="Keiko Kojima" userId="6899f029-7342-413a-b38b-6a9d55270ecb" providerId="ADAL" clId="{1F560B4B-CAE5-43D9-951C-3DBB44F89345}" dt="2021-10-27T13:11:59.907" v="808" actId="478"/>
          <ac:picMkLst>
            <pc:docMk/>
            <pc:sldMk cId="2654478412" sldId="487"/>
            <ac:picMk id="4" creationId="{A3A57361-028D-4ABE-9412-06E92AB5DB53}"/>
          </ac:picMkLst>
        </pc:picChg>
        <pc:picChg chg="mod">
          <ac:chgData name="Keiko Kojima" userId="6899f029-7342-413a-b38b-6a9d55270ecb" providerId="ADAL" clId="{1F560B4B-CAE5-43D9-951C-3DBB44F89345}" dt="2021-10-27T13:12:53.330" v="822" actId="1076"/>
          <ac:picMkLst>
            <pc:docMk/>
            <pc:sldMk cId="2654478412" sldId="487"/>
            <ac:picMk id="5" creationId="{B2ECE088-D219-4933-8A02-DF434079AD9F}"/>
          </ac:picMkLst>
        </pc:picChg>
        <pc:picChg chg="del mod">
          <ac:chgData name="Keiko Kojima" userId="6899f029-7342-413a-b38b-6a9d55270ecb" providerId="ADAL" clId="{1F560B4B-CAE5-43D9-951C-3DBB44F89345}" dt="2021-10-27T13:12:37.034" v="813" actId="478"/>
          <ac:picMkLst>
            <pc:docMk/>
            <pc:sldMk cId="2654478412" sldId="487"/>
            <ac:picMk id="6" creationId="{7E3284C7-F8D4-4193-83BE-9EE6AEAE2DCE}"/>
          </ac:picMkLst>
        </pc:picChg>
        <pc:picChg chg="add mod">
          <ac:chgData name="Keiko Kojima" userId="6899f029-7342-413a-b38b-6a9d55270ecb" providerId="ADAL" clId="{1F560B4B-CAE5-43D9-951C-3DBB44F89345}" dt="2021-10-27T13:12:12.783" v="812" actId="14100"/>
          <ac:picMkLst>
            <pc:docMk/>
            <pc:sldMk cId="2654478412" sldId="487"/>
            <ac:picMk id="10" creationId="{FF035367-36A6-40B9-8FCF-AFF1BCE16685}"/>
          </ac:picMkLst>
        </pc:picChg>
        <pc:picChg chg="add mod">
          <ac:chgData name="Keiko Kojima" userId="6899f029-7342-413a-b38b-6a9d55270ecb" providerId="ADAL" clId="{1F560B4B-CAE5-43D9-951C-3DBB44F89345}" dt="2021-10-27T13:12:46.205" v="818" actId="1076"/>
          <ac:picMkLst>
            <pc:docMk/>
            <pc:sldMk cId="2654478412" sldId="487"/>
            <ac:picMk id="12" creationId="{960287F2-39E9-41DE-93EF-2A9AD272A9E6}"/>
          </ac:picMkLst>
        </pc:picChg>
      </pc:sldChg>
      <pc:sldChg chg="modSp mod">
        <pc:chgData name="Keiko Kojima" userId="6899f029-7342-413a-b38b-6a9d55270ecb" providerId="ADAL" clId="{1F560B4B-CAE5-43D9-951C-3DBB44F89345}" dt="2021-10-27T11:31:59.931" v="304" actId="1035"/>
        <pc:sldMkLst>
          <pc:docMk/>
          <pc:sldMk cId="3405845649" sldId="488"/>
        </pc:sldMkLst>
        <pc:spChg chg="mod">
          <ac:chgData name="Keiko Kojima" userId="6899f029-7342-413a-b38b-6a9d55270ecb" providerId="ADAL" clId="{1F560B4B-CAE5-43D9-951C-3DBB44F89345}" dt="2021-10-27T11:31:59.931" v="304" actId="1035"/>
          <ac:spMkLst>
            <pc:docMk/>
            <pc:sldMk cId="3405845649" sldId="488"/>
            <ac:spMk id="15" creationId="{12267C43-60F2-46DD-9568-539236CB9F69}"/>
          </ac:spMkLst>
        </pc:spChg>
      </pc:sldChg>
      <pc:sldChg chg="addSp delSp modSp mod addCm delCm modCm modNotesTx">
        <pc:chgData name="Keiko Kojima" userId="6899f029-7342-413a-b38b-6a9d55270ecb" providerId="ADAL" clId="{1F560B4B-CAE5-43D9-951C-3DBB44F89345}" dt="2021-10-29T09:58:25.863" v="1003" actId="20577"/>
        <pc:sldMkLst>
          <pc:docMk/>
          <pc:sldMk cId="1758971564" sldId="489"/>
        </pc:sldMkLst>
        <pc:spChg chg="mod">
          <ac:chgData name="Keiko Kojima" userId="6899f029-7342-413a-b38b-6a9d55270ecb" providerId="ADAL" clId="{1F560B4B-CAE5-43D9-951C-3DBB44F89345}" dt="2021-10-27T11:32:06.189" v="310" actId="1038"/>
          <ac:spMkLst>
            <pc:docMk/>
            <pc:sldMk cId="1758971564" sldId="489"/>
            <ac:spMk id="5" creationId="{143BB1C6-C660-48AF-BADB-FC3C13B2FD1D}"/>
          </ac:spMkLst>
        </pc:spChg>
        <pc:picChg chg="del">
          <ac:chgData name="Keiko Kojima" userId="6899f029-7342-413a-b38b-6a9d55270ecb" providerId="ADAL" clId="{1F560B4B-CAE5-43D9-951C-3DBB44F89345}" dt="2021-10-27T13:17:21.285" v="866" actId="478"/>
          <ac:picMkLst>
            <pc:docMk/>
            <pc:sldMk cId="1758971564" sldId="489"/>
            <ac:picMk id="3" creationId="{56325771-2F4D-4C2F-9894-20E5FE70456F}"/>
          </ac:picMkLst>
        </pc:picChg>
        <pc:picChg chg="add mod ord">
          <ac:chgData name="Keiko Kojima" userId="6899f029-7342-413a-b38b-6a9d55270ecb" providerId="ADAL" clId="{1F560B4B-CAE5-43D9-951C-3DBB44F89345}" dt="2021-10-27T13:17:31.997" v="872" actId="1076"/>
          <ac:picMkLst>
            <pc:docMk/>
            <pc:sldMk cId="1758971564" sldId="489"/>
            <ac:picMk id="4" creationId="{ADD5BEFC-A36D-4D62-B89E-7D5AC05699C3}"/>
          </ac:picMkLst>
        </pc:picChg>
      </pc:sldChg>
      <pc:sldChg chg="modSp mod">
        <pc:chgData name="Keiko Kojima" userId="6899f029-7342-413a-b38b-6a9d55270ecb" providerId="ADAL" clId="{1F560B4B-CAE5-43D9-951C-3DBB44F89345}" dt="2021-10-27T11:34:24.198" v="336" actId="1035"/>
        <pc:sldMkLst>
          <pc:docMk/>
          <pc:sldMk cId="3291342071" sldId="491"/>
        </pc:sldMkLst>
        <pc:spChg chg="mod">
          <ac:chgData name="Keiko Kojima" userId="6899f029-7342-413a-b38b-6a9d55270ecb" providerId="ADAL" clId="{1F560B4B-CAE5-43D9-951C-3DBB44F89345}" dt="2021-10-27T11:34:24.198" v="336" actId="1035"/>
          <ac:spMkLst>
            <pc:docMk/>
            <pc:sldMk cId="3291342071" sldId="491"/>
            <ac:spMk id="5" creationId="{C2D57974-3C01-489B-A383-F58F32E192F8}"/>
          </ac:spMkLst>
        </pc:spChg>
      </pc:sldChg>
      <pc:sldChg chg="modSp mod">
        <pc:chgData name="Keiko Kojima" userId="6899f029-7342-413a-b38b-6a9d55270ecb" providerId="ADAL" clId="{1F560B4B-CAE5-43D9-951C-3DBB44F89345}" dt="2021-10-27T11:34:40.587" v="349" actId="1038"/>
        <pc:sldMkLst>
          <pc:docMk/>
          <pc:sldMk cId="1910550099" sldId="492"/>
        </pc:sldMkLst>
        <pc:spChg chg="mod">
          <ac:chgData name="Keiko Kojima" userId="6899f029-7342-413a-b38b-6a9d55270ecb" providerId="ADAL" clId="{1F560B4B-CAE5-43D9-951C-3DBB44F89345}" dt="2021-10-27T11:34:40.587" v="349" actId="1038"/>
          <ac:spMkLst>
            <pc:docMk/>
            <pc:sldMk cId="1910550099" sldId="492"/>
            <ac:spMk id="6" creationId="{7FE0F97F-1895-4921-950F-032A2589A2EE}"/>
          </ac:spMkLst>
        </pc:spChg>
      </pc:sldChg>
      <pc:sldChg chg="modSp mod">
        <pc:chgData name="Keiko Kojima" userId="6899f029-7342-413a-b38b-6a9d55270ecb" providerId="ADAL" clId="{1F560B4B-CAE5-43D9-951C-3DBB44F89345}" dt="2021-10-27T11:34:49.567" v="361" actId="1038"/>
        <pc:sldMkLst>
          <pc:docMk/>
          <pc:sldMk cId="2462530488" sldId="493"/>
        </pc:sldMkLst>
        <pc:spChg chg="mod">
          <ac:chgData name="Keiko Kojima" userId="6899f029-7342-413a-b38b-6a9d55270ecb" providerId="ADAL" clId="{1F560B4B-CAE5-43D9-951C-3DBB44F89345}" dt="2021-10-27T11:34:49.567" v="361" actId="1038"/>
          <ac:spMkLst>
            <pc:docMk/>
            <pc:sldMk cId="2462530488" sldId="493"/>
            <ac:spMk id="5" creationId="{5C2CFD3F-6905-4107-B9FA-599884F4551E}"/>
          </ac:spMkLst>
        </pc:spChg>
      </pc:sldChg>
      <pc:sldChg chg="modSp mod">
        <pc:chgData name="Keiko Kojima" userId="6899f029-7342-413a-b38b-6a9d55270ecb" providerId="ADAL" clId="{1F560B4B-CAE5-43D9-951C-3DBB44F89345}" dt="2021-10-27T11:35:40.009" v="395" actId="1582"/>
        <pc:sldMkLst>
          <pc:docMk/>
          <pc:sldMk cId="1328957654" sldId="494"/>
        </pc:sldMkLst>
        <pc:spChg chg="mod">
          <ac:chgData name="Keiko Kojima" userId="6899f029-7342-413a-b38b-6a9d55270ecb" providerId="ADAL" clId="{1F560B4B-CAE5-43D9-951C-3DBB44F89345}" dt="2021-10-27T11:34:59.358" v="373" actId="1038"/>
          <ac:spMkLst>
            <pc:docMk/>
            <pc:sldMk cId="1328957654" sldId="494"/>
            <ac:spMk id="5" creationId="{F7DF3160-98E8-4FFC-B871-3EA1800DC158}"/>
          </ac:spMkLst>
        </pc:spChg>
        <pc:picChg chg="mod">
          <ac:chgData name="Keiko Kojima" userId="6899f029-7342-413a-b38b-6a9d55270ecb" providerId="ADAL" clId="{1F560B4B-CAE5-43D9-951C-3DBB44F89345}" dt="2021-10-27T11:35:40.009" v="395" actId="1582"/>
          <ac:picMkLst>
            <pc:docMk/>
            <pc:sldMk cId="1328957654" sldId="494"/>
            <ac:picMk id="7" creationId="{74F8F584-2A78-4F0E-9927-914C097305E6}"/>
          </ac:picMkLst>
        </pc:picChg>
      </pc:sldChg>
      <pc:sldChg chg="modSp mod">
        <pc:chgData name="Keiko Kojima" userId="6899f029-7342-413a-b38b-6a9d55270ecb" providerId="ADAL" clId="{1F560B4B-CAE5-43D9-951C-3DBB44F89345}" dt="2021-10-27T11:34:28.406" v="337" actId="1035"/>
        <pc:sldMkLst>
          <pc:docMk/>
          <pc:sldMk cId="913514181" sldId="495"/>
        </pc:sldMkLst>
        <pc:spChg chg="mod">
          <ac:chgData name="Keiko Kojima" userId="6899f029-7342-413a-b38b-6a9d55270ecb" providerId="ADAL" clId="{1F560B4B-CAE5-43D9-951C-3DBB44F89345}" dt="2021-10-27T11:34:28.406" v="337" actId="1035"/>
          <ac:spMkLst>
            <pc:docMk/>
            <pc:sldMk cId="913514181" sldId="495"/>
            <ac:spMk id="10" creationId="{A691C4FD-4023-46D8-BC39-334BD0017EBE}"/>
          </ac:spMkLst>
        </pc:spChg>
      </pc:sldChg>
      <pc:sldChg chg="modSp mod">
        <pc:chgData name="Keiko Kojima" userId="6899f029-7342-413a-b38b-6a9d55270ecb" providerId="ADAL" clId="{1F560B4B-CAE5-43D9-951C-3DBB44F89345}" dt="2021-10-29T09:59:34.222" v="1026" actId="20577"/>
        <pc:sldMkLst>
          <pc:docMk/>
          <pc:sldMk cId="2994747862" sldId="496"/>
        </pc:sldMkLst>
        <pc:spChg chg="mod">
          <ac:chgData name="Keiko Kojima" userId="6899f029-7342-413a-b38b-6a9d55270ecb" providerId="ADAL" clId="{1F560B4B-CAE5-43D9-951C-3DBB44F89345}" dt="2021-10-27T13:20:15.925" v="930" actId="14100"/>
          <ac:spMkLst>
            <pc:docMk/>
            <pc:sldMk cId="2994747862" sldId="496"/>
            <ac:spMk id="5" creationId="{FB1E4630-C0D0-47FF-83B6-D93FD0B484AC}"/>
          </ac:spMkLst>
        </pc:spChg>
        <pc:spChg chg="mod">
          <ac:chgData name="Keiko Kojima" userId="6899f029-7342-413a-b38b-6a9d55270ecb" providerId="ADAL" clId="{1F560B4B-CAE5-43D9-951C-3DBB44F89345}" dt="2021-10-29T09:59:34.222" v="1026" actId="20577"/>
          <ac:spMkLst>
            <pc:docMk/>
            <pc:sldMk cId="2994747862" sldId="496"/>
            <ac:spMk id="6" creationId="{5169804D-1271-48A1-9B1D-862343B66A31}"/>
          </ac:spMkLst>
        </pc:spChg>
        <pc:spChg chg="mod">
          <ac:chgData name="Keiko Kojima" userId="6899f029-7342-413a-b38b-6a9d55270ecb" providerId="ADAL" clId="{1F560B4B-CAE5-43D9-951C-3DBB44F89345}" dt="2021-10-27T11:34:35.046" v="343" actId="1038"/>
          <ac:spMkLst>
            <pc:docMk/>
            <pc:sldMk cId="2994747862" sldId="496"/>
            <ac:spMk id="7" creationId="{918CD8FC-7CD7-46C9-9FB1-21ECC1289D49}"/>
          </ac:spMkLst>
        </pc:spChg>
        <pc:grpChg chg="mod">
          <ac:chgData name="Keiko Kojima" userId="6899f029-7342-413a-b38b-6a9d55270ecb" providerId="ADAL" clId="{1F560B4B-CAE5-43D9-951C-3DBB44F89345}" dt="2021-10-27T13:20:28.330" v="933" actId="1076"/>
          <ac:grpSpMkLst>
            <pc:docMk/>
            <pc:sldMk cId="2994747862" sldId="496"/>
            <ac:grpSpMk id="2" creationId="{45897E38-27BD-4D42-A006-C46E75492E6A}"/>
          </ac:grpSpMkLst>
        </pc:grpChg>
      </pc:sldChg>
      <pc:sldChg chg="modSp mod">
        <pc:chgData name="Keiko Kojima" userId="6899f029-7342-413a-b38b-6a9d55270ecb" providerId="ADAL" clId="{1F560B4B-CAE5-43D9-951C-3DBB44F89345}" dt="2021-10-27T11:34:44.946" v="355" actId="1038"/>
        <pc:sldMkLst>
          <pc:docMk/>
          <pc:sldMk cId="1082850396" sldId="497"/>
        </pc:sldMkLst>
        <pc:spChg chg="mod">
          <ac:chgData name="Keiko Kojima" userId="6899f029-7342-413a-b38b-6a9d55270ecb" providerId="ADAL" clId="{1F560B4B-CAE5-43D9-951C-3DBB44F89345}" dt="2021-10-27T11:34:44.946" v="355" actId="1038"/>
          <ac:spMkLst>
            <pc:docMk/>
            <pc:sldMk cId="1082850396" sldId="497"/>
            <ac:spMk id="6" creationId="{D71B367B-DE2C-4B5F-8414-1C5C3C69BFF8}"/>
          </ac:spMkLst>
        </pc:spChg>
      </pc:sldChg>
      <pc:sldChg chg="modSp mod">
        <pc:chgData name="Keiko Kojima" userId="6899f029-7342-413a-b38b-6a9d55270ecb" providerId="ADAL" clId="{1F560B4B-CAE5-43D9-951C-3DBB44F89345}" dt="2021-10-27T11:34:54.630" v="367" actId="1038"/>
        <pc:sldMkLst>
          <pc:docMk/>
          <pc:sldMk cId="1055732119" sldId="498"/>
        </pc:sldMkLst>
        <pc:spChg chg="mod">
          <ac:chgData name="Keiko Kojima" userId="6899f029-7342-413a-b38b-6a9d55270ecb" providerId="ADAL" clId="{1F560B4B-CAE5-43D9-951C-3DBB44F89345}" dt="2021-10-27T11:34:54.630" v="367" actId="1038"/>
          <ac:spMkLst>
            <pc:docMk/>
            <pc:sldMk cId="1055732119" sldId="498"/>
            <ac:spMk id="7" creationId="{EE00ED73-A46F-4BE5-B015-FF367D1039CA}"/>
          </ac:spMkLst>
        </pc:spChg>
      </pc:sldChg>
      <pc:sldChg chg="addSp modSp add mod">
        <pc:chgData name="Keiko Kojima" userId="6899f029-7342-413a-b38b-6a9d55270ecb" providerId="ADAL" clId="{1F560B4B-CAE5-43D9-951C-3DBB44F89345}" dt="2021-10-27T11:51:25.770" v="492" actId="14100"/>
        <pc:sldMkLst>
          <pc:docMk/>
          <pc:sldMk cId="2493071887" sldId="499"/>
        </pc:sldMkLst>
        <pc:spChg chg="add mod">
          <ac:chgData name="Keiko Kojima" userId="6899f029-7342-413a-b38b-6a9d55270ecb" providerId="ADAL" clId="{1F560B4B-CAE5-43D9-951C-3DBB44F89345}" dt="2021-10-27T11:50:32.246" v="475" actId="14100"/>
          <ac:spMkLst>
            <pc:docMk/>
            <pc:sldMk cId="2493071887" sldId="499"/>
            <ac:spMk id="2" creationId="{17F40629-477A-4468-9A08-C65773D0ABA6}"/>
          </ac:spMkLst>
        </pc:spChg>
        <pc:spChg chg="add mod">
          <ac:chgData name="Keiko Kojima" userId="6899f029-7342-413a-b38b-6a9d55270ecb" providerId="ADAL" clId="{1F560B4B-CAE5-43D9-951C-3DBB44F89345}" dt="2021-10-27T11:50:56.669" v="483" actId="14100"/>
          <ac:spMkLst>
            <pc:docMk/>
            <pc:sldMk cId="2493071887" sldId="499"/>
            <ac:spMk id="10" creationId="{3E2B5121-CE15-4EDD-8BB5-09738DA1A181}"/>
          </ac:spMkLst>
        </pc:spChg>
        <pc:spChg chg="add mod">
          <ac:chgData name="Keiko Kojima" userId="6899f029-7342-413a-b38b-6a9d55270ecb" providerId="ADAL" clId="{1F560B4B-CAE5-43D9-951C-3DBB44F89345}" dt="2021-10-27T11:51:06.069" v="486" actId="14100"/>
          <ac:spMkLst>
            <pc:docMk/>
            <pc:sldMk cId="2493071887" sldId="499"/>
            <ac:spMk id="11" creationId="{700E6AF5-C043-40BB-9DBD-8221964DD4DD}"/>
          </ac:spMkLst>
        </pc:spChg>
        <pc:spChg chg="add mod">
          <ac:chgData name="Keiko Kojima" userId="6899f029-7342-413a-b38b-6a9d55270ecb" providerId="ADAL" clId="{1F560B4B-CAE5-43D9-951C-3DBB44F89345}" dt="2021-10-27T11:51:15.084" v="489" actId="14100"/>
          <ac:spMkLst>
            <pc:docMk/>
            <pc:sldMk cId="2493071887" sldId="499"/>
            <ac:spMk id="12" creationId="{ED65C8DD-39B0-4DD4-B345-CD55BEC27AE8}"/>
          </ac:spMkLst>
        </pc:spChg>
        <pc:spChg chg="add mod">
          <ac:chgData name="Keiko Kojima" userId="6899f029-7342-413a-b38b-6a9d55270ecb" providerId="ADAL" clId="{1F560B4B-CAE5-43D9-951C-3DBB44F89345}" dt="2021-10-27T11:51:25.770" v="492" actId="14100"/>
          <ac:spMkLst>
            <pc:docMk/>
            <pc:sldMk cId="2493071887" sldId="499"/>
            <ac:spMk id="13" creationId="{D441061C-74B4-4FB6-9CED-9780C37D3988}"/>
          </ac:spMkLst>
        </pc:spChg>
        <pc:picChg chg="mod">
          <ac:chgData name="Keiko Kojima" userId="6899f029-7342-413a-b38b-6a9d55270ecb" providerId="ADAL" clId="{1F560B4B-CAE5-43D9-951C-3DBB44F89345}" dt="2021-10-27T11:50:45.722" v="479" actId="1076"/>
          <ac:picMkLst>
            <pc:docMk/>
            <pc:sldMk cId="2493071887" sldId="499"/>
            <ac:picMk id="7" creationId="{DB2CAE84-04BC-4CC5-B195-C47F6FF74265}"/>
          </ac:picMkLst>
        </pc:picChg>
      </pc:sldChg>
      <pc:sldChg chg="addSp delSp modSp add mod">
        <pc:chgData name="Keiko Kojima" userId="6899f029-7342-413a-b38b-6a9d55270ecb" providerId="ADAL" clId="{1F560B4B-CAE5-43D9-951C-3DBB44F89345}" dt="2021-10-27T12:24:51.692" v="662" actId="1076"/>
        <pc:sldMkLst>
          <pc:docMk/>
          <pc:sldMk cId="125954355" sldId="500"/>
        </pc:sldMkLst>
        <pc:spChg chg="add mod">
          <ac:chgData name="Keiko Kojima" userId="6899f029-7342-413a-b38b-6a9d55270ecb" providerId="ADAL" clId="{1F560B4B-CAE5-43D9-951C-3DBB44F89345}" dt="2021-10-27T12:19:22.044" v="644" actId="164"/>
          <ac:spMkLst>
            <pc:docMk/>
            <pc:sldMk cId="125954355" sldId="500"/>
            <ac:spMk id="24" creationId="{C4B3AA4A-A839-4670-8329-E2232CA9BA25}"/>
          </ac:spMkLst>
        </pc:spChg>
        <pc:spChg chg="add del mod">
          <ac:chgData name="Keiko Kojima" userId="6899f029-7342-413a-b38b-6a9d55270ecb" providerId="ADAL" clId="{1F560B4B-CAE5-43D9-951C-3DBB44F89345}" dt="2021-10-27T12:20:07.315" v="648" actId="478"/>
          <ac:spMkLst>
            <pc:docMk/>
            <pc:sldMk cId="125954355" sldId="500"/>
            <ac:spMk id="25" creationId="{5174F836-7FB7-4F3C-96AD-BF689043FD29}"/>
          </ac:spMkLst>
        </pc:spChg>
        <pc:spChg chg="add mod">
          <ac:chgData name="Keiko Kojima" userId="6899f029-7342-413a-b38b-6a9d55270ecb" providerId="ADAL" clId="{1F560B4B-CAE5-43D9-951C-3DBB44F89345}" dt="2021-10-27T12:19:22.044" v="644" actId="164"/>
          <ac:spMkLst>
            <pc:docMk/>
            <pc:sldMk cId="125954355" sldId="500"/>
            <ac:spMk id="26" creationId="{FBC06B7F-0773-4629-B4F8-49C9B86FC12F}"/>
          </ac:spMkLst>
        </pc:spChg>
        <pc:spChg chg="add del mod">
          <ac:chgData name="Keiko Kojima" userId="6899f029-7342-413a-b38b-6a9d55270ecb" providerId="ADAL" clId="{1F560B4B-CAE5-43D9-951C-3DBB44F89345}" dt="2021-10-27T12:20:10.224" v="649" actId="478"/>
          <ac:spMkLst>
            <pc:docMk/>
            <pc:sldMk cId="125954355" sldId="500"/>
            <ac:spMk id="27" creationId="{88734D33-841D-4780-90A1-9B34A62392AF}"/>
          </ac:spMkLst>
        </pc:spChg>
        <pc:spChg chg="add del">
          <ac:chgData name="Keiko Kojima" userId="6899f029-7342-413a-b38b-6a9d55270ecb" providerId="ADAL" clId="{1F560B4B-CAE5-43D9-951C-3DBB44F89345}" dt="2021-10-27T12:19:09.965" v="642" actId="22"/>
          <ac:spMkLst>
            <pc:docMk/>
            <pc:sldMk cId="125954355" sldId="500"/>
            <ac:spMk id="28" creationId="{180C235A-AB95-4574-A905-00DEE37DC100}"/>
          </ac:spMkLst>
        </pc:spChg>
        <pc:spChg chg="add mod">
          <ac:chgData name="Keiko Kojima" userId="6899f029-7342-413a-b38b-6a9d55270ecb" providerId="ADAL" clId="{1F560B4B-CAE5-43D9-951C-3DBB44F89345}" dt="2021-10-27T12:20:17.328" v="651" actId="164"/>
          <ac:spMkLst>
            <pc:docMk/>
            <pc:sldMk cId="125954355" sldId="500"/>
            <ac:spMk id="29" creationId="{CE9B1146-C9C5-4EBA-955D-378BFD861DCC}"/>
          </ac:spMkLst>
        </pc:spChg>
        <pc:spChg chg="add mod">
          <ac:chgData name="Keiko Kojima" userId="6899f029-7342-413a-b38b-6a9d55270ecb" providerId="ADAL" clId="{1F560B4B-CAE5-43D9-951C-3DBB44F89345}" dt="2021-10-27T12:20:17.328" v="651" actId="164"/>
          <ac:spMkLst>
            <pc:docMk/>
            <pc:sldMk cId="125954355" sldId="500"/>
            <ac:spMk id="32" creationId="{9C1CE88A-EE40-457D-924D-B91A9DCC57EC}"/>
          </ac:spMkLst>
        </pc:spChg>
        <pc:grpChg chg="add mod">
          <ac:chgData name="Keiko Kojima" userId="6899f029-7342-413a-b38b-6a9d55270ecb" providerId="ADAL" clId="{1F560B4B-CAE5-43D9-951C-3DBB44F89345}" dt="2021-10-27T12:19:22.044" v="644" actId="164"/>
          <ac:grpSpMkLst>
            <pc:docMk/>
            <pc:sldMk cId="125954355" sldId="500"/>
            <ac:grpSpMk id="4" creationId="{3646C259-B45A-4394-BF7E-E706AAFEC5ED}"/>
          </ac:grpSpMkLst>
        </pc:grpChg>
        <pc:grpChg chg="add mod">
          <ac:chgData name="Keiko Kojima" userId="6899f029-7342-413a-b38b-6a9d55270ecb" providerId="ADAL" clId="{1F560B4B-CAE5-43D9-951C-3DBB44F89345}" dt="2021-10-27T12:20:51.439" v="657" actId="1076"/>
          <ac:grpSpMkLst>
            <pc:docMk/>
            <pc:sldMk cId="125954355" sldId="500"/>
            <ac:grpSpMk id="5" creationId="{3FD61922-9804-4E43-A07D-83F3CE45D22A}"/>
          </ac:grpSpMkLst>
        </pc:grpChg>
        <pc:picChg chg="add mod">
          <ac:chgData name="Keiko Kojima" userId="6899f029-7342-413a-b38b-6a9d55270ecb" providerId="ADAL" clId="{1F560B4B-CAE5-43D9-951C-3DBB44F89345}" dt="2021-10-27T12:18:21.572" v="637" actId="1076"/>
          <ac:picMkLst>
            <pc:docMk/>
            <pc:sldMk cId="125954355" sldId="500"/>
            <ac:picMk id="12" creationId="{9F07338A-A30D-440C-840A-D6FDBE147ED7}"/>
          </ac:picMkLst>
        </pc:picChg>
        <pc:picChg chg="mod">
          <ac:chgData name="Keiko Kojima" userId="6899f029-7342-413a-b38b-6a9d55270ecb" providerId="ADAL" clId="{1F560B4B-CAE5-43D9-951C-3DBB44F89345}" dt="2021-10-27T12:20:44.560" v="655" actId="1076"/>
          <ac:picMkLst>
            <pc:docMk/>
            <pc:sldMk cId="125954355" sldId="500"/>
            <ac:picMk id="13" creationId="{72BEC008-9968-4698-A4DE-4F45EF31B2BC}"/>
          </ac:picMkLst>
        </pc:picChg>
        <pc:picChg chg="add mod">
          <ac:chgData name="Keiko Kojima" userId="6899f029-7342-413a-b38b-6a9d55270ecb" providerId="ADAL" clId="{1F560B4B-CAE5-43D9-951C-3DBB44F89345}" dt="2021-10-27T12:18:33.430" v="638" actId="1076"/>
          <ac:picMkLst>
            <pc:docMk/>
            <pc:sldMk cId="125954355" sldId="500"/>
            <ac:picMk id="14" creationId="{A3B07C23-B51B-4209-AF09-45105CEBCA86}"/>
          </ac:picMkLst>
        </pc:picChg>
        <pc:picChg chg="add mod">
          <ac:chgData name="Keiko Kojima" userId="6899f029-7342-413a-b38b-6a9d55270ecb" providerId="ADAL" clId="{1F560B4B-CAE5-43D9-951C-3DBB44F89345}" dt="2021-10-27T12:18:33.430" v="638" actId="1076"/>
          <ac:picMkLst>
            <pc:docMk/>
            <pc:sldMk cId="125954355" sldId="500"/>
            <ac:picMk id="15" creationId="{19070893-A48A-4BD9-AA05-5AC71A8A9B18}"/>
          </ac:picMkLst>
        </pc:picChg>
        <pc:picChg chg="add mod">
          <ac:chgData name="Keiko Kojima" userId="6899f029-7342-413a-b38b-6a9d55270ecb" providerId="ADAL" clId="{1F560B4B-CAE5-43D9-951C-3DBB44F89345}" dt="2021-10-27T12:19:34.602" v="645" actId="1076"/>
          <ac:picMkLst>
            <pc:docMk/>
            <pc:sldMk cId="125954355" sldId="500"/>
            <ac:picMk id="16" creationId="{834D8953-4BB6-46D6-BF9A-6BAE875DDFF6}"/>
          </ac:picMkLst>
        </pc:picChg>
        <pc:picChg chg="add mod">
          <ac:chgData name="Keiko Kojima" userId="6899f029-7342-413a-b38b-6a9d55270ecb" providerId="ADAL" clId="{1F560B4B-CAE5-43D9-951C-3DBB44F89345}" dt="2021-10-27T12:20:47.859" v="656" actId="1076"/>
          <ac:picMkLst>
            <pc:docMk/>
            <pc:sldMk cId="125954355" sldId="500"/>
            <ac:picMk id="22" creationId="{DD80642D-EA2B-46E4-8327-715A817F6B4E}"/>
          </ac:picMkLst>
        </pc:picChg>
        <pc:picChg chg="add mod">
          <ac:chgData name="Keiko Kojima" userId="6899f029-7342-413a-b38b-6a9d55270ecb" providerId="ADAL" clId="{1F560B4B-CAE5-43D9-951C-3DBB44F89345}" dt="2021-10-27T12:24:51.692" v="662" actId="1076"/>
          <ac:picMkLst>
            <pc:docMk/>
            <pc:sldMk cId="125954355" sldId="500"/>
            <ac:picMk id="23" creationId="{B4C07F31-9970-4F33-ABEB-377ACBDED291}"/>
          </ac:picMkLst>
        </pc:picChg>
        <pc:cxnChg chg="add mod">
          <ac:chgData name="Keiko Kojima" userId="6899f029-7342-413a-b38b-6a9d55270ecb" providerId="ADAL" clId="{1F560B4B-CAE5-43D9-951C-3DBB44F89345}" dt="2021-10-27T12:21:01.411" v="659" actId="14100"/>
          <ac:cxnSpMkLst>
            <pc:docMk/>
            <pc:sldMk cId="125954355" sldId="500"/>
            <ac:cxnSpMk id="30" creationId="{2C61FCF7-D16F-484B-8B92-C11176D0726A}"/>
          </ac:cxnSpMkLst>
        </pc:cxnChg>
        <pc:cxnChg chg="add mod">
          <ac:chgData name="Keiko Kojima" userId="6899f029-7342-413a-b38b-6a9d55270ecb" providerId="ADAL" clId="{1F560B4B-CAE5-43D9-951C-3DBB44F89345}" dt="2021-10-27T12:21:07.610" v="660" actId="14100"/>
          <ac:cxnSpMkLst>
            <pc:docMk/>
            <pc:sldMk cId="125954355" sldId="500"/>
            <ac:cxnSpMk id="31" creationId="{8E3BC4BD-0939-4CCF-9834-720A32D82EF6}"/>
          </ac:cxnSpMkLst>
        </pc:cxnChg>
      </pc:sldChg>
      <pc:sldChg chg="addSp modSp add mod">
        <pc:chgData name="Keiko Kojima" userId="6899f029-7342-413a-b38b-6a9d55270ecb" providerId="ADAL" clId="{1F560B4B-CAE5-43D9-951C-3DBB44F89345}" dt="2021-10-27T12:44:36.928" v="709" actId="14100"/>
        <pc:sldMkLst>
          <pc:docMk/>
          <pc:sldMk cId="600965648" sldId="501"/>
        </pc:sldMkLst>
        <pc:spChg chg="add mod">
          <ac:chgData name="Keiko Kojima" userId="6899f029-7342-413a-b38b-6a9d55270ecb" providerId="ADAL" clId="{1F560B4B-CAE5-43D9-951C-3DBB44F89345}" dt="2021-10-27T12:44:01.285" v="696" actId="1076"/>
          <ac:spMkLst>
            <pc:docMk/>
            <pc:sldMk cId="600965648" sldId="501"/>
            <ac:spMk id="2" creationId="{2B058BA8-3505-4966-A7DB-C0AC572F8DE7}"/>
          </ac:spMkLst>
        </pc:spChg>
        <pc:spChg chg="add mod">
          <ac:chgData name="Keiko Kojima" userId="6899f029-7342-413a-b38b-6a9d55270ecb" providerId="ADAL" clId="{1F560B4B-CAE5-43D9-951C-3DBB44F89345}" dt="2021-10-27T12:44:10.772" v="699" actId="14100"/>
          <ac:spMkLst>
            <pc:docMk/>
            <pc:sldMk cId="600965648" sldId="501"/>
            <ac:spMk id="11" creationId="{0575EC48-56A8-4007-8B5A-E308DCF8F797}"/>
          </ac:spMkLst>
        </pc:spChg>
        <pc:spChg chg="add mod">
          <ac:chgData name="Keiko Kojima" userId="6899f029-7342-413a-b38b-6a9d55270ecb" providerId="ADAL" clId="{1F560B4B-CAE5-43D9-951C-3DBB44F89345}" dt="2021-10-27T12:44:22.233" v="704" actId="14100"/>
          <ac:spMkLst>
            <pc:docMk/>
            <pc:sldMk cId="600965648" sldId="501"/>
            <ac:spMk id="12" creationId="{C9F12CD2-EE57-4498-8A35-A511CD638B79}"/>
          </ac:spMkLst>
        </pc:spChg>
        <pc:spChg chg="add mod">
          <ac:chgData name="Keiko Kojima" userId="6899f029-7342-413a-b38b-6a9d55270ecb" providerId="ADAL" clId="{1F560B4B-CAE5-43D9-951C-3DBB44F89345}" dt="2021-10-27T12:44:28.593" v="706" actId="1076"/>
          <ac:spMkLst>
            <pc:docMk/>
            <pc:sldMk cId="600965648" sldId="501"/>
            <ac:spMk id="13" creationId="{F3B15FA2-73BF-454B-AE14-9C7BF94BC9C4}"/>
          </ac:spMkLst>
        </pc:spChg>
        <pc:spChg chg="add mod">
          <ac:chgData name="Keiko Kojima" userId="6899f029-7342-413a-b38b-6a9d55270ecb" providerId="ADAL" clId="{1F560B4B-CAE5-43D9-951C-3DBB44F89345}" dt="2021-10-27T12:44:36.928" v="709" actId="14100"/>
          <ac:spMkLst>
            <pc:docMk/>
            <pc:sldMk cId="600965648" sldId="501"/>
            <ac:spMk id="14" creationId="{D4FCA93E-BB60-497F-A191-BCACD1AAD711}"/>
          </ac:spMkLst>
        </pc:spChg>
      </pc:sldChg>
      <pc:sldChg chg="addSp delSp modSp add mod">
        <pc:chgData name="Keiko Kojima" userId="6899f029-7342-413a-b38b-6a9d55270ecb" providerId="ADAL" clId="{1F560B4B-CAE5-43D9-951C-3DBB44F89345}" dt="2021-10-27T13:15:15.831" v="848" actId="1076"/>
        <pc:sldMkLst>
          <pc:docMk/>
          <pc:sldMk cId="3112770649" sldId="502"/>
        </pc:sldMkLst>
        <pc:picChg chg="mod">
          <ac:chgData name="Keiko Kojima" userId="6899f029-7342-413a-b38b-6a9d55270ecb" providerId="ADAL" clId="{1F560B4B-CAE5-43D9-951C-3DBB44F89345}" dt="2021-10-27T13:15:13.402" v="847" actId="1076"/>
          <ac:picMkLst>
            <pc:docMk/>
            <pc:sldMk cId="3112770649" sldId="502"/>
            <ac:picMk id="2" creationId="{3E5E0823-BD8C-4948-B2B0-F2BED16808AA}"/>
          </ac:picMkLst>
        </pc:picChg>
        <pc:picChg chg="mod">
          <ac:chgData name="Keiko Kojima" userId="6899f029-7342-413a-b38b-6a9d55270ecb" providerId="ADAL" clId="{1F560B4B-CAE5-43D9-951C-3DBB44F89345}" dt="2021-10-27T13:15:15.831" v="848" actId="1076"/>
          <ac:picMkLst>
            <pc:docMk/>
            <pc:sldMk cId="3112770649" sldId="502"/>
            <ac:picMk id="3" creationId="{2A5BB90A-E80C-4797-A0B0-759A298DD96A}"/>
          </ac:picMkLst>
        </pc:picChg>
        <pc:picChg chg="del">
          <ac:chgData name="Keiko Kojima" userId="6899f029-7342-413a-b38b-6a9d55270ecb" providerId="ADAL" clId="{1F560B4B-CAE5-43D9-951C-3DBB44F89345}" dt="2021-10-27T13:14:23.391" v="839" actId="478"/>
          <ac:picMkLst>
            <pc:docMk/>
            <pc:sldMk cId="3112770649" sldId="502"/>
            <ac:picMk id="10" creationId="{CA79753F-577F-412E-8B01-65092572627A}"/>
          </ac:picMkLst>
        </pc:picChg>
        <pc:picChg chg="add mod ord">
          <ac:chgData name="Keiko Kojima" userId="6899f029-7342-413a-b38b-6a9d55270ecb" providerId="ADAL" clId="{1F560B4B-CAE5-43D9-951C-3DBB44F89345}" dt="2021-10-27T13:15:07.425" v="846" actId="1076"/>
          <ac:picMkLst>
            <pc:docMk/>
            <pc:sldMk cId="3112770649" sldId="502"/>
            <ac:picMk id="11" creationId="{E64B3F13-BE57-4D9C-AA34-124CFA7B168F}"/>
          </ac:picMkLst>
        </pc:picChg>
      </pc:sldChg>
      <pc:sldChg chg="addSp modSp add mod">
        <pc:chgData name="Keiko Kojima" userId="6899f029-7342-413a-b38b-6a9d55270ecb" providerId="ADAL" clId="{1F560B4B-CAE5-43D9-951C-3DBB44F89345}" dt="2021-10-27T13:16:13.076" v="861" actId="14100"/>
        <pc:sldMkLst>
          <pc:docMk/>
          <pc:sldMk cId="948702470" sldId="503"/>
        </pc:sldMkLst>
        <pc:spChg chg="add mod">
          <ac:chgData name="Keiko Kojima" userId="6899f029-7342-413a-b38b-6a9d55270ecb" providerId="ADAL" clId="{1F560B4B-CAE5-43D9-951C-3DBB44F89345}" dt="2021-10-27T13:15:58.489" v="855" actId="14100"/>
          <ac:spMkLst>
            <pc:docMk/>
            <pc:sldMk cId="948702470" sldId="503"/>
            <ac:spMk id="4" creationId="{CEC4F448-2A30-4F7A-A2AC-038C8065CEB9}"/>
          </ac:spMkLst>
        </pc:spChg>
        <pc:spChg chg="add mod">
          <ac:chgData name="Keiko Kojima" userId="6899f029-7342-413a-b38b-6a9d55270ecb" providerId="ADAL" clId="{1F560B4B-CAE5-43D9-951C-3DBB44F89345}" dt="2021-10-27T13:16:13.076" v="861" actId="14100"/>
          <ac:spMkLst>
            <pc:docMk/>
            <pc:sldMk cId="948702470" sldId="503"/>
            <ac:spMk id="10" creationId="{AB7C336D-5B90-41AB-8781-09CE4A4AC14D}"/>
          </ac:spMkLst>
        </pc:spChg>
        <pc:picChg chg="mod">
          <ac:chgData name="Keiko Kojima" userId="6899f029-7342-413a-b38b-6a9d55270ecb" providerId="ADAL" clId="{1F560B4B-CAE5-43D9-951C-3DBB44F89345}" dt="2021-10-27T13:16:06.244" v="859" actId="1076"/>
          <ac:picMkLst>
            <pc:docMk/>
            <pc:sldMk cId="948702470" sldId="503"/>
            <ac:picMk id="9" creationId="{A3A7A5C7-83C9-4BD4-8A09-630D7E6376E8}"/>
          </ac:picMkLst>
        </pc:picChg>
      </pc:sldChg>
    </pc:docChg>
  </pc:docChgLst>
  <pc:docChgLst>
    <pc:chgData name="Keiko Kojima" userId="S::kojima@jfbkk.or.th::6899f029-7342-413a-b38b-6a9d55270ecb" providerId="AD" clId="Web-{005F9AE3-B942-47AB-9894-88CC9CB008E4}"/>
    <pc:docChg chg="modSld">
      <pc:chgData name="Keiko Kojima" userId="S::kojima@jfbkk.or.th::6899f029-7342-413a-b38b-6a9d55270ecb" providerId="AD" clId="Web-{005F9AE3-B942-47AB-9894-88CC9CB008E4}" dt="2021-10-29T14:44:19.661" v="4"/>
      <pc:docMkLst>
        <pc:docMk/>
      </pc:docMkLst>
      <pc:sldChg chg="modNotes">
        <pc:chgData name="Keiko Kojima" userId="S::kojima@jfbkk.or.th::6899f029-7342-413a-b38b-6a9d55270ecb" providerId="AD" clId="Web-{005F9AE3-B942-47AB-9894-88CC9CB008E4}" dt="2021-10-29T14:44:19.661" v="4"/>
        <pc:sldMkLst>
          <pc:docMk/>
          <pc:sldMk cId="4199882601" sldId="315"/>
        </pc:sldMkLst>
      </pc:sldChg>
    </pc:docChg>
  </pc:docChgLst>
  <pc:docChgLst>
    <pc:chgData name="Mayumi Oya" userId="S::mayumi_oya@jpf.go.jp::81482dfe-07c9-4ece-b186-9b7c75a9add2" providerId="AD" clId="Web-{F73CE176-E558-CF7F-0914-FD0B47B365BB}"/>
    <pc:docChg chg="delSld">
      <pc:chgData name="Mayumi Oya" userId="S::mayumi_oya@jpf.go.jp::81482dfe-07c9-4ece-b186-9b7c75a9add2" providerId="AD" clId="Web-{F73CE176-E558-CF7F-0914-FD0B47B365BB}" dt="2024-02-28T08:24:41.284" v="2"/>
      <pc:docMkLst>
        <pc:docMk/>
      </pc:docMkLst>
      <pc:sldChg chg="del">
        <pc:chgData name="Mayumi Oya" userId="S::mayumi_oya@jpf.go.jp::81482dfe-07c9-4ece-b186-9b7c75a9add2" providerId="AD" clId="Web-{F73CE176-E558-CF7F-0914-FD0B47B365BB}" dt="2024-02-28T08:22:40.952" v="0"/>
        <pc:sldMkLst>
          <pc:docMk/>
          <pc:sldMk cId="3107340348" sldId="276"/>
        </pc:sldMkLst>
      </pc:sldChg>
      <pc:sldChg chg="del">
        <pc:chgData name="Mayumi Oya" userId="S::mayumi_oya@jpf.go.jp::81482dfe-07c9-4ece-b186-9b7c75a9add2" providerId="AD" clId="Web-{F73CE176-E558-CF7F-0914-FD0B47B365BB}" dt="2024-02-28T08:23:25.891" v="1"/>
        <pc:sldMkLst>
          <pc:docMk/>
          <pc:sldMk cId="563591207" sldId="295"/>
        </pc:sldMkLst>
      </pc:sldChg>
      <pc:sldChg chg="del">
        <pc:chgData name="Mayumi Oya" userId="S::mayumi_oya@jpf.go.jp::81482dfe-07c9-4ece-b186-9b7c75a9add2" providerId="AD" clId="Web-{F73CE176-E558-CF7F-0914-FD0B47B365BB}" dt="2024-02-28T08:24:41.284" v="2"/>
        <pc:sldMkLst>
          <pc:docMk/>
          <pc:sldMk cId="2494193274" sldId="427"/>
        </pc:sldMkLst>
      </pc:sldChg>
    </pc:docChg>
  </pc:docChgLst>
  <pc:docChgLst>
    <pc:chgData name="Myat Min Htut" userId="dfff3e71-de70-432f-b631-d8cca54eab50" providerId="ADAL" clId="{EF618DFB-DDAF-4D97-B365-5F4CE0697F65}"/>
    <pc:docChg chg="delSld modSld">
      <pc:chgData name="Myat Min Htut" userId="dfff3e71-de70-432f-b631-d8cca54eab50" providerId="ADAL" clId="{EF618DFB-DDAF-4D97-B365-5F4CE0697F65}" dt="2024-02-27T03:44:40.662" v="99"/>
      <pc:docMkLst>
        <pc:docMk/>
      </pc:docMkLst>
      <pc:sldChg chg="del">
        <pc:chgData name="Myat Min Htut" userId="dfff3e71-de70-432f-b631-d8cca54eab50" providerId="ADAL" clId="{EF618DFB-DDAF-4D97-B365-5F4CE0697F65}" dt="2024-02-27T03:34:29.797" v="0" actId="47"/>
        <pc:sldMkLst>
          <pc:docMk/>
          <pc:sldMk cId="522155065" sldId="317"/>
        </pc:sldMkLst>
      </pc:sldChg>
      <pc:sldChg chg="del">
        <pc:chgData name="Myat Min Htut" userId="dfff3e71-de70-432f-b631-d8cca54eab50" providerId="ADAL" clId="{EF618DFB-DDAF-4D97-B365-5F4CE0697F65}" dt="2024-02-27T03:34:58.919" v="8" actId="47"/>
        <pc:sldMkLst>
          <pc:docMk/>
          <pc:sldMk cId="1126472429" sldId="407"/>
        </pc:sldMkLst>
      </pc:sldChg>
      <pc:sldChg chg="delSp modSp modAnim">
        <pc:chgData name="Myat Min Htut" userId="dfff3e71-de70-432f-b631-d8cca54eab50" providerId="ADAL" clId="{EF618DFB-DDAF-4D97-B365-5F4CE0697F65}" dt="2024-02-27T03:41:52.203" v="75"/>
        <pc:sldMkLst>
          <pc:docMk/>
          <pc:sldMk cId="1674113832" sldId="417"/>
        </pc:sldMkLst>
        <pc:spChg chg="mod topLvl">
          <ac:chgData name="Myat Min Htut" userId="dfff3e71-de70-432f-b631-d8cca54eab50" providerId="ADAL" clId="{EF618DFB-DDAF-4D97-B365-5F4CE0697F65}" dt="2024-02-27T03:41:31.555" v="69" actId="165"/>
          <ac:spMkLst>
            <pc:docMk/>
            <pc:sldMk cId="1674113832" sldId="417"/>
            <ac:spMk id="8" creationId="{D46EC27D-7D62-4818-B513-3A7C676F2131}"/>
          </ac:spMkLst>
        </pc:spChg>
        <pc:spChg chg="mod topLvl">
          <ac:chgData name="Myat Min Htut" userId="dfff3e71-de70-432f-b631-d8cca54eab50" providerId="ADAL" clId="{EF618DFB-DDAF-4D97-B365-5F4CE0697F65}" dt="2024-02-27T03:41:31.555" v="69" actId="165"/>
          <ac:spMkLst>
            <pc:docMk/>
            <pc:sldMk cId="1674113832" sldId="417"/>
            <ac:spMk id="9" creationId="{58B40610-367B-48F2-A7DD-ACA53F32CC92}"/>
          </ac:spMkLst>
        </pc:spChg>
        <pc:spChg chg="mod topLvl">
          <ac:chgData name="Myat Min Htut" userId="dfff3e71-de70-432f-b631-d8cca54eab50" providerId="ADAL" clId="{EF618DFB-DDAF-4D97-B365-5F4CE0697F65}" dt="2024-02-27T03:41:31.555" v="69" actId="165"/>
          <ac:spMkLst>
            <pc:docMk/>
            <pc:sldMk cId="1674113832" sldId="417"/>
            <ac:spMk id="10" creationId="{0F1A3778-EFD7-4A9F-A658-36C0920D979B}"/>
          </ac:spMkLst>
        </pc:spChg>
        <pc:spChg chg="mod topLvl">
          <ac:chgData name="Myat Min Htut" userId="dfff3e71-de70-432f-b631-d8cca54eab50" providerId="ADAL" clId="{EF618DFB-DDAF-4D97-B365-5F4CE0697F65}" dt="2024-02-27T03:41:31.555" v="69" actId="165"/>
          <ac:spMkLst>
            <pc:docMk/>
            <pc:sldMk cId="1674113832" sldId="417"/>
            <ac:spMk id="11" creationId="{5A3059CF-DE91-4486-9292-A753D51BB203}"/>
          </ac:spMkLst>
        </pc:spChg>
        <pc:spChg chg="mod topLvl">
          <ac:chgData name="Myat Min Htut" userId="dfff3e71-de70-432f-b631-d8cca54eab50" providerId="ADAL" clId="{EF618DFB-DDAF-4D97-B365-5F4CE0697F65}" dt="2024-02-27T03:41:31.555" v="69" actId="165"/>
          <ac:spMkLst>
            <pc:docMk/>
            <pc:sldMk cId="1674113832" sldId="417"/>
            <ac:spMk id="12" creationId="{E9EEB8C3-C465-4C09-AE33-0B3D191AAC50}"/>
          </ac:spMkLst>
        </pc:spChg>
        <pc:spChg chg="mod topLvl">
          <ac:chgData name="Myat Min Htut" userId="dfff3e71-de70-432f-b631-d8cca54eab50" providerId="ADAL" clId="{EF618DFB-DDAF-4D97-B365-5F4CE0697F65}" dt="2024-02-27T03:41:31.555" v="69" actId="165"/>
          <ac:spMkLst>
            <pc:docMk/>
            <pc:sldMk cId="1674113832" sldId="417"/>
            <ac:spMk id="14" creationId="{C763E2E3-CD1A-4837-ACF4-AA9F8A5CC71B}"/>
          </ac:spMkLst>
        </pc:spChg>
        <pc:grpChg chg="del">
          <ac:chgData name="Myat Min Htut" userId="dfff3e71-de70-432f-b631-d8cca54eab50" providerId="ADAL" clId="{EF618DFB-DDAF-4D97-B365-5F4CE0697F65}" dt="2024-02-27T03:41:31.555" v="69" actId="165"/>
          <ac:grpSpMkLst>
            <pc:docMk/>
            <pc:sldMk cId="1674113832" sldId="417"/>
            <ac:grpSpMk id="2" creationId="{835715BA-E6F0-4BD1-9939-82BFC8350F10}"/>
          </ac:grpSpMkLst>
        </pc:grpChg>
        <pc:picChg chg="mod topLvl">
          <ac:chgData name="Myat Min Htut" userId="dfff3e71-de70-432f-b631-d8cca54eab50" providerId="ADAL" clId="{EF618DFB-DDAF-4D97-B365-5F4CE0697F65}" dt="2024-02-27T03:41:31.555" v="69" actId="165"/>
          <ac:picMkLst>
            <pc:docMk/>
            <pc:sldMk cId="1674113832" sldId="417"/>
            <ac:picMk id="25" creationId="{0713B465-E937-489F-A1B2-5DE58F732F74}"/>
          </ac:picMkLst>
        </pc:picChg>
      </pc:sldChg>
      <pc:sldChg chg="del">
        <pc:chgData name="Myat Min Htut" userId="dfff3e71-de70-432f-b631-d8cca54eab50" providerId="ADAL" clId="{EF618DFB-DDAF-4D97-B365-5F4CE0697F65}" dt="2024-02-27T03:43:36.505" v="92" actId="47"/>
        <pc:sldMkLst>
          <pc:docMk/>
          <pc:sldMk cId="2409961276" sldId="441"/>
        </pc:sldMkLst>
      </pc:sldChg>
      <pc:sldChg chg="delSp modSp modAnim">
        <pc:chgData name="Myat Min Htut" userId="dfff3e71-de70-432f-b631-d8cca54eab50" providerId="ADAL" clId="{EF618DFB-DDAF-4D97-B365-5F4CE0697F65}" dt="2024-02-27T03:38:03.307" v="38"/>
        <pc:sldMkLst>
          <pc:docMk/>
          <pc:sldMk cId="1240375497" sldId="459"/>
        </pc:sldMkLst>
        <pc:spChg chg="mod topLvl">
          <ac:chgData name="Myat Min Htut" userId="dfff3e71-de70-432f-b631-d8cca54eab50" providerId="ADAL" clId="{EF618DFB-DDAF-4D97-B365-5F4CE0697F65}" dt="2024-02-27T03:37:33.027" v="34" actId="165"/>
          <ac:spMkLst>
            <pc:docMk/>
            <pc:sldMk cId="1240375497" sldId="459"/>
            <ac:spMk id="4" creationId="{3A096171-1E47-4C35-8A6E-3A1E9DFCB294}"/>
          </ac:spMkLst>
        </pc:spChg>
        <pc:spChg chg="mod topLvl">
          <ac:chgData name="Myat Min Htut" userId="dfff3e71-de70-432f-b631-d8cca54eab50" providerId="ADAL" clId="{EF618DFB-DDAF-4D97-B365-5F4CE0697F65}" dt="2024-02-27T03:37:33.027" v="34" actId="165"/>
          <ac:spMkLst>
            <pc:docMk/>
            <pc:sldMk cId="1240375497" sldId="459"/>
            <ac:spMk id="5" creationId="{9ED3FD42-0BE5-467B-B408-7C5320530AE0}"/>
          </ac:spMkLst>
        </pc:spChg>
        <pc:spChg chg="mod topLvl">
          <ac:chgData name="Myat Min Htut" userId="dfff3e71-de70-432f-b631-d8cca54eab50" providerId="ADAL" clId="{EF618DFB-DDAF-4D97-B365-5F4CE0697F65}" dt="2024-02-27T03:37:33.027" v="34" actId="165"/>
          <ac:spMkLst>
            <pc:docMk/>
            <pc:sldMk cId="1240375497" sldId="459"/>
            <ac:spMk id="6" creationId="{9CDA95D2-96D5-40A0-A806-BB322B18E896}"/>
          </ac:spMkLst>
        </pc:spChg>
        <pc:spChg chg="mod topLvl">
          <ac:chgData name="Myat Min Htut" userId="dfff3e71-de70-432f-b631-d8cca54eab50" providerId="ADAL" clId="{EF618DFB-DDAF-4D97-B365-5F4CE0697F65}" dt="2024-02-27T03:37:33.027" v="34" actId="165"/>
          <ac:spMkLst>
            <pc:docMk/>
            <pc:sldMk cId="1240375497" sldId="459"/>
            <ac:spMk id="7" creationId="{F1E901E5-814A-4E7E-8118-361925ADEAFD}"/>
          </ac:spMkLst>
        </pc:spChg>
        <pc:grpChg chg="del">
          <ac:chgData name="Myat Min Htut" userId="dfff3e71-de70-432f-b631-d8cca54eab50" providerId="ADAL" clId="{EF618DFB-DDAF-4D97-B365-5F4CE0697F65}" dt="2024-02-27T03:37:33.027" v="34" actId="165"/>
          <ac:grpSpMkLst>
            <pc:docMk/>
            <pc:sldMk cId="1240375497" sldId="459"/>
            <ac:grpSpMk id="8" creationId="{F0D8A50D-718F-4B6B-A34F-50102CFCE02C}"/>
          </ac:grpSpMkLst>
        </pc:grpChg>
        <pc:picChg chg="mod topLvl">
          <ac:chgData name="Myat Min Htut" userId="dfff3e71-de70-432f-b631-d8cca54eab50" providerId="ADAL" clId="{EF618DFB-DDAF-4D97-B365-5F4CE0697F65}" dt="2024-02-27T03:37:33.027" v="34" actId="165"/>
          <ac:picMkLst>
            <pc:docMk/>
            <pc:sldMk cId="1240375497" sldId="459"/>
            <ac:picMk id="3" creationId="{EF032DF4-C808-490F-97E8-80C4EDD3A788}"/>
          </ac:picMkLst>
        </pc:picChg>
      </pc:sldChg>
      <pc:sldChg chg="delSp modSp modAnim">
        <pc:chgData name="Myat Min Htut" userId="dfff3e71-de70-432f-b631-d8cca54eab50" providerId="ADAL" clId="{EF618DFB-DDAF-4D97-B365-5F4CE0697F65}" dt="2024-02-27T03:36:11.241" v="17"/>
        <pc:sldMkLst>
          <pc:docMk/>
          <pc:sldMk cId="1354050997" sldId="461"/>
        </pc:sldMkLst>
        <pc:spChg chg="mod topLvl">
          <ac:chgData name="Myat Min Htut" userId="dfff3e71-de70-432f-b631-d8cca54eab50" providerId="ADAL" clId="{EF618DFB-DDAF-4D97-B365-5F4CE0697F65}" dt="2024-02-27T03:35:46.731" v="11" actId="165"/>
          <ac:spMkLst>
            <pc:docMk/>
            <pc:sldMk cId="1354050997" sldId="461"/>
            <ac:spMk id="4" creationId="{DD908050-8B55-4EB9-9BC5-BC36DCA5842A}"/>
          </ac:spMkLst>
        </pc:spChg>
        <pc:spChg chg="mod topLvl">
          <ac:chgData name="Myat Min Htut" userId="dfff3e71-de70-432f-b631-d8cca54eab50" providerId="ADAL" clId="{EF618DFB-DDAF-4D97-B365-5F4CE0697F65}" dt="2024-02-27T03:35:46.731" v="11" actId="165"/>
          <ac:spMkLst>
            <pc:docMk/>
            <pc:sldMk cId="1354050997" sldId="461"/>
            <ac:spMk id="5" creationId="{1D9D2108-98D6-4F46-A97C-0FA27CF4BE74}"/>
          </ac:spMkLst>
        </pc:spChg>
        <pc:spChg chg="mod topLvl">
          <ac:chgData name="Myat Min Htut" userId="dfff3e71-de70-432f-b631-d8cca54eab50" providerId="ADAL" clId="{EF618DFB-DDAF-4D97-B365-5F4CE0697F65}" dt="2024-02-27T03:35:46.731" v="11" actId="165"/>
          <ac:spMkLst>
            <pc:docMk/>
            <pc:sldMk cId="1354050997" sldId="461"/>
            <ac:spMk id="8" creationId="{675BA8EF-D416-4EA4-BAF6-81C19EE9FDBF}"/>
          </ac:spMkLst>
        </pc:spChg>
        <pc:spChg chg="mod topLvl">
          <ac:chgData name="Myat Min Htut" userId="dfff3e71-de70-432f-b631-d8cca54eab50" providerId="ADAL" clId="{EF618DFB-DDAF-4D97-B365-5F4CE0697F65}" dt="2024-02-27T03:35:46.731" v="11" actId="165"/>
          <ac:spMkLst>
            <pc:docMk/>
            <pc:sldMk cId="1354050997" sldId="461"/>
            <ac:spMk id="9" creationId="{333666E6-A01F-4663-9781-EA8AA7B61AD0}"/>
          </ac:spMkLst>
        </pc:spChg>
        <pc:spChg chg="mod topLvl">
          <ac:chgData name="Myat Min Htut" userId="dfff3e71-de70-432f-b631-d8cca54eab50" providerId="ADAL" clId="{EF618DFB-DDAF-4D97-B365-5F4CE0697F65}" dt="2024-02-27T03:35:46.731" v="11" actId="165"/>
          <ac:spMkLst>
            <pc:docMk/>
            <pc:sldMk cId="1354050997" sldId="461"/>
            <ac:spMk id="10" creationId="{4A503C2B-5046-43FB-A13B-FCD0CF3DD7A4}"/>
          </ac:spMkLst>
        </pc:spChg>
        <pc:spChg chg="mod topLvl">
          <ac:chgData name="Myat Min Htut" userId="dfff3e71-de70-432f-b631-d8cca54eab50" providerId="ADAL" clId="{EF618DFB-DDAF-4D97-B365-5F4CE0697F65}" dt="2024-02-27T03:35:46.731" v="11" actId="165"/>
          <ac:spMkLst>
            <pc:docMk/>
            <pc:sldMk cId="1354050997" sldId="461"/>
            <ac:spMk id="11" creationId="{4011E11A-7C2A-4A38-8958-F7092BD4675E}"/>
          </ac:spMkLst>
        </pc:spChg>
        <pc:grpChg chg="del">
          <ac:chgData name="Myat Min Htut" userId="dfff3e71-de70-432f-b631-d8cca54eab50" providerId="ADAL" clId="{EF618DFB-DDAF-4D97-B365-5F4CE0697F65}" dt="2024-02-27T03:35:46.731" v="11" actId="165"/>
          <ac:grpSpMkLst>
            <pc:docMk/>
            <pc:sldMk cId="1354050997" sldId="461"/>
            <ac:grpSpMk id="2" creationId="{CD7C2909-8AC5-4261-8792-FC5CF47FC5E2}"/>
          </ac:grpSpMkLst>
        </pc:grpChg>
        <pc:picChg chg="mod topLvl">
          <ac:chgData name="Myat Min Htut" userId="dfff3e71-de70-432f-b631-d8cca54eab50" providerId="ADAL" clId="{EF618DFB-DDAF-4D97-B365-5F4CE0697F65}" dt="2024-02-27T03:35:46.731" v="11" actId="165"/>
          <ac:picMkLst>
            <pc:docMk/>
            <pc:sldMk cId="1354050997" sldId="461"/>
            <ac:picMk id="7" creationId="{20E3A269-C1D6-4E01-993B-3093D704B3AB}"/>
          </ac:picMkLst>
        </pc:picChg>
      </pc:sldChg>
      <pc:sldChg chg="delSp modSp modAnim">
        <pc:chgData name="Myat Min Htut" userId="dfff3e71-de70-432f-b631-d8cca54eab50" providerId="ADAL" clId="{EF618DFB-DDAF-4D97-B365-5F4CE0697F65}" dt="2024-02-27T03:34:56.178" v="7"/>
        <pc:sldMkLst>
          <pc:docMk/>
          <pc:sldMk cId="2624974571" sldId="462"/>
        </pc:sldMkLst>
        <pc:spChg chg="mod topLvl">
          <ac:chgData name="Myat Min Htut" userId="dfff3e71-de70-432f-b631-d8cca54eab50" providerId="ADAL" clId="{EF618DFB-DDAF-4D97-B365-5F4CE0697F65}" dt="2024-02-27T03:34:39.025" v="1" actId="165"/>
          <ac:spMkLst>
            <pc:docMk/>
            <pc:sldMk cId="2624974571" sldId="462"/>
            <ac:spMk id="2" creationId="{A8ACC979-10D9-4181-A8AD-F0E804E1D9BC}"/>
          </ac:spMkLst>
        </pc:spChg>
        <pc:spChg chg="mod topLvl">
          <ac:chgData name="Myat Min Htut" userId="dfff3e71-de70-432f-b631-d8cca54eab50" providerId="ADAL" clId="{EF618DFB-DDAF-4D97-B365-5F4CE0697F65}" dt="2024-02-27T03:34:39.025" v="1" actId="165"/>
          <ac:spMkLst>
            <pc:docMk/>
            <pc:sldMk cId="2624974571" sldId="462"/>
            <ac:spMk id="7" creationId="{1AA04751-4A18-4C98-B579-F82F4904D543}"/>
          </ac:spMkLst>
        </pc:spChg>
        <pc:spChg chg="mod topLvl">
          <ac:chgData name="Myat Min Htut" userId="dfff3e71-de70-432f-b631-d8cca54eab50" providerId="ADAL" clId="{EF618DFB-DDAF-4D97-B365-5F4CE0697F65}" dt="2024-02-27T03:34:39.025" v="1" actId="165"/>
          <ac:spMkLst>
            <pc:docMk/>
            <pc:sldMk cId="2624974571" sldId="462"/>
            <ac:spMk id="9" creationId="{A6F23D81-F2FD-4A5A-8B6C-567818AD422F}"/>
          </ac:spMkLst>
        </pc:spChg>
        <pc:spChg chg="mod topLvl">
          <ac:chgData name="Myat Min Htut" userId="dfff3e71-de70-432f-b631-d8cca54eab50" providerId="ADAL" clId="{EF618DFB-DDAF-4D97-B365-5F4CE0697F65}" dt="2024-02-27T03:34:39.025" v="1" actId="165"/>
          <ac:spMkLst>
            <pc:docMk/>
            <pc:sldMk cId="2624974571" sldId="462"/>
            <ac:spMk id="11" creationId="{221A956F-06BC-44E2-B14B-82B8271C441F}"/>
          </ac:spMkLst>
        </pc:spChg>
        <pc:spChg chg="mod topLvl">
          <ac:chgData name="Myat Min Htut" userId="dfff3e71-de70-432f-b631-d8cca54eab50" providerId="ADAL" clId="{EF618DFB-DDAF-4D97-B365-5F4CE0697F65}" dt="2024-02-27T03:34:39.025" v="1" actId="165"/>
          <ac:spMkLst>
            <pc:docMk/>
            <pc:sldMk cId="2624974571" sldId="462"/>
            <ac:spMk id="13" creationId="{000DA69D-786D-43B4-95EA-1E688E31EF5A}"/>
          </ac:spMkLst>
        </pc:spChg>
        <pc:spChg chg="mod topLvl">
          <ac:chgData name="Myat Min Htut" userId="dfff3e71-de70-432f-b631-d8cca54eab50" providerId="ADAL" clId="{EF618DFB-DDAF-4D97-B365-5F4CE0697F65}" dt="2024-02-27T03:34:39.025" v="1" actId="165"/>
          <ac:spMkLst>
            <pc:docMk/>
            <pc:sldMk cId="2624974571" sldId="462"/>
            <ac:spMk id="14" creationId="{6BBA58AC-CBAD-4C01-8662-508FF8FB131A}"/>
          </ac:spMkLst>
        </pc:spChg>
        <pc:grpChg chg="del">
          <ac:chgData name="Myat Min Htut" userId="dfff3e71-de70-432f-b631-d8cca54eab50" providerId="ADAL" clId="{EF618DFB-DDAF-4D97-B365-5F4CE0697F65}" dt="2024-02-27T03:34:39.025" v="1" actId="165"/>
          <ac:grpSpMkLst>
            <pc:docMk/>
            <pc:sldMk cId="2624974571" sldId="462"/>
            <ac:grpSpMk id="3" creationId="{D8B68335-8F1C-4DCD-AA05-E839ACCFC5EE}"/>
          </ac:grpSpMkLst>
        </pc:grpChg>
        <pc:picChg chg="mod topLvl">
          <ac:chgData name="Myat Min Htut" userId="dfff3e71-de70-432f-b631-d8cca54eab50" providerId="ADAL" clId="{EF618DFB-DDAF-4D97-B365-5F4CE0697F65}" dt="2024-02-27T03:34:39.025" v="1" actId="165"/>
          <ac:picMkLst>
            <pc:docMk/>
            <pc:sldMk cId="2624974571" sldId="462"/>
            <ac:picMk id="12" creationId="{59A30EE2-8CA8-4922-8408-A2C2FB6DBF92}"/>
          </ac:picMkLst>
        </pc:picChg>
      </pc:sldChg>
      <pc:sldChg chg="delSp modSp modAnim">
        <pc:chgData name="Myat Min Htut" userId="dfff3e71-de70-432f-b631-d8cca54eab50" providerId="ADAL" clId="{EF618DFB-DDAF-4D97-B365-5F4CE0697F65}" dt="2024-02-27T03:36:40.619" v="24"/>
        <pc:sldMkLst>
          <pc:docMk/>
          <pc:sldMk cId="3542406304" sldId="463"/>
        </pc:sldMkLst>
        <pc:spChg chg="mod topLvl">
          <ac:chgData name="Myat Min Htut" userId="dfff3e71-de70-432f-b631-d8cca54eab50" providerId="ADAL" clId="{EF618DFB-DDAF-4D97-B365-5F4CE0697F65}" dt="2024-02-27T03:36:25.420" v="18" actId="165"/>
          <ac:spMkLst>
            <pc:docMk/>
            <pc:sldMk cId="3542406304" sldId="463"/>
            <ac:spMk id="7" creationId="{269B9919-B08E-4786-8C64-68A940D2E02E}"/>
          </ac:spMkLst>
        </pc:spChg>
        <pc:spChg chg="mod topLvl">
          <ac:chgData name="Myat Min Htut" userId="dfff3e71-de70-432f-b631-d8cca54eab50" providerId="ADAL" clId="{EF618DFB-DDAF-4D97-B365-5F4CE0697F65}" dt="2024-02-27T03:36:25.420" v="18" actId="165"/>
          <ac:spMkLst>
            <pc:docMk/>
            <pc:sldMk cId="3542406304" sldId="463"/>
            <ac:spMk id="8" creationId="{A1804147-C4CC-4BF6-9A8E-8004927F9581}"/>
          </ac:spMkLst>
        </pc:spChg>
        <pc:spChg chg="mod topLvl">
          <ac:chgData name="Myat Min Htut" userId="dfff3e71-de70-432f-b631-d8cca54eab50" providerId="ADAL" clId="{EF618DFB-DDAF-4D97-B365-5F4CE0697F65}" dt="2024-02-27T03:36:25.420" v="18" actId="165"/>
          <ac:spMkLst>
            <pc:docMk/>
            <pc:sldMk cId="3542406304" sldId="463"/>
            <ac:spMk id="9" creationId="{AA5F34C9-0624-4055-8A91-C6C50A803D3A}"/>
          </ac:spMkLst>
        </pc:spChg>
        <pc:spChg chg="mod topLvl">
          <ac:chgData name="Myat Min Htut" userId="dfff3e71-de70-432f-b631-d8cca54eab50" providerId="ADAL" clId="{EF618DFB-DDAF-4D97-B365-5F4CE0697F65}" dt="2024-02-27T03:36:25.420" v="18" actId="165"/>
          <ac:spMkLst>
            <pc:docMk/>
            <pc:sldMk cId="3542406304" sldId="463"/>
            <ac:spMk id="10" creationId="{F2803B96-898C-418E-BCC3-AA41E964311F}"/>
          </ac:spMkLst>
        </pc:spChg>
        <pc:spChg chg="mod topLvl">
          <ac:chgData name="Myat Min Htut" userId="dfff3e71-de70-432f-b631-d8cca54eab50" providerId="ADAL" clId="{EF618DFB-DDAF-4D97-B365-5F4CE0697F65}" dt="2024-02-27T03:36:25.420" v="18" actId="165"/>
          <ac:spMkLst>
            <pc:docMk/>
            <pc:sldMk cId="3542406304" sldId="463"/>
            <ac:spMk id="11" creationId="{49C66875-55A8-406E-88D4-DB1CD607767D}"/>
          </ac:spMkLst>
        </pc:spChg>
        <pc:spChg chg="mod topLvl">
          <ac:chgData name="Myat Min Htut" userId="dfff3e71-de70-432f-b631-d8cca54eab50" providerId="ADAL" clId="{EF618DFB-DDAF-4D97-B365-5F4CE0697F65}" dt="2024-02-27T03:36:25.420" v="18" actId="165"/>
          <ac:spMkLst>
            <pc:docMk/>
            <pc:sldMk cId="3542406304" sldId="463"/>
            <ac:spMk id="12" creationId="{9F4A5DB2-509A-4D4A-A95E-C33B64589DC2}"/>
          </ac:spMkLst>
        </pc:spChg>
        <pc:grpChg chg="del">
          <ac:chgData name="Myat Min Htut" userId="dfff3e71-de70-432f-b631-d8cca54eab50" providerId="ADAL" clId="{EF618DFB-DDAF-4D97-B365-5F4CE0697F65}" dt="2024-02-27T03:36:25.420" v="18" actId="165"/>
          <ac:grpSpMkLst>
            <pc:docMk/>
            <pc:sldMk cId="3542406304" sldId="463"/>
            <ac:grpSpMk id="2" creationId="{C5D3E652-467D-4CFA-938D-5C571EB49F35}"/>
          </ac:grpSpMkLst>
        </pc:grpChg>
        <pc:picChg chg="mod topLvl">
          <ac:chgData name="Myat Min Htut" userId="dfff3e71-de70-432f-b631-d8cca54eab50" providerId="ADAL" clId="{EF618DFB-DDAF-4D97-B365-5F4CE0697F65}" dt="2024-02-27T03:36:25.420" v="18" actId="165"/>
          <ac:picMkLst>
            <pc:docMk/>
            <pc:sldMk cId="3542406304" sldId="463"/>
            <ac:picMk id="5" creationId="{1D3FA6F5-54D4-4DDB-8DD2-B0DAB898E1BE}"/>
          </ac:picMkLst>
        </pc:picChg>
      </pc:sldChg>
      <pc:sldChg chg="del">
        <pc:chgData name="Myat Min Htut" userId="dfff3e71-de70-432f-b631-d8cca54eab50" providerId="ADAL" clId="{EF618DFB-DDAF-4D97-B365-5F4CE0697F65}" dt="2024-02-27T03:37:00.700" v="25" actId="47"/>
        <pc:sldMkLst>
          <pc:docMk/>
          <pc:sldMk cId="2971631553" sldId="469"/>
        </pc:sldMkLst>
      </pc:sldChg>
      <pc:sldChg chg="modAnim">
        <pc:chgData name="Myat Min Htut" userId="dfff3e71-de70-432f-b631-d8cca54eab50" providerId="ADAL" clId="{EF618DFB-DDAF-4D97-B365-5F4CE0697F65}" dt="2024-02-27T03:37:16.592" v="31"/>
        <pc:sldMkLst>
          <pc:docMk/>
          <pc:sldMk cId="364633149" sldId="470"/>
        </pc:sldMkLst>
      </pc:sldChg>
      <pc:sldChg chg="del">
        <pc:chgData name="Myat Min Htut" userId="dfff3e71-de70-432f-b631-d8cca54eab50" providerId="ADAL" clId="{EF618DFB-DDAF-4D97-B365-5F4CE0697F65}" dt="2024-02-27T03:37:21.843" v="32" actId="47"/>
        <pc:sldMkLst>
          <pc:docMk/>
          <pc:sldMk cId="864235990" sldId="471"/>
        </pc:sldMkLst>
      </pc:sldChg>
      <pc:sldChg chg="del">
        <pc:chgData name="Myat Min Htut" userId="dfff3e71-de70-432f-b631-d8cca54eab50" providerId="ADAL" clId="{EF618DFB-DDAF-4D97-B365-5F4CE0697F65}" dt="2024-02-27T03:38:13.846" v="39" actId="47"/>
        <pc:sldMkLst>
          <pc:docMk/>
          <pc:sldMk cId="850606318" sldId="472"/>
        </pc:sldMkLst>
      </pc:sldChg>
      <pc:sldChg chg="delSp modSp modAnim">
        <pc:chgData name="Myat Min Htut" userId="dfff3e71-de70-432f-b631-d8cca54eab50" providerId="ADAL" clId="{EF618DFB-DDAF-4D97-B365-5F4CE0697F65}" dt="2024-02-27T03:38:58.207" v="51"/>
        <pc:sldMkLst>
          <pc:docMk/>
          <pc:sldMk cId="3571111409" sldId="476"/>
        </pc:sldMkLst>
        <pc:spChg chg="mod topLvl">
          <ac:chgData name="Myat Min Htut" userId="dfff3e71-de70-432f-b631-d8cca54eab50" providerId="ADAL" clId="{EF618DFB-DDAF-4D97-B365-5F4CE0697F65}" dt="2024-02-27T03:38:45.534" v="46" actId="165"/>
          <ac:spMkLst>
            <pc:docMk/>
            <pc:sldMk cId="3571111409" sldId="476"/>
            <ac:spMk id="8" creationId="{FBC9859D-2E3D-4B7C-A590-5A46F5A3F761}"/>
          </ac:spMkLst>
        </pc:spChg>
        <pc:spChg chg="mod topLvl">
          <ac:chgData name="Myat Min Htut" userId="dfff3e71-de70-432f-b631-d8cca54eab50" providerId="ADAL" clId="{EF618DFB-DDAF-4D97-B365-5F4CE0697F65}" dt="2024-02-27T03:38:45.534" v="46" actId="165"/>
          <ac:spMkLst>
            <pc:docMk/>
            <pc:sldMk cId="3571111409" sldId="476"/>
            <ac:spMk id="9" creationId="{F06610F4-75B5-4C10-BCE3-D8B2AD080FAB}"/>
          </ac:spMkLst>
        </pc:spChg>
        <pc:spChg chg="mod topLvl">
          <ac:chgData name="Myat Min Htut" userId="dfff3e71-de70-432f-b631-d8cca54eab50" providerId="ADAL" clId="{EF618DFB-DDAF-4D97-B365-5F4CE0697F65}" dt="2024-02-27T03:38:45.534" v="46" actId="165"/>
          <ac:spMkLst>
            <pc:docMk/>
            <pc:sldMk cId="3571111409" sldId="476"/>
            <ac:spMk id="11" creationId="{20DEC34E-0ED9-4193-A090-5AB85739263B}"/>
          </ac:spMkLst>
        </pc:spChg>
        <pc:spChg chg="mod topLvl">
          <ac:chgData name="Myat Min Htut" userId="dfff3e71-de70-432f-b631-d8cca54eab50" providerId="ADAL" clId="{EF618DFB-DDAF-4D97-B365-5F4CE0697F65}" dt="2024-02-27T03:38:45.534" v="46" actId="165"/>
          <ac:spMkLst>
            <pc:docMk/>
            <pc:sldMk cId="3571111409" sldId="476"/>
            <ac:spMk id="12" creationId="{061C7526-3598-4D6D-B84D-06CF40EBA298}"/>
          </ac:spMkLst>
        </pc:spChg>
        <pc:spChg chg="mod topLvl">
          <ac:chgData name="Myat Min Htut" userId="dfff3e71-de70-432f-b631-d8cca54eab50" providerId="ADAL" clId="{EF618DFB-DDAF-4D97-B365-5F4CE0697F65}" dt="2024-02-27T03:38:45.534" v="46" actId="165"/>
          <ac:spMkLst>
            <pc:docMk/>
            <pc:sldMk cId="3571111409" sldId="476"/>
            <ac:spMk id="13" creationId="{0F237522-DD7C-4229-A9B2-974321EEAE91}"/>
          </ac:spMkLst>
        </pc:spChg>
        <pc:grpChg chg="del">
          <ac:chgData name="Myat Min Htut" userId="dfff3e71-de70-432f-b631-d8cca54eab50" providerId="ADAL" clId="{EF618DFB-DDAF-4D97-B365-5F4CE0697F65}" dt="2024-02-27T03:38:45.534" v="46" actId="165"/>
          <ac:grpSpMkLst>
            <pc:docMk/>
            <pc:sldMk cId="3571111409" sldId="476"/>
            <ac:grpSpMk id="2" creationId="{A3D6C39A-6D94-437D-95A8-1202CE9C2BDD}"/>
          </ac:grpSpMkLst>
        </pc:grpChg>
        <pc:picChg chg="mod topLvl">
          <ac:chgData name="Myat Min Htut" userId="dfff3e71-de70-432f-b631-d8cca54eab50" providerId="ADAL" clId="{EF618DFB-DDAF-4D97-B365-5F4CE0697F65}" dt="2024-02-27T03:38:45.534" v="46" actId="165"/>
          <ac:picMkLst>
            <pc:docMk/>
            <pc:sldMk cId="3571111409" sldId="476"/>
            <ac:picMk id="5" creationId="{245726E2-2479-4DD6-9337-3D89F32432A5}"/>
          </ac:picMkLst>
        </pc:picChg>
      </pc:sldChg>
      <pc:sldChg chg="del">
        <pc:chgData name="Myat Min Htut" userId="dfff3e71-de70-432f-b631-d8cca54eab50" providerId="ADAL" clId="{EF618DFB-DDAF-4D97-B365-5F4CE0697F65}" dt="2024-02-27T03:39:13.694" v="52" actId="47"/>
        <pc:sldMkLst>
          <pc:docMk/>
          <pc:sldMk cId="348534668" sldId="481"/>
        </pc:sldMkLst>
      </pc:sldChg>
      <pc:sldChg chg="delSp modSp modAnim">
        <pc:chgData name="Myat Min Htut" userId="dfff3e71-de70-432f-b631-d8cca54eab50" providerId="ADAL" clId="{EF618DFB-DDAF-4D97-B365-5F4CE0697F65}" dt="2024-02-27T03:40:05.121" v="66"/>
        <pc:sldMkLst>
          <pc:docMk/>
          <pc:sldMk cId="3943516467" sldId="482"/>
        </pc:sldMkLst>
        <pc:spChg chg="mod topLvl">
          <ac:chgData name="Myat Min Htut" userId="dfff3e71-de70-432f-b631-d8cca54eab50" providerId="ADAL" clId="{EF618DFB-DDAF-4D97-B365-5F4CE0697F65}" dt="2024-02-27T03:39:26.277" v="54" actId="165"/>
          <ac:spMkLst>
            <pc:docMk/>
            <pc:sldMk cId="3943516467" sldId="482"/>
            <ac:spMk id="12" creationId="{35C6CFB2-89E1-470F-AD9D-28A5BBFAD4FA}"/>
          </ac:spMkLst>
        </pc:spChg>
        <pc:spChg chg="mod topLvl">
          <ac:chgData name="Myat Min Htut" userId="dfff3e71-de70-432f-b631-d8cca54eab50" providerId="ADAL" clId="{EF618DFB-DDAF-4D97-B365-5F4CE0697F65}" dt="2024-02-27T03:39:26.277" v="54" actId="165"/>
          <ac:spMkLst>
            <pc:docMk/>
            <pc:sldMk cId="3943516467" sldId="482"/>
            <ac:spMk id="13" creationId="{7ABBA751-7F7E-4BEE-981B-58CC6DECEB49}"/>
          </ac:spMkLst>
        </pc:spChg>
        <pc:spChg chg="mod topLvl">
          <ac:chgData name="Myat Min Htut" userId="dfff3e71-de70-432f-b631-d8cca54eab50" providerId="ADAL" clId="{EF618DFB-DDAF-4D97-B365-5F4CE0697F65}" dt="2024-02-27T03:39:26.277" v="54" actId="165"/>
          <ac:spMkLst>
            <pc:docMk/>
            <pc:sldMk cId="3943516467" sldId="482"/>
            <ac:spMk id="14" creationId="{5ECD71B3-8BE2-4BCB-8A77-7C3CA9D19F10}"/>
          </ac:spMkLst>
        </pc:spChg>
        <pc:spChg chg="mod topLvl">
          <ac:chgData name="Myat Min Htut" userId="dfff3e71-de70-432f-b631-d8cca54eab50" providerId="ADAL" clId="{EF618DFB-DDAF-4D97-B365-5F4CE0697F65}" dt="2024-02-27T03:39:26.277" v="54" actId="165"/>
          <ac:spMkLst>
            <pc:docMk/>
            <pc:sldMk cId="3943516467" sldId="482"/>
            <ac:spMk id="16" creationId="{CEC2E10D-541B-449E-A370-69AB9405487A}"/>
          </ac:spMkLst>
        </pc:spChg>
        <pc:spChg chg="mod topLvl">
          <ac:chgData name="Myat Min Htut" userId="dfff3e71-de70-432f-b631-d8cca54eab50" providerId="ADAL" clId="{EF618DFB-DDAF-4D97-B365-5F4CE0697F65}" dt="2024-02-27T03:39:26.277" v="54" actId="165"/>
          <ac:spMkLst>
            <pc:docMk/>
            <pc:sldMk cId="3943516467" sldId="482"/>
            <ac:spMk id="17" creationId="{B41B767C-42D7-4E50-829A-7F68B3EEA141}"/>
          </ac:spMkLst>
        </pc:spChg>
        <pc:spChg chg="mod topLvl">
          <ac:chgData name="Myat Min Htut" userId="dfff3e71-de70-432f-b631-d8cca54eab50" providerId="ADAL" clId="{EF618DFB-DDAF-4D97-B365-5F4CE0697F65}" dt="2024-02-27T03:39:26.277" v="54" actId="165"/>
          <ac:spMkLst>
            <pc:docMk/>
            <pc:sldMk cId="3943516467" sldId="482"/>
            <ac:spMk id="18" creationId="{EFB567E3-BFA5-45DE-B385-E628CDD1CC84}"/>
          </ac:spMkLst>
        </pc:spChg>
        <pc:spChg chg="mod topLvl">
          <ac:chgData name="Myat Min Htut" userId="dfff3e71-de70-432f-b631-d8cca54eab50" providerId="ADAL" clId="{EF618DFB-DDAF-4D97-B365-5F4CE0697F65}" dt="2024-02-27T03:39:26.277" v="54" actId="165"/>
          <ac:spMkLst>
            <pc:docMk/>
            <pc:sldMk cId="3943516467" sldId="482"/>
            <ac:spMk id="19" creationId="{89364A99-5143-4F35-98D1-B5DF094C48D9}"/>
          </ac:spMkLst>
        </pc:spChg>
        <pc:spChg chg="mod topLvl">
          <ac:chgData name="Myat Min Htut" userId="dfff3e71-de70-432f-b631-d8cca54eab50" providerId="ADAL" clId="{EF618DFB-DDAF-4D97-B365-5F4CE0697F65}" dt="2024-02-27T03:39:26.277" v="54" actId="165"/>
          <ac:spMkLst>
            <pc:docMk/>
            <pc:sldMk cId="3943516467" sldId="482"/>
            <ac:spMk id="21" creationId="{CE81E501-4AB1-4C4B-8190-1C1B3A847040}"/>
          </ac:spMkLst>
        </pc:spChg>
        <pc:spChg chg="mod topLvl">
          <ac:chgData name="Myat Min Htut" userId="dfff3e71-de70-432f-b631-d8cca54eab50" providerId="ADAL" clId="{EF618DFB-DDAF-4D97-B365-5F4CE0697F65}" dt="2024-02-27T03:39:26.277" v="54" actId="165"/>
          <ac:spMkLst>
            <pc:docMk/>
            <pc:sldMk cId="3943516467" sldId="482"/>
            <ac:spMk id="22" creationId="{3D33F1D1-2F44-4A31-A8D7-2D99E6F216C4}"/>
          </ac:spMkLst>
        </pc:spChg>
        <pc:spChg chg="mod topLvl">
          <ac:chgData name="Myat Min Htut" userId="dfff3e71-de70-432f-b631-d8cca54eab50" providerId="ADAL" clId="{EF618DFB-DDAF-4D97-B365-5F4CE0697F65}" dt="2024-02-27T03:39:26.277" v="54" actId="165"/>
          <ac:spMkLst>
            <pc:docMk/>
            <pc:sldMk cId="3943516467" sldId="482"/>
            <ac:spMk id="23" creationId="{07D6D34E-9DE6-4C80-BB2D-2F234C21F768}"/>
          </ac:spMkLst>
        </pc:spChg>
        <pc:spChg chg="mod topLvl">
          <ac:chgData name="Myat Min Htut" userId="dfff3e71-de70-432f-b631-d8cca54eab50" providerId="ADAL" clId="{EF618DFB-DDAF-4D97-B365-5F4CE0697F65}" dt="2024-02-27T03:39:26.277" v="54" actId="165"/>
          <ac:spMkLst>
            <pc:docMk/>
            <pc:sldMk cId="3943516467" sldId="482"/>
            <ac:spMk id="24" creationId="{5FF9E2AB-5B07-49C0-9942-E04A8443E7E0}"/>
          </ac:spMkLst>
        </pc:spChg>
        <pc:spChg chg="mod topLvl">
          <ac:chgData name="Myat Min Htut" userId="dfff3e71-de70-432f-b631-d8cca54eab50" providerId="ADAL" clId="{EF618DFB-DDAF-4D97-B365-5F4CE0697F65}" dt="2024-02-27T03:39:26.277" v="54" actId="165"/>
          <ac:spMkLst>
            <pc:docMk/>
            <pc:sldMk cId="3943516467" sldId="482"/>
            <ac:spMk id="25" creationId="{BF975E4F-2D87-432D-9115-51D77AD5BC78}"/>
          </ac:spMkLst>
        </pc:spChg>
        <pc:grpChg chg="del">
          <ac:chgData name="Myat Min Htut" userId="dfff3e71-de70-432f-b631-d8cca54eab50" providerId="ADAL" clId="{EF618DFB-DDAF-4D97-B365-5F4CE0697F65}" dt="2024-02-27T03:39:26.277" v="54" actId="165"/>
          <ac:grpSpMkLst>
            <pc:docMk/>
            <pc:sldMk cId="3943516467" sldId="482"/>
            <ac:grpSpMk id="26" creationId="{05D8D849-2BF9-4445-8A47-563F158E9FF3}"/>
          </ac:grpSpMkLst>
        </pc:grpChg>
        <pc:picChg chg="mod topLvl">
          <ac:chgData name="Myat Min Htut" userId="dfff3e71-de70-432f-b631-d8cca54eab50" providerId="ADAL" clId="{EF618DFB-DDAF-4D97-B365-5F4CE0697F65}" dt="2024-02-27T03:39:26.277" v="54" actId="165"/>
          <ac:picMkLst>
            <pc:docMk/>
            <pc:sldMk cId="3943516467" sldId="482"/>
            <ac:picMk id="7" creationId="{2188B3FF-E65B-4135-B56D-C8DFBD2EA4AF}"/>
          </ac:picMkLst>
        </pc:picChg>
        <pc:cxnChg chg="mod topLvl">
          <ac:chgData name="Myat Min Htut" userId="dfff3e71-de70-432f-b631-d8cca54eab50" providerId="ADAL" clId="{EF618DFB-DDAF-4D97-B365-5F4CE0697F65}" dt="2024-02-27T03:39:26.277" v="54" actId="165"/>
          <ac:cxnSpMkLst>
            <pc:docMk/>
            <pc:sldMk cId="3943516467" sldId="482"/>
            <ac:cxnSpMk id="3" creationId="{4045C4CA-39F5-474F-92E3-C81F8DF601B5}"/>
          </ac:cxnSpMkLst>
        </pc:cxnChg>
        <pc:cxnChg chg="mod topLvl">
          <ac:chgData name="Myat Min Htut" userId="dfff3e71-de70-432f-b631-d8cca54eab50" providerId="ADAL" clId="{EF618DFB-DDAF-4D97-B365-5F4CE0697F65}" dt="2024-02-27T03:39:26.277" v="54" actId="165"/>
          <ac:cxnSpMkLst>
            <pc:docMk/>
            <pc:sldMk cId="3943516467" sldId="482"/>
            <ac:cxnSpMk id="15" creationId="{8D7138DC-3726-4527-B2DC-2554A6F15E96}"/>
          </ac:cxnSpMkLst>
        </pc:cxnChg>
      </pc:sldChg>
      <pc:sldChg chg="del">
        <pc:chgData name="Myat Min Htut" userId="dfff3e71-de70-432f-b631-d8cca54eab50" providerId="ADAL" clId="{EF618DFB-DDAF-4D97-B365-5F4CE0697F65}" dt="2024-02-27T03:40:44.127" v="67" actId="47"/>
        <pc:sldMkLst>
          <pc:docMk/>
          <pc:sldMk cId="2389789782" sldId="483"/>
        </pc:sldMkLst>
      </pc:sldChg>
      <pc:sldChg chg="del">
        <pc:chgData name="Myat Min Htut" userId="dfff3e71-de70-432f-b631-d8cca54eab50" providerId="ADAL" clId="{EF618DFB-DDAF-4D97-B365-5F4CE0697F65}" dt="2024-02-27T03:42:19.203" v="76" actId="47"/>
        <pc:sldMkLst>
          <pc:docMk/>
          <pc:sldMk cId="2549339166" sldId="484"/>
        </pc:sldMkLst>
      </pc:sldChg>
      <pc:sldChg chg="delSp modSp modAnim">
        <pc:chgData name="Myat Min Htut" userId="dfff3e71-de70-432f-b631-d8cca54eab50" providerId="ADAL" clId="{EF618DFB-DDAF-4D97-B365-5F4CE0697F65}" dt="2024-02-27T03:42:43.063" v="83"/>
        <pc:sldMkLst>
          <pc:docMk/>
          <pc:sldMk cId="1642654303" sldId="485"/>
        </pc:sldMkLst>
        <pc:spChg chg="mod topLvl">
          <ac:chgData name="Myat Min Htut" userId="dfff3e71-de70-432f-b631-d8cca54eab50" providerId="ADAL" clId="{EF618DFB-DDAF-4D97-B365-5F4CE0697F65}" dt="2024-02-27T03:42:24.571" v="77" actId="165"/>
          <ac:spMkLst>
            <pc:docMk/>
            <pc:sldMk cId="1642654303" sldId="485"/>
            <ac:spMk id="6" creationId="{F5259FAE-142A-45E4-926B-7F522E15FBD8}"/>
          </ac:spMkLst>
        </pc:spChg>
        <pc:spChg chg="mod topLvl">
          <ac:chgData name="Myat Min Htut" userId="dfff3e71-de70-432f-b631-d8cca54eab50" providerId="ADAL" clId="{EF618DFB-DDAF-4D97-B365-5F4CE0697F65}" dt="2024-02-27T03:42:24.571" v="77" actId="165"/>
          <ac:spMkLst>
            <pc:docMk/>
            <pc:sldMk cId="1642654303" sldId="485"/>
            <ac:spMk id="8" creationId="{A264440F-7E15-4C23-A79D-C56D758F8290}"/>
          </ac:spMkLst>
        </pc:spChg>
        <pc:spChg chg="mod topLvl">
          <ac:chgData name="Myat Min Htut" userId="dfff3e71-de70-432f-b631-d8cca54eab50" providerId="ADAL" clId="{EF618DFB-DDAF-4D97-B365-5F4CE0697F65}" dt="2024-02-27T03:42:24.571" v="77" actId="165"/>
          <ac:spMkLst>
            <pc:docMk/>
            <pc:sldMk cId="1642654303" sldId="485"/>
            <ac:spMk id="9" creationId="{EFE72A68-4BC0-4263-A0DE-D773937E935B}"/>
          </ac:spMkLst>
        </pc:spChg>
        <pc:spChg chg="mod topLvl">
          <ac:chgData name="Myat Min Htut" userId="dfff3e71-de70-432f-b631-d8cca54eab50" providerId="ADAL" clId="{EF618DFB-DDAF-4D97-B365-5F4CE0697F65}" dt="2024-02-27T03:42:24.571" v="77" actId="165"/>
          <ac:spMkLst>
            <pc:docMk/>
            <pc:sldMk cId="1642654303" sldId="485"/>
            <ac:spMk id="11" creationId="{DA0FD07A-B3AE-4238-A36B-2B6C692555D7}"/>
          </ac:spMkLst>
        </pc:spChg>
        <pc:spChg chg="mod topLvl">
          <ac:chgData name="Myat Min Htut" userId="dfff3e71-de70-432f-b631-d8cca54eab50" providerId="ADAL" clId="{EF618DFB-DDAF-4D97-B365-5F4CE0697F65}" dt="2024-02-27T03:42:24.571" v="77" actId="165"/>
          <ac:spMkLst>
            <pc:docMk/>
            <pc:sldMk cId="1642654303" sldId="485"/>
            <ac:spMk id="12" creationId="{A85CE9AD-0862-4D47-8281-D56736028B55}"/>
          </ac:spMkLst>
        </pc:spChg>
        <pc:spChg chg="mod topLvl">
          <ac:chgData name="Myat Min Htut" userId="dfff3e71-de70-432f-b631-d8cca54eab50" providerId="ADAL" clId="{EF618DFB-DDAF-4D97-B365-5F4CE0697F65}" dt="2024-02-27T03:42:24.571" v="77" actId="165"/>
          <ac:spMkLst>
            <pc:docMk/>
            <pc:sldMk cId="1642654303" sldId="485"/>
            <ac:spMk id="13" creationId="{847D572D-7914-4D21-85B6-65DDA317B066}"/>
          </ac:spMkLst>
        </pc:spChg>
        <pc:grpChg chg="del">
          <ac:chgData name="Myat Min Htut" userId="dfff3e71-de70-432f-b631-d8cca54eab50" providerId="ADAL" clId="{EF618DFB-DDAF-4D97-B365-5F4CE0697F65}" dt="2024-02-27T03:42:24.571" v="77" actId="165"/>
          <ac:grpSpMkLst>
            <pc:docMk/>
            <pc:sldMk cId="1642654303" sldId="485"/>
            <ac:grpSpMk id="4" creationId="{4C325AB5-B168-460A-B368-C76AF6440A03}"/>
          </ac:grpSpMkLst>
        </pc:grpChg>
        <pc:picChg chg="mod topLvl">
          <ac:chgData name="Myat Min Htut" userId="dfff3e71-de70-432f-b631-d8cca54eab50" providerId="ADAL" clId="{EF618DFB-DDAF-4D97-B365-5F4CE0697F65}" dt="2024-02-27T03:42:24.571" v="77" actId="165"/>
          <ac:picMkLst>
            <pc:docMk/>
            <pc:sldMk cId="1642654303" sldId="485"/>
            <ac:picMk id="25" creationId="{0713B465-E937-489F-A1B2-5DE58F732F74}"/>
          </ac:picMkLst>
        </pc:picChg>
      </pc:sldChg>
      <pc:sldChg chg="delSp modSp modAnim">
        <pc:chgData name="Myat Min Htut" userId="dfff3e71-de70-432f-b631-d8cca54eab50" providerId="ADAL" clId="{EF618DFB-DDAF-4D97-B365-5F4CE0697F65}" dt="2024-02-27T03:43:14.475" v="91"/>
        <pc:sldMkLst>
          <pc:docMk/>
          <pc:sldMk cId="3175053104" sldId="486"/>
        </pc:sldMkLst>
        <pc:spChg chg="mod topLvl">
          <ac:chgData name="Myat Min Htut" userId="dfff3e71-de70-432f-b631-d8cca54eab50" providerId="ADAL" clId="{EF618DFB-DDAF-4D97-B365-5F4CE0697F65}" dt="2024-02-27T03:42:55.148" v="84" actId="165"/>
          <ac:spMkLst>
            <pc:docMk/>
            <pc:sldMk cId="3175053104" sldId="486"/>
            <ac:spMk id="9" creationId="{A4F6AD22-F4B7-4BA0-AF84-5749ADE9D634}"/>
          </ac:spMkLst>
        </pc:spChg>
        <pc:spChg chg="mod topLvl">
          <ac:chgData name="Myat Min Htut" userId="dfff3e71-de70-432f-b631-d8cca54eab50" providerId="ADAL" clId="{EF618DFB-DDAF-4D97-B365-5F4CE0697F65}" dt="2024-02-27T03:42:55.148" v="84" actId="165"/>
          <ac:spMkLst>
            <pc:docMk/>
            <pc:sldMk cId="3175053104" sldId="486"/>
            <ac:spMk id="11" creationId="{F874D85C-AD45-40AB-9352-F47ED2742847}"/>
          </ac:spMkLst>
        </pc:spChg>
        <pc:spChg chg="mod topLvl">
          <ac:chgData name="Myat Min Htut" userId="dfff3e71-de70-432f-b631-d8cca54eab50" providerId="ADAL" clId="{EF618DFB-DDAF-4D97-B365-5F4CE0697F65}" dt="2024-02-27T03:42:55.148" v="84" actId="165"/>
          <ac:spMkLst>
            <pc:docMk/>
            <pc:sldMk cId="3175053104" sldId="486"/>
            <ac:spMk id="12" creationId="{E82C6E7F-A0DC-4305-9A5B-29E75F8B5B68}"/>
          </ac:spMkLst>
        </pc:spChg>
        <pc:spChg chg="mod topLvl">
          <ac:chgData name="Myat Min Htut" userId="dfff3e71-de70-432f-b631-d8cca54eab50" providerId="ADAL" clId="{EF618DFB-DDAF-4D97-B365-5F4CE0697F65}" dt="2024-02-27T03:42:55.148" v="84" actId="165"/>
          <ac:spMkLst>
            <pc:docMk/>
            <pc:sldMk cId="3175053104" sldId="486"/>
            <ac:spMk id="13" creationId="{9CDF6BBD-47CA-4E5E-98DD-8444E195F623}"/>
          </ac:spMkLst>
        </pc:spChg>
        <pc:spChg chg="mod topLvl">
          <ac:chgData name="Myat Min Htut" userId="dfff3e71-de70-432f-b631-d8cca54eab50" providerId="ADAL" clId="{EF618DFB-DDAF-4D97-B365-5F4CE0697F65}" dt="2024-02-27T03:42:55.148" v="84" actId="165"/>
          <ac:spMkLst>
            <pc:docMk/>
            <pc:sldMk cId="3175053104" sldId="486"/>
            <ac:spMk id="14" creationId="{963D185E-7130-400B-800D-82BF597D4F93}"/>
          </ac:spMkLst>
        </pc:spChg>
        <pc:spChg chg="mod topLvl">
          <ac:chgData name="Myat Min Htut" userId="dfff3e71-de70-432f-b631-d8cca54eab50" providerId="ADAL" clId="{EF618DFB-DDAF-4D97-B365-5F4CE0697F65}" dt="2024-02-27T03:42:55.148" v="84" actId="165"/>
          <ac:spMkLst>
            <pc:docMk/>
            <pc:sldMk cId="3175053104" sldId="486"/>
            <ac:spMk id="15" creationId="{840BC9E5-2B2F-4485-B3D3-310B5147CFA3}"/>
          </ac:spMkLst>
        </pc:spChg>
        <pc:spChg chg="mod topLvl">
          <ac:chgData name="Myat Min Htut" userId="dfff3e71-de70-432f-b631-d8cca54eab50" providerId="ADAL" clId="{EF618DFB-DDAF-4D97-B365-5F4CE0697F65}" dt="2024-02-27T03:42:55.148" v="84" actId="165"/>
          <ac:spMkLst>
            <pc:docMk/>
            <pc:sldMk cId="3175053104" sldId="486"/>
            <ac:spMk id="16" creationId="{06B8C861-AB7A-40A3-B087-E65DE7A22B55}"/>
          </ac:spMkLst>
        </pc:spChg>
        <pc:grpChg chg="del">
          <ac:chgData name="Myat Min Htut" userId="dfff3e71-de70-432f-b631-d8cca54eab50" providerId="ADAL" clId="{EF618DFB-DDAF-4D97-B365-5F4CE0697F65}" dt="2024-02-27T03:42:55.148" v="84" actId="165"/>
          <ac:grpSpMkLst>
            <pc:docMk/>
            <pc:sldMk cId="3175053104" sldId="486"/>
            <ac:grpSpMk id="2" creationId="{DC3E4524-D8EA-4A7C-A216-5F50932BAC98}"/>
          </ac:grpSpMkLst>
        </pc:grpChg>
        <pc:picChg chg="mod topLvl">
          <ac:chgData name="Myat Min Htut" userId="dfff3e71-de70-432f-b631-d8cca54eab50" providerId="ADAL" clId="{EF618DFB-DDAF-4D97-B365-5F4CE0697F65}" dt="2024-02-27T03:42:55.148" v="84" actId="165"/>
          <ac:picMkLst>
            <pc:docMk/>
            <pc:sldMk cId="3175053104" sldId="486"/>
            <ac:picMk id="7" creationId="{82146B4B-CC73-4F4C-BEF4-DC784F566DA6}"/>
          </ac:picMkLst>
        </pc:picChg>
      </pc:sldChg>
      <pc:sldChg chg="del">
        <pc:chgData name="Myat Min Htut" userId="dfff3e71-de70-432f-b631-d8cca54eab50" providerId="ADAL" clId="{EF618DFB-DDAF-4D97-B365-5F4CE0697F65}" dt="2024-02-27T03:43:59.549" v="94" actId="47"/>
        <pc:sldMkLst>
          <pc:docMk/>
          <pc:sldMk cId="3291342071" sldId="491"/>
        </pc:sldMkLst>
      </pc:sldChg>
      <pc:sldChg chg="del">
        <pc:chgData name="Myat Min Htut" userId="dfff3e71-de70-432f-b631-d8cca54eab50" providerId="ADAL" clId="{EF618DFB-DDAF-4D97-B365-5F4CE0697F65}" dt="2024-02-27T03:44:11.293" v="96" actId="47"/>
        <pc:sldMkLst>
          <pc:docMk/>
          <pc:sldMk cId="1910550099" sldId="492"/>
        </pc:sldMkLst>
      </pc:sldChg>
      <pc:sldChg chg="del">
        <pc:chgData name="Myat Min Htut" userId="dfff3e71-de70-432f-b631-d8cca54eab50" providerId="ADAL" clId="{EF618DFB-DDAF-4D97-B365-5F4CE0697F65}" dt="2024-02-27T03:44:37.620" v="98" actId="47"/>
        <pc:sldMkLst>
          <pc:docMk/>
          <pc:sldMk cId="2462530488" sldId="493"/>
        </pc:sldMkLst>
      </pc:sldChg>
      <pc:sldChg chg="modAnim">
        <pc:chgData name="Myat Min Htut" userId="dfff3e71-de70-432f-b631-d8cca54eab50" providerId="ADAL" clId="{EF618DFB-DDAF-4D97-B365-5F4CE0697F65}" dt="2024-02-27T03:43:50.310" v="93"/>
        <pc:sldMkLst>
          <pc:docMk/>
          <pc:sldMk cId="913514181" sldId="495"/>
        </pc:sldMkLst>
      </pc:sldChg>
      <pc:sldChg chg="modAnim">
        <pc:chgData name="Myat Min Htut" userId="dfff3e71-de70-432f-b631-d8cca54eab50" providerId="ADAL" clId="{EF618DFB-DDAF-4D97-B365-5F4CE0697F65}" dt="2024-02-27T03:44:05.436" v="95"/>
        <pc:sldMkLst>
          <pc:docMk/>
          <pc:sldMk cId="2994747862" sldId="496"/>
        </pc:sldMkLst>
      </pc:sldChg>
      <pc:sldChg chg="modAnim">
        <pc:chgData name="Myat Min Htut" userId="dfff3e71-de70-432f-b631-d8cca54eab50" providerId="ADAL" clId="{EF618DFB-DDAF-4D97-B365-5F4CE0697F65}" dt="2024-02-27T03:44:15.162" v="97"/>
        <pc:sldMkLst>
          <pc:docMk/>
          <pc:sldMk cId="1082850396" sldId="497"/>
        </pc:sldMkLst>
      </pc:sldChg>
      <pc:sldChg chg="modAnim">
        <pc:chgData name="Myat Min Htut" userId="dfff3e71-de70-432f-b631-d8cca54eab50" providerId="ADAL" clId="{EF618DFB-DDAF-4D97-B365-5F4CE0697F65}" dt="2024-02-27T03:44:40.662" v="99"/>
        <pc:sldMkLst>
          <pc:docMk/>
          <pc:sldMk cId="1055732119" sldId="498"/>
        </pc:sldMkLst>
      </pc:sldChg>
      <pc:sldChg chg="modAnim">
        <pc:chgData name="Myat Min Htut" userId="dfff3e71-de70-432f-b631-d8cca54eab50" providerId="ADAL" clId="{EF618DFB-DDAF-4D97-B365-5F4CE0697F65}" dt="2024-02-27T03:38:34.468" v="45"/>
        <pc:sldMkLst>
          <pc:docMk/>
          <pc:sldMk cId="125954355" sldId="50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9BCA77-B6A5-4BCA-A19C-C05634F10DAD}" type="datetimeFigureOut">
              <a:rPr kumimoji="1" lang="ja-JP" altLang="en-US" smtClean="0"/>
              <a:t>2024/7/31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1AAD84-B6B4-4882-B9F6-85FA984193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4913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>
                <a:ea typeface="游ゴシック"/>
              </a:rPr>
              <a:t>〈</a:t>
            </a:r>
            <a:r>
              <a:rPr lang="en-US" altLang="ja-JP" err="1">
                <a:ea typeface="游ゴシック"/>
              </a:rPr>
              <a:t>ご案内</a:t>
            </a:r>
            <a:r>
              <a:rPr lang="en-US" altLang="ja-JP">
                <a:ea typeface="游ゴシック"/>
              </a:rPr>
              <a:t>〉</a:t>
            </a:r>
            <a:br>
              <a:rPr lang="en-US" altLang="ja-JP">
                <a:cs typeface="+mn-lt"/>
              </a:rPr>
            </a:br>
            <a:r>
              <a:rPr kumimoji="1" lang="ja-JP" altLang="en-US">
                <a:ea typeface="游ゴシック"/>
              </a:rPr>
              <a:t>＊本</a:t>
            </a:r>
            <a:r>
              <a:rPr kumimoji="1" lang="en-US" altLang="ja-JP">
                <a:ea typeface="游ゴシック"/>
              </a:rPr>
              <a:t>PPT</a:t>
            </a:r>
            <a:r>
              <a:rPr kumimoji="1" lang="ja-JP" altLang="en-US">
                <a:ea typeface="游ゴシック"/>
              </a:rPr>
              <a:t>は、</a:t>
            </a:r>
            <a:r>
              <a:rPr lang="ja-JP" altLang="en-US">
                <a:ea typeface="游ゴシック"/>
              </a:rPr>
              <a:t>日本語教材『いろどり 生活の日本語』（国際交流基金）を、</a:t>
            </a:r>
            <a:r>
              <a:rPr lang="ja-JP">
                <a:ea typeface="游ゴシック"/>
              </a:rPr>
              <a:t>国際交流基金</a:t>
            </a:r>
            <a:r>
              <a:rPr lang="ja-JP" altLang="en-US">
                <a:ea typeface="游ゴシック"/>
              </a:rPr>
              <a:t>ヤンゴン</a:t>
            </a:r>
            <a:r>
              <a:rPr kumimoji="1" lang="ja-JP" altLang="en-US">
                <a:ea typeface="游ゴシック"/>
              </a:rPr>
              <a:t>日本文化センター</a:t>
            </a:r>
            <a:r>
              <a:rPr lang="ja-JP" altLang="en-US">
                <a:ea typeface="游ゴシック"/>
              </a:rPr>
              <a:t>が</a:t>
            </a:r>
            <a:endParaRPr lang="en-US" altLang="ja-JP">
              <a:ea typeface="游ゴシック" panose="020B0400000000000000" pitchFamily="34" charset="-128"/>
            </a:endParaRPr>
          </a:p>
          <a:p>
            <a:r>
              <a:rPr lang="ja-JP" altLang="en-US">
                <a:ea typeface="游ゴシック"/>
              </a:rPr>
              <a:t>　ミャンマー語に翻訳作成した『いろどり 生活の日本語』ミャンマー語版を基に</a:t>
            </a:r>
            <a:r>
              <a:rPr kumimoji="1" lang="ja-JP" altLang="en-US">
                <a:ea typeface="游ゴシック"/>
              </a:rPr>
              <a:t>作成しました。</a:t>
            </a:r>
            <a:br>
              <a:rPr lang="en-US" altLang="ja-JP">
                <a:cs typeface="+mn-lt"/>
              </a:rPr>
            </a:br>
            <a:r>
              <a:rPr kumimoji="1" lang="ja-JP" altLang="en-US">
                <a:ea typeface="游ゴシック"/>
              </a:rPr>
              <a:t>＊本</a:t>
            </a:r>
            <a:r>
              <a:rPr kumimoji="1" lang="en-US" altLang="ja-JP">
                <a:ea typeface="游ゴシック"/>
              </a:rPr>
              <a:t>PPT</a:t>
            </a:r>
            <a:r>
              <a:rPr kumimoji="1" lang="ja-JP" altLang="en-US">
                <a:ea typeface="游ゴシック"/>
              </a:rPr>
              <a:t>は、営利</a:t>
            </a:r>
            <a:r>
              <a:rPr kumimoji="1" lang="en-US" altLang="ja-JP">
                <a:ea typeface="游ゴシック"/>
              </a:rPr>
              <a:t>/</a:t>
            </a:r>
            <a:r>
              <a:rPr kumimoji="1" lang="ja-JP" altLang="en-US">
                <a:ea typeface="游ゴシック"/>
              </a:rPr>
              <a:t>非営利に関わらず、授業など</a:t>
            </a:r>
            <a:r>
              <a:rPr lang="ja-JP" altLang="en-US">
                <a:ea typeface="游ゴシック"/>
              </a:rPr>
              <a:t>で使えます</a:t>
            </a:r>
            <a:r>
              <a:rPr kumimoji="1" lang="ja-JP" altLang="en-US">
                <a:ea typeface="游ゴシック"/>
              </a:rPr>
              <a:t>。また、改変等も自由です。</a:t>
            </a:r>
            <a:br>
              <a:rPr lang="en-US" altLang="ja-JP">
                <a:cs typeface="+mn-lt"/>
              </a:rPr>
            </a:br>
            <a:r>
              <a:rPr kumimoji="1" lang="ja-JP" altLang="en-US">
                <a:ea typeface="游ゴシック"/>
              </a:rPr>
              <a:t>＊本</a:t>
            </a:r>
            <a:r>
              <a:rPr kumimoji="1" lang="en-US" altLang="ja-JP">
                <a:ea typeface="游ゴシック"/>
              </a:rPr>
              <a:t>PPT</a:t>
            </a:r>
            <a:r>
              <a:rPr kumimoji="1" lang="ja-JP" altLang="en-US">
                <a:ea typeface="游ゴシック"/>
              </a:rPr>
              <a:t>の頒布は、無償・有償を問わず、禁止します。</a:t>
            </a:r>
            <a:r>
              <a:rPr lang="ja-JP" altLang="en-US">
                <a:ea typeface="游ゴシック"/>
              </a:rPr>
              <a:t>他者へ案内する際は、</a:t>
            </a:r>
            <a:r>
              <a:rPr kumimoji="1" lang="en-US" altLang="ja-JP">
                <a:ea typeface="游ゴシック"/>
              </a:rPr>
              <a:t>JFYG</a:t>
            </a:r>
            <a:r>
              <a:rPr kumimoji="1" lang="ja-JP" altLang="en-US">
                <a:ea typeface="游ゴシック"/>
              </a:rPr>
              <a:t>のリンクをご</a:t>
            </a:r>
            <a:r>
              <a:rPr lang="ja-JP" altLang="en-US">
                <a:ea typeface="游ゴシック"/>
              </a:rPr>
              <a:t>利用</a:t>
            </a:r>
            <a:r>
              <a:rPr kumimoji="1" lang="ja-JP" altLang="en-US">
                <a:ea typeface="游ゴシック"/>
              </a:rPr>
              <a:t>下い。</a:t>
            </a:r>
            <a:br>
              <a:rPr lang="ja-JP" altLang="en-US">
                <a:ea typeface="游ゴシック"/>
                <a:cs typeface="+mn-lt"/>
              </a:rPr>
            </a:br>
            <a:br>
              <a:rPr lang="en-US" altLang="ja-JP">
                <a:cs typeface="+mn-lt"/>
              </a:rPr>
            </a:br>
            <a:r>
              <a:rPr kumimoji="1" lang="ja-JP" altLang="en-US">
                <a:ea typeface="游ゴシック"/>
              </a:rPr>
              <a:t>＊シャドーイングは、</a:t>
            </a:r>
            <a:r>
              <a:rPr lang="ja-JP" altLang="en-US">
                <a:ea typeface="游ゴシック"/>
              </a:rPr>
              <a:t>全</a:t>
            </a:r>
            <a:r>
              <a:rPr kumimoji="1" lang="ja-JP" altLang="en-US">
                <a:ea typeface="游ゴシック"/>
              </a:rPr>
              <a:t>スクリプト</a:t>
            </a:r>
            <a:r>
              <a:rPr lang="ja-JP" altLang="en-US">
                <a:ea typeface="游ゴシック"/>
              </a:rPr>
              <a:t>あり</a:t>
            </a:r>
            <a:r>
              <a:rPr kumimoji="1" lang="ja-JP" altLang="en-US">
                <a:ea typeface="游ゴシック"/>
              </a:rPr>
              <a:t>と、スクリプト</a:t>
            </a:r>
            <a:r>
              <a:rPr lang="ja-JP" altLang="en-US">
                <a:ea typeface="游ゴシック"/>
              </a:rPr>
              <a:t>なし</a:t>
            </a:r>
            <a:r>
              <a:rPr kumimoji="1" lang="ja-JP" altLang="en-US">
                <a:ea typeface="游ゴシック"/>
              </a:rPr>
              <a:t>の</a:t>
            </a:r>
            <a:r>
              <a:rPr kumimoji="1" lang="en-US" altLang="ja-JP">
                <a:ea typeface="游ゴシック"/>
              </a:rPr>
              <a:t>2</a:t>
            </a:r>
            <a:r>
              <a:rPr kumimoji="1" lang="ja-JP" altLang="en-US">
                <a:ea typeface="游ゴシック"/>
              </a:rPr>
              <a:t>枚のみ</a:t>
            </a:r>
            <a:r>
              <a:rPr lang="ja-JP" altLang="en-US">
                <a:ea typeface="游ゴシック"/>
              </a:rPr>
              <a:t>が</a:t>
            </a:r>
            <a:r>
              <a:rPr kumimoji="1" lang="ja-JP" altLang="en-US">
                <a:ea typeface="游ゴシック"/>
              </a:rPr>
              <a:t>あります。</a:t>
            </a:r>
            <a:br>
              <a:rPr lang="en-US" altLang="ja-JP">
                <a:cs typeface="+mn-lt"/>
              </a:rPr>
            </a:br>
            <a:r>
              <a:rPr kumimoji="1" lang="ja-JP" altLang="en-US">
                <a:ea typeface="游ゴシック"/>
              </a:rPr>
              <a:t>　　必要に応じて、</a:t>
            </a:r>
            <a:r>
              <a:rPr lang="ja-JP" altLang="en-US">
                <a:ea typeface="游ゴシック"/>
              </a:rPr>
              <a:t>スクリプト一部分あり</a:t>
            </a:r>
            <a:r>
              <a:rPr kumimoji="1" lang="ja-JP" altLang="en-US">
                <a:ea typeface="游ゴシック"/>
              </a:rPr>
              <a:t>なども作成し、お使いください。</a:t>
            </a:r>
            <a:br>
              <a:rPr lang="en-US" altLang="ja-JP">
                <a:cs typeface="+mn-lt"/>
              </a:rPr>
            </a:br>
            <a:r>
              <a:rPr kumimoji="1" lang="ja-JP" altLang="en-US">
                <a:ea typeface="游ゴシック"/>
              </a:rPr>
              <a:t>＊</a:t>
            </a:r>
            <a:r>
              <a:rPr lang="ja-JP" altLang="en-US">
                <a:ea typeface="游ゴシック"/>
              </a:rPr>
              <a:t>『いろどり』以外のイラストや写真等を利用した場合、</a:t>
            </a:r>
            <a:r>
              <a:rPr kumimoji="1" lang="ja-JP" altLang="en-US">
                <a:ea typeface="游ゴシック"/>
              </a:rPr>
              <a:t>ノート欄に</a:t>
            </a:r>
            <a:r>
              <a:rPr lang="ja-JP" altLang="en-US">
                <a:ea typeface="游ゴシック"/>
              </a:rPr>
              <a:t>利用サイト等を</a:t>
            </a:r>
            <a:r>
              <a:rPr kumimoji="1" lang="ja-JP" altLang="en-US">
                <a:ea typeface="游ゴシック"/>
              </a:rPr>
              <a:t>記載して</a:t>
            </a:r>
            <a:r>
              <a:rPr lang="ja-JP" altLang="en-US">
                <a:ea typeface="游ゴシック"/>
              </a:rPr>
              <a:t>います。</a:t>
            </a:r>
            <a:br>
              <a:rPr lang="en-US" altLang="ja-JP">
                <a:cs typeface="+mn-lt"/>
              </a:rPr>
            </a:br>
            <a:r>
              <a:rPr kumimoji="1" lang="ja-JP" altLang="en-US">
                <a:ea typeface="游ゴシック"/>
              </a:rPr>
              <a:t>　　イラストの著作権は、それぞれの著作者に帰属して</a:t>
            </a:r>
            <a:r>
              <a:rPr lang="ja-JP" altLang="en-US">
                <a:ea typeface="游ゴシック"/>
              </a:rPr>
              <a:t>い</a:t>
            </a:r>
            <a:r>
              <a:rPr kumimoji="1" lang="ja-JP" altLang="en-US">
                <a:ea typeface="游ゴシック"/>
              </a:rPr>
              <a:t>ます。</a:t>
            </a:r>
            <a:br>
              <a:rPr lang="en-US" altLang="ja-JP">
                <a:cs typeface="+mn-lt"/>
              </a:rPr>
            </a:br>
            <a:r>
              <a:rPr kumimoji="1" lang="ja-JP" altLang="en-US">
                <a:ea typeface="游ゴシック"/>
              </a:rPr>
              <a:t>　　　　</a:t>
            </a:r>
            <a:r>
              <a:rPr lang="ja-JP" altLang="en-US">
                <a:ea typeface="游ゴシック"/>
              </a:rPr>
              <a:t>①</a:t>
            </a:r>
            <a:r>
              <a:rPr kumimoji="1" lang="ja-JP" altLang="en-US">
                <a:ea typeface="游ゴシック"/>
              </a:rPr>
              <a:t>教材</a:t>
            </a:r>
            <a:r>
              <a:rPr kumimoji="1" lang="en-US" altLang="ja-JP">
                <a:ea typeface="游ゴシック"/>
              </a:rPr>
              <a:t>『</a:t>
            </a:r>
            <a:r>
              <a:rPr kumimoji="1" lang="ja-JP" altLang="en-US">
                <a:ea typeface="游ゴシック"/>
              </a:rPr>
              <a:t>いろどり</a:t>
            </a:r>
            <a:r>
              <a:rPr kumimoji="1" lang="en-US" altLang="ja-JP">
                <a:ea typeface="游ゴシック"/>
              </a:rPr>
              <a:t>』</a:t>
            </a:r>
            <a:r>
              <a:rPr kumimoji="1" lang="ja-JP" altLang="en-US">
                <a:ea typeface="游ゴシック"/>
              </a:rPr>
              <a:t>　</a:t>
            </a:r>
            <a:r>
              <a:rPr kumimoji="1" lang="en-US" altLang="ja-JP">
                <a:ea typeface="游ゴシック"/>
              </a:rPr>
              <a:t>https://sites.google.com/view/irodori-th</a:t>
            </a:r>
            <a:br>
              <a:rPr lang="en-US" altLang="ja-JP">
                <a:cs typeface="+mn-lt"/>
              </a:rPr>
            </a:br>
            <a:r>
              <a:rPr kumimoji="1" lang="ja-JP" altLang="en-US">
                <a:ea typeface="游ゴシック"/>
              </a:rPr>
              <a:t>　</a:t>
            </a:r>
            <a:r>
              <a:rPr kumimoji="1" lang="ja-JP" altLang="en-US" sz="1200" b="0" i="0" u="none" strike="noStrike">
                <a:solidFill>
                  <a:srgbClr val="000000"/>
                </a:solidFill>
                <a:effectLst/>
                <a:ea typeface="游ゴシック"/>
              </a:rPr>
              <a:t>　　　</a:t>
            </a:r>
            <a:r>
              <a:rPr lang="ja-JP" altLang="en-US">
                <a:solidFill>
                  <a:srgbClr val="000000"/>
                </a:solidFill>
                <a:ea typeface="游ゴシック"/>
              </a:rPr>
              <a:t>②</a:t>
            </a:r>
            <a:r>
              <a:rPr lang="ja-JP" altLang="en-US" sz="1200" b="0" i="0" u="none" strike="noStrike">
                <a:solidFill>
                  <a:srgbClr val="000000"/>
                </a:solidFill>
                <a:effectLst/>
                <a:ea typeface="游ゴシック"/>
              </a:rPr>
              <a:t>いらすとや　</a:t>
            </a:r>
            <a:r>
              <a:rPr lang="en-US" altLang="ja-JP" sz="1200" b="0" i="0" u="none" strike="noStrike">
                <a:solidFill>
                  <a:srgbClr val="000000"/>
                </a:solidFill>
                <a:effectLst/>
                <a:latin typeface="Calibri"/>
                <a:ea typeface="游ゴシック"/>
                <a:cs typeface="Calibri"/>
              </a:rPr>
              <a:t>https://www.irasutoya.com/</a:t>
            </a:r>
            <a:br>
              <a:rPr lang="en-US" altLang="ja-JP">
                <a:cs typeface="+mn-lt"/>
              </a:rPr>
            </a:br>
            <a:r>
              <a:rPr kumimoji="1" lang="ja-JP" altLang="en-US">
                <a:ea typeface="游ゴシック"/>
              </a:rPr>
              <a:t>　　　　</a:t>
            </a:r>
            <a:r>
              <a:rPr lang="ja-JP" altLang="en-US">
                <a:ea typeface="游ゴシック"/>
              </a:rPr>
              <a:t>③</a:t>
            </a:r>
            <a:r>
              <a:rPr kumimoji="1" lang="ja-JP" altLang="en-US">
                <a:ea typeface="游ゴシック"/>
              </a:rPr>
              <a:t>イラスト</a:t>
            </a:r>
            <a:r>
              <a:rPr kumimoji="1" lang="en-US" altLang="ja-JP">
                <a:ea typeface="游ゴシック"/>
              </a:rPr>
              <a:t>AC</a:t>
            </a:r>
            <a:r>
              <a:rPr kumimoji="1" lang="ja-JP" altLang="en-US">
                <a:ea typeface="游ゴシック"/>
              </a:rPr>
              <a:t>　</a:t>
            </a:r>
            <a:r>
              <a:rPr kumimoji="1" lang="en-US" altLang="ja-JP">
                <a:ea typeface="游ゴシック"/>
              </a:rPr>
              <a:t>https://www.ac-illust.com/</a:t>
            </a:r>
            <a:br>
              <a:rPr lang="en-US" altLang="ja-JP">
                <a:cs typeface="+mn-lt"/>
              </a:rPr>
            </a:br>
            <a:endParaRPr lang="en-US" altLang="ja-JP">
              <a:ea typeface="游ゴシック"/>
            </a:endParaRPr>
          </a:p>
          <a:p>
            <a:r>
              <a:rPr kumimoji="1" lang="en-US" altLang="ja-JP">
                <a:ea typeface="游ゴシック"/>
              </a:rPr>
              <a:t>【『</a:t>
            </a:r>
            <a:r>
              <a:rPr kumimoji="1"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』（</a:t>
            </a:r>
            <a:r>
              <a:rPr kumimoji="1" lang="ja-JP" altLang="en-US">
                <a:ea typeface="游ゴシック"/>
              </a:rPr>
              <a:t>ミャンマー語版</a:t>
            </a:r>
            <a:r>
              <a:rPr lang="ja-JP" altLang="en-US">
                <a:ea typeface="游ゴシック"/>
              </a:rPr>
              <a:t>）</a:t>
            </a:r>
            <a:r>
              <a:rPr kumimoji="1" lang="en-US" altLang="ja-JP">
                <a:ea typeface="游ゴシック"/>
              </a:rPr>
              <a:t>PPT</a:t>
            </a:r>
            <a:r>
              <a:rPr kumimoji="1" lang="ja-JP" altLang="en-US">
                <a:ea typeface="游ゴシック"/>
              </a:rPr>
              <a:t>制作：国際交流基金ヤンゴン日本文化センター</a:t>
            </a:r>
            <a:r>
              <a:rPr kumimoji="1" lang="en-US" altLang="ja-JP">
                <a:ea typeface="游ゴシック"/>
              </a:rPr>
              <a:t>https://yg.jpf.go.jp/</a:t>
            </a:r>
            <a:r>
              <a:rPr kumimoji="1" lang="en-US" altLang="ja-JP" err="1">
                <a:ea typeface="游ゴシック"/>
              </a:rPr>
              <a:t>irodori</a:t>
            </a:r>
            <a:r>
              <a:rPr kumimoji="1" lang="en-US" altLang="ja-JP">
                <a:ea typeface="游ゴシック"/>
              </a:rPr>
              <a:t>/】</a:t>
            </a:r>
            <a:r>
              <a:rPr kumimoji="1" lang="ja-JP" altLang="en-US">
                <a:ea typeface="游ゴシック"/>
              </a:rPr>
              <a:t>　</a:t>
            </a:r>
            <a:endParaRPr lang="ja-JP" altLang="en-US">
              <a:ea typeface="游ゴシック"/>
            </a:endParaRPr>
          </a:p>
          <a:p>
            <a:endParaRPr lang="ja-JP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8090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08228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49832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19274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/>
              <a:t>『</a:t>
            </a:r>
            <a:r>
              <a:rPr kumimoji="1" lang="ja-JP" altLang="en-US"/>
              <a:t>いろどり</a:t>
            </a:r>
            <a:r>
              <a:rPr kumimoji="1" lang="en-US" altLang="ja-JP"/>
              <a:t>』</a:t>
            </a:r>
            <a:r>
              <a:rPr kumimoji="1" lang="ja-JP" altLang="en-US"/>
              <a:t>入門</a:t>
            </a:r>
            <a:r>
              <a:rPr kumimoji="1" lang="en-US" altLang="ja-JP"/>
              <a:t>L8</a:t>
            </a:r>
            <a:r>
              <a:rPr kumimoji="1" lang="ja-JP" altLang="en-US"/>
              <a:t>　文法ノート④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33346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/>
              <a:t>『</a:t>
            </a:r>
            <a:r>
              <a:rPr kumimoji="1" lang="ja-JP" altLang="en-US"/>
              <a:t>いろどり</a:t>
            </a:r>
            <a:r>
              <a:rPr kumimoji="1" lang="en-US" altLang="ja-JP"/>
              <a:t>』</a:t>
            </a:r>
            <a:r>
              <a:rPr kumimoji="1" lang="ja-JP" altLang="en-US"/>
              <a:t>入門</a:t>
            </a:r>
            <a:r>
              <a:rPr kumimoji="1" lang="en-US" altLang="ja-JP"/>
              <a:t>L8</a:t>
            </a:r>
            <a:r>
              <a:rPr kumimoji="1" lang="ja-JP" altLang="en-US"/>
              <a:t>　文法ノート④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55145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/>
              <a:t>『</a:t>
            </a:r>
            <a:r>
              <a:rPr kumimoji="1" lang="ja-JP" altLang="en-US"/>
              <a:t>いろどり</a:t>
            </a:r>
            <a:r>
              <a:rPr kumimoji="1" lang="en-US" altLang="ja-JP"/>
              <a:t>』</a:t>
            </a:r>
            <a:r>
              <a:rPr kumimoji="1" lang="ja-JP" altLang="en-US"/>
              <a:t>入門</a:t>
            </a:r>
            <a:r>
              <a:rPr kumimoji="1" lang="en-US" altLang="ja-JP"/>
              <a:t>L8</a:t>
            </a:r>
            <a:r>
              <a:rPr kumimoji="1" lang="ja-JP" altLang="en-US"/>
              <a:t>　文法ノート④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22843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sz="1800" b="0" i="0" u="none" strike="noStrike">
                <a:solidFill>
                  <a:srgbClr val="000000"/>
                </a:solidFill>
                <a:effectLst/>
                <a:ea typeface="游ゴシック" panose="020B0400000000000000" pitchFamily="50" charset="-128"/>
              </a:rPr>
              <a:t>イラスト出典：いらすとや　</a:t>
            </a:r>
            <a:r>
              <a:rPr lang="en-US" altLang="ja-JP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https://www.irasutoya.com/​​</a:t>
            </a:r>
            <a:r>
              <a:rPr lang="en-US" altLang="ja-JP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53365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200" b="0" i="0" u="none" strike="noStrike">
                <a:solidFill>
                  <a:srgbClr val="000000"/>
                </a:solidFill>
                <a:effectLst/>
                <a:ea typeface="游ゴシック" panose="020B0400000000000000" pitchFamily="50" charset="-128"/>
              </a:rPr>
              <a:t>イラスト出典：いらすとや　</a:t>
            </a:r>
            <a:r>
              <a:rPr lang="en-US" altLang="ja-JP" sz="12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https://www.irasutoya.com/​​</a:t>
            </a:r>
            <a:r>
              <a:rPr lang="en-US" altLang="ja-JP" sz="12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47701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200" b="0" i="0" u="none" strike="noStrike">
                <a:solidFill>
                  <a:srgbClr val="000000"/>
                </a:solidFill>
                <a:effectLst/>
                <a:ea typeface="游ゴシック" panose="020B0400000000000000" pitchFamily="50" charset="-128"/>
              </a:rPr>
              <a:t>イラスト出典：</a:t>
            </a:r>
            <a:r>
              <a:rPr kumimoji="1" lang="ja-JP" altLang="en-US" sz="1200" b="0" i="0" u="none" strike="noStrike">
                <a:solidFill>
                  <a:srgbClr val="000000"/>
                </a:solidFill>
                <a:effectLst/>
                <a:ea typeface="游ゴシック" panose="020B0400000000000000" pitchFamily="50" charset="-128"/>
              </a:rPr>
              <a:t>イラスト</a:t>
            </a:r>
            <a:r>
              <a:rPr kumimoji="1" lang="en-US" altLang="ja-JP"/>
              <a:t>AC</a:t>
            </a:r>
            <a:r>
              <a:rPr kumimoji="1" lang="ja-JP" altLang="en-US"/>
              <a:t>　</a:t>
            </a:r>
            <a:r>
              <a:rPr kumimoji="1" lang="en-US" altLang="ja-JP"/>
              <a:t>https://www.ac-illust.com/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50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1973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830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222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716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359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212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695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658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187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7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549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472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0C9BFA-25A1-430A-BF91-319B2888907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461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slideLayout" Target="../slideLayouts/slideLayout1.xml"/><Relationship Id="rId18" Type="http://schemas.openxmlformats.org/officeDocument/2006/relationships/image" Target="../media/image6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audio" Target="../media/media6.mp3"/><Relationship Id="rId17" Type="http://schemas.openxmlformats.org/officeDocument/2006/relationships/image" Target="../media/image5.png"/><Relationship Id="rId2" Type="http://schemas.openxmlformats.org/officeDocument/2006/relationships/audio" Target="../media/media1.mp3"/><Relationship Id="rId16" Type="http://schemas.openxmlformats.org/officeDocument/2006/relationships/image" Target="../media/image4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microsoft.com/office/2007/relationships/media" Target="../media/media6.mp3"/><Relationship Id="rId5" Type="http://schemas.microsoft.com/office/2007/relationships/media" Target="../media/media3.mp3"/><Relationship Id="rId15" Type="http://schemas.openxmlformats.org/officeDocument/2006/relationships/image" Target="../media/image3.png"/><Relationship Id="rId10" Type="http://schemas.openxmlformats.org/officeDocument/2006/relationships/audio" Target="../media/media5.mp3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slideLayout" Target="../slideLayouts/slideLayout1.xml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audio" Target="../media/media6.mp3"/><Relationship Id="rId17" Type="http://schemas.openxmlformats.org/officeDocument/2006/relationships/image" Target="../media/image8.png"/><Relationship Id="rId2" Type="http://schemas.openxmlformats.org/officeDocument/2006/relationships/audio" Target="../media/media1.mp3"/><Relationship Id="rId16" Type="http://schemas.openxmlformats.org/officeDocument/2006/relationships/image" Target="../media/image5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microsoft.com/office/2007/relationships/media" Target="../media/media6.mp3"/><Relationship Id="rId5" Type="http://schemas.microsoft.com/office/2007/relationships/media" Target="../media/media3.mp3"/><Relationship Id="rId15" Type="http://schemas.openxmlformats.org/officeDocument/2006/relationships/image" Target="../media/image7.png"/><Relationship Id="rId10" Type="http://schemas.openxmlformats.org/officeDocument/2006/relationships/audio" Target="../media/media5.mp3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slideLayout" Target="../slideLayouts/slideLayout1.xml"/><Relationship Id="rId18" Type="http://schemas.openxmlformats.org/officeDocument/2006/relationships/image" Target="../media/image11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audio" Target="../media/media6.mp3"/><Relationship Id="rId17" Type="http://schemas.openxmlformats.org/officeDocument/2006/relationships/image" Target="../media/image10.png"/><Relationship Id="rId2" Type="http://schemas.openxmlformats.org/officeDocument/2006/relationships/audio" Target="../media/media1.mp3"/><Relationship Id="rId16" Type="http://schemas.openxmlformats.org/officeDocument/2006/relationships/image" Target="../media/image5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microsoft.com/office/2007/relationships/media" Target="../media/media6.mp3"/><Relationship Id="rId5" Type="http://schemas.microsoft.com/office/2007/relationships/media" Target="../media/media3.mp3"/><Relationship Id="rId15" Type="http://schemas.openxmlformats.org/officeDocument/2006/relationships/image" Target="../media/image9.png"/><Relationship Id="rId10" Type="http://schemas.openxmlformats.org/officeDocument/2006/relationships/audio" Target="../media/media5.mp3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slideLayout" Target="../slideLayouts/slideLayout1.xml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audio" Target="../media/media6.mp3"/><Relationship Id="rId2" Type="http://schemas.openxmlformats.org/officeDocument/2006/relationships/audio" Target="../media/media1.mp3"/><Relationship Id="rId16" Type="http://schemas.openxmlformats.org/officeDocument/2006/relationships/image" Target="../media/image24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microsoft.com/office/2007/relationships/media" Target="../media/media6.mp3"/><Relationship Id="rId5" Type="http://schemas.microsoft.com/office/2007/relationships/media" Target="../media/media3.mp3"/><Relationship Id="rId15" Type="http://schemas.openxmlformats.org/officeDocument/2006/relationships/image" Target="../media/image5.png"/><Relationship Id="rId10" Type="http://schemas.openxmlformats.org/officeDocument/2006/relationships/audio" Target="../media/media5.mp3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9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audio" Target="../media/media10.mp3"/><Relationship Id="rId11" Type="http://schemas.openxmlformats.org/officeDocument/2006/relationships/image" Target="../media/image5.png"/><Relationship Id="rId5" Type="http://schemas.microsoft.com/office/2007/relationships/media" Target="../media/media10.mp3"/><Relationship Id="rId10" Type="http://schemas.openxmlformats.org/officeDocument/2006/relationships/image" Target="../media/image27.png"/><Relationship Id="rId4" Type="http://schemas.openxmlformats.org/officeDocument/2006/relationships/audio" Target="../media/media9.mp3"/><Relationship Id="rId9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9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audio" Target="../media/media10.mp3"/><Relationship Id="rId11" Type="http://schemas.openxmlformats.org/officeDocument/2006/relationships/image" Target="../media/image5.png"/><Relationship Id="rId5" Type="http://schemas.microsoft.com/office/2007/relationships/media" Target="../media/media10.mp3"/><Relationship Id="rId10" Type="http://schemas.openxmlformats.org/officeDocument/2006/relationships/image" Target="../media/image28.png"/><Relationship Id="rId4" Type="http://schemas.openxmlformats.org/officeDocument/2006/relationships/audio" Target="../media/media9.mp3"/><Relationship Id="rId9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9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audio" Target="../media/media10.mp3"/><Relationship Id="rId11" Type="http://schemas.openxmlformats.org/officeDocument/2006/relationships/image" Target="../media/image5.png"/><Relationship Id="rId5" Type="http://schemas.microsoft.com/office/2007/relationships/media" Target="../media/media10.mp3"/><Relationship Id="rId10" Type="http://schemas.openxmlformats.org/officeDocument/2006/relationships/image" Target="../media/image28.png"/><Relationship Id="rId4" Type="http://schemas.openxmlformats.org/officeDocument/2006/relationships/audio" Target="../media/media9.mp3"/><Relationship Id="rId9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26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5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5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5.png"/><Relationship Id="rId5" Type="http://schemas.openxmlformats.org/officeDocument/2006/relationships/image" Target="../media/image41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audio" Target="../media/media16.mp3"/><Relationship Id="rId3" Type="http://schemas.microsoft.com/office/2007/relationships/media" Target="../media/media14.mp3"/><Relationship Id="rId7" Type="http://schemas.microsoft.com/office/2007/relationships/media" Target="../media/media16.mp3"/><Relationship Id="rId12" Type="http://schemas.openxmlformats.org/officeDocument/2006/relationships/image" Target="../media/image44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audio" Target="../media/media15.mp3"/><Relationship Id="rId11" Type="http://schemas.openxmlformats.org/officeDocument/2006/relationships/image" Target="../media/image5.png"/><Relationship Id="rId5" Type="http://schemas.microsoft.com/office/2007/relationships/media" Target="../media/media15.mp3"/><Relationship Id="rId10" Type="http://schemas.openxmlformats.org/officeDocument/2006/relationships/image" Target="../media/image43.png"/><Relationship Id="rId4" Type="http://schemas.openxmlformats.org/officeDocument/2006/relationships/audio" Target="../media/media14.mp3"/><Relationship Id="rId9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6.mp3"/><Relationship Id="rId13" Type="http://schemas.openxmlformats.org/officeDocument/2006/relationships/image" Target="../media/image48.png"/><Relationship Id="rId3" Type="http://schemas.microsoft.com/office/2007/relationships/media" Target="../media/media14.mp3"/><Relationship Id="rId7" Type="http://schemas.microsoft.com/office/2007/relationships/media" Target="../media/media16.mp3"/><Relationship Id="rId12" Type="http://schemas.openxmlformats.org/officeDocument/2006/relationships/image" Target="../media/image47.png"/><Relationship Id="rId2" Type="http://schemas.openxmlformats.org/officeDocument/2006/relationships/audio" Target="../media/media13.mp3"/><Relationship Id="rId16" Type="http://schemas.openxmlformats.org/officeDocument/2006/relationships/image" Target="../media/image50.png"/><Relationship Id="rId1" Type="http://schemas.microsoft.com/office/2007/relationships/media" Target="../media/media13.mp3"/><Relationship Id="rId6" Type="http://schemas.openxmlformats.org/officeDocument/2006/relationships/audio" Target="../media/media15.mp3"/><Relationship Id="rId11" Type="http://schemas.openxmlformats.org/officeDocument/2006/relationships/image" Target="../media/image46.png"/><Relationship Id="rId5" Type="http://schemas.microsoft.com/office/2007/relationships/media" Target="../media/media15.mp3"/><Relationship Id="rId15" Type="http://schemas.openxmlformats.org/officeDocument/2006/relationships/image" Target="../media/image49.png"/><Relationship Id="rId10" Type="http://schemas.openxmlformats.org/officeDocument/2006/relationships/image" Target="../media/image45.png"/><Relationship Id="rId4" Type="http://schemas.openxmlformats.org/officeDocument/2006/relationships/audio" Target="../media/media14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6.mp3"/><Relationship Id="rId13" Type="http://schemas.openxmlformats.org/officeDocument/2006/relationships/image" Target="../media/image52.png"/><Relationship Id="rId3" Type="http://schemas.microsoft.com/office/2007/relationships/media" Target="../media/media14.mp3"/><Relationship Id="rId7" Type="http://schemas.microsoft.com/office/2007/relationships/media" Target="../media/media16.mp3"/><Relationship Id="rId12" Type="http://schemas.openxmlformats.org/officeDocument/2006/relationships/image" Target="../media/image51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audio" Target="../media/media15.mp3"/><Relationship Id="rId11" Type="http://schemas.openxmlformats.org/officeDocument/2006/relationships/image" Target="../media/image5.png"/><Relationship Id="rId5" Type="http://schemas.microsoft.com/office/2007/relationships/media" Target="../media/media15.mp3"/><Relationship Id="rId10" Type="http://schemas.openxmlformats.org/officeDocument/2006/relationships/image" Target="../media/image48.png"/><Relationship Id="rId4" Type="http://schemas.openxmlformats.org/officeDocument/2006/relationships/audio" Target="../media/media14.mp3"/><Relationship Id="rId9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audio" Target="../media/media16.mp3"/><Relationship Id="rId3" Type="http://schemas.microsoft.com/office/2007/relationships/media" Target="../media/media14.mp3"/><Relationship Id="rId7" Type="http://schemas.microsoft.com/office/2007/relationships/media" Target="../media/media16.mp3"/><Relationship Id="rId12" Type="http://schemas.openxmlformats.org/officeDocument/2006/relationships/image" Target="../media/image60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audio" Target="../media/media15.mp3"/><Relationship Id="rId11" Type="http://schemas.openxmlformats.org/officeDocument/2006/relationships/image" Target="../media/image5.png"/><Relationship Id="rId5" Type="http://schemas.microsoft.com/office/2007/relationships/media" Target="../media/media15.mp3"/><Relationship Id="rId10" Type="http://schemas.openxmlformats.org/officeDocument/2006/relationships/image" Target="../media/image48.png"/><Relationship Id="rId4" Type="http://schemas.openxmlformats.org/officeDocument/2006/relationships/audio" Target="../media/media14.mp3"/><Relationship Id="rId9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microsoft.com/office/2007/relationships/media" Target="../media/media19.mp3"/><Relationship Id="rId7" Type="http://schemas.openxmlformats.org/officeDocument/2006/relationships/image" Target="../media/image62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61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9.mp3"/><Relationship Id="rId9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microsoft.com/office/2007/relationships/media" Target="../media/media19.mp3"/><Relationship Id="rId7" Type="http://schemas.openxmlformats.org/officeDocument/2006/relationships/image" Target="../media/image62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61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9.mp3"/><Relationship Id="rId9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microsoft.com/office/2007/relationships/media" Target="../media/media19.mp3"/><Relationship Id="rId7" Type="http://schemas.openxmlformats.org/officeDocument/2006/relationships/image" Target="../media/image62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61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9.mp3"/><Relationship Id="rId9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image" Target="../media/image6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2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71.png"/><Relationship Id="rId5" Type="http://schemas.openxmlformats.org/officeDocument/2006/relationships/image" Target="../media/image5.png"/><Relationship Id="rId4" Type="http://schemas.openxmlformats.org/officeDocument/2006/relationships/image" Target="../media/image7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3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5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1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5.png"/><Relationship Id="rId5" Type="http://schemas.openxmlformats.org/officeDocument/2006/relationships/image" Target="../media/image70.png"/><Relationship Id="rId4" Type="http://schemas.openxmlformats.org/officeDocument/2006/relationships/image" Target="../media/image7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audio" Target="../media/media25.mp3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79.png"/><Relationship Id="rId3" Type="http://schemas.microsoft.com/office/2007/relationships/media" Target="../media/media23.mp3"/><Relationship Id="rId7" Type="http://schemas.microsoft.com/office/2007/relationships/media" Target="../media/media25.mp3"/><Relationship Id="rId12" Type="http://schemas.openxmlformats.org/officeDocument/2006/relationships/audio" Target="../media/media27.mp3"/><Relationship Id="rId17" Type="http://schemas.openxmlformats.org/officeDocument/2006/relationships/image" Target="../media/image78.png"/><Relationship Id="rId2" Type="http://schemas.openxmlformats.org/officeDocument/2006/relationships/audio" Target="../media/media22.mp3"/><Relationship Id="rId16" Type="http://schemas.openxmlformats.org/officeDocument/2006/relationships/image" Target="../media/image5.png"/><Relationship Id="rId1" Type="http://schemas.microsoft.com/office/2007/relationships/media" Target="../media/media22.mp3"/><Relationship Id="rId6" Type="http://schemas.openxmlformats.org/officeDocument/2006/relationships/audio" Target="../media/media24.mp3"/><Relationship Id="rId11" Type="http://schemas.microsoft.com/office/2007/relationships/media" Target="../media/media27.mp3"/><Relationship Id="rId5" Type="http://schemas.microsoft.com/office/2007/relationships/media" Target="../media/media24.mp3"/><Relationship Id="rId15" Type="http://schemas.openxmlformats.org/officeDocument/2006/relationships/image" Target="../media/image77.png"/><Relationship Id="rId10" Type="http://schemas.openxmlformats.org/officeDocument/2006/relationships/audio" Target="../media/media26.mp3"/><Relationship Id="rId19" Type="http://schemas.openxmlformats.org/officeDocument/2006/relationships/image" Target="../media/image80.png"/><Relationship Id="rId4" Type="http://schemas.openxmlformats.org/officeDocument/2006/relationships/audio" Target="../media/media23.mp3"/><Relationship Id="rId9" Type="http://schemas.microsoft.com/office/2007/relationships/media" Target="../media/media26.mp3"/><Relationship Id="rId14" Type="http://schemas.openxmlformats.org/officeDocument/2006/relationships/image" Target="../media/image76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audio" Target="../media/media25.mp3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83.png"/><Relationship Id="rId3" Type="http://schemas.microsoft.com/office/2007/relationships/media" Target="../media/media23.mp3"/><Relationship Id="rId7" Type="http://schemas.microsoft.com/office/2007/relationships/media" Target="../media/media25.mp3"/><Relationship Id="rId12" Type="http://schemas.openxmlformats.org/officeDocument/2006/relationships/audio" Target="../media/media27.mp3"/><Relationship Id="rId17" Type="http://schemas.openxmlformats.org/officeDocument/2006/relationships/image" Target="../media/image5.png"/><Relationship Id="rId2" Type="http://schemas.openxmlformats.org/officeDocument/2006/relationships/audio" Target="../media/media22.mp3"/><Relationship Id="rId16" Type="http://schemas.openxmlformats.org/officeDocument/2006/relationships/image" Target="../media/image77.png"/><Relationship Id="rId20" Type="http://schemas.openxmlformats.org/officeDocument/2006/relationships/image" Target="../media/image85.png"/><Relationship Id="rId1" Type="http://schemas.microsoft.com/office/2007/relationships/media" Target="../media/media22.mp3"/><Relationship Id="rId6" Type="http://schemas.openxmlformats.org/officeDocument/2006/relationships/audio" Target="../media/media24.mp3"/><Relationship Id="rId11" Type="http://schemas.microsoft.com/office/2007/relationships/media" Target="../media/media27.mp3"/><Relationship Id="rId5" Type="http://schemas.microsoft.com/office/2007/relationships/media" Target="../media/media24.mp3"/><Relationship Id="rId15" Type="http://schemas.openxmlformats.org/officeDocument/2006/relationships/image" Target="../media/image82.png"/><Relationship Id="rId10" Type="http://schemas.openxmlformats.org/officeDocument/2006/relationships/audio" Target="../media/media26.mp3"/><Relationship Id="rId19" Type="http://schemas.openxmlformats.org/officeDocument/2006/relationships/image" Target="../media/image84.png"/><Relationship Id="rId4" Type="http://schemas.openxmlformats.org/officeDocument/2006/relationships/audio" Target="../media/media23.mp3"/><Relationship Id="rId9" Type="http://schemas.microsoft.com/office/2007/relationships/media" Target="../media/media26.mp3"/><Relationship Id="rId14" Type="http://schemas.openxmlformats.org/officeDocument/2006/relationships/image" Target="../media/image8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audio" Target="../media/media25.mp3"/><Relationship Id="rId13" Type="http://schemas.openxmlformats.org/officeDocument/2006/relationships/slideLayout" Target="../slideLayouts/slideLayout2.xml"/><Relationship Id="rId3" Type="http://schemas.microsoft.com/office/2007/relationships/media" Target="../media/media23.mp3"/><Relationship Id="rId7" Type="http://schemas.microsoft.com/office/2007/relationships/media" Target="../media/media25.mp3"/><Relationship Id="rId12" Type="http://schemas.openxmlformats.org/officeDocument/2006/relationships/audio" Target="../media/media27.mp3"/><Relationship Id="rId17" Type="http://schemas.openxmlformats.org/officeDocument/2006/relationships/image" Target="../media/image88.png"/><Relationship Id="rId2" Type="http://schemas.openxmlformats.org/officeDocument/2006/relationships/audio" Target="../media/media22.mp3"/><Relationship Id="rId16" Type="http://schemas.openxmlformats.org/officeDocument/2006/relationships/image" Target="../media/image87.png"/><Relationship Id="rId1" Type="http://schemas.microsoft.com/office/2007/relationships/media" Target="../media/media22.mp3"/><Relationship Id="rId6" Type="http://schemas.openxmlformats.org/officeDocument/2006/relationships/audio" Target="../media/media24.mp3"/><Relationship Id="rId11" Type="http://schemas.microsoft.com/office/2007/relationships/media" Target="../media/media27.mp3"/><Relationship Id="rId5" Type="http://schemas.microsoft.com/office/2007/relationships/media" Target="../media/media24.mp3"/><Relationship Id="rId15" Type="http://schemas.openxmlformats.org/officeDocument/2006/relationships/image" Target="../media/image5.png"/><Relationship Id="rId10" Type="http://schemas.openxmlformats.org/officeDocument/2006/relationships/audio" Target="../media/media26.mp3"/><Relationship Id="rId4" Type="http://schemas.openxmlformats.org/officeDocument/2006/relationships/audio" Target="../media/media23.mp3"/><Relationship Id="rId9" Type="http://schemas.microsoft.com/office/2007/relationships/media" Target="../media/media26.mp3"/><Relationship Id="rId14" Type="http://schemas.openxmlformats.org/officeDocument/2006/relationships/image" Target="../media/image86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5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audio" Target="../media/media25.mp3"/><Relationship Id="rId13" Type="http://schemas.openxmlformats.org/officeDocument/2006/relationships/slideLayout" Target="../slideLayouts/slideLayout2.xml"/><Relationship Id="rId3" Type="http://schemas.microsoft.com/office/2007/relationships/media" Target="../media/media23.mp3"/><Relationship Id="rId7" Type="http://schemas.microsoft.com/office/2007/relationships/media" Target="../media/media25.mp3"/><Relationship Id="rId12" Type="http://schemas.openxmlformats.org/officeDocument/2006/relationships/audio" Target="../media/media27.mp3"/><Relationship Id="rId2" Type="http://schemas.openxmlformats.org/officeDocument/2006/relationships/audio" Target="../media/media22.mp3"/><Relationship Id="rId16" Type="http://schemas.openxmlformats.org/officeDocument/2006/relationships/image" Target="../media/image97.png"/><Relationship Id="rId1" Type="http://schemas.microsoft.com/office/2007/relationships/media" Target="../media/media22.mp3"/><Relationship Id="rId6" Type="http://schemas.openxmlformats.org/officeDocument/2006/relationships/audio" Target="../media/media24.mp3"/><Relationship Id="rId11" Type="http://schemas.microsoft.com/office/2007/relationships/media" Target="../media/media27.mp3"/><Relationship Id="rId5" Type="http://schemas.microsoft.com/office/2007/relationships/media" Target="../media/media24.mp3"/><Relationship Id="rId15" Type="http://schemas.openxmlformats.org/officeDocument/2006/relationships/image" Target="../media/image5.png"/><Relationship Id="rId10" Type="http://schemas.openxmlformats.org/officeDocument/2006/relationships/audio" Target="../media/media26.mp3"/><Relationship Id="rId4" Type="http://schemas.openxmlformats.org/officeDocument/2006/relationships/audio" Target="../media/media23.mp3"/><Relationship Id="rId9" Type="http://schemas.microsoft.com/office/2007/relationships/media" Target="../media/media26.mp3"/><Relationship Id="rId14" Type="http://schemas.openxmlformats.org/officeDocument/2006/relationships/image" Target="../media/image86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microsoft.com/office/2007/relationships/media" Target="../media/media30.mp3"/><Relationship Id="rId7" Type="http://schemas.openxmlformats.org/officeDocument/2006/relationships/image" Target="../media/image99.png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6" Type="http://schemas.openxmlformats.org/officeDocument/2006/relationships/image" Target="../media/image98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0.mp3"/><Relationship Id="rId9" Type="http://schemas.openxmlformats.org/officeDocument/2006/relationships/image" Target="../media/image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microsoft.com/office/2007/relationships/media" Target="../media/media29.mp3"/><Relationship Id="rId7" Type="http://schemas.openxmlformats.org/officeDocument/2006/relationships/image" Target="../media/image99.png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6" Type="http://schemas.openxmlformats.org/officeDocument/2006/relationships/image" Target="../media/image98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9.mp3"/><Relationship Id="rId9" Type="http://schemas.openxmlformats.org/officeDocument/2006/relationships/image" Target="../media/image5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microsoft.com/office/2007/relationships/media" Target="../media/media30.mp3"/><Relationship Id="rId7" Type="http://schemas.openxmlformats.org/officeDocument/2006/relationships/image" Target="../media/image99.png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6" Type="http://schemas.openxmlformats.org/officeDocument/2006/relationships/image" Target="../media/image98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0.mp3"/><Relationship Id="rId9" Type="http://schemas.openxmlformats.org/officeDocument/2006/relationships/image" Target="../media/image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png"/><Relationship Id="rId5" Type="http://schemas.openxmlformats.org/officeDocument/2006/relationships/image" Target="../media/image99.png"/><Relationship Id="rId4" Type="http://schemas.openxmlformats.org/officeDocument/2006/relationships/image" Target="../media/image10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693F24A-CBB6-C079-8D04-9BCD561DA8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407"/>
            <a:ext cx="12166097" cy="4407821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7A77FEB4-3246-47DB-BFC0-799F4F2587B7}"/>
              </a:ext>
            </a:extLst>
          </p:cNvPr>
          <p:cNvSpPr txBox="1"/>
          <p:nvPr/>
        </p:nvSpPr>
        <p:spPr>
          <a:xfrm>
            <a:off x="10718456" y="487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</a:t>
            </a:r>
            <a:r>
              <a:rPr lang="en-US" sz="320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199882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FC1A922-CCCC-9F4F-12B1-F94D760372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15"/>
            <a:ext cx="12170904" cy="2142492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9EFEADE0-C60E-4A24-BECB-5A1A7362D765}"/>
              </a:ext>
            </a:extLst>
          </p:cNvPr>
          <p:cNvSpPr txBox="1"/>
          <p:nvPr/>
        </p:nvSpPr>
        <p:spPr>
          <a:xfrm>
            <a:off x="10712981" y="487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</a:t>
            </a:r>
            <a:r>
              <a:rPr lang="en-US" sz="320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768037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1D8AAD1A-11BC-4B05-B834-A13C94AC817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373" y="1202385"/>
            <a:ext cx="7249663" cy="4129903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59A30EE2-8CA8-4922-8408-A2C2FB6DBF9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42" y="5427623"/>
            <a:ext cx="11514411" cy="1295766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8ACC979-10D9-4181-A8AD-F0E804E1D9BC}"/>
              </a:ext>
            </a:extLst>
          </p:cNvPr>
          <p:cNvSpPr txBox="1"/>
          <p:nvPr/>
        </p:nvSpPr>
        <p:spPr>
          <a:xfrm>
            <a:off x="1068512" y="5920168"/>
            <a:ext cx="1047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endParaRPr kumimoji="1" lang="ja-JP" altLang="en-US" sz="4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AA04751-4A18-4C98-B579-F82F4904D543}"/>
              </a:ext>
            </a:extLst>
          </p:cNvPr>
          <p:cNvSpPr txBox="1"/>
          <p:nvPr/>
        </p:nvSpPr>
        <p:spPr>
          <a:xfrm>
            <a:off x="2946971" y="5920168"/>
            <a:ext cx="1047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  <a:endParaRPr kumimoji="1" lang="ja-JP" altLang="en-US" sz="4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6F23D81-F2FD-4A5A-8B6C-567818AD422F}"/>
              </a:ext>
            </a:extLst>
          </p:cNvPr>
          <p:cNvSpPr txBox="1"/>
          <p:nvPr/>
        </p:nvSpPr>
        <p:spPr>
          <a:xfrm>
            <a:off x="4979540" y="5928863"/>
            <a:ext cx="1047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endParaRPr kumimoji="1" lang="ja-JP" altLang="en-US" sz="4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21A956F-06BC-44E2-B14B-82B8271C441F}"/>
              </a:ext>
            </a:extLst>
          </p:cNvPr>
          <p:cNvSpPr txBox="1"/>
          <p:nvPr/>
        </p:nvSpPr>
        <p:spPr>
          <a:xfrm>
            <a:off x="6776374" y="5928863"/>
            <a:ext cx="1047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f</a:t>
            </a:r>
            <a:endParaRPr kumimoji="1" lang="ja-JP" altLang="en-US" sz="4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00DA69D-786D-43B4-95EA-1E688E31EF5A}"/>
              </a:ext>
            </a:extLst>
          </p:cNvPr>
          <p:cNvSpPr txBox="1"/>
          <p:nvPr/>
        </p:nvSpPr>
        <p:spPr>
          <a:xfrm>
            <a:off x="8654833" y="5928863"/>
            <a:ext cx="1047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  <a:endParaRPr kumimoji="1" lang="ja-JP" altLang="en-US" sz="4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BBA58AC-CBAD-4C01-8662-508FF8FB131A}"/>
              </a:ext>
            </a:extLst>
          </p:cNvPr>
          <p:cNvSpPr txBox="1"/>
          <p:nvPr/>
        </p:nvSpPr>
        <p:spPr>
          <a:xfrm>
            <a:off x="10599506" y="5928863"/>
            <a:ext cx="1047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e</a:t>
            </a:r>
            <a:endParaRPr kumimoji="1" lang="ja-JP" altLang="en-US" sz="4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5" name="X_[14-01]_kiku1">
            <a:hlinkClick r:id="" action="ppaction://media"/>
            <a:extLst>
              <a:ext uri="{FF2B5EF4-FFF2-40B4-BE49-F238E27FC236}">
                <a16:creationId xmlns:a16="http://schemas.microsoft.com/office/drawing/2014/main" id="{37E67830-23B4-45A8-9B7A-753B96E5B6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988620" y="5547759"/>
            <a:ext cx="406400" cy="406400"/>
          </a:xfrm>
          <a:prstGeom prst="rect">
            <a:avLst/>
          </a:prstGeom>
        </p:spPr>
      </p:pic>
      <p:pic>
        <p:nvPicPr>
          <p:cNvPr id="16" name="X_[14-02]_kiku2">
            <a:hlinkClick r:id="" action="ppaction://media"/>
            <a:extLst>
              <a:ext uri="{FF2B5EF4-FFF2-40B4-BE49-F238E27FC236}">
                <a16:creationId xmlns:a16="http://schemas.microsoft.com/office/drawing/2014/main" id="{C7ACBEF2-1A5A-401D-A3E5-290FC386AF5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3860798" y="5547759"/>
            <a:ext cx="406400" cy="406400"/>
          </a:xfrm>
          <a:prstGeom prst="rect">
            <a:avLst/>
          </a:prstGeom>
        </p:spPr>
      </p:pic>
      <p:pic>
        <p:nvPicPr>
          <p:cNvPr id="17" name="X_[14-03]_kiku3">
            <a:hlinkClick r:id="" action="ppaction://media"/>
            <a:extLst>
              <a:ext uri="{FF2B5EF4-FFF2-40B4-BE49-F238E27FC236}">
                <a16:creationId xmlns:a16="http://schemas.microsoft.com/office/drawing/2014/main" id="{A4B52D54-5670-48C3-BA7B-1FF8CA20106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5772047" y="5547759"/>
            <a:ext cx="406400" cy="406400"/>
          </a:xfrm>
          <a:prstGeom prst="rect">
            <a:avLst/>
          </a:prstGeom>
        </p:spPr>
      </p:pic>
      <p:pic>
        <p:nvPicPr>
          <p:cNvPr id="18" name="X_[14-04]_kiku4">
            <a:hlinkClick r:id="" action="ppaction://media"/>
            <a:extLst>
              <a:ext uri="{FF2B5EF4-FFF2-40B4-BE49-F238E27FC236}">
                <a16:creationId xmlns:a16="http://schemas.microsoft.com/office/drawing/2014/main" id="{AF9FE172-896F-4840-8235-3E9C6E6BE4F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7683296" y="5561751"/>
            <a:ext cx="406400" cy="406400"/>
          </a:xfrm>
          <a:prstGeom prst="rect">
            <a:avLst/>
          </a:prstGeom>
        </p:spPr>
      </p:pic>
      <p:pic>
        <p:nvPicPr>
          <p:cNvPr id="19" name="X_[14-05]_kiku5">
            <a:hlinkClick r:id="" action="ppaction://media"/>
            <a:extLst>
              <a:ext uri="{FF2B5EF4-FFF2-40B4-BE49-F238E27FC236}">
                <a16:creationId xmlns:a16="http://schemas.microsoft.com/office/drawing/2014/main" id="{77DD7ABF-B8B3-4CD2-A80F-5A81C3072EE7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9594545" y="5522463"/>
            <a:ext cx="406400" cy="406400"/>
          </a:xfrm>
          <a:prstGeom prst="rect">
            <a:avLst/>
          </a:prstGeom>
        </p:spPr>
      </p:pic>
      <p:pic>
        <p:nvPicPr>
          <p:cNvPr id="20" name="X_[14-06]_kiku6 ">
            <a:hlinkClick r:id="" action="ppaction://media"/>
            <a:extLst>
              <a:ext uri="{FF2B5EF4-FFF2-40B4-BE49-F238E27FC236}">
                <a16:creationId xmlns:a16="http://schemas.microsoft.com/office/drawing/2014/main" id="{53B1CB76-5F51-4E25-B10D-9800FE01F188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1505794" y="5546729"/>
            <a:ext cx="406400" cy="406400"/>
          </a:xfrm>
          <a:prstGeom prst="rect">
            <a:avLst/>
          </a:prstGeom>
        </p:spPr>
      </p:pic>
      <p:sp>
        <p:nvSpPr>
          <p:cNvPr id="21" name="TextBox 3">
            <a:extLst>
              <a:ext uri="{FF2B5EF4-FFF2-40B4-BE49-F238E27FC236}">
                <a16:creationId xmlns:a16="http://schemas.microsoft.com/office/drawing/2014/main" id="{AEE1F1AF-2CA6-4CA0-8F4C-74DF573A6500}"/>
              </a:ext>
            </a:extLst>
          </p:cNvPr>
          <p:cNvSpPr txBox="1"/>
          <p:nvPr/>
        </p:nvSpPr>
        <p:spPr>
          <a:xfrm>
            <a:off x="10718456" y="487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</a:t>
            </a:r>
            <a:r>
              <a:rPr lang="en-US" sz="3200"/>
              <a:t>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01CE26-B200-AB5D-75CD-398460B1943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134612"/>
            <a:ext cx="4816764" cy="194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974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224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441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1670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1290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1522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14073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2" grpId="0"/>
      <p:bldP spid="7" grpId="0"/>
      <p:bldP spid="9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20E3A269-C1D6-4E01-993B-3093D704B3A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3330" y="98347"/>
            <a:ext cx="6986427" cy="675965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D908050-8B55-4EB9-9BC5-BC36DCA5842A}"/>
              </a:ext>
            </a:extLst>
          </p:cNvPr>
          <p:cNvSpPr txBox="1"/>
          <p:nvPr/>
        </p:nvSpPr>
        <p:spPr>
          <a:xfrm>
            <a:off x="3287730" y="3289985"/>
            <a:ext cx="1047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〇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D9D2108-98D6-4F46-A97C-0FA27CF4BE74}"/>
              </a:ext>
            </a:extLst>
          </p:cNvPr>
          <p:cNvSpPr txBox="1"/>
          <p:nvPr/>
        </p:nvSpPr>
        <p:spPr>
          <a:xfrm>
            <a:off x="5572018" y="3291208"/>
            <a:ext cx="1047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〇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75BA8EF-D416-4EA4-BAF6-81C19EE9FDBF}"/>
              </a:ext>
            </a:extLst>
          </p:cNvPr>
          <p:cNvSpPr txBox="1"/>
          <p:nvPr/>
        </p:nvSpPr>
        <p:spPr>
          <a:xfrm>
            <a:off x="5572018" y="6170662"/>
            <a:ext cx="1047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〇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33666E6-A01F-4663-9781-EA8AA7B61AD0}"/>
              </a:ext>
            </a:extLst>
          </p:cNvPr>
          <p:cNvSpPr txBox="1"/>
          <p:nvPr/>
        </p:nvSpPr>
        <p:spPr>
          <a:xfrm>
            <a:off x="7861442" y="6170662"/>
            <a:ext cx="1047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〇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A503C2B-5046-43FB-A13B-FCD0CF3DD7A4}"/>
              </a:ext>
            </a:extLst>
          </p:cNvPr>
          <p:cNvSpPr txBox="1"/>
          <p:nvPr/>
        </p:nvSpPr>
        <p:spPr>
          <a:xfrm>
            <a:off x="7856306" y="3289985"/>
            <a:ext cx="1047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×</a:t>
            </a:r>
            <a:endParaRPr kumimoji="1" lang="ja-JP" altLang="en-US" sz="4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011E11A-7C2A-4A38-8958-F7092BD4675E}"/>
              </a:ext>
            </a:extLst>
          </p:cNvPr>
          <p:cNvSpPr txBox="1"/>
          <p:nvPr/>
        </p:nvSpPr>
        <p:spPr>
          <a:xfrm>
            <a:off x="3248347" y="6150114"/>
            <a:ext cx="1047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×</a:t>
            </a:r>
            <a:endParaRPr kumimoji="1" lang="ja-JP" altLang="en-US" sz="40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2" name="X_[14-01]_kiku1">
            <a:hlinkClick r:id="" action="ppaction://media"/>
            <a:extLst>
              <a:ext uri="{FF2B5EF4-FFF2-40B4-BE49-F238E27FC236}">
                <a16:creationId xmlns:a16="http://schemas.microsoft.com/office/drawing/2014/main" id="{C37C9021-F039-4F09-BD7A-86EFEC0288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053726" y="1181242"/>
            <a:ext cx="406400" cy="406400"/>
          </a:xfrm>
          <a:prstGeom prst="rect">
            <a:avLst/>
          </a:prstGeom>
        </p:spPr>
      </p:pic>
      <p:pic>
        <p:nvPicPr>
          <p:cNvPr id="13" name="X_[14-02]_kiku2">
            <a:hlinkClick r:id="" action="ppaction://media"/>
            <a:extLst>
              <a:ext uri="{FF2B5EF4-FFF2-40B4-BE49-F238E27FC236}">
                <a16:creationId xmlns:a16="http://schemas.microsoft.com/office/drawing/2014/main" id="{2039E440-B802-4686-B7EF-61354E597F5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347143" y="1181242"/>
            <a:ext cx="406400" cy="406400"/>
          </a:xfrm>
          <a:prstGeom prst="rect">
            <a:avLst/>
          </a:prstGeom>
        </p:spPr>
      </p:pic>
      <p:pic>
        <p:nvPicPr>
          <p:cNvPr id="14" name="X_[14-03]_kiku3">
            <a:hlinkClick r:id="" action="ppaction://media"/>
            <a:extLst>
              <a:ext uri="{FF2B5EF4-FFF2-40B4-BE49-F238E27FC236}">
                <a16:creationId xmlns:a16="http://schemas.microsoft.com/office/drawing/2014/main" id="{544E7ED8-A90D-453E-A745-F7CF82685A0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8597440" y="1181242"/>
            <a:ext cx="406400" cy="406400"/>
          </a:xfrm>
          <a:prstGeom prst="rect">
            <a:avLst/>
          </a:prstGeom>
        </p:spPr>
      </p:pic>
      <p:pic>
        <p:nvPicPr>
          <p:cNvPr id="15" name="X_[14-04]_kiku4">
            <a:hlinkClick r:id="" action="ppaction://media"/>
            <a:extLst>
              <a:ext uri="{FF2B5EF4-FFF2-40B4-BE49-F238E27FC236}">
                <a16:creationId xmlns:a16="http://schemas.microsoft.com/office/drawing/2014/main" id="{886464B9-899C-4F0A-86D5-CAA8C843098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060576" y="4039265"/>
            <a:ext cx="406400" cy="406400"/>
          </a:xfrm>
          <a:prstGeom prst="rect">
            <a:avLst/>
          </a:prstGeom>
        </p:spPr>
      </p:pic>
      <p:pic>
        <p:nvPicPr>
          <p:cNvPr id="16" name="X_[14-05]_kiku5">
            <a:hlinkClick r:id="" action="ppaction://media"/>
            <a:extLst>
              <a:ext uri="{FF2B5EF4-FFF2-40B4-BE49-F238E27FC236}">
                <a16:creationId xmlns:a16="http://schemas.microsoft.com/office/drawing/2014/main" id="{16F68FC4-315B-4EDA-9971-A9806EEE8581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293492" y="4039265"/>
            <a:ext cx="406400" cy="406400"/>
          </a:xfrm>
          <a:prstGeom prst="rect">
            <a:avLst/>
          </a:prstGeom>
        </p:spPr>
      </p:pic>
      <p:pic>
        <p:nvPicPr>
          <p:cNvPr id="17" name="X_[14-06]_kiku6 ">
            <a:hlinkClick r:id="" action="ppaction://media"/>
            <a:extLst>
              <a:ext uri="{FF2B5EF4-FFF2-40B4-BE49-F238E27FC236}">
                <a16:creationId xmlns:a16="http://schemas.microsoft.com/office/drawing/2014/main" id="{E21F9EF6-7663-4167-BAFD-8009DACD34F7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8597440" y="4039265"/>
            <a:ext cx="406400" cy="406400"/>
          </a:xfrm>
          <a:prstGeom prst="rect">
            <a:avLst/>
          </a:prstGeom>
        </p:spPr>
      </p:pic>
      <p:sp>
        <p:nvSpPr>
          <p:cNvPr id="18" name="TextBox 3">
            <a:extLst>
              <a:ext uri="{FF2B5EF4-FFF2-40B4-BE49-F238E27FC236}">
                <a16:creationId xmlns:a16="http://schemas.microsoft.com/office/drawing/2014/main" id="{3A55CCE3-1448-4F6D-89B3-F48A8F36711F}"/>
              </a:ext>
            </a:extLst>
          </p:cNvPr>
          <p:cNvSpPr txBox="1"/>
          <p:nvPr/>
        </p:nvSpPr>
        <p:spPr>
          <a:xfrm>
            <a:off x="10718456" y="487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0L14-2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507672-5D48-F4D6-6C06-FE9F3FC3A1F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335721" y="77742"/>
            <a:ext cx="9127796" cy="1053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050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224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441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1670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1290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1522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1407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4" grpId="0"/>
      <p:bldP spid="5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65967A68-7C48-448A-9C53-ADF88BA2D77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13" y="5270643"/>
            <a:ext cx="11808125" cy="558559"/>
          </a:xfrm>
          <a:prstGeom prst="rect">
            <a:avLst/>
          </a:prstGeom>
        </p:spPr>
      </p:pic>
      <p:pic>
        <p:nvPicPr>
          <p:cNvPr id="7" name="X_[14-01]_kiku1">
            <a:hlinkClick r:id="" action="ppaction://media"/>
            <a:extLst>
              <a:ext uri="{FF2B5EF4-FFF2-40B4-BE49-F238E27FC236}">
                <a16:creationId xmlns:a16="http://schemas.microsoft.com/office/drawing/2014/main" id="{CB8AC691-636F-4A7B-AA20-424EF3207D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926211" y="5368353"/>
            <a:ext cx="406400" cy="406400"/>
          </a:xfrm>
          <a:prstGeom prst="rect">
            <a:avLst/>
          </a:prstGeom>
        </p:spPr>
      </p:pic>
      <p:pic>
        <p:nvPicPr>
          <p:cNvPr id="8" name="X_[14-02]_kiku2">
            <a:hlinkClick r:id="" action="ppaction://media"/>
            <a:extLst>
              <a:ext uri="{FF2B5EF4-FFF2-40B4-BE49-F238E27FC236}">
                <a16:creationId xmlns:a16="http://schemas.microsoft.com/office/drawing/2014/main" id="{2CAE21BB-4D4B-4ED6-A1EA-C92B669C876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879951" y="5346722"/>
            <a:ext cx="406400" cy="406400"/>
          </a:xfrm>
          <a:prstGeom prst="rect">
            <a:avLst/>
          </a:prstGeom>
        </p:spPr>
      </p:pic>
      <p:pic>
        <p:nvPicPr>
          <p:cNvPr id="10" name="X_[14-03]_kiku3">
            <a:hlinkClick r:id="" action="ppaction://media"/>
            <a:extLst>
              <a:ext uri="{FF2B5EF4-FFF2-40B4-BE49-F238E27FC236}">
                <a16:creationId xmlns:a16="http://schemas.microsoft.com/office/drawing/2014/main" id="{67339E06-9B93-41F0-A5A0-F654801BB36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833691" y="5393649"/>
            <a:ext cx="406400" cy="406400"/>
          </a:xfrm>
          <a:prstGeom prst="rect">
            <a:avLst/>
          </a:prstGeom>
        </p:spPr>
      </p:pic>
      <p:pic>
        <p:nvPicPr>
          <p:cNvPr id="13" name="X_[14-04]_kiku4">
            <a:hlinkClick r:id="" action="ppaction://media"/>
            <a:extLst>
              <a:ext uri="{FF2B5EF4-FFF2-40B4-BE49-F238E27FC236}">
                <a16:creationId xmlns:a16="http://schemas.microsoft.com/office/drawing/2014/main" id="{5BBA4C5F-0C44-43C7-9B82-03419F0B4F5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757551" y="5378109"/>
            <a:ext cx="406400" cy="406400"/>
          </a:xfrm>
          <a:prstGeom prst="rect">
            <a:avLst/>
          </a:prstGeom>
        </p:spPr>
      </p:pic>
      <p:pic>
        <p:nvPicPr>
          <p:cNvPr id="14" name="X_[14-05]_kiku5">
            <a:hlinkClick r:id="" action="ppaction://media"/>
            <a:extLst>
              <a:ext uri="{FF2B5EF4-FFF2-40B4-BE49-F238E27FC236}">
                <a16:creationId xmlns:a16="http://schemas.microsoft.com/office/drawing/2014/main" id="{23837647-8535-40DD-AE14-8C2513D6F6BE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9711291" y="5368353"/>
            <a:ext cx="406400" cy="406400"/>
          </a:xfrm>
          <a:prstGeom prst="rect">
            <a:avLst/>
          </a:prstGeom>
        </p:spPr>
      </p:pic>
      <p:pic>
        <p:nvPicPr>
          <p:cNvPr id="15" name="X_[14-06]_kiku6 ">
            <a:hlinkClick r:id="" action="ppaction://media"/>
            <a:extLst>
              <a:ext uri="{FF2B5EF4-FFF2-40B4-BE49-F238E27FC236}">
                <a16:creationId xmlns:a16="http://schemas.microsoft.com/office/drawing/2014/main" id="{C33E3D3C-527F-4D86-8EF4-3BE8FD603A39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1641879" y="5349164"/>
            <a:ext cx="406400" cy="406400"/>
          </a:xfrm>
          <a:prstGeom prst="rect">
            <a:avLst/>
          </a:prstGeom>
        </p:spPr>
      </p:pic>
      <p:sp>
        <p:nvSpPr>
          <p:cNvPr id="16" name="TextBox 3">
            <a:extLst>
              <a:ext uri="{FF2B5EF4-FFF2-40B4-BE49-F238E27FC236}">
                <a16:creationId xmlns:a16="http://schemas.microsoft.com/office/drawing/2014/main" id="{1DBBD01B-4875-482F-9C5D-3D30FD8637C1}"/>
              </a:ext>
            </a:extLst>
          </p:cNvPr>
          <p:cNvSpPr txBox="1"/>
          <p:nvPr/>
        </p:nvSpPr>
        <p:spPr>
          <a:xfrm>
            <a:off x="10718456" y="487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0L14-2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69B688-344C-F810-75E6-6727AE482AC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66766" y="433449"/>
            <a:ext cx="9064637" cy="9323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67CDF85-6F1B-3D33-E2B6-6F4B1D4A0CC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258007" y="1658185"/>
            <a:ext cx="9623535" cy="3002922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3501417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4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41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70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290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522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407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413" y="0"/>
            <a:ext cx="3124200" cy="1676400"/>
          </a:xfrm>
          <a:prstGeom prst="rect">
            <a:avLst/>
          </a:prstGeom>
        </p:spPr>
      </p:pic>
      <p:pic>
        <p:nvPicPr>
          <p:cNvPr id="5" name="図 4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1D3FA6F5-54D4-4DDB-8DD2-B0DAB898E1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095" y="1393613"/>
            <a:ext cx="8273218" cy="3887304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69B9919-B08E-4786-8C64-68A940D2E02E}"/>
              </a:ext>
            </a:extLst>
          </p:cNvPr>
          <p:cNvSpPr txBox="1"/>
          <p:nvPr/>
        </p:nvSpPr>
        <p:spPr>
          <a:xfrm>
            <a:off x="6013807" y="3407347"/>
            <a:ext cx="4061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どこにあります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1804147-C4CC-4BF6-9A8E-8004927F9581}"/>
              </a:ext>
            </a:extLst>
          </p:cNvPr>
          <p:cNvSpPr txBox="1"/>
          <p:nvPr/>
        </p:nvSpPr>
        <p:spPr>
          <a:xfrm>
            <a:off x="4614809" y="2792327"/>
            <a:ext cx="4061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どこです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A5F34C9-0624-4055-8A91-C6C50A803D3A}"/>
              </a:ext>
            </a:extLst>
          </p:cNvPr>
          <p:cNvSpPr txBox="1"/>
          <p:nvPr/>
        </p:nvSpPr>
        <p:spPr>
          <a:xfrm>
            <a:off x="7070333" y="4043975"/>
            <a:ext cx="4061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あります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2803B96-898C-418E-BCC3-AA41E964311F}"/>
              </a:ext>
            </a:extLst>
          </p:cNvPr>
          <p:cNvSpPr txBox="1"/>
          <p:nvPr/>
        </p:nvSpPr>
        <p:spPr>
          <a:xfrm>
            <a:off x="7070333" y="4652706"/>
            <a:ext cx="4061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あります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9C66875-55A8-406E-88D4-DB1CD607767D}"/>
              </a:ext>
            </a:extLst>
          </p:cNvPr>
          <p:cNvSpPr txBox="1"/>
          <p:nvPr/>
        </p:nvSpPr>
        <p:spPr>
          <a:xfrm>
            <a:off x="4385354" y="4068830"/>
            <a:ext cx="1285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に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F4A5DB2-509A-4D4A-A95E-C33B64589DC2}"/>
              </a:ext>
            </a:extLst>
          </p:cNvPr>
          <p:cNvSpPr txBox="1"/>
          <p:nvPr/>
        </p:nvSpPr>
        <p:spPr>
          <a:xfrm>
            <a:off x="4385355" y="4647330"/>
            <a:ext cx="7928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に</a:t>
            </a:r>
          </a:p>
        </p:txBody>
      </p:sp>
      <p:sp>
        <p:nvSpPr>
          <p:cNvPr id="14" name="TextBox 3">
            <a:extLst>
              <a:ext uri="{FF2B5EF4-FFF2-40B4-BE49-F238E27FC236}">
                <a16:creationId xmlns:a16="http://schemas.microsoft.com/office/drawing/2014/main" id="{A7203095-19C7-46BE-8543-87E2B94D9D6E}"/>
              </a:ext>
            </a:extLst>
          </p:cNvPr>
          <p:cNvSpPr txBox="1"/>
          <p:nvPr/>
        </p:nvSpPr>
        <p:spPr>
          <a:xfrm>
            <a:off x="10718456" y="487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0L14-3</a:t>
            </a:r>
            <a:endParaRPr lang="en-US" sz="32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E5A3137-D35C-CD0A-66C8-8DA5920995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97407" y="1410783"/>
            <a:ext cx="7193987" cy="932769"/>
          </a:xfrm>
          <a:prstGeom prst="rect">
            <a:avLst/>
          </a:prstGeom>
        </p:spPr>
      </p:pic>
      <p:pic>
        <p:nvPicPr>
          <p:cNvPr id="13" name="X_[14-07]_katachi">
            <a:hlinkClick r:id="" action="ppaction://media"/>
            <a:extLst>
              <a:ext uri="{FF2B5EF4-FFF2-40B4-BE49-F238E27FC236}">
                <a16:creationId xmlns:a16="http://schemas.microsoft.com/office/drawing/2014/main" id="{1238E2D5-8529-4040-B2B4-B3BC28FF85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636705" y="1568521"/>
            <a:ext cx="406400" cy="4064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05A3FC2-E9FA-0D6F-1602-FB2B108D0A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86613" y="5355203"/>
            <a:ext cx="8213266" cy="111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406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2744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829"/>
            <a:ext cx="1914643" cy="9788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D2284D9-305A-6E4B-8883-78E8F75252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5045" y="120363"/>
            <a:ext cx="10105230" cy="36005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EC1D10E-5147-DBCA-68BA-2EAA8548A3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5454" y="3710780"/>
            <a:ext cx="5830114" cy="26197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022138C-F453-5723-91D6-A90F07576C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69751" y="4975634"/>
            <a:ext cx="4086795" cy="1305107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A73CC2E7-DA57-4071-87E0-9AD05D1CCDBE}"/>
              </a:ext>
            </a:extLst>
          </p:cNvPr>
          <p:cNvSpPr txBox="1"/>
          <p:nvPr/>
        </p:nvSpPr>
        <p:spPr>
          <a:xfrm>
            <a:off x="10624154" y="-865"/>
            <a:ext cx="1568248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0L14-19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4285204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89397"/>
            <a:ext cx="12192000" cy="694739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96B2B6A-AE0B-4935-918B-C49AA3F9C1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32588"/>
            <a:ext cx="1979271" cy="10118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9AE9FF0-407B-FA6B-5E71-F5D9E2ED9A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2967" y="0"/>
            <a:ext cx="9267155" cy="6740690"/>
          </a:xfrm>
          <a:prstGeom prst="rect">
            <a:avLst/>
          </a:prstGeom>
        </p:spPr>
      </p:pic>
      <p:sp>
        <p:nvSpPr>
          <p:cNvPr id="12" name="TextBox 5">
            <a:extLst>
              <a:ext uri="{FF2B5EF4-FFF2-40B4-BE49-F238E27FC236}">
                <a16:creationId xmlns:a16="http://schemas.microsoft.com/office/drawing/2014/main" id="{2CE85038-CC1C-42EE-8637-7E428F7FF430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0L8-20</a:t>
            </a:r>
          </a:p>
        </p:txBody>
      </p:sp>
    </p:spTree>
    <p:extLst>
      <p:ext uri="{BB962C8B-B14F-4D97-AF65-F5344CB8AC3E}">
        <p14:creationId xmlns:p14="http://schemas.microsoft.com/office/powerpoint/2010/main" val="2337271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89397"/>
            <a:ext cx="12192000" cy="694739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96B2B6A-AE0B-4935-918B-C49AA3F9C1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32588"/>
            <a:ext cx="1990846" cy="1017792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B71BA7A7-E90A-4DC3-93A1-FD3671F834CC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0L8-20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63E7B8-CC37-5450-58A9-CCBD34D349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3999" y="0"/>
            <a:ext cx="9032735" cy="6667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912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89397"/>
            <a:ext cx="12192000" cy="694739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96B2B6A-AE0B-4935-918B-C49AA3F9C1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32588"/>
            <a:ext cx="2847703" cy="1455848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7D68D09-2FCF-4841-99CC-16CEF2096118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0L8-21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C098BE-A553-E917-CAC6-263858BAB5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3680" y="804693"/>
            <a:ext cx="7955058" cy="473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059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>
            <a:extLst>
              <a:ext uri="{FF2B5EF4-FFF2-40B4-BE49-F238E27FC236}">
                <a16:creationId xmlns:a16="http://schemas.microsoft.com/office/drawing/2014/main" id="{0828836C-0AB5-40E1-82DA-E7DB9F69D29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93" y="2352781"/>
            <a:ext cx="10939337" cy="517463"/>
          </a:xfrm>
          <a:prstGeom prst="rect">
            <a:avLst/>
          </a:prstGeom>
        </p:spPr>
      </p:pic>
      <p:pic>
        <p:nvPicPr>
          <p:cNvPr id="5" name="X_[14-01]_kiku1">
            <a:hlinkClick r:id="" action="ppaction://media"/>
            <a:extLst>
              <a:ext uri="{FF2B5EF4-FFF2-40B4-BE49-F238E27FC236}">
                <a16:creationId xmlns:a16="http://schemas.microsoft.com/office/drawing/2014/main" id="{678A09EE-0D25-49CC-8DAA-24DF965D01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009168" y="2449852"/>
            <a:ext cx="406400" cy="406400"/>
          </a:xfrm>
          <a:prstGeom prst="rect">
            <a:avLst/>
          </a:prstGeom>
        </p:spPr>
      </p:pic>
      <p:pic>
        <p:nvPicPr>
          <p:cNvPr id="6" name="X_[14-02]_kiku2">
            <a:hlinkClick r:id="" action="ppaction://media"/>
            <a:extLst>
              <a:ext uri="{FF2B5EF4-FFF2-40B4-BE49-F238E27FC236}">
                <a16:creationId xmlns:a16="http://schemas.microsoft.com/office/drawing/2014/main" id="{271383FD-186E-4C09-8D00-1417EC259B9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881346" y="2449852"/>
            <a:ext cx="406400" cy="406400"/>
          </a:xfrm>
          <a:prstGeom prst="rect">
            <a:avLst/>
          </a:prstGeom>
        </p:spPr>
      </p:pic>
      <p:pic>
        <p:nvPicPr>
          <p:cNvPr id="7" name="X_[14-03]_kiku3">
            <a:hlinkClick r:id="" action="ppaction://media"/>
            <a:extLst>
              <a:ext uri="{FF2B5EF4-FFF2-40B4-BE49-F238E27FC236}">
                <a16:creationId xmlns:a16="http://schemas.microsoft.com/office/drawing/2014/main" id="{EB0C3C43-3069-461E-855C-27509C8D8E6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628466" y="2424556"/>
            <a:ext cx="406400" cy="406400"/>
          </a:xfrm>
          <a:prstGeom prst="rect">
            <a:avLst/>
          </a:prstGeom>
        </p:spPr>
      </p:pic>
      <p:pic>
        <p:nvPicPr>
          <p:cNvPr id="8" name="X_[14-04]_kiku4">
            <a:hlinkClick r:id="" action="ppaction://media"/>
            <a:extLst>
              <a:ext uri="{FF2B5EF4-FFF2-40B4-BE49-F238E27FC236}">
                <a16:creationId xmlns:a16="http://schemas.microsoft.com/office/drawing/2014/main" id="{6970A9DD-8C69-4B82-82BC-B4D6ADE8251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418579" y="2424556"/>
            <a:ext cx="406400" cy="406400"/>
          </a:xfrm>
          <a:prstGeom prst="rect">
            <a:avLst/>
          </a:prstGeom>
        </p:spPr>
      </p:pic>
      <p:pic>
        <p:nvPicPr>
          <p:cNvPr id="9" name="X_[14-05]_kiku5">
            <a:hlinkClick r:id="" action="ppaction://media"/>
            <a:extLst>
              <a:ext uri="{FF2B5EF4-FFF2-40B4-BE49-F238E27FC236}">
                <a16:creationId xmlns:a16="http://schemas.microsoft.com/office/drawing/2014/main" id="{F906CAD1-E93B-440C-9836-57BE3A3ED05C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9247764" y="2408312"/>
            <a:ext cx="406400" cy="406400"/>
          </a:xfrm>
          <a:prstGeom prst="rect">
            <a:avLst/>
          </a:prstGeom>
        </p:spPr>
      </p:pic>
      <p:pic>
        <p:nvPicPr>
          <p:cNvPr id="10" name="X_[14-06]_kiku6 ">
            <a:hlinkClick r:id="" action="ppaction://media"/>
            <a:extLst>
              <a:ext uri="{FF2B5EF4-FFF2-40B4-BE49-F238E27FC236}">
                <a16:creationId xmlns:a16="http://schemas.microsoft.com/office/drawing/2014/main" id="{AD405548-53E2-4704-8C75-83DDD8368536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124630" y="2408312"/>
            <a:ext cx="406400" cy="406400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244896FC-A4D5-4345-83B0-F53540F04D54}"/>
              </a:ext>
            </a:extLst>
          </p:cNvPr>
          <p:cNvSpPr txBox="1"/>
          <p:nvPr/>
        </p:nvSpPr>
        <p:spPr>
          <a:xfrm>
            <a:off x="10718456" y="487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0L14-3</a:t>
            </a:r>
            <a:endParaRPr lang="en-US" sz="3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58D8FE-F091-5AD5-AD48-9621967E85A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11990" y="417548"/>
            <a:ext cx="9852392" cy="108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760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41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7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29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522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407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ダイアグラム&#10;&#10;自動的に生成された説明">
            <a:extLst>
              <a:ext uri="{FF2B5EF4-FFF2-40B4-BE49-F238E27FC236}">
                <a16:creationId xmlns:a16="http://schemas.microsoft.com/office/drawing/2014/main" id="{DB2CAE84-04BC-4CC5-B195-C47F6FF7426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40" y="369136"/>
            <a:ext cx="10505709" cy="5966416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D814B260-5CD7-437B-A16D-A90579D3AF5C}"/>
              </a:ext>
            </a:extLst>
          </p:cNvPr>
          <p:cNvSpPr txBox="1"/>
          <p:nvPr/>
        </p:nvSpPr>
        <p:spPr>
          <a:xfrm>
            <a:off x="10718456" y="4610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0L14-4</a:t>
            </a:r>
            <a:endParaRPr lang="en-US" sz="32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B565B3-406D-9B00-B321-D86AC547A0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0805" y="369136"/>
            <a:ext cx="3197664" cy="9021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EEBDF27-5201-05B3-DCDD-C35FA115034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00502" y="441953"/>
            <a:ext cx="6043597" cy="750240"/>
          </a:xfrm>
          <a:prstGeom prst="rect">
            <a:avLst/>
          </a:prstGeom>
        </p:spPr>
      </p:pic>
      <p:pic>
        <p:nvPicPr>
          <p:cNvPr id="2" name="X_[14-08]_hanasu1">
            <a:hlinkClick r:id="" action="ppaction://media"/>
            <a:extLst>
              <a:ext uri="{FF2B5EF4-FFF2-40B4-BE49-F238E27FC236}">
                <a16:creationId xmlns:a16="http://schemas.microsoft.com/office/drawing/2014/main" id="{17C9E394-CF31-413F-A616-02815E560D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633295" y="898638"/>
            <a:ext cx="406400" cy="406400"/>
          </a:xfrm>
          <a:prstGeom prst="rect">
            <a:avLst/>
          </a:prstGeom>
        </p:spPr>
      </p:pic>
      <p:pic>
        <p:nvPicPr>
          <p:cNvPr id="3" name="X_[14-09]_hanasu2">
            <a:hlinkClick r:id="" action="ppaction://media"/>
            <a:extLst>
              <a:ext uri="{FF2B5EF4-FFF2-40B4-BE49-F238E27FC236}">
                <a16:creationId xmlns:a16="http://schemas.microsoft.com/office/drawing/2014/main" id="{F02918EE-2939-4D5B-9F32-721D98F3616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589833" y="887063"/>
            <a:ext cx="406400" cy="406400"/>
          </a:xfrm>
          <a:prstGeom prst="rect">
            <a:avLst/>
          </a:prstGeom>
        </p:spPr>
      </p:pic>
      <p:pic>
        <p:nvPicPr>
          <p:cNvPr id="4" name="X_[14-10]_hanasu3">
            <a:hlinkClick r:id="" action="ppaction://media"/>
            <a:extLst>
              <a:ext uri="{FF2B5EF4-FFF2-40B4-BE49-F238E27FC236}">
                <a16:creationId xmlns:a16="http://schemas.microsoft.com/office/drawing/2014/main" id="{5A754EF8-2392-4A8E-A7A3-E1F06E8FB99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745609" y="85603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998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21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0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ダイアグラム&#10;&#10;自動的に生成された説明">
            <a:extLst>
              <a:ext uri="{FF2B5EF4-FFF2-40B4-BE49-F238E27FC236}">
                <a16:creationId xmlns:a16="http://schemas.microsoft.com/office/drawing/2014/main" id="{DB2CAE84-04BC-4CC5-B195-C47F6FF7426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40" y="373473"/>
            <a:ext cx="10505709" cy="5966416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28620B55-A852-44A1-9909-C481F6CAD560}"/>
              </a:ext>
            </a:extLst>
          </p:cNvPr>
          <p:cNvSpPr txBox="1"/>
          <p:nvPr/>
        </p:nvSpPr>
        <p:spPr>
          <a:xfrm>
            <a:off x="10718456" y="-865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0L14-4</a:t>
            </a:r>
            <a:endParaRPr lang="en-US" sz="32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3CA788F-35F5-DDA0-7580-0016C7089B4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0805" y="369136"/>
            <a:ext cx="3197664" cy="9021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EE1728-C925-7ED8-49F1-8987A68E588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94747" y="407836"/>
            <a:ext cx="6723709" cy="783345"/>
          </a:xfrm>
          <a:prstGeom prst="rect">
            <a:avLst/>
          </a:prstGeom>
        </p:spPr>
      </p:pic>
      <p:pic>
        <p:nvPicPr>
          <p:cNvPr id="5" name="X_[14-08]_hanasu1">
            <a:hlinkClick r:id="" action="ppaction://media"/>
            <a:extLst>
              <a:ext uri="{FF2B5EF4-FFF2-40B4-BE49-F238E27FC236}">
                <a16:creationId xmlns:a16="http://schemas.microsoft.com/office/drawing/2014/main" id="{4B8C1B91-FC53-4A5E-8C96-2042A512B6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47625" y="813844"/>
            <a:ext cx="406400" cy="406400"/>
          </a:xfrm>
          <a:prstGeom prst="rect">
            <a:avLst/>
          </a:prstGeom>
        </p:spPr>
      </p:pic>
      <p:pic>
        <p:nvPicPr>
          <p:cNvPr id="6" name="X_[14-09]_hanasu2">
            <a:hlinkClick r:id="" action="ppaction://media"/>
            <a:extLst>
              <a:ext uri="{FF2B5EF4-FFF2-40B4-BE49-F238E27FC236}">
                <a16:creationId xmlns:a16="http://schemas.microsoft.com/office/drawing/2014/main" id="{10BBD784-ECC3-41B5-A995-E30DF63821D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077782" y="813844"/>
            <a:ext cx="406400" cy="406400"/>
          </a:xfrm>
          <a:prstGeom prst="rect">
            <a:avLst/>
          </a:prstGeom>
        </p:spPr>
      </p:pic>
      <p:pic>
        <p:nvPicPr>
          <p:cNvPr id="8" name="X_[14-10]_hanasu3">
            <a:hlinkClick r:id="" action="ppaction://media"/>
            <a:extLst>
              <a:ext uri="{FF2B5EF4-FFF2-40B4-BE49-F238E27FC236}">
                <a16:creationId xmlns:a16="http://schemas.microsoft.com/office/drawing/2014/main" id="{1529BCD3-BB31-450D-B499-1570D40D895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279858" y="79439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516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9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21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006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ダイアグラム&#10;&#10;自動的に生成された説明">
            <a:extLst>
              <a:ext uri="{FF2B5EF4-FFF2-40B4-BE49-F238E27FC236}">
                <a16:creationId xmlns:a16="http://schemas.microsoft.com/office/drawing/2014/main" id="{DB2CAE84-04BC-4CC5-B195-C47F6FF7426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40" y="373473"/>
            <a:ext cx="10505709" cy="5966416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28620B55-A852-44A1-9909-C481F6CAD560}"/>
              </a:ext>
            </a:extLst>
          </p:cNvPr>
          <p:cNvSpPr txBox="1"/>
          <p:nvPr/>
        </p:nvSpPr>
        <p:spPr>
          <a:xfrm>
            <a:off x="10718456" y="-865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0L14-4</a:t>
            </a:r>
            <a:endParaRPr lang="en-US" sz="3200"/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17F40629-477A-4468-9A08-C65773D0ABA6}"/>
              </a:ext>
            </a:extLst>
          </p:cNvPr>
          <p:cNvSpPr/>
          <p:nvPr/>
        </p:nvSpPr>
        <p:spPr>
          <a:xfrm>
            <a:off x="1346953" y="1691913"/>
            <a:ext cx="6137985" cy="16973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3E2B5121-CE15-4EDD-8BB5-09738DA1A181}"/>
              </a:ext>
            </a:extLst>
          </p:cNvPr>
          <p:cNvSpPr/>
          <p:nvPr/>
        </p:nvSpPr>
        <p:spPr>
          <a:xfrm>
            <a:off x="1803696" y="4464769"/>
            <a:ext cx="4629958" cy="48594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700E6AF5-C043-40BB-9DBD-8221964DD4DD}"/>
              </a:ext>
            </a:extLst>
          </p:cNvPr>
          <p:cNvSpPr/>
          <p:nvPr/>
        </p:nvSpPr>
        <p:spPr>
          <a:xfrm>
            <a:off x="7484938" y="4465678"/>
            <a:ext cx="2903366" cy="48594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ED65C8DD-39B0-4DD4-B345-CD55BEC27AE8}"/>
              </a:ext>
            </a:extLst>
          </p:cNvPr>
          <p:cNvSpPr/>
          <p:nvPr/>
        </p:nvSpPr>
        <p:spPr>
          <a:xfrm>
            <a:off x="6495942" y="5731733"/>
            <a:ext cx="1596772" cy="48594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D441061C-74B4-4FB6-9CED-9780C37D3988}"/>
              </a:ext>
            </a:extLst>
          </p:cNvPr>
          <p:cNvSpPr/>
          <p:nvPr/>
        </p:nvSpPr>
        <p:spPr>
          <a:xfrm>
            <a:off x="1424762" y="5731733"/>
            <a:ext cx="2654447" cy="48594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A1B474-B55B-226F-BE0D-2FFB225A11F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0805" y="369136"/>
            <a:ext cx="3197664" cy="9021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C429294-39BA-9221-5012-B7AEB5624BC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94747" y="430986"/>
            <a:ext cx="6723709" cy="783345"/>
          </a:xfrm>
          <a:prstGeom prst="rect">
            <a:avLst/>
          </a:prstGeom>
        </p:spPr>
      </p:pic>
      <p:pic>
        <p:nvPicPr>
          <p:cNvPr id="5" name="X_[14-08]_hanasu1">
            <a:hlinkClick r:id="" action="ppaction://media"/>
            <a:extLst>
              <a:ext uri="{FF2B5EF4-FFF2-40B4-BE49-F238E27FC236}">
                <a16:creationId xmlns:a16="http://schemas.microsoft.com/office/drawing/2014/main" id="{4B8C1B91-FC53-4A5E-8C96-2042A512B6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47625" y="848569"/>
            <a:ext cx="406400" cy="406400"/>
          </a:xfrm>
          <a:prstGeom prst="rect">
            <a:avLst/>
          </a:prstGeom>
        </p:spPr>
      </p:pic>
      <p:pic>
        <p:nvPicPr>
          <p:cNvPr id="6" name="X_[14-09]_hanasu2">
            <a:hlinkClick r:id="" action="ppaction://media"/>
            <a:extLst>
              <a:ext uri="{FF2B5EF4-FFF2-40B4-BE49-F238E27FC236}">
                <a16:creationId xmlns:a16="http://schemas.microsoft.com/office/drawing/2014/main" id="{10BBD784-ECC3-41B5-A995-E30DF63821D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113741" y="826479"/>
            <a:ext cx="406400" cy="406400"/>
          </a:xfrm>
          <a:prstGeom prst="rect">
            <a:avLst/>
          </a:prstGeom>
        </p:spPr>
      </p:pic>
      <p:pic>
        <p:nvPicPr>
          <p:cNvPr id="8" name="X_[14-10]_hanasu3">
            <a:hlinkClick r:id="" action="ppaction://media"/>
            <a:extLst>
              <a:ext uri="{FF2B5EF4-FFF2-40B4-BE49-F238E27FC236}">
                <a16:creationId xmlns:a16="http://schemas.microsoft.com/office/drawing/2014/main" id="{1529BCD3-BB31-450D-B499-1570D40D895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279857" y="81863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071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9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21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006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EF5ED857-7F73-43BD-8B26-6DE2E2498F73}"/>
              </a:ext>
            </a:extLst>
          </p:cNvPr>
          <p:cNvGrpSpPr/>
          <p:nvPr/>
        </p:nvGrpSpPr>
        <p:grpSpPr>
          <a:xfrm>
            <a:off x="338984" y="296997"/>
            <a:ext cx="10505709" cy="5966416"/>
            <a:chOff x="180196" y="531814"/>
            <a:chExt cx="10505709" cy="5966416"/>
          </a:xfrm>
        </p:grpSpPr>
        <p:pic>
          <p:nvPicPr>
            <p:cNvPr id="7" name="図 6" descr="ダイアグラム&#10;&#10;自動的に生成された説明">
              <a:extLst>
                <a:ext uri="{FF2B5EF4-FFF2-40B4-BE49-F238E27FC236}">
                  <a16:creationId xmlns:a16="http://schemas.microsoft.com/office/drawing/2014/main" id="{DB2CAE84-04BC-4CC5-B195-C47F6FF742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196" y="531814"/>
              <a:ext cx="10505709" cy="5966416"/>
            </a:xfrm>
            <a:prstGeom prst="rect">
              <a:avLst/>
            </a:prstGeom>
          </p:spPr>
        </p:pic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07E0F0B3-F2FD-4AAF-8502-A935379F2F7F}"/>
                </a:ext>
              </a:extLst>
            </p:cNvPr>
            <p:cNvSpPr txBox="1"/>
            <p:nvPr/>
          </p:nvSpPr>
          <p:spPr>
            <a:xfrm>
              <a:off x="2571988" y="2018751"/>
              <a:ext cx="705468" cy="29624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D8FD8984-B511-4922-B09C-0121B5A8ABCD}"/>
                </a:ext>
              </a:extLst>
            </p:cNvPr>
            <p:cNvSpPr txBox="1"/>
            <p:nvPr/>
          </p:nvSpPr>
          <p:spPr>
            <a:xfrm>
              <a:off x="4097638" y="2491379"/>
              <a:ext cx="916151" cy="39212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309BF579-E727-4C6A-9814-4EBE46B412E8}"/>
                </a:ext>
              </a:extLst>
            </p:cNvPr>
            <p:cNvSpPr txBox="1"/>
            <p:nvPr/>
          </p:nvSpPr>
          <p:spPr>
            <a:xfrm>
              <a:off x="2571987" y="3119718"/>
              <a:ext cx="1815077" cy="39212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A61EFE6F-9B14-43BA-BE37-32E1FB5A2CF4}"/>
                </a:ext>
              </a:extLst>
            </p:cNvPr>
            <p:cNvSpPr txBox="1"/>
            <p:nvPr/>
          </p:nvSpPr>
          <p:spPr>
            <a:xfrm>
              <a:off x="1506096" y="4614928"/>
              <a:ext cx="3898112" cy="51285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5D6018F-5D42-46F0-B477-1CFE20AEEE8A}"/>
              </a:ext>
            </a:extLst>
          </p:cNvPr>
          <p:cNvGrpSpPr/>
          <p:nvPr/>
        </p:nvGrpSpPr>
        <p:grpSpPr>
          <a:xfrm>
            <a:off x="7860381" y="1275455"/>
            <a:ext cx="4132202" cy="2487923"/>
            <a:chOff x="7728970" y="1372898"/>
            <a:chExt cx="4132202" cy="2487923"/>
          </a:xfrm>
        </p:grpSpPr>
        <p:pic>
          <p:nvPicPr>
            <p:cNvPr id="6" name="図 5" descr="グラフィカル ユーザー インターフェイス が含まれている画像&#10;&#10;自動的に生成された説明">
              <a:extLst>
                <a:ext uri="{FF2B5EF4-FFF2-40B4-BE49-F238E27FC236}">
                  <a16:creationId xmlns:a16="http://schemas.microsoft.com/office/drawing/2014/main" id="{23E49862-BB53-4918-80C2-AB7730BFA6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28970" y="1372898"/>
              <a:ext cx="4121252" cy="1230281"/>
            </a:xfrm>
            <a:prstGeom prst="rect">
              <a:avLst/>
            </a:prstGeom>
          </p:spPr>
        </p:pic>
        <p:pic>
          <p:nvPicPr>
            <p:cNvPr id="14" name="図 13" descr="挿絵, 時計 が含まれている画像&#10;&#10;自動的に生成された説明">
              <a:extLst>
                <a:ext uri="{FF2B5EF4-FFF2-40B4-BE49-F238E27FC236}">
                  <a16:creationId xmlns:a16="http://schemas.microsoft.com/office/drawing/2014/main" id="{09C2B807-7C6A-471C-9CE1-163738E1C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9921" y="2637740"/>
              <a:ext cx="4121251" cy="1223081"/>
            </a:xfrm>
            <a:prstGeom prst="rect">
              <a:avLst/>
            </a:prstGeom>
          </p:spPr>
        </p:pic>
      </p:grpSp>
      <p:sp>
        <p:nvSpPr>
          <p:cNvPr id="13" name="TextBox 3">
            <a:extLst>
              <a:ext uri="{FF2B5EF4-FFF2-40B4-BE49-F238E27FC236}">
                <a16:creationId xmlns:a16="http://schemas.microsoft.com/office/drawing/2014/main" id="{2510D043-3FB6-438D-93BB-7441DAED3516}"/>
              </a:ext>
            </a:extLst>
          </p:cNvPr>
          <p:cNvSpPr txBox="1"/>
          <p:nvPr/>
        </p:nvSpPr>
        <p:spPr>
          <a:xfrm>
            <a:off x="10718456" y="4610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0L14-4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13BF32-7076-DE80-43C4-D44AD5F50E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610" y="373257"/>
            <a:ext cx="3197664" cy="9021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D16EB0D-94CA-BDF6-E2BC-9DD3EF41FB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6426" y="205067"/>
            <a:ext cx="5438832" cy="83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0313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スカーフを付けた受付の女性のイラスト">
            <a:extLst>
              <a:ext uri="{FF2B5EF4-FFF2-40B4-BE49-F238E27FC236}">
                <a16:creationId xmlns:a16="http://schemas.microsoft.com/office/drawing/2014/main" id="{3F3D5E01-8D03-48E0-9FA8-C596774F79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200" y="2730231"/>
            <a:ext cx="343852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F13E05F8-C8CF-4D74-B0ED-1D8B5BD8BA70}"/>
              </a:ext>
            </a:extLst>
          </p:cNvPr>
          <p:cNvSpPr txBox="1"/>
          <p:nvPr/>
        </p:nvSpPr>
        <p:spPr>
          <a:xfrm>
            <a:off x="10718456" y="4610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0L14-4</a:t>
            </a:r>
            <a:endParaRPr lang="en-US" sz="3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C7F3B2-FE41-C4A5-5CEA-38249C3C7D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292" y="469803"/>
            <a:ext cx="9117433" cy="117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933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BB6983-18B2-68E3-D585-EEE7E84802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8567" y="1238100"/>
            <a:ext cx="10141795" cy="55673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B3887D-F062-EB79-7912-6400F0774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949" y="1944126"/>
            <a:ext cx="10104687" cy="9221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E39EF6-DDE3-E066-A3B8-95068F893F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1517" y="52551"/>
            <a:ext cx="9988845" cy="109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3346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926F142-C01F-FF26-5576-F93BA6D997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24"/>
            <a:ext cx="12192000" cy="2088204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6CB57F46-482D-4D01-AA92-54F29E1026E4}"/>
              </a:ext>
            </a:extLst>
          </p:cNvPr>
          <p:cNvSpPr txBox="1"/>
          <p:nvPr/>
        </p:nvSpPr>
        <p:spPr>
          <a:xfrm>
            <a:off x="10718456" y="-6340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0L14-5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29135823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3">
            <a:extLst>
              <a:ext uri="{FF2B5EF4-FFF2-40B4-BE49-F238E27FC236}">
                <a16:creationId xmlns:a16="http://schemas.microsoft.com/office/drawing/2014/main" id="{AFBE03D8-46B1-47BF-9384-464BD821DDBD}"/>
              </a:ext>
            </a:extLst>
          </p:cNvPr>
          <p:cNvSpPr txBox="1"/>
          <p:nvPr/>
        </p:nvSpPr>
        <p:spPr>
          <a:xfrm>
            <a:off x="10718456" y="4610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0L14-5</a:t>
            </a:r>
            <a:endParaRPr lang="en-US" sz="3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7BED75-6E59-3E58-665D-6697801019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468" y="0"/>
            <a:ext cx="7472445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CF711AE-D55B-7CF4-ECF6-87BD37A1C1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6363" y="67095"/>
            <a:ext cx="5241367" cy="925682"/>
          </a:xfrm>
          <a:prstGeom prst="rect">
            <a:avLst/>
          </a:prstGeom>
        </p:spPr>
      </p:pic>
      <p:pic>
        <p:nvPicPr>
          <p:cNvPr id="6" name="X_[14-11]_kotoba1">
            <a:hlinkClick r:id="" action="ppaction://media"/>
            <a:extLst>
              <a:ext uri="{FF2B5EF4-FFF2-40B4-BE49-F238E27FC236}">
                <a16:creationId xmlns:a16="http://schemas.microsoft.com/office/drawing/2014/main" id="{E53F7178-A17C-4D27-B2C6-EA6A410A98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66093" y="25246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410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8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822B3D5-6951-2880-8A3C-09BA265717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468" y="-26123"/>
            <a:ext cx="7472445" cy="6858000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5EC5ACA6-1EE9-4710-83D9-746A7396E02D}"/>
              </a:ext>
            </a:extLst>
          </p:cNvPr>
          <p:cNvSpPr txBox="1"/>
          <p:nvPr/>
        </p:nvSpPr>
        <p:spPr>
          <a:xfrm>
            <a:off x="10718456" y="4610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0L14-5</a:t>
            </a:r>
            <a:endParaRPr lang="en-US" sz="32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F5EAD8-82F0-2BD1-20B4-C9474DE247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1260" y="195943"/>
            <a:ext cx="4501091" cy="875212"/>
          </a:xfrm>
          <a:prstGeom prst="rect">
            <a:avLst/>
          </a:prstGeom>
        </p:spPr>
      </p:pic>
      <p:pic>
        <p:nvPicPr>
          <p:cNvPr id="6" name="X_[14-11]_kotoba1">
            <a:hlinkClick r:id="" action="ppaction://media"/>
            <a:extLst>
              <a:ext uri="{FF2B5EF4-FFF2-40B4-BE49-F238E27FC236}">
                <a16:creationId xmlns:a16="http://schemas.microsoft.com/office/drawing/2014/main" id="{412E3662-EBD9-4807-B9BE-B47E7A10AD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776828" y="2613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477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8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15A66A7-C150-DC27-DA2E-F4835FFB41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692" y="0"/>
            <a:ext cx="7472445" cy="6858000"/>
          </a:xfrm>
          <a:prstGeom prst="rect">
            <a:avLst/>
          </a:prstGeom>
        </p:spPr>
      </p:pic>
      <p:sp>
        <p:nvSpPr>
          <p:cNvPr id="14" name="TextBox 3">
            <a:extLst>
              <a:ext uri="{FF2B5EF4-FFF2-40B4-BE49-F238E27FC236}">
                <a16:creationId xmlns:a16="http://schemas.microsoft.com/office/drawing/2014/main" id="{8F58EFFE-3905-4FEA-993D-1997C6D147A3}"/>
              </a:ext>
            </a:extLst>
          </p:cNvPr>
          <p:cNvSpPr txBox="1"/>
          <p:nvPr/>
        </p:nvSpPr>
        <p:spPr>
          <a:xfrm>
            <a:off x="10718456" y="4610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0L14-5</a:t>
            </a:r>
            <a:endParaRPr lang="en-US" sz="320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BB86ACA-4FD0-4888-A559-3AF4D3550162}"/>
              </a:ext>
            </a:extLst>
          </p:cNvPr>
          <p:cNvSpPr txBox="1"/>
          <p:nvPr/>
        </p:nvSpPr>
        <p:spPr>
          <a:xfrm>
            <a:off x="3031557" y="876017"/>
            <a:ext cx="6789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E5B56AB-E00C-4E7D-8EBA-906485574B40}"/>
              </a:ext>
            </a:extLst>
          </p:cNvPr>
          <p:cNvSpPr txBox="1"/>
          <p:nvPr/>
        </p:nvSpPr>
        <p:spPr>
          <a:xfrm>
            <a:off x="1737079" y="1870489"/>
            <a:ext cx="6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2308AF4-E5A1-49F2-B9D6-CFF27617D884}"/>
              </a:ext>
            </a:extLst>
          </p:cNvPr>
          <p:cNvSpPr txBox="1"/>
          <p:nvPr/>
        </p:nvSpPr>
        <p:spPr>
          <a:xfrm>
            <a:off x="7360435" y="3445541"/>
            <a:ext cx="6789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BE03B17-13D1-414D-A4FE-8B649F7D189B}"/>
              </a:ext>
            </a:extLst>
          </p:cNvPr>
          <p:cNvSpPr txBox="1"/>
          <p:nvPr/>
        </p:nvSpPr>
        <p:spPr>
          <a:xfrm>
            <a:off x="6604248" y="5713081"/>
            <a:ext cx="6789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1AB9B76-1B0B-441E-BDD9-3760FEB40A67}"/>
              </a:ext>
            </a:extLst>
          </p:cNvPr>
          <p:cNvSpPr txBox="1"/>
          <p:nvPr/>
        </p:nvSpPr>
        <p:spPr>
          <a:xfrm>
            <a:off x="4173200" y="5891671"/>
            <a:ext cx="6789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DD30070-39B0-408E-B75A-318F02C01193}"/>
              </a:ext>
            </a:extLst>
          </p:cNvPr>
          <p:cNvSpPr txBox="1"/>
          <p:nvPr/>
        </p:nvSpPr>
        <p:spPr>
          <a:xfrm>
            <a:off x="559350" y="5420694"/>
            <a:ext cx="608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AE072F-A8D4-60EB-D2A9-BF69F12E78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0291" y="308444"/>
            <a:ext cx="5362810" cy="859961"/>
          </a:xfrm>
          <a:prstGeom prst="rect">
            <a:avLst/>
          </a:prstGeom>
        </p:spPr>
      </p:pic>
      <p:pic>
        <p:nvPicPr>
          <p:cNvPr id="12" name="X_[14-12]_kotoba2">
            <a:hlinkClick r:id="" action="ppaction://media"/>
            <a:extLst>
              <a:ext uri="{FF2B5EF4-FFF2-40B4-BE49-F238E27FC236}">
                <a16:creationId xmlns:a16="http://schemas.microsoft.com/office/drawing/2014/main" id="{ECF53EF2-FE50-49E3-8761-DB23E62DC7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75084" y="45920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33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3617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7" grpId="0"/>
      <p:bldP spid="15" grpId="0"/>
      <p:bldP spid="9" grpId="0"/>
      <p:bldP spid="17" grpId="0"/>
      <p:bldP spid="10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73D8F6-9765-61E0-0345-7D74DD6DEA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698" y="65315"/>
            <a:ext cx="10530853" cy="66489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3BAA17A-B5B0-447F-A74A-7FFF5752FA40}"/>
              </a:ext>
            </a:extLst>
          </p:cNvPr>
          <p:cNvSpPr txBox="1"/>
          <p:nvPr/>
        </p:nvSpPr>
        <p:spPr>
          <a:xfrm>
            <a:off x="10718456" y="4610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0L14-6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7646948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, 設計図&#10;&#10;自動的に生成された説明">
            <a:extLst>
              <a:ext uri="{FF2B5EF4-FFF2-40B4-BE49-F238E27FC236}">
                <a16:creationId xmlns:a16="http://schemas.microsoft.com/office/drawing/2014/main" id="{EF032DF4-C808-490F-97E8-80C4EDD3A78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476" y="21035"/>
            <a:ext cx="7078894" cy="682970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A096171-1E47-4C35-8A6E-3A1E9DFCB294}"/>
              </a:ext>
            </a:extLst>
          </p:cNvPr>
          <p:cNvSpPr txBox="1"/>
          <p:nvPr/>
        </p:nvSpPr>
        <p:spPr>
          <a:xfrm>
            <a:off x="6296341" y="6291563"/>
            <a:ext cx="10479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  <a:endParaRPr kumimoji="1" lang="ja-JP" alt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ED3FD42-0BE5-467B-B408-7C5320530AE0}"/>
              </a:ext>
            </a:extLst>
          </p:cNvPr>
          <p:cNvSpPr txBox="1"/>
          <p:nvPr/>
        </p:nvSpPr>
        <p:spPr>
          <a:xfrm>
            <a:off x="8015548" y="6291563"/>
            <a:ext cx="10479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endParaRPr kumimoji="1" lang="ja-JP" alt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CDA95D2-96D5-40A0-A806-BB322B18E896}"/>
              </a:ext>
            </a:extLst>
          </p:cNvPr>
          <p:cNvSpPr txBox="1"/>
          <p:nvPr/>
        </p:nvSpPr>
        <p:spPr>
          <a:xfrm>
            <a:off x="4607959" y="6246252"/>
            <a:ext cx="10479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endParaRPr kumimoji="1" lang="ja-JP" alt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1E901E5-814A-4E7E-8118-361925ADEAFD}"/>
              </a:ext>
            </a:extLst>
          </p:cNvPr>
          <p:cNvSpPr txBox="1"/>
          <p:nvPr/>
        </p:nvSpPr>
        <p:spPr>
          <a:xfrm>
            <a:off x="2888752" y="6256514"/>
            <a:ext cx="10479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  <a:endParaRPr kumimoji="1" lang="ja-JP" alt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9" name="X_[14-13]_kiku1">
            <a:hlinkClick r:id="" action="ppaction://media"/>
            <a:extLst>
              <a:ext uri="{FF2B5EF4-FFF2-40B4-BE49-F238E27FC236}">
                <a16:creationId xmlns:a16="http://schemas.microsoft.com/office/drawing/2014/main" id="{846F92E4-6928-49AE-B62B-4D594E8E7C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457824" y="5999823"/>
            <a:ext cx="406400" cy="406400"/>
          </a:xfrm>
          <a:prstGeom prst="rect">
            <a:avLst/>
          </a:prstGeom>
        </p:spPr>
      </p:pic>
      <p:pic>
        <p:nvPicPr>
          <p:cNvPr id="10" name="X_[14-14]_kiku2">
            <a:hlinkClick r:id="" action="ppaction://media"/>
            <a:extLst>
              <a:ext uri="{FF2B5EF4-FFF2-40B4-BE49-F238E27FC236}">
                <a16:creationId xmlns:a16="http://schemas.microsoft.com/office/drawing/2014/main" id="{70BAD605-E625-477E-999E-E30D517817A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187877" y="5999823"/>
            <a:ext cx="406400" cy="406400"/>
          </a:xfrm>
          <a:prstGeom prst="rect">
            <a:avLst/>
          </a:prstGeom>
        </p:spPr>
      </p:pic>
      <p:pic>
        <p:nvPicPr>
          <p:cNvPr id="11" name="X_[14-15]_kiku3">
            <a:hlinkClick r:id="" action="ppaction://media"/>
            <a:extLst>
              <a:ext uri="{FF2B5EF4-FFF2-40B4-BE49-F238E27FC236}">
                <a16:creationId xmlns:a16="http://schemas.microsoft.com/office/drawing/2014/main" id="{94095729-51A9-4C26-9CD4-70BCAD903C5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816904" y="5969001"/>
            <a:ext cx="406400" cy="406400"/>
          </a:xfrm>
          <a:prstGeom prst="rect">
            <a:avLst/>
          </a:prstGeom>
        </p:spPr>
      </p:pic>
      <p:pic>
        <p:nvPicPr>
          <p:cNvPr id="12" name="X_[14-16]_kiku4">
            <a:hlinkClick r:id="" action="ppaction://media"/>
            <a:extLst>
              <a:ext uri="{FF2B5EF4-FFF2-40B4-BE49-F238E27FC236}">
                <a16:creationId xmlns:a16="http://schemas.microsoft.com/office/drawing/2014/main" id="{261F7D8C-6123-460E-8E91-2AF6BD1A59C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512710" y="5999823"/>
            <a:ext cx="406400" cy="406400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1618F324-48E7-4D0C-BAC3-F60D2D9F9380}"/>
              </a:ext>
            </a:extLst>
          </p:cNvPr>
          <p:cNvSpPr txBox="1"/>
          <p:nvPr/>
        </p:nvSpPr>
        <p:spPr>
          <a:xfrm>
            <a:off x="10718456" y="4610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0L14-6</a:t>
            </a:r>
            <a:endParaRPr lang="en-US" sz="320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28E36C5-93BF-449D-D0FA-B43F8B19F71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09224" y="113592"/>
            <a:ext cx="5906324" cy="67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375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681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972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907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137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0A7C2FE-D4CC-40C8-A447-600717BBA76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3939" y="425332"/>
            <a:ext cx="8227373" cy="738646"/>
          </a:xfrm>
          <a:prstGeom prst="rect">
            <a:avLst/>
          </a:prstGeom>
        </p:spPr>
      </p:pic>
      <p:pic>
        <p:nvPicPr>
          <p:cNvPr id="10" name="図 9" descr="はさみ が含まれている画像&#10;&#10;自動的に生成された説明">
            <a:extLst>
              <a:ext uri="{FF2B5EF4-FFF2-40B4-BE49-F238E27FC236}">
                <a16:creationId xmlns:a16="http://schemas.microsoft.com/office/drawing/2014/main" id="{1C05FF28-39AC-4D44-BBB1-78F214C48F9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716" y="845795"/>
            <a:ext cx="729682" cy="857377"/>
          </a:xfrm>
          <a:prstGeom prst="rect">
            <a:avLst/>
          </a:prstGeom>
        </p:spPr>
      </p:pic>
      <p:pic>
        <p:nvPicPr>
          <p:cNvPr id="13" name="図 12" descr="ダイアグラム, 設計図&#10;&#10;自動的に生成された説明">
            <a:extLst>
              <a:ext uri="{FF2B5EF4-FFF2-40B4-BE49-F238E27FC236}">
                <a16:creationId xmlns:a16="http://schemas.microsoft.com/office/drawing/2014/main" id="{72BEC008-9968-4698-A4DE-4F45EF31B2B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352" y="1703172"/>
            <a:ext cx="6469296" cy="5112667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441DB12-9F5B-45FA-A330-18165A9EF74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335" y="265050"/>
            <a:ext cx="5437121" cy="557913"/>
          </a:xfrm>
          <a:prstGeom prst="rect">
            <a:avLst/>
          </a:prstGeom>
        </p:spPr>
      </p:pic>
      <p:pic>
        <p:nvPicPr>
          <p:cNvPr id="17" name="X_[14-13]_kiku1">
            <a:hlinkClick r:id="" action="ppaction://media"/>
            <a:extLst>
              <a:ext uri="{FF2B5EF4-FFF2-40B4-BE49-F238E27FC236}">
                <a16:creationId xmlns:a16="http://schemas.microsoft.com/office/drawing/2014/main" id="{DE1247A5-B904-4281-93D4-9B2A623CEB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756540" y="14519"/>
            <a:ext cx="406400" cy="406400"/>
          </a:xfrm>
          <a:prstGeom prst="rect">
            <a:avLst/>
          </a:prstGeom>
        </p:spPr>
      </p:pic>
      <p:pic>
        <p:nvPicPr>
          <p:cNvPr id="18" name="X_[14-14]_kiku2">
            <a:hlinkClick r:id="" action="ppaction://media"/>
            <a:extLst>
              <a:ext uri="{FF2B5EF4-FFF2-40B4-BE49-F238E27FC236}">
                <a16:creationId xmlns:a16="http://schemas.microsoft.com/office/drawing/2014/main" id="{993752E3-4CF5-4FDB-BB13-3E840AA6CC2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264148" y="16747"/>
            <a:ext cx="406400" cy="406400"/>
          </a:xfrm>
          <a:prstGeom prst="rect">
            <a:avLst/>
          </a:prstGeom>
        </p:spPr>
      </p:pic>
      <p:pic>
        <p:nvPicPr>
          <p:cNvPr id="19" name="X_[14-15]_kiku3">
            <a:hlinkClick r:id="" action="ppaction://media"/>
            <a:extLst>
              <a:ext uri="{FF2B5EF4-FFF2-40B4-BE49-F238E27FC236}">
                <a16:creationId xmlns:a16="http://schemas.microsoft.com/office/drawing/2014/main" id="{957ED6DF-3DCD-4C16-B9E8-1147F7530B0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605516" y="37124"/>
            <a:ext cx="406400" cy="406400"/>
          </a:xfrm>
          <a:prstGeom prst="rect">
            <a:avLst/>
          </a:prstGeom>
        </p:spPr>
      </p:pic>
      <p:pic>
        <p:nvPicPr>
          <p:cNvPr id="20" name="X_[14-16]_kiku4">
            <a:hlinkClick r:id="" action="ppaction://media"/>
            <a:extLst>
              <a:ext uri="{FF2B5EF4-FFF2-40B4-BE49-F238E27FC236}">
                <a16:creationId xmlns:a16="http://schemas.microsoft.com/office/drawing/2014/main" id="{B4B52935-900D-4FF0-8F2F-E3380834575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946884" y="16747"/>
            <a:ext cx="406400" cy="406400"/>
          </a:xfrm>
          <a:prstGeom prst="rect">
            <a:avLst/>
          </a:prstGeom>
        </p:spPr>
      </p:pic>
      <p:sp>
        <p:nvSpPr>
          <p:cNvPr id="21" name="TextBox 3">
            <a:extLst>
              <a:ext uri="{FF2B5EF4-FFF2-40B4-BE49-F238E27FC236}">
                <a16:creationId xmlns:a16="http://schemas.microsoft.com/office/drawing/2014/main" id="{1DA6350F-B233-4D29-A07A-90D6D0C0D13C}"/>
              </a:ext>
            </a:extLst>
          </p:cNvPr>
          <p:cNvSpPr txBox="1"/>
          <p:nvPr/>
        </p:nvSpPr>
        <p:spPr>
          <a:xfrm>
            <a:off x="10718456" y="4610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0L14-7</a:t>
            </a:r>
            <a:endParaRPr lang="en-US" sz="3200"/>
          </a:p>
        </p:txBody>
      </p:sp>
      <p:pic>
        <p:nvPicPr>
          <p:cNvPr id="12" name="図 11" descr="はさみ が含まれている画像&#10;&#10;自動的に生成された説明">
            <a:extLst>
              <a:ext uri="{FF2B5EF4-FFF2-40B4-BE49-F238E27FC236}">
                <a16:creationId xmlns:a16="http://schemas.microsoft.com/office/drawing/2014/main" id="{9F07338A-A30D-440C-840A-D6FDBE147ED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431" y="2825427"/>
            <a:ext cx="421240" cy="514356"/>
          </a:xfrm>
          <a:prstGeom prst="rect">
            <a:avLst/>
          </a:prstGeom>
          <a:ln w="41275">
            <a:solidFill>
              <a:srgbClr val="FF0000"/>
            </a:solidFill>
          </a:ln>
        </p:spPr>
      </p:pic>
      <p:pic>
        <p:nvPicPr>
          <p:cNvPr id="16" name="図 15" descr="はさみ が含まれている画像&#10;&#10;自動的に生成された説明">
            <a:extLst>
              <a:ext uri="{FF2B5EF4-FFF2-40B4-BE49-F238E27FC236}">
                <a16:creationId xmlns:a16="http://schemas.microsoft.com/office/drawing/2014/main" id="{834D8953-4BB6-46D6-BF9A-6BAE875DDFF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403" y="5985616"/>
            <a:ext cx="421240" cy="514356"/>
          </a:xfrm>
          <a:prstGeom prst="rect">
            <a:avLst/>
          </a:prstGeom>
          <a:ln w="41275">
            <a:solidFill>
              <a:srgbClr val="FF0000"/>
            </a:solidFill>
          </a:ln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7B279913-4629-A36B-BF39-1EFC15D28133}"/>
              </a:ext>
            </a:extLst>
          </p:cNvPr>
          <p:cNvGrpSpPr/>
          <p:nvPr/>
        </p:nvGrpSpPr>
        <p:grpSpPr>
          <a:xfrm>
            <a:off x="6861426" y="3174715"/>
            <a:ext cx="5199135" cy="1232898"/>
            <a:chOff x="6861426" y="3174715"/>
            <a:chExt cx="5199135" cy="1232898"/>
          </a:xfrm>
        </p:grpSpPr>
        <p:pic>
          <p:nvPicPr>
            <p:cNvPr id="14" name="図 13" descr="はさみ が含まれている画像&#10;&#10;自動的に生成された説明">
              <a:extLst>
                <a:ext uri="{FF2B5EF4-FFF2-40B4-BE49-F238E27FC236}">
                  <a16:creationId xmlns:a16="http://schemas.microsoft.com/office/drawing/2014/main" id="{A3B07C23-B51B-4209-AF09-45105CEBCA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61426" y="3289456"/>
              <a:ext cx="421240" cy="514356"/>
            </a:xfrm>
            <a:prstGeom prst="rect">
              <a:avLst/>
            </a:prstGeom>
            <a:ln w="41275">
              <a:solidFill>
                <a:srgbClr val="FF0000"/>
              </a:solidFill>
            </a:ln>
          </p:spPr>
        </p:pic>
        <p:pic>
          <p:nvPicPr>
            <p:cNvPr id="15" name="図 14" descr="はさみ が含まれている画像&#10;&#10;自動的に生成された説明">
              <a:extLst>
                <a:ext uri="{FF2B5EF4-FFF2-40B4-BE49-F238E27FC236}">
                  <a16:creationId xmlns:a16="http://schemas.microsoft.com/office/drawing/2014/main" id="{19070893-A48A-4BD9-AA05-5AC71A8A9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73777" y="3289456"/>
              <a:ext cx="421240" cy="514356"/>
            </a:xfrm>
            <a:prstGeom prst="rect">
              <a:avLst/>
            </a:prstGeom>
            <a:ln w="41275">
              <a:solidFill>
                <a:srgbClr val="FF0000"/>
              </a:solidFill>
            </a:ln>
          </p:spPr>
        </p:pic>
        <p:grpSp>
          <p:nvGrpSpPr>
            <p:cNvPr id="4" name="グループ化 3">
              <a:extLst>
                <a:ext uri="{FF2B5EF4-FFF2-40B4-BE49-F238E27FC236}">
                  <a16:creationId xmlns:a16="http://schemas.microsoft.com/office/drawing/2014/main" id="{3646C259-B45A-4394-BF7E-E706AAFEC5ED}"/>
                </a:ext>
              </a:extLst>
            </p:cNvPr>
            <p:cNvGrpSpPr/>
            <p:nvPr/>
          </p:nvGrpSpPr>
          <p:grpSpPr>
            <a:xfrm>
              <a:off x="10120045" y="3174715"/>
              <a:ext cx="1940516" cy="1232898"/>
              <a:chOff x="10120045" y="3174715"/>
              <a:chExt cx="1940516" cy="1232898"/>
            </a:xfrm>
          </p:grpSpPr>
          <p:sp>
            <p:nvSpPr>
              <p:cNvPr id="24" name="吹き出し: 四角形 23">
                <a:extLst>
                  <a:ext uri="{FF2B5EF4-FFF2-40B4-BE49-F238E27FC236}">
                    <a16:creationId xmlns:a16="http://schemas.microsoft.com/office/drawing/2014/main" id="{C4B3AA4A-A839-4670-8329-E2232CA9BA25}"/>
                  </a:ext>
                </a:extLst>
              </p:cNvPr>
              <p:cNvSpPr/>
              <p:nvPr/>
            </p:nvSpPr>
            <p:spPr>
              <a:xfrm>
                <a:off x="10120045" y="3174715"/>
                <a:ext cx="1916899" cy="1232898"/>
              </a:xfrm>
              <a:prstGeom prst="wedgeRectCallout">
                <a:avLst>
                  <a:gd name="adj1" fmla="val -175730"/>
                  <a:gd name="adj2" fmla="val 1666"/>
                </a:avLst>
              </a:prstGeom>
              <a:noFill/>
              <a:ln w="381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ja-JP" altLang="en-US">
                    <a:latin typeface="ＭＳ ゴシック" panose="020B0609070205080204" pitchFamily="49" charset="-128"/>
                    <a:ea typeface="ＭＳ ゴシック" panose="020B0609070205080204" pitchFamily="49" charset="-128"/>
                  </a:rPr>
                  <a:t>どこ</a:t>
                </a:r>
                <a:endParaRPr kumimoji="1" lang="ja-JP" altLang="en-US"/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FBC06B7F-0773-4629-B4F8-49C9B86FC12F}"/>
                  </a:ext>
                </a:extLst>
              </p:cNvPr>
              <p:cNvSpPr txBox="1"/>
              <p:nvPr/>
            </p:nvSpPr>
            <p:spPr>
              <a:xfrm>
                <a:off x="10179888" y="3289456"/>
                <a:ext cx="1880673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>
                    <a:latin typeface="ＭＳ ゴシック" panose="020B0609070205080204" pitchFamily="49" charset="-128"/>
                    <a:ea typeface="ＭＳ ゴシック" panose="020B0609070205080204" pitchFamily="49" charset="-128"/>
                  </a:rPr>
                  <a:t>エスカレーターのしたであれば、</a:t>
                </a:r>
                <a:endParaRPr kumimoji="1" lang="en-US" altLang="ja-JP">
                  <a:latin typeface="ＭＳ ゴシック" panose="020B0609070205080204" pitchFamily="49" charset="-128"/>
                  <a:ea typeface="ＭＳ ゴシック" panose="020B0609070205080204" pitchFamily="49" charset="-128"/>
                </a:endParaRPr>
              </a:p>
              <a:p>
                <a:r>
                  <a:rPr kumimoji="1" lang="ja-JP" altLang="en-US">
                    <a:latin typeface="ＭＳ ゴシック" panose="020B0609070205080204" pitchFamily="49" charset="-128"/>
                    <a:ea typeface="ＭＳ ゴシック" panose="020B0609070205080204" pitchFamily="49" charset="-128"/>
                  </a:rPr>
                  <a:t>どこでもいい。</a:t>
                </a:r>
              </a:p>
            </p:txBody>
          </p:sp>
        </p:grp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4B67695C-224F-EDC1-5EBC-37C1180F3829}"/>
              </a:ext>
            </a:extLst>
          </p:cNvPr>
          <p:cNvGrpSpPr/>
          <p:nvPr/>
        </p:nvGrpSpPr>
        <p:grpSpPr>
          <a:xfrm>
            <a:off x="6849737" y="5971733"/>
            <a:ext cx="4310593" cy="869520"/>
            <a:chOff x="6849737" y="5971733"/>
            <a:chExt cx="4310593" cy="869520"/>
          </a:xfrm>
        </p:grpSpPr>
        <p:pic>
          <p:nvPicPr>
            <p:cNvPr id="22" name="図 21" descr="はさみ が含まれている画像&#10;&#10;自動的に生成された説明">
              <a:extLst>
                <a:ext uri="{FF2B5EF4-FFF2-40B4-BE49-F238E27FC236}">
                  <a16:creationId xmlns:a16="http://schemas.microsoft.com/office/drawing/2014/main" id="{DD80642D-EA2B-46E4-8327-715A817F6B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49737" y="5972724"/>
              <a:ext cx="421240" cy="514356"/>
            </a:xfrm>
            <a:prstGeom prst="rect">
              <a:avLst/>
            </a:prstGeom>
            <a:ln w="41275">
              <a:solidFill>
                <a:srgbClr val="FF0000"/>
              </a:solidFill>
            </a:ln>
          </p:spPr>
        </p:pic>
        <p:pic>
          <p:nvPicPr>
            <p:cNvPr id="23" name="図 22" descr="はさみ が含まれている画像&#10;&#10;自動的に生成された説明">
              <a:extLst>
                <a:ext uri="{FF2B5EF4-FFF2-40B4-BE49-F238E27FC236}">
                  <a16:creationId xmlns:a16="http://schemas.microsoft.com/office/drawing/2014/main" id="{B4C07F31-9970-4F33-ABEB-377ACBDED2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03140" y="5971733"/>
              <a:ext cx="421240" cy="514356"/>
            </a:xfrm>
            <a:prstGeom prst="rect">
              <a:avLst/>
            </a:prstGeom>
            <a:ln w="41275">
              <a:solidFill>
                <a:srgbClr val="FF0000"/>
              </a:solidFill>
            </a:ln>
          </p:spPr>
        </p:pic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3FD61922-9804-4E43-A07D-83F3CE45D22A}"/>
                </a:ext>
              </a:extLst>
            </p:cNvPr>
            <p:cNvGrpSpPr/>
            <p:nvPr/>
          </p:nvGrpSpPr>
          <p:grpSpPr>
            <a:xfrm>
              <a:off x="7021054" y="6256477"/>
              <a:ext cx="4139276" cy="584776"/>
              <a:chOff x="7591772" y="6242794"/>
              <a:chExt cx="4139276" cy="584776"/>
            </a:xfrm>
          </p:grpSpPr>
          <p:sp>
            <p:nvSpPr>
              <p:cNvPr id="29" name="吹き出し: 四角形 28">
                <a:extLst>
                  <a:ext uri="{FF2B5EF4-FFF2-40B4-BE49-F238E27FC236}">
                    <a16:creationId xmlns:a16="http://schemas.microsoft.com/office/drawing/2014/main" id="{CE9B1146-C9C5-4EBA-955D-378BFD861DCC}"/>
                  </a:ext>
                </a:extLst>
              </p:cNvPr>
              <p:cNvSpPr/>
              <p:nvPr/>
            </p:nvSpPr>
            <p:spPr>
              <a:xfrm>
                <a:off x="10179888" y="6242794"/>
                <a:ext cx="1551160" cy="584776"/>
              </a:xfrm>
              <a:prstGeom prst="wedgeRectCallout">
                <a:avLst>
                  <a:gd name="adj1" fmla="val -47631"/>
                  <a:gd name="adj2" fmla="val 14999"/>
                </a:avLst>
              </a:prstGeom>
              <a:noFill/>
              <a:ln w="381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30" name="直線矢印コネクタ 29">
                <a:extLst>
                  <a:ext uri="{FF2B5EF4-FFF2-40B4-BE49-F238E27FC236}">
                    <a16:creationId xmlns:a16="http://schemas.microsoft.com/office/drawing/2014/main" id="{2C61FCF7-D16F-484B-8B92-C11176D0726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591772" y="6486289"/>
                <a:ext cx="2558131" cy="26583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線矢印コネクタ 30">
                <a:extLst>
                  <a:ext uri="{FF2B5EF4-FFF2-40B4-BE49-F238E27FC236}">
                    <a16:creationId xmlns:a16="http://schemas.microsoft.com/office/drawing/2014/main" id="{8E3BC4BD-0939-4CCF-9834-720A32D82EF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858599" y="6355835"/>
                <a:ext cx="288047" cy="396286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9C1CE88A-EE40-457D-924D-B91A9DCC57EC}"/>
                  </a:ext>
                </a:extLst>
              </p:cNvPr>
              <p:cNvSpPr txBox="1"/>
              <p:nvPr/>
            </p:nvSpPr>
            <p:spPr>
              <a:xfrm>
                <a:off x="10311328" y="6382789"/>
                <a:ext cx="11349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>
                    <a:latin typeface="ＭＳ ゴシック" panose="020B0609070205080204" pitchFamily="49" charset="-128"/>
                    <a:ea typeface="ＭＳ ゴシック" panose="020B0609070205080204" pitchFamily="49" charset="-128"/>
                  </a:rPr>
                  <a:t>どちらか</a:t>
                </a:r>
              </a:p>
            </p:txBody>
          </p:sp>
        </p:grp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510A8E1C-9F58-F1A9-9B26-FF99CCC34D3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9260" y="1160171"/>
            <a:ext cx="5820587" cy="54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54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681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972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907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137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>
            <a:extLst>
              <a:ext uri="{FF2B5EF4-FFF2-40B4-BE49-F238E27FC236}">
                <a16:creationId xmlns:a16="http://schemas.microsoft.com/office/drawing/2014/main" id="{DB4C880B-4907-4FF8-B714-F6024C6761B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161" y="4251145"/>
            <a:ext cx="9413747" cy="965963"/>
          </a:xfrm>
          <a:prstGeom prst="rect">
            <a:avLst/>
          </a:prstGeom>
        </p:spPr>
      </p:pic>
      <p:pic>
        <p:nvPicPr>
          <p:cNvPr id="7" name="X_[14-13]_kiku1">
            <a:hlinkClick r:id="" action="ppaction://media"/>
            <a:extLst>
              <a:ext uri="{FF2B5EF4-FFF2-40B4-BE49-F238E27FC236}">
                <a16:creationId xmlns:a16="http://schemas.microsoft.com/office/drawing/2014/main" id="{C269B878-0BB9-472C-9161-1EAA990062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854406" y="4734126"/>
            <a:ext cx="406400" cy="406400"/>
          </a:xfrm>
          <a:prstGeom prst="rect">
            <a:avLst/>
          </a:prstGeom>
        </p:spPr>
      </p:pic>
      <p:pic>
        <p:nvPicPr>
          <p:cNvPr id="8" name="X_[14-14]_kiku2">
            <a:hlinkClick r:id="" action="ppaction://media"/>
            <a:extLst>
              <a:ext uri="{FF2B5EF4-FFF2-40B4-BE49-F238E27FC236}">
                <a16:creationId xmlns:a16="http://schemas.microsoft.com/office/drawing/2014/main" id="{2FE4E943-B76B-40D0-BF26-4B76D13272E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144813" y="4734126"/>
            <a:ext cx="406400" cy="406400"/>
          </a:xfrm>
          <a:prstGeom prst="rect">
            <a:avLst/>
          </a:prstGeom>
        </p:spPr>
      </p:pic>
      <p:pic>
        <p:nvPicPr>
          <p:cNvPr id="9" name="X_[14-15]_kiku3">
            <a:hlinkClick r:id="" action="ppaction://media"/>
            <a:extLst>
              <a:ext uri="{FF2B5EF4-FFF2-40B4-BE49-F238E27FC236}">
                <a16:creationId xmlns:a16="http://schemas.microsoft.com/office/drawing/2014/main" id="{0046F9FA-8821-4188-8F87-E0BAF8B6A9C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435220" y="4734126"/>
            <a:ext cx="406400" cy="406400"/>
          </a:xfrm>
          <a:prstGeom prst="rect">
            <a:avLst/>
          </a:prstGeom>
        </p:spPr>
      </p:pic>
      <p:pic>
        <p:nvPicPr>
          <p:cNvPr id="10" name="X_[14-16]_kiku4">
            <a:hlinkClick r:id="" action="ppaction://media"/>
            <a:extLst>
              <a:ext uri="{FF2B5EF4-FFF2-40B4-BE49-F238E27FC236}">
                <a16:creationId xmlns:a16="http://schemas.microsoft.com/office/drawing/2014/main" id="{0B50C23C-C694-4FF4-86C7-540AF3BA634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830559" y="4734126"/>
            <a:ext cx="406400" cy="406400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FBE4B73F-C230-49EF-9394-633FA53A9420}"/>
              </a:ext>
            </a:extLst>
          </p:cNvPr>
          <p:cNvSpPr txBox="1"/>
          <p:nvPr/>
        </p:nvSpPr>
        <p:spPr>
          <a:xfrm>
            <a:off x="10718456" y="4610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0L14-7</a:t>
            </a:r>
            <a:endParaRPr lang="en-US" sz="3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4B36D9-75BD-0F91-C9C9-B6789560648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6315" y="349686"/>
            <a:ext cx="9647845" cy="102137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7CD4BFE-A3BC-6456-809F-848C9BD34E6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88339" y="1720549"/>
            <a:ext cx="10415321" cy="1868529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946584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1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972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90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137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743200" cy="1509079"/>
          </a:xfrm>
          <a:prstGeom prst="rect">
            <a:avLst/>
          </a:prstGeom>
        </p:spPr>
      </p:pic>
      <p:pic>
        <p:nvPicPr>
          <p:cNvPr id="5" name="図 4" descr="テキスト, 手紙&#10;&#10;自動的に生成された説明">
            <a:extLst>
              <a:ext uri="{FF2B5EF4-FFF2-40B4-BE49-F238E27FC236}">
                <a16:creationId xmlns:a16="http://schemas.microsoft.com/office/drawing/2014/main" id="{245726E2-2479-4DD6-9337-3D89F32432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539" y="626357"/>
            <a:ext cx="7747612" cy="4857719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BC9859D-2E3D-4B7C-A590-5A46F5A3F761}"/>
              </a:ext>
            </a:extLst>
          </p:cNvPr>
          <p:cNvSpPr txBox="1"/>
          <p:nvPr/>
        </p:nvSpPr>
        <p:spPr>
          <a:xfrm>
            <a:off x="4635356" y="2074151"/>
            <a:ext cx="40617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どこ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06610F4-75B5-4C10-BCE3-D8B2AD080FAB}"/>
              </a:ext>
            </a:extLst>
          </p:cNvPr>
          <p:cNvSpPr txBox="1"/>
          <p:nvPr/>
        </p:nvSpPr>
        <p:spPr>
          <a:xfrm>
            <a:off x="5403275" y="2739069"/>
            <a:ext cx="40617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まえ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0DEC34E-0ED9-4193-A090-5AB85739263B}"/>
              </a:ext>
            </a:extLst>
          </p:cNvPr>
          <p:cNvSpPr txBox="1"/>
          <p:nvPr/>
        </p:nvSpPr>
        <p:spPr>
          <a:xfrm>
            <a:off x="5845995" y="3379839"/>
            <a:ext cx="40617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なか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61C7526-3598-4D6D-B84D-06CF40EBA298}"/>
              </a:ext>
            </a:extLst>
          </p:cNvPr>
          <p:cNvSpPr txBox="1"/>
          <p:nvPr/>
        </p:nvSpPr>
        <p:spPr>
          <a:xfrm>
            <a:off x="6736422" y="4689535"/>
            <a:ext cx="40617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した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F237522-DD7C-4229-A9B2-974321EEAE91}"/>
              </a:ext>
            </a:extLst>
          </p:cNvPr>
          <p:cNvSpPr txBox="1"/>
          <p:nvPr/>
        </p:nvSpPr>
        <p:spPr>
          <a:xfrm>
            <a:off x="7188484" y="4038491"/>
            <a:ext cx="40617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よこ</a:t>
            </a:r>
          </a:p>
        </p:txBody>
      </p:sp>
      <p:sp>
        <p:nvSpPr>
          <p:cNvPr id="15" name="TextBox 3">
            <a:extLst>
              <a:ext uri="{FF2B5EF4-FFF2-40B4-BE49-F238E27FC236}">
                <a16:creationId xmlns:a16="http://schemas.microsoft.com/office/drawing/2014/main" id="{5E93E2AD-3920-4459-907A-71C7762F4443}"/>
              </a:ext>
            </a:extLst>
          </p:cNvPr>
          <p:cNvSpPr txBox="1"/>
          <p:nvPr/>
        </p:nvSpPr>
        <p:spPr>
          <a:xfrm>
            <a:off x="10718456" y="4610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0L14-7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B84055-896E-DA41-CC0A-C5E05172C9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8548" y="714582"/>
            <a:ext cx="7420348" cy="905211"/>
          </a:xfrm>
          <a:prstGeom prst="rect">
            <a:avLst/>
          </a:prstGeom>
        </p:spPr>
      </p:pic>
      <p:pic>
        <p:nvPicPr>
          <p:cNvPr id="14" name="X_[14-17]_katachi">
            <a:hlinkClick r:id="" action="ppaction://media"/>
            <a:extLst>
              <a:ext uri="{FF2B5EF4-FFF2-40B4-BE49-F238E27FC236}">
                <a16:creationId xmlns:a16="http://schemas.microsoft.com/office/drawing/2014/main" id="{083FA743-84F5-4758-A2E1-F06B6648E4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594939" y="832970"/>
            <a:ext cx="406400" cy="406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2310DB3-ABA0-E214-E391-C709834B12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10753" y="5340579"/>
            <a:ext cx="8177967" cy="1191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111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2971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8" grpId="0"/>
      <p:bldP spid="9" grpId="0"/>
      <p:bldP spid="11" grpId="0"/>
      <p:bldP spid="12" grpId="0"/>
      <p:bldP spid="1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>
            <a:clrChange>
              <a:clrFrom>
                <a:srgbClr val="E7E5EC"/>
              </a:clrFrom>
              <a:clrTo>
                <a:srgbClr val="E7E5E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-42862"/>
            <a:ext cx="2383477" cy="12185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BBDFCCE-C8B3-2585-CADB-9067C25AA9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0049" y="84353"/>
            <a:ext cx="9809680" cy="39259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CC63B43-715A-1325-ED9B-52F978A4EC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3182" y="4342763"/>
            <a:ext cx="4609014" cy="18620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937704F-EAD7-4B2B-E5F5-A6B438C6A4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2196" y="4342762"/>
            <a:ext cx="5438756" cy="1762560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E8A40415-038A-48B0-8237-FD04D314F478}"/>
              </a:ext>
            </a:extLst>
          </p:cNvPr>
          <p:cNvSpPr txBox="1"/>
          <p:nvPr/>
        </p:nvSpPr>
        <p:spPr>
          <a:xfrm>
            <a:off x="10654977" y="-865"/>
            <a:ext cx="1537425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0L14-19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24866650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174D123E-8289-47B0-A550-011F065EEEF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956" y="2548097"/>
            <a:ext cx="9413747" cy="965963"/>
          </a:xfrm>
          <a:prstGeom prst="rect">
            <a:avLst/>
          </a:prstGeom>
        </p:spPr>
      </p:pic>
      <p:pic>
        <p:nvPicPr>
          <p:cNvPr id="5" name="X_[14-13]_kiku1">
            <a:hlinkClick r:id="" action="ppaction://media"/>
            <a:extLst>
              <a:ext uri="{FF2B5EF4-FFF2-40B4-BE49-F238E27FC236}">
                <a16:creationId xmlns:a16="http://schemas.microsoft.com/office/drawing/2014/main" id="{DFDBE97B-805D-49E3-A8FD-E747E4B43F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954379" y="3061898"/>
            <a:ext cx="406400" cy="406400"/>
          </a:xfrm>
          <a:prstGeom prst="rect">
            <a:avLst/>
          </a:prstGeom>
        </p:spPr>
      </p:pic>
      <p:pic>
        <p:nvPicPr>
          <p:cNvPr id="6" name="X_[14-14]_kiku2">
            <a:hlinkClick r:id="" action="ppaction://media"/>
            <a:extLst>
              <a:ext uri="{FF2B5EF4-FFF2-40B4-BE49-F238E27FC236}">
                <a16:creationId xmlns:a16="http://schemas.microsoft.com/office/drawing/2014/main" id="{3637BC55-1A4C-47C0-95F3-7D2FD70D202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244786" y="3061898"/>
            <a:ext cx="406400" cy="406400"/>
          </a:xfrm>
          <a:prstGeom prst="rect">
            <a:avLst/>
          </a:prstGeom>
        </p:spPr>
      </p:pic>
      <p:pic>
        <p:nvPicPr>
          <p:cNvPr id="7" name="X_[14-15]_kiku3">
            <a:hlinkClick r:id="" action="ppaction://media"/>
            <a:extLst>
              <a:ext uri="{FF2B5EF4-FFF2-40B4-BE49-F238E27FC236}">
                <a16:creationId xmlns:a16="http://schemas.microsoft.com/office/drawing/2014/main" id="{04EE9125-41C3-40C8-86F3-B445508A36D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568495" y="3061898"/>
            <a:ext cx="406400" cy="406400"/>
          </a:xfrm>
          <a:prstGeom prst="rect">
            <a:avLst/>
          </a:prstGeom>
        </p:spPr>
      </p:pic>
      <p:pic>
        <p:nvPicPr>
          <p:cNvPr id="8" name="X_[14-16]_kiku4">
            <a:hlinkClick r:id="" action="ppaction://media"/>
            <a:extLst>
              <a:ext uri="{FF2B5EF4-FFF2-40B4-BE49-F238E27FC236}">
                <a16:creationId xmlns:a16="http://schemas.microsoft.com/office/drawing/2014/main" id="{E3EEA2FF-6C19-4FB1-A07E-0C3D883AB75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892204" y="3061898"/>
            <a:ext cx="406400" cy="406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850F12D-1EF1-CBFD-4A9C-B2CC0EDE991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3060" y="544036"/>
            <a:ext cx="10161339" cy="1118300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741592E0-6FC2-41E4-931B-68A7AA43C372}"/>
              </a:ext>
            </a:extLst>
          </p:cNvPr>
          <p:cNvSpPr txBox="1"/>
          <p:nvPr/>
        </p:nvSpPr>
        <p:spPr>
          <a:xfrm>
            <a:off x="10718456" y="4610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 dirty="0">
                <a:ea typeface="游ゴシック"/>
              </a:rPr>
              <a:t>0L14-7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89887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1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972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90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137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ダイアグラム&#10;&#10;自動的に生成された説明">
            <a:extLst>
              <a:ext uri="{FF2B5EF4-FFF2-40B4-BE49-F238E27FC236}">
                <a16:creationId xmlns:a16="http://schemas.microsoft.com/office/drawing/2014/main" id="{E4E96E00-FB33-4F94-BE42-5E746BAF1A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357" y="796455"/>
            <a:ext cx="8157992" cy="5748124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38A51B33-2835-4264-8C61-7269FFBC7403}"/>
              </a:ext>
            </a:extLst>
          </p:cNvPr>
          <p:cNvSpPr txBox="1"/>
          <p:nvPr/>
        </p:nvSpPr>
        <p:spPr>
          <a:xfrm>
            <a:off x="10718456" y="4610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0L14-8</a:t>
            </a:r>
            <a:endParaRPr lang="en-US" sz="32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266385-93FB-A118-A1C6-9122CA971D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0651" y="213672"/>
            <a:ext cx="5468113" cy="8478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00A3D87-8DCD-818E-2E85-268BD029E3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205" y="1188530"/>
            <a:ext cx="4553585" cy="695422"/>
          </a:xfrm>
          <a:prstGeom prst="rect">
            <a:avLst/>
          </a:prstGeom>
        </p:spPr>
      </p:pic>
      <p:pic>
        <p:nvPicPr>
          <p:cNvPr id="2" name="X_[14-18]_hanasu1">
            <a:hlinkClick r:id="" action="ppaction://media"/>
            <a:extLst>
              <a:ext uri="{FF2B5EF4-FFF2-40B4-BE49-F238E27FC236}">
                <a16:creationId xmlns:a16="http://schemas.microsoft.com/office/drawing/2014/main" id="{5C8781DC-A47D-4F78-89D9-063CC1D93D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424068" y="1600587"/>
            <a:ext cx="406400" cy="406400"/>
          </a:xfrm>
          <a:prstGeom prst="rect">
            <a:avLst/>
          </a:prstGeom>
        </p:spPr>
      </p:pic>
      <p:pic>
        <p:nvPicPr>
          <p:cNvPr id="3" name="X_[14-19]_hanasu2">
            <a:hlinkClick r:id="" action="ppaction://media"/>
            <a:extLst>
              <a:ext uri="{FF2B5EF4-FFF2-40B4-BE49-F238E27FC236}">
                <a16:creationId xmlns:a16="http://schemas.microsoft.com/office/drawing/2014/main" id="{6A322329-987A-410B-8530-F3CACC2E49E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39666" y="154833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28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1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ダイアグラム&#10;&#10;自動的に生成された説明">
            <a:extLst>
              <a:ext uri="{FF2B5EF4-FFF2-40B4-BE49-F238E27FC236}">
                <a16:creationId xmlns:a16="http://schemas.microsoft.com/office/drawing/2014/main" id="{E4E96E00-FB33-4F94-BE42-5E746BAF1A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357" y="796455"/>
            <a:ext cx="8157992" cy="5748124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A10286FE-6147-41C1-A777-F977D491BE5E}"/>
              </a:ext>
            </a:extLst>
          </p:cNvPr>
          <p:cNvSpPr txBox="1"/>
          <p:nvPr/>
        </p:nvSpPr>
        <p:spPr>
          <a:xfrm>
            <a:off x="10718456" y="4610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0L14-8</a:t>
            </a:r>
            <a:endParaRPr lang="en-US" sz="32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8EAE31B-D637-9806-66F5-93BB071BFD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0651" y="213672"/>
            <a:ext cx="5468113" cy="8478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27653D6-74F0-7C3B-67B4-C29B40E987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072" y="1229294"/>
            <a:ext cx="4801270" cy="704948"/>
          </a:xfrm>
          <a:prstGeom prst="rect">
            <a:avLst/>
          </a:prstGeom>
        </p:spPr>
      </p:pic>
      <p:pic>
        <p:nvPicPr>
          <p:cNvPr id="7" name="X_[14-18]_hanasu1">
            <a:hlinkClick r:id="" action="ppaction://media"/>
            <a:extLst>
              <a:ext uri="{FF2B5EF4-FFF2-40B4-BE49-F238E27FC236}">
                <a16:creationId xmlns:a16="http://schemas.microsoft.com/office/drawing/2014/main" id="{5CD2E69A-1244-4A7C-A34B-DF4B7F9FC5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750930" y="1613650"/>
            <a:ext cx="406400" cy="406400"/>
          </a:xfrm>
          <a:prstGeom prst="rect">
            <a:avLst/>
          </a:prstGeom>
        </p:spPr>
      </p:pic>
      <p:pic>
        <p:nvPicPr>
          <p:cNvPr id="9" name="X_[14-19]_hanasu2">
            <a:hlinkClick r:id="" action="ppaction://media"/>
            <a:extLst>
              <a:ext uri="{FF2B5EF4-FFF2-40B4-BE49-F238E27FC236}">
                <a16:creationId xmlns:a16="http://schemas.microsoft.com/office/drawing/2014/main" id="{6DB68A42-B447-48C8-AFAE-1ECBD27AE88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829881" y="160058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217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5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12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ダイアグラム&#10;&#10;自動的に生成された説明">
            <a:extLst>
              <a:ext uri="{FF2B5EF4-FFF2-40B4-BE49-F238E27FC236}">
                <a16:creationId xmlns:a16="http://schemas.microsoft.com/office/drawing/2014/main" id="{E4E96E00-FB33-4F94-BE42-5E746BAF1A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357" y="796455"/>
            <a:ext cx="8157992" cy="5748124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A10286FE-6147-41C1-A777-F977D491BE5E}"/>
              </a:ext>
            </a:extLst>
          </p:cNvPr>
          <p:cNvSpPr txBox="1"/>
          <p:nvPr/>
        </p:nvSpPr>
        <p:spPr>
          <a:xfrm>
            <a:off x="10718456" y="4610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0L14-8</a:t>
            </a:r>
            <a:endParaRPr lang="en-US" sz="3200"/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2B058BA8-3505-4966-A7DB-C0AC572F8DE7}"/>
              </a:ext>
            </a:extLst>
          </p:cNvPr>
          <p:cNvSpPr/>
          <p:nvPr/>
        </p:nvSpPr>
        <p:spPr>
          <a:xfrm>
            <a:off x="4593901" y="2962105"/>
            <a:ext cx="2644641" cy="10459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0575EC48-56A8-4007-8B5A-E308DCF8F797}"/>
              </a:ext>
            </a:extLst>
          </p:cNvPr>
          <p:cNvSpPr/>
          <p:nvPr/>
        </p:nvSpPr>
        <p:spPr>
          <a:xfrm>
            <a:off x="8124653" y="4477892"/>
            <a:ext cx="3395692" cy="10459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C9F12CD2-EE57-4498-8A35-A511CD638B79}"/>
              </a:ext>
            </a:extLst>
          </p:cNvPr>
          <p:cNvSpPr/>
          <p:nvPr/>
        </p:nvSpPr>
        <p:spPr>
          <a:xfrm>
            <a:off x="8073815" y="1109609"/>
            <a:ext cx="1371335" cy="53214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F3B15FA2-73BF-454B-AE14-9C7BF94BC9C4}"/>
              </a:ext>
            </a:extLst>
          </p:cNvPr>
          <p:cNvSpPr/>
          <p:nvPr/>
        </p:nvSpPr>
        <p:spPr>
          <a:xfrm>
            <a:off x="5515868" y="2060354"/>
            <a:ext cx="1371335" cy="53214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D4FCA93E-BB60-497F-A191-BCACD1AAD711}"/>
              </a:ext>
            </a:extLst>
          </p:cNvPr>
          <p:cNvSpPr/>
          <p:nvPr/>
        </p:nvSpPr>
        <p:spPr>
          <a:xfrm>
            <a:off x="5533379" y="5907607"/>
            <a:ext cx="1705163" cy="53214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1B246A-6113-5E3D-F3E7-CB3833E2F6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0651" y="213672"/>
            <a:ext cx="5468113" cy="8478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F9029C-E2E4-3077-91CF-A5A7860B7A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072" y="1229294"/>
            <a:ext cx="4801270" cy="704948"/>
          </a:xfrm>
          <a:prstGeom prst="rect">
            <a:avLst/>
          </a:prstGeom>
        </p:spPr>
      </p:pic>
      <p:pic>
        <p:nvPicPr>
          <p:cNvPr id="7" name="X_[14-18]_hanasu1">
            <a:hlinkClick r:id="" action="ppaction://media"/>
            <a:extLst>
              <a:ext uri="{FF2B5EF4-FFF2-40B4-BE49-F238E27FC236}">
                <a16:creationId xmlns:a16="http://schemas.microsoft.com/office/drawing/2014/main" id="{5CD2E69A-1244-4A7C-A34B-DF4B7F9FC5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854929" y="1561398"/>
            <a:ext cx="406400" cy="406400"/>
          </a:xfrm>
          <a:prstGeom prst="rect">
            <a:avLst/>
          </a:prstGeom>
        </p:spPr>
      </p:pic>
      <p:pic>
        <p:nvPicPr>
          <p:cNvPr id="9" name="X_[14-19]_hanasu2">
            <a:hlinkClick r:id="" action="ppaction://media"/>
            <a:extLst>
              <a:ext uri="{FF2B5EF4-FFF2-40B4-BE49-F238E27FC236}">
                <a16:creationId xmlns:a16="http://schemas.microsoft.com/office/drawing/2014/main" id="{6DB68A42-B447-48C8-AFAE-1ECBD27AE88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829881" y="152220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965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5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12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46FAB0A3-CFAF-4362-8FA2-CAF44F74D4E7}"/>
              </a:ext>
            </a:extLst>
          </p:cNvPr>
          <p:cNvGrpSpPr/>
          <p:nvPr/>
        </p:nvGrpSpPr>
        <p:grpSpPr>
          <a:xfrm>
            <a:off x="3873357" y="796455"/>
            <a:ext cx="8157992" cy="5748124"/>
            <a:chOff x="3873357" y="796455"/>
            <a:chExt cx="8157992" cy="5748124"/>
          </a:xfrm>
        </p:grpSpPr>
        <p:pic>
          <p:nvPicPr>
            <p:cNvPr id="8" name="図 7" descr="ダイアグラム&#10;&#10;自動的に生成された説明">
              <a:extLst>
                <a:ext uri="{FF2B5EF4-FFF2-40B4-BE49-F238E27FC236}">
                  <a16:creationId xmlns:a16="http://schemas.microsoft.com/office/drawing/2014/main" id="{E4E96E00-FB33-4F94-BE42-5E746BAF1A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3357" y="796455"/>
              <a:ext cx="8157992" cy="5748124"/>
            </a:xfrm>
            <a:prstGeom prst="rect">
              <a:avLst/>
            </a:prstGeom>
          </p:spPr>
        </p:pic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052C9934-5E4F-41CB-8752-14802E8B2288}"/>
                </a:ext>
              </a:extLst>
            </p:cNvPr>
            <p:cNvSpPr txBox="1"/>
            <p:nvPr/>
          </p:nvSpPr>
          <p:spPr>
            <a:xfrm>
              <a:off x="8703413" y="4484212"/>
              <a:ext cx="1560470" cy="44339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3AD40680-C658-4081-B991-9257AD1C9E1D}"/>
                </a:ext>
              </a:extLst>
            </p:cNvPr>
            <p:cNvSpPr txBox="1"/>
            <p:nvPr/>
          </p:nvSpPr>
          <p:spPr>
            <a:xfrm>
              <a:off x="8703413" y="5097701"/>
              <a:ext cx="1128956" cy="39614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</p:grpSp>
      <p:sp>
        <p:nvSpPr>
          <p:cNvPr id="13" name="TextBox 3">
            <a:extLst>
              <a:ext uri="{FF2B5EF4-FFF2-40B4-BE49-F238E27FC236}">
                <a16:creationId xmlns:a16="http://schemas.microsoft.com/office/drawing/2014/main" id="{2A8FC5DA-D602-47FB-9596-3A6A0434E352}"/>
              </a:ext>
            </a:extLst>
          </p:cNvPr>
          <p:cNvSpPr txBox="1"/>
          <p:nvPr/>
        </p:nvSpPr>
        <p:spPr>
          <a:xfrm>
            <a:off x="10718456" y="4610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0L14-8</a:t>
            </a:r>
            <a:endParaRPr lang="en-US" sz="3200"/>
          </a:p>
        </p:txBody>
      </p:sp>
      <p:pic>
        <p:nvPicPr>
          <p:cNvPr id="9" name="図 8" descr="ダイアグラム, 設計図&#10;&#10;自動的に生成された説明">
            <a:extLst>
              <a:ext uri="{FF2B5EF4-FFF2-40B4-BE49-F238E27FC236}">
                <a16:creationId xmlns:a16="http://schemas.microsoft.com/office/drawing/2014/main" id="{FCFD9007-FAD8-48AB-B948-6054D511E9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51" y="3328379"/>
            <a:ext cx="4295462" cy="339469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BBC504B-8C27-865D-ABED-A6DAFFF73C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651" y="213672"/>
            <a:ext cx="5468113" cy="8478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A39A19-085A-4CC1-D423-9E9A0EFE25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805" y="1470945"/>
            <a:ext cx="4187433" cy="736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1235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E7B8442-BB2A-4A63-87F3-2CFE9D38537C}"/>
              </a:ext>
            </a:extLst>
          </p:cNvPr>
          <p:cNvGrpSpPr/>
          <p:nvPr/>
        </p:nvGrpSpPr>
        <p:grpSpPr>
          <a:xfrm>
            <a:off x="1855786" y="3307815"/>
            <a:ext cx="8480431" cy="3668878"/>
            <a:chOff x="1855786" y="3307815"/>
            <a:chExt cx="8480431" cy="3668878"/>
          </a:xfrm>
        </p:grpSpPr>
        <p:pic>
          <p:nvPicPr>
            <p:cNvPr id="1026" name="Picture 2" descr="ソース画像を表示">
              <a:extLst>
                <a:ext uri="{FF2B5EF4-FFF2-40B4-BE49-F238E27FC236}">
                  <a16:creationId xmlns:a16="http://schemas.microsoft.com/office/drawing/2014/main" id="{890918CD-F6BA-489C-93AB-F3A91B6E85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855786" y="3548335"/>
              <a:ext cx="2353028" cy="34283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ソース画像を表示">
              <a:extLst>
                <a:ext uri="{FF2B5EF4-FFF2-40B4-BE49-F238E27FC236}">
                  <a16:creationId xmlns:a16="http://schemas.microsoft.com/office/drawing/2014/main" id="{509AD422-F592-4D80-B483-F139B935BC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3188" y="3548335"/>
              <a:ext cx="2353029" cy="34267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" name="直線コネクタ 2">
              <a:extLst>
                <a:ext uri="{FF2B5EF4-FFF2-40B4-BE49-F238E27FC236}">
                  <a16:creationId xmlns:a16="http://schemas.microsoft.com/office/drawing/2014/main" id="{708E02BA-FEEB-47F6-978B-47C647C04DA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21147" y="3307815"/>
              <a:ext cx="1299990" cy="3382176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3">
            <a:extLst>
              <a:ext uri="{FF2B5EF4-FFF2-40B4-BE49-F238E27FC236}">
                <a16:creationId xmlns:a16="http://schemas.microsoft.com/office/drawing/2014/main" id="{F139E5BB-13B4-4CA6-A76A-5F753C499087}"/>
              </a:ext>
            </a:extLst>
          </p:cNvPr>
          <p:cNvSpPr txBox="1"/>
          <p:nvPr/>
        </p:nvSpPr>
        <p:spPr>
          <a:xfrm>
            <a:off x="10718456" y="4610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0L14-8</a:t>
            </a:r>
            <a:endParaRPr lang="en-US" sz="3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884A41-3213-1756-9C34-B39C2E45F4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905" y="957029"/>
            <a:ext cx="11240440" cy="1890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9016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BB6983-18B2-68E3-D585-EEE7E84802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8567" y="1238100"/>
            <a:ext cx="10141795" cy="55673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B3887D-F062-EB79-7912-6400F0774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675" y="2827700"/>
            <a:ext cx="10104687" cy="9221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E39EF6-DDE3-E066-A3B8-95068F893F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1517" y="52551"/>
            <a:ext cx="9988845" cy="109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7367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17E489-B6D3-46FA-41CD-75167E2F44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56175"/>
            <a:ext cx="12192001" cy="2140779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7B593ECB-DC90-4A1F-B994-82BEA8E4E593}"/>
              </a:ext>
            </a:extLst>
          </p:cNvPr>
          <p:cNvSpPr txBox="1"/>
          <p:nvPr/>
        </p:nvSpPr>
        <p:spPr>
          <a:xfrm>
            <a:off x="10718456" y="4610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0L14-9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36648021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グラフィカル ユーザー インターフェイス, アプリケーション, Web サイト&#10;&#10;自動的に生成された説明">
            <a:extLst>
              <a:ext uri="{FF2B5EF4-FFF2-40B4-BE49-F238E27FC236}">
                <a16:creationId xmlns:a16="http://schemas.microsoft.com/office/drawing/2014/main" id="{2188B3FF-E65B-4135-B56D-C8DFBD2EA4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950" y="51370"/>
            <a:ext cx="7233006" cy="6709140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8EAB83C0-37FA-4B2C-9864-D72F1FA80A9E}"/>
              </a:ext>
            </a:extLst>
          </p:cNvPr>
          <p:cNvSpPr txBox="1"/>
          <p:nvPr/>
        </p:nvSpPr>
        <p:spPr>
          <a:xfrm>
            <a:off x="10718456" y="4610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0L14-9</a:t>
            </a:r>
            <a:endParaRPr lang="en-US" sz="3200"/>
          </a:p>
        </p:txBody>
      </p:sp>
      <p:pic>
        <p:nvPicPr>
          <p:cNvPr id="2" name="X_[14-20]_kotoba1">
            <a:hlinkClick r:id="" action="ppaction://media"/>
            <a:extLst>
              <a:ext uri="{FF2B5EF4-FFF2-40B4-BE49-F238E27FC236}">
                <a16:creationId xmlns:a16="http://schemas.microsoft.com/office/drawing/2014/main" id="{B30BC28E-53E6-4A4C-8E81-6AA0BD5D9D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711567" y="215472"/>
            <a:ext cx="4064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6261B3A-03E8-5D01-A35C-DFB5ACE770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900" y="97490"/>
            <a:ext cx="2981741" cy="11336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850017B-04A9-B5CB-333F-6D552C7BC3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10509" y="130563"/>
            <a:ext cx="4001058" cy="74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465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0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グラフィカル ユーザー インターフェイス, アプリケーション, Web サイト&#10;&#10;自動的に生成された説明">
            <a:extLst>
              <a:ext uri="{FF2B5EF4-FFF2-40B4-BE49-F238E27FC236}">
                <a16:creationId xmlns:a16="http://schemas.microsoft.com/office/drawing/2014/main" id="{2188B3FF-E65B-4135-B56D-C8DFBD2EA4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950" y="51370"/>
            <a:ext cx="7233006" cy="6709140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8FDB0DDF-E6EA-4013-A310-864229C74A8D}"/>
              </a:ext>
            </a:extLst>
          </p:cNvPr>
          <p:cNvSpPr txBox="1"/>
          <p:nvPr/>
        </p:nvSpPr>
        <p:spPr>
          <a:xfrm>
            <a:off x="10718456" y="4610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0L14-9</a:t>
            </a:r>
            <a:endParaRPr lang="en-US" sz="32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8B64AA-7982-31A6-656B-3DAF731783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900" y="97490"/>
            <a:ext cx="2981741" cy="1133633"/>
          </a:xfrm>
          <a:prstGeom prst="rect">
            <a:avLst/>
          </a:prstGeom>
        </p:spPr>
      </p:pic>
      <p:pic>
        <p:nvPicPr>
          <p:cNvPr id="5" name="X_[14-20]_kotoba1">
            <a:hlinkClick r:id="" action="ppaction://media"/>
            <a:extLst>
              <a:ext uri="{FF2B5EF4-FFF2-40B4-BE49-F238E27FC236}">
                <a16:creationId xmlns:a16="http://schemas.microsoft.com/office/drawing/2014/main" id="{94FA8F7E-39E5-4B5E-B036-260F8AE8F9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56675" y="163193"/>
            <a:ext cx="406400" cy="406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5D8A93D-5399-EF7E-BA6E-A9EF94E542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2635" y="143282"/>
            <a:ext cx="3410426" cy="66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636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04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テキスト&#10;&#10;自動的に生成された説明">
            <a:extLst>
              <a:ext uri="{FF2B5EF4-FFF2-40B4-BE49-F238E27FC236}">
                <a16:creationId xmlns:a16="http://schemas.microsoft.com/office/drawing/2014/main" id="{BC9162C9-A0E4-48EB-A97B-69F3253CBA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320" y="125744"/>
            <a:ext cx="4645226" cy="768108"/>
          </a:xfrm>
          <a:prstGeom prst="rect">
            <a:avLst/>
          </a:prstGeom>
        </p:spPr>
      </p:pic>
      <p:pic>
        <p:nvPicPr>
          <p:cNvPr id="7" name="図 6" descr="グラフィカル ユーザー インターフェイス, アプリケーション, Web サイト&#10;&#10;自動的に生成された説明">
            <a:extLst>
              <a:ext uri="{FF2B5EF4-FFF2-40B4-BE49-F238E27FC236}">
                <a16:creationId xmlns:a16="http://schemas.microsoft.com/office/drawing/2014/main" id="{2188B3FF-E65B-4135-B56D-C8DFBD2EA4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128" y="74430"/>
            <a:ext cx="7233006" cy="6709140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5C6CFB2-89E1-470F-AD9D-28A5BBFAD4FA}"/>
              </a:ext>
            </a:extLst>
          </p:cNvPr>
          <p:cNvSpPr txBox="1"/>
          <p:nvPr/>
        </p:nvSpPr>
        <p:spPr>
          <a:xfrm>
            <a:off x="4253502" y="2967335"/>
            <a:ext cx="1047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ABBA751-7F7E-4BEE-981B-58CC6DECEB49}"/>
              </a:ext>
            </a:extLst>
          </p:cNvPr>
          <p:cNvSpPr txBox="1"/>
          <p:nvPr/>
        </p:nvSpPr>
        <p:spPr>
          <a:xfrm>
            <a:off x="655440" y="2954397"/>
            <a:ext cx="1047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ECD71B3-8BE2-4BCB-8A77-7C3CA9D19F10}"/>
              </a:ext>
            </a:extLst>
          </p:cNvPr>
          <p:cNvSpPr txBox="1"/>
          <p:nvPr/>
        </p:nvSpPr>
        <p:spPr>
          <a:xfrm>
            <a:off x="4253502" y="1076212"/>
            <a:ext cx="1047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4045C4CA-39F5-474F-92E3-C81F8DF601B5}"/>
              </a:ext>
            </a:extLst>
          </p:cNvPr>
          <p:cNvCxnSpPr/>
          <p:nvPr/>
        </p:nvCxnSpPr>
        <p:spPr>
          <a:xfrm>
            <a:off x="4859677" y="1420345"/>
            <a:ext cx="56507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8D7138DC-3726-4527-B2DC-2554A6F15E96}"/>
              </a:ext>
            </a:extLst>
          </p:cNvPr>
          <p:cNvCxnSpPr/>
          <p:nvPr/>
        </p:nvCxnSpPr>
        <p:spPr>
          <a:xfrm>
            <a:off x="6783512" y="1439181"/>
            <a:ext cx="56507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EC2E10D-541B-449E-A370-69AB9405487A}"/>
              </a:ext>
            </a:extLst>
          </p:cNvPr>
          <p:cNvSpPr txBox="1"/>
          <p:nvPr/>
        </p:nvSpPr>
        <p:spPr>
          <a:xfrm>
            <a:off x="6218434" y="4868982"/>
            <a:ext cx="1047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⑨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41B767C-42D7-4E50-829A-7F68B3EEA141}"/>
              </a:ext>
            </a:extLst>
          </p:cNvPr>
          <p:cNvSpPr txBox="1"/>
          <p:nvPr/>
        </p:nvSpPr>
        <p:spPr>
          <a:xfrm>
            <a:off x="2536664" y="1076210"/>
            <a:ext cx="1047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⑧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FB567E3-BFA5-45DE-B385-E628CDD1CC84}"/>
              </a:ext>
            </a:extLst>
          </p:cNvPr>
          <p:cNvSpPr txBox="1"/>
          <p:nvPr/>
        </p:nvSpPr>
        <p:spPr>
          <a:xfrm>
            <a:off x="2572624" y="4832582"/>
            <a:ext cx="1047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⑫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9364A99-5143-4F35-98D1-B5DF094C48D9}"/>
              </a:ext>
            </a:extLst>
          </p:cNvPr>
          <p:cNvSpPr txBox="1"/>
          <p:nvPr/>
        </p:nvSpPr>
        <p:spPr>
          <a:xfrm>
            <a:off x="2557212" y="2954396"/>
            <a:ext cx="1047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⑪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E81E501-4AB1-4C4B-8190-1C1B3A847040}"/>
              </a:ext>
            </a:extLst>
          </p:cNvPr>
          <p:cNvSpPr txBox="1"/>
          <p:nvPr/>
        </p:nvSpPr>
        <p:spPr>
          <a:xfrm>
            <a:off x="6195318" y="2967335"/>
            <a:ext cx="1047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⑩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D33F1D1-2F44-4A31-A8D7-2D99E6F216C4}"/>
              </a:ext>
            </a:extLst>
          </p:cNvPr>
          <p:cNvSpPr txBox="1"/>
          <p:nvPr/>
        </p:nvSpPr>
        <p:spPr>
          <a:xfrm>
            <a:off x="6195318" y="1057296"/>
            <a:ext cx="1047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⑦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7D6D34E-9DE6-4C80-BB2D-2F234C21F768}"/>
              </a:ext>
            </a:extLst>
          </p:cNvPr>
          <p:cNvSpPr txBox="1"/>
          <p:nvPr/>
        </p:nvSpPr>
        <p:spPr>
          <a:xfrm>
            <a:off x="582205" y="4868983"/>
            <a:ext cx="1047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5FF9E2AB-5B07-49C0-9942-E04A8443E7E0}"/>
              </a:ext>
            </a:extLst>
          </p:cNvPr>
          <p:cNvSpPr txBox="1"/>
          <p:nvPr/>
        </p:nvSpPr>
        <p:spPr>
          <a:xfrm>
            <a:off x="4268914" y="4875452"/>
            <a:ext cx="1047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F975E4F-2D87-432D-9115-51D77AD5BC78}"/>
              </a:ext>
            </a:extLst>
          </p:cNvPr>
          <p:cNvSpPr txBox="1"/>
          <p:nvPr/>
        </p:nvSpPr>
        <p:spPr>
          <a:xfrm>
            <a:off x="655440" y="1076211"/>
            <a:ext cx="1047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</a:p>
        </p:txBody>
      </p:sp>
      <p:pic>
        <p:nvPicPr>
          <p:cNvPr id="20" name="X_[14-21]_kotoba2">
            <a:hlinkClick r:id="" action="ppaction://media"/>
            <a:extLst>
              <a:ext uri="{FF2B5EF4-FFF2-40B4-BE49-F238E27FC236}">
                <a16:creationId xmlns:a16="http://schemas.microsoft.com/office/drawing/2014/main" id="{281D9FEF-38F2-41ED-A57C-EB91FE8913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87743" y="300448"/>
            <a:ext cx="406400" cy="406400"/>
          </a:xfrm>
          <a:prstGeom prst="rect">
            <a:avLst/>
          </a:prstGeom>
        </p:spPr>
      </p:pic>
      <p:sp>
        <p:nvSpPr>
          <p:cNvPr id="28" name="TextBox 3">
            <a:extLst>
              <a:ext uri="{FF2B5EF4-FFF2-40B4-BE49-F238E27FC236}">
                <a16:creationId xmlns:a16="http://schemas.microsoft.com/office/drawing/2014/main" id="{99514613-FC2D-48D2-8774-62E78CA3031A}"/>
              </a:ext>
            </a:extLst>
          </p:cNvPr>
          <p:cNvSpPr txBox="1"/>
          <p:nvPr/>
        </p:nvSpPr>
        <p:spPr>
          <a:xfrm>
            <a:off x="10718456" y="4610"/>
            <a:ext cx="1473946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0L14-9</a:t>
            </a:r>
            <a:endParaRPr lang="en-US" sz="32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DBAF54A-A09B-4BA3-7FB3-42370B4E41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6900" y="97490"/>
            <a:ext cx="2981741" cy="11336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9B9B4F-82AB-2963-9624-4C9C77B296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2954" y="223620"/>
            <a:ext cx="4248743" cy="69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516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66433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12" grpId="0"/>
      <p:bldP spid="13" grpId="0"/>
      <p:bldP spid="14" grpId="0"/>
      <p:bldP spid="16" grpId="0"/>
      <p:bldP spid="18" grpId="0"/>
      <p:bldP spid="19" grpId="0"/>
      <p:bldP spid="21" grpId="0"/>
      <p:bldP spid="22" grpId="0"/>
      <p:bldP spid="23" grpId="0"/>
      <p:bldP spid="2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 descr="グラフィカル ユーザー インターフェイス, Web サイト&#10;&#10;自動的に生成された説明">
            <a:extLst>
              <a:ext uri="{FF2B5EF4-FFF2-40B4-BE49-F238E27FC236}">
                <a16:creationId xmlns:a16="http://schemas.microsoft.com/office/drawing/2014/main" id="{9899CB76-31A1-4DEF-A1ED-368D0F56E6F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493" y="1001074"/>
            <a:ext cx="6383870" cy="4333051"/>
          </a:xfrm>
          <a:prstGeom prst="rect">
            <a:avLst/>
          </a:prstGeom>
        </p:spPr>
      </p:pic>
      <p:pic>
        <p:nvPicPr>
          <p:cNvPr id="25" name="図 24" descr="アプリケーション が含まれている画像&#10;&#10;自動的に生成された説明">
            <a:extLst>
              <a:ext uri="{FF2B5EF4-FFF2-40B4-BE49-F238E27FC236}">
                <a16:creationId xmlns:a16="http://schemas.microsoft.com/office/drawing/2014/main" id="{0713B465-E937-489F-A1B2-5DE58F732F7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708" y="5334125"/>
            <a:ext cx="9844718" cy="1523875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46EC27D-7D62-4818-B513-3A7C676F2131}"/>
              </a:ext>
            </a:extLst>
          </p:cNvPr>
          <p:cNvSpPr txBox="1"/>
          <p:nvPr/>
        </p:nvSpPr>
        <p:spPr>
          <a:xfrm>
            <a:off x="1682785" y="6273742"/>
            <a:ext cx="1047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オ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8B40610-367B-48F2-A7DD-ACA53F32CC92}"/>
              </a:ext>
            </a:extLst>
          </p:cNvPr>
          <p:cNvSpPr txBox="1"/>
          <p:nvPr/>
        </p:nvSpPr>
        <p:spPr>
          <a:xfrm>
            <a:off x="9710978" y="6273741"/>
            <a:ext cx="1047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エ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F1A3778-EFD7-4A9F-A658-36C0920D979B}"/>
              </a:ext>
            </a:extLst>
          </p:cNvPr>
          <p:cNvSpPr txBox="1"/>
          <p:nvPr/>
        </p:nvSpPr>
        <p:spPr>
          <a:xfrm>
            <a:off x="8133357" y="6290444"/>
            <a:ext cx="1047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イ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A3059CF-DE91-4486-9292-A753D51BB203}"/>
              </a:ext>
            </a:extLst>
          </p:cNvPr>
          <p:cNvSpPr txBox="1"/>
          <p:nvPr/>
        </p:nvSpPr>
        <p:spPr>
          <a:xfrm>
            <a:off x="6447252" y="6304562"/>
            <a:ext cx="1047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ウ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9EEB8C3-C465-4C09-AE33-0B3D191AAC50}"/>
              </a:ext>
            </a:extLst>
          </p:cNvPr>
          <p:cNvSpPr txBox="1"/>
          <p:nvPr/>
        </p:nvSpPr>
        <p:spPr>
          <a:xfrm>
            <a:off x="4946511" y="6316801"/>
            <a:ext cx="1047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カ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763E2E3-CD1A-4837-ACF4-AA9F8A5CC71B}"/>
              </a:ext>
            </a:extLst>
          </p:cNvPr>
          <p:cNvSpPr txBox="1"/>
          <p:nvPr/>
        </p:nvSpPr>
        <p:spPr>
          <a:xfrm>
            <a:off x="3308370" y="6304563"/>
            <a:ext cx="1377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ア</a:t>
            </a:r>
          </a:p>
        </p:txBody>
      </p:sp>
      <p:pic>
        <p:nvPicPr>
          <p:cNvPr id="16" name="X_[14-22]_kiku1">
            <a:hlinkClick r:id="" action="ppaction://media"/>
            <a:extLst>
              <a:ext uri="{FF2B5EF4-FFF2-40B4-BE49-F238E27FC236}">
                <a16:creationId xmlns:a16="http://schemas.microsoft.com/office/drawing/2014/main" id="{9FB0A284-8FA9-41BD-AFFE-B81C203325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2409860" y="5779848"/>
            <a:ext cx="406400" cy="406400"/>
          </a:xfrm>
          <a:prstGeom prst="rect">
            <a:avLst/>
          </a:prstGeom>
        </p:spPr>
      </p:pic>
      <p:pic>
        <p:nvPicPr>
          <p:cNvPr id="18" name="X_[14-23]_kiku2">
            <a:hlinkClick r:id="" action="ppaction://media"/>
            <a:extLst>
              <a:ext uri="{FF2B5EF4-FFF2-40B4-BE49-F238E27FC236}">
                <a16:creationId xmlns:a16="http://schemas.microsoft.com/office/drawing/2014/main" id="{3F81687D-56E4-4FD1-A21B-5148261D6B1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020760" y="5808102"/>
            <a:ext cx="406400" cy="406400"/>
          </a:xfrm>
          <a:prstGeom prst="rect">
            <a:avLst/>
          </a:prstGeom>
        </p:spPr>
      </p:pic>
      <p:pic>
        <p:nvPicPr>
          <p:cNvPr id="19" name="X_[14-24]_kiku3">
            <a:hlinkClick r:id="" action="ppaction://media"/>
            <a:extLst>
              <a:ext uri="{FF2B5EF4-FFF2-40B4-BE49-F238E27FC236}">
                <a16:creationId xmlns:a16="http://schemas.microsoft.com/office/drawing/2014/main" id="{811EAFFA-1603-49DE-88B8-970B012FB5A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631660" y="5808102"/>
            <a:ext cx="406400" cy="406400"/>
          </a:xfrm>
          <a:prstGeom prst="rect">
            <a:avLst/>
          </a:prstGeom>
        </p:spPr>
      </p:pic>
      <p:pic>
        <p:nvPicPr>
          <p:cNvPr id="20" name="X_[14-25]_kiku4">
            <a:hlinkClick r:id="" action="ppaction://media"/>
            <a:extLst>
              <a:ext uri="{FF2B5EF4-FFF2-40B4-BE49-F238E27FC236}">
                <a16:creationId xmlns:a16="http://schemas.microsoft.com/office/drawing/2014/main" id="{036E0CA9-B723-4681-B7CD-F222413E8F2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256259" y="5795330"/>
            <a:ext cx="406400" cy="406400"/>
          </a:xfrm>
          <a:prstGeom prst="rect">
            <a:avLst/>
          </a:prstGeom>
        </p:spPr>
      </p:pic>
      <p:pic>
        <p:nvPicPr>
          <p:cNvPr id="21" name="X_[14-26]_kiku5">
            <a:hlinkClick r:id="" action="ppaction://media"/>
            <a:extLst>
              <a:ext uri="{FF2B5EF4-FFF2-40B4-BE49-F238E27FC236}">
                <a16:creationId xmlns:a16="http://schemas.microsoft.com/office/drawing/2014/main" id="{7D683E84-E62C-4FCC-AD4C-ABA72E2F5A85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8884283" y="5808102"/>
            <a:ext cx="406400" cy="406400"/>
          </a:xfrm>
          <a:prstGeom prst="rect">
            <a:avLst/>
          </a:prstGeom>
        </p:spPr>
      </p:pic>
      <p:pic>
        <p:nvPicPr>
          <p:cNvPr id="22" name="X_[14-27]_kiku6">
            <a:hlinkClick r:id="" action="ppaction://media"/>
            <a:extLst>
              <a:ext uri="{FF2B5EF4-FFF2-40B4-BE49-F238E27FC236}">
                <a16:creationId xmlns:a16="http://schemas.microsoft.com/office/drawing/2014/main" id="{0D0B4C0F-915E-4065-93E3-902C84A63540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491758" y="5795330"/>
            <a:ext cx="406400" cy="406400"/>
          </a:xfrm>
          <a:prstGeom prst="rect">
            <a:avLst/>
          </a:prstGeom>
        </p:spPr>
      </p:pic>
      <p:sp>
        <p:nvSpPr>
          <p:cNvPr id="24" name="TextBox 3">
            <a:extLst>
              <a:ext uri="{FF2B5EF4-FFF2-40B4-BE49-F238E27FC236}">
                <a16:creationId xmlns:a16="http://schemas.microsoft.com/office/drawing/2014/main" id="{A56419CB-D47E-4E0D-8F45-9CEE8B875BBC}"/>
              </a:ext>
            </a:extLst>
          </p:cNvPr>
          <p:cNvSpPr txBox="1"/>
          <p:nvPr/>
        </p:nvSpPr>
        <p:spPr>
          <a:xfrm>
            <a:off x="10675525" y="4610"/>
            <a:ext cx="1516877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0L14-10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54581C-4CC3-C3F5-39BB-9272D142FDD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3197" y="222621"/>
            <a:ext cx="2972215" cy="7335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6CB767F-A670-AAA0-01B7-34803E57108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319909" y="171595"/>
            <a:ext cx="6003192" cy="8413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E955AC-5C23-7B03-1EAC-D1B632FDE31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-1" y="1201348"/>
            <a:ext cx="5320691" cy="841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113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9546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4542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19807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14516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1146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1240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&#10;&#10;自動的に生成された説明">
            <a:extLst>
              <a:ext uri="{FF2B5EF4-FFF2-40B4-BE49-F238E27FC236}">
                <a16:creationId xmlns:a16="http://schemas.microsoft.com/office/drawing/2014/main" id="{014C2D44-62DD-4383-83AF-E42A6674046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62" y="313422"/>
            <a:ext cx="7635184" cy="961652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561F14CF-C59B-4A32-B4A5-DB154C2E5D2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341" y="672318"/>
            <a:ext cx="5871838" cy="4661807"/>
          </a:xfrm>
          <a:prstGeom prst="rect">
            <a:avLst/>
          </a:prstGeom>
        </p:spPr>
      </p:pic>
      <p:pic>
        <p:nvPicPr>
          <p:cNvPr id="25" name="図 24" descr="アプリケーション が含まれている画像&#10;&#10;自動的に生成された説明">
            <a:extLst>
              <a:ext uri="{FF2B5EF4-FFF2-40B4-BE49-F238E27FC236}">
                <a16:creationId xmlns:a16="http://schemas.microsoft.com/office/drawing/2014/main" id="{0713B465-E937-489F-A1B2-5DE58F732F7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27" y="5334125"/>
            <a:ext cx="9844718" cy="152387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5259FAE-142A-45E4-926B-7F522E15FBD8}"/>
              </a:ext>
            </a:extLst>
          </p:cNvPr>
          <p:cNvSpPr txBox="1"/>
          <p:nvPr/>
        </p:nvSpPr>
        <p:spPr>
          <a:xfrm>
            <a:off x="1752392" y="6252190"/>
            <a:ext cx="10479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err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i</a:t>
            </a:r>
            <a:endParaRPr kumimoji="1" lang="ja-JP" alt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264440F-7E15-4C23-A79D-C56D758F8290}"/>
              </a:ext>
            </a:extLst>
          </p:cNvPr>
          <p:cNvSpPr txBox="1"/>
          <p:nvPr/>
        </p:nvSpPr>
        <p:spPr>
          <a:xfrm>
            <a:off x="9891381" y="6185682"/>
            <a:ext cx="10479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e</a:t>
            </a:r>
            <a:endParaRPr kumimoji="1" lang="ja-JP" alt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FE72A68-4BC0-4263-A0DE-D773937E935B}"/>
              </a:ext>
            </a:extLst>
          </p:cNvPr>
          <p:cNvSpPr txBox="1"/>
          <p:nvPr/>
        </p:nvSpPr>
        <p:spPr>
          <a:xfrm>
            <a:off x="8213724" y="6218266"/>
            <a:ext cx="10479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endParaRPr kumimoji="1" lang="ja-JP" alt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A0FD07A-B3AE-4238-A36B-2B6C692555D7}"/>
              </a:ext>
            </a:extLst>
          </p:cNvPr>
          <p:cNvSpPr txBox="1"/>
          <p:nvPr/>
        </p:nvSpPr>
        <p:spPr>
          <a:xfrm>
            <a:off x="6630442" y="6219658"/>
            <a:ext cx="6241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  <a:endParaRPr kumimoji="1" lang="ja-JP" alt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85CE9AD-0862-4D47-8281-D56736028B55}"/>
              </a:ext>
            </a:extLst>
          </p:cNvPr>
          <p:cNvSpPr txBox="1"/>
          <p:nvPr/>
        </p:nvSpPr>
        <p:spPr>
          <a:xfrm>
            <a:off x="5055708" y="6233005"/>
            <a:ext cx="10479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k</a:t>
            </a:r>
            <a:endParaRPr kumimoji="1" lang="ja-JP" alt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47D572D-7914-4D21-85B6-65DDA317B066}"/>
              </a:ext>
            </a:extLst>
          </p:cNvPr>
          <p:cNvSpPr txBox="1"/>
          <p:nvPr/>
        </p:nvSpPr>
        <p:spPr>
          <a:xfrm>
            <a:off x="3417025" y="6215529"/>
            <a:ext cx="1027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g</a:t>
            </a:r>
            <a:endParaRPr kumimoji="1" lang="ja-JP" altLang="en-US" sz="32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4" name="X_[14-22]_kiku1">
            <a:hlinkClick r:id="" action="ppaction://media"/>
            <a:extLst>
              <a:ext uri="{FF2B5EF4-FFF2-40B4-BE49-F238E27FC236}">
                <a16:creationId xmlns:a16="http://schemas.microsoft.com/office/drawing/2014/main" id="{75C48891-487D-4387-8CDA-976E5876DF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2409860" y="5779848"/>
            <a:ext cx="406400" cy="406400"/>
          </a:xfrm>
          <a:prstGeom prst="rect">
            <a:avLst/>
          </a:prstGeom>
        </p:spPr>
      </p:pic>
      <p:pic>
        <p:nvPicPr>
          <p:cNvPr id="15" name="X_[14-23]_kiku2">
            <a:hlinkClick r:id="" action="ppaction://media"/>
            <a:extLst>
              <a:ext uri="{FF2B5EF4-FFF2-40B4-BE49-F238E27FC236}">
                <a16:creationId xmlns:a16="http://schemas.microsoft.com/office/drawing/2014/main" id="{5EDC1726-73AE-4C6D-ABC6-F4AE62EBADB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4020760" y="5808102"/>
            <a:ext cx="406400" cy="406400"/>
          </a:xfrm>
          <a:prstGeom prst="rect">
            <a:avLst/>
          </a:prstGeom>
        </p:spPr>
      </p:pic>
      <p:pic>
        <p:nvPicPr>
          <p:cNvPr id="16" name="X_[14-24]_kiku3">
            <a:hlinkClick r:id="" action="ppaction://media"/>
            <a:extLst>
              <a:ext uri="{FF2B5EF4-FFF2-40B4-BE49-F238E27FC236}">
                <a16:creationId xmlns:a16="http://schemas.microsoft.com/office/drawing/2014/main" id="{EAB554CF-CCFF-47FF-A0C1-7F2783E5CCD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5631660" y="5808102"/>
            <a:ext cx="406400" cy="406400"/>
          </a:xfrm>
          <a:prstGeom prst="rect">
            <a:avLst/>
          </a:prstGeom>
        </p:spPr>
      </p:pic>
      <p:pic>
        <p:nvPicPr>
          <p:cNvPr id="17" name="X_[14-25]_kiku4">
            <a:hlinkClick r:id="" action="ppaction://media"/>
            <a:extLst>
              <a:ext uri="{FF2B5EF4-FFF2-40B4-BE49-F238E27FC236}">
                <a16:creationId xmlns:a16="http://schemas.microsoft.com/office/drawing/2014/main" id="{B325E71E-D033-40B9-928A-4F92B39B061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7256259" y="5795330"/>
            <a:ext cx="406400" cy="406400"/>
          </a:xfrm>
          <a:prstGeom prst="rect">
            <a:avLst/>
          </a:prstGeom>
        </p:spPr>
      </p:pic>
      <p:pic>
        <p:nvPicPr>
          <p:cNvPr id="18" name="X_[14-26]_kiku5">
            <a:hlinkClick r:id="" action="ppaction://media"/>
            <a:extLst>
              <a:ext uri="{FF2B5EF4-FFF2-40B4-BE49-F238E27FC236}">
                <a16:creationId xmlns:a16="http://schemas.microsoft.com/office/drawing/2014/main" id="{8A1DE96D-3568-4C94-981E-05853FE52B34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8884283" y="5808102"/>
            <a:ext cx="406400" cy="406400"/>
          </a:xfrm>
          <a:prstGeom prst="rect">
            <a:avLst/>
          </a:prstGeom>
        </p:spPr>
      </p:pic>
      <p:pic>
        <p:nvPicPr>
          <p:cNvPr id="19" name="X_[14-27]_kiku6">
            <a:hlinkClick r:id="" action="ppaction://media"/>
            <a:extLst>
              <a:ext uri="{FF2B5EF4-FFF2-40B4-BE49-F238E27FC236}">
                <a16:creationId xmlns:a16="http://schemas.microsoft.com/office/drawing/2014/main" id="{0F2421BC-B350-4B92-99C8-627C6CF5CF6D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0491758" y="5795330"/>
            <a:ext cx="406400" cy="406400"/>
          </a:xfrm>
          <a:prstGeom prst="rect">
            <a:avLst/>
          </a:prstGeom>
        </p:spPr>
      </p:pic>
      <p:sp>
        <p:nvSpPr>
          <p:cNvPr id="20" name="TextBox 3">
            <a:extLst>
              <a:ext uri="{FF2B5EF4-FFF2-40B4-BE49-F238E27FC236}">
                <a16:creationId xmlns:a16="http://schemas.microsoft.com/office/drawing/2014/main" id="{0CBF8C8D-1FB9-4A66-B7DB-1BB84B7FA347}"/>
              </a:ext>
            </a:extLst>
          </p:cNvPr>
          <p:cNvSpPr txBox="1"/>
          <p:nvPr/>
        </p:nvSpPr>
        <p:spPr>
          <a:xfrm>
            <a:off x="10675525" y="4610"/>
            <a:ext cx="1516877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0L14-10</a:t>
            </a:r>
            <a:endParaRPr lang="en-US" sz="320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34CED55-B6D0-A745-4A38-588E25DCBBD3}"/>
              </a:ext>
            </a:extLst>
          </p:cNvPr>
          <p:cNvSpPr/>
          <p:nvPr/>
        </p:nvSpPr>
        <p:spPr>
          <a:xfrm flipV="1">
            <a:off x="663553" y="978387"/>
            <a:ext cx="5136356" cy="3543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C78CA0-1E10-F6D6-8B26-23E6059CFC4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85409" y="943601"/>
            <a:ext cx="2476846" cy="2667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1AD39D-7947-47D3-A72E-31662FA02A8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03168" y="1245602"/>
            <a:ext cx="5428492" cy="25382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3BFAF99-6B5B-0DA8-F07F-0B3759A96770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13452" y="1641231"/>
            <a:ext cx="2267266" cy="31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654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9546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454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1980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1451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1146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1240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6" grpId="0"/>
      <p:bldP spid="8" grpId="0"/>
      <p:bldP spid="9" grpId="0"/>
      <p:bldP spid="11" grpId="0"/>
      <p:bldP spid="12" grpId="0"/>
      <p:bldP spid="1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479100E7-29E7-4375-ACBA-A208F537A76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73" y="5287368"/>
            <a:ext cx="10918606" cy="963149"/>
          </a:xfrm>
          <a:prstGeom prst="rect">
            <a:avLst/>
          </a:prstGeom>
        </p:spPr>
      </p:pic>
      <p:pic>
        <p:nvPicPr>
          <p:cNvPr id="6" name="X_[14-22]_kiku1">
            <a:hlinkClick r:id="" action="ppaction://media"/>
            <a:extLst>
              <a:ext uri="{FF2B5EF4-FFF2-40B4-BE49-F238E27FC236}">
                <a16:creationId xmlns:a16="http://schemas.microsoft.com/office/drawing/2014/main" id="{E869DEE6-DFB2-41CC-A1A2-22ECFF9D44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070117" y="5768942"/>
            <a:ext cx="406400" cy="406400"/>
          </a:xfrm>
          <a:prstGeom prst="rect">
            <a:avLst/>
          </a:prstGeom>
        </p:spPr>
      </p:pic>
      <p:pic>
        <p:nvPicPr>
          <p:cNvPr id="7" name="X_[14-23]_kiku2">
            <a:hlinkClick r:id="" action="ppaction://media"/>
            <a:extLst>
              <a:ext uri="{FF2B5EF4-FFF2-40B4-BE49-F238E27FC236}">
                <a16:creationId xmlns:a16="http://schemas.microsoft.com/office/drawing/2014/main" id="{66044782-FC92-472B-8B27-C81CBC6A2B6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850888" y="5768942"/>
            <a:ext cx="406400" cy="406400"/>
          </a:xfrm>
          <a:prstGeom prst="rect">
            <a:avLst/>
          </a:prstGeom>
        </p:spPr>
      </p:pic>
      <p:pic>
        <p:nvPicPr>
          <p:cNvPr id="9" name="X_[14-24]_kiku3">
            <a:hlinkClick r:id="" action="ppaction://media"/>
            <a:extLst>
              <a:ext uri="{FF2B5EF4-FFF2-40B4-BE49-F238E27FC236}">
                <a16:creationId xmlns:a16="http://schemas.microsoft.com/office/drawing/2014/main" id="{FC5B8B14-F666-4CED-B0EF-6622C83FF1F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638510" y="5768942"/>
            <a:ext cx="406400" cy="406400"/>
          </a:xfrm>
          <a:prstGeom prst="rect">
            <a:avLst/>
          </a:prstGeom>
        </p:spPr>
      </p:pic>
      <p:pic>
        <p:nvPicPr>
          <p:cNvPr id="11" name="X_[14-25]_kiku4">
            <a:hlinkClick r:id="" action="ppaction://media"/>
            <a:extLst>
              <a:ext uri="{FF2B5EF4-FFF2-40B4-BE49-F238E27FC236}">
                <a16:creationId xmlns:a16="http://schemas.microsoft.com/office/drawing/2014/main" id="{7DF02917-5D7A-4AB8-A250-6D20B6192E6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426132" y="5768942"/>
            <a:ext cx="406400" cy="406400"/>
          </a:xfrm>
          <a:prstGeom prst="rect">
            <a:avLst/>
          </a:prstGeom>
        </p:spPr>
      </p:pic>
      <p:pic>
        <p:nvPicPr>
          <p:cNvPr id="12" name="X_[14-26]_kiku5">
            <a:hlinkClick r:id="" action="ppaction://media"/>
            <a:extLst>
              <a:ext uri="{FF2B5EF4-FFF2-40B4-BE49-F238E27FC236}">
                <a16:creationId xmlns:a16="http://schemas.microsoft.com/office/drawing/2014/main" id="{ECD76089-CAF3-49EA-AB2E-F998EB842E38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9305523" y="5768942"/>
            <a:ext cx="406400" cy="406400"/>
          </a:xfrm>
          <a:prstGeom prst="rect">
            <a:avLst/>
          </a:prstGeom>
        </p:spPr>
      </p:pic>
      <p:pic>
        <p:nvPicPr>
          <p:cNvPr id="14" name="X_[14-27]_kiku6">
            <a:hlinkClick r:id="" action="ppaction://media"/>
            <a:extLst>
              <a:ext uri="{FF2B5EF4-FFF2-40B4-BE49-F238E27FC236}">
                <a16:creationId xmlns:a16="http://schemas.microsoft.com/office/drawing/2014/main" id="{235EB1FD-441D-47BB-9952-6BCCE8F9D854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089449" y="5768942"/>
            <a:ext cx="406400" cy="406400"/>
          </a:xfrm>
          <a:prstGeom prst="rect">
            <a:avLst/>
          </a:prstGeom>
        </p:spPr>
      </p:pic>
      <p:sp>
        <p:nvSpPr>
          <p:cNvPr id="15" name="TextBox 3">
            <a:extLst>
              <a:ext uri="{FF2B5EF4-FFF2-40B4-BE49-F238E27FC236}">
                <a16:creationId xmlns:a16="http://schemas.microsoft.com/office/drawing/2014/main" id="{44DFE01A-EC28-4AD6-86C1-F9E4F6881F75}"/>
              </a:ext>
            </a:extLst>
          </p:cNvPr>
          <p:cNvSpPr txBox="1"/>
          <p:nvPr/>
        </p:nvSpPr>
        <p:spPr>
          <a:xfrm>
            <a:off x="10675525" y="4610"/>
            <a:ext cx="1516877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0L14-11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C2FB36-EF44-ADAF-0E15-7DE5BBCCEF1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6978" y="361955"/>
            <a:ext cx="9794932" cy="106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AFC3B0-5D95-0500-7C3F-CCF0AE51936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204911" y="1686670"/>
            <a:ext cx="9852942" cy="3133523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2125932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4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54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980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451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146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240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743200" cy="1509079"/>
          </a:xfrm>
          <a:prstGeom prst="rect">
            <a:avLst/>
          </a:prstGeom>
        </p:spPr>
      </p:pic>
      <p:pic>
        <p:nvPicPr>
          <p:cNvPr id="7" name="図 6" descr="テーブル&#10;&#10;自動的に生成された説明">
            <a:extLst>
              <a:ext uri="{FF2B5EF4-FFF2-40B4-BE49-F238E27FC236}">
                <a16:creationId xmlns:a16="http://schemas.microsoft.com/office/drawing/2014/main" id="{82146B4B-CC73-4F4C-BEF4-DC784F566D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874" y="6174"/>
            <a:ext cx="5838963" cy="5521323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4F6AD22-F4B7-4BA0-AF84-5749ADE9D634}"/>
              </a:ext>
            </a:extLst>
          </p:cNvPr>
          <p:cNvSpPr txBox="1"/>
          <p:nvPr/>
        </p:nvSpPr>
        <p:spPr>
          <a:xfrm>
            <a:off x="4523828" y="1015368"/>
            <a:ext cx="2388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ひろい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874D85C-AD45-40AB-9352-F47ED2742847}"/>
              </a:ext>
            </a:extLst>
          </p:cNvPr>
          <p:cNvSpPr txBox="1"/>
          <p:nvPr/>
        </p:nvSpPr>
        <p:spPr>
          <a:xfrm>
            <a:off x="4534102" y="2027983"/>
            <a:ext cx="2388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たかい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82C6E7F-A0DC-4305-9A5B-29E75F8B5B68}"/>
              </a:ext>
            </a:extLst>
          </p:cNvPr>
          <p:cNvSpPr txBox="1"/>
          <p:nvPr/>
        </p:nvSpPr>
        <p:spPr>
          <a:xfrm>
            <a:off x="4333335" y="2945242"/>
            <a:ext cx="2388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にぎやかな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CDF6BBD-47CA-4E5E-98DD-8444E195F623}"/>
              </a:ext>
            </a:extLst>
          </p:cNvPr>
          <p:cNvSpPr txBox="1"/>
          <p:nvPr/>
        </p:nvSpPr>
        <p:spPr>
          <a:xfrm>
            <a:off x="4430296" y="4904627"/>
            <a:ext cx="2388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おおきい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63D185E-7130-400B-800D-82BF597D4F93}"/>
              </a:ext>
            </a:extLst>
          </p:cNvPr>
          <p:cNvSpPr txBox="1"/>
          <p:nvPr/>
        </p:nvSpPr>
        <p:spPr>
          <a:xfrm>
            <a:off x="4425801" y="4401866"/>
            <a:ext cx="2388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おおきな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40BC9E5-2B2F-4485-B3D3-310B5147CFA3}"/>
              </a:ext>
            </a:extLst>
          </p:cNvPr>
          <p:cNvSpPr txBox="1"/>
          <p:nvPr/>
        </p:nvSpPr>
        <p:spPr>
          <a:xfrm>
            <a:off x="4461118" y="3468551"/>
            <a:ext cx="2388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きれいな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6B8C861-AB7A-40A3-B087-E65DE7A22B55}"/>
              </a:ext>
            </a:extLst>
          </p:cNvPr>
          <p:cNvSpPr txBox="1"/>
          <p:nvPr/>
        </p:nvSpPr>
        <p:spPr>
          <a:xfrm>
            <a:off x="4523828" y="1548951"/>
            <a:ext cx="2388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ふるい</a:t>
            </a:r>
          </a:p>
        </p:txBody>
      </p:sp>
      <p:sp>
        <p:nvSpPr>
          <p:cNvPr id="18" name="TextBox 3">
            <a:extLst>
              <a:ext uri="{FF2B5EF4-FFF2-40B4-BE49-F238E27FC236}">
                <a16:creationId xmlns:a16="http://schemas.microsoft.com/office/drawing/2014/main" id="{588C5C32-B67B-4B9C-A77F-43259385BF40}"/>
              </a:ext>
            </a:extLst>
          </p:cNvPr>
          <p:cNvSpPr txBox="1"/>
          <p:nvPr/>
        </p:nvSpPr>
        <p:spPr>
          <a:xfrm>
            <a:off x="10675525" y="4610"/>
            <a:ext cx="1516877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0L14-11</a:t>
            </a:r>
            <a:endParaRPr lang="en-US" sz="3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09B16D-4D26-F807-64F6-B68A6F447B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3730" y="98838"/>
            <a:ext cx="5707866" cy="701938"/>
          </a:xfrm>
          <a:prstGeom prst="rect">
            <a:avLst/>
          </a:prstGeom>
        </p:spPr>
      </p:pic>
      <p:pic>
        <p:nvPicPr>
          <p:cNvPr id="17" name="X_[14-28]_katachi">
            <a:hlinkClick r:id="" action="ppaction://media"/>
            <a:extLst>
              <a:ext uri="{FF2B5EF4-FFF2-40B4-BE49-F238E27FC236}">
                <a16:creationId xmlns:a16="http://schemas.microsoft.com/office/drawing/2014/main" id="{9C55B531-C882-4277-B061-2323F102C7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985321" y="418285"/>
            <a:ext cx="406400" cy="406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FF6B8FF-2A5B-99CD-079B-A33CA715F3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49853" y="5540490"/>
            <a:ext cx="7603283" cy="1214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053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3898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9" grpId="0"/>
      <p:bldP spid="12" grpId="0"/>
      <p:bldP spid="13" grpId="0"/>
      <p:bldP spid="1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86927" cy="6864673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>
            <a:clrChange>
              <a:clrFrom>
                <a:srgbClr val="E7E5EC"/>
              </a:clrFrom>
              <a:clrTo>
                <a:srgbClr val="E7E5E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" y="22453"/>
            <a:ext cx="2306822" cy="11793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CEC482A-77A7-3F77-2D15-321856B04E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5817" y="22453"/>
            <a:ext cx="9097645" cy="56110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7E6FCF-A533-43B7-96E0-7700D90549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3412" y="5568196"/>
            <a:ext cx="3836757" cy="13617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4A51C16-577F-1E77-CE27-B6B50D854C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0450" y="5520674"/>
            <a:ext cx="5017847" cy="1345088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F0ADBCF0-DE5D-4EEC-9244-6187E4DC7E35}"/>
              </a:ext>
            </a:extLst>
          </p:cNvPr>
          <p:cNvSpPr txBox="1"/>
          <p:nvPr/>
        </p:nvSpPr>
        <p:spPr>
          <a:xfrm>
            <a:off x="10670050" y="4610"/>
            <a:ext cx="1516877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0L14-20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27146907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25" y="-10950"/>
            <a:ext cx="12181049" cy="6868950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>
            <a:clrChange>
              <a:clrFrom>
                <a:srgbClr val="E7E5EC"/>
              </a:clrFrom>
              <a:clrTo>
                <a:srgbClr val="E7E5E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-42862"/>
            <a:ext cx="2153513" cy="1100953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F756AF30-31D2-4664-A95F-3CBAE8232E8B}"/>
              </a:ext>
            </a:extLst>
          </p:cNvPr>
          <p:cNvSpPr txBox="1"/>
          <p:nvPr/>
        </p:nvSpPr>
        <p:spPr>
          <a:xfrm>
            <a:off x="10675525" y="4610"/>
            <a:ext cx="1516877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0L14-20</a:t>
            </a:r>
            <a:endParaRPr lang="en-US" sz="3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A282BA-D45F-64AA-D5C1-585DBA747C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7021" y="115633"/>
            <a:ext cx="6677957" cy="61825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7BB1A5-EFA3-123D-A90F-55AF83ABA2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7021" y="6276083"/>
            <a:ext cx="6449325" cy="447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4550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CBAEC8C0-93BE-4057-B6D6-B45BFCEDF44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954" y="2092105"/>
            <a:ext cx="10918606" cy="963149"/>
          </a:xfrm>
          <a:prstGeom prst="rect">
            <a:avLst/>
          </a:prstGeom>
        </p:spPr>
      </p:pic>
      <p:pic>
        <p:nvPicPr>
          <p:cNvPr id="14" name="X_[14-22]_kiku1">
            <a:hlinkClick r:id="" action="ppaction://media"/>
            <a:extLst>
              <a:ext uri="{FF2B5EF4-FFF2-40B4-BE49-F238E27FC236}">
                <a16:creationId xmlns:a16="http://schemas.microsoft.com/office/drawing/2014/main" id="{ADB7E9FF-20D7-4570-813B-0A516000B4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105472" y="2573679"/>
            <a:ext cx="406400" cy="406400"/>
          </a:xfrm>
          <a:prstGeom prst="rect">
            <a:avLst/>
          </a:prstGeom>
        </p:spPr>
      </p:pic>
      <p:pic>
        <p:nvPicPr>
          <p:cNvPr id="15" name="X_[14-23]_kiku2">
            <a:hlinkClick r:id="" action="ppaction://media"/>
            <a:extLst>
              <a:ext uri="{FF2B5EF4-FFF2-40B4-BE49-F238E27FC236}">
                <a16:creationId xmlns:a16="http://schemas.microsoft.com/office/drawing/2014/main" id="{F2032873-E108-4F6F-BC20-34ECD0F15B8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886243" y="2573679"/>
            <a:ext cx="406400" cy="406400"/>
          </a:xfrm>
          <a:prstGeom prst="rect">
            <a:avLst/>
          </a:prstGeom>
        </p:spPr>
      </p:pic>
      <p:pic>
        <p:nvPicPr>
          <p:cNvPr id="16" name="X_[14-24]_kiku3">
            <a:hlinkClick r:id="" action="ppaction://media"/>
            <a:extLst>
              <a:ext uri="{FF2B5EF4-FFF2-40B4-BE49-F238E27FC236}">
                <a16:creationId xmlns:a16="http://schemas.microsoft.com/office/drawing/2014/main" id="{3736B3E4-6BA1-461B-882D-676532C20E1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673865" y="2573679"/>
            <a:ext cx="406400" cy="406400"/>
          </a:xfrm>
          <a:prstGeom prst="rect">
            <a:avLst/>
          </a:prstGeom>
        </p:spPr>
      </p:pic>
      <p:pic>
        <p:nvPicPr>
          <p:cNvPr id="17" name="X_[14-25]_kiku4">
            <a:hlinkClick r:id="" action="ppaction://media"/>
            <a:extLst>
              <a:ext uri="{FF2B5EF4-FFF2-40B4-BE49-F238E27FC236}">
                <a16:creationId xmlns:a16="http://schemas.microsoft.com/office/drawing/2014/main" id="{555DC226-9F64-425B-BC26-3C94393328E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482035" y="2573679"/>
            <a:ext cx="406400" cy="406400"/>
          </a:xfrm>
          <a:prstGeom prst="rect">
            <a:avLst/>
          </a:prstGeom>
        </p:spPr>
      </p:pic>
      <p:pic>
        <p:nvPicPr>
          <p:cNvPr id="18" name="X_[14-26]_kiku5">
            <a:hlinkClick r:id="" action="ppaction://media"/>
            <a:extLst>
              <a:ext uri="{FF2B5EF4-FFF2-40B4-BE49-F238E27FC236}">
                <a16:creationId xmlns:a16="http://schemas.microsoft.com/office/drawing/2014/main" id="{98EAE7C9-959E-4718-B25F-CBFE1BCF79DA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9340878" y="2573679"/>
            <a:ext cx="406400" cy="406400"/>
          </a:xfrm>
          <a:prstGeom prst="rect">
            <a:avLst/>
          </a:prstGeom>
        </p:spPr>
      </p:pic>
      <p:pic>
        <p:nvPicPr>
          <p:cNvPr id="19" name="X_[14-27]_kiku6">
            <a:hlinkClick r:id="" action="ppaction://media"/>
            <a:extLst>
              <a:ext uri="{FF2B5EF4-FFF2-40B4-BE49-F238E27FC236}">
                <a16:creationId xmlns:a16="http://schemas.microsoft.com/office/drawing/2014/main" id="{1E8D7761-7F3B-45AA-8BF9-309A1AB91D54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124804" y="2573679"/>
            <a:ext cx="406400" cy="406400"/>
          </a:xfrm>
          <a:prstGeom prst="rect">
            <a:avLst/>
          </a:prstGeom>
        </p:spPr>
      </p:pic>
      <p:sp>
        <p:nvSpPr>
          <p:cNvPr id="20" name="TextBox 3">
            <a:extLst>
              <a:ext uri="{FF2B5EF4-FFF2-40B4-BE49-F238E27FC236}">
                <a16:creationId xmlns:a16="http://schemas.microsoft.com/office/drawing/2014/main" id="{298639B7-4C2A-4B5D-8C9E-7EA086BAFC30}"/>
              </a:ext>
            </a:extLst>
          </p:cNvPr>
          <p:cNvSpPr txBox="1"/>
          <p:nvPr/>
        </p:nvSpPr>
        <p:spPr>
          <a:xfrm>
            <a:off x="10675525" y="-865"/>
            <a:ext cx="1516877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0L14-11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4E6440-058C-0FB8-9447-2D75A95FA94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64727" y="583910"/>
            <a:ext cx="10216633" cy="1094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0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46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54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980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451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146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240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68474F6C-DCD5-485F-B3DB-331431576879}"/>
              </a:ext>
            </a:extLst>
          </p:cNvPr>
          <p:cNvSpPr txBox="1"/>
          <p:nvPr/>
        </p:nvSpPr>
        <p:spPr>
          <a:xfrm>
            <a:off x="10675525" y="-865"/>
            <a:ext cx="1516877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0L14-12</a:t>
            </a:r>
            <a:endParaRPr lang="en-US" sz="320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A3A7A5C7-83C9-4BD4-8A09-630D7E6376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3118" y="3596211"/>
            <a:ext cx="10036646" cy="19390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44B5372-F2EF-BADF-DBA8-78C433C3AB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2179" y="119747"/>
            <a:ext cx="4216474" cy="92083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6BCC5CA-42C3-746B-1796-BFAB414B4A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1781" y="1510656"/>
            <a:ext cx="5402002" cy="857828"/>
          </a:xfrm>
          <a:prstGeom prst="rect">
            <a:avLst/>
          </a:prstGeom>
        </p:spPr>
      </p:pic>
      <p:pic>
        <p:nvPicPr>
          <p:cNvPr id="2" name="X_[14-29]_hanasu1">
            <a:hlinkClick r:id="" action="ppaction://media"/>
            <a:extLst>
              <a:ext uri="{FF2B5EF4-FFF2-40B4-BE49-F238E27FC236}">
                <a16:creationId xmlns:a16="http://schemas.microsoft.com/office/drawing/2014/main" id="{3E5E0823-BD8C-4948-B2B0-F2BED16808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892996" y="2012404"/>
            <a:ext cx="406400" cy="406400"/>
          </a:xfrm>
          <a:prstGeom prst="rect">
            <a:avLst/>
          </a:prstGeom>
        </p:spPr>
      </p:pic>
      <p:pic>
        <p:nvPicPr>
          <p:cNvPr id="3" name="X_[14-30]_hanasu2">
            <a:hlinkClick r:id="" action="ppaction://media"/>
            <a:extLst>
              <a:ext uri="{FF2B5EF4-FFF2-40B4-BE49-F238E27FC236}">
                <a16:creationId xmlns:a16="http://schemas.microsoft.com/office/drawing/2014/main" id="{2A5BB90A-E80C-4797-A0B0-759A298DD96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250920" y="201240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127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38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68474F6C-DCD5-485F-B3DB-331431576879}"/>
              </a:ext>
            </a:extLst>
          </p:cNvPr>
          <p:cNvSpPr txBox="1"/>
          <p:nvPr/>
        </p:nvSpPr>
        <p:spPr>
          <a:xfrm>
            <a:off x="10675525" y="-865"/>
            <a:ext cx="1516877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0L14-12</a:t>
            </a:r>
            <a:endParaRPr lang="en-US" sz="320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A3A7A5C7-83C9-4BD4-8A09-630D7E6376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3118" y="3596211"/>
            <a:ext cx="10036646" cy="19390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023CD60-8DE2-1980-D2B1-BC16396F47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2179" y="119747"/>
            <a:ext cx="4216474" cy="9208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9619ADB-FEF2-D148-FCB4-7DE52F6876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5909" y="1451797"/>
            <a:ext cx="6429212" cy="825205"/>
          </a:xfrm>
          <a:prstGeom prst="rect">
            <a:avLst/>
          </a:prstGeom>
        </p:spPr>
      </p:pic>
      <p:pic>
        <p:nvPicPr>
          <p:cNvPr id="3" name="X_[14-30]_hanasu2">
            <a:hlinkClick r:id="" action="ppaction://media"/>
            <a:extLst>
              <a:ext uri="{FF2B5EF4-FFF2-40B4-BE49-F238E27FC236}">
                <a16:creationId xmlns:a16="http://schemas.microsoft.com/office/drawing/2014/main" id="{2A5BB90A-E80C-4797-A0B0-759A298DD9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088241" y="1811312"/>
            <a:ext cx="406400" cy="406400"/>
          </a:xfrm>
          <a:prstGeom prst="rect">
            <a:avLst/>
          </a:prstGeom>
        </p:spPr>
      </p:pic>
      <p:pic>
        <p:nvPicPr>
          <p:cNvPr id="2" name="X_[14-29]_hanasu1">
            <a:hlinkClick r:id="" action="ppaction://media"/>
            <a:extLst>
              <a:ext uri="{FF2B5EF4-FFF2-40B4-BE49-F238E27FC236}">
                <a16:creationId xmlns:a16="http://schemas.microsoft.com/office/drawing/2014/main" id="{3E5E0823-BD8C-4948-B2B0-F2BED16808A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728785" y="185630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770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38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68474F6C-DCD5-485F-B3DB-331431576879}"/>
              </a:ext>
            </a:extLst>
          </p:cNvPr>
          <p:cNvSpPr txBox="1"/>
          <p:nvPr/>
        </p:nvSpPr>
        <p:spPr>
          <a:xfrm>
            <a:off x="10675525" y="-865"/>
            <a:ext cx="1516877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0L14-12</a:t>
            </a:r>
            <a:endParaRPr lang="en-US" sz="320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A3A7A5C7-83C9-4BD4-8A09-630D7E6376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3118" y="3596211"/>
            <a:ext cx="10036646" cy="1939036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CEC4F448-2A30-4F7A-A2AC-038C8065CEB9}"/>
              </a:ext>
            </a:extLst>
          </p:cNvPr>
          <p:cNvSpPr/>
          <p:nvPr/>
        </p:nvSpPr>
        <p:spPr>
          <a:xfrm>
            <a:off x="2017778" y="3739732"/>
            <a:ext cx="3266029" cy="6132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AB7C336D-5B90-41AB-8781-09CE4A4AC14D}"/>
              </a:ext>
            </a:extLst>
          </p:cNvPr>
          <p:cNvSpPr/>
          <p:nvPr/>
        </p:nvSpPr>
        <p:spPr>
          <a:xfrm>
            <a:off x="6506733" y="4774376"/>
            <a:ext cx="4044457" cy="6132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E2D8DF-A55D-8299-EE87-01A68F1BB9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2179" y="119747"/>
            <a:ext cx="4216474" cy="9208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29DDCD4-68AD-8255-8972-0741FE59CA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2179" y="1410470"/>
            <a:ext cx="6429212" cy="825205"/>
          </a:xfrm>
          <a:prstGeom prst="rect">
            <a:avLst/>
          </a:prstGeom>
        </p:spPr>
      </p:pic>
      <p:pic>
        <p:nvPicPr>
          <p:cNvPr id="2" name="X_[14-29]_hanasu1">
            <a:hlinkClick r:id="" action="ppaction://media"/>
            <a:extLst>
              <a:ext uri="{FF2B5EF4-FFF2-40B4-BE49-F238E27FC236}">
                <a16:creationId xmlns:a16="http://schemas.microsoft.com/office/drawing/2014/main" id="{3E5E0823-BD8C-4948-B2B0-F2BED16808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624283" y="1777931"/>
            <a:ext cx="406400" cy="406400"/>
          </a:xfrm>
          <a:prstGeom prst="rect">
            <a:avLst/>
          </a:prstGeom>
        </p:spPr>
      </p:pic>
      <p:pic>
        <p:nvPicPr>
          <p:cNvPr id="3" name="X_[14-30]_hanasu2">
            <a:hlinkClick r:id="" action="ppaction://media"/>
            <a:extLst>
              <a:ext uri="{FF2B5EF4-FFF2-40B4-BE49-F238E27FC236}">
                <a16:creationId xmlns:a16="http://schemas.microsoft.com/office/drawing/2014/main" id="{2A5BB90A-E80C-4797-A0B0-759A298DD96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944269" y="173874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702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38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BF781F26-FE98-4A97-99D1-3878879993A3}"/>
              </a:ext>
            </a:extLst>
          </p:cNvPr>
          <p:cNvGrpSpPr/>
          <p:nvPr/>
        </p:nvGrpSpPr>
        <p:grpSpPr>
          <a:xfrm>
            <a:off x="612016" y="404902"/>
            <a:ext cx="10537841" cy="2765305"/>
            <a:chOff x="632564" y="503433"/>
            <a:chExt cx="10537841" cy="2765305"/>
          </a:xfrm>
        </p:grpSpPr>
        <p:pic>
          <p:nvPicPr>
            <p:cNvPr id="6" name="図 5" descr="ダイアグラム&#10;&#10;自動的に生成された説明">
              <a:extLst>
                <a:ext uri="{FF2B5EF4-FFF2-40B4-BE49-F238E27FC236}">
                  <a16:creationId xmlns:a16="http://schemas.microsoft.com/office/drawing/2014/main" id="{7E3284C7-F8D4-4193-83BE-9EE6AEAE2D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564" y="503433"/>
              <a:ext cx="10537841" cy="2765305"/>
            </a:xfrm>
            <a:prstGeom prst="rect">
              <a:avLst/>
            </a:prstGeom>
          </p:spPr>
        </p:pic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0B2E32CF-45B6-499A-9873-D4B200C6023B}"/>
                </a:ext>
              </a:extLst>
            </p:cNvPr>
            <p:cNvSpPr txBox="1"/>
            <p:nvPr/>
          </p:nvSpPr>
          <p:spPr>
            <a:xfrm>
              <a:off x="3585682" y="1676707"/>
              <a:ext cx="1253446" cy="47261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964C8C6B-8FEA-4DD3-962B-C7E76D55B4AF}"/>
                </a:ext>
              </a:extLst>
            </p:cNvPr>
            <p:cNvSpPr txBox="1"/>
            <p:nvPr/>
          </p:nvSpPr>
          <p:spPr>
            <a:xfrm>
              <a:off x="6729573" y="2650733"/>
              <a:ext cx="1869896" cy="5131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5930DBAF-ECD4-452F-853D-8FFF4CF33E80}"/>
                </a:ext>
              </a:extLst>
            </p:cNvPr>
            <p:cNvSpPr txBox="1"/>
            <p:nvPr/>
          </p:nvSpPr>
          <p:spPr>
            <a:xfrm flipV="1">
              <a:off x="8845000" y="2640207"/>
              <a:ext cx="611483" cy="5131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B0EEE38C-2EE5-4F26-BC1D-72D98132D4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8870" y="3429000"/>
            <a:ext cx="6618535" cy="1752293"/>
          </a:xfrm>
          <a:prstGeom prst="rect">
            <a:avLst/>
          </a:prstGeom>
        </p:spPr>
      </p:pic>
      <p:pic>
        <p:nvPicPr>
          <p:cNvPr id="10" name="図 9" descr="ダイアグラム&#10;&#10;自動的に生成された説明">
            <a:extLst>
              <a:ext uri="{FF2B5EF4-FFF2-40B4-BE49-F238E27FC236}">
                <a16:creationId xmlns:a16="http://schemas.microsoft.com/office/drawing/2014/main" id="{F9ABB9E2-06C0-44CB-A6FE-CC1C00AC6A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944" y="5137725"/>
            <a:ext cx="6628461" cy="1685013"/>
          </a:xfrm>
          <a:prstGeom prst="rect">
            <a:avLst/>
          </a:prstGeom>
        </p:spPr>
      </p:pic>
      <p:sp>
        <p:nvSpPr>
          <p:cNvPr id="15" name="TextBox 3">
            <a:extLst>
              <a:ext uri="{FF2B5EF4-FFF2-40B4-BE49-F238E27FC236}">
                <a16:creationId xmlns:a16="http://schemas.microsoft.com/office/drawing/2014/main" id="{12267C43-60F2-46DD-9568-539236CB9F69}"/>
              </a:ext>
            </a:extLst>
          </p:cNvPr>
          <p:cNvSpPr txBox="1"/>
          <p:nvPr/>
        </p:nvSpPr>
        <p:spPr>
          <a:xfrm>
            <a:off x="10675525" y="-865"/>
            <a:ext cx="1516877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0L14-12</a:t>
            </a:r>
            <a:endParaRPr lang="en-US" sz="32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F97E21-5E62-DD5C-C0EB-FBADF02275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657" y="415264"/>
            <a:ext cx="3781063" cy="8257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55CDB6-0AE2-85C5-CFAC-583D5E993E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91857" y="405231"/>
            <a:ext cx="5510297" cy="914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84564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09394A44-3DD4-4474-A3F0-3E7862B852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712" y="2919470"/>
            <a:ext cx="5405859" cy="360390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B90BBDA-C815-8EB0-063E-611F90B6B9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257" y="505532"/>
            <a:ext cx="10512600" cy="2122599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143BB1C6-C660-48AF-BADB-FC3C13B2FD1D}"/>
              </a:ext>
            </a:extLst>
          </p:cNvPr>
          <p:cNvSpPr txBox="1"/>
          <p:nvPr/>
        </p:nvSpPr>
        <p:spPr>
          <a:xfrm>
            <a:off x="10675525" y="-865"/>
            <a:ext cx="1516877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0L14-12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175897156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BB6983-18B2-68E3-D585-EEE7E84802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8567" y="1238100"/>
            <a:ext cx="10141795" cy="55673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B3887D-F062-EB79-7912-6400F0774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949" y="3700999"/>
            <a:ext cx="10104687" cy="9221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E39EF6-DDE3-E066-A3B8-95068F893F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1517" y="52551"/>
            <a:ext cx="9988845" cy="109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1712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4BA7DDF-E1C4-9E87-B160-5E2CD9FD6B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5602"/>
            <a:ext cx="12192001" cy="21011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5AD7188-70D7-43C0-8425-5D35F26EA32E}"/>
              </a:ext>
            </a:extLst>
          </p:cNvPr>
          <p:cNvSpPr txBox="1"/>
          <p:nvPr/>
        </p:nvSpPr>
        <p:spPr>
          <a:xfrm>
            <a:off x="10675525" y="10085"/>
            <a:ext cx="1516877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0L14-13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77721400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E07A287-8D9B-BB4F-D428-ABCFBB51C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05" y="58783"/>
            <a:ext cx="10490989" cy="6740434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A691C4FD-4023-46D8-BC39-334BD0017EBE}"/>
              </a:ext>
            </a:extLst>
          </p:cNvPr>
          <p:cNvSpPr txBox="1"/>
          <p:nvPr/>
        </p:nvSpPr>
        <p:spPr>
          <a:xfrm>
            <a:off x="10675659" y="-1133"/>
            <a:ext cx="1516877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0L14-13</a:t>
            </a:r>
            <a:endParaRPr lang="en-US" sz="320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64C7BBC-D7CD-4CC5-BD46-403C2F661601}"/>
              </a:ext>
            </a:extLst>
          </p:cNvPr>
          <p:cNvSpPr txBox="1"/>
          <p:nvPr/>
        </p:nvSpPr>
        <p:spPr>
          <a:xfrm>
            <a:off x="6318649" y="91302"/>
            <a:ext cx="4017976" cy="682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</a:t>
            </a:r>
            <a:r>
              <a:rPr kumimoji="1" lang="ja-JP" altLang="en-US" sz="1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あぶ</a:t>
            </a: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   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300"/>
              </a:lnSpc>
            </a:pPr>
            <a:r>
              <a:rPr kumimoji="1" lang="ja-JP" altLang="en-US" sz="23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</a:t>
            </a:r>
            <a:r>
              <a:rPr kumimoji="1" lang="en-US" altLang="ja-JP" sz="23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〈</a:t>
            </a:r>
            <a:r>
              <a:rPr kumimoji="1" lang="ja-JP" altLang="en-US" sz="23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危ないです。</a:t>
            </a:r>
            <a:r>
              <a:rPr kumimoji="1" lang="en-US" altLang="ja-JP" sz="23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〉</a:t>
            </a:r>
          </a:p>
        </p:txBody>
      </p:sp>
      <p:sp>
        <p:nvSpPr>
          <p:cNvPr id="12" name="テキスト ボックス 1">
            <a:extLst>
              <a:ext uri="{FF2B5EF4-FFF2-40B4-BE49-F238E27FC236}">
                <a16:creationId xmlns:a16="http://schemas.microsoft.com/office/drawing/2014/main" id="{553C7335-5DC5-0BEA-DD3F-73FB32A6E4B6}"/>
              </a:ext>
            </a:extLst>
          </p:cNvPr>
          <p:cNvSpPr txBox="1"/>
          <p:nvPr/>
        </p:nvSpPr>
        <p:spPr>
          <a:xfrm>
            <a:off x="6549654" y="668334"/>
            <a:ext cx="4017976" cy="682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kumimoji="1" lang="en-US" altLang="ja-JP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    </a:t>
            </a:r>
            <a:r>
              <a:rPr kumimoji="1" lang="ja-JP" altLang="en-US" sz="1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き</a:t>
            </a:r>
            <a: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       </a:t>
            </a:r>
          </a:p>
          <a:p>
            <a:pPr>
              <a:lnSpc>
                <a:spcPts val="2300"/>
              </a:lnSpc>
            </a:pPr>
            <a:r>
              <a:rPr kumimoji="1" lang="ja-JP" altLang="en-US" sz="23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</a:t>
            </a:r>
            <a:r>
              <a:rPr kumimoji="1" lang="en-US" altLang="ja-JP" sz="23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〈</a:t>
            </a:r>
            <a:r>
              <a:rPr kumimoji="1" lang="ja-JP" altLang="en-US" sz="23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気をつけてください。</a:t>
            </a:r>
            <a:r>
              <a:rPr kumimoji="1" lang="en-US" altLang="ja-JP" sz="23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〉</a:t>
            </a:r>
          </a:p>
        </p:txBody>
      </p:sp>
      <p:sp>
        <p:nvSpPr>
          <p:cNvPr id="16" name="テキスト ボックス 1">
            <a:extLst>
              <a:ext uri="{FF2B5EF4-FFF2-40B4-BE49-F238E27FC236}">
                <a16:creationId xmlns:a16="http://schemas.microsoft.com/office/drawing/2014/main" id="{A0881804-5932-148D-9CC5-55DC9A72B8C0}"/>
              </a:ext>
            </a:extLst>
          </p:cNvPr>
          <p:cNvSpPr txBox="1"/>
          <p:nvPr/>
        </p:nvSpPr>
        <p:spPr>
          <a:xfrm>
            <a:off x="6549654" y="1346690"/>
            <a:ext cx="5436483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</a:t>
            </a:r>
            <a:r>
              <a:rPr kumimoji="1" lang="ja-JP" altLang="en-US" sz="1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こうじ</a:t>
            </a:r>
            <a:r>
              <a: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</a:t>
            </a:r>
            <a:endParaRPr kumimoji="1" lang="en-US" altLang="ja-JP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300"/>
              </a:lnSpc>
            </a:pPr>
            <a:r>
              <a:rPr kumimoji="1" lang="ja-JP" altLang="en-US" sz="23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  <a:r>
              <a:rPr kumimoji="1" lang="en-US" altLang="ja-JP" sz="23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〈</a:t>
            </a:r>
            <a:r>
              <a:rPr kumimoji="1" lang="ja-JP" altLang="en-US" sz="23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工事をしています。</a:t>
            </a:r>
            <a:endParaRPr kumimoji="1" lang="en-US" altLang="ja-JP" sz="23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300"/>
              </a:lnSpc>
            </a:pPr>
            <a:r>
              <a:rPr kumimoji="1" lang="ja-JP" altLang="en-US" sz="1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     みち　とお</a:t>
            </a:r>
            <a:endParaRPr kumimoji="1" lang="en-US" altLang="ja-JP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300"/>
              </a:lnSpc>
            </a:pPr>
            <a:r>
              <a:rPr kumimoji="1" lang="ja-JP" altLang="en-US" sz="23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   この道は通れません。</a:t>
            </a:r>
            <a:r>
              <a:rPr kumimoji="1" lang="en-US" altLang="ja-JP" sz="23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〉</a:t>
            </a:r>
            <a:endParaRPr kumimoji="1" lang="ja-JP" altLang="en-US" sz="23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13514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6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B4A4444-1EA2-89F2-B3CE-6942473E1F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745" y="643952"/>
            <a:ext cx="9875376" cy="5299649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918CD8FC-7CD7-46C9-9FB1-21ECC1289D49}"/>
              </a:ext>
            </a:extLst>
          </p:cNvPr>
          <p:cNvSpPr txBox="1"/>
          <p:nvPr/>
        </p:nvSpPr>
        <p:spPr>
          <a:xfrm>
            <a:off x="10675659" y="-1133"/>
            <a:ext cx="1516877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0L14-13</a:t>
            </a:r>
            <a:endParaRPr lang="en-US" sz="3200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5897E38-27BD-4D42-A006-C46E75492E6A}"/>
              </a:ext>
            </a:extLst>
          </p:cNvPr>
          <p:cNvGrpSpPr/>
          <p:nvPr/>
        </p:nvGrpSpPr>
        <p:grpSpPr>
          <a:xfrm>
            <a:off x="7945938" y="3133242"/>
            <a:ext cx="4182179" cy="997869"/>
            <a:chOff x="3256192" y="6119414"/>
            <a:chExt cx="6117154" cy="997869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FB1E4630-C0D0-47FF-83B6-D93FD0B484AC}"/>
                </a:ext>
              </a:extLst>
            </p:cNvPr>
            <p:cNvSpPr txBox="1"/>
            <p:nvPr/>
          </p:nvSpPr>
          <p:spPr>
            <a:xfrm>
              <a:off x="3256192" y="6317064"/>
              <a:ext cx="5908926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40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〈</a:t>
              </a:r>
              <a:r>
                <a:rPr kumimoji="1" lang="ja-JP" altLang="en-US" sz="240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酒、たばこ、銀行の</a:t>
              </a:r>
              <a:r>
                <a:rPr kumimoji="1" lang="en-US" altLang="ja-JP" sz="240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ATM〉</a:t>
              </a:r>
              <a:endParaRPr kumimoji="1" lang="ja-JP" altLang="en-US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endParaRPr kumimoji="1" lang="ja-JP" altLang="en-US" sz="2200">
                <a:solidFill>
                  <a:srgbClr val="FF0000"/>
                </a:solidFill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169804D-1271-48A1-9B1D-862343B66A31}"/>
                </a:ext>
              </a:extLst>
            </p:cNvPr>
            <p:cNvSpPr txBox="1"/>
            <p:nvPr/>
          </p:nvSpPr>
          <p:spPr>
            <a:xfrm>
              <a:off x="3592379" y="6119414"/>
              <a:ext cx="57809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20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さけ　　　　　　　　　　ぎんこう　エーティーエム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4747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60A93F-7089-7638-A51F-684B2DC023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214" y="899600"/>
            <a:ext cx="11692382" cy="4834994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D71B367B-DE2C-4B5F-8414-1C5C3C69BFF8}"/>
              </a:ext>
            </a:extLst>
          </p:cNvPr>
          <p:cNvSpPr txBox="1"/>
          <p:nvPr/>
        </p:nvSpPr>
        <p:spPr>
          <a:xfrm>
            <a:off x="10675525" y="-865"/>
            <a:ext cx="1516877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0L14-14</a:t>
            </a:r>
            <a:endParaRPr lang="en-US" sz="3200"/>
          </a:p>
        </p:txBody>
      </p:sp>
      <p:sp>
        <p:nvSpPr>
          <p:cNvPr id="2" name="楕円 1">
            <a:extLst>
              <a:ext uri="{FF2B5EF4-FFF2-40B4-BE49-F238E27FC236}">
                <a16:creationId xmlns:a16="http://schemas.microsoft.com/office/drawing/2014/main" id="{26D5F1D3-6C8D-41B7-A5FA-287B3CF0C346}"/>
              </a:ext>
            </a:extLst>
          </p:cNvPr>
          <p:cNvSpPr/>
          <p:nvPr/>
        </p:nvSpPr>
        <p:spPr>
          <a:xfrm>
            <a:off x="7811285" y="1828191"/>
            <a:ext cx="584791" cy="55289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2850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8430C75-25B0-746C-6181-8C4F9B4C7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568" y="-1"/>
            <a:ext cx="9304235" cy="6858001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31451B1-63E7-4696-8D52-3191E70D02AC}"/>
              </a:ext>
            </a:extLst>
          </p:cNvPr>
          <p:cNvSpPr txBox="1"/>
          <p:nvPr/>
        </p:nvSpPr>
        <p:spPr>
          <a:xfrm>
            <a:off x="4370042" y="844206"/>
            <a:ext cx="24347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⑧</a:t>
            </a:r>
            <a: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,</a:t>
            </a: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⑩</a:t>
            </a:r>
            <a: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,</a:t>
            </a: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⑪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EE00ED73-A46F-4BE5-B015-FF367D1039CA}"/>
              </a:ext>
            </a:extLst>
          </p:cNvPr>
          <p:cNvSpPr txBox="1"/>
          <p:nvPr/>
        </p:nvSpPr>
        <p:spPr>
          <a:xfrm>
            <a:off x="10675525" y="-865"/>
            <a:ext cx="1516877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0L14-14</a:t>
            </a:r>
            <a:endParaRPr lang="en-US" sz="3200"/>
          </a:p>
        </p:txBody>
      </p:sp>
      <p:sp>
        <p:nvSpPr>
          <p:cNvPr id="2" name="テキスト ボックス 5">
            <a:extLst>
              <a:ext uri="{FF2B5EF4-FFF2-40B4-BE49-F238E27FC236}">
                <a16:creationId xmlns:a16="http://schemas.microsoft.com/office/drawing/2014/main" id="{E8FB4ACA-967E-730A-30DD-2E809429E334}"/>
              </a:ext>
            </a:extLst>
          </p:cNvPr>
          <p:cNvSpPr txBox="1"/>
          <p:nvPr/>
        </p:nvSpPr>
        <p:spPr>
          <a:xfrm>
            <a:off x="4370042" y="1305871"/>
            <a:ext cx="1814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⑧</a:t>
            </a:r>
            <a: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,</a:t>
            </a: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⑨</a:t>
            </a:r>
            <a: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,</a:t>
            </a: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⑪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" name="テキスト ボックス 5">
            <a:extLst>
              <a:ext uri="{FF2B5EF4-FFF2-40B4-BE49-F238E27FC236}">
                <a16:creationId xmlns:a16="http://schemas.microsoft.com/office/drawing/2014/main" id="{BD76C88B-ED44-A80F-0EEB-7626354BCE58}"/>
              </a:ext>
            </a:extLst>
          </p:cNvPr>
          <p:cNvSpPr txBox="1"/>
          <p:nvPr/>
        </p:nvSpPr>
        <p:spPr>
          <a:xfrm>
            <a:off x="4370042" y="1767536"/>
            <a:ext cx="1091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⑪</a:t>
            </a:r>
          </a:p>
        </p:txBody>
      </p:sp>
    </p:spTree>
    <p:extLst>
      <p:ext uri="{BB962C8B-B14F-4D97-AF65-F5344CB8AC3E}">
        <p14:creationId xmlns:p14="http://schemas.microsoft.com/office/powerpoint/2010/main" val="1055732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>
            <a:extLst>
              <a:ext uri="{FF2B5EF4-FFF2-40B4-BE49-F238E27FC236}">
                <a16:creationId xmlns:a16="http://schemas.microsoft.com/office/drawing/2014/main" id="{F7DF3160-98E8-4FFC-B871-3EA1800DC158}"/>
              </a:ext>
            </a:extLst>
          </p:cNvPr>
          <p:cNvSpPr txBox="1"/>
          <p:nvPr/>
        </p:nvSpPr>
        <p:spPr>
          <a:xfrm>
            <a:off x="10675525" y="-865"/>
            <a:ext cx="1516877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0L14-14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A10972-E174-47BC-3301-1F7E21FD4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840" y="1070803"/>
            <a:ext cx="10627083" cy="3266065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132895765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BB6983-18B2-68E3-D585-EEE7E84802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8567" y="1238100"/>
            <a:ext cx="10141795" cy="55673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B3887D-F062-EB79-7912-6400F0774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949" y="4564025"/>
            <a:ext cx="10104687" cy="9221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E39EF6-DDE3-E066-A3B8-95068F893F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1517" y="52551"/>
            <a:ext cx="9988845" cy="109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90606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3934691" cy="763938"/>
          </a:xfrm>
          <a:prstGeom prst="rect">
            <a:avLst/>
          </a:prstGeom>
        </p:spPr>
      </p:pic>
      <p:pic>
        <p:nvPicPr>
          <p:cNvPr id="5" name="図 4" descr="カレンダー が含まれている画像&#10;&#10;自動的に生成された説明">
            <a:extLst>
              <a:ext uri="{FF2B5EF4-FFF2-40B4-BE49-F238E27FC236}">
                <a16:creationId xmlns:a16="http://schemas.microsoft.com/office/drawing/2014/main" id="{210EF8BF-D929-49CC-9A65-D571156D66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691" y="1060754"/>
            <a:ext cx="4598106" cy="5700443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591DBC8D-BB5F-48AD-B32A-9BECE42F270F}"/>
              </a:ext>
            </a:extLst>
          </p:cNvPr>
          <p:cNvSpPr txBox="1"/>
          <p:nvPr/>
        </p:nvSpPr>
        <p:spPr>
          <a:xfrm>
            <a:off x="10675525" y="-865"/>
            <a:ext cx="1516877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0L14-18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81897A-1C83-7229-A8BD-128AEC161B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5139" y="42389"/>
            <a:ext cx="5265373" cy="1044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98072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テキスト, 手紙&#10;&#10;自動的に生成された説明">
            <a:extLst>
              <a:ext uri="{FF2B5EF4-FFF2-40B4-BE49-F238E27FC236}">
                <a16:creationId xmlns:a16="http://schemas.microsoft.com/office/drawing/2014/main" id="{79DE73B6-96C1-4DA6-9493-6601192EF8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093" y="1957427"/>
            <a:ext cx="9056534" cy="3724182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8B0A4DB5-B5F6-425C-B541-B49A76F5D794}"/>
              </a:ext>
            </a:extLst>
          </p:cNvPr>
          <p:cNvSpPr txBox="1"/>
          <p:nvPr/>
        </p:nvSpPr>
        <p:spPr>
          <a:xfrm>
            <a:off x="10675525" y="-865"/>
            <a:ext cx="1516877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0L14-18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AD19CE-2E20-EEAF-8156-22CDDE6368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25" y="213144"/>
            <a:ext cx="8371445" cy="1290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80883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>
            <a:extLst>
              <a:ext uri="{FF2B5EF4-FFF2-40B4-BE49-F238E27FC236}">
                <a16:creationId xmlns:a16="http://schemas.microsoft.com/office/drawing/2014/main" id="{CD09C7A2-2013-401C-9C99-662DA88C4590}"/>
              </a:ext>
            </a:extLst>
          </p:cNvPr>
          <p:cNvSpPr txBox="1"/>
          <p:nvPr/>
        </p:nvSpPr>
        <p:spPr>
          <a:xfrm>
            <a:off x="10675525" y="4610"/>
            <a:ext cx="1516877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0L14-18</a:t>
            </a:r>
            <a:endParaRPr lang="en-US" sz="3200"/>
          </a:p>
        </p:txBody>
      </p:sp>
      <p:pic>
        <p:nvPicPr>
          <p:cNvPr id="4" name="図 3" descr="テキスト, 手紙&#10;&#10;自動的に生成された説明">
            <a:extLst>
              <a:ext uri="{FF2B5EF4-FFF2-40B4-BE49-F238E27FC236}">
                <a16:creationId xmlns:a16="http://schemas.microsoft.com/office/drawing/2014/main" id="{2ED4A349-3716-4964-A0BC-76627493DF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696" y="763778"/>
            <a:ext cx="9056534" cy="37241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769AE87-2CED-26D5-4F04-37BF8A2966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97" y="5238970"/>
            <a:ext cx="11357429" cy="11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08785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C7CE92-689A-E0A4-582D-A054847B0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417" y="0"/>
            <a:ext cx="1402079" cy="966651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5C78B9DB-A36A-CE16-6F28-8E9BC917112B}"/>
              </a:ext>
            </a:extLst>
          </p:cNvPr>
          <p:cNvSpPr txBox="1"/>
          <p:nvPr/>
        </p:nvSpPr>
        <p:spPr>
          <a:xfrm>
            <a:off x="10675525" y="4610"/>
            <a:ext cx="1516877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0L14-22</a:t>
            </a:r>
            <a:endParaRPr lang="en-US" sz="32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F15EBA4-3EA2-DF66-0E54-DC32810D1B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509" y="0"/>
            <a:ext cx="85922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22418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C7CE92-689A-E0A4-582D-A054847B0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417" y="0"/>
            <a:ext cx="1402079" cy="966651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5C78B9DB-A36A-CE16-6F28-8E9BC917112B}"/>
              </a:ext>
            </a:extLst>
          </p:cNvPr>
          <p:cNvSpPr txBox="1"/>
          <p:nvPr/>
        </p:nvSpPr>
        <p:spPr>
          <a:xfrm>
            <a:off x="10675525" y="4610"/>
            <a:ext cx="1516877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0L14-22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653817-7182-EDF2-8DD5-266D7575F6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662" y="3"/>
            <a:ext cx="8932307" cy="47156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DA900D-85E2-1478-45D2-3175A38DF8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387" y="4737264"/>
            <a:ext cx="8940175" cy="199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25974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C7CE92-689A-E0A4-582D-A054847B0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417" y="0"/>
            <a:ext cx="1402079" cy="9666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7070C2B-C13D-73F2-766E-0E94083662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5599" y="296997"/>
            <a:ext cx="10527299" cy="6365060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5C78B9DB-A36A-CE16-6F28-8E9BC917112B}"/>
              </a:ext>
            </a:extLst>
          </p:cNvPr>
          <p:cNvSpPr txBox="1"/>
          <p:nvPr/>
        </p:nvSpPr>
        <p:spPr>
          <a:xfrm>
            <a:off x="10675525" y="4610"/>
            <a:ext cx="1516877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0L14-23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43562385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C7CE92-689A-E0A4-582D-A054847B0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417" y="0"/>
            <a:ext cx="1402079" cy="966651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5C78B9DB-A36A-CE16-6F28-8E9BC917112B}"/>
              </a:ext>
            </a:extLst>
          </p:cNvPr>
          <p:cNvSpPr txBox="1"/>
          <p:nvPr/>
        </p:nvSpPr>
        <p:spPr>
          <a:xfrm>
            <a:off x="10675525" y="4610"/>
            <a:ext cx="1516877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0L14-23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B7F2F4-645C-AF99-07A2-7DD6346CF2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132" y="966651"/>
            <a:ext cx="11571319" cy="5619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04421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C7CE92-689A-E0A4-582D-A054847B0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417" y="0"/>
            <a:ext cx="1402079" cy="966651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5C78B9DB-A36A-CE16-6F28-8E9BC917112B}"/>
              </a:ext>
            </a:extLst>
          </p:cNvPr>
          <p:cNvSpPr txBox="1"/>
          <p:nvPr/>
        </p:nvSpPr>
        <p:spPr>
          <a:xfrm>
            <a:off x="10675525" y="4610"/>
            <a:ext cx="1516877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0L14-24</a:t>
            </a:r>
            <a:endParaRPr lang="en-US" sz="3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34DE96-B224-6440-0F18-CA26ED17A7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511" y="868680"/>
            <a:ext cx="11674755" cy="5231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51559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C7CE92-689A-E0A4-582D-A054847B0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417" y="0"/>
            <a:ext cx="1402079" cy="966651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5C78B9DB-A36A-CE16-6F28-8E9BC917112B}"/>
              </a:ext>
            </a:extLst>
          </p:cNvPr>
          <p:cNvSpPr txBox="1"/>
          <p:nvPr/>
        </p:nvSpPr>
        <p:spPr>
          <a:xfrm>
            <a:off x="10675525" y="4610"/>
            <a:ext cx="1516877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0L14-24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1236CD-C08E-175D-ECBC-2639E7C660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8995" y="42390"/>
            <a:ext cx="6154009" cy="677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31682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C7CE92-689A-E0A4-582D-A054847B0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417" y="0"/>
            <a:ext cx="1402079" cy="9666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0C70F46-48D4-0CFA-E758-78C73D810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662" y="4611"/>
            <a:ext cx="10645705" cy="6461503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5C78B9DB-A36A-CE16-6F28-8E9BC917112B}"/>
              </a:ext>
            </a:extLst>
          </p:cNvPr>
          <p:cNvSpPr txBox="1"/>
          <p:nvPr/>
        </p:nvSpPr>
        <p:spPr>
          <a:xfrm>
            <a:off x="10675525" y="4610"/>
            <a:ext cx="1516877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0L14-25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186561629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C7CE92-689A-E0A4-582D-A054847B0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417" y="0"/>
            <a:ext cx="1402079" cy="966651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5C78B9DB-A36A-CE16-6F28-8E9BC917112B}"/>
              </a:ext>
            </a:extLst>
          </p:cNvPr>
          <p:cNvSpPr txBox="1"/>
          <p:nvPr/>
        </p:nvSpPr>
        <p:spPr>
          <a:xfrm>
            <a:off x="10675525" y="4610"/>
            <a:ext cx="1516877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0L14-25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539039-8982-BDB3-27F9-67467A3259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662" y="0"/>
            <a:ext cx="88649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31378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C7CE92-689A-E0A4-582D-A054847B0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417" y="0"/>
            <a:ext cx="1402079" cy="966651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5C78B9DB-A36A-CE16-6F28-8E9BC917112B}"/>
              </a:ext>
            </a:extLst>
          </p:cNvPr>
          <p:cNvSpPr txBox="1"/>
          <p:nvPr/>
        </p:nvSpPr>
        <p:spPr>
          <a:xfrm>
            <a:off x="10675525" y="4610"/>
            <a:ext cx="1516877" cy="584775"/>
          </a:xfrm>
          <a:prstGeom prst="rect">
            <a:avLst/>
          </a:prstGeom>
          <a:solidFill>
            <a:srgbClr val="25E3B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0L14-26</a:t>
            </a:r>
            <a:endParaRPr lang="en-US" sz="3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59853A-7312-6F1E-969B-B98C5C71C4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896" y="1293222"/>
            <a:ext cx="11812207" cy="2338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745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889E05DF03C7846A02E35782AD45B3A" ma:contentTypeVersion="15" ma:contentTypeDescription="新しいドキュメントを作成します。" ma:contentTypeScope="" ma:versionID="2c730241b234958f043029210619d3e6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a07d2c2b37a384a8994d88dad462175b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7E66BC0-4F65-422A-8DBE-A5E52A054C45}"/>
</file>

<file path=customXml/itemProps2.xml><?xml version="1.0" encoding="utf-8"?>
<ds:datastoreItem xmlns:ds="http://schemas.openxmlformats.org/officeDocument/2006/customXml" ds:itemID="{702BCBB4-7188-4520-9C2C-8EDC0D6C08F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DD832EC-CF95-44EE-A707-762E944BA1D6}">
  <ds:schemaRefs>
    <ds:schemaRef ds:uri="3e344923-98a3-4cbb-98eb-7a7235193b6b"/>
    <ds:schemaRef ds:uri="dd831380-f772-4d0a-86be-ca519d40c5a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7cd1c7d1-83d3-4998-8f93-0268d20cf906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847</Words>
  <Application>Microsoft Office PowerPoint</Application>
  <PresentationFormat>ワイド画面</PresentationFormat>
  <Paragraphs>166</Paragraphs>
  <Slides>70</Slides>
  <Notes>10</Notes>
  <HiddenSlides>0</HiddenSlides>
  <MMClips>94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70</vt:i4>
      </vt:variant>
    </vt:vector>
  </HeadingPairs>
  <TitlesOfParts>
    <vt:vector size="71" baseType="lpstr"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Yukari Akagi</dc:creator>
  <cp:lastModifiedBy>Mayumi Oya</cp:lastModifiedBy>
  <cp:revision>11</cp:revision>
  <dcterms:created xsi:type="dcterms:W3CDTF">2020-06-30T07:56:59Z</dcterms:created>
  <dcterms:modified xsi:type="dcterms:W3CDTF">2024-08-01T04:50:15Z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0x0101009889E05DF03C7846A02E35782AD45B3A</vt:lpwstr>
  </property>
  <property fmtid="{D5CDD505-2E9C-101B-9397-08002B2CF9AE}" pid="3" name="MediaServiceImageTags">
    <vt:lpwstr/>
  </property>
  <property fmtid="{D5CDD505-2E9C-101B-9397-08002B2CF9AE}" pid="4" name="_dlc_policyId">
    <vt:lpwstr>/sites/share/Document/12107JFYG</vt:lpwstr>
  </property>
  <property fmtid="{D5CDD505-2E9C-101B-9397-08002B2CF9AE}" pid="5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</Properties>
</file>