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0"/>
  </p:notesMasterIdLst>
  <p:sldIdLst>
    <p:sldId id="315" r:id="rId5"/>
    <p:sldId id="316" r:id="rId6"/>
    <p:sldId id="317" r:id="rId7"/>
    <p:sldId id="407" r:id="rId8"/>
    <p:sldId id="409" r:id="rId9"/>
    <p:sldId id="385" r:id="rId10"/>
    <p:sldId id="410" r:id="rId11"/>
    <p:sldId id="383" r:id="rId12"/>
    <p:sldId id="411" r:id="rId13"/>
    <p:sldId id="278" r:id="rId14"/>
    <p:sldId id="390" r:id="rId15"/>
    <p:sldId id="400" r:id="rId16"/>
    <p:sldId id="283" r:id="rId17"/>
    <p:sldId id="412" r:id="rId18"/>
    <p:sldId id="461" r:id="rId19"/>
    <p:sldId id="413" r:id="rId20"/>
    <p:sldId id="286" r:id="rId21"/>
    <p:sldId id="477" r:id="rId22"/>
    <p:sldId id="287" r:id="rId23"/>
    <p:sldId id="288" r:id="rId24"/>
    <p:sldId id="403" r:id="rId25"/>
    <p:sldId id="459" r:id="rId26"/>
    <p:sldId id="290" r:id="rId27"/>
    <p:sldId id="414" r:id="rId28"/>
    <p:sldId id="300" r:id="rId29"/>
    <p:sldId id="341" r:id="rId30"/>
    <p:sldId id="304" r:id="rId31"/>
    <p:sldId id="415" r:id="rId32"/>
    <p:sldId id="462" r:id="rId33"/>
    <p:sldId id="416" r:id="rId34"/>
    <p:sldId id="308" r:id="rId35"/>
    <p:sldId id="478" r:id="rId36"/>
    <p:sldId id="320" r:id="rId37"/>
    <p:sldId id="348" r:id="rId38"/>
    <p:sldId id="417" r:id="rId39"/>
    <p:sldId id="418" r:id="rId40"/>
    <p:sldId id="419" r:id="rId41"/>
    <p:sldId id="420" r:id="rId42"/>
    <p:sldId id="421" r:id="rId43"/>
    <p:sldId id="463" r:id="rId44"/>
    <p:sldId id="391" r:id="rId45"/>
    <p:sldId id="422" r:id="rId46"/>
    <p:sldId id="464" r:id="rId47"/>
    <p:sldId id="425" r:id="rId48"/>
    <p:sldId id="430" r:id="rId49"/>
    <p:sldId id="429" r:id="rId50"/>
    <p:sldId id="431" r:id="rId51"/>
    <p:sldId id="433" r:id="rId52"/>
    <p:sldId id="434" r:id="rId53"/>
    <p:sldId id="435" r:id="rId54"/>
    <p:sldId id="436" r:id="rId55"/>
    <p:sldId id="437" r:id="rId56"/>
    <p:sldId id="438" r:id="rId57"/>
    <p:sldId id="465" r:id="rId58"/>
    <p:sldId id="439" r:id="rId59"/>
    <p:sldId id="479" r:id="rId60"/>
    <p:sldId id="440" r:id="rId61"/>
    <p:sldId id="441" r:id="rId62"/>
    <p:sldId id="466" r:id="rId63"/>
    <p:sldId id="444" r:id="rId64"/>
    <p:sldId id="447" r:id="rId65"/>
    <p:sldId id="448" r:id="rId66"/>
    <p:sldId id="452" r:id="rId67"/>
    <p:sldId id="451" r:id="rId68"/>
    <p:sldId id="453" r:id="rId69"/>
    <p:sldId id="454" r:id="rId70"/>
    <p:sldId id="480" r:id="rId71"/>
    <p:sldId id="449" r:id="rId72"/>
    <p:sldId id="455" r:id="rId73"/>
    <p:sldId id="457" r:id="rId74"/>
    <p:sldId id="458" r:id="rId75"/>
    <p:sldId id="481" r:id="rId76"/>
    <p:sldId id="309" r:id="rId77"/>
    <p:sldId id="310" r:id="rId78"/>
    <p:sldId id="311" r:id="rId79"/>
    <p:sldId id="467" r:id="rId80"/>
    <p:sldId id="468" r:id="rId81"/>
    <p:sldId id="469" r:id="rId82"/>
    <p:sldId id="470" r:id="rId83"/>
    <p:sldId id="471" r:id="rId84"/>
    <p:sldId id="472" r:id="rId85"/>
    <p:sldId id="473" r:id="rId86"/>
    <p:sldId id="474" r:id="rId87"/>
    <p:sldId id="475" r:id="rId88"/>
    <p:sldId id="476" r:id="rId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iko Kojima" initials="KK" lastIdx="1" clrIdx="0">
    <p:extLst>
      <p:ext uri="{19B8F6BF-5375-455C-9EA6-DF929625EA0E}">
        <p15:presenceInfo xmlns:p15="http://schemas.microsoft.com/office/powerpoint/2012/main" userId="Keiko Koji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25E3BF"/>
    <a:srgbClr val="19C1A1"/>
    <a:srgbClr val="2CE4C1"/>
    <a:srgbClr val="55BBAA"/>
    <a:srgbClr val="DDA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FE8A25-23A4-478D-B1F5-B8054A5CA5D9}" v="90" dt="2024-02-27T03:02:40.284"/>
    <p1510:client id="{54D96FD7-8441-A8B3-9A88-2B0F0DCE02C8}" v="13" dt="2024-02-28T07:34:19.055"/>
    <p1510:client id="{B54BCF2C-884E-5AC2-EAEA-7E3FFA2AC50E}" v="3" dt="2024-02-28T08:21:00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0" autoAdjust="0"/>
    <p:restoredTop sz="93792" autoAdjust="0"/>
  </p:normalViewPr>
  <p:slideViewPr>
    <p:cSldViewPr snapToGrid="0">
      <p:cViewPr varScale="1">
        <p:scale>
          <a:sx n="67" d="100"/>
          <a:sy n="67" d="100"/>
        </p:scale>
        <p:origin x="752" y="4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commentAuthors" Target="commentAuthors.xml"/><Relationship Id="rId9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microsoft.com/office/2015/10/relationships/revisionInfo" Target="revisionInfo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345A2012-E225-477A-A6D2-F3D4C39B1B88}"/>
    <pc:docChg chg="addSld modSld">
      <pc:chgData name="Shoko Kakuda" userId="S::kakuda@jfbkk.or.th::40706642-bbdd-4be4-a46a-1d3174691c72" providerId="AD" clId="Web-{345A2012-E225-477A-A6D2-F3D4C39B1B88}" dt="2021-06-10T03:06:59.450" v="247" actId="1076"/>
      <pc:docMkLst>
        <pc:docMk/>
      </pc:docMkLst>
      <pc:sldChg chg="addSp delSp modSp">
        <pc:chgData name="Shoko Kakuda" userId="S::kakuda@jfbkk.or.th::40706642-bbdd-4be4-a46a-1d3174691c72" providerId="AD" clId="Web-{345A2012-E225-477A-A6D2-F3D4C39B1B88}" dt="2021-06-10T02:57:29.922" v="74" actId="1076"/>
        <pc:sldMkLst>
          <pc:docMk/>
          <pc:sldMk cId="2763518748" sldId="350"/>
        </pc:sldMkLst>
        <pc:spChg chg="add mod">
          <ac:chgData name="Shoko Kakuda" userId="S::kakuda@jfbkk.or.th::40706642-bbdd-4be4-a46a-1d3174691c72" providerId="AD" clId="Web-{345A2012-E225-477A-A6D2-F3D4C39B1B88}" dt="2021-06-10T02:56:29.311" v="49" actId="1076"/>
          <ac:spMkLst>
            <pc:docMk/>
            <pc:sldMk cId="2763518748" sldId="350"/>
            <ac:spMk id="4" creationId="{131C139D-66CD-4E44-BA21-2318C5E8C122}"/>
          </ac:spMkLst>
        </pc:spChg>
        <pc:spChg chg="mod">
          <ac:chgData name="Shoko Kakuda" userId="S::kakuda@jfbkk.or.th::40706642-bbdd-4be4-a46a-1d3174691c72" providerId="AD" clId="Web-{345A2012-E225-477A-A6D2-F3D4C39B1B88}" dt="2021-06-10T02:54:06.058" v="20" actId="14100"/>
          <ac:spMkLst>
            <pc:docMk/>
            <pc:sldMk cId="2763518748" sldId="350"/>
            <ac:spMk id="10" creationId="{6CB71C94-C5E2-447D-9C1F-5B45C1000247}"/>
          </ac:spMkLst>
        </pc:spChg>
        <pc:spChg chg="add mod">
          <ac:chgData name="Shoko Kakuda" userId="S::kakuda@jfbkk.or.th::40706642-bbdd-4be4-a46a-1d3174691c72" providerId="AD" clId="Web-{345A2012-E225-477A-A6D2-F3D4C39B1B88}" dt="2021-06-10T02:52:31.837" v="4" actId="14100"/>
          <ac:spMkLst>
            <pc:docMk/>
            <pc:sldMk cId="2763518748" sldId="350"/>
            <ac:spMk id="11" creationId="{BC83CB6D-1878-4E1F-AEA3-E62F52FD7D70}"/>
          </ac:spMkLst>
        </pc:spChg>
        <pc:spChg chg="add mod">
          <ac:chgData name="Shoko Kakuda" userId="S::kakuda@jfbkk.or.th::40706642-bbdd-4be4-a46a-1d3174691c72" providerId="AD" clId="Web-{345A2012-E225-477A-A6D2-F3D4C39B1B88}" dt="2021-06-10T02:52:46.041" v="6" actId="1076"/>
          <ac:spMkLst>
            <pc:docMk/>
            <pc:sldMk cId="2763518748" sldId="350"/>
            <ac:spMk id="13" creationId="{2573FA5E-2C23-44B4-AA1C-7D0CB0122D9A}"/>
          </ac:spMkLst>
        </pc:spChg>
        <pc:spChg chg="add mod">
          <ac:chgData name="Shoko Kakuda" userId="S::kakuda@jfbkk.or.th::40706642-bbdd-4be4-a46a-1d3174691c72" providerId="AD" clId="Web-{345A2012-E225-477A-A6D2-F3D4C39B1B88}" dt="2021-06-10T02:53:59.355" v="19" actId="14100"/>
          <ac:spMkLst>
            <pc:docMk/>
            <pc:sldMk cId="2763518748" sldId="350"/>
            <ac:spMk id="15" creationId="{74AF6587-9EF4-481E-A07D-09FDEAB6A671}"/>
          </ac:spMkLst>
        </pc:spChg>
        <pc:spChg chg="add mod">
          <ac:chgData name="Shoko Kakuda" userId="S::kakuda@jfbkk.or.th::40706642-bbdd-4be4-a46a-1d3174691c72" providerId="AD" clId="Web-{345A2012-E225-477A-A6D2-F3D4C39B1B88}" dt="2021-06-10T02:53:51.198" v="18" actId="1076"/>
          <ac:spMkLst>
            <pc:docMk/>
            <pc:sldMk cId="2763518748" sldId="350"/>
            <ac:spMk id="17" creationId="{52E8D165-3EDC-407A-BBB2-864983DF1507}"/>
          </ac:spMkLst>
        </pc:spChg>
        <pc:spChg chg="add mod">
          <ac:chgData name="Shoko Kakuda" userId="S::kakuda@jfbkk.or.th::40706642-bbdd-4be4-a46a-1d3174691c72" providerId="AD" clId="Web-{345A2012-E225-477A-A6D2-F3D4C39B1B88}" dt="2021-06-10T02:54:24.105" v="25" actId="1076"/>
          <ac:spMkLst>
            <pc:docMk/>
            <pc:sldMk cId="2763518748" sldId="350"/>
            <ac:spMk id="19" creationId="{2E2FAB0E-9838-4257-8499-DC58FE6F2429}"/>
          </ac:spMkLst>
        </pc:spChg>
        <pc:spChg chg="add mod">
          <ac:chgData name="Shoko Kakuda" userId="S::kakuda@jfbkk.or.th::40706642-bbdd-4be4-a46a-1d3174691c72" providerId="AD" clId="Web-{345A2012-E225-477A-A6D2-F3D4C39B1B88}" dt="2021-06-10T02:55:11.013" v="34" actId="1076"/>
          <ac:spMkLst>
            <pc:docMk/>
            <pc:sldMk cId="2763518748" sldId="350"/>
            <ac:spMk id="20" creationId="{05DE102A-71C5-4F15-9ED8-45E435CB08B5}"/>
          </ac:spMkLst>
        </pc:spChg>
        <pc:spChg chg="add mod">
          <ac:chgData name="Shoko Kakuda" userId="S::kakuda@jfbkk.or.th::40706642-bbdd-4be4-a46a-1d3174691c72" providerId="AD" clId="Web-{345A2012-E225-477A-A6D2-F3D4C39B1B88}" dt="2021-06-10T02:55:06.153" v="33" actId="1076"/>
          <ac:spMkLst>
            <pc:docMk/>
            <pc:sldMk cId="2763518748" sldId="350"/>
            <ac:spMk id="21" creationId="{C409C342-71B6-41E9-9495-1C43869263EF}"/>
          </ac:spMkLst>
        </pc:spChg>
        <pc:spChg chg="add mod">
          <ac:chgData name="Shoko Kakuda" userId="S::kakuda@jfbkk.or.th::40706642-bbdd-4be4-a46a-1d3174691c72" providerId="AD" clId="Web-{345A2012-E225-477A-A6D2-F3D4C39B1B88}" dt="2021-06-10T02:56:39.936" v="52" actId="1076"/>
          <ac:spMkLst>
            <pc:docMk/>
            <pc:sldMk cId="2763518748" sldId="350"/>
            <ac:spMk id="22" creationId="{D7316B19-F6C1-4426-A08C-4CF189B1EB04}"/>
          </ac:spMkLst>
        </pc:spChg>
        <pc:spChg chg="add mod">
          <ac:chgData name="Shoko Kakuda" userId="S::kakuda@jfbkk.or.th::40706642-bbdd-4be4-a46a-1d3174691c72" providerId="AD" clId="Web-{345A2012-E225-477A-A6D2-F3D4C39B1B88}" dt="2021-06-10T02:56:43.640" v="54" actId="1076"/>
          <ac:spMkLst>
            <pc:docMk/>
            <pc:sldMk cId="2763518748" sldId="350"/>
            <ac:spMk id="23" creationId="{FC421702-0372-4BC2-AD02-2D8DDC7C38EF}"/>
          </ac:spMkLst>
        </pc:spChg>
        <pc:spChg chg="add mod">
          <ac:chgData name="Shoko Kakuda" userId="S::kakuda@jfbkk.or.th::40706642-bbdd-4be4-a46a-1d3174691c72" providerId="AD" clId="Web-{345A2012-E225-477A-A6D2-F3D4C39B1B88}" dt="2021-06-10T02:56:51.359" v="56" actId="1076"/>
          <ac:spMkLst>
            <pc:docMk/>
            <pc:sldMk cId="2763518748" sldId="350"/>
            <ac:spMk id="24" creationId="{D29C53BF-EDBA-4645-839A-36F728E27805}"/>
          </ac:spMkLst>
        </pc:spChg>
        <pc:spChg chg="add mod">
          <ac:chgData name="Shoko Kakuda" userId="S::kakuda@jfbkk.or.th::40706642-bbdd-4be4-a46a-1d3174691c72" providerId="AD" clId="Web-{345A2012-E225-477A-A6D2-F3D4C39B1B88}" dt="2021-06-10T02:57:07.281" v="66" actId="1076"/>
          <ac:spMkLst>
            <pc:docMk/>
            <pc:sldMk cId="2763518748" sldId="350"/>
            <ac:spMk id="25" creationId="{712D1A2E-04BC-4A5A-8A0B-49849A999997}"/>
          </ac:spMkLst>
        </pc:spChg>
        <pc:spChg chg="add del">
          <ac:chgData name="Shoko Kakuda" userId="S::kakuda@jfbkk.or.th::40706642-bbdd-4be4-a46a-1d3174691c72" providerId="AD" clId="Web-{345A2012-E225-477A-A6D2-F3D4C39B1B88}" dt="2021-06-10T02:57:09.906" v="68"/>
          <ac:spMkLst>
            <pc:docMk/>
            <pc:sldMk cId="2763518748" sldId="350"/>
            <ac:spMk id="26" creationId="{11B395BD-0C99-4B99-ABEA-6DC44947B996}"/>
          </ac:spMkLst>
        </pc:spChg>
        <pc:spChg chg="add mod">
          <ac:chgData name="Shoko Kakuda" userId="S::kakuda@jfbkk.or.th::40706642-bbdd-4be4-a46a-1d3174691c72" providerId="AD" clId="Web-{345A2012-E225-477A-A6D2-F3D4C39B1B88}" dt="2021-06-10T02:57:17.172" v="70" actId="1076"/>
          <ac:spMkLst>
            <pc:docMk/>
            <pc:sldMk cId="2763518748" sldId="350"/>
            <ac:spMk id="27" creationId="{698952F5-4515-49E9-849D-4D3521C1E020}"/>
          </ac:spMkLst>
        </pc:spChg>
        <pc:spChg chg="add mod">
          <ac:chgData name="Shoko Kakuda" userId="S::kakuda@jfbkk.or.th::40706642-bbdd-4be4-a46a-1d3174691c72" providerId="AD" clId="Web-{345A2012-E225-477A-A6D2-F3D4C39B1B88}" dt="2021-06-10T02:57:22.672" v="72" actId="1076"/>
          <ac:spMkLst>
            <pc:docMk/>
            <pc:sldMk cId="2763518748" sldId="350"/>
            <ac:spMk id="28" creationId="{2FC66EDD-13D8-48DF-ACBC-76BF89A91A69}"/>
          </ac:spMkLst>
        </pc:spChg>
        <pc:spChg chg="add mod">
          <ac:chgData name="Shoko Kakuda" userId="S::kakuda@jfbkk.or.th::40706642-bbdd-4be4-a46a-1d3174691c72" providerId="AD" clId="Web-{345A2012-E225-477A-A6D2-F3D4C39B1B88}" dt="2021-06-10T02:57:29.922" v="74" actId="1076"/>
          <ac:spMkLst>
            <pc:docMk/>
            <pc:sldMk cId="2763518748" sldId="350"/>
            <ac:spMk id="29" creationId="{4987F211-40FD-47A1-8342-2296E53D2404}"/>
          </ac:spMkLst>
        </pc:spChg>
        <pc:grpChg chg="mod">
          <ac:chgData name="Shoko Kakuda" userId="S::kakuda@jfbkk.or.th::40706642-bbdd-4be4-a46a-1d3174691c72" providerId="AD" clId="Web-{345A2012-E225-477A-A6D2-F3D4C39B1B88}" dt="2021-06-10T02:51:56.102" v="2" actId="1076"/>
          <ac:grpSpMkLst>
            <pc:docMk/>
            <pc:sldMk cId="2763518748" sldId="350"/>
            <ac:grpSpMk id="2" creationId="{63859D79-D0AF-4924-BB40-4F020E56DE2A}"/>
          </ac:grpSpMkLst>
        </pc:grpChg>
      </pc:sldChg>
      <pc:sldChg chg="modNotes">
        <pc:chgData name="Shoko Kakuda" userId="S::kakuda@jfbkk.or.th::40706642-bbdd-4be4-a46a-1d3174691c72" providerId="AD" clId="Web-{345A2012-E225-477A-A6D2-F3D4C39B1B88}" dt="2021-06-10T02:58:13.423" v="77"/>
        <pc:sldMkLst>
          <pc:docMk/>
          <pc:sldMk cId="716474292" sldId="351"/>
        </pc:sldMkLst>
      </pc:sldChg>
      <pc:sldChg chg="modNotes">
        <pc:chgData name="Shoko Kakuda" userId="S::kakuda@jfbkk.or.th::40706642-bbdd-4be4-a46a-1d3174691c72" providerId="AD" clId="Web-{345A2012-E225-477A-A6D2-F3D4C39B1B88}" dt="2021-06-10T03:06:05.246" v="230"/>
        <pc:sldMkLst>
          <pc:docMk/>
          <pc:sldMk cId="3267089471" sldId="354"/>
        </pc:sldMkLst>
      </pc:sldChg>
      <pc:sldChg chg="addSp modSp add replId modNotes">
        <pc:chgData name="Shoko Kakuda" userId="S::kakuda@jfbkk.or.th::40706642-bbdd-4be4-a46a-1d3174691c72" providerId="AD" clId="Web-{345A2012-E225-477A-A6D2-F3D4C39B1B88}" dt="2021-06-10T03:05:23.104" v="226" actId="1076"/>
        <pc:sldMkLst>
          <pc:docMk/>
          <pc:sldMk cId="3868822643" sldId="386"/>
        </pc:sldMkLst>
        <pc:spChg chg="add mod">
          <ac:chgData name="Shoko Kakuda" userId="S::kakuda@jfbkk.or.th::40706642-bbdd-4be4-a46a-1d3174691c72" providerId="AD" clId="Web-{345A2012-E225-477A-A6D2-F3D4C39B1B88}" dt="2021-06-10T03:01:08.099" v="110"/>
          <ac:spMkLst>
            <pc:docMk/>
            <pc:sldMk cId="3868822643" sldId="386"/>
            <ac:spMk id="2" creationId="{1293154A-87BC-41B9-AB80-D319276A2E43}"/>
          </ac:spMkLst>
        </pc:spChg>
        <pc:spChg chg="add mod">
          <ac:chgData name="Shoko Kakuda" userId="S::kakuda@jfbkk.or.th::40706642-bbdd-4be4-a46a-1d3174691c72" providerId="AD" clId="Web-{345A2012-E225-477A-A6D2-F3D4C39B1B88}" dt="2021-06-10T03:03:08.758" v="162" actId="1076"/>
          <ac:spMkLst>
            <pc:docMk/>
            <pc:sldMk cId="3868822643" sldId="386"/>
            <ac:spMk id="3" creationId="{1FA6CDC8-A89C-412A-BCE2-0AC72F064462}"/>
          </ac:spMkLst>
        </pc:spChg>
        <pc:spChg chg="add mod">
          <ac:chgData name="Shoko Kakuda" userId="S::kakuda@jfbkk.or.th::40706642-bbdd-4be4-a46a-1d3174691c72" providerId="AD" clId="Web-{345A2012-E225-477A-A6D2-F3D4C39B1B88}" dt="2021-06-10T03:03:56.212" v="186" actId="1076"/>
          <ac:spMkLst>
            <pc:docMk/>
            <pc:sldMk cId="3868822643" sldId="386"/>
            <ac:spMk id="4" creationId="{4D6DD233-ACED-4AA4-A684-F96297AF851C}"/>
          </ac:spMkLst>
        </pc:spChg>
        <pc:spChg chg="add mod">
          <ac:chgData name="Shoko Kakuda" userId="S::kakuda@jfbkk.or.th::40706642-bbdd-4be4-a46a-1d3174691c72" providerId="AD" clId="Web-{345A2012-E225-477A-A6D2-F3D4C39B1B88}" dt="2021-06-10T03:05:23.104" v="226" actId="1076"/>
          <ac:spMkLst>
            <pc:docMk/>
            <pc:sldMk cId="3868822643" sldId="386"/>
            <ac:spMk id="11" creationId="{08B8CF35-04F8-4E11-ABA9-37BC7B83F5DC}"/>
          </ac:spMkLst>
        </pc:spChg>
        <pc:picChg chg="mod">
          <ac:chgData name="Shoko Kakuda" userId="S::kakuda@jfbkk.or.th::40706642-bbdd-4be4-a46a-1d3174691c72" providerId="AD" clId="Web-{345A2012-E225-477A-A6D2-F3D4C39B1B88}" dt="2021-06-10T02:59:00.549" v="88" actId="1076"/>
          <ac:picMkLst>
            <pc:docMk/>
            <pc:sldMk cId="3868822643" sldId="386"/>
            <ac:picMk id="5" creationId="{092A5860-AFFB-4FE1-B611-317CD3C47844}"/>
          </ac:picMkLst>
        </pc:picChg>
      </pc:sldChg>
      <pc:sldChg chg="addSp modSp add replId">
        <pc:chgData name="Shoko Kakuda" userId="S::kakuda@jfbkk.or.th::40706642-bbdd-4be4-a46a-1d3174691c72" providerId="AD" clId="Web-{345A2012-E225-477A-A6D2-F3D4C39B1B88}" dt="2021-06-10T03:06:59.450" v="247" actId="1076"/>
        <pc:sldMkLst>
          <pc:docMk/>
          <pc:sldMk cId="1495864502" sldId="387"/>
        </pc:sldMkLst>
        <pc:spChg chg="add mod">
          <ac:chgData name="Shoko Kakuda" userId="S::kakuda@jfbkk.or.th::40706642-bbdd-4be4-a46a-1d3174691c72" providerId="AD" clId="Web-{345A2012-E225-477A-A6D2-F3D4C39B1B88}" dt="2021-06-10T03:06:59.450" v="247" actId="1076"/>
          <ac:spMkLst>
            <pc:docMk/>
            <pc:sldMk cId="1495864502" sldId="387"/>
            <ac:spMk id="4" creationId="{D46185B8-C7E5-4D3C-B4C7-6BEA70F9369D}"/>
          </ac:spMkLst>
        </pc:spChg>
      </pc:sldChg>
    </pc:docChg>
  </pc:docChgLst>
  <pc:docChgLst>
    <pc:chgData name="Shoko Kakuda" userId="S::kakuda@jfbkk.or.th::40706642-bbdd-4be4-a46a-1d3174691c72" providerId="AD" clId="Web-{0441DFE8-E2D0-4A5F-846B-DEFABDF472E1}"/>
    <pc:docChg chg="modSld">
      <pc:chgData name="Shoko Kakuda" userId="S::kakuda@jfbkk.or.th::40706642-bbdd-4be4-a46a-1d3174691c72" providerId="AD" clId="Web-{0441DFE8-E2D0-4A5F-846B-DEFABDF472E1}" dt="2021-06-28T03:34:35.420" v="1" actId="1076"/>
      <pc:docMkLst>
        <pc:docMk/>
      </pc:docMkLst>
      <pc:sldChg chg="modSp">
        <pc:chgData name="Shoko Kakuda" userId="S::kakuda@jfbkk.or.th::40706642-bbdd-4be4-a46a-1d3174691c72" providerId="AD" clId="Web-{0441DFE8-E2D0-4A5F-846B-DEFABDF472E1}" dt="2021-06-28T03:34:35.420" v="1" actId="1076"/>
        <pc:sldMkLst>
          <pc:docMk/>
          <pc:sldMk cId="522155065" sldId="317"/>
        </pc:sldMkLst>
        <pc:picChg chg="mod">
          <ac:chgData name="Shoko Kakuda" userId="S::kakuda@jfbkk.or.th::40706642-bbdd-4be4-a46a-1d3174691c72" providerId="AD" clId="Web-{0441DFE8-E2D0-4A5F-846B-DEFABDF472E1}" dt="2021-06-28T03:34:35.420" v="1" actId="1076"/>
          <ac:picMkLst>
            <pc:docMk/>
            <pc:sldMk cId="522155065" sldId="317"/>
            <ac:picMk id="4" creationId="{DAAA0036-A8F8-48E9-8068-BCCA6E7D3A77}"/>
          </ac:picMkLst>
        </pc:picChg>
      </pc:sldChg>
    </pc:docChg>
  </pc:docChgLst>
  <pc:docChgLst>
    <pc:chgData name="Shoko Kakuda" userId="S::kakuda@jfbkk.or.th::40706642-bbdd-4be4-a46a-1d3174691c72" providerId="AD" clId="Web-{0D2F8241-9454-4A65-8244-9781FDBF8DEC}"/>
    <pc:docChg chg="addSld modSld">
      <pc:chgData name="Shoko Kakuda" userId="S::kakuda@jfbkk.or.th::40706642-bbdd-4be4-a46a-1d3174691c72" providerId="AD" clId="Web-{0D2F8241-9454-4A65-8244-9781FDBF8DEC}" dt="2021-06-10T02:45:12.626" v="106" actId="1076"/>
      <pc:docMkLst>
        <pc:docMk/>
      </pc:docMkLst>
      <pc:sldChg chg="modNotes">
        <pc:chgData name="Shoko Kakuda" userId="S::kakuda@jfbkk.or.th::40706642-bbdd-4be4-a46a-1d3174691c72" providerId="AD" clId="Web-{0D2F8241-9454-4A65-8244-9781FDBF8DEC}" dt="2021-06-10T02:40:35.744" v="26"/>
        <pc:sldMkLst>
          <pc:docMk/>
          <pc:sldMk cId="522155065" sldId="317"/>
        </pc:sldMkLst>
      </pc:sldChg>
      <pc:sldChg chg="addSp modSp">
        <pc:chgData name="Shoko Kakuda" userId="S::kakuda@jfbkk.or.th::40706642-bbdd-4be4-a46a-1d3174691c72" providerId="AD" clId="Web-{0D2F8241-9454-4A65-8244-9781FDBF8DEC}" dt="2021-06-10T02:45:12.626" v="106" actId="1076"/>
        <pc:sldMkLst>
          <pc:docMk/>
          <pc:sldMk cId="2763518748" sldId="350"/>
        </pc:sldMkLst>
        <pc:spChg chg="add mod">
          <ac:chgData name="Shoko Kakuda" userId="S::kakuda@jfbkk.or.th::40706642-bbdd-4be4-a46a-1d3174691c72" providerId="AD" clId="Web-{0D2F8241-9454-4A65-8244-9781FDBF8DEC}" dt="2021-06-10T02:44:51.156" v="102" actId="14100"/>
          <ac:spMkLst>
            <pc:docMk/>
            <pc:sldMk cId="2763518748" sldId="350"/>
            <ac:spMk id="3" creationId="{B8A21C66-B0BA-4B3E-B347-8D4D8C7250A9}"/>
          </ac:spMkLst>
        </pc:spChg>
        <pc:spChg chg="add mod">
          <ac:chgData name="Shoko Kakuda" userId="S::kakuda@jfbkk.or.th::40706642-bbdd-4be4-a46a-1d3174691c72" providerId="AD" clId="Web-{0D2F8241-9454-4A65-8244-9781FDBF8DEC}" dt="2021-06-10T02:45:12.626" v="106" actId="1076"/>
          <ac:spMkLst>
            <pc:docMk/>
            <pc:sldMk cId="2763518748" sldId="350"/>
            <ac:spMk id="10" creationId="{6CB71C94-C5E2-447D-9C1F-5B45C1000247}"/>
          </ac:spMkLst>
        </pc:spChg>
      </pc:sldChg>
      <pc:sldChg chg="addSp modSp add replId modNotes">
        <pc:chgData name="Shoko Kakuda" userId="S::kakuda@jfbkk.or.th::40706642-bbdd-4be4-a46a-1d3174691c72" providerId="AD" clId="Web-{0D2F8241-9454-4A65-8244-9781FDBF8DEC}" dt="2021-06-10T02:43:43.936" v="94" actId="1076"/>
        <pc:sldMkLst>
          <pc:docMk/>
          <pc:sldMk cId="2748300893" sldId="385"/>
        </pc:sldMkLst>
        <pc:spChg chg="add mod">
          <ac:chgData name="Shoko Kakuda" userId="S::kakuda@jfbkk.or.th::40706642-bbdd-4be4-a46a-1d3174691c72" providerId="AD" clId="Web-{0D2F8241-9454-4A65-8244-9781FDBF8DEC}" dt="2021-06-10T02:43:43.936" v="94" actId="1076"/>
          <ac:spMkLst>
            <pc:docMk/>
            <pc:sldMk cId="2748300893" sldId="385"/>
            <ac:spMk id="2" creationId="{EB07CC4D-3803-4100-95BA-6B56D34AFC91}"/>
          </ac:spMkLst>
        </pc:spChg>
        <pc:picChg chg="mod modCrop">
          <ac:chgData name="Shoko Kakuda" userId="S::kakuda@jfbkk.or.th::40706642-bbdd-4be4-a46a-1d3174691c72" providerId="AD" clId="Web-{0D2F8241-9454-4A65-8244-9781FDBF8DEC}" dt="2021-06-10T02:41:08.432" v="28"/>
          <ac:picMkLst>
            <pc:docMk/>
            <pc:sldMk cId="2748300893" sldId="385"/>
            <ac:picMk id="5" creationId="{EE516DCD-5066-4C02-8D6F-116466445987}"/>
          </ac:picMkLst>
        </pc:picChg>
      </pc:sldChg>
    </pc:docChg>
  </pc:docChgLst>
  <pc:docChgLst>
    <pc:chgData name="Shoko Kakuda" userId="40706642-bbdd-4be4-a46a-1d3174691c72" providerId="ADAL" clId="{6580597E-FD46-4CF4-9C59-9B17212A6846}"/>
    <pc:docChg chg="undo custSel modSld">
      <pc:chgData name="Shoko Kakuda" userId="40706642-bbdd-4be4-a46a-1d3174691c72" providerId="ADAL" clId="{6580597E-FD46-4CF4-9C59-9B17212A6846}" dt="2021-06-28T03:30:17.140" v="200" actId="1035"/>
      <pc:docMkLst>
        <pc:docMk/>
      </pc:docMkLst>
      <pc:sldChg chg="modSp mod">
        <pc:chgData name="Shoko Kakuda" userId="40706642-bbdd-4be4-a46a-1d3174691c72" providerId="ADAL" clId="{6580597E-FD46-4CF4-9C59-9B17212A6846}" dt="2021-06-28T03:17:57.004" v="172" actId="1036"/>
        <pc:sldMkLst>
          <pc:docMk/>
          <pc:sldMk cId="522155065" sldId="317"/>
        </pc:sldMkLst>
        <pc:picChg chg="mod">
          <ac:chgData name="Shoko Kakuda" userId="40706642-bbdd-4be4-a46a-1d3174691c72" providerId="ADAL" clId="{6580597E-FD46-4CF4-9C59-9B17212A6846}" dt="2021-06-28T03:17:57.004" v="172" actId="1036"/>
          <ac:picMkLst>
            <pc:docMk/>
            <pc:sldMk cId="522155065" sldId="317"/>
            <ac:picMk id="2" creationId="{0114E753-DCC7-4CEB-840D-4F7316959F10}"/>
          </ac:picMkLst>
        </pc:picChg>
      </pc:sldChg>
      <pc:sldChg chg="modSp mod">
        <pc:chgData name="Shoko Kakuda" userId="40706642-bbdd-4be4-a46a-1d3174691c72" providerId="ADAL" clId="{6580597E-FD46-4CF4-9C59-9B17212A6846}" dt="2021-06-28T03:24:18.287" v="180" actId="1076"/>
        <pc:sldMkLst>
          <pc:docMk/>
          <pc:sldMk cId="3992764560" sldId="383"/>
        </pc:sldMkLst>
        <pc:grpChg chg="mod">
          <ac:chgData name="Shoko Kakuda" userId="40706642-bbdd-4be4-a46a-1d3174691c72" providerId="ADAL" clId="{6580597E-FD46-4CF4-9C59-9B17212A6846}" dt="2021-06-28T03:24:18.287" v="180" actId="1076"/>
          <ac:grpSpMkLst>
            <pc:docMk/>
            <pc:sldMk cId="3992764560" sldId="383"/>
            <ac:grpSpMk id="2" creationId="{686ECBEB-B861-465A-8BB7-EDD459A36459}"/>
          </ac:grpSpMkLst>
        </pc:grpChg>
      </pc:sldChg>
      <pc:sldChg chg="modSp mod">
        <pc:chgData name="Shoko Kakuda" userId="40706642-bbdd-4be4-a46a-1d3174691c72" providerId="ADAL" clId="{6580597E-FD46-4CF4-9C59-9B17212A6846}" dt="2021-06-28T03:19:02.266" v="179" actId="1036"/>
        <pc:sldMkLst>
          <pc:docMk/>
          <pc:sldMk cId="2748300893" sldId="385"/>
        </pc:sldMkLst>
        <pc:picChg chg="mod">
          <ac:chgData name="Shoko Kakuda" userId="40706642-bbdd-4be4-a46a-1d3174691c72" providerId="ADAL" clId="{6580597E-FD46-4CF4-9C59-9B17212A6846}" dt="2021-06-28T03:12:27.331" v="8" actId="1076"/>
          <ac:picMkLst>
            <pc:docMk/>
            <pc:sldMk cId="2748300893" sldId="385"/>
            <ac:picMk id="2" creationId="{347C149D-4BA6-4168-86A3-F50EC496F468}"/>
          </ac:picMkLst>
        </pc:picChg>
        <pc:picChg chg="mod">
          <ac:chgData name="Shoko Kakuda" userId="40706642-bbdd-4be4-a46a-1d3174691c72" providerId="ADAL" clId="{6580597E-FD46-4CF4-9C59-9B17212A6846}" dt="2021-06-28T03:12:23.785" v="6" actId="1076"/>
          <ac:picMkLst>
            <pc:docMk/>
            <pc:sldMk cId="2748300893" sldId="385"/>
            <ac:picMk id="4" creationId="{97F12EAD-D192-4D87-A5D8-94143B9C99D7}"/>
          </ac:picMkLst>
        </pc:picChg>
        <pc:picChg chg="mod">
          <ac:chgData name="Shoko Kakuda" userId="40706642-bbdd-4be4-a46a-1d3174691c72" providerId="ADAL" clId="{6580597E-FD46-4CF4-9C59-9B17212A6846}" dt="2021-06-28T03:12:30.741" v="9" actId="1076"/>
          <ac:picMkLst>
            <pc:docMk/>
            <pc:sldMk cId="2748300893" sldId="385"/>
            <ac:picMk id="5" creationId="{9E38DA44-51ED-4A78-9B0E-7B0C1349E89D}"/>
          </ac:picMkLst>
        </pc:picChg>
        <pc:picChg chg="mod">
          <ac:chgData name="Shoko Kakuda" userId="40706642-bbdd-4be4-a46a-1d3174691c72" providerId="ADAL" clId="{6580597E-FD46-4CF4-9C59-9B17212A6846}" dt="2021-06-28T03:19:02.266" v="179" actId="1036"/>
          <ac:picMkLst>
            <pc:docMk/>
            <pc:sldMk cId="2748300893" sldId="385"/>
            <ac:picMk id="6" creationId="{882CC1F7-5C76-4DBF-8572-46D12D891DAD}"/>
          </ac:picMkLst>
        </pc:picChg>
        <pc:picChg chg="mod">
          <ac:chgData name="Shoko Kakuda" userId="40706642-bbdd-4be4-a46a-1d3174691c72" providerId="ADAL" clId="{6580597E-FD46-4CF4-9C59-9B17212A6846}" dt="2021-06-28T03:11:46.862" v="1" actId="1076"/>
          <ac:picMkLst>
            <pc:docMk/>
            <pc:sldMk cId="2748300893" sldId="385"/>
            <ac:picMk id="7" creationId="{211E2848-668B-4DC2-87FE-A4364EBEF6DA}"/>
          </ac:picMkLst>
        </pc:picChg>
        <pc:picChg chg="mod">
          <ac:chgData name="Shoko Kakuda" userId="40706642-bbdd-4be4-a46a-1d3174691c72" providerId="ADAL" clId="{6580597E-FD46-4CF4-9C59-9B17212A6846}" dt="2021-06-28T03:12:36.265" v="11" actId="1076"/>
          <ac:picMkLst>
            <pc:docMk/>
            <pc:sldMk cId="2748300893" sldId="385"/>
            <ac:picMk id="9" creationId="{13EC10CE-EF82-4855-9160-D9307B91B662}"/>
          </ac:picMkLst>
        </pc:picChg>
        <pc:picChg chg="mod">
          <ac:chgData name="Shoko Kakuda" userId="40706642-bbdd-4be4-a46a-1d3174691c72" providerId="ADAL" clId="{6580597E-FD46-4CF4-9C59-9B17212A6846}" dt="2021-06-28T03:12:10.468" v="5" actId="1076"/>
          <ac:picMkLst>
            <pc:docMk/>
            <pc:sldMk cId="2748300893" sldId="385"/>
            <ac:picMk id="10" creationId="{EB473151-E111-44F1-BB42-89215E896626}"/>
          </ac:picMkLst>
        </pc:picChg>
      </pc:sldChg>
      <pc:sldChg chg="addSp delSp modSp mod">
        <pc:chgData name="Shoko Kakuda" userId="40706642-bbdd-4be4-a46a-1d3174691c72" providerId="ADAL" clId="{6580597E-FD46-4CF4-9C59-9B17212A6846}" dt="2021-06-28T03:14:31.132" v="67" actId="164"/>
        <pc:sldMkLst>
          <pc:docMk/>
          <pc:sldMk cId="761582311" sldId="397"/>
        </pc:sldMkLst>
        <pc:spChg chg="mod topLvl">
          <ac:chgData name="Shoko Kakuda" userId="40706642-bbdd-4be4-a46a-1d3174691c72" providerId="ADAL" clId="{6580597E-FD46-4CF4-9C59-9B17212A6846}" dt="2021-06-28T03:14:31.132" v="67" actId="164"/>
          <ac:spMkLst>
            <pc:docMk/>
            <pc:sldMk cId="761582311" sldId="397"/>
            <ac:spMk id="9" creationId="{1E36AB52-DC4A-4300-B5AA-9209BB62A4B5}"/>
          </ac:spMkLst>
        </pc:spChg>
        <pc:spChg chg="mod topLvl">
          <ac:chgData name="Shoko Kakuda" userId="40706642-bbdd-4be4-a46a-1d3174691c72" providerId="ADAL" clId="{6580597E-FD46-4CF4-9C59-9B17212A6846}" dt="2021-06-28T03:14:31.132" v="67" actId="164"/>
          <ac:spMkLst>
            <pc:docMk/>
            <pc:sldMk cId="761582311" sldId="397"/>
            <ac:spMk id="11" creationId="{8F777691-7B8D-4DE5-935E-E512670F6480}"/>
          </ac:spMkLst>
        </pc:spChg>
        <pc:spChg chg="mod topLvl">
          <ac:chgData name="Shoko Kakuda" userId="40706642-bbdd-4be4-a46a-1d3174691c72" providerId="ADAL" clId="{6580597E-FD46-4CF4-9C59-9B17212A6846}" dt="2021-06-28T03:14:31.132" v="67" actId="164"/>
          <ac:spMkLst>
            <pc:docMk/>
            <pc:sldMk cId="761582311" sldId="397"/>
            <ac:spMk id="12" creationId="{5B5A28AC-7E2B-46B6-8F27-B2A4D30A4CA1}"/>
          </ac:spMkLst>
        </pc:spChg>
        <pc:spChg chg="mod topLvl">
          <ac:chgData name="Shoko Kakuda" userId="40706642-bbdd-4be4-a46a-1d3174691c72" providerId="ADAL" clId="{6580597E-FD46-4CF4-9C59-9B17212A6846}" dt="2021-06-28T03:14:31.132" v="67" actId="164"/>
          <ac:spMkLst>
            <pc:docMk/>
            <pc:sldMk cId="761582311" sldId="397"/>
            <ac:spMk id="13" creationId="{F6121D53-B568-4D30-B578-FF73BB2AE1F0}"/>
          </ac:spMkLst>
        </pc:spChg>
        <pc:spChg chg="mod topLvl">
          <ac:chgData name="Shoko Kakuda" userId="40706642-bbdd-4be4-a46a-1d3174691c72" providerId="ADAL" clId="{6580597E-FD46-4CF4-9C59-9B17212A6846}" dt="2021-06-28T03:14:31.132" v="67" actId="164"/>
          <ac:spMkLst>
            <pc:docMk/>
            <pc:sldMk cId="761582311" sldId="397"/>
            <ac:spMk id="14" creationId="{E380E081-FE6C-4485-A70B-BF428F682BBC}"/>
          </ac:spMkLst>
        </pc:spChg>
        <pc:grpChg chg="add mod">
          <ac:chgData name="Shoko Kakuda" userId="40706642-bbdd-4be4-a46a-1d3174691c72" providerId="ADAL" clId="{6580597E-FD46-4CF4-9C59-9B17212A6846}" dt="2021-06-28T03:14:31.132" v="67" actId="164"/>
          <ac:grpSpMkLst>
            <pc:docMk/>
            <pc:sldMk cId="761582311" sldId="397"/>
            <ac:grpSpMk id="2" creationId="{678193B9-238D-4102-B012-5A8D0DDFC1FD}"/>
          </ac:grpSpMkLst>
        </pc:grpChg>
        <pc:grpChg chg="del">
          <ac:chgData name="Shoko Kakuda" userId="40706642-bbdd-4be4-a46a-1d3174691c72" providerId="ADAL" clId="{6580597E-FD46-4CF4-9C59-9B17212A6846}" dt="2021-06-28T03:12:47.554" v="12" actId="165"/>
          <ac:grpSpMkLst>
            <pc:docMk/>
            <pc:sldMk cId="761582311" sldId="397"/>
            <ac:grpSpMk id="5" creationId="{691AB8E8-B9B3-4B8C-9645-0943864ADFE9}"/>
          </ac:grpSpMkLst>
        </pc:grpChg>
        <pc:picChg chg="mod topLvl">
          <ac:chgData name="Shoko Kakuda" userId="40706642-bbdd-4be4-a46a-1d3174691c72" providerId="ADAL" clId="{6580597E-FD46-4CF4-9C59-9B17212A6846}" dt="2021-06-28T03:14:31.132" v="67" actId="164"/>
          <ac:picMkLst>
            <pc:docMk/>
            <pc:sldMk cId="761582311" sldId="397"/>
            <ac:picMk id="7" creationId="{211E2848-668B-4DC2-87FE-A4364EBEF6DA}"/>
          </ac:picMkLst>
        </pc:picChg>
        <pc:picChg chg="mod topLvl">
          <ac:chgData name="Shoko Kakuda" userId="40706642-bbdd-4be4-a46a-1d3174691c72" providerId="ADAL" clId="{6580597E-FD46-4CF4-9C59-9B17212A6846}" dt="2021-06-28T03:14:31.132" v="67" actId="164"/>
          <ac:picMkLst>
            <pc:docMk/>
            <pc:sldMk cId="761582311" sldId="397"/>
            <ac:picMk id="10" creationId="{EB473151-E111-44F1-BB42-89215E896626}"/>
          </ac:picMkLst>
        </pc:picChg>
        <pc:picChg chg="mod">
          <ac:chgData name="Shoko Kakuda" userId="40706642-bbdd-4be4-a46a-1d3174691c72" providerId="ADAL" clId="{6580597E-FD46-4CF4-9C59-9B17212A6846}" dt="2021-06-28T03:13:24.594" v="24" actId="1076"/>
          <ac:picMkLst>
            <pc:docMk/>
            <pc:sldMk cId="761582311" sldId="397"/>
            <ac:picMk id="21" creationId="{127BCB08-4496-4A9A-AB3E-6C7718137F13}"/>
          </ac:picMkLst>
        </pc:picChg>
        <pc:picChg chg="mod">
          <ac:chgData name="Shoko Kakuda" userId="40706642-bbdd-4be4-a46a-1d3174691c72" providerId="ADAL" clId="{6580597E-FD46-4CF4-9C59-9B17212A6846}" dt="2021-06-28T03:13:26.687" v="25" actId="1076"/>
          <ac:picMkLst>
            <pc:docMk/>
            <pc:sldMk cId="761582311" sldId="397"/>
            <ac:picMk id="22" creationId="{A3D0C95F-4F8C-4596-A50C-8E31D091E0A2}"/>
          </ac:picMkLst>
        </pc:picChg>
        <pc:picChg chg="mod">
          <ac:chgData name="Shoko Kakuda" userId="40706642-bbdd-4be4-a46a-1d3174691c72" providerId="ADAL" clId="{6580597E-FD46-4CF4-9C59-9B17212A6846}" dt="2021-06-28T03:13:28.969" v="26" actId="1076"/>
          <ac:picMkLst>
            <pc:docMk/>
            <pc:sldMk cId="761582311" sldId="397"/>
            <ac:picMk id="23" creationId="{F47EE1D3-F3FB-48CD-BD1D-B3416138EF5F}"/>
          </ac:picMkLst>
        </pc:picChg>
        <pc:picChg chg="mod">
          <ac:chgData name="Shoko Kakuda" userId="40706642-bbdd-4be4-a46a-1d3174691c72" providerId="ADAL" clId="{6580597E-FD46-4CF4-9C59-9B17212A6846}" dt="2021-06-28T03:13:40.121" v="32" actId="1076"/>
          <ac:picMkLst>
            <pc:docMk/>
            <pc:sldMk cId="761582311" sldId="397"/>
            <ac:picMk id="24" creationId="{FD7656F6-7472-47A0-8CCA-C4E886507022}"/>
          </ac:picMkLst>
        </pc:picChg>
        <pc:picChg chg="mod">
          <ac:chgData name="Shoko Kakuda" userId="40706642-bbdd-4be4-a46a-1d3174691c72" providerId="ADAL" clId="{6580597E-FD46-4CF4-9C59-9B17212A6846}" dt="2021-06-28T03:13:43.192" v="33" actId="1076"/>
          <ac:picMkLst>
            <pc:docMk/>
            <pc:sldMk cId="761582311" sldId="397"/>
            <ac:picMk id="25" creationId="{EC2BEF8D-E88A-42EC-9AE9-AAB8FE1ED2A6}"/>
          </ac:picMkLst>
        </pc:picChg>
      </pc:sldChg>
      <pc:sldChg chg="addSp delSp modSp mod">
        <pc:chgData name="Shoko Kakuda" userId="40706642-bbdd-4be4-a46a-1d3174691c72" providerId="ADAL" clId="{6580597E-FD46-4CF4-9C59-9B17212A6846}" dt="2021-06-28T03:17:27.904" v="171" actId="164"/>
        <pc:sldMkLst>
          <pc:docMk/>
          <pc:sldMk cId="2770112747" sldId="410"/>
        </pc:sldMkLst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2" creationId="{CA97938B-EEDB-49B3-9D7D-2DFB092A2E9F}"/>
          </ac:spMkLst>
        </pc:spChg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12" creationId="{A06C2F02-9AF9-419A-8A88-CD6776830E01}"/>
          </ac:spMkLst>
        </pc:spChg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13" creationId="{4AEE2171-B77D-4925-9500-716A6D3EFC9E}"/>
          </ac:spMkLst>
        </pc:spChg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14" creationId="{C1611D2C-F451-4D2F-82D7-2A21677636A7}"/>
          </ac:spMkLst>
        </pc:spChg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15" creationId="{AA5E7EEF-AE64-45C1-B9E7-0573E5BA9EF2}"/>
          </ac:spMkLst>
        </pc:spChg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16" creationId="{DA79EEDB-E4D4-4E30-B323-625EEE0535D4}"/>
          </ac:spMkLst>
        </pc:spChg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25" creationId="{DE4F51E4-E602-4872-A8D1-5216006BC7EC}"/>
          </ac:spMkLst>
        </pc:spChg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26" creationId="{DBDCEC8A-C1C6-4B58-9220-0136F69A91D9}"/>
          </ac:spMkLst>
        </pc:spChg>
        <pc:spChg chg="mod topLvl">
          <ac:chgData name="Shoko Kakuda" userId="40706642-bbdd-4be4-a46a-1d3174691c72" providerId="ADAL" clId="{6580597E-FD46-4CF4-9C59-9B17212A6846}" dt="2021-06-28T03:17:27.904" v="171" actId="164"/>
          <ac:spMkLst>
            <pc:docMk/>
            <pc:sldMk cId="2770112747" sldId="410"/>
            <ac:spMk id="27" creationId="{A3AB936B-DDFB-4FED-9811-09F95A379E01}"/>
          </ac:spMkLst>
        </pc:spChg>
        <pc:grpChg chg="del">
          <ac:chgData name="Shoko Kakuda" userId="40706642-bbdd-4be4-a46a-1d3174691c72" providerId="ADAL" clId="{6580597E-FD46-4CF4-9C59-9B17212A6846}" dt="2021-06-28T03:14:38.828" v="68" actId="165"/>
          <ac:grpSpMkLst>
            <pc:docMk/>
            <pc:sldMk cId="2770112747" sldId="410"/>
            <ac:grpSpMk id="3" creationId="{B8B3CF97-7F88-47B8-BF67-C5A88CAB7294}"/>
          </ac:grpSpMkLst>
        </pc:grpChg>
        <pc:grpChg chg="add mod">
          <ac:chgData name="Shoko Kakuda" userId="40706642-bbdd-4be4-a46a-1d3174691c72" providerId="ADAL" clId="{6580597E-FD46-4CF4-9C59-9B17212A6846}" dt="2021-06-28T03:17:27.904" v="171" actId="164"/>
          <ac:grpSpMkLst>
            <pc:docMk/>
            <pc:sldMk cId="2770112747" sldId="410"/>
            <ac:grpSpMk id="5" creationId="{02BD02E2-2D2D-4E13-B89F-4E33D7BF7AF8}"/>
          </ac:grpSpMkLst>
        </pc:grpChg>
        <pc:grpChg chg="del mod topLvl">
          <ac:chgData name="Shoko Kakuda" userId="40706642-bbdd-4be4-a46a-1d3174691c72" providerId="ADAL" clId="{6580597E-FD46-4CF4-9C59-9B17212A6846}" dt="2021-06-28T03:14:49.547" v="70" actId="165"/>
          <ac:grpSpMkLst>
            <pc:docMk/>
            <pc:sldMk cId="2770112747" sldId="410"/>
            <ac:grpSpMk id="6" creationId="{A1B06358-D1D6-4BFF-ACB8-B5D9806C030D}"/>
          </ac:grpSpMkLst>
        </pc:grpChg>
        <pc:picChg chg="mod topLvl">
          <ac:chgData name="Shoko Kakuda" userId="40706642-bbdd-4be4-a46a-1d3174691c72" providerId="ADAL" clId="{6580597E-FD46-4CF4-9C59-9B17212A6846}" dt="2021-06-28T03:15:22.005" v="84" actId="14100"/>
          <ac:picMkLst>
            <pc:docMk/>
            <pc:sldMk cId="2770112747" sldId="410"/>
            <ac:picMk id="9" creationId="{1CA4B2E9-6DEC-4669-BEFC-75F2AE48B5C7}"/>
          </ac:picMkLst>
        </pc:picChg>
        <pc:picChg chg="mod topLvl">
          <ac:chgData name="Shoko Kakuda" userId="40706642-bbdd-4be4-a46a-1d3174691c72" providerId="ADAL" clId="{6580597E-FD46-4CF4-9C59-9B17212A6846}" dt="2021-06-28T03:17:27.904" v="171" actId="164"/>
          <ac:picMkLst>
            <pc:docMk/>
            <pc:sldMk cId="2770112747" sldId="410"/>
            <ac:picMk id="11" creationId="{9621E2A2-0258-4730-B246-D7813F6CDFE6}"/>
          </ac:picMkLst>
        </pc:picChg>
        <pc:picChg chg="mod">
          <ac:chgData name="Shoko Kakuda" userId="40706642-bbdd-4be4-a46a-1d3174691c72" providerId="ADAL" clId="{6580597E-FD46-4CF4-9C59-9B17212A6846}" dt="2021-06-28T03:15:37.593" v="87" actId="1076"/>
          <ac:picMkLst>
            <pc:docMk/>
            <pc:sldMk cId="2770112747" sldId="410"/>
            <ac:picMk id="17" creationId="{0AAB1590-9696-46A6-BE01-FB2B493FF1D6}"/>
          </ac:picMkLst>
        </pc:picChg>
        <pc:picChg chg="mod">
          <ac:chgData name="Shoko Kakuda" userId="40706642-bbdd-4be4-a46a-1d3174691c72" providerId="ADAL" clId="{6580597E-FD46-4CF4-9C59-9B17212A6846}" dt="2021-06-28T03:15:40.672" v="88" actId="1076"/>
          <ac:picMkLst>
            <pc:docMk/>
            <pc:sldMk cId="2770112747" sldId="410"/>
            <ac:picMk id="18" creationId="{3FAFE753-AB44-4626-9A16-2DCC9D0313D3}"/>
          </ac:picMkLst>
        </pc:picChg>
        <pc:picChg chg="mod">
          <ac:chgData name="Shoko Kakuda" userId="40706642-bbdd-4be4-a46a-1d3174691c72" providerId="ADAL" clId="{6580597E-FD46-4CF4-9C59-9B17212A6846}" dt="2021-06-28T03:15:45.445" v="97" actId="1035"/>
          <ac:picMkLst>
            <pc:docMk/>
            <pc:sldMk cId="2770112747" sldId="410"/>
            <ac:picMk id="19" creationId="{B3548759-D5D4-4552-B0F4-9F2D83ED0868}"/>
          </ac:picMkLst>
        </pc:picChg>
        <pc:picChg chg="mod">
          <ac:chgData name="Shoko Kakuda" userId="40706642-bbdd-4be4-a46a-1d3174691c72" providerId="ADAL" clId="{6580597E-FD46-4CF4-9C59-9B17212A6846}" dt="2021-06-28T03:15:48.242" v="98" actId="1076"/>
          <ac:picMkLst>
            <pc:docMk/>
            <pc:sldMk cId="2770112747" sldId="410"/>
            <ac:picMk id="20" creationId="{F79BBAA1-AA5A-4806-AD6C-0CC4028026C4}"/>
          </ac:picMkLst>
        </pc:picChg>
        <pc:picChg chg="mod">
          <ac:chgData name="Shoko Kakuda" userId="40706642-bbdd-4be4-a46a-1d3174691c72" providerId="ADAL" clId="{6580597E-FD46-4CF4-9C59-9B17212A6846}" dt="2021-06-28T03:15:50.854" v="99" actId="1076"/>
          <ac:picMkLst>
            <pc:docMk/>
            <pc:sldMk cId="2770112747" sldId="410"/>
            <ac:picMk id="21" creationId="{5ADB8816-4434-4688-9DD1-6BC2B143ABC9}"/>
          </ac:picMkLst>
        </pc:picChg>
      </pc:sldChg>
      <pc:sldChg chg="modSp mod">
        <pc:chgData name="Shoko Kakuda" userId="40706642-bbdd-4be4-a46a-1d3174691c72" providerId="ADAL" clId="{6580597E-FD46-4CF4-9C59-9B17212A6846}" dt="2021-06-28T03:25:46.784" v="183"/>
        <pc:sldMkLst>
          <pc:docMk/>
          <pc:sldMk cId="165574501" sldId="411"/>
        </pc:sldMkLst>
        <pc:grpChg chg="ord">
          <ac:chgData name="Shoko Kakuda" userId="40706642-bbdd-4be4-a46a-1d3174691c72" providerId="ADAL" clId="{6580597E-FD46-4CF4-9C59-9B17212A6846}" dt="2021-06-28T03:25:38.848" v="182" actId="167"/>
          <ac:grpSpMkLst>
            <pc:docMk/>
            <pc:sldMk cId="165574501" sldId="411"/>
            <ac:grpSpMk id="6" creationId="{08FBE389-457F-43BA-8B2F-70DA9C4D3CCD}"/>
          </ac:grpSpMkLst>
        </pc:grpChg>
        <pc:picChg chg="mod">
          <ac:chgData name="Shoko Kakuda" userId="40706642-bbdd-4be4-a46a-1d3174691c72" providerId="ADAL" clId="{6580597E-FD46-4CF4-9C59-9B17212A6846}" dt="2021-06-28T03:25:46.784" v="183"/>
          <ac:picMkLst>
            <pc:docMk/>
            <pc:sldMk cId="165574501" sldId="411"/>
            <ac:picMk id="4" creationId="{00000000-0000-0000-0000-000000000000}"/>
          </ac:picMkLst>
        </pc:picChg>
      </pc:sldChg>
      <pc:sldChg chg="addSp modSp mod">
        <pc:chgData name="Shoko Kakuda" userId="40706642-bbdd-4be4-a46a-1d3174691c72" providerId="ADAL" clId="{6580597E-FD46-4CF4-9C59-9B17212A6846}" dt="2021-06-28T03:30:03.807" v="197" actId="1035"/>
        <pc:sldMkLst>
          <pc:docMk/>
          <pc:sldMk cId="3324971004" sldId="433"/>
        </pc:sldMkLst>
        <pc:spChg chg="add mod">
          <ac:chgData name="Shoko Kakuda" userId="40706642-bbdd-4be4-a46a-1d3174691c72" providerId="ADAL" clId="{6580597E-FD46-4CF4-9C59-9B17212A6846}" dt="2021-06-28T03:29:50.766" v="185" actId="1076"/>
          <ac:spMkLst>
            <pc:docMk/>
            <pc:sldMk cId="3324971004" sldId="433"/>
            <ac:spMk id="18" creationId="{D9BFED97-20E0-4322-8395-3BF26CA9358F}"/>
          </ac:spMkLst>
        </pc:spChg>
        <pc:picChg chg="mod">
          <ac:chgData name="Shoko Kakuda" userId="40706642-bbdd-4be4-a46a-1d3174691c72" providerId="ADAL" clId="{6580597E-FD46-4CF4-9C59-9B17212A6846}" dt="2021-06-28T03:30:03.807" v="197" actId="1035"/>
          <ac:picMkLst>
            <pc:docMk/>
            <pc:sldMk cId="3324971004" sldId="433"/>
            <ac:picMk id="4" creationId="{854E38D2-4CDB-4F9B-89BE-44CE8AB8FF79}"/>
          </ac:picMkLst>
        </pc:picChg>
      </pc:sldChg>
      <pc:sldChg chg="modSp mod">
        <pc:chgData name="Shoko Kakuda" userId="40706642-bbdd-4be4-a46a-1d3174691c72" providerId="ADAL" clId="{6580597E-FD46-4CF4-9C59-9B17212A6846}" dt="2021-06-28T03:30:17.140" v="200" actId="1035"/>
        <pc:sldMkLst>
          <pc:docMk/>
          <pc:sldMk cId="892845151" sldId="439"/>
        </pc:sldMkLst>
        <pc:grpChg chg="mod">
          <ac:chgData name="Shoko Kakuda" userId="40706642-bbdd-4be4-a46a-1d3174691c72" providerId="ADAL" clId="{6580597E-FD46-4CF4-9C59-9B17212A6846}" dt="2021-06-28T03:30:17.140" v="200" actId="1035"/>
          <ac:grpSpMkLst>
            <pc:docMk/>
            <pc:sldMk cId="892845151" sldId="439"/>
            <ac:grpSpMk id="13" creationId="{10662F91-9389-4FE4-BB29-1BD9506EB2BC}"/>
          </ac:grpSpMkLst>
        </pc:grpChg>
      </pc:sldChg>
    </pc:docChg>
  </pc:docChgLst>
  <pc:docChgLst>
    <pc:chgData name="Shoko Kakuda" userId="40706642-bbdd-4be4-a46a-1d3174691c72" providerId="ADAL" clId="{B7000CDA-6F8B-4786-96EC-3AFEB6CF9E0B}"/>
    <pc:docChg chg="undo custSel addSld modSld">
      <pc:chgData name="Shoko Kakuda" userId="40706642-bbdd-4be4-a46a-1d3174691c72" providerId="ADAL" clId="{B7000CDA-6F8B-4786-96EC-3AFEB6CF9E0B}" dt="2021-06-10T03:40:55.029" v="866" actId="164"/>
      <pc:docMkLst>
        <pc:docMk/>
      </pc:docMkLst>
      <pc:sldChg chg="delSp modSp mod modShow">
        <pc:chgData name="Shoko Kakuda" userId="40706642-bbdd-4be4-a46a-1d3174691c72" providerId="ADAL" clId="{B7000CDA-6F8B-4786-96EC-3AFEB6CF9E0B}" dt="2021-06-10T03:25:41.492" v="281" actId="729"/>
        <pc:sldMkLst>
          <pc:docMk/>
          <pc:sldMk cId="4285204793" sldId="278"/>
        </pc:sldMkLst>
        <pc:picChg chg="ord">
          <ac:chgData name="Shoko Kakuda" userId="40706642-bbdd-4be4-a46a-1d3174691c72" providerId="ADAL" clId="{B7000CDA-6F8B-4786-96EC-3AFEB6CF9E0B}" dt="2021-06-10T03:25:23.508" v="278" actId="166"/>
          <ac:picMkLst>
            <pc:docMk/>
            <pc:sldMk cId="4285204793" sldId="278"/>
            <ac:picMk id="4" creationId="{00000000-0000-0000-0000-000000000000}"/>
          </ac:picMkLst>
        </pc:picChg>
        <pc:picChg chg="mod ord modCrop">
          <ac:chgData name="Shoko Kakuda" userId="40706642-bbdd-4be4-a46a-1d3174691c72" providerId="ADAL" clId="{B7000CDA-6F8B-4786-96EC-3AFEB6CF9E0B}" dt="2021-06-10T03:25:36.483" v="280" actId="14100"/>
          <ac:picMkLst>
            <pc:docMk/>
            <pc:sldMk cId="4285204793" sldId="278"/>
            <ac:picMk id="5" creationId="{DDD88743-5E40-4A34-8849-F56C65AFB576}"/>
          </ac:picMkLst>
        </pc:picChg>
        <pc:picChg chg="del">
          <ac:chgData name="Shoko Kakuda" userId="40706642-bbdd-4be4-a46a-1d3174691c72" providerId="ADAL" clId="{B7000CDA-6F8B-4786-96EC-3AFEB6CF9E0B}" dt="2021-06-10T03:25:04.756" v="271" actId="478"/>
          <ac:picMkLst>
            <pc:docMk/>
            <pc:sldMk cId="4285204793" sldId="278"/>
            <ac:picMk id="9" creationId="{F5B42438-8042-4035-8311-564DB868CD62}"/>
          </ac:picMkLst>
        </pc:picChg>
      </pc:sldChg>
      <pc:sldChg chg="modSp mod modShow">
        <pc:chgData name="Shoko Kakuda" userId="40706642-bbdd-4be4-a46a-1d3174691c72" providerId="ADAL" clId="{B7000CDA-6F8B-4786-96EC-3AFEB6CF9E0B}" dt="2021-06-10T03:37:16.547" v="854" actId="1076"/>
        <pc:sldMkLst>
          <pc:docMk/>
          <pc:sldMk cId="1388142285" sldId="279"/>
        </pc:sldMkLst>
        <pc:spChg chg="mod">
          <ac:chgData name="Shoko Kakuda" userId="40706642-bbdd-4be4-a46a-1d3174691c72" providerId="ADAL" clId="{B7000CDA-6F8B-4786-96EC-3AFEB6CF9E0B}" dt="2021-06-10T03:37:16.547" v="854" actId="1076"/>
          <ac:spMkLst>
            <pc:docMk/>
            <pc:sldMk cId="1388142285" sldId="279"/>
            <ac:spMk id="9" creationId="{836650C5-4AA7-4300-B997-9A03E9EACB14}"/>
          </ac:spMkLst>
        </pc:spChg>
        <pc:picChg chg="mod">
          <ac:chgData name="Shoko Kakuda" userId="40706642-bbdd-4be4-a46a-1d3174691c72" providerId="ADAL" clId="{B7000CDA-6F8B-4786-96EC-3AFEB6CF9E0B}" dt="2021-06-10T03:37:11.299" v="853" actId="1076"/>
          <ac:picMkLst>
            <pc:docMk/>
            <pc:sldMk cId="1388142285" sldId="279"/>
            <ac:picMk id="6" creationId="{00000000-0000-0000-0000-000000000000}"/>
          </ac:picMkLst>
        </pc:picChg>
      </pc:sldChg>
      <pc:sldChg chg="addSp modSp mod">
        <pc:chgData name="Shoko Kakuda" userId="40706642-bbdd-4be4-a46a-1d3174691c72" providerId="ADAL" clId="{B7000CDA-6F8B-4786-96EC-3AFEB6CF9E0B}" dt="2021-06-10T03:28:26.308" v="316" actId="1076"/>
        <pc:sldMkLst>
          <pc:docMk/>
          <pc:sldMk cId="2486665001" sldId="300"/>
        </pc:sldMkLst>
        <pc:picChg chg="mod ord modCrop">
          <ac:chgData name="Shoko Kakuda" userId="40706642-bbdd-4be4-a46a-1d3174691c72" providerId="ADAL" clId="{B7000CDA-6F8B-4786-96EC-3AFEB6CF9E0B}" dt="2021-06-10T03:28:23.361" v="315" actId="1076"/>
          <ac:picMkLst>
            <pc:docMk/>
            <pc:sldMk cId="2486665001" sldId="300"/>
            <ac:picMk id="4" creationId="{7F2A1755-F3E6-4256-90AB-EE12EC733BF1}"/>
          </ac:picMkLst>
        </pc:picChg>
        <pc:picChg chg="mod">
          <ac:chgData name="Shoko Kakuda" userId="40706642-bbdd-4be4-a46a-1d3174691c72" providerId="ADAL" clId="{B7000CDA-6F8B-4786-96EC-3AFEB6CF9E0B}" dt="2021-06-10T03:28:10.797" v="311"/>
          <ac:picMkLst>
            <pc:docMk/>
            <pc:sldMk cId="2486665001" sldId="300"/>
            <ac:picMk id="7" creationId="{00000000-0000-0000-0000-000000000000}"/>
          </ac:picMkLst>
        </pc:picChg>
        <pc:picChg chg="add mod modCrop">
          <ac:chgData name="Shoko Kakuda" userId="40706642-bbdd-4be4-a46a-1d3174691c72" providerId="ADAL" clId="{B7000CDA-6F8B-4786-96EC-3AFEB6CF9E0B}" dt="2021-06-10T03:28:26.308" v="316" actId="1076"/>
          <ac:picMkLst>
            <pc:docMk/>
            <pc:sldMk cId="2486665001" sldId="300"/>
            <ac:picMk id="8" creationId="{1356CD5C-9387-44A9-8420-1473D69EDE01}"/>
          </ac:picMkLst>
        </pc:picChg>
      </pc:sldChg>
      <pc:sldChg chg="modSp mod">
        <pc:chgData name="Shoko Kakuda" userId="40706642-bbdd-4be4-a46a-1d3174691c72" providerId="ADAL" clId="{B7000CDA-6F8B-4786-96EC-3AFEB6CF9E0B}" dt="2021-06-10T03:28:41.926" v="320" actId="1076"/>
        <pc:sldMkLst>
          <pc:docMk/>
          <pc:sldMk cId="1516067997" sldId="301"/>
        </pc:sldMkLst>
        <pc:picChg chg="mod modCrop">
          <ac:chgData name="Shoko Kakuda" userId="40706642-bbdd-4be4-a46a-1d3174691c72" providerId="ADAL" clId="{B7000CDA-6F8B-4786-96EC-3AFEB6CF9E0B}" dt="2021-06-10T03:28:41.926" v="320" actId="1076"/>
          <ac:picMkLst>
            <pc:docMk/>
            <pc:sldMk cId="1516067997" sldId="301"/>
            <ac:picMk id="3" creationId="{4CDEE3A1-CE63-42FC-8FBB-71B16A281E35}"/>
          </ac:picMkLst>
        </pc:picChg>
      </pc:sldChg>
      <pc:sldChg chg="addSp modSp mod modShow">
        <pc:chgData name="Shoko Kakuda" userId="40706642-bbdd-4be4-a46a-1d3174691c72" providerId="ADAL" clId="{B7000CDA-6F8B-4786-96EC-3AFEB6CF9E0B}" dt="2021-06-10T03:27:10.449" v="300" actId="729"/>
        <pc:sldMkLst>
          <pc:docMk/>
          <pc:sldMk cId="1624340012" sldId="359"/>
        </pc:sldMkLst>
        <pc:picChg chg="mod ord modCrop">
          <ac:chgData name="Shoko Kakuda" userId="40706642-bbdd-4be4-a46a-1d3174691c72" providerId="ADAL" clId="{B7000CDA-6F8B-4786-96EC-3AFEB6CF9E0B}" dt="2021-06-10T03:27:03.640" v="298" actId="1076"/>
          <ac:picMkLst>
            <pc:docMk/>
            <pc:sldMk cId="1624340012" sldId="359"/>
            <ac:picMk id="3" creationId="{184A33F4-36AA-41AA-8B4F-0E8BFE5C0AE4}"/>
          </ac:picMkLst>
        </pc:picChg>
        <pc:picChg chg="mod">
          <ac:chgData name="Shoko Kakuda" userId="40706642-bbdd-4be4-a46a-1d3174691c72" providerId="ADAL" clId="{B7000CDA-6F8B-4786-96EC-3AFEB6CF9E0B}" dt="2021-06-10T03:26:58.769" v="297"/>
          <ac:picMkLst>
            <pc:docMk/>
            <pc:sldMk cId="1624340012" sldId="359"/>
            <ac:picMk id="7" creationId="{00000000-0000-0000-0000-000000000000}"/>
          </ac:picMkLst>
        </pc:picChg>
        <pc:picChg chg="add mod modCrop">
          <ac:chgData name="Shoko Kakuda" userId="40706642-bbdd-4be4-a46a-1d3174691c72" providerId="ADAL" clId="{B7000CDA-6F8B-4786-96EC-3AFEB6CF9E0B}" dt="2021-06-10T03:27:06.876" v="299" actId="1076"/>
          <ac:picMkLst>
            <pc:docMk/>
            <pc:sldMk cId="1624340012" sldId="359"/>
            <ac:picMk id="8" creationId="{12F51F0C-9C69-46B7-B358-703D6D820864}"/>
          </ac:picMkLst>
        </pc:picChg>
      </pc:sldChg>
      <pc:sldChg chg="addSp modSp mod">
        <pc:chgData name="Shoko Kakuda" userId="40706642-bbdd-4be4-a46a-1d3174691c72" providerId="ADAL" clId="{B7000CDA-6F8B-4786-96EC-3AFEB6CF9E0B}" dt="2021-06-10T03:29:21.383" v="330" actId="1076"/>
        <pc:sldMkLst>
          <pc:docMk/>
          <pc:sldMk cId="3805393791" sldId="379"/>
        </pc:sldMkLst>
        <pc:picChg chg="mod modCrop">
          <ac:chgData name="Shoko Kakuda" userId="40706642-bbdd-4be4-a46a-1d3174691c72" providerId="ADAL" clId="{B7000CDA-6F8B-4786-96EC-3AFEB6CF9E0B}" dt="2021-06-10T03:29:00.283" v="324" actId="1076"/>
          <ac:picMkLst>
            <pc:docMk/>
            <pc:sldMk cId="3805393791" sldId="379"/>
            <ac:picMk id="4" creationId="{AFA3D5D6-EE53-45DF-8AFC-9553FE675BE3}"/>
          </ac:picMkLst>
        </pc:picChg>
        <pc:picChg chg="add mod modCrop">
          <ac:chgData name="Shoko Kakuda" userId="40706642-bbdd-4be4-a46a-1d3174691c72" providerId="ADAL" clId="{B7000CDA-6F8B-4786-96EC-3AFEB6CF9E0B}" dt="2021-06-10T03:29:21.383" v="330" actId="1076"/>
          <ac:picMkLst>
            <pc:docMk/>
            <pc:sldMk cId="3805393791" sldId="379"/>
            <ac:picMk id="8" creationId="{63C86889-B288-4560-9C43-AE2974234324}"/>
          </ac:picMkLst>
        </pc:picChg>
      </pc:sldChg>
      <pc:sldChg chg="addSp modSp mod">
        <pc:chgData name="Shoko Kakuda" userId="40706642-bbdd-4be4-a46a-1d3174691c72" providerId="ADAL" clId="{B7000CDA-6F8B-4786-96EC-3AFEB6CF9E0B}" dt="2021-06-10T03:40:55.029" v="866" actId="164"/>
        <pc:sldMkLst>
          <pc:docMk/>
          <pc:sldMk cId="2859503398" sldId="381"/>
        </pc:sldMkLst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9" creationId="{160FB434-3949-42F1-BDA9-43B965779826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0" creationId="{01165DD1-8733-4A02-8B91-D1A32AF23A61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1" creationId="{C0755EAF-4F2C-4B84-BFD1-31FA2621E9A6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3" creationId="{FF7DC717-FF29-4EBE-8D2E-228C3E59F06F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5" creationId="{3B0F87E5-1240-4300-8FDE-8F0857E38F23}"/>
          </ac:spMkLst>
        </pc:spChg>
        <pc:spChg chg="mod">
          <ac:chgData name="Shoko Kakuda" userId="40706642-bbdd-4be4-a46a-1d3174691c72" providerId="ADAL" clId="{B7000CDA-6F8B-4786-96EC-3AFEB6CF9E0B}" dt="2021-06-10T03:40:55.029" v="866" actId="164"/>
          <ac:spMkLst>
            <pc:docMk/>
            <pc:sldMk cId="2859503398" sldId="381"/>
            <ac:spMk id="16" creationId="{5572C50F-2DA7-4891-87F9-50DB6C112D75}"/>
          </ac:spMkLst>
        </pc:spChg>
        <pc:grpChg chg="add mod">
          <ac:chgData name="Shoko Kakuda" userId="40706642-bbdd-4be4-a46a-1d3174691c72" providerId="ADAL" clId="{B7000CDA-6F8B-4786-96EC-3AFEB6CF9E0B}" dt="2021-06-10T03:40:55.029" v="866" actId="164"/>
          <ac:grpSpMkLst>
            <pc:docMk/>
            <pc:sldMk cId="2859503398" sldId="381"/>
            <ac:grpSpMk id="2" creationId="{6386115D-428E-4C70-8160-5217554F88B7}"/>
          </ac:grpSpMkLst>
        </pc:grpChg>
        <pc:picChg chg="mod">
          <ac:chgData name="Shoko Kakuda" userId="40706642-bbdd-4be4-a46a-1d3174691c72" providerId="ADAL" clId="{B7000CDA-6F8B-4786-96EC-3AFEB6CF9E0B}" dt="2021-06-10T03:40:55.029" v="866" actId="164"/>
          <ac:picMkLst>
            <pc:docMk/>
            <pc:sldMk cId="2859503398" sldId="381"/>
            <ac:picMk id="8" creationId="{D344AB13-B2A6-4854-862D-CCE281F91E25}"/>
          </ac:picMkLst>
        </pc:picChg>
      </pc:sldChg>
      <pc:sldChg chg="addSp modSp mod modNotesTx">
        <pc:chgData name="Shoko Kakuda" userId="40706642-bbdd-4be4-a46a-1d3174691c72" providerId="ADAL" clId="{B7000CDA-6F8B-4786-96EC-3AFEB6CF9E0B}" dt="2021-06-10T03:17:31.025" v="70" actId="20577"/>
        <pc:sldMkLst>
          <pc:docMk/>
          <pc:sldMk cId="1495864502" sldId="387"/>
        </pc:sldMkLst>
        <pc:spChg chg="mod">
          <ac:chgData name="Shoko Kakuda" userId="40706642-bbdd-4be4-a46a-1d3174691c72" providerId="ADAL" clId="{B7000CDA-6F8B-4786-96EC-3AFEB6CF9E0B}" dt="2021-06-10T03:17:22.668" v="68" actId="1076"/>
          <ac:spMkLst>
            <pc:docMk/>
            <pc:sldMk cId="1495864502" sldId="387"/>
            <ac:spMk id="4" creationId="{D46185B8-C7E5-4D3C-B4C7-6BEA70F9369D}"/>
          </ac:spMkLst>
        </pc:spChg>
        <pc:spChg chg="add mod">
          <ac:chgData name="Shoko Kakuda" userId="40706642-bbdd-4be4-a46a-1d3174691c72" providerId="ADAL" clId="{B7000CDA-6F8B-4786-96EC-3AFEB6CF9E0B}" dt="2021-06-10T03:17:14.694" v="66" actId="1076"/>
          <ac:spMkLst>
            <pc:docMk/>
            <pc:sldMk cId="1495864502" sldId="387"/>
            <ac:spMk id="7" creationId="{AEDE9988-477F-44C4-84B7-A1CE5D0CDEC5}"/>
          </ac:spMkLst>
        </pc:spChg>
        <pc:spChg chg="add mod">
          <ac:chgData name="Shoko Kakuda" userId="40706642-bbdd-4be4-a46a-1d3174691c72" providerId="ADAL" clId="{B7000CDA-6F8B-4786-96EC-3AFEB6CF9E0B}" dt="2021-06-10T03:17:18.474" v="67" actId="1076"/>
          <ac:spMkLst>
            <pc:docMk/>
            <pc:sldMk cId="1495864502" sldId="387"/>
            <ac:spMk id="10" creationId="{03B5F268-A268-47BF-B791-B141E78903F6}"/>
          </ac:spMkLst>
        </pc:spChg>
        <pc:spChg chg="add mod">
          <ac:chgData name="Shoko Kakuda" userId="40706642-bbdd-4be4-a46a-1d3174691c72" providerId="ADAL" clId="{B7000CDA-6F8B-4786-96EC-3AFEB6CF9E0B}" dt="2021-06-10T03:17:28.395" v="69" actId="1076"/>
          <ac:spMkLst>
            <pc:docMk/>
            <pc:sldMk cId="1495864502" sldId="387"/>
            <ac:spMk id="11" creationId="{8A26CDF7-10CE-46B3-9005-0F14FDE14ED0}"/>
          </ac:spMkLst>
        </pc:spChg>
        <pc:spChg chg="add mod">
          <ac:chgData name="Shoko Kakuda" userId="40706642-bbdd-4be4-a46a-1d3174691c72" providerId="ADAL" clId="{B7000CDA-6F8B-4786-96EC-3AFEB6CF9E0B}" dt="2021-06-10T03:16:59.148" v="62" actId="1076"/>
          <ac:spMkLst>
            <pc:docMk/>
            <pc:sldMk cId="1495864502" sldId="387"/>
            <ac:spMk id="12" creationId="{BE5A7585-8EDE-4824-A47E-76BF518DEF6A}"/>
          </ac:spMkLst>
        </pc:spChg>
        <pc:spChg chg="add mod">
          <ac:chgData name="Shoko Kakuda" userId="40706642-bbdd-4be4-a46a-1d3174691c72" providerId="ADAL" clId="{B7000CDA-6F8B-4786-96EC-3AFEB6CF9E0B}" dt="2021-06-10T03:16:48.401" v="60" actId="1076"/>
          <ac:spMkLst>
            <pc:docMk/>
            <pc:sldMk cId="1495864502" sldId="387"/>
            <ac:spMk id="13" creationId="{A6CB43FC-865A-42F7-B43C-E60E69EE07BD}"/>
          </ac:spMkLst>
        </pc:spChg>
        <pc:spChg chg="add mod">
          <ac:chgData name="Shoko Kakuda" userId="40706642-bbdd-4be4-a46a-1d3174691c72" providerId="ADAL" clId="{B7000CDA-6F8B-4786-96EC-3AFEB6CF9E0B}" dt="2021-06-10T03:16:55.010" v="61" actId="1076"/>
          <ac:spMkLst>
            <pc:docMk/>
            <pc:sldMk cId="1495864502" sldId="387"/>
            <ac:spMk id="14" creationId="{18AB689F-C8BE-498E-B34D-C50E56FB820E}"/>
          </ac:spMkLst>
        </pc:spChg>
        <pc:spChg chg="add mod">
          <ac:chgData name="Shoko Kakuda" userId="40706642-bbdd-4be4-a46a-1d3174691c72" providerId="ADAL" clId="{B7000CDA-6F8B-4786-96EC-3AFEB6CF9E0B}" dt="2021-06-10T03:17:02.790" v="63" actId="1076"/>
          <ac:spMkLst>
            <pc:docMk/>
            <pc:sldMk cId="1495864502" sldId="387"/>
            <ac:spMk id="15" creationId="{214FA656-1A1B-42CA-A1BC-572500B34281}"/>
          </ac:spMkLst>
        </pc:spChg>
        <pc:spChg chg="add mod">
          <ac:chgData name="Shoko Kakuda" userId="40706642-bbdd-4be4-a46a-1d3174691c72" providerId="ADAL" clId="{B7000CDA-6F8B-4786-96EC-3AFEB6CF9E0B}" dt="2021-06-10T03:17:05.963" v="64" actId="1076"/>
          <ac:spMkLst>
            <pc:docMk/>
            <pc:sldMk cId="1495864502" sldId="387"/>
            <ac:spMk id="16" creationId="{00F98869-28AE-48FE-8796-147C058EA188}"/>
          </ac:spMkLst>
        </pc:spChg>
        <pc:spChg chg="add mod">
          <ac:chgData name="Shoko Kakuda" userId="40706642-bbdd-4be4-a46a-1d3174691c72" providerId="ADAL" clId="{B7000CDA-6F8B-4786-96EC-3AFEB6CF9E0B}" dt="2021-06-10T03:17:10.729" v="65" actId="1076"/>
          <ac:spMkLst>
            <pc:docMk/>
            <pc:sldMk cId="1495864502" sldId="387"/>
            <ac:spMk id="17" creationId="{E78F24C2-406D-412A-85BF-F4B43C4EA864}"/>
          </ac:spMkLst>
        </pc:spChg>
        <pc:picChg chg="mod modCrop">
          <ac:chgData name="Shoko Kakuda" userId="40706642-bbdd-4be4-a46a-1d3174691c72" providerId="ADAL" clId="{B7000CDA-6F8B-4786-96EC-3AFEB6CF9E0B}" dt="2021-06-10T03:16:39.817" v="59" actId="1076"/>
          <ac:picMkLst>
            <pc:docMk/>
            <pc:sldMk cId="1495864502" sldId="387"/>
            <ac:picMk id="8" creationId="{EF21503B-947A-40EF-B8FE-DA19D7F7CA9F}"/>
          </ac:picMkLst>
        </pc:picChg>
      </pc:sldChg>
      <pc:sldChg chg="addSp modSp add mod">
        <pc:chgData name="Shoko Kakuda" userId="40706642-bbdd-4be4-a46a-1d3174691c72" providerId="ADAL" clId="{B7000CDA-6F8B-4786-96EC-3AFEB6CF9E0B}" dt="2021-06-10T03:22:25.175" v="227" actId="1076"/>
        <pc:sldMkLst>
          <pc:docMk/>
          <pc:sldMk cId="2059686812" sldId="388"/>
        </pc:sldMkLst>
        <pc:spChg chg="add mod">
          <ac:chgData name="Shoko Kakuda" userId="40706642-bbdd-4be4-a46a-1d3174691c72" providerId="ADAL" clId="{B7000CDA-6F8B-4786-96EC-3AFEB6CF9E0B}" dt="2021-06-10T03:18:28.444" v="87" actId="1076"/>
          <ac:spMkLst>
            <pc:docMk/>
            <pc:sldMk cId="2059686812" sldId="388"/>
            <ac:spMk id="11" creationId="{F58AF6FC-AAF1-4402-A63E-3E7E51A5CE6D}"/>
          </ac:spMkLst>
        </pc:spChg>
        <pc:spChg chg="add mod">
          <ac:chgData name="Shoko Kakuda" userId="40706642-bbdd-4be4-a46a-1d3174691c72" providerId="ADAL" clId="{B7000CDA-6F8B-4786-96EC-3AFEB6CF9E0B}" dt="2021-06-10T03:18:42.247" v="108" actId="1076"/>
          <ac:spMkLst>
            <pc:docMk/>
            <pc:sldMk cId="2059686812" sldId="388"/>
            <ac:spMk id="12" creationId="{8EDDBF7E-E21E-4A69-8066-77D62039529D}"/>
          </ac:spMkLst>
        </pc:spChg>
        <pc:spChg chg="add mod">
          <ac:chgData name="Shoko Kakuda" userId="40706642-bbdd-4be4-a46a-1d3174691c72" providerId="ADAL" clId="{B7000CDA-6F8B-4786-96EC-3AFEB6CF9E0B}" dt="2021-06-10T03:18:59.882" v="124" actId="1076"/>
          <ac:spMkLst>
            <pc:docMk/>
            <pc:sldMk cId="2059686812" sldId="388"/>
            <ac:spMk id="13" creationId="{628A616C-C480-4F3A-A6A1-E08DB5660F43}"/>
          </ac:spMkLst>
        </pc:spChg>
        <pc:spChg chg="add mod">
          <ac:chgData name="Shoko Kakuda" userId="40706642-bbdd-4be4-a46a-1d3174691c72" providerId="ADAL" clId="{B7000CDA-6F8B-4786-96EC-3AFEB6CF9E0B}" dt="2021-06-10T03:20:23.686" v="138" actId="1076"/>
          <ac:spMkLst>
            <pc:docMk/>
            <pc:sldMk cId="2059686812" sldId="388"/>
            <ac:spMk id="14" creationId="{52730486-4EFE-445B-BCC1-236AB1422AFA}"/>
          </ac:spMkLst>
        </pc:spChg>
        <pc:spChg chg="add mod">
          <ac:chgData name="Shoko Kakuda" userId="40706642-bbdd-4be4-a46a-1d3174691c72" providerId="ADAL" clId="{B7000CDA-6F8B-4786-96EC-3AFEB6CF9E0B}" dt="2021-06-10T03:20:57.635" v="169" actId="113"/>
          <ac:spMkLst>
            <pc:docMk/>
            <pc:sldMk cId="2059686812" sldId="388"/>
            <ac:spMk id="15" creationId="{C6496134-43C0-4A93-800B-5574432FE30F}"/>
          </ac:spMkLst>
        </pc:spChg>
        <pc:spChg chg="add mod">
          <ac:chgData name="Shoko Kakuda" userId="40706642-bbdd-4be4-a46a-1d3174691c72" providerId="ADAL" clId="{B7000CDA-6F8B-4786-96EC-3AFEB6CF9E0B}" dt="2021-06-10T03:22:05.647" v="204" actId="1076"/>
          <ac:spMkLst>
            <pc:docMk/>
            <pc:sldMk cId="2059686812" sldId="388"/>
            <ac:spMk id="16" creationId="{FA7E28B5-A6EF-474C-8A17-58967696F738}"/>
          </ac:spMkLst>
        </pc:spChg>
        <pc:spChg chg="add mod">
          <ac:chgData name="Shoko Kakuda" userId="40706642-bbdd-4be4-a46a-1d3174691c72" providerId="ADAL" clId="{B7000CDA-6F8B-4786-96EC-3AFEB6CF9E0B}" dt="2021-06-10T03:22:25.175" v="227" actId="1076"/>
          <ac:spMkLst>
            <pc:docMk/>
            <pc:sldMk cId="2059686812" sldId="388"/>
            <ac:spMk id="17" creationId="{7D05EAB3-8152-42D6-9795-8EDFB2422402}"/>
          </ac:spMkLst>
        </pc:spChg>
      </pc:sldChg>
      <pc:sldChg chg="addSp modSp add mod">
        <pc:chgData name="Shoko Kakuda" userId="40706642-bbdd-4be4-a46a-1d3174691c72" providerId="ADAL" clId="{B7000CDA-6F8B-4786-96EC-3AFEB6CF9E0B}" dt="2021-06-10T03:24:01.828" v="258" actId="1076"/>
        <pc:sldMkLst>
          <pc:docMk/>
          <pc:sldMk cId="2883110684" sldId="389"/>
        </pc:sldMkLst>
        <pc:spChg chg="add mod">
          <ac:chgData name="Shoko Kakuda" userId="40706642-bbdd-4be4-a46a-1d3174691c72" providerId="ADAL" clId="{B7000CDA-6F8B-4786-96EC-3AFEB6CF9E0B}" dt="2021-06-10T03:23:10.981" v="250" actId="1076"/>
          <ac:spMkLst>
            <pc:docMk/>
            <pc:sldMk cId="2883110684" sldId="389"/>
            <ac:spMk id="11" creationId="{963C39C9-B2F1-42B4-93BF-4A90E4E1F492}"/>
          </ac:spMkLst>
        </pc:spChg>
        <pc:spChg chg="add mod">
          <ac:chgData name="Shoko Kakuda" userId="40706642-bbdd-4be4-a46a-1d3174691c72" providerId="ADAL" clId="{B7000CDA-6F8B-4786-96EC-3AFEB6CF9E0B}" dt="2021-06-10T03:23:28.906" v="252" actId="1076"/>
          <ac:spMkLst>
            <pc:docMk/>
            <pc:sldMk cId="2883110684" sldId="389"/>
            <ac:spMk id="12" creationId="{FDBEADBC-6E84-4E05-9BCA-46B1BD2DA8B3}"/>
          </ac:spMkLst>
        </pc:spChg>
        <pc:spChg chg="add mod">
          <ac:chgData name="Shoko Kakuda" userId="40706642-bbdd-4be4-a46a-1d3174691c72" providerId="ADAL" clId="{B7000CDA-6F8B-4786-96EC-3AFEB6CF9E0B}" dt="2021-06-10T03:23:33.823" v="254" actId="1076"/>
          <ac:spMkLst>
            <pc:docMk/>
            <pc:sldMk cId="2883110684" sldId="389"/>
            <ac:spMk id="13" creationId="{86C15593-FF8A-450C-A6FD-2F9B1DD9BA19}"/>
          </ac:spMkLst>
        </pc:spChg>
        <pc:spChg chg="add mod">
          <ac:chgData name="Shoko Kakuda" userId="40706642-bbdd-4be4-a46a-1d3174691c72" providerId="ADAL" clId="{B7000CDA-6F8B-4786-96EC-3AFEB6CF9E0B}" dt="2021-06-10T03:23:57.301" v="256" actId="1076"/>
          <ac:spMkLst>
            <pc:docMk/>
            <pc:sldMk cId="2883110684" sldId="389"/>
            <ac:spMk id="14" creationId="{4E14B9AF-6863-4290-9B3E-919EB189E1AB}"/>
          </ac:spMkLst>
        </pc:spChg>
        <pc:spChg chg="add mod">
          <ac:chgData name="Shoko Kakuda" userId="40706642-bbdd-4be4-a46a-1d3174691c72" providerId="ADAL" clId="{B7000CDA-6F8B-4786-96EC-3AFEB6CF9E0B}" dt="2021-06-10T03:24:01.828" v="258" actId="1076"/>
          <ac:spMkLst>
            <pc:docMk/>
            <pc:sldMk cId="2883110684" sldId="389"/>
            <ac:spMk id="15" creationId="{59A3BB4B-67A7-4C9A-A809-CD3C77695C4F}"/>
          </ac:spMkLst>
        </pc:spChg>
      </pc:sldChg>
      <pc:sldChg chg="delSp modSp add mod modShow">
        <pc:chgData name="Shoko Kakuda" userId="40706642-bbdd-4be4-a46a-1d3174691c72" providerId="ADAL" clId="{B7000CDA-6F8B-4786-96EC-3AFEB6CF9E0B}" dt="2021-06-10T03:25:44.099" v="282" actId="729"/>
        <pc:sldMkLst>
          <pc:docMk/>
          <pc:sldMk cId="2337271542" sldId="390"/>
        </pc:sldMkLst>
        <pc:picChg chg="del">
          <ac:chgData name="Shoko Kakuda" userId="40706642-bbdd-4be4-a46a-1d3174691c72" providerId="ADAL" clId="{B7000CDA-6F8B-4786-96EC-3AFEB6CF9E0B}" dt="2021-06-10T03:24:50.421" v="263" actId="478"/>
          <ac:picMkLst>
            <pc:docMk/>
            <pc:sldMk cId="2337271542" sldId="390"/>
            <ac:picMk id="4" creationId="{00000000-0000-0000-0000-000000000000}"/>
          </ac:picMkLst>
        </pc:picChg>
        <pc:picChg chg="del">
          <ac:chgData name="Shoko Kakuda" userId="40706642-bbdd-4be4-a46a-1d3174691c72" providerId="ADAL" clId="{B7000CDA-6F8B-4786-96EC-3AFEB6CF9E0B}" dt="2021-06-10T03:24:48.567" v="262" actId="478"/>
          <ac:picMkLst>
            <pc:docMk/>
            <pc:sldMk cId="2337271542" sldId="390"/>
            <ac:picMk id="5" creationId="{DDD88743-5E40-4A34-8849-F56C65AFB576}"/>
          </ac:picMkLst>
        </pc:picChg>
        <pc:picChg chg="mod">
          <ac:chgData name="Shoko Kakuda" userId="40706642-bbdd-4be4-a46a-1d3174691c72" providerId="ADAL" clId="{B7000CDA-6F8B-4786-96EC-3AFEB6CF9E0B}" dt="2021-06-10T03:25:01.961" v="270" actId="1076"/>
          <ac:picMkLst>
            <pc:docMk/>
            <pc:sldMk cId="2337271542" sldId="390"/>
            <ac:picMk id="9" creationId="{F5B42438-8042-4035-8311-564DB868CD62}"/>
          </ac:picMkLst>
        </pc:picChg>
      </pc:sldChg>
      <pc:sldChg chg="addSp modSp add mod">
        <pc:chgData name="Shoko Kakuda" userId="40706642-bbdd-4be4-a46a-1d3174691c72" providerId="ADAL" clId="{B7000CDA-6F8B-4786-96EC-3AFEB6CF9E0B}" dt="2021-06-10T03:30:53.252" v="415" actId="20577"/>
        <pc:sldMkLst>
          <pc:docMk/>
          <pc:sldMk cId="116341805" sldId="391"/>
        </pc:sldMkLst>
        <pc:spChg chg="add mod">
          <ac:chgData name="Shoko Kakuda" userId="40706642-bbdd-4be4-a46a-1d3174691c72" providerId="ADAL" clId="{B7000CDA-6F8B-4786-96EC-3AFEB6CF9E0B}" dt="2021-06-10T03:30:53.252" v="415" actId="20577"/>
          <ac:spMkLst>
            <pc:docMk/>
            <pc:sldMk cId="116341805" sldId="391"/>
            <ac:spMk id="2" creationId="{B5E12D6B-37D9-4D73-9145-80D3F983FBC9}"/>
          </ac:spMkLst>
        </pc:spChg>
      </pc:sldChg>
      <pc:sldChg chg="addSp modSp add mod">
        <pc:chgData name="Shoko Kakuda" userId="40706642-bbdd-4be4-a46a-1d3174691c72" providerId="ADAL" clId="{B7000CDA-6F8B-4786-96EC-3AFEB6CF9E0B}" dt="2021-06-10T03:35:54.626" v="660" actId="1038"/>
        <pc:sldMkLst>
          <pc:docMk/>
          <pc:sldMk cId="3172120779" sldId="392"/>
        </pc:sldMkLst>
        <pc:spChg chg="add mod">
          <ac:chgData name="Shoko Kakuda" userId="40706642-bbdd-4be4-a46a-1d3174691c72" providerId="ADAL" clId="{B7000CDA-6F8B-4786-96EC-3AFEB6CF9E0B}" dt="2021-06-10T03:32:28.076" v="453" actId="1076"/>
          <ac:spMkLst>
            <pc:docMk/>
            <pc:sldMk cId="3172120779" sldId="392"/>
            <ac:spMk id="2" creationId="{FAE904CD-AEF8-4FFD-9A9C-9973DD44E445}"/>
          </ac:spMkLst>
        </pc:spChg>
        <pc:spChg chg="add mod">
          <ac:chgData name="Shoko Kakuda" userId="40706642-bbdd-4be4-a46a-1d3174691c72" providerId="ADAL" clId="{B7000CDA-6F8B-4786-96EC-3AFEB6CF9E0B}" dt="2021-06-10T03:34:27.186" v="516" actId="1076"/>
          <ac:spMkLst>
            <pc:docMk/>
            <pc:sldMk cId="3172120779" sldId="392"/>
            <ac:spMk id="5" creationId="{8F51C28B-4A5F-4F34-8F9E-D38363013CB0}"/>
          </ac:spMkLst>
        </pc:spChg>
        <pc:spChg chg="add mod">
          <ac:chgData name="Shoko Kakuda" userId="40706642-bbdd-4be4-a46a-1d3174691c72" providerId="ADAL" clId="{B7000CDA-6F8B-4786-96EC-3AFEB6CF9E0B}" dt="2021-06-10T03:35:38.582" v="583" actId="1038"/>
          <ac:spMkLst>
            <pc:docMk/>
            <pc:sldMk cId="3172120779" sldId="392"/>
            <ac:spMk id="6" creationId="{34CEACCB-8FAD-4BC8-9A7C-8FCA6C4D646D}"/>
          </ac:spMkLst>
        </pc:spChg>
        <pc:spChg chg="add mod">
          <ac:chgData name="Shoko Kakuda" userId="40706642-bbdd-4be4-a46a-1d3174691c72" providerId="ADAL" clId="{B7000CDA-6F8B-4786-96EC-3AFEB6CF9E0B}" dt="2021-06-10T03:35:54.626" v="660" actId="1038"/>
          <ac:spMkLst>
            <pc:docMk/>
            <pc:sldMk cId="3172120779" sldId="392"/>
            <ac:spMk id="7" creationId="{50EC792D-64FD-40D5-9002-8F8902739BDA}"/>
          </ac:spMkLst>
        </pc:spChg>
        <pc:spChg chg="add mod">
          <ac:chgData name="Shoko Kakuda" userId="40706642-bbdd-4be4-a46a-1d3174691c72" providerId="ADAL" clId="{B7000CDA-6F8B-4786-96EC-3AFEB6CF9E0B}" dt="2021-06-10T03:35:38.893" v="584"/>
          <ac:spMkLst>
            <pc:docMk/>
            <pc:sldMk cId="3172120779" sldId="392"/>
            <ac:spMk id="8" creationId="{DE20E5A2-316A-4245-9E05-D38FB56CA6DB}"/>
          </ac:spMkLst>
        </pc:spChg>
        <pc:picChg chg="mod">
          <ac:chgData name="Shoko Kakuda" userId="40706642-bbdd-4be4-a46a-1d3174691c72" providerId="ADAL" clId="{B7000CDA-6F8B-4786-96EC-3AFEB6CF9E0B}" dt="2021-06-10T03:35:44.141" v="586" actId="1076"/>
          <ac:picMkLst>
            <pc:docMk/>
            <pc:sldMk cId="3172120779" sldId="392"/>
            <ac:picMk id="3" creationId="{3FD09DD1-A763-4732-9DD2-C457A48909B5}"/>
          </ac:picMkLst>
        </pc:picChg>
      </pc:sldChg>
      <pc:sldChg chg="addSp modSp add mod">
        <pc:chgData name="Shoko Kakuda" userId="40706642-bbdd-4be4-a46a-1d3174691c72" providerId="ADAL" clId="{B7000CDA-6F8B-4786-96EC-3AFEB6CF9E0B}" dt="2021-06-10T03:36:19.250" v="852" actId="1036"/>
        <pc:sldMkLst>
          <pc:docMk/>
          <pc:sldMk cId="3005186933" sldId="393"/>
        </pc:sldMkLst>
        <pc:spChg chg="add mod">
          <ac:chgData name="Shoko Kakuda" userId="40706642-bbdd-4be4-a46a-1d3174691c72" providerId="ADAL" clId="{B7000CDA-6F8B-4786-96EC-3AFEB6CF9E0B}" dt="2021-06-10T03:32:40.028" v="466" actId="20577"/>
          <ac:spMkLst>
            <pc:docMk/>
            <pc:sldMk cId="3005186933" sldId="393"/>
            <ac:spMk id="5" creationId="{E2C30F40-4F8A-46F2-8E83-9DB179A945D0}"/>
          </ac:spMkLst>
        </pc:spChg>
        <pc:spChg chg="add mod">
          <ac:chgData name="Shoko Kakuda" userId="40706642-bbdd-4be4-a46a-1d3174691c72" providerId="ADAL" clId="{B7000CDA-6F8B-4786-96EC-3AFEB6CF9E0B}" dt="2021-06-10T03:35:06.996" v="567" actId="1076"/>
          <ac:spMkLst>
            <pc:docMk/>
            <pc:sldMk cId="3005186933" sldId="393"/>
            <ac:spMk id="6" creationId="{B655727B-E860-4261-B477-A50C14012D8D}"/>
          </ac:spMkLst>
        </pc:spChg>
        <pc:spChg chg="add mod">
          <ac:chgData name="Shoko Kakuda" userId="40706642-bbdd-4be4-a46a-1d3174691c72" providerId="ADAL" clId="{B7000CDA-6F8B-4786-96EC-3AFEB6CF9E0B}" dt="2021-06-10T03:36:05.519" v="694" actId="1038"/>
          <ac:spMkLst>
            <pc:docMk/>
            <pc:sldMk cId="3005186933" sldId="393"/>
            <ac:spMk id="7" creationId="{BB1DEDB1-ADD1-47F3-A783-24962D7F390A}"/>
          </ac:spMkLst>
        </pc:spChg>
        <pc:spChg chg="add mod">
          <ac:chgData name="Shoko Kakuda" userId="40706642-bbdd-4be4-a46a-1d3174691c72" providerId="ADAL" clId="{B7000CDA-6F8B-4786-96EC-3AFEB6CF9E0B}" dt="2021-06-10T03:36:10.309" v="737" actId="1036"/>
          <ac:spMkLst>
            <pc:docMk/>
            <pc:sldMk cId="3005186933" sldId="393"/>
            <ac:spMk id="8" creationId="{0CED5D03-A99D-4206-80E8-B3374DCEB823}"/>
          </ac:spMkLst>
        </pc:spChg>
        <pc:spChg chg="add mod">
          <ac:chgData name="Shoko Kakuda" userId="40706642-bbdd-4be4-a46a-1d3174691c72" providerId="ADAL" clId="{B7000CDA-6F8B-4786-96EC-3AFEB6CF9E0B}" dt="2021-06-10T03:36:19.250" v="852" actId="1036"/>
          <ac:spMkLst>
            <pc:docMk/>
            <pc:sldMk cId="3005186933" sldId="393"/>
            <ac:spMk id="9" creationId="{621865B4-BA7B-423B-93EB-DE1C64320F3A}"/>
          </ac:spMkLst>
        </pc:spChg>
      </pc:sldChg>
    </pc:docChg>
  </pc:docChgLst>
  <pc:docChgLst>
    <pc:chgData name="Keiko Kojima" userId="S::kojima@jfbkk.or.th::6899f029-7342-413a-b38b-6a9d55270ecb" providerId="AD" clId="Web-{BB4A4810-D37A-4BD0-9684-FE28A14628CD}"/>
    <pc:docChg chg="modSld">
      <pc:chgData name="Keiko Kojima" userId="S::kojima@jfbkk.or.th::6899f029-7342-413a-b38b-6a9d55270ecb" providerId="AD" clId="Web-{BB4A4810-D37A-4BD0-9684-FE28A14628CD}" dt="2021-10-29T14:43:54.909" v="4"/>
      <pc:docMkLst>
        <pc:docMk/>
      </pc:docMkLst>
      <pc:sldChg chg="modNotes">
        <pc:chgData name="Keiko Kojima" userId="S::kojima@jfbkk.or.th::6899f029-7342-413a-b38b-6a9d55270ecb" providerId="AD" clId="Web-{BB4A4810-D37A-4BD0-9684-FE28A14628CD}" dt="2021-10-29T14:43:54.909" v="4"/>
        <pc:sldMkLst>
          <pc:docMk/>
          <pc:sldMk cId="4199882601" sldId="315"/>
        </pc:sldMkLst>
      </pc:sldChg>
    </pc:docChg>
  </pc:docChgLst>
  <pc:docChgLst>
    <pc:chgData name="Myat Min Htut" userId="dfff3e71-de70-432f-b631-d8cca54eab50" providerId="ADAL" clId="{3FFE8A25-23A4-478D-B1F5-B8054A5CA5D9}"/>
    <pc:docChg chg="undo custSel delSld modSld">
      <pc:chgData name="Myat Min Htut" userId="dfff3e71-de70-432f-b631-d8cca54eab50" providerId="ADAL" clId="{3FFE8A25-23A4-478D-B1F5-B8054A5CA5D9}" dt="2024-02-27T03:02:40.269" v="170"/>
      <pc:docMkLst>
        <pc:docMk/>
      </pc:docMkLst>
      <pc:sldChg chg="del">
        <pc:chgData name="Myat Min Htut" userId="dfff3e71-de70-432f-b631-d8cca54eab50" providerId="ADAL" clId="{3FFE8A25-23A4-478D-B1F5-B8054A5CA5D9}" dt="2024-02-27T02:54:45.430" v="114" actId="47"/>
        <pc:sldMkLst>
          <pc:docMk/>
          <pc:sldMk cId="1136648534" sldId="382"/>
        </pc:sldMkLst>
      </pc:sldChg>
      <pc:sldChg chg="delSp modSp mod modAnim">
        <pc:chgData name="Myat Min Htut" userId="dfff3e71-de70-432f-b631-d8cca54eab50" providerId="ADAL" clId="{3FFE8A25-23A4-478D-B1F5-B8054A5CA5D9}" dt="2024-02-27T02:45:06.699" v="15"/>
        <pc:sldMkLst>
          <pc:docMk/>
          <pc:sldMk cId="761582311" sldId="397"/>
        </pc:sldMkLst>
        <pc:spChg chg="mod topLvl">
          <ac:chgData name="Myat Min Htut" userId="dfff3e71-de70-432f-b631-d8cca54eab50" providerId="ADAL" clId="{3FFE8A25-23A4-478D-B1F5-B8054A5CA5D9}" dt="2024-02-27T02:44:51.184" v="10" actId="165"/>
          <ac:spMkLst>
            <pc:docMk/>
            <pc:sldMk cId="761582311" sldId="397"/>
            <ac:spMk id="9" creationId="{1E36AB52-DC4A-4300-B5AA-9209BB62A4B5}"/>
          </ac:spMkLst>
        </pc:spChg>
        <pc:spChg chg="mod topLvl">
          <ac:chgData name="Myat Min Htut" userId="dfff3e71-de70-432f-b631-d8cca54eab50" providerId="ADAL" clId="{3FFE8A25-23A4-478D-B1F5-B8054A5CA5D9}" dt="2024-02-27T02:44:51.184" v="10" actId="165"/>
          <ac:spMkLst>
            <pc:docMk/>
            <pc:sldMk cId="761582311" sldId="397"/>
            <ac:spMk id="11" creationId="{8F777691-7B8D-4DE5-935E-E512670F6480}"/>
          </ac:spMkLst>
        </pc:spChg>
        <pc:spChg chg="mod topLvl">
          <ac:chgData name="Myat Min Htut" userId="dfff3e71-de70-432f-b631-d8cca54eab50" providerId="ADAL" clId="{3FFE8A25-23A4-478D-B1F5-B8054A5CA5D9}" dt="2024-02-27T02:44:51.184" v="10" actId="165"/>
          <ac:spMkLst>
            <pc:docMk/>
            <pc:sldMk cId="761582311" sldId="397"/>
            <ac:spMk id="12" creationId="{5B5A28AC-7E2B-46B6-8F27-B2A4D30A4CA1}"/>
          </ac:spMkLst>
        </pc:spChg>
        <pc:spChg chg="mod topLvl">
          <ac:chgData name="Myat Min Htut" userId="dfff3e71-de70-432f-b631-d8cca54eab50" providerId="ADAL" clId="{3FFE8A25-23A4-478D-B1F5-B8054A5CA5D9}" dt="2024-02-27T02:44:51.184" v="10" actId="165"/>
          <ac:spMkLst>
            <pc:docMk/>
            <pc:sldMk cId="761582311" sldId="397"/>
            <ac:spMk id="13" creationId="{F6121D53-B568-4D30-B578-FF73BB2AE1F0}"/>
          </ac:spMkLst>
        </pc:spChg>
        <pc:spChg chg="mod topLvl">
          <ac:chgData name="Myat Min Htut" userId="dfff3e71-de70-432f-b631-d8cca54eab50" providerId="ADAL" clId="{3FFE8A25-23A4-478D-B1F5-B8054A5CA5D9}" dt="2024-02-27T02:44:51.184" v="10" actId="165"/>
          <ac:spMkLst>
            <pc:docMk/>
            <pc:sldMk cId="761582311" sldId="397"/>
            <ac:spMk id="14" creationId="{E380E081-FE6C-4485-A70B-BF428F682BBC}"/>
          </ac:spMkLst>
        </pc:spChg>
        <pc:grpChg chg="del">
          <ac:chgData name="Myat Min Htut" userId="dfff3e71-de70-432f-b631-d8cca54eab50" providerId="ADAL" clId="{3FFE8A25-23A4-478D-B1F5-B8054A5CA5D9}" dt="2024-02-27T02:44:51.184" v="10" actId="165"/>
          <ac:grpSpMkLst>
            <pc:docMk/>
            <pc:sldMk cId="761582311" sldId="397"/>
            <ac:grpSpMk id="2" creationId="{678193B9-238D-4102-B012-5A8D0DDFC1FD}"/>
          </ac:grpSpMkLst>
        </pc:grpChg>
        <pc:picChg chg="mod topLvl">
          <ac:chgData name="Myat Min Htut" userId="dfff3e71-de70-432f-b631-d8cca54eab50" providerId="ADAL" clId="{3FFE8A25-23A4-478D-B1F5-B8054A5CA5D9}" dt="2024-02-27T02:44:51.184" v="10" actId="165"/>
          <ac:picMkLst>
            <pc:docMk/>
            <pc:sldMk cId="761582311" sldId="397"/>
            <ac:picMk id="7" creationId="{211E2848-668B-4DC2-87FE-A4364EBEF6DA}"/>
          </ac:picMkLst>
        </pc:picChg>
        <pc:picChg chg="mod topLvl">
          <ac:chgData name="Myat Min Htut" userId="dfff3e71-de70-432f-b631-d8cca54eab50" providerId="ADAL" clId="{3FFE8A25-23A4-478D-B1F5-B8054A5CA5D9}" dt="2024-02-27T02:44:51.184" v="10" actId="165"/>
          <ac:picMkLst>
            <pc:docMk/>
            <pc:sldMk cId="761582311" sldId="397"/>
            <ac:picMk id="10" creationId="{EB473151-E111-44F1-BB42-89215E896626}"/>
          </ac:picMkLst>
        </pc:picChg>
      </pc:sldChg>
      <pc:sldChg chg="del">
        <pc:chgData name="Myat Min Htut" userId="dfff3e71-de70-432f-b631-d8cca54eab50" providerId="ADAL" clId="{3FFE8A25-23A4-478D-B1F5-B8054A5CA5D9}" dt="2024-02-27T02:43:24.281" v="0" actId="47"/>
        <pc:sldMkLst>
          <pc:docMk/>
          <pc:sldMk cId="3501417372" sldId="408"/>
        </pc:sldMkLst>
      </pc:sldChg>
      <pc:sldChg chg="delSp modSp mod modAnim">
        <pc:chgData name="Myat Min Htut" userId="dfff3e71-de70-432f-b631-d8cca54eab50" providerId="ADAL" clId="{3FFE8A25-23A4-478D-B1F5-B8054A5CA5D9}" dt="2024-02-27T02:43:53.828" v="8"/>
        <pc:sldMkLst>
          <pc:docMk/>
          <pc:sldMk cId="2633849487" sldId="409"/>
        </pc:sldMkLst>
        <pc:spChg chg="mod topLvl">
          <ac:chgData name="Myat Min Htut" userId="dfff3e71-de70-432f-b631-d8cca54eab50" providerId="ADAL" clId="{3FFE8A25-23A4-478D-B1F5-B8054A5CA5D9}" dt="2024-02-27T02:43:35.864" v="3" actId="165"/>
          <ac:spMkLst>
            <pc:docMk/>
            <pc:sldMk cId="2633849487" sldId="409"/>
            <ac:spMk id="2" creationId="{043D91A9-B166-41A8-9A34-827ED0EEA5FA}"/>
          </ac:spMkLst>
        </pc:spChg>
        <pc:spChg chg="mod topLvl">
          <ac:chgData name="Myat Min Htut" userId="dfff3e71-de70-432f-b631-d8cca54eab50" providerId="ADAL" clId="{3FFE8A25-23A4-478D-B1F5-B8054A5CA5D9}" dt="2024-02-27T02:43:35.864" v="3" actId="165"/>
          <ac:spMkLst>
            <pc:docMk/>
            <pc:sldMk cId="2633849487" sldId="409"/>
            <ac:spMk id="6" creationId="{E78ADA7E-59D5-4B6D-A940-32BC26E992A8}"/>
          </ac:spMkLst>
        </pc:spChg>
        <pc:spChg chg="mod topLvl">
          <ac:chgData name="Myat Min Htut" userId="dfff3e71-de70-432f-b631-d8cca54eab50" providerId="ADAL" clId="{3FFE8A25-23A4-478D-B1F5-B8054A5CA5D9}" dt="2024-02-27T02:43:35.864" v="3" actId="165"/>
          <ac:spMkLst>
            <pc:docMk/>
            <pc:sldMk cId="2633849487" sldId="409"/>
            <ac:spMk id="7" creationId="{68D012CC-9959-4110-9AE8-F1D37897E98E}"/>
          </ac:spMkLst>
        </pc:spChg>
        <pc:spChg chg="mod topLvl">
          <ac:chgData name="Myat Min Htut" userId="dfff3e71-de70-432f-b631-d8cca54eab50" providerId="ADAL" clId="{3FFE8A25-23A4-478D-B1F5-B8054A5CA5D9}" dt="2024-02-27T02:43:35.864" v="3" actId="165"/>
          <ac:spMkLst>
            <pc:docMk/>
            <pc:sldMk cId="2633849487" sldId="409"/>
            <ac:spMk id="9" creationId="{F6935A3A-3DFE-4FA0-A9D8-DA28E723500A}"/>
          </ac:spMkLst>
        </pc:spChg>
        <pc:spChg chg="mod topLvl">
          <ac:chgData name="Myat Min Htut" userId="dfff3e71-de70-432f-b631-d8cca54eab50" providerId="ADAL" clId="{3FFE8A25-23A4-478D-B1F5-B8054A5CA5D9}" dt="2024-02-27T02:43:35.864" v="3" actId="165"/>
          <ac:spMkLst>
            <pc:docMk/>
            <pc:sldMk cId="2633849487" sldId="409"/>
            <ac:spMk id="10" creationId="{B26D7207-1F1A-4EC2-8DC9-F1FAC67B1E24}"/>
          </ac:spMkLst>
        </pc:spChg>
        <pc:spChg chg="mod topLvl">
          <ac:chgData name="Myat Min Htut" userId="dfff3e71-de70-432f-b631-d8cca54eab50" providerId="ADAL" clId="{3FFE8A25-23A4-478D-B1F5-B8054A5CA5D9}" dt="2024-02-27T02:43:35.864" v="3" actId="165"/>
          <ac:spMkLst>
            <pc:docMk/>
            <pc:sldMk cId="2633849487" sldId="409"/>
            <ac:spMk id="11" creationId="{6FDD7DC3-AAC4-401D-8C6E-F47724C3F85A}"/>
          </ac:spMkLst>
        </pc:spChg>
        <pc:grpChg chg="del">
          <ac:chgData name="Myat Min Htut" userId="dfff3e71-de70-432f-b631-d8cca54eab50" providerId="ADAL" clId="{3FFE8A25-23A4-478D-B1F5-B8054A5CA5D9}" dt="2024-02-27T02:43:35.864" v="3" actId="165"/>
          <ac:grpSpMkLst>
            <pc:docMk/>
            <pc:sldMk cId="2633849487" sldId="409"/>
            <ac:grpSpMk id="3" creationId="{47C1DE1B-D7D4-4E0D-BBBC-179528321906}"/>
          </ac:grpSpMkLst>
        </pc:grpChg>
        <pc:picChg chg="mod">
          <ac:chgData name="Myat Min Htut" userId="dfff3e71-de70-432f-b631-d8cca54eab50" providerId="ADAL" clId="{3FFE8A25-23A4-478D-B1F5-B8054A5CA5D9}" dt="2024-02-27T02:43:30.603" v="2" actId="1076"/>
          <ac:picMkLst>
            <pc:docMk/>
            <pc:sldMk cId="2633849487" sldId="409"/>
            <ac:picMk id="8" creationId="{398F986D-5284-3DF8-5670-C36C029F2C9B}"/>
          </ac:picMkLst>
        </pc:picChg>
      </pc:sldChg>
      <pc:sldChg chg="delSp modSp modAnim">
        <pc:chgData name="Myat Min Htut" userId="dfff3e71-de70-432f-b631-d8cca54eab50" providerId="ADAL" clId="{3FFE8A25-23A4-478D-B1F5-B8054A5CA5D9}" dt="2024-02-27T02:46:10.630" v="20"/>
        <pc:sldMkLst>
          <pc:docMk/>
          <pc:sldMk cId="2770112747" sldId="410"/>
        </pc:sldMkLst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2" creationId="{CA97938B-EEDB-49B3-9D7D-2DFB092A2E9F}"/>
          </ac:spMkLst>
        </pc:spChg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12" creationId="{A06C2F02-9AF9-419A-8A88-CD6776830E01}"/>
          </ac:spMkLst>
        </pc:spChg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13" creationId="{4AEE2171-B77D-4925-9500-716A6D3EFC9E}"/>
          </ac:spMkLst>
        </pc:spChg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14" creationId="{C1611D2C-F451-4D2F-82D7-2A21677636A7}"/>
          </ac:spMkLst>
        </pc:spChg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15" creationId="{AA5E7EEF-AE64-45C1-B9E7-0573E5BA9EF2}"/>
          </ac:spMkLst>
        </pc:spChg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16" creationId="{DA79EEDB-E4D4-4E30-B323-625EEE0535D4}"/>
          </ac:spMkLst>
        </pc:spChg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25" creationId="{DE4F51E4-E602-4872-A8D1-5216006BC7EC}"/>
          </ac:spMkLst>
        </pc:spChg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26" creationId="{DBDCEC8A-C1C6-4B58-9220-0136F69A91D9}"/>
          </ac:spMkLst>
        </pc:spChg>
        <pc:spChg chg="mod topLvl">
          <ac:chgData name="Myat Min Htut" userId="dfff3e71-de70-432f-b631-d8cca54eab50" providerId="ADAL" clId="{3FFE8A25-23A4-478D-B1F5-B8054A5CA5D9}" dt="2024-02-27T02:45:55.828" v="16" actId="165"/>
          <ac:spMkLst>
            <pc:docMk/>
            <pc:sldMk cId="2770112747" sldId="410"/>
            <ac:spMk id="27" creationId="{A3AB936B-DDFB-4FED-9811-09F95A379E01}"/>
          </ac:spMkLst>
        </pc:spChg>
        <pc:grpChg chg="del">
          <ac:chgData name="Myat Min Htut" userId="dfff3e71-de70-432f-b631-d8cca54eab50" providerId="ADAL" clId="{3FFE8A25-23A4-478D-B1F5-B8054A5CA5D9}" dt="2024-02-27T02:45:55.828" v="16" actId="165"/>
          <ac:grpSpMkLst>
            <pc:docMk/>
            <pc:sldMk cId="2770112747" sldId="410"/>
            <ac:grpSpMk id="5" creationId="{02BD02E2-2D2D-4E13-B89F-4E33D7BF7AF8}"/>
          </ac:grpSpMkLst>
        </pc:grpChg>
        <pc:picChg chg="mod topLvl">
          <ac:chgData name="Myat Min Htut" userId="dfff3e71-de70-432f-b631-d8cca54eab50" providerId="ADAL" clId="{3FFE8A25-23A4-478D-B1F5-B8054A5CA5D9}" dt="2024-02-27T02:45:55.828" v="16" actId="165"/>
          <ac:picMkLst>
            <pc:docMk/>
            <pc:sldMk cId="2770112747" sldId="410"/>
            <ac:picMk id="11" creationId="{9621E2A2-0258-4730-B246-D7813F6CDFE6}"/>
          </ac:picMkLst>
        </pc:picChg>
      </pc:sldChg>
      <pc:sldChg chg="modAnim">
        <pc:chgData name="Myat Min Htut" userId="dfff3e71-de70-432f-b631-d8cca54eab50" providerId="ADAL" clId="{3FFE8A25-23A4-478D-B1F5-B8054A5CA5D9}" dt="2024-02-27T02:47:03.392" v="26"/>
        <pc:sldMkLst>
          <pc:docMk/>
          <pc:sldMk cId="165574501" sldId="411"/>
        </pc:sldMkLst>
      </pc:sldChg>
      <pc:sldChg chg="delSp modSp modAnim">
        <pc:chgData name="Myat Min Htut" userId="dfff3e71-de70-432f-b631-d8cca54eab50" providerId="ADAL" clId="{3FFE8A25-23A4-478D-B1F5-B8054A5CA5D9}" dt="2024-02-27T02:53:57.009" v="113"/>
        <pc:sldMkLst>
          <pc:docMk/>
          <pc:sldMk cId="2426869446" sldId="414"/>
        </pc:sldMkLst>
        <pc:spChg chg="mod topLvl">
          <ac:chgData name="Myat Min Htut" userId="dfff3e71-de70-432f-b631-d8cca54eab50" providerId="ADAL" clId="{3FFE8A25-23A4-478D-B1F5-B8054A5CA5D9}" dt="2024-02-27T02:53:45.813" v="108" actId="165"/>
          <ac:spMkLst>
            <pc:docMk/>
            <pc:sldMk cId="2426869446" sldId="414"/>
            <ac:spMk id="6" creationId="{2F24F337-FADD-4B55-A214-9E3753EB2A0D}"/>
          </ac:spMkLst>
        </pc:spChg>
        <pc:spChg chg="mod topLvl">
          <ac:chgData name="Myat Min Htut" userId="dfff3e71-de70-432f-b631-d8cca54eab50" providerId="ADAL" clId="{3FFE8A25-23A4-478D-B1F5-B8054A5CA5D9}" dt="2024-02-27T02:53:45.813" v="108" actId="165"/>
          <ac:spMkLst>
            <pc:docMk/>
            <pc:sldMk cId="2426869446" sldId="414"/>
            <ac:spMk id="8" creationId="{6AC0F32C-9FC9-44E7-A509-87A1FF0635EF}"/>
          </ac:spMkLst>
        </pc:spChg>
        <pc:spChg chg="mod topLvl">
          <ac:chgData name="Myat Min Htut" userId="dfff3e71-de70-432f-b631-d8cca54eab50" providerId="ADAL" clId="{3FFE8A25-23A4-478D-B1F5-B8054A5CA5D9}" dt="2024-02-27T02:53:45.813" v="108" actId="165"/>
          <ac:spMkLst>
            <pc:docMk/>
            <pc:sldMk cId="2426869446" sldId="414"/>
            <ac:spMk id="9" creationId="{B2751D06-5A3F-46F6-9926-D8FB0B058D25}"/>
          </ac:spMkLst>
        </pc:spChg>
        <pc:spChg chg="mod topLvl">
          <ac:chgData name="Myat Min Htut" userId="dfff3e71-de70-432f-b631-d8cca54eab50" providerId="ADAL" clId="{3FFE8A25-23A4-478D-B1F5-B8054A5CA5D9}" dt="2024-02-27T02:53:45.813" v="108" actId="165"/>
          <ac:spMkLst>
            <pc:docMk/>
            <pc:sldMk cId="2426869446" sldId="414"/>
            <ac:spMk id="11" creationId="{DF4AC83C-0100-487C-BA22-38B53C2C56A2}"/>
          </ac:spMkLst>
        </pc:spChg>
        <pc:spChg chg="mod topLvl">
          <ac:chgData name="Myat Min Htut" userId="dfff3e71-de70-432f-b631-d8cca54eab50" providerId="ADAL" clId="{3FFE8A25-23A4-478D-B1F5-B8054A5CA5D9}" dt="2024-02-27T02:53:45.813" v="108" actId="165"/>
          <ac:spMkLst>
            <pc:docMk/>
            <pc:sldMk cId="2426869446" sldId="414"/>
            <ac:spMk id="12" creationId="{AAE55CD3-5888-4399-8F9F-417765165C54}"/>
          </ac:spMkLst>
        </pc:spChg>
        <pc:grpChg chg="del mod topLvl">
          <ac:chgData name="Myat Min Htut" userId="dfff3e71-de70-432f-b631-d8cca54eab50" providerId="ADAL" clId="{3FFE8A25-23A4-478D-B1F5-B8054A5CA5D9}" dt="2024-02-27T02:53:45.813" v="108" actId="165"/>
          <ac:grpSpMkLst>
            <pc:docMk/>
            <pc:sldMk cId="2426869446" sldId="414"/>
            <ac:grpSpMk id="5" creationId="{5F229F45-E0DB-43CD-AD02-5869607D55E7}"/>
          </ac:grpSpMkLst>
        </pc:grpChg>
        <pc:grpChg chg="del">
          <ac:chgData name="Myat Min Htut" userId="dfff3e71-de70-432f-b631-d8cca54eab50" providerId="ADAL" clId="{3FFE8A25-23A4-478D-B1F5-B8054A5CA5D9}" dt="2024-02-27T02:53:41.177" v="107" actId="165"/>
          <ac:grpSpMkLst>
            <pc:docMk/>
            <pc:sldMk cId="2426869446" sldId="414"/>
            <ac:grpSpMk id="14" creationId="{D31906D6-E267-480C-910D-ED60083FBDA4}"/>
          </ac:grpSpMkLst>
        </pc:grpChg>
        <pc:picChg chg="mod topLvl">
          <ac:chgData name="Myat Min Htut" userId="dfff3e71-de70-432f-b631-d8cca54eab50" providerId="ADAL" clId="{3FFE8A25-23A4-478D-B1F5-B8054A5CA5D9}" dt="2024-02-27T02:53:41.177" v="107" actId="165"/>
          <ac:picMkLst>
            <pc:docMk/>
            <pc:sldMk cId="2426869446" sldId="414"/>
            <ac:picMk id="3" creationId="{C7CBBC23-2C9B-4966-8F65-1560C6D47F58}"/>
          </ac:picMkLst>
        </pc:picChg>
      </pc:sldChg>
      <pc:sldChg chg="delSp modSp modAnim">
        <pc:chgData name="Myat Min Htut" userId="dfff3e71-de70-432f-b631-d8cca54eab50" providerId="ADAL" clId="{3FFE8A25-23A4-478D-B1F5-B8054A5CA5D9}" dt="2024-02-27T02:55:33.917" v="121"/>
        <pc:sldMkLst>
          <pc:docMk/>
          <pc:sldMk cId="920453713" sldId="422"/>
        </pc:sldMkLst>
        <pc:spChg chg="mod topLvl">
          <ac:chgData name="Myat Min Htut" userId="dfff3e71-de70-432f-b631-d8cca54eab50" providerId="ADAL" clId="{3FFE8A25-23A4-478D-B1F5-B8054A5CA5D9}" dt="2024-02-27T02:54:51.602" v="115" actId="165"/>
          <ac:spMkLst>
            <pc:docMk/>
            <pc:sldMk cId="920453713" sldId="422"/>
            <ac:spMk id="6" creationId="{2FA888B2-F419-4115-9F7E-C1AE5DEB6DF9}"/>
          </ac:spMkLst>
        </pc:spChg>
        <pc:spChg chg="mod topLvl">
          <ac:chgData name="Myat Min Htut" userId="dfff3e71-de70-432f-b631-d8cca54eab50" providerId="ADAL" clId="{3FFE8A25-23A4-478D-B1F5-B8054A5CA5D9}" dt="2024-02-27T02:54:51.602" v="115" actId="165"/>
          <ac:spMkLst>
            <pc:docMk/>
            <pc:sldMk cId="920453713" sldId="422"/>
            <ac:spMk id="7" creationId="{DC4B234C-8A2F-4502-A15F-A053CEB99895}"/>
          </ac:spMkLst>
        </pc:spChg>
        <pc:spChg chg="mod topLvl">
          <ac:chgData name="Myat Min Htut" userId="dfff3e71-de70-432f-b631-d8cca54eab50" providerId="ADAL" clId="{3FFE8A25-23A4-478D-B1F5-B8054A5CA5D9}" dt="2024-02-27T02:54:51.602" v="115" actId="165"/>
          <ac:spMkLst>
            <pc:docMk/>
            <pc:sldMk cId="920453713" sldId="422"/>
            <ac:spMk id="8" creationId="{FE3648EE-DC24-4C91-845F-CDC3214A32D3}"/>
          </ac:spMkLst>
        </pc:spChg>
        <pc:spChg chg="mod topLvl">
          <ac:chgData name="Myat Min Htut" userId="dfff3e71-de70-432f-b631-d8cca54eab50" providerId="ADAL" clId="{3FFE8A25-23A4-478D-B1F5-B8054A5CA5D9}" dt="2024-02-27T02:54:51.602" v="115" actId="165"/>
          <ac:spMkLst>
            <pc:docMk/>
            <pc:sldMk cId="920453713" sldId="422"/>
            <ac:spMk id="9" creationId="{FFBBC7FC-2B7F-4ED6-AD98-21E176819E1F}"/>
          </ac:spMkLst>
        </pc:spChg>
        <pc:spChg chg="mod topLvl">
          <ac:chgData name="Myat Min Htut" userId="dfff3e71-de70-432f-b631-d8cca54eab50" providerId="ADAL" clId="{3FFE8A25-23A4-478D-B1F5-B8054A5CA5D9}" dt="2024-02-27T02:54:51.602" v="115" actId="165"/>
          <ac:spMkLst>
            <pc:docMk/>
            <pc:sldMk cId="920453713" sldId="422"/>
            <ac:spMk id="10" creationId="{BA5352EA-2BDC-4752-8A10-E98AF889DE6E}"/>
          </ac:spMkLst>
        </pc:spChg>
        <pc:spChg chg="mod topLvl">
          <ac:chgData name="Myat Min Htut" userId="dfff3e71-de70-432f-b631-d8cca54eab50" providerId="ADAL" clId="{3FFE8A25-23A4-478D-B1F5-B8054A5CA5D9}" dt="2024-02-27T02:54:51.602" v="115" actId="165"/>
          <ac:spMkLst>
            <pc:docMk/>
            <pc:sldMk cId="920453713" sldId="422"/>
            <ac:spMk id="11" creationId="{905C4923-ED74-43BE-9654-445D6421B129}"/>
          </ac:spMkLst>
        </pc:spChg>
        <pc:grpChg chg="del">
          <ac:chgData name="Myat Min Htut" userId="dfff3e71-de70-432f-b631-d8cca54eab50" providerId="ADAL" clId="{3FFE8A25-23A4-478D-B1F5-B8054A5CA5D9}" dt="2024-02-27T02:54:51.602" v="115" actId="165"/>
          <ac:grpSpMkLst>
            <pc:docMk/>
            <pc:sldMk cId="920453713" sldId="422"/>
            <ac:grpSpMk id="2" creationId="{484CD4E8-AF27-409A-9B80-45AFC6404B08}"/>
          </ac:grpSpMkLst>
        </pc:grpChg>
        <pc:picChg chg="mod topLvl">
          <ac:chgData name="Myat Min Htut" userId="dfff3e71-de70-432f-b631-d8cca54eab50" providerId="ADAL" clId="{3FFE8A25-23A4-478D-B1F5-B8054A5CA5D9}" dt="2024-02-27T02:54:51.602" v="115" actId="165"/>
          <ac:picMkLst>
            <pc:docMk/>
            <pc:sldMk cId="920453713" sldId="422"/>
            <ac:picMk id="5" creationId="{74F1E82B-4AEA-430A-91BF-CBEF16B1BDD9}"/>
          </ac:picMkLst>
        </pc:picChg>
      </pc:sldChg>
      <pc:sldChg chg="del">
        <pc:chgData name="Myat Min Htut" userId="dfff3e71-de70-432f-b631-d8cca54eab50" providerId="ADAL" clId="{3FFE8A25-23A4-478D-B1F5-B8054A5CA5D9}" dt="2024-02-27T02:55:39.054" v="122" actId="47"/>
        <pc:sldMkLst>
          <pc:docMk/>
          <pc:sldMk cId="4155593390" sldId="423"/>
        </pc:sldMkLst>
      </pc:sldChg>
      <pc:sldChg chg="delSp modSp modAnim">
        <pc:chgData name="Myat Min Htut" userId="dfff3e71-de70-432f-b631-d8cca54eab50" providerId="ADAL" clId="{3FFE8A25-23A4-478D-B1F5-B8054A5CA5D9}" dt="2024-02-27T02:57:57.686" v="135"/>
        <pc:sldMkLst>
          <pc:docMk/>
          <pc:sldMk cId="1733065857" sldId="430"/>
        </pc:sldMkLst>
        <pc:spChg chg="mod topLvl">
          <ac:chgData name="Myat Min Htut" userId="dfff3e71-de70-432f-b631-d8cca54eab50" providerId="ADAL" clId="{3FFE8A25-23A4-478D-B1F5-B8054A5CA5D9}" dt="2024-02-27T02:57:44.960" v="130" actId="165"/>
          <ac:spMkLst>
            <pc:docMk/>
            <pc:sldMk cId="1733065857" sldId="430"/>
            <ac:spMk id="8" creationId="{0CDBCB60-FF7A-4A62-B9A3-D855022DF1CF}"/>
          </ac:spMkLst>
        </pc:spChg>
        <pc:spChg chg="mod topLvl">
          <ac:chgData name="Myat Min Htut" userId="dfff3e71-de70-432f-b631-d8cca54eab50" providerId="ADAL" clId="{3FFE8A25-23A4-478D-B1F5-B8054A5CA5D9}" dt="2024-02-27T02:57:44.960" v="130" actId="165"/>
          <ac:spMkLst>
            <pc:docMk/>
            <pc:sldMk cId="1733065857" sldId="430"/>
            <ac:spMk id="11" creationId="{7C07FEF9-213D-41F1-AC91-E6594A2826C7}"/>
          </ac:spMkLst>
        </pc:spChg>
        <pc:spChg chg="mod topLvl">
          <ac:chgData name="Myat Min Htut" userId="dfff3e71-de70-432f-b631-d8cca54eab50" providerId="ADAL" clId="{3FFE8A25-23A4-478D-B1F5-B8054A5CA5D9}" dt="2024-02-27T02:57:44.960" v="130" actId="165"/>
          <ac:spMkLst>
            <pc:docMk/>
            <pc:sldMk cId="1733065857" sldId="430"/>
            <ac:spMk id="12" creationId="{7645F140-2B2E-4ACA-A8D5-99AF01C220A6}"/>
          </ac:spMkLst>
        </pc:spChg>
        <pc:spChg chg="mod topLvl">
          <ac:chgData name="Myat Min Htut" userId="dfff3e71-de70-432f-b631-d8cca54eab50" providerId="ADAL" clId="{3FFE8A25-23A4-478D-B1F5-B8054A5CA5D9}" dt="2024-02-27T02:57:44.960" v="130" actId="165"/>
          <ac:spMkLst>
            <pc:docMk/>
            <pc:sldMk cId="1733065857" sldId="430"/>
            <ac:spMk id="13" creationId="{5E3B40EF-2A85-4119-A786-74C060E28CCB}"/>
          </ac:spMkLst>
        </pc:spChg>
        <pc:spChg chg="mod topLvl">
          <ac:chgData name="Myat Min Htut" userId="dfff3e71-de70-432f-b631-d8cca54eab50" providerId="ADAL" clId="{3FFE8A25-23A4-478D-B1F5-B8054A5CA5D9}" dt="2024-02-27T02:57:44.960" v="130" actId="165"/>
          <ac:spMkLst>
            <pc:docMk/>
            <pc:sldMk cId="1733065857" sldId="430"/>
            <ac:spMk id="14" creationId="{24E90DD1-280D-45DC-80AC-3C5EDA747E2C}"/>
          </ac:spMkLst>
        </pc:spChg>
        <pc:grpChg chg="del mod topLvl">
          <ac:chgData name="Myat Min Htut" userId="dfff3e71-de70-432f-b631-d8cca54eab50" providerId="ADAL" clId="{3FFE8A25-23A4-478D-B1F5-B8054A5CA5D9}" dt="2024-02-27T02:57:44.960" v="130" actId="165"/>
          <ac:grpSpMkLst>
            <pc:docMk/>
            <pc:sldMk cId="1733065857" sldId="430"/>
            <ac:grpSpMk id="2" creationId="{9BC3DDA3-602A-4E4D-9B21-A5E790E81C7C}"/>
          </ac:grpSpMkLst>
        </pc:grpChg>
        <pc:grpChg chg="del">
          <ac:chgData name="Myat Min Htut" userId="dfff3e71-de70-432f-b631-d8cca54eab50" providerId="ADAL" clId="{3FFE8A25-23A4-478D-B1F5-B8054A5CA5D9}" dt="2024-02-27T02:57:31.450" v="129" actId="165"/>
          <ac:grpSpMkLst>
            <pc:docMk/>
            <pc:sldMk cId="1733065857" sldId="430"/>
            <ac:grpSpMk id="4" creationId="{AA3B5CFE-0DDE-4997-B218-EE0F8BB2E97B}"/>
          </ac:grpSpMkLst>
        </pc:grpChg>
        <pc:picChg chg="mod topLvl">
          <ac:chgData name="Myat Min Htut" userId="dfff3e71-de70-432f-b631-d8cca54eab50" providerId="ADAL" clId="{3FFE8A25-23A4-478D-B1F5-B8054A5CA5D9}" dt="2024-02-27T02:57:31.450" v="129" actId="165"/>
          <ac:picMkLst>
            <pc:docMk/>
            <pc:sldMk cId="1733065857" sldId="430"/>
            <ac:picMk id="9" creationId="{4E119DF9-0FBD-4D61-85A8-1A4F8E90C744}"/>
          </ac:picMkLst>
        </pc:picChg>
      </pc:sldChg>
      <pc:sldChg chg="delSp modSp modAnim">
        <pc:chgData name="Myat Min Htut" userId="dfff3e71-de70-432f-b631-d8cca54eab50" providerId="ADAL" clId="{3FFE8A25-23A4-478D-B1F5-B8054A5CA5D9}" dt="2024-02-27T03:00:31.653" v="142"/>
        <pc:sldMkLst>
          <pc:docMk/>
          <pc:sldMk cId="3324971004" sldId="433"/>
        </pc:sldMkLst>
        <pc:spChg chg="mod topLvl">
          <ac:chgData name="Myat Min Htut" userId="dfff3e71-de70-432f-b631-d8cca54eab50" providerId="ADAL" clId="{3FFE8A25-23A4-478D-B1F5-B8054A5CA5D9}" dt="2024-02-27T03:00:09.745" v="136" actId="165"/>
          <ac:spMkLst>
            <pc:docMk/>
            <pc:sldMk cId="3324971004" sldId="433"/>
            <ac:spMk id="9" creationId="{F046897C-5B0B-4BA0-AC63-8291C2387089}"/>
          </ac:spMkLst>
        </pc:spChg>
        <pc:spChg chg="mod topLvl">
          <ac:chgData name="Myat Min Htut" userId="dfff3e71-de70-432f-b631-d8cca54eab50" providerId="ADAL" clId="{3FFE8A25-23A4-478D-B1F5-B8054A5CA5D9}" dt="2024-02-27T03:00:09.745" v="136" actId="165"/>
          <ac:spMkLst>
            <pc:docMk/>
            <pc:sldMk cId="3324971004" sldId="433"/>
            <ac:spMk id="11" creationId="{CB296D92-FC8F-4E90-955F-6DC18538363D}"/>
          </ac:spMkLst>
        </pc:spChg>
        <pc:spChg chg="mod topLvl">
          <ac:chgData name="Myat Min Htut" userId="dfff3e71-de70-432f-b631-d8cca54eab50" providerId="ADAL" clId="{3FFE8A25-23A4-478D-B1F5-B8054A5CA5D9}" dt="2024-02-27T03:00:09.745" v="136" actId="165"/>
          <ac:spMkLst>
            <pc:docMk/>
            <pc:sldMk cId="3324971004" sldId="433"/>
            <ac:spMk id="12" creationId="{177E7647-15EC-486A-8941-257506D0BEE5}"/>
          </ac:spMkLst>
        </pc:spChg>
        <pc:spChg chg="mod topLvl">
          <ac:chgData name="Myat Min Htut" userId="dfff3e71-de70-432f-b631-d8cca54eab50" providerId="ADAL" clId="{3FFE8A25-23A4-478D-B1F5-B8054A5CA5D9}" dt="2024-02-27T03:00:09.745" v="136" actId="165"/>
          <ac:spMkLst>
            <pc:docMk/>
            <pc:sldMk cId="3324971004" sldId="433"/>
            <ac:spMk id="13" creationId="{532C7B85-0506-4A93-8C51-DE5DE686C778}"/>
          </ac:spMkLst>
        </pc:spChg>
        <pc:spChg chg="mod topLvl">
          <ac:chgData name="Myat Min Htut" userId="dfff3e71-de70-432f-b631-d8cca54eab50" providerId="ADAL" clId="{3FFE8A25-23A4-478D-B1F5-B8054A5CA5D9}" dt="2024-02-27T03:00:09.745" v="136" actId="165"/>
          <ac:spMkLst>
            <pc:docMk/>
            <pc:sldMk cId="3324971004" sldId="433"/>
            <ac:spMk id="15" creationId="{25B7FEE0-2BB2-455A-9C6D-08288B88287A}"/>
          </ac:spMkLst>
        </pc:spChg>
        <pc:grpChg chg="del">
          <ac:chgData name="Myat Min Htut" userId="dfff3e71-de70-432f-b631-d8cca54eab50" providerId="ADAL" clId="{3FFE8A25-23A4-478D-B1F5-B8054A5CA5D9}" dt="2024-02-27T03:00:09.745" v="136" actId="165"/>
          <ac:grpSpMkLst>
            <pc:docMk/>
            <pc:sldMk cId="3324971004" sldId="433"/>
            <ac:grpSpMk id="2" creationId="{23588E0E-8735-4AB1-B2A8-ED8853CD740F}"/>
          </ac:grpSpMkLst>
        </pc:grpChg>
        <pc:picChg chg="mod topLvl">
          <ac:chgData name="Myat Min Htut" userId="dfff3e71-de70-432f-b631-d8cca54eab50" providerId="ADAL" clId="{3FFE8A25-23A4-478D-B1F5-B8054A5CA5D9}" dt="2024-02-27T03:00:09.745" v="136" actId="165"/>
          <ac:picMkLst>
            <pc:docMk/>
            <pc:sldMk cId="3324971004" sldId="433"/>
            <ac:picMk id="3" creationId="{21CC46FF-69C0-4224-A043-1D69B1668E86}"/>
          </ac:picMkLst>
        </pc:picChg>
      </pc:sldChg>
      <pc:sldChg chg="del">
        <pc:chgData name="Myat Min Htut" userId="dfff3e71-de70-432f-b631-d8cca54eab50" providerId="ADAL" clId="{3FFE8A25-23A4-478D-B1F5-B8054A5CA5D9}" dt="2024-02-27T03:00:55.754" v="143" actId="47"/>
        <pc:sldMkLst>
          <pc:docMk/>
          <pc:sldMk cId="2921814520" sldId="442"/>
        </pc:sldMkLst>
      </pc:sldChg>
      <pc:sldChg chg="delSp modSp modAnim">
        <pc:chgData name="Myat Min Htut" userId="dfff3e71-de70-432f-b631-d8cca54eab50" providerId="ADAL" clId="{3FFE8A25-23A4-478D-B1F5-B8054A5CA5D9}" dt="2024-02-27T03:01:16.900" v="149"/>
        <pc:sldMkLst>
          <pc:docMk/>
          <pc:sldMk cId="2948908258" sldId="444"/>
        </pc:sldMkLst>
        <pc:spChg chg="mod topLvl">
          <ac:chgData name="Myat Min Htut" userId="dfff3e71-de70-432f-b631-d8cca54eab50" providerId="ADAL" clId="{3FFE8A25-23A4-478D-B1F5-B8054A5CA5D9}" dt="2024-02-27T03:01:10.726" v="147" actId="165"/>
          <ac:spMkLst>
            <pc:docMk/>
            <pc:sldMk cId="2948908258" sldId="444"/>
            <ac:spMk id="4" creationId="{623BED41-0652-4D10-BC4D-48E0C9057A7F}"/>
          </ac:spMkLst>
        </pc:spChg>
        <pc:spChg chg="mod topLvl">
          <ac:chgData name="Myat Min Htut" userId="dfff3e71-de70-432f-b631-d8cca54eab50" providerId="ADAL" clId="{3FFE8A25-23A4-478D-B1F5-B8054A5CA5D9}" dt="2024-02-27T03:01:10.726" v="147" actId="165"/>
          <ac:spMkLst>
            <pc:docMk/>
            <pc:sldMk cId="2948908258" sldId="444"/>
            <ac:spMk id="5" creationId="{25E875B5-5CCD-469C-BD9B-6BA9CD5C0DAE}"/>
          </ac:spMkLst>
        </pc:spChg>
        <pc:grpChg chg="del">
          <ac:chgData name="Myat Min Htut" userId="dfff3e71-de70-432f-b631-d8cca54eab50" providerId="ADAL" clId="{3FFE8A25-23A4-478D-B1F5-B8054A5CA5D9}" dt="2024-02-27T03:01:10.726" v="147" actId="165"/>
          <ac:grpSpMkLst>
            <pc:docMk/>
            <pc:sldMk cId="2948908258" sldId="444"/>
            <ac:grpSpMk id="2" creationId="{763DA5CA-A9F4-4304-A345-6E7BA9EA6B22}"/>
          </ac:grpSpMkLst>
        </pc:grpChg>
        <pc:picChg chg="mod topLvl">
          <ac:chgData name="Myat Min Htut" userId="dfff3e71-de70-432f-b631-d8cca54eab50" providerId="ADAL" clId="{3FFE8A25-23A4-478D-B1F5-B8054A5CA5D9}" dt="2024-02-27T03:01:10.726" v="147" actId="165"/>
          <ac:picMkLst>
            <pc:docMk/>
            <pc:sldMk cId="2948908258" sldId="444"/>
            <ac:picMk id="3" creationId="{4DD17B63-A39E-4AD9-977D-DBA6A7815453}"/>
          </ac:picMkLst>
        </pc:picChg>
      </pc:sldChg>
      <pc:sldChg chg="del">
        <pc:chgData name="Myat Min Htut" userId="dfff3e71-de70-432f-b631-d8cca54eab50" providerId="ADAL" clId="{3FFE8A25-23A4-478D-B1F5-B8054A5CA5D9}" dt="2024-02-27T03:01:05.678" v="146" actId="47"/>
        <pc:sldMkLst>
          <pc:docMk/>
          <pc:sldMk cId="2127016242" sldId="445"/>
        </pc:sldMkLst>
      </pc:sldChg>
      <pc:sldChg chg="del">
        <pc:chgData name="Myat Min Htut" userId="dfff3e71-de70-432f-b631-d8cca54eab50" providerId="ADAL" clId="{3FFE8A25-23A4-478D-B1F5-B8054A5CA5D9}" dt="2024-02-27T03:01:19.508" v="150" actId="47"/>
        <pc:sldMkLst>
          <pc:docMk/>
          <pc:sldMk cId="2604126838" sldId="446"/>
        </pc:sldMkLst>
      </pc:sldChg>
      <pc:sldChg chg="delSp modSp modAnim">
        <pc:chgData name="Myat Min Htut" userId="dfff3e71-de70-432f-b631-d8cca54eab50" providerId="ADAL" clId="{3FFE8A25-23A4-478D-B1F5-B8054A5CA5D9}" dt="2024-02-27T03:01:40.327" v="155"/>
        <pc:sldMkLst>
          <pc:docMk/>
          <pc:sldMk cId="1164043157" sldId="447"/>
        </pc:sldMkLst>
        <pc:spChg chg="mod topLvl">
          <ac:chgData name="Myat Min Htut" userId="dfff3e71-de70-432f-b631-d8cca54eab50" providerId="ADAL" clId="{3FFE8A25-23A4-478D-B1F5-B8054A5CA5D9}" dt="2024-02-27T03:01:25.608" v="151" actId="165"/>
          <ac:spMkLst>
            <pc:docMk/>
            <pc:sldMk cId="1164043157" sldId="447"/>
            <ac:spMk id="5" creationId="{EDAC553C-77A6-4D76-BA8E-1643E51C4328}"/>
          </ac:spMkLst>
        </pc:spChg>
        <pc:spChg chg="mod topLvl">
          <ac:chgData name="Myat Min Htut" userId="dfff3e71-de70-432f-b631-d8cca54eab50" providerId="ADAL" clId="{3FFE8A25-23A4-478D-B1F5-B8054A5CA5D9}" dt="2024-02-27T03:01:30.759" v="152" actId="165"/>
          <ac:spMkLst>
            <pc:docMk/>
            <pc:sldMk cId="1164043157" sldId="447"/>
            <ac:spMk id="7" creationId="{9E9AC606-2915-4441-8946-4A71305BEECB}"/>
          </ac:spMkLst>
        </pc:spChg>
        <pc:spChg chg="mod topLvl">
          <ac:chgData name="Myat Min Htut" userId="dfff3e71-de70-432f-b631-d8cca54eab50" providerId="ADAL" clId="{3FFE8A25-23A4-478D-B1F5-B8054A5CA5D9}" dt="2024-02-27T03:01:30.759" v="152" actId="165"/>
          <ac:spMkLst>
            <pc:docMk/>
            <pc:sldMk cId="1164043157" sldId="447"/>
            <ac:spMk id="8" creationId="{08CFEA69-0F7F-4296-87A1-1715EB076397}"/>
          </ac:spMkLst>
        </pc:spChg>
        <pc:grpChg chg="del mod topLvl">
          <ac:chgData name="Myat Min Htut" userId="dfff3e71-de70-432f-b631-d8cca54eab50" providerId="ADAL" clId="{3FFE8A25-23A4-478D-B1F5-B8054A5CA5D9}" dt="2024-02-27T03:01:30.759" v="152" actId="165"/>
          <ac:grpSpMkLst>
            <pc:docMk/>
            <pc:sldMk cId="1164043157" sldId="447"/>
            <ac:grpSpMk id="2" creationId="{39D11930-BE85-4BA9-A931-53041F5CD922}"/>
          </ac:grpSpMkLst>
        </pc:grpChg>
        <pc:grpChg chg="del">
          <ac:chgData name="Myat Min Htut" userId="dfff3e71-de70-432f-b631-d8cca54eab50" providerId="ADAL" clId="{3FFE8A25-23A4-478D-B1F5-B8054A5CA5D9}" dt="2024-02-27T03:01:25.608" v="151" actId="165"/>
          <ac:grpSpMkLst>
            <pc:docMk/>
            <pc:sldMk cId="1164043157" sldId="447"/>
            <ac:grpSpMk id="3" creationId="{C8D0738B-C370-47D2-B5EF-45D76FE2DA5E}"/>
          </ac:grpSpMkLst>
        </pc:grpChg>
        <pc:picChg chg="mod topLvl">
          <ac:chgData name="Myat Min Htut" userId="dfff3e71-de70-432f-b631-d8cca54eab50" providerId="ADAL" clId="{3FFE8A25-23A4-478D-B1F5-B8054A5CA5D9}" dt="2024-02-27T03:01:30.759" v="152" actId="165"/>
          <ac:picMkLst>
            <pc:docMk/>
            <pc:sldMk cId="1164043157" sldId="447"/>
            <ac:picMk id="4" creationId="{ECA7A6AC-2A55-4250-B1B6-427624A1441C}"/>
          </ac:picMkLst>
        </pc:picChg>
      </pc:sldChg>
      <pc:sldChg chg="delSp modSp modAnim">
        <pc:chgData name="Myat Min Htut" userId="dfff3e71-de70-432f-b631-d8cca54eab50" providerId="ADAL" clId="{3FFE8A25-23A4-478D-B1F5-B8054A5CA5D9}" dt="2024-02-27T03:02:21.990" v="168"/>
        <pc:sldMkLst>
          <pc:docMk/>
          <pc:sldMk cId="3320940267" sldId="452"/>
        </pc:sldMkLst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8" creationId="{36196727-F600-46FF-8A03-C3AF5BC520F2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9" creationId="{D68C2C95-5199-40E1-9B9F-703EFD9F4898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12" creationId="{2EA20D3C-249E-416F-B02A-F0E41E2935F3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13" creationId="{E3967C5D-78AD-4276-8351-9CD26C813298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14" creationId="{12012AD2-6FD8-440C-A344-1472922EDD7A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15" creationId="{FD404DF3-57E2-47B6-BAED-2DD82CD1EEBA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16" creationId="{2B31E179-F641-49CB-9471-207B1A95F653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17" creationId="{52C13E05-7133-44A2-8AEC-313950E9CE85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19" creationId="{118AC4C8-9FD9-4987-B109-829E32AB60EC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20" creationId="{43B53CD7-A3E6-4ABA-BDB4-2ADE2DCDAE61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21" creationId="{5F8E4371-E0A5-4096-91B8-FB4BE1BBE322}"/>
          </ac:spMkLst>
        </pc:spChg>
        <pc:spChg chg="mod topLvl">
          <ac:chgData name="Myat Min Htut" userId="dfff3e71-de70-432f-b631-d8cca54eab50" providerId="ADAL" clId="{3FFE8A25-23A4-478D-B1F5-B8054A5CA5D9}" dt="2024-02-27T03:01:49.866" v="156" actId="165"/>
          <ac:spMkLst>
            <pc:docMk/>
            <pc:sldMk cId="3320940267" sldId="452"/>
            <ac:spMk id="22" creationId="{8C39FD4E-B4C8-4F6B-AC51-18D05FC75870}"/>
          </ac:spMkLst>
        </pc:spChg>
        <pc:grpChg chg="del">
          <ac:chgData name="Myat Min Htut" userId="dfff3e71-de70-432f-b631-d8cca54eab50" providerId="ADAL" clId="{3FFE8A25-23A4-478D-B1F5-B8054A5CA5D9}" dt="2024-02-27T03:01:49.866" v="156" actId="165"/>
          <ac:grpSpMkLst>
            <pc:docMk/>
            <pc:sldMk cId="3320940267" sldId="452"/>
            <ac:grpSpMk id="2" creationId="{C1A74E37-81B0-47C1-B0D1-CEF92C64758D}"/>
          </ac:grpSpMkLst>
        </pc:grpChg>
        <pc:picChg chg="mod topLvl">
          <ac:chgData name="Myat Min Htut" userId="dfff3e71-de70-432f-b631-d8cca54eab50" providerId="ADAL" clId="{3FFE8A25-23A4-478D-B1F5-B8054A5CA5D9}" dt="2024-02-27T03:01:49.866" v="156" actId="165"/>
          <ac:picMkLst>
            <pc:docMk/>
            <pc:sldMk cId="3320940267" sldId="452"/>
            <ac:picMk id="6" creationId="{656ECAE8-0CC0-4532-8F4F-DEEB7BCF2F4C}"/>
          </ac:picMkLst>
        </pc:picChg>
      </pc:sldChg>
      <pc:sldChg chg="del">
        <pc:chgData name="Myat Min Htut" userId="dfff3e71-de70-432f-b631-d8cca54eab50" providerId="ADAL" clId="{3FFE8A25-23A4-478D-B1F5-B8054A5CA5D9}" dt="2024-02-27T03:02:37.785" v="169" actId="47"/>
        <pc:sldMkLst>
          <pc:docMk/>
          <pc:sldMk cId="2843400561" sldId="456"/>
        </pc:sldMkLst>
      </pc:sldChg>
      <pc:sldChg chg="modAnim">
        <pc:chgData name="Myat Min Htut" userId="dfff3e71-de70-432f-b631-d8cca54eab50" providerId="ADAL" clId="{3FFE8A25-23A4-478D-B1F5-B8054A5CA5D9}" dt="2024-02-27T03:02:40.269" v="170"/>
        <pc:sldMkLst>
          <pc:docMk/>
          <pc:sldMk cId="683630741" sldId="457"/>
        </pc:sldMkLst>
      </pc:sldChg>
      <pc:sldChg chg="delSp modSp mod modAnim">
        <pc:chgData name="Myat Min Htut" userId="dfff3e71-de70-432f-b631-d8cca54eab50" providerId="ADAL" clId="{3FFE8A25-23A4-478D-B1F5-B8054A5CA5D9}" dt="2024-02-27T02:52:46.841" v="104" actId="1038"/>
        <pc:sldMkLst>
          <pc:docMk/>
          <pc:sldMk cId="1240375497" sldId="459"/>
        </pc:sldMkLst>
        <pc:spChg chg="mod topLvl">
          <ac:chgData name="Myat Min Htut" userId="dfff3e71-de70-432f-b631-d8cca54eab50" providerId="ADAL" clId="{3FFE8A25-23A4-478D-B1F5-B8054A5CA5D9}" dt="2024-02-27T02:50:32.135" v="28" actId="165"/>
          <ac:spMkLst>
            <pc:docMk/>
            <pc:sldMk cId="1240375497" sldId="459"/>
            <ac:spMk id="8" creationId="{D60C155E-673E-41B7-91DE-60B4BC768DC6}"/>
          </ac:spMkLst>
        </pc:spChg>
        <pc:spChg chg="mod topLvl">
          <ac:chgData name="Myat Min Htut" userId="dfff3e71-de70-432f-b631-d8cca54eab50" providerId="ADAL" clId="{3FFE8A25-23A4-478D-B1F5-B8054A5CA5D9}" dt="2024-02-27T02:51:44.697" v="80" actId="1037"/>
          <ac:spMkLst>
            <pc:docMk/>
            <pc:sldMk cId="1240375497" sldId="459"/>
            <ac:spMk id="9" creationId="{B1CC831C-7D0D-48EE-9005-847F33895E61}"/>
          </ac:spMkLst>
        </pc:spChg>
        <pc:spChg chg="mod topLvl">
          <ac:chgData name="Myat Min Htut" userId="dfff3e71-de70-432f-b631-d8cca54eab50" providerId="ADAL" clId="{3FFE8A25-23A4-478D-B1F5-B8054A5CA5D9}" dt="2024-02-27T02:50:32.135" v="28" actId="165"/>
          <ac:spMkLst>
            <pc:docMk/>
            <pc:sldMk cId="1240375497" sldId="459"/>
            <ac:spMk id="10" creationId="{4AE5E056-3A10-4D44-9EE2-0EFC9B066B92}"/>
          </ac:spMkLst>
        </pc:spChg>
        <pc:spChg chg="mod topLvl">
          <ac:chgData name="Myat Min Htut" userId="dfff3e71-de70-432f-b631-d8cca54eab50" providerId="ADAL" clId="{3FFE8A25-23A4-478D-B1F5-B8054A5CA5D9}" dt="2024-02-27T02:51:50.027" v="84" actId="1038"/>
          <ac:spMkLst>
            <pc:docMk/>
            <pc:sldMk cId="1240375497" sldId="459"/>
            <ac:spMk id="11" creationId="{3E3F663E-D164-44A9-92DB-1D78FCA3A30A}"/>
          </ac:spMkLst>
        </pc:spChg>
        <pc:spChg chg="mod topLvl">
          <ac:chgData name="Myat Min Htut" userId="dfff3e71-de70-432f-b631-d8cca54eab50" providerId="ADAL" clId="{3FFE8A25-23A4-478D-B1F5-B8054A5CA5D9}" dt="2024-02-27T02:52:46.841" v="104" actId="1038"/>
          <ac:spMkLst>
            <pc:docMk/>
            <pc:sldMk cId="1240375497" sldId="459"/>
            <ac:spMk id="12" creationId="{D3E6120B-C5D1-4802-A7E1-F01F467B5C10}"/>
          </ac:spMkLst>
        </pc:spChg>
        <pc:grpChg chg="del mod topLvl">
          <ac:chgData name="Myat Min Htut" userId="dfff3e71-de70-432f-b631-d8cca54eab50" providerId="ADAL" clId="{3FFE8A25-23A4-478D-B1F5-B8054A5CA5D9}" dt="2024-02-27T02:50:32.135" v="28" actId="165"/>
          <ac:grpSpMkLst>
            <pc:docMk/>
            <pc:sldMk cId="1240375497" sldId="459"/>
            <ac:grpSpMk id="24" creationId="{548C0FAB-20E9-459F-B693-5A71ABD7329B}"/>
          </ac:grpSpMkLst>
        </pc:grpChg>
        <pc:grpChg chg="del">
          <ac:chgData name="Myat Min Htut" userId="dfff3e71-de70-432f-b631-d8cca54eab50" providerId="ADAL" clId="{3FFE8A25-23A4-478D-B1F5-B8054A5CA5D9}" dt="2024-02-27T02:50:26.565" v="27" actId="165"/>
          <ac:grpSpMkLst>
            <pc:docMk/>
            <pc:sldMk cId="1240375497" sldId="459"/>
            <ac:grpSpMk id="25" creationId="{0A4CF929-F633-4C3B-9953-ACC1F2778571}"/>
          </ac:grpSpMkLst>
        </pc:grpChg>
        <pc:picChg chg="mod topLvl">
          <ac:chgData name="Myat Min Htut" userId="dfff3e71-de70-432f-b631-d8cca54eab50" providerId="ADAL" clId="{3FFE8A25-23A4-478D-B1F5-B8054A5CA5D9}" dt="2024-02-27T02:50:26.565" v="27" actId="165"/>
          <ac:picMkLst>
            <pc:docMk/>
            <pc:sldMk cId="1240375497" sldId="459"/>
            <ac:picMk id="7" creationId="{D2F2BED3-CDCF-4F38-BBEB-B0D0EB8A98D0}"/>
          </ac:picMkLst>
        </pc:picChg>
        <pc:cxnChg chg="mod topLvl">
          <ac:chgData name="Myat Min Htut" userId="dfff3e71-de70-432f-b631-d8cca54eab50" providerId="ADAL" clId="{3FFE8A25-23A4-478D-B1F5-B8054A5CA5D9}" dt="2024-02-27T02:50:32.135" v="28" actId="165"/>
          <ac:cxnSpMkLst>
            <pc:docMk/>
            <pc:sldMk cId="1240375497" sldId="459"/>
            <ac:cxnSpMk id="14" creationId="{8897246F-542E-433B-9ECF-20ACFCCF1E18}"/>
          </ac:cxnSpMkLst>
        </pc:cxnChg>
        <pc:cxnChg chg="mod topLvl">
          <ac:chgData name="Myat Min Htut" userId="dfff3e71-de70-432f-b631-d8cca54eab50" providerId="ADAL" clId="{3FFE8A25-23A4-478D-B1F5-B8054A5CA5D9}" dt="2024-02-27T02:50:32.135" v="28" actId="165"/>
          <ac:cxnSpMkLst>
            <pc:docMk/>
            <pc:sldMk cId="1240375497" sldId="459"/>
            <ac:cxnSpMk id="20" creationId="{E4C155F0-86C5-47CA-A500-E50A5EC48CCE}"/>
          </ac:cxnSpMkLst>
        </pc:cxnChg>
        <pc:cxnChg chg="mod topLvl">
          <ac:chgData name="Myat Min Htut" userId="dfff3e71-de70-432f-b631-d8cca54eab50" providerId="ADAL" clId="{3FFE8A25-23A4-478D-B1F5-B8054A5CA5D9}" dt="2024-02-27T02:52:46.841" v="104" actId="1038"/>
          <ac:cxnSpMkLst>
            <pc:docMk/>
            <pc:sldMk cId="1240375497" sldId="459"/>
            <ac:cxnSpMk id="21" creationId="{A06679D9-1A53-47DE-A708-21FF66DB7D8B}"/>
          </ac:cxnSpMkLst>
        </pc:cxnChg>
        <pc:cxnChg chg="mod topLvl">
          <ac:chgData name="Myat Min Htut" userId="dfff3e71-de70-432f-b631-d8cca54eab50" providerId="ADAL" clId="{3FFE8A25-23A4-478D-B1F5-B8054A5CA5D9}" dt="2024-02-27T02:51:37.172" v="76" actId="1037"/>
          <ac:cxnSpMkLst>
            <pc:docMk/>
            <pc:sldMk cId="1240375497" sldId="459"/>
            <ac:cxnSpMk id="22" creationId="{B84C8B0D-9E4A-4089-AAAD-085C8EED7F7B}"/>
          </ac:cxnSpMkLst>
        </pc:cxnChg>
        <pc:cxnChg chg="mod topLvl">
          <ac:chgData name="Myat Min Htut" userId="dfff3e71-de70-432f-b631-d8cca54eab50" providerId="ADAL" clId="{3FFE8A25-23A4-478D-B1F5-B8054A5CA5D9}" dt="2024-02-27T02:50:32.135" v="28" actId="165"/>
          <ac:cxnSpMkLst>
            <pc:docMk/>
            <pc:sldMk cId="1240375497" sldId="459"/>
            <ac:cxnSpMk id="23" creationId="{BF330A9E-1199-453D-8613-87CB7A8D08F5}"/>
          </ac:cxnSpMkLst>
        </pc:cxnChg>
      </pc:sldChg>
      <pc:sldChg chg="modAnim">
        <pc:chgData name="Myat Min Htut" userId="dfff3e71-de70-432f-b631-d8cca54eab50" providerId="ADAL" clId="{3FFE8A25-23A4-478D-B1F5-B8054A5CA5D9}" dt="2024-02-27T02:56:00.521" v="128"/>
        <pc:sldMkLst>
          <pc:docMk/>
          <pc:sldMk cId="784424005" sldId="464"/>
        </pc:sldMkLst>
      </pc:sldChg>
      <pc:sldChg chg="modAnim">
        <pc:chgData name="Myat Min Htut" userId="dfff3e71-de70-432f-b631-d8cca54eab50" providerId="ADAL" clId="{3FFE8A25-23A4-478D-B1F5-B8054A5CA5D9}" dt="2024-02-27T03:01:02.332" v="145"/>
        <pc:sldMkLst>
          <pc:docMk/>
          <pc:sldMk cId="3870779353" sldId="466"/>
        </pc:sldMkLst>
      </pc:sldChg>
    </pc:docChg>
  </pc:docChgLst>
  <pc:docChgLst>
    <pc:chgData name="Shoko Kakuda" userId="S::kakuda@jfbkk.or.th::40706642-bbdd-4be4-a46a-1d3174691c72" providerId="AD" clId="Web-{3267A34F-84CA-4A2D-8F69-737299631F0D}"/>
    <pc:docChg chg="modSld">
      <pc:chgData name="Shoko Kakuda" userId="S::kakuda@jfbkk.or.th::40706642-bbdd-4be4-a46a-1d3174691c72" providerId="AD" clId="Web-{3267A34F-84CA-4A2D-8F69-737299631F0D}" dt="2021-06-09T06:28:49.195" v="62"/>
      <pc:docMkLst>
        <pc:docMk/>
      </pc:docMkLst>
      <pc:sldChg chg="modSp">
        <pc:chgData name="Shoko Kakuda" userId="S::kakuda@jfbkk.or.th::40706642-bbdd-4be4-a46a-1d3174691c72" providerId="AD" clId="Web-{3267A34F-84CA-4A2D-8F69-737299631F0D}" dt="2021-06-09T06:22:54.213" v="9"/>
        <pc:sldMkLst>
          <pc:docMk/>
          <pc:sldMk cId="104619198" sldId="270"/>
        </pc:sldMkLst>
        <pc:spChg chg="mod">
          <ac:chgData name="Shoko Kakuda" userId="S::kakuda@jfbkk.or.th::40706642-bbdd-4be4-a46a-1d3174691c72" providerId="AD" clId="Web-{3267A34F-84CA-4A2D-8F69-737299631F0D}" dt="2021-06-09T06:22:54.213" v="9"/>
          <ac:spMkLst>
            <pc:docMk/>
            <pc:sldMk cId="104619198" sldId="270"/>
            <ac:spMk id="5" creationId="{161A1412-ADC9-4E9B-AE77-F9F6C8327A6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47.463" v="13"/>
        <pc:sldMkLst>
          <pc:docMk/>
          <pc:sldMk cId="3979423320" sldId="271"/>
        </pc:sldMkLst>
        <pc:spChg chg="mod">
          <ac:chgData name="Shoko Kakuda" userId="S::kakuda@jfbkk.or.th::40706642-bbdd-4be4-a46a-1d3174691c72" providerId="AD" clId="Web-{3267A34F-84CA-4A2D-8F69-737299631F0D}" dt="2021-06-09T06:23:47.463" v="13"/>
          <ac:spMkLst>
            <pc:docMk/>
            <pc:sldMk cId="3979423320" sldId="271"/>
            <ac:spMk id="7" creationId="{87CC6775-B70D-47C8-832E-72FAD88F5C43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53.510" v="14"/>
        <pc:sldMkLst>
          <pc:docMk/>
          <pc:sldMk cId="3701797383" sldId="273"/>
        </pc:sldMkLst>
        <pc:spChg chg="mod">
          <ac:chgData name="Shoko Kakuda" userId="S::kakuda@jfbkk.or.th::40706642-bbdd-4be4-a46a-1d3174691c72" providerId="AD" clId="Web-{3267A34F-84CA-4A2D-8F69-737299631F0D}" dt="2021-06-09T06:23:53.510" v="14"/>
          <ac:spMkLst>
            <pc:docMk/>
            <pc:sldMk cId="3701797383" sldId="273"/>
            <ac:spMk id="6" creationId="{58DA016A-9248-4050-931D-EF18B544D25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04.041" v="16"/>
        <pc:sldMkLst>
          <pc:docMk/>
          <pc:sldMk cId="3107340348" sldId="276"/>
        </pc:sldMkLst>
        <pc:spChg chg="mod">
          <ac:chgData name="Shoko Kakuda" userId="S::kakuda@jfbkk.or.th::40706642-bbdd-4be4-a46a-1d3174691c72" providerId="AD" clId="Web-{3267A34F-84CA-4A2D-8F69-737299631F0D}" dt="2021-06-09T06:24:04.041" v="16"/>
          <ac:spMkLst>
            <pc:docMk/>
            <pc:sldMk cId="3107340348" sldId="276"/>
            <ac:spMk id="7" creationId="{598C73C9-C026-471E-B968-62637B47C72C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15.697" v="18"/>
        <pc:sldMkLst>
          <pc:docMk/>
          <pc:sldMk cId="4285204793" sldId="278"/>
        </pc:sldMkLst>
        <pc:spChg chg="mod">
          <ac:chgData name="Shoko Kakuda" userId="S::kakuda@jfbkk.or.th::40706642-bbdd-4be4-a46a-1d3174691c72" providerId="AD" clId="Web-{3267A34F-84CA-4A2D-8F69-737299631F0D}" dt="2021-06-09T06:24:15.697" v="18"/>
          <ac:spMkLst>
            <pc:docMk/>
            <pc:sldMk cId="4285204793" sldId="278"/>
            <ac:spMk id="7" creationId="{9C15A531-51C2-4F04-8CE3-7B044C594C6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30.947" v="20" actId="1076"/>
        <pc:sldMkLst>
          <pc:docMk/>
          <pc:sldMk cId="1388142285" sldId="279"/>
        </pc:sldMkLst>
        <pc:spChg chg="mod">
          <ac:chgData name="Shoko Kakuda" userId="S::kakuda@jfbkk.or.th::40706642-bbdd-4be4-a46a-1d3174691c72" providerId="AD" clId="Web-{3267A34F-84CA-4A2D-8F69-737299631F0D}" dt="2021-06-09T06:24:21.791" v="19"/>
          <ac:spMkLst>
            <pc:docMk/>
            <pc:sldMk cId="1388142285" sldId="279"/>
            <ac:spMk id="9" creationId="{836650C5-4AA7-4300-B997-9A03E9EACB14}"/>
          </ac:spMkLst>
        </pc:spChg>
        <pc:picChg chg="mod">
          <ac:chgData name="Shoko Kakuda" userId="S::kakuda@jfbkk.or.th::40706642-bbdd-4be4-a46a-1d3174691c72" providerId="AD" clId="Web-{3267A34F-84CA-4A2D-8F69-737299631F0D}" dt="2021-06-09T06:24:30.947" v="20" actId="1076"/>
          <ac:picMkLst>
            <pc:docMk/>
            <pc:sldMk cId="1388142285" sldId="279"/>
            <ac:picMk id="7" creationId="{00000000-0000-0000-0000-000000000000}"/>
          </ac:picMkLst>
        </pc:picChg>
      </pc:sldChg>
      <pc:sldChg chg="modSp">
        <pc:chgData name="Shoko Kakuda" userId="S::kakuda@jfbkk.or.th::40706642-bbdd-4be4-a46a-1d3174691c72" providerId="AD" clId="Web-{3267A34F-84CA-4A2D-8F69-737299631F0D}" dt="2021-06-09T06:24:57.806" v="25"/>
        <pc:sldMkLst>
          <pc:docMk/>
          <pc:sldMk cId="1606384538" sldId="280"/>
        </pc:sldMkLst>
        <pc:spChg chg="mod">
          <ac:chgData name="Shoko Kakuda" userId="S::kakuda@jfbkk.or.th::40706642-bbdd-4be4-a46a-1d3174691c72" providerId="AD" clId="Web-{3267A34F-84CA-4A2D-8F69-737299631F0D}" dt="2021-06-09T06:24:57.806" v="25"/>
          <ac:spMkLst>
            <pc:docMk/>
            <pc:sldMk cId="1606384538" sldId="280"/>
            <ac:spMk id="4" creationId="{CF47A8B5-9F10-4A10-BA32-B37E2D074E70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03.306" v="26"/>
        <pc:sldMkLst>
          <pc:docMk/>
          <pc:sldMk cId="2948998092" sldId="283"/>
        </pc:sldMkLst>
        <pc:spChg chg="mod">
          <ac:chgData name="Shoko Kakuda" userId="S::kakuda@jfbkk.or.th::40706642-bbdd-4be4-a46a-1d3174691c72" providerId="AD" clId="Web-{3267A34F-84CA-4A2D-8F69-737299631F0D}" dt="2021-06-09T06:25:03.306" v="26"/>
          <ac:spMkLst>
            <pc:docMk/>
            <pc:sldMk cId="2948998092" sldId="283"/>
            <ac:spMk id="8" creationId="{01769ACA-A014-4364-81EF-2944A4298F9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29.212" v="29"/>
        <pc:sldMkLst>
          <pc:docMk/>
          <pc:sldMk cId="1354933505" sldId="286"/>
        </pc:sldMkLst>
        <pc:spChg chg="mod">
          <ac:chgData name="Shoko Kakuda" userId="S::kakuda@jfbkk.or.th::40706642-bbdd-4be4-a46a-1d3174691c72" providerId="AD" clId="Web-{3267A34F-84CA-4A2D-8F69-737299631F0D}" dt="2021-06-09T06:25:29.212" v="29"/>
          <ac:spMkLst>
            <pc:docMk/>
            <pc:sldMk cId="1354933505" sldId="286"/>
            <ac:spMk id="5" creationId="{95748199-5503-4F76-A8A0-6C584953BC5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59.290" v="33"/>
        <pc:sldMkLst>
          <pc:docMk/>
          <pc:sldMk cId="2913582381" sldId="287"/>
        </pc:sldMkLst>
        <pc:spChg chg="mod">
          <ac:chgData name="Shoko Kakuda" userId="S::kakuda@jfbkk.or.th::40706642-bbdd-4be4-a46a-1d3174691c72" providerId="AD" clId="Web-{3267A34F-84CA-4A2D-8F69-737299631F0D}" dt="2021-06-09T06:25:59.290" v="33"/>
          <ac:spMkLst>
            <pc:docMk/>
            <pc:sldMk cId="2913582381" sldId="287"/>
            <ac:spMk id="7" creationId="{FF7A6325-D009-4B4F-A10E-AA9F7ECCF561}"/>
          </ac:spMkLst>
        </pc:spChg>
        <pc:picChg chg="mod modCrop">
          <ac:chgData name="Shoko Kakuda" userId="S::kakuda@jfbkk.or.th::40706642-bbdd-4be4-a46a-1d3174691c72" providerId="AD" clId="Web-{3267A34F-84CA-4A2D-8F69-737299631F0D}" dt="2021-06-09T06:25:56.290" v="32" actId="1076"/>
          <ac:picMkLst>
            <pc:docMk/>
            <pc:sldMk cId="2913582381" sldId="287"/>
            <ac:picMk id="4" creationId="{00D49345-101F-4C41-96DC-860C8B1E0AC8}"/>
          </ac:picMkLst>
        </pc:picChg>
      </pc:sldChg>
      <pc:sldChg chg="modSp">
        <pc:chgData name="Shoko Kakuda" userId="S::kakuda@jfbkk.or.th::40706642-bbdd-4be4-a46a-1d3174691c72" providerId="AD" clId="Web-{3267A34F-84CA-4A2D-8F69-737299631F0D}" dt="2021-06-09T06:26:06.399" v="34"/>
        <pc:sldMkLst>
          <pc:docMk/>
          <pc:sldMk cId="2789410945" sldId="288"/>
        </pc:sldMkLst>
        <pc:spChg chg="mod">
          <ac:chgData name="Shoko Kakuda" userId="S::kakuda@jfbkk.or.th::40706642-bbdd-4be4-a46a-1d3174691c72" providerId="AD" clId="Web-{3267A34F-84CA-4A2D-8F69-737299631F0D}" dt="2021-06-09T06:26:06.399" v="34"/>
          <ac:spMkLst>
            <pc:docMk/>
            <pc:sldMk cId="2789410945" sldId="288"/>
            <ac:spMk id="6" creationId="{E1C89602-32E7-409C-BE64-D91B7D6ED3D2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35.008" v="39"/>
        <pc:sldMkLst>
          <pc:docMk/>
          <pc:sldMk cId="946584752" sldId="290"/>
        </pc:sldMkLst>
        <pc:spChg chg="mod">
          <ac:chgData name="Shoko Kakuda" userId="S::kakuda@jfbkk.or.th::40706642-bbdd-4be4-a46a-1d3174691c72" providerId="AD" clId="Web-{3267A34F-84CA-4A2D-8F69-737299631F0D}" dt="2021-06-09T06:26:35.008" v="39"/>
          <ac:spMkLst>
            <pc:docMk/>
            <pc:sldMk cId="946584752" sldId="290"/>
            <ac:spMk id="6" creationId="{98058D49-B7D5-4A94-BA71-2CEFAFFAF7E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39.602" v="40"/>
        <pc:sldMkLst>
          <pc:docMk/>
          <pc:sldMk cId="563591207" sldId="295"/>
        </pc:sldMkLst>
        <pc:spChg chg="mod">
          <ac:chgData name="Shoko Kakuda" userId="S::kakuda@jfbkk.or.th::40706642-bbdd-4be4-a46a-1d3174691c72" providerId="AD" clId="Web-{3267A34F-84CA-4A2D-8F69-737299631F0D}" dt="2021-06-09T06:26:39.602" v="40"/>
          <ac:spMkLst>
            <pc:docMk/>
            <pc:sldMk cId="563591207" sldId="295"/>
            <ac:spMk id="7" creationId="{E217C11E-2D87-4868-9487-39326B1470E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09.492" v="45"/>
        <pc:sldMkLst>
          <pc:docMk/>
          <pc:sldMk cId="2486665001" sldId="300"/>
        </pc:sldMkLst>
        <pc:spChg chg="mod">
          <ac:chgData name="Shoko Kakuda" userId="S::kakuda@jfbkk.or.th::40706642-bbdd-4be4-a46a-1d3174691c72" providerId="AD" clId="Web-{3267A34F-84CA-4A2D-8F69-737299631F0D}" dt="2021-06-09T06:27:09.492" v="45"/>
          <ac:spMkLst>
            <pc:docMk/>
            <pc:sldMk cId="2486665001" sldId="300"/>
            <ac:spMk id="10" creationId="{CF5D47EC-F819-455C-B97D-D464FEC63DD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15.555" v="46"/>
        <pc:sldMkLst>
          <pc:docMk/>
          <pc:sldMk cId="1516067997" sldId="301"/>
        </pc:sldMkLst>
        <pc:spChg chg="mod">
          <ac:chgData name="Shoko Kakuda" userId="S::kakuda@jfbkk.or.th::40706642-bbdd-4be4-a46a-1d3174691c72" providerId="AD" clId="Web-{3267A34F-84CA-4A2D-8F69-737299631F0D}" dt="2021-06-09T06:27:15.555" v="46"/>
          <ac:spMkLst>
            <pc:docMk/>
            <pc:sldMk cId="1516067997" sldId="301"/>
            <ac:spMk id="12" creationId="{5CFFC47A-880B-4017-9565-3EBCFBA71EE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50.289" v="52"/>
        <pc:sldMkLst>
          <pc:docMk/>
          <pc:sldMk cId="1534284103" sldId="304"/>
        </pc:sldMkLst>
        <pc:spChg chg="mod">
          <ac:chgData name="Shoko Kakuda" userId="S::kakuda@jfbkk.or.th::40706642-bbdd-4be4-a46a-1d3174691c72" providerId="AD" clId="Web-{3267A34F-84CA-4A2D-8F69-737299631F0D}" dt="2021-06-09T06:27:50.289" v="52"/>
          <ac:spMkLst>
            <pc:docMk/>
            <pc:sldMk cId="1534284103" sldId="304"/>
            <ac:spMk id="9" creationId="{082918FE-5B9D-4F53-B2E8-3C2A01EC4849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09.211" v="56" actId="1076"/>
        <pc:sldMkLst>
          <pc:docMk/>
          <pc:sldMk cId="3969901653" sldId="308"/>
        </pc:sldMkLst>
        <pc:spChg chg="mod">
          <ac:chgData name="Shoko Kakuda" userId="S::kakuda@jfbkk.or.th::40706642-bbdd-4be4-a46a-1d3174691c72" providerId="AD" clId="Web-{3267A34F-84CA-4A2D-8F69-737299631F0D}" dt="2021-06-09T06:28:06.554" v="55"/>
          <ac:spMkLst>
            <pc:docMk/>
            <pc:sldMk cId="3969901653" sldId="308"/>
            <ac:spMk id="5" creationId="{C4810012-C0BF-4802-9A9C-40692048EE45}"/>
          </ac:spMkLst>
        </pc:spChg>
        <pc:picChg chg="mod">
          <ac:chgData name="Shoko Kakuda" userId="S::kakuda@jfbkk.or.th::40706642-bbdd-4be4-a46a-1d3174691c72" providerId="AD" clId="Web-{3267A34F-84CA-4A2D-8F69-737299631F0D}" dt="2021-06-09T06:28:09.211" v="56" actId="1076"/>
          <ac:picMkLst>
            <pc:docMk/>
            <pc:sldMk cId="3969901653" sldId="308"/>
            <ac:picMk id="7" creationId="{8EB8CC7C-6AB4-41B2-A672-7078D753D454}"/>
          </ac:picMkLst>
        </pc:picChg>
      </pc:sldChg>
      <pc:sldChg chg="modSp">
        <pc:chgData name="Shoko Kakuda" userId="S::kakuda@jfbkk.or.th::40706642-bbdd-4be4-a46a-1d3174691c72" providerId="AD" clId="Web-{3267A34F-84CA-4A2D-8F69-737299631F0D}" dt="2021-06-09T06:28:33.945" v="60"/>
        <pc:sldMkLst>
          <pc:docMk/>
          <pc:sldMk cId="3987980721" sldId="309"/>
        </pc:sldMkLst>
        <pc:spChg chg="mod">
          <ac:chgData name="Shoko Kakuda" userId="S::kakuda@jfbkk.or.th::40706642-bbdd-4be4-a46a-1d3174691c72" providerId="AD" clId="Web-{3267A34F-84CA-4A2D-8F69-737299631F0D}" dt="2021-06-09T06:28:33.945" v="60"/>
          <ac:spMkLst>
            <pc:docMk/>
            <pc:sldMk cId="3987980721" sldId="309"/>
            <ac:spMk id="7" creationId="{4EA31E39-A40C-44B7-97A1-257F9350003C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49.195" v="62"/>
        <pc:sldMkLst>
          <pc:docMk/>
          <pc:sldMk cId="432808835" sldId="310"/>
        </pc:sldMkLst>
        <pc:spChg chg="mod">
          <ac:chgData name="Shoko Kakuda" userId="S::kakuda@jfbkk.or.th::40706642-bbdd-4be4-a46a-1d3174691c72" providerId="AD" clId="Web-{3267A34F-84CA-4A2D-8F69-737299631F0D}" dt="2021-06-09T06:28:49.195" v="62"/>
          <ac:spMkLst>
            <pc:docMk/>
            <pc:sldMk cId="432808835" sldId="310"/>
            <ac:spMk id="7" creationId="{5AB32A2C-40CC-466C-A579-449644BE15E6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43.538" v="61"/>
        <pc:sldMkLst>
          <pc:docMk/>
          <pc:sldMk cId="1547087857" sldId="311"/>
        </pc:sldMkLst>
        <pc:spChg chg="mod">
          <ac:chgData name="Shoko Kakuda" userId="S::kakuda@jfbkk.or.th::40706642-bbdd-4be4-a46a-1d3174691c72" providerId="AD" clId="Web-{3267A34F-84CA-4A2D-8F69-737299631F0D}" dt="2021-06-09T06:28:43.538" v="61"/>
          <ac:spMkLst>
            <pc:docMk/>
            <pc:sldMk cId="1547087857" sldId="311"/>
            <ac:spMk id="6" creationId="{D5417F05-2E3F-4695-844B-0C46F5CF3BBB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0:18.338" v="1"/>
        <pc:sldMkLst>
          <pc:docMk/>
          <pc:sldMk cId="4199882601" sldId="315"/>
        </pc:sldMkLst>
        <pc:spChg chg="mod">
          <ac:chgData name="Shoko Kakuda" userId="S::kakuda@jfbkk.or.th::40706642-bbdd-4be4-a46a-1d3174691c72" providerId="AD" clId="Web-{3267A34F-84CA-4A2D-8F69-737299631F0D}" dt="2021-06-09T06:20:18.338" v="1"/>
          <ac:spMkLst>
            <pc:docMk/>
            <pc:sldMk cId="4199882601" sldId="315"/>
            <ac:spMk id="6" creationId="{EEBFFA36-E4A1-4225-BD11-977C49BE39C5}"/>
          </ac:spMkLst>
        </pc:spChg>
        <pc:picChg chg="mod">
          <ac:chgData name="Shoko Kakuda" userId="S::kakuda@jfbkk.or.th::40706642-bbdd-4be4-a46a-1d3174691c72" providerId="AD" clId="Web-{3267A34F-84CA-4A2D-8F69-737299631F0D}" dt="2021-06-09T06:19:42.823" v="0" actId="1076"/>
          <ac:picMkLst>
            <pc:docMk/>
            <pc:sldMk cId="4199882601" sldId="315"/>
            <ac:picMk id="3" creationId="{71B080D6-578B-4FFE-AF62-AF05D3121A82}"/>
          </ac:picMkLst>
        </pc:picChg>
      </pc:sldChg>
      <pc:sldChg chg="modSp">
        <pc:chgData name="Shoko Kakuda" userId="S::kakuda@jfbkk.or.th::40706642-bbdd-4be4-a46a-1d3174691c72" providerId="AD" clId="Web-{3267A34F-84CA-4A2D-8F69-737299631F0D}" dt="2021-06-09T06:20:47.307" v="2"/>
        <pc:sldMkLst>
          <pc:docMk/>
          <pc:sldMk cId="768037045" sldId="316"/>
        </pc:sldMkLst>
        <pc:spChg chg="mod">
          <ac:chgData name="Shoko Kakuda" userId="S::kakuda@jfbkk.or.th::40706642-bbdd-4be4-a46a-1d3174691c72" providerId="AD" clId="Web-{3267A34F-84CA-4A2D-8F69-737299631F0D}" dt="2021-06-09T06:20:47.307" v="2"/>
          <ac:spMkLst>
            <pc:docMk/>
            <pc:sldMk cId="768037045" sldId="316"/>
            <ac:spMk id="5" creationId="{BA6DC7A4-0486-4A45-AE43-457B66CC7EB4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0:52.338" v="3"/>
        <pc:sldMkLst>
          <pc:docMk/>
          <pc:sldMk cId="522155065" sldId="317"/>
        </pc:sldMkLst>
        <pc:spChg chg="mod">
          <ac:chgData name="Shoko Kakuda" userId="S::kakuda@jfbkk.or.th::40706642-bbdd-4be4-a46a-1d3174691c72" providerId="AD" clId="Web-{3267A34F-84CA-4A2D-8F69-737299631F0D}" dt="2021-06-09T06:20:52.338" v="3"/>
          <ac:spMkLst>
            <pc:docMk/>
            <pc:sldMk cId="522155065" sldId="317"/>
            <ac:spMk id="8" creationId="{41FD9077-F172-4A61-8936-FAE2531CB6A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2:33.901" v="6"/>
        <pc:sldMkLst>
          <pc:docMk/>
          <pc:sldMk cId="3471827955" sldId="318"/>
        </pc:sldMkLst>
        <pc:spChg chg="mod">
          <ac:chgData name="Shoko Kakuda" userId="S::kakuda@jfbkk.or.th::40706642-bbdd-4be4-a46a-1d3174691c72" providerId="AD" clId="Web-{3267A34F-84CA-4A2D-8F69-737299631F0D}" dt="2021-06-09T06:22:33.901" v="6"/>
          <ac:spMkLst>
            <pc:docMk/>
            <pc:sldMk cId="3471827955" sldId="318"/>
            <ac:spMk id="7" creationId="{E5DE92F0-C762-467D-854A-C24E66BDE8FD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14.414" v="57"/>
        <pc:sldMkLst>
          <pc:docMk/>
          <pc:sldMk cId="3664802157" sldId="320"/>
        </pc:sldMkLst>
        <pc:spChg chg="mod">
          <ac:chgData name="Shoko Kakuda" userId="S::kakuda@jfbkk.or.th::40706642-bbdd-4be4-a46a-1d3174691c72" providerId="AD" clId="Web-{3267A34F-84CA-4A2D-8F69-737299631F0D}" dt="2021-06-09T06:28:14.414" v="57"/>
          <ac:spMkLst>
            <pc:docMk/>
            <pc:sldMk cId="3664802157" sldId="320"/>
            <ac:spMk id="5" creationId="{F1F65DF4-D52A-4EBC-8709-C199A935566C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59.385" v="15"/>
        <pc:sldMkLst>
          <pc:docMk/>
          <pc:sldMk cId="3619173717" sldId="326"/>
        </pc:sldMkLst>
        <pc:spChg chg="mod">
          <ac:chgData name="Shoko Kakuda" userId="S::kakuda@jfbkk.or.th::40706642-bbdd-4be4-a46a-1d3174691c72" providerId="AD" clId="Web-{3267A34F-84CA-4A2D-8F69-737299631F0D}" dt="2021-06-09T06:23:59.385" v="15"/>
          <ac:spMkLst>
            <pc:docMk/>
            <pc:sldMk cId="3619173717" sldId="326"/>
            <ac:spMk id="5" creationId="{95421318-8FBC-46E5-B52F-7A4A6773190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44.492" v="51"/>
        <pc:sldMkLst>
          <pc:docMk/>
          <pc:sldMk cId="3489887474" sldId="341"/>
        </pc:sldMkLst>
        <pc:spChg chg="mod">
          <ac:chgData name="Shoko Kakuda" userId="S::kakuda@jfbkk.or.th::40706642-bbdd-4be4-a46a-1d3174691c72" providerId="AD" clId="Web-{3267A34F-84CA-4A2D-8F69-737299631F0D}" dt="2021-06-09T06:27:44.492" v="51"/>
          <ac:spMkLst>
            <pc:docMk/>
            <pc:sldMk cId="3489887474" sldId="341"/>
            <ac:spMk id="4" creationId="{FA5A70D1-F0B4-4781-97BD-4DD24C3CB6CA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22.304" v="58"/>
        <pc:sldMkLst>
          <pc:docMk/>
          <pc:sldMk cId="904465206" sldId="348"/>
        </pc:sldMkLst>
        <pc:spChg chg="mod">
          <ac:chgData name="Shoko Kakuda" userId="S::kakuda@jfbkk.or.th::40706642-bbdd-4be4-a46a-1d3174691c72" providerId="AD" clId="Web-{3267A34F-84CA-4A2D-8F69-737299631F0D}" dt="2021-06-09T06:28:22.304" v="58"/>
          <ac:spMkLst>
            <pc:docMk/>
            <pc:sldMk cId="904465206" sldId="348"/>
            <ac:spMk id="5" creationId="{8D4E3F8E-4449-4789-A9D9-D30771EEE10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1:35.431" v="4"/>
        <pc:sldMkLst>
          <pc:docMk/>
          <pc:sldMk cId="1855875500" sldId="349"/>
        </pc:sldMkLst>
        <pc:spChg chg="mod">
          <ac:chgData name="Shoko Kakuda" userId="S::kakuda@jfbkk.or.th::40706642-bbdd-4be4-a46a-1d3174691c72" providerId="AD" clId="Web-{3267A34F-84CA-4A2D-8F69-737299631F0D}" dt="2021-06-09T06:21:35.431" v="4"/>
          <ac:spMkLst>
            <pc:docMk/>
            <pc:sldMk cId="1855875500" sldId="349"/>
            <ac:spMk id="3" creationId="{ED7C1BAE-C220-485C-9797-318BE9AEA684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2:26.728" v="5"/>
        <pc:sldMkLst>
          <pc:docMk/>
          <pc:sldMk cId="2763518748" sldId="350"/>
        </pc:sldMkLst>
        <pc:spChg chg="mod">
          <ac:chgData name="Shoko Kakuda" userId="S::kakuda@jfbkk.or.th::40706642-bbdd-4be4-a46a-1d3174691c72" providerId="AD" clId="Web-{3267A34F-84CA-4A2D-8F69-737299631F0D}" dt="2021-06-09T06:22:26.728" v="5"/>
          <ac:spMkLst>
            <pc:docMk/>
            <pc:sldMk cId="2763518748" sldId="350"/>
            <ac:spMk id="8" creationId="{48281CF3-816C-4553-A9D1-93BCC3F1073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2:48.479" v="8"/>
        <pc:sldMkLst>
          <pc:docMk/>
          <pc:sldMk cId="716474292" sldId="351"/>
        </pc:sldMkLst>
        <pc:spChg chg="mod">
          <ac:chgData name="Shoko Kakuda" userId="S::kakuda@jfbkk.or.th::40706642-bbdd-4be4-a46a-1d3174691c72" providerId="AD" clId="Web-{3267A34F-84CA-4A2D-8F69-737299631F0D}" dt="2021-06-09T06:22:48.479" v="8"/>
          <ac:spMkLst>
            <pc:docMk/>
            <pc:sldMk cId="716474292" sldId="351"/>
            <ac:spMk id="8" creationId="{3602E200-B7E4-4169-821A-0B9896AB5E1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01.151" v="10"/>
        <pc:sldMkLst>
          <pc:docMk/>
          <pc:sldMk cId="2568263197" sldId="352"/>
        </pc:sldMkLst>
        <pc:spChg chg="mod">
          <ac:chgData name="Shoko Kakuda" userId="S::kakuda@jfbkk.or.th::40706642-bbdd-4be4-a46a-1d3174691c72" providerId="AD" clId="Web-{3267A34F-84CA-4A2D-8F69-737299631F0D}" dt="2021-06-09T06:23:01.151" v="10"/>
          <ac:spMkLst>
            <pc:docMk/>
            <pc:sldMk cId="2568263197" sldId="352"/>
            <ac:spMk id="9" creationId="{50059C4F-99C8-402E-B39C-46795DE3F290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07.869" v="11"/>
        <pc:sldMkLst>
          <pc:docMk/>
          <pc:sldMk cId="2338036567" sldId="353"/>
        </pc:sldMkLst>
        <pc:spChg chg="mod">
          <ac:chgData name="Shoko Kakuda" userId="S::kakuda@jfbkk.or.th::40706642-bbdd-4be4-a46a-1d3174691c72" providerId="AD" clId="Web-{3267A34F-84CA-4A2D-8F69-737299631F0D}" dt="2021-06-09T06:23:07.869" v="11"/>
          <ac:spMkLst>
            <pc:docMk/>
            <pc:sldMk cId="2338036567" sldId="353"/>
            <ac:spMk id="10" creationId="{7DCE9473-B5EC-47C9-AE6E-CD0BCCB4042F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3:16.338" v="12"/>
        <pc:sldMkLst>
          <pc:docMk/>
          <pc:sldMk cId="3267089471" sldId="354"/>
        </pc:sldMkLst>
        <pc:spChg chg="mod">
          <ac:chgData name="Shoko Kakuda" userId="S::kakuda@jfbkk.or.th::40706642-bbdd-4be4-a46a-1d3174691c72" providerId="AD" clId="Web-{3267A34F-84CA-4A2D-8F69-737299631F0D}" dt="2021-06-09T06:23:16.338" v="12"/>
          <ac:spMkLst>
            <pc:docMk/>
            <pc:sldMk cId="3267089471" sldId="354"/>
            <ac:spMk id="9" creationId="{3CE54B6F-7FE4-41E7-959C-FED5AB86C0B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09.635" v="17"/>
        <pc:sldMkLst>
          <pc:docMk/>
          <pc:sldMk cId="3903911634" sldId="356"/>
        </pc:sldMkLst>
        <pc:spChg chg="mod">
          <ac:chgData name="Shoko Kakuda" userId="S::kakuda@jfbkk.or.th::40706642-bbdd-4be4-a46a-1d3174691c72" providerId="AD" clId="Web-{3267A34F-84CA-4A2D-8F69-737299631F0D}" dt="2021-06-09T06:24:09.635" v="17"/>
          <ac:spMkLst>
            <pc:docMk/>
            <pc:sldMk cId="3903911634" sldId="356"/>
            <ac:spMk id="18" creationId="{6083D976-7202-44FF-BF9E-6ACA8E6F2A4B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38.087" v="21"/>
        <pc:sldMkLst>
          <pc:docMk/>
          <pc:sldMk cId="1773795262" sldId="357"/>
        </pc:sldMkLst>
        <pc:spChg chg="mod">
          <ac:chgData name="Shoko Kakuda" userId="S::kakuda@jfbkk.or.th::40706642-bbdd-4be4-a46a-1d3174691c72" providerId="AD" clId="Web-{3267A34F-84CA-4A2D-8F69-737299631F0D}" dt="2021-06-09T06:24:38.087" v="21"/>
          <ac:spMkLst>
            <pc:docMk/>
            <pc:sldMk cId="1773795262" sldId="357"/>
            <ac:spMk id="9" creationId="{EC53C343-A234-48B5-BA22-3C1FB2AC808B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43.306" v="22"/>
        <pc:sldMkLst>
          <pc:docMk/>
          <pc:sldMk cId="2328373069" sldId="358"/>
        </pc:sldMkLst>
        <pc:spChg chg="mod">
          <ac:chgData name="Shoko Kakuda" userId="S::kakuda@jfbkk.or.th::40706642-bbdd-4be4-a46a-1d3174691c72" providerId="AD" clId="Web-{3267A34F-84CA-4A2D-8F69-737299631F0D}" dt="2021-06-09T06:24:43.306" v="22"/>
          <ac:spMkLst>
            <pc:docMk/>
            <pc:sldMk cId="2328373069" sldId="358"/>
            <ac:spMk id="11" creationId="{021DBCD8-0F45-4D0A-948D-0F7C89B8674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4:53.040" v="24"/>
        <pc:sldMkLst>
          <pc:docMk/>
          <pc:sldMk cId="1624340012" sldId="359"/>
        </pc:sldMkLst>
        <pc:spChg chg="mod">
          <ac:chgData name="Shoko Kakuda" userId="S::kakuda@jfbkk.or.th::40706642-bbdd-4be4-a46a-1d3174691c72" providerId="AD" clId="Web-{3267A34F-84CA-4A2D-8F69-737299631F0D}" dt="2021-06-09T06:24:53.040" v="24"/>
          <ac:spMkLst>
            <pc:docMk/>
            <pc:sldMk cId="1624340012" sldId="359"/>
            <ac:spMk id="9" creationId="{FBDE0C3C-EA34-49DE-A6BE-1CE9658242E5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09.462" v="27"/>
        <pc:sldMkLst>
          <pc:docMk/>
          <pc:sldMk cId="1758359565" sldId="360"/>
        </pc:sldMkLst>
        <pc:spChg chg="mod">
          <ac:chgData name="Shoko Kakuda" userId="S::kakuda@jfbkk.or.th::40706642-bbdd-4be4-a46a-1d3174691c72" providerId="AD" clId="Web-{3267A34F-84CA-4A2D-8F69-737299631F0D}" dt="2021-06-09T06:25:09.462" v="27"/>
          <ac:spMkLst>
            <pc:docMk/>
            <pc:sldMk cId="1758359565" sldId="360"/>
            <ac:spMk id="7" creationId="{0D10BFFB-9EB5-4E51-9211-222F9D13FC49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5:16.243" v="28"/>
        <pc:sldMkLst>
          <pc:docMk/>
          <pc:sldMk cId="1892024387" sldId="361"/>
        </pc:sldMkLst>
        <pc:spChg chg="mod">
          <ac:chgData name="Shoko Kakuda" userId="S::kakuda@jfbkk.or.th::40706642-bbdd-4be4-a46a-1d3174691c72" providerId="AD" clId="Web-{3267A34F-84CA-4A2D-8F69-737299631F0D}" dt="2021-06-09T06:25:16.243" v="28"/>
          <ac:spMkLst>
            <pc:docMk/>
            <pc:sldMk cId="1892024387" sldId="361"/>
            <ac:spMk id="16" creationId="{636E557F-08E1-4692-B30D-BD6EBF3ACBA7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12.962" v="35"/>
        <pc:sldMkLst>
          <pc:docMk/>
          <pc:sldMk cId="862571612" sldId="363"/>
        </pc:sldMkLst>
        <pc:spChg chg="mod">
          <ac:chgData name="Shoko Kakuda" userId="S::kakuda@jfbkk.or.th::40706642-bbdd-4be4-a46a-1d3174691c72" providerId="AD" clId="Web-{3267A34F-84CA-4A2D-8F69-737299631F0D}" dt="2021-06-09T06:26:12.962" v="35"/>
          <ac:spMkLst>
            <pc:docMk/>
            <pc:sldMk cId="862571612" sldId="363"/>
            <ac:spMk id="10" creationId="{22C69CB9-3B16-4D8C-A37F-CDD995DB5932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22.321" v="37"/>
        <pc:sldMkLst>
          <pc:docMk/>
          <pc:sldMk cId="865007836" sldId="364"/>
        </pc:sldMkLst>
        <pc:spChg chg="mod">
          <ac:chgData name="Shoko Kakuda" userId="S::kakuda@jfbkk.or.th::40706642-bbdd-4be4-a46a-1d3174691c72" providerId="AD" clId="Web-{3267A34F-84CA-4A2D-8F69-737299631F0D}" dt="2021-06-09T06:26:22.321" v="37"/>
          <ac:spMkLst>
            <pc:docMk/>
            <pc:sldMk cId="865007836" sldId="364"/>
            <ac:spMk id="4" creationId="{4FA15098-D77A-4B0F-AA4E-8E06912BAAE4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17.571" v="36"/>
        <pc:sldMkLst>
          <pc:docMk/>
          <pc:sldMk cId="2677445468" sldId="365"/>
        </pc:sldMkLst>
        <pc:spChg chg="mod">
          <ac:chgData name="Shoko Kakuda" userId="S::kakuda@jfbkk.or.th::40706642-bbdd-4be4-a46a-1d3174691c72" providerId="AD" clId="Web-{3267A34F-84CA-4A2D-8F69-737299631F0D}" dt="2021-06-09T06:26:17.571" v="36"/>
          <ac:spMkLst>
            <pc:docMk/>
            <pc:sldMk cId="2677445468" sldId="365"/>
            <ac:spMk id="19" creationId="{82319765-BD3C-4977-8D16-1BC3A38F76E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30.461" v="38"/>
        <pc:sldMkLst>
          <pc:docMk/>
          <pc:sldMk cId="2283601816" sldId="366"/>
        </pc:sldMkLst>
        <pc:spChg chg="mod">
          <ac:chgData name="Shoko Kakuda" userId="S::kakuda@jfbkk.or.th::40706642-bbdd-4be4-a46a-1d3174691c72" providerId="AD" clId="Web-{3267A34F-84CA-4A2D-8F69-737299631F0D}" dt="2021-06-09T06:26:30.461" v="38"/>
          <ac:spMkLst>
            <pc:docMk/>
            <pc:sldMk cId="2283601816" sldId="366"/>
            <ac:spMk id="8" creationId="{D4845247-BE58-4445-BC14-D10767A0ACF0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45.102" v="41"/>
        <pc:sldMkLst>
          <pc:docMk/>
          <pc:sldMk cId="2980960309" sldId="369"/>
        </pc:sldMkLst>
        <pc:spChg chg="mod">
          <ac:chgData name="Shoko Kakuda" userId="S::kakuda@jfbkk.or.th::40706642-bbdd-4be4-a46a-1d3174691c72" providerId="AD" clId="Web-{3267A34F-84CA-4A2D-8F69-737299631F0D}" dt="2021-06-09T06:26:45.102" v="41"/>
          <ac:spMkLst>
            <pc:docMk/>
            <pc:sldMk cId="2980960309" sldId="369"/>
            <ac:spMk id="6" creationId="{70245B61-13E3-491B-8196-04D93BCD907E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55.727" v="43"/>
        <pc:sldMkLst>
          <pc:docMk/>
          <pc:sldMk cId="264253860" sldId="373"/>
        </pc:sldMkLst>
        <pc:spChg chg="mod">
          <ac:chgData name="Shoko Kakuda" userId="S::kakuda@jfbkk.or.th::40706642-bbdd-4be4-a46a-1d3174691c72" providerId="AD" clId="Web-{3267A34F-84CA-4A2D-8F69-737299631F0D}" dt="2021-06-09T06:26:55.727" v="43"/>
          <ac:spMkLst>
            <pc:docMk/>
            <pc:sldMk cId="264253860" sldId="373"/>
            <ac:spMk id="15" creationId="{5A089BD9-A170-466C-B12F-074D9991EA5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03.805" v="44"/>
        <pc:sldMkLst>
          <pc:docMk/>
          <pc:sldMk cId="751436651" sldId="374"/>
        </pc:sldMkLst>
        <pc:spChg chg="mod">
          <ac:chgData name="Shoko Kakuda" userId="S::kakuda@jfbkk.or.th::40706642-bbdd-4be4-a46a-1d3174691c72" providerId="AD" clId="Web-{3267A34F-84CA-4A2D-8F69-737299631F0D}" dt="2021-06-09T06:27:03.805" v="44"/>
          <ac:spMkLst>
            <pc:docMk/>
            <pc:sldMk cId="751436651" sldId="374"/>
            <ac:spMk id="12" creationId="{483B2A89-8062-478C-95BD-73B909EBE718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22.320" v="47"/>
        <pc:sldMkLst>
          <pc:docMk/>
          <pc:sldMk cId="3710663343" sldId="375"/>
        </pc:sldMkLst>
        <pc:spChg chg="mod">
          <ac:chgData name="Shoko Kakuda" userId="S::kakuda@jfbkk.or.th::40706642-bbdd-4be4-a46a-1d3174691c72" providerId="AD" clId="Web-{3267A34F-84CA-4A2D-8F69-737299631F0D}" dt="2021-06-09T06:27:22.320" v="47"/>
          <ac:spMkLst>
            <pc:docMk/>
            <pc:sldMk cId="3710663343" sldId="375"/>
            <ac:spMk id="12" creationId="{5CFFC47A-880B-4017-9565-3EBCFBA71EE1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27.977" v="48"/>
        <pc:sldMkLst>
          <pc:docMk/>
          <pc:sldMk cId="3876683793" sldId="377"/>
        </pc:sldMkLst>
        <pc:spChg chg="mod">
          <ac:chgData name="Shoko Kakuda" userId="S::kakuda@jfbkk.or.th::40706642-bbdd-4be4-a46a-1d3174691c72" providerId="AD" clId="Web-{3267A34F-84CA-4A2D-8F69-737299631F0D}" dt="2021-06-09T06:27:27.977" v="48"/>
          <ac:spMkLst>
            <pc:docMk/>
            <pc:sldMk cId="3876683793" sldId="377"/>
            <ac:spMk id="6" creationId="{BA4FF948-487E-4F08-A941-EEA19200A4A7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33.680" v="49"/>
        <pc:sldMkLst>
          <pc:docMk/>
          <pc:sldMk cId="2679852133" sldId="378"/>
        </pc:sldMkLst>
        <pc:spChg chg="mod">
          <ac:chgData name="Shoko Kakuda" userId="S::kakuda@jfbkk.or.th::40706642-bbdd-4be4-a46a-1d3174691c72" providerId="AD" clId="Web-{3267A34F-84CA-4A2D-8F69-737299631F0D}" dt="2021-06-09T06:27:33.680" v="49"/>
          <ac:spMkLst>
            <pc:docMk/>
            <pc:sldMk cId="2679852133" sldId="378"/>
            <ac:spMk id="15" creationId="{E75F45BB-5A93-4FD3-BA84-1B1EFC211013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39.820" v="50"/>
        <pc:sldMkLst>
          <pc:docMk/>
          <pc:sldMk cId="3805393791" sldId="379"/>
        </pc:sldMkLst>
        <pc:spChg chg="mod">
          <ac:chgData name="Shoko Kakuda" userId="S::kakuda@jfbkk.or.th::40706642-bbdd-4be4-a46a-1d3174691c72" providerId="AD" clId="Web-{3267A34F-84CA-4A2D-8F69-737299631F0D}" dt="2021-06-09T06:27:39.820" v="50"/>
          <ac:spMkLst>
            <pc:docMk/>
            <pc:sldMk cId="3805393791" sldId="379"/>
            <ac:spMk id="7" creationId="{B9CF34EA-1856-4AE1-9512-F24EDBB8FD1A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7:54.945" v="53"/>
        <pc:sldMkLst>
          <pc:docMk/>
          <pc:sldMk cId="556418571" sldId="380"/>
        </pc:sldMkLst>
        <pc:spChg chg="mod">
          <ac:chgData name="Shoko Kakuda" userId="S::kakuda@jfbkk.or.th::40706642-bbdd-4be4-a46a-1d3174691c72" providerId="AD" clId="Web-{3267A34F-84CA-4A2D-8F69-737299631F0D}" dt="2021-06-09T06:27:54.945" v="53"/>
          <ac:spMkLst>
            <pc:docMk/>
            <pc:sldMk cId="556418571" sldId="380"/>
            <ac:spMk id="9" creationId="{5E80263A-3F13-4E99-89EB-602283265E66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01.461" v="54"/>
        <pc:sldMkLst>
          <pc:docMk/>
          <pc:sldMk cId="2859503398" sldId="381"/>
        </pc:sldMkLst>
        <pc:spChg chg="mod">
          <ac:chgData name="Shoko Kakuda" userId="S::kakuda@jfbkk.or.th::40706642-bbdd-4be4-a46a-1d3174691c72" providerId="AD" clId="Web-{3267A34F-84CA-4A2D-8F69-737299631F0D}" dt="2021-06-09T06:28:01.461" v="54"/>
          <ac:spMkLst>
            <pc:docMk/>
            <pc:sldMk cId="2859503398" sldId="381"/>
            <ac:spMk id="17" creationId="{4894A3B8-2534-43A8-8DA0-29DA9760F479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8:28.242" v="59"/>
        <pc:sldMkLst>
          <pc:docMk/>
          <pc:sldMk cId="1136648534" sldId="382"/>
        </pc:sldMkLst>
        <pc:spChg chg="mod">
          <ac:chgData name="Shoko Kakuda" userId="S::kakuda@jfbkk.or.th::40706642-bbdd-4be4-a46a-1d3174691c72" providerId="AD" clId="Web-{3267A34F-84CA-4A2D-8F69-737299631F0D}" dt="2021-06-09T06:28:28.242" v="59"/>
          <ac:spMkLst>
            <pc:docMk/>
            <pc:sldMk cId="1136648534" sldId="382"/>
            <ac:spMk id="4" creationId="{9756F037-92CB-4433-9049-DF8192E3AFBD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2:39.713" v="7"/>
        <pc:sldMkLst>
          <pc:docMk/>
          <pc:sldMk cId="3992764560" sldId="383"/>
        </pc:sldMkLst>
        <pc:spChg chg="mod">
          <ac:chgData name="Shoko Kakuda" userId="S::kakuda@jfbkk.or.th::40706642-bbdd-4be4-a46a-1d3174691c72" providerId="AD" clId="Web-{3267A34F-84CA-4A2D-8F69-737299631F0D}" dt="2021-06-09T06:22:39.713" v="7"/>
          <ac:spMkLst>
            <pc:docMk/>
            <pc:sldMk cId="3992764560" sldId="383"/>
            <ac:spMk id="7" creationId="{E5DE92F0-C762-467D-854A-C24E66BDE8FD}"/>
          </ac:spMkLst>
        </pc:spChg>
      </pc:sldChg>
      <pc:sldChg chg="modSp">
        <pc:chgData name="Shoko Kakuda" userId="S::kakuda@jfbkk.or.th::40706642-bbdd-4be4-a46a-1d3174691c72" providerId="AD" clId="Web-{3267A34F-84CA-4A2D-8F69-737299631F0D}" dt="2021-06-09T06:26:50.383" v="42"/>
        <pc:sldMkLst>
          <pc:docMk/>
          <pc:sldMk cId="1798500421" sldId="384"/>
        </pc:sldMkLst>
        <pc:spChg chg="mod">
          <ac:chgData name="Shoko Kakuda" userId="S::kakuda@jfbkk.or.th::40706642-bbdd-4be4-a46a-1d3174691c72" providerId="AD" clId="Web-{3267A34F-84CA-4A2D-8F69-737299631F0D}" dt="2021-06-09T06:26:50.383" v="42"/>
          <ac:spMkLst>
            <pc:docMk/>
            <pc:sldMk cId="1798500421" sldId="384"/>
            <ac:spMk id="7" creationId="{E217C11E-2D87-4868-9487-39326B1470E1}"/>
          </ac:spMkLst>
        </pc:spChg>
      </pc:sldChg>
    </pc:docChg>
  </pc:docChgLst>
  <pc:docChgLst>
    <pc:chgData name="Mayumi Oya" userId="S::mayumi_oya@jpf.go.jp::81482dfe-07c9-4ece-b186-9b7c75a9add2" providerId="AD" clId="Web-{B54BCF2C-884E-5AC2-EAEA-7E3FFA2AC50E}"/>
    <pc:docChg chg="delSld">
      <pc:chgData name="Mayumi Oya" userId="S::mayumi_oya@jpf.go.jp::81482dfe-07c9-4ece-b186-9b7c75a9add2" providerId="AD" clId="Web-{B54BCF2C-884E-5AC2-EAEA-7E3FFA2AC50E}" dt="2024-02-28T08:21:00.856" v="2"/>
      <pc:docMkLst>
        <pc:docMk/>
      </pc:docMkLst>
      <pc:sldChg chg="del">
        <pc:chgData name="Mayumi Oya" userId="S::mayumi_oya@jpf.go.jp::81482dfe-07c9-4ece-b186-9b7c75a9add2" providerId="AD" clId="Web-{B54BCF2C-884E-5AC2-EAEA-7E3FFA2AC50E}" dt="2024-02-28T08:19:36.338" v="0"/>
        <pc:sldMkLst>
          <pc:docMk/>
          <pc:sldMk cId="2494193274" sldId="427"/>
        </pc:sldMkLst>
      </pc:sldChg>
      <pc:sldChg chg="del">
        <pc:chgData name="Mayumi Oya" userId="S::mayumi_oya@jpf.go.jp::81482dfe-07c9-4ece-b186-9b7c75a9add2" providerId="AD" clId="Web-{B54BCF2C-884E-5AC2-EAEA-7E3FFA2AC50E}" dt="2024-02-28T08:19:47.791" v="1"/>
        <pc:sldMkLst>
          <pc:docMk/>
          <pc:sldMk cId="422103719" sldId="432"/>
        </pc:sldMkLst>
      </pc:sldChg>
      <pc:sldChg chg="del">
        <pc:chgData name="Mayumi Oya" userId="S::mayumi_oya@jpf.go.jp::81482dfe-07c9-4ece-b186-9b7c75a9add2" providerId="AD" clId="Web-{B54BCF2C-884E-5AC2-EAEA-7E3FFA2AC50E}" dt="2024-02-28T08:21:00.856" v="2"/>
        <pc:sldMkLst>
          <pc:docMk/>
          <pc:sldMk cId="1956841325" sldId="450"/>
        </pc:sldMkLst>
      </pc:sldChg>
    </pc:docChg>
  </pc:docChgLst>
  <pc:docChgLst>
    <pc:chgData name="Keiko Kojima" userId="6899f029-7342-413a-b38b-6a9d55270ecb" providerId="ADAL" clId="{41A63FC9-CF51-4DB3-A09E-FAA06B415FED}"/>
    <pc:docChg chg="undo redo custSel addSld delSld modSld">
      <pc:chgData name="Keiko Kojima" userId="6899f029-7342-413a-b38b-6a9d55270ecb" providerId="ADAL" clId="{41A63FC9-CF51-4DB3-A09E-FAA06B415FED}" dt="2021-10-29T09:46:50.315" v="1419" actId="1592"/>
      <pc:docMkLst>
        <pc:docMk/>
      </pc:docMkLst>
      <pc:sldChg chg="addSp delSp modSp mod">
        <pc:chgData name="Keiko Kojima" userId="6899f029-7342-413a-b38b-6a9d55270ecb" providerId="ADAL" clId="{41A63FC9-CF51-4DB3-A09E-FAA06B415FED}" dt="2021-10-27T02:54:19.473" v="628" actId="1076"/>
        <pc:sldMkLst>
          <pc:docMk/>
          <pc:sldMk cId="3107340348" sldId="276"/>
        </pc:sldMkLst>
        <pc:spChg chg="mod">
          <ac:chgData name="Keiko Kojima" userId="6899f029-7342-413a-b38b-6a9d55270ecb" providerId="ADAL" clId="{41A63FC9-CF51-4DB3-A09E-FAA06B415FED}" dt="2021-10-24T09:02:24.076" v="93" actId="1035"/>
          <ac:spMkLst>
            <pc:docMk/>
            <pc:sldMk cId="3107340348" sldId="276"/>
            <ac:spMk id="6" creationId="{1757D5D6-7317-44CF-AB26-69F9CDB0925D}"/>
          </ac:spMkLst>
        </pc:spChg>
        <pc:picChg chg="mod">
          <ac:chgData name="Keiko Kojima" userId="6899f029-7342-413a-b38b-6a9d55270ecb" providerId="ADAL" clId="{41A63FC9-CF51-4DB3-A09E-FAA06B415FED}" dt="2021-10-27T02:54:19.473" v="628" actId="1076"/>
          <ac:picMkLst>
            <pc:docMk/>
            <pc:sldMk cId="3107340348" sldId="276"/>
            <ac:picMk id="2" creationId="{B56CDB93-BDB3-4B98-8266-02E602B6C78A}"/>
          </ac:picMkLst>
        </pc:picChg>
        <pc:picChg chg="ord">
          <ac:chgData name="Keiko Kojima" userId="6899f029-7342-413a-b38b-6a9d55270ecb" providerId="ADAL" clId="{41A63FC9-CF51-4DB3-A09E-FAA06B415FED}" dt="2021-10-27T02:51:35.439" v="585" actId="167"/>
          <ac:picMkLst>
            <pc:docMk/>
            <pc:sldMk cId="3107340348" sldId="276"/>
            <ac:picMk id="4" creationId="{00000000-0000-0000-0000-000000000000}"/>
          </ac:picMkLst>
        </pc:picChg>
        <pc:picChg chg="add mod ord modCrop">
          <ac:chgData name="Keiko Kojima" userId="6899f029-7342-413a-b38b-6a9d55270ecb" providerId="ADAL" clId="{41A63FC9-CF51-4DB3-A09E-FAA06B415FED}" dt="2021-10-27T02:51:49.886" v="592" actId="1076"/>
          <ac:picMkLst>
            <pc:docMk/>
            <pc:sldMk cId="3107340348" sldId="276"/>
            <ac:picMk id="5" creationId="{94E20983-706C-4B65-A19B-9527B5DFB0CA}"/>
          </ac:picMkLst>
        </pc:picChg>
        <pc:picChg chg="del">
          <ac:chgData name="Keiko Kojima" userId="6899f029-7342-413a-b38b-6a9d55270ecb" providerId="ADAL" clId="{41A63FC9-CF51-4DB3-A09E-FAA06B415FED}" dt="2021-10-27T02:51:16.969" v="578" actId="478"/>
          <ac:picMkLst>
            <pc:docMk/>
            <pc:sldMk cId="3107340348" sldId="276"/>
            <ac:picMk id="8" creationId="{78513311-45CB-4401-B3C3-7CEE6398A58D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2:56:29.084" v="647" actId="1076"/>
        <pc:sldMkLst>
          <pc:docMk/>
          <pc:sldMk cId="4285204793" sldId="278"/>
        </pc:sldMkLst>
        <pc:spChg chg="mod">
          <ac:chgData name="Keiko Kojima" userId="6899f029-7342-413a-b38b-6a9d55270ecb" providerId="ADAL" clId="{41A63FC9-CF51-4DB3-A09E-FAA06B415FED}" dt="2021-10-24T09:03:05.645" v="106" actId="1035"/>
          <ac:spMkLst>
            <pc:docMk/>
            <pc:sldMk cId="4285204793" sldId="278"/>
            <ac:spMk id="6" creationId="{A73CC2E7-DA57-4071-87E0-9AD05D1CCDBE}"/>
          </ac:spMkLst>
        </pc:spChg>
        <pc:picChg chg="add del mod modCrop">
          <ac:chgData name="Keiko Kojima" userId="6899f029-7342-413a-b38b-6a9d55270ecb" providerId="ADAL" clId="{41A63FC9-CF51-4DB3-A09E-FAA06B415FED}" dt="2021-10-27T02:56:28.481" v="646" actId="22"/>
          <ac:picMkLst>
            <pc:docMk/>
            <pc:sldMk cId="4285204793" sldId="278"/>
            <ac:picMk id="3" creationId="{D05D6DCB-0B58-4A7F-A10E-C5636A9F117B}"/>
          </ac:picMkLst>
        </pc:picChg>
        <pc:picChg chg="mod">
          <ac:chgData name="Keiko Kojima" userId="6899f029-7342-413a-b38b-6a9d55270ecb" providerId="ADAL" clId="{41A63FC9-CF51-4DB3-A09E-FAA06B415FED}" dt="2021-10-27T02:56:29.084" v="647" actId="1076"/>
          <ac:picMkLst>
            <pc:docMk/>
            <pc:sldMk cId="4285204793" sldId="278"/>
            <ac:picMk id="5" creationId="{6672B77F-C530-40B6-9B6A-B2FFB2843B81}"/>
          </ac:picMkLst>
        </pc:picChg>
        <pc:picChg chg="mod">
          <ac:chgData name="Keiko Kojima" userId="6899f029-7342-413a-b38b-6a9d55270ecb" providerId="ADAL" clId="{41A63FC9-CF51-4DB3-A09E-FAA06B415FED}" dt="2021-10-27T02:54:39.455" v="629" actId="14100"/>
          <ac:picMkLst>
            <pc:docMk/>
            <pc:sldMk cId="4285204793" sldId="278"/>
            <ac:picMk id="8" creationId="{00000000-0000-0000-0000-000000000000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15:17.754" v="696" actId="1036"/>
        <pc:sldMkLst>
          <pc:docMk/>
          <pc:sldMk cId="2948998092" sldId="283"/>
        </pc:sldMkLst>
        <pc:spChg chg="mod">
          <ac:chgData name="Keiko Kojima" userId="6899f029-7342-413a-b38b-6a9d55270ecb" providerId="ADAL" clId="{41A63FC9-CF51-4DB3-A09E-FAA06B415FED}" dt="2021-10-24T09:04:16.206" v="125" actId="1035"/>
          <ac:spMkLst>
            <pc:docMk/>
            <pc:sldMk cId="2948998092" sldId="283"/>
            <ac:spMk id="10" creationId="{D814B260-5CD7-437B-A16D-A90579D3AF5C}"/>
          </ac:spMkLst>
        </pc:spChg>
        <pc:picChg chg="mod">
          <ac:chgData name="Keiko Kojima" userId="6899f029-7342-413a-b38b-6a9d55270ecb" providerId="ADAL" clId="{41A63FC9-CF51-4DB3-A09E-FAA06B415FED}" dt="2021-10-27T03:15:10.928" v="692" actId="1076"/>
          <ac:picMkLst>
            <pc:docMk/>
            <pc:sldMk cId="2948998092" sldId="283"/>
            <ac:picMk id="2" creationId="{A18BF8FD-D037-4B20-9759-C803D59F0565}"/>
          </ac:picMkLst>
        </pc:picChg>
        <pc:picChg chg="del">
          <ac:chgData name="Keiko Kojima" userId="6899f029-7342-413a-b38b-6a9d55270ecb" providerId="ADAL" clId="{41A63FC9-CF51-4DB3-A09E-FAA06B415FED}" dt="2021-10-27T03:14:03.023" v="679" actId="478"/>
          <ac:picMkLst>
            <pc:docMk/>
            <pc:sldMk cId="2948998092" sldId="283"/>
            <ac:picMk id="3" creationId="{1FD7AC08-DE84-49F0-9E55-BC4250C3D96F}"/>
          </ac:picMkLst>
        </pc:picChg>
        <pc:picChg chg="mod">
          <ac:chgData name="Keiko Kojima" userId="6899f029-7342-413a-b38b-6a9d55270ecb" providerId="ADAL" clId="{41A63FC9-CF51-4DB3-A09E-FAA06B415FED}" dt="2021-10-27T03:15:12.303" v="693" actId="1076"/>
          <ac:picMkLst>
            <pc:docMk/>
            <pc:sldMk cId="2948998092" sldId="283"/>
            <ac:picMk id="4" creationId="{0A5A426A-A265-45A5-A287-3E565204EDCE}"/>
          </ac:picMkLst>
        </pc:picChg>
        <pc:picChg chg="del mod">
          <ac:chgData name="Keiko Kojima" userId="6899f029-7342-413a-b38b-6a9d55270ecb" providerId="ADAL" clId="{41A63FC9-CF51-4DB3-A09E-FAA06B415FED}" dt="2021-10-27T03:14:57.082" v="686" actId="478"/>
          <ac:picMkLst>
            <pc:docMk/>
            <pc:sldMk cId="2948998092" sldId="283"/>
            <ac:picMk id="5" creationId="{66A1176E-1E4F-4C33-AF7B-2C658F8FDA76}"/>
          </ac:picMkLst>
        </pc:picChg>
        <pc:picChg chg="add mod">
          <ac:chgData name="Keiko Kojima" userId="6899f029-7342-413a-b38b-6a9d55270ecb" providerId="ADAL" clId="{41A63FC9-CF51-4DB3-A09E-FAA06B415FED}" dt="2021-10-27T03:14:08.404" v="681" actId="14100"/>
          <ac:picMkLst>
            <pc:docMk/>
            <pc:sldMk cId="2948998092" sldId="283"/>
            <ac:picMk id="7" creationId="{62199152-B4C4-474D-B23C-C480139F079A}"/>
          </ac:picMkLst>
        </pc:picChg>
        <pc:picChg chg="add mod ord">
          <ac:chgData name="Keiko Kojima" userId="6899f029-7342-413a-b38b-6a9d55270ecb" providerId="ADAL" clId="{41A63FC9-CF51-4DB3-A09E-FAA06B415FED}" dt="2021-10-27T03:15:17.754" v="696" actId="1036"/>
          <ac:picMkLst>
            <pc:docMk/>
            <pc:sldMk cId="2948998092" sldId="283"/>
            <ac:picMk id="11" creationId="{037111CB-D6E7-448F-979B-52D8CF09E9FD}"/>
          </ac:picMkLst>
        </pc:picChg>
      </pc:sldChg>
      <pc:sldChg chg="addSp delSp modSp mod modNotesTx">
        <pc:chgData name="Keiko Kojima" userId="6899f029-7342-413a-b38b-6a9d55270ecb" providerId="ADAL" clId="{41A63FC9-CF51-4DB3-A09E-FAA06B415FED}" dt="2021-10-27T03:19:21.868" v="748" actId="1076"/>
        <pc:sldMkLst>
          <pc:docMk/>
          <pc:sldMk cId="1354933505" sldId="286"/>
        </pc:sldMkLst>
        <pc:spChg chg="mod">
          <ac:chgData name="Keiko Kojima" userId="6899f029-7342-413a-b38b-6a9d55270ecb" providerId="ADAL" clId="{41A63FC9-CF51-4DB3-A09E-FAA06B415FED}" dt="2021-10-24T09:04:42.914" v="140" actId="1038"/>
          <ac:spMkLst>
            <pc:docMk/>
            <pc:sldMk cId="1354933505" sldId="286"/>
            <ac:spMk id="8" creationId="{7213942F-9231-41D9-ACDB-B193CA7AAA21}"/>
          </ac:spMkLst>
        </pc:spChg>
        <pc:picChg chg="del">
          <ac:chgData name="Keiko Kojima" userId="6899f029-7342-413a-b38b-6a9d55270ecb" providerId="ADAL" clId="{41A63FC9-CF51-4DB3-A09E-FAA06B415FED}" dt="2021-10-27T03:19:02.130" v="739" actId="478"/>
          <ac:picMkLst>
            <pc:docMk/>
            <pc:sldMk cId="1354933505" sldId="286"/>
            <ac:picMk id="3" creationId="{1E340BD4-5852-4BA4-B5E0-F459DA1BD2E5}"/>
          </ac:picMkLst>
        </pc:picChg>
        <pc:picChg chg="add mod ord">
          <ac:chgData name="Keiko Kojima" userId="6899f029-7342-413a-b38b-6a9d55270ecb" providerId="ADAL" clId="{41A63FC9-CF51-4DB3-A09E-FAA06B415FED}" dt="2021-10-27T03:19:21.868" v="748" actId="1076"/>
          <ac:picMkLst>
            <pc:docMk/>
            <pc:sldMk cId="1354933505" sldId="286"/>
            <ac:picMk id="4" creationId="{9D5DA806-245F-4631-BAA1-C2E7609FFB66}"/>
          </ac:picMkLst>
        </pc:picChg>
        <pc:picChg chg="add mod">
          <ac:chgData name="Keiko Kojima" userId="6899f029-7342-413a-b38b-6a9d55270ecb" providerId="ADAL" clId="{41A63FC9-CF51-4DB3-A09E-FAA06B415FED}" dt="2021-10-24T08:58:26.155" v="6"/>
          <ac:picMkLst>
            <pc:docMk/>
            <pc:sldMk cId="1354933505" sldId="286"/>
            <ac:picMk id="9" creationId="{B19F54BB-DE40-482B-9E8C-E4EEB1C4C553}"/>
          </ac:picMkLst>
        </pc:picChg>
        <pc:picChg chg="add del mod">
          <ac:chgData name="Keiko Kojima" userId="6899f029-7342-413a-b38b-6a9d55270ecb" providerId="ADAL" clId="{41A63FC9-CF51-4DB3-A09E-FAA06B415FED}" dt="2021-10-24T08:58:29.779" v="8" actId="478"/>
          <ac:picMkLst>
            <pc:docMk/>
            <pc:sldMk cId="1354933505" sldId="286"/>
            <ac:picMk id="10" creationId="{B19F54BB-DE40-482B-9E8C-E4EEB1C4C553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22:57.496" v="760" actId="14100"/>
        <pc:sldMkLst>
          <pc:docMk/>
          <pc:sldMk cId="2913582381" sldId="287"/>
        </pc:sldMkLst>
        <pc:spChg chg="mod">
          <ac:chgData name="Keiko Kojima" userId="6899f029-7342-413a-b38b-6a9d55270ecb" providerId="ADAL" clId="{41A63FC9-CF51-4DB3-A09E-FAA06B415FED}" dt="2021-10-24T09:05:56.832" v="171" actId="1035"/>
          <ac:spMkLst>
            <pc:docMk/>
            <pc:sldMk cId="2913582381" sldId="287"/>
            <ac:spMk id="5" creationId="{607991A4-FC1B-4518-B172-707D867CEC6D}"/>
          </ac:spMkLst>
        </pc:spChg>
        <pc:picChg chg="add mod ord modCrop">
          <ac:chgData name="Keiko Kojima" userId="6899f029-7342-413a-b38b-6a9d55270ecb" providerId="ADAL" clId="{41A63FC9-CF51-4DB3-A09E-FAA06B415FED}" dt="2021-10-27T03:22:57.496" v="760" actId="14100"/>
          <ac:picMkLst>
            <pc:docMk/>
            <pc:sldMk cId="2913582381" sldId="287"/>
            <ac:picMk id="3" creationId="{73C29009-9029-47B0-A1CC-540D7F7C8762}"/>
          </ac:picMkLst>
        </pc:picChg>
        <pc:picChg chg="del mod modCrop">
          <ac:chgData name="Keiko Kojima" userId="6899f029-7342-413a-b38b-6a9d55270ecb" providerId="ADAL" clId="{41A63FC9-CF51-4DB3-A09E-FAA06B415FED}" dt="2021-10-27T03:22:21.485" v="752" actId="478"/>
          <ac:picMkLst>
            <pc:docMk/>
            <pc:sldMk cId="2913582381" sldId="287"/>
            <ac:picMk id="4" creationId="{BB6DF186-D712-443A-BD30-EFA4A6179562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27:23.840" v="766" actId="14100"/>
        <pc:sldMkLst>
          <pc:docMk/>
          <pc:sldMk cId="2789410945" sldId="288"/>
        </pc:sldMkLst>
        <pc:spChg chg="mod">
          <ac:chgData name="Keiko Kojima" userId="6899f029-7342-413a-b38b-6a9d55270ecb" providerId="ADAL" clId="{41A63FC9-CF51-4DB3-A09E-FAA06B415FED}" dt="2021-10-24T09:06:39.447" v="177" actId="1038"/>
          <ac:spMkLst>
            <pc:docMk/>
            <pc:sldMk cId="2789410945" sldId="288"/>
            <ac:spMk id="4" creationId="{061AB3C7-6952-4E63-9FF1-021E3B6C85B6}"/>
          </ac:spMkLst>
        </pc:spChg>
        <pc:picChg chg="del">
          <ac:chgData name="Keiko Kojima" userId="6899f029-7342-413a-b38b-6a9d55270ecb" providerId="ADAL" clId="{41A63FC9-CF51-4DB3-A09E-FAA06B415FED}" dt="2021-10-27T03:27:11.514" v="761" actId="478"/>
          <ac:picMkLst>
            <pc:docMk/>
            <pc:sldMk cId="2789410945" sldId="288"/>
            <ac:picMk id="3" creationId="{DBB0B78A-50C5-4EA6-A7D2-6D96B77E9720}"/>
          </ac:picMkLst>
        </pc:picChg>
        <pc:picChg chg="add mod">
          <ac:chgData name="Keiko Kojima" userId="6899f029-7342-413a-b38b-6a9d55270ecb" providerId="ADAL" clId="{41A63FC9-CF51-4DB3-A09E-FAA06B415FED}" dt="2021-10-27T03:27:23.840" v="766" actId="14100"/>
          <ac:picMkLst>
            <pc:docMk/>
            <pc:sldMk cId="2789410945" sldId="288"/>
            <ac:picMk id="5" creationId="{BD4A4D39-0855-4889-A54B-528EF3CFE0AD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34:20.426" v="796" actId="1076"/>
        <pc:sldMkLst>
          <pc:docMk/>
          <pc:sldMk cId="946584752" sldId="290"/>
        </pc:sldMkLst>
        <pc:spChg chg="mod">
          <ac:chgData name="Keiko Kojima" userId="6899f029-7342-413a-b38b-6a9d55270ecb" providerId="ADAL" clId="{41A63FC9-CF51-4DB3-A09E-FAA06B415FED}" dt="2021-10-24T09:07:03.258" v="193" actId="1038"/>
          <ac:spMkLst>
            <pc:docMk/>
            <pc:sldMk cId="946584752" sldId="290"/>
            <ac:spMk id="15" creationId="{F4DC05BF-E62E-42DF-9B3E-856E7F06330C}"/>
          </ac:spMkLst>
        </pc:spChg>
        <pc:picChg chg="add mod">
          <ac:chgData name="Keiko Kojima" userId="6899f029-7342-413a-b38b-6a9d55270ecb" providerId="ADAL" clId="{41A63FC9-CF51-4DB3-A09E-FAA06B415FED}" dt="2021-10-27T03:34:20.426" v="796" actId="1076"/>
          <ac:picMkLst>
            <pc:docMk/>
            <pc:sldMk cId="946584752" sldId="290"/>
            <ac:picMk id="3" creationId="{A6CC1453-7E2F-47C1-8421-AF9406CE3C0B}"/>
          </ac:picMkLst>
        </pc:picChg>
        <pc:picChg chg="del">
          <ac:chgData name="Keiko Kojima" userId="6899f029-7342-413a-b38b-6a9d55270ecb" providerId="ADAL" clId="{41A63FC9-CF51-4DB3-A09E-FAA06B415FED}" dt="2021-10-27T03:34:06.335" v="790" actId="478"/>
          <ac:picMkLst>
            <pc:docMk/>
            <pc:sldMk cId="946584752" sldId="290"/>
            <ac:picMk id="7" creationId="{232ABC50-9E07-4A67-B1B7-BCEFC7469EFF}"/>
          </ac:picMkLst>
        </pc:picChg>
        <pc:picChg chg="mod">
          <ac:chgData name="Keiko Kojima" userId="6899f029-7342-413a-b38b-6a9d55270ecb" providerId="ADAL" clId="{41A63FC9-CF51-4DB3-A09E-FAA06B415FED}" dt="2021-10-24T09:16:19.111" v="509" actId="1582"/>
          <ac:picMkLst>
            <pc:docMk/>
            <pc:sldMk cId="946584752" sldId="290"/>
            <ac:picMk id="10" creationId="{442BEE46-0CB0-490E-8F5E-5B072B3997B6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36:22.779" v="818" actId="1076"/>
        <pc:sldMkLst>
          <pc:docMk/>
          <pc:sldMk cId="563591207" sldId="295"/>
        </pc:sldMkLst>
        <pc:spChg chg="mod">
          <ac:chgData name="Keiko Kojima" userId="6899f029-7342-413a-b38b-6a9d55270ecb" providerId="ADAL" clId="{41A63FC9-CF51-4DB3-A09E-FAA06B415FED}" dt="2021-10-24T09:07:15.551" v="199" actId="1035"/>
          <ac:spMkLst>
            <pc:docMk/>
            <pc:sldMk cId="563591207" sldId="295"/>
            <ac:spMk id="6" creationId="{AB2354EE-3882-40B1-AC89-DAB479CB7D68}"/>
          </ac:spMkLst>
        </pc:spChg>
        <pc:picChg chg="mod">
          <ac:chgData name="Keiko Kojima" userId="6899f029-7342-413a-b38b-6a9d55270ecb" providerId="ADAL" clId="{41A63FC9-CF51-4DB3-A09E-FAA06B415FED}" dt="2021-10-27T03:36:22.779" v="818" actId="1076"/>
          <ac:picMkLst>
            <pc:docMk/>
            <pc:sldMk cId="563591207" sldId="295"/>
            <ac:picMk id="2" creationId="{C75EFCAE-C5BD-46A1-9C2B-B032F1C808FC}"/>
          </ac:picMkLst>
        </pc:picChg>
        <pc:picChg chg="add del">
          <ac:chgData name="Keiko Kojima" userId="6899f029-7342-413a-b38b-6a9d55270ecb" providerId="ADAL" clId="{41A63FC9-CF51-4DB3-A09E-FAA06B415FED}" dt="2021-10-27T03:36:02.396" v="813" actId="478"/>
          <ac:picMkLst>
            <pc:docMk/>
            <pc:sldMk cId="563591207" sldId="295"/>
            <ac:picMk id="3" creationId="{C7CBBC23-2C9B-4966-8F65-1560C6D47F58}"/>
          </ac:picMkLst>
        </pc:picChg>
        <pc:picChg chg="add del mod ord">
          <ac:chgData name="Keiko Kojima" userId="6899f029-7342-413a-b38b-6a9d55270ecb" providerId="ADAL" clId="{41A63FC9-CF51-4DB3-A09E-FAA06B415FED}" dt="2021-10-27T03:36:10.277" v="816" actId="167"/>
          <ac:picMkLst>
            <pc:docMk/>
            <pc:sldMk cId="563591207" sldId="295"/>
            <ac:picMk id="5" creationId="{C2B6CCE6-A8EB-4CB0-9802-81EB2D81C0AA}"/>
          </ac:picMkLst>
        </pc:picChg>
        <pc:picChg chg="ord">
          <ac:chgData name="Keiko Kojima" userId="6899f029-7342-413a-b38b-6a9d55270ecb" providerId="ADAL" clId="{41A63FC9-CF51-4DB3-A09E-FAA06B415FED}" dt="2021-10-27T03:36:15.338" v="817" actId="167"/>
          <ac:picMkLst>
            <pc:docMk/>
            <pc:sldMk cId="563591207" sldId="295"/>
            <ac:picMk id="10" creationId="{00000000-0000-0000-0000-000000000000}"/>
          </ac:picMkLst>
        </pc:picChg>
      </pc:sldChg>
      <pc:sldChg chg="modSp mod">
        <pc:chgData name="Keiko Kojima" userId="6899f029-7342-413a-b38b-6a9d55270ecb" providerId="ADAL" clId="{41A63FC9-CF51-4DB3-A09E-FAA06B415FED}" dt="2021-10-27T03:36:55.984" v="821" actId="14100"/>
        <pc:sldMkLst>
          <pc:docMk/>
          <pc:sldMk cId="2486665001" sldId="300"/>
        </pc:sldMkLst>
        <pc:spChg chg="mod">
          <ac:chgData name="Keiko Kojima" userId="6899f029-7342-413a-b38b-6a9d55270ecb" providerId="ADAL" clId="{41A63FC9-CF51-4DB3-A09E-FAA06B415FED}" dt="2021-10-24T09:07:35.427" v="209" actId="1035"/>
          <ac:spMkLst>
            <pc:docMk/>
            <pc:sldMk cId="2486665001" sldId="300"/>
            <ac:spMk id="8" creationId="{0A91C029-FED6-4B03-9B21-CAEB3C7DA006}"/>
          </ac:spMkLst>
        </pc:spChg>
        <pc:picChg chg="mod">
          <ac:chgData name="Keiko Kojima" userId="6899f029-7342-413a-b38b-6a9d55270ecb" providerId="ADAL" clId="{41A63FC9-CF51-4DB3-A09E-FAA06B415FED}" dt="2021-10-27T03:36:55.984" v="821" actId="14100"/>
          <ac:picMkLst>
            <pc:docMk/>
            <pc:sldMk cId="2486665001" sldId="300"/>
            <ac:picMk id="6" creationId="{00000000-0000-0000-0000-000000000000}"/>
          </ac:picMkLst>
        </pc:picChg>
      </pc:sldChg>
      <pc:sldChg chg="modSp mod">
        <pc:chgData name="Keiko Kojima" userId="6899f029-7342-413a-b38b-6a9d55270ecb" providerId="ADAL" clId="{41A63FC9-CF51-4DB3-A09E-FAA06B415FED}" dt="2021-10-24T09:07:56.211" v="220" actId="1035"/>
        <pc:sldMkLst>
          <pc:docMk/>
          <pc:sldMk cId="1534284103" sldId="304"/>
        </pc:sldMkLst>
        <pc:spChg chg="mod">
          <ac:chgData name="Keiko Kojima" userId="6899f029-7342-413a-b38b-6a9d55270ecb" providerId="ADAL" clId="{41A63FC9-CF51-4DB3-A09E-FAA06B415FED}" dt="2021-10-24T09:07:56.211" v="220" actId="1035"/>
          <ac:spMkLst>
            <pc:docMk/>
            <pc:sldMk cId="1534284103" sldId="304"/>
            <ac:spMk id="12" creationId="{0D899F12-7022-409C-80FB-28789C5715EE}"/>
          </ac:spMkLst>
        </pc:spChg>
      </pc:sldChg>
      <pc:sldChg chg="modSp mod addCm delCm modCm modNotesTx">
        <pc:chgData name="Keiko Kojima" userId="6899f029-7342-413a-b38b-6a9d55270ecb" providerId="ADAL" clId="{41A63FC9-CF51-4DB3-A09E-FAA06B415FED}" dt="2021-10-29T09:46:50.315" v="1419" actId="1592"/>
        <pc:sldMkLst>
          <pc:docMk/>
          <pc:sldMk cId="3969901653" sldId="308"/>
        </pc:sldMkLst>
        <pc:spChg chg="mod">
          <ac:chgData name="Keiko Kojima" userId="6899f029-7342-413a-b38b-6a9d55270ecb" providerId="ADAL" clId="{41A63FC9-CF51-4DB3-A09E-FAA06B415FED}" dt="2021-10-24T09:08:15.795" v="234" actId="1038"/>
          <ac:spMkLst>
            <pc:docMk/>
            <pc:sldMk cId="3969901653" sldId="308"/>
            <ac:spMk id="10" creationId="{0B258D76-30F8-44AF-AC04-E70ACA79FDB7}"/>
          </ac:spMkLst>
        </pc:spChg>
        <pc:grpChg chg="mod">
          <ac:chgData name="Keiko Kojima" userId="6899f029-7342-413a-b38b-6a9d55270ecb" providerId="ADAL" clId="{41A63FC9-CF51-4DB3-A09E-FAA06B415FED}" dt="2021-10-27T04:03:25.231" v="874" actId="1076"/>
          <ac:grpSpMkLst>
            <pc:docMk/>
            <pc:sldMk cId="3969901653" sldId="308"/>
            <ac:grpSpMk id="9" creationId="{31A2EAE2-DA82-4A7B-AA22-58028408CA6E}"/>
          </ac:grpSpMkLst>
        </pc:grpChg>
        <pc:picChg chg="mod">
          <ac:chgData name="Keiko Kojima" userId="6899f029-7342-413a-b38b-6a9d55270ecb" providerId="ADAL" clId="{41A63FC9-CF51-4DB3-A09E-FAA06B415FED}" dt="2021-10-27T04:03:24.021" v="873" actId="1076"/>
          <ac:picMkLst>
            <pc:docMk/>
            <pc:sldMk cId="3969901653" sldId="308"/>
            <ac:picMk id="8" creationId="{EA7971DC-B49A-4466-89FA-88D632AC1310}"/>
          </ac:picMkLst>
        </pc:picChg>
        <pc:picChg chg="mod">
          <ac:chgData name="Keiko Kojima" userId="6899f029-7342-413a-b38b-6a9d55270ecb" providerId="ADAL" clId="{41A63FC9-CF51-4DB3-A09E-FAA06B415FED}" dt="2021-10-27T04:03:25.231" v="874" actId="1076"/>
          <ac:picMkLst>
            <pc:docMk/>
            <pc:sldMk cId="3969901653" sldId="308"/>
            <ac:picMk id="1030" creationId="{2CC05379-4978-4D6D-9E19-430B8F4F0708}"/>
          </ac:picMkLst>
        </pc:picChg>
        <pc:picChg chg="mod">
          <ac:chgData name="Keiko Kojima" userId="6899f029-7342-413a-b38b-6a9d55270ecb" providerId="ADAL" clId="{41A63FC9-CF51-4DB3-A09E-FAA06B415FED}" dt="2021-10-27T04:03:25.231" v="874" actId="1076"/>
          <ac:picMkLst>
            <pc:docMk/>
            <pc:sldMk cId="3969901653" sldId="308"/>
            <ac:picMk id="1034" creationId="{5DB393C3-3EC3-48AE-9FCE-ABA687BD3D7A}"/>
          </ac:picMkLst>
        </pc:picChg>
      </pc:sldChg>
      <pc:sldChg chg="modSp mod">
        <pc:chgData name="Keiko Kojima" userId="6899f029-7342-413a-b38b-6a9d55270ecb" providerId="ADAL" clId="{41A63FC9-CF51-4DB3-A09E-FAA06B415FED}" dt="2021-10-24T09:15:23.366" v="496" actId="1038"/>
        <pc:sldMkLst>
          <pc:docMk/>
          <pc:sldMk cId="3987980721" sldId="309"/>
        </pc:sldMkLst>
        <pc:spChg chg="mod">
          <ac:chgData name="Keiko Kojima" userId="6899f029-7342-413a-b38b-6a9d55270ecb" providerId="ADAL" clId="{41A63FC9-CF51-4DB3-A09E-FAA06B415FED}" dt="2021-10-24T09:15:23.366" v="496" actId="1038"/>
          <ac:spMkLst>
            <pc:docMk/>
            <pc:sldMk cId="3987980721" sldId="309"/>
            <ac:spMk id="8" creationId="{C3D0E6AB-26FF-4C90-BCC6-DF2DEA1F6962}"/>
          </ac:spMkLst>
        </pc:spChg>
      </pc:sldChg>
      <pc:sldChg chg="addSp delSp modSp mod">
        <pc:chgData name="Keiko Kojima" userId="6899f029-7342-413a-b38b-6a9d55270ecb" providerId="ADAL" clId="{41A63FC9-CF51-4DB3-A09E-FAA06B415FED}" dt="2021-10-27T05:32:54.168" v="1385" actId="21"/>
        <pc:sldMkLst>
          <pc:docMk/>
          <pc:sldMk cId="432808835" sldId="310"/>
        </pc:sldMkLst>
        <pc:spChg chg="mod">
          <ac:chgData name="Keiko Kojima" userId="6899f029-7342-413a-b38b-6a9d55270ecb" providerId="ADAL" clId="{41A63FC9-CF51-4DB3-A09E-FAA06B415FED}" dt="2021-10-24T09:15:28.927" v="501" actId="1035"/>
          <ac:spMkLst>
            <pc:docMk/>
            <pc:sldMk cId="432808835" sldId="310"/>
            <ac:spMk id="6" creationId="{35191A63-6393-410B-9D78-58CF5A3C52C7}"/>
          </ac:spMkLst>
        </pc:spChg>
        <pc:picChg chg="add del">
          <ac:chgData name="Keiko Kojima" userId="6899f029-7342-413a-b38b-6a9d55270ecb" providerId="ADAL" clId="{41A63FC9-CF51-4DB3-A09E-FAA06B415FED}" dt="2021-10-27T05:32:54.168" v="1385" actId="21"/>
          <ac:picMkLst>
            <pc:docMk/>
            <pc:sldMk cId="432808835" sldId="310"/>
            <ac:picMk id="3" creationId="{A777304E-72EC-45A3-BAF9-B6E2FB177080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5:33:49.296" v="1395" actId="478"/>
        <pc:sldMkLst>
          <pc:docMk/>
          <pc:sldMk cId="1547087857" sldId="311"/>
        </pc:sldMkLst>
        <pc:spChg chg="mod">
          <ac:chgData name="Keiko Kojima" userId="6899f029-7342-413a-b38b-6a9d55270ecb" providerId="ADAL" clId="{41A63FC9-CF51-4DB3-A09E-FAA06B415FED}" dt="2021-10-24T09:15:34.016" v="506" actId="1038"/>
          <ac:spMkLst>
            <pc:docMk/>
            <pc:sldMk cId="1547087857" sldId="311"/>
            <ac:spMk id="4" creationId="{1DD2D1F0-4CB6-444C-A58F-3391382197DF}"/>
          </ac:spMkLst>
        </pc:spChg>
        <pc:picChg chg="add del mod">
          <ac:chgData name="Keiko Kojima" userId="6899f029-7342-413a-b38b-6a9d55270ecb" providerId="ADAL" clId="{41A63FC9-CF51-4DB3-A09E-FAA06B415FED}" dt="2021-10-27T05:33:49.296" v="1395" actId="478"/>
          <ac:picMkLst>
            <pc:docMk/>
            <pc:sldMk cId="1547087857" sldId="311"/>
            <ac:picMk id="3" creationId="{F8FA5708-EB9B-4642-80B7-C65AB0D3AEC6}"/>
          </ac:picMkLst>
        </pc:picChg>
        <pc:picChg chg="mod">
          <ac:chgData name="Keiko Kojima" userId="6899f029-7342-413a-b38b-6a9d55270ecb" providerId="ADAL" clId="{41A63FC9-CF51-4DB3-A09E-FAA06B415FED}" dt="2021-10-27T05:33:09.782" v="1389" actId="1076"/>
          <ac:picMkLst>
            <pc:docMk/>
            <pc:sldMk cId="1547087857" sldId="311"/>
            <ac:picMk id="5" creationId="{00000000-0000-0000-0000-000000000000}"/>
          </ac:picMkLst>
        </pc:picChg>
        <pc:picChg chg="add mod">
          <ac:chgData name="Keiko Kojima" userId="6899f029-7342-413a-b38b-6a9d55270ecb" providerId="ADAL" clId="{41A63FC9-CF51-4DB3-A09E-FAA06B415FED}" dt="2021-10-27T05:33:06.893" v="1388" actId="1076"/>
          <ac:picMkLst>
            <pc:docMk/>
            <pc:sldMk cId="1547087857" sldId="311"/>
            <ac:picMk id="6" creationId="{A8012ED2-F12D-4B80-AA4E-088E29515F3E}"/>
          </ac:picMkLst>
        </pc:picChg>
      </pc:sldChg>
      <pc:sldChg chg="modSp mod">
        <pc:chgData name="Keiko Kojima" userId="6899f029-7342-413a-b38b-6a9d55270ecb" providerId="ADAL" clId="{41A63FC9-CF51-4DB3-A09E-FAA06B415FED}" dt="2021-10-24T08:59:47.940" v="16" actId="1038"/>
        <pc:sldMkLst>
          <pc:docMk/>
          <pc:sldMk cId="4199882601" sldId="315"/>
        </pc:sldMkLst>
        <pc:spChg chg="mod">
          <ac:chgData name="Keiko Kojima" userId="6899f029-7342-413a-b38b-6a9d55270ecb" providerId="ADAL" clId="{41A63FC9-CF51-4DB3-A09E-FAA06B415FED}" dt="2021-10-24T08:59:47.940" v="16" actId="1038"/>
          <ac:spMkLst>
            <pc:docMk/>
            <pc:sldMk cId="4199882601" sldId="315"/>
            <ac:spMk id="6" creationId="{EEBFFA36-E4A1-4225-BD11-977C49BE39C5}"/>
          </ac:spMkLst>
        </pc:spChg>
      </pc:sldChg>
      <pc:sldChg chg="modSp mod">
        <pc:chgData name="Keiko Kojima" userId="6899f029-7342-413a-b38b-6a9d55270ecb" providerId="ADAL" clId="{41A63FC9-CF51-4DB3-A09E-FAA06B415FED}" dt="2021-10-24T09:01:03.462" v="46" actId="1038"/>
        <pc:sldMkLst>
          <pc:docMk/>
          <pc:sldMk cId="768037045" sldId="316"/>
        </pc:sldMkLst>
        <pc:spChg chg="mod">
          <ac:chgData name="Keiko Kojima" userId="6899f029-7342-413a-b38b-6a9d55270ecb" providerId="ADAL" clId="{41A63FC9-CF51-4DB3-A09E-FAA06B415FED}" dt="2021-10-24T09:01:03.462" v="46" actId="1038"/>
          <ac:spMkLst>
            <pc:docMk/>
            <pc:sldMk cId="768037045" sldId="316"/>
            <ac:spMk id="6" creationId="{832FF18F-1587-4E88-A172-3FB805CBA3A9}"/>
          </ac:spMkLst>
        </pc:spChg>
        <pc:picChg chg="mod modCrop">
          <ac:chgData name="Keiko Kojima" userId="6899f029-7342-413a-b38b-6a9d55270ecb" providerId="ADAL" clId="{41A63FC9-CF51-4DB3-A09E-FAA06B415FED}" dt="2021-10-24T09:00:52.228" v="44" actId="1035"/>
          <ac:picMkLst>
            <pc:docMk/>
            <pc:sldMk cId="768037045" sldId="316"/>
            <ac:picMk id="3" creationId="{BEB4D90D-E1C1-4714-B3B5-365BBCDDF990}"/>
          </ac:picMkLst>
        </pc:picChg>
      </pc:sldChg>
      <pc:sldChg chg="modSp mod">
        <pc:chgData name="Keiko Kojima" userId="6899f029-7342-413a-b38b-6a9d55270ecb" providerId="ADAL" clId="{41A63FC9-CF51-4DB3-A09E-FAA06B415FED}" dt="2021-10-24T09:01:23.958" v="52" actId="1035"/>
        <pc:sldMkLst>
          <pc:docMk/>
          <pc:sldMk cId="522155065" sldId="317"/>
        </pc:sldMkLst>
        <pc:spChg chg="mod">
          <ac:chgData name="Keiko Kojima" userId="6899f029-7342-413a-b38b-6a9d55270ecb" providerId="ADAL" clId="{41A63FC9-CF51-4DB3-A09E-FAA06B415FED}" dt="2021-10-24T09:01:23.958" v="52" actId="1035"/>
          <ac:spMkLst>
            <pc:docMk/>
            <pc:sldMk cId="522155065" sldId="317"/>
            <ac:spMk id="6" creationId="{FE1424FD-D5EC-4D32-8E90-24A78A78B5D9}"/>
          </ac:spMkLst>
        </pc:spChg>
      </pc:sldChg>
      <pc:sldChg chg="addSp delSp modSp mod">
        <pc:chgData name="Keiko Kojima" userId="6899f029-7342-413a-b38b-6a9d55270ecb" providerId="ADAL" clId="{41A63FC9-CF51-4DB3-A09E-FAA06B415FED}" dt="2021-10-27T04:13:39.892" v="901" actId="478"/>
        <pc:sldMkLst>
          <pc:docMk/>
          <pc:sldMk cId="3664802157" sldId="320"/>
        </pc:sldMkLst>
        <pc:spChg chg="mod">
          <ac:chgData name="Keiko Kojima" userId="6899f029-7342-413a-b38b-6a9d55270ecb" providerId="ADAL" clId="{41A63FC9-CF51-4DB3-A09E-FAA06B415FED}" dt="2021-10-24T09:09:05.785" v="260" actId="1038"/>
          <ac:spMkLst>
            <pc:docMk/>
            <pc:sldMk cId="3664802157" sldId="320"/>
            <ac:spMk id="4" creationId="{98C1862C-D97E-4FE4-B907-F6487E278096}"/>
          </ac:spMkLst>
        </pc:spChg>
        <pc:picChg chg="mod modCrop">
          <ac:chgData name="Keiko Kojima" userId="6899f029-7342-413a-b38b-6a9d55270ecb" providerId="ADAL" clId="{41A63FC9-CF51-4DB3-A09E-FAA06B415FED}" dt="2021-10-24T09:09:01.312" v="259" actId="1035"/>
          <ac:picMkLst>
            <pc:docMk/>
            <pc:sldMk cId="3664802157" sldId="320"/>
            <ac:picMk id="3" creationId="{9D9339DD-E0C1-44EE-8396-C5B38A41D557}"/>
          </ac:picMkLst>
        </pc:picChg>
        <pc:picChg chg="add del mod">
          <ac:chgData name="Keiko Kojima" userId="6899f029-7342-413a-b38b-6a9d55270ecb" providerId="ADAL" clId="{41A63FC9-CF51-4DB3-A09E-FAA06B415FED}" dt="2021-10-27T04:13:39.892" v="901" actId="478"/>
          <ac:picMkLst>
            <pc:docMk/>
            <pc:sldMk cId="3664802157" sldId="320"/>
            <ac:picMk id="5" creationId="{827C357E-723B-466F-93FD-0B869E1A1D19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38:56.276" v="830" actId="1076"/>
        <pc:sldMkLst>
          <pc:docMk/>
          <pc:sldMk cId="3489887474" sldId="341"/>
        </pc:sldMkLst>
        <pc:spChg chg="mod">
          <ac:chgData name="Keiko Kojima" userId="6899f029-7342-413a-b38b-6a9d55270ecb" providerId="ADAL" clId="{41A63FC9-CF51-4DB3-A09E-FAA06B415FED}" dt="2021-10-24T09:07:46.741" v="215" actId="1035"/>
          <ac:spMkLst>
            <pc:docMk/>
            <pc:sldMk cId="3489887474" sldId="341"/>
            <ac:spMk id="13" creationId="{2A7C45DA-D921-4662-BD86-E0A86BAE96C7}"/>
          </ac:spMkLst>
        </pc:spChg>
        <pc:picChg chg="add mod ord">
          <ac:chgData name="Keiko Kojima" userId="6899f029-7342-413a-b38b-6a9d55270ecb" providerId="ADAL" clId="{41A63FC9-CF51-4DB3-A09E-FAA06B415FED}" dt="2021-10-27T03:38:56.276" v="830" actId="1076"/>
          <ac:picMkLst>
            <pc:docMk/>
            <pc:sldMk cId="3489887474" sldId="341"/>
            <ac:picMk id="3" creationId="{9472C51E-17D0-472A-BFE0-E512D9453682}"/>
          </ac:picMkLst>
        </pc:picChg>
        <pc:picChg chg="del mod">
          <ac:chgData name="Keiko Kojima" userId="6899f029-7342-413a-b38b-6a9d55270ecb" providerId="ADAL" clId="{41A63FC9-CF51-4DB3-A09E-FAA06B415FED}" dt="2021-10-27T03:38:44.645" v="826" actId="478"/>
          <ac:picMkLst>
            <pc:docMk/>
            <pc:sldMk cId="3489887474" sldId="341"/>
            <ac:picMk id="6" creationId="{EB37BA18-BFB4-44E8-BC06-2F7D6F877764}"/>
          </ac:picMkLst>
        </pc:picChg>
      </pc:sldChg>
      <pc:sldChg chg="modSp mod">
        <pc:chgData name="Keiko Kojima" userId="6899f029-7342-413a-b38b-6a9d55270ecb" providerId="ADAL" clId="{41A63FC9-CF51-4DB3-A09E-FAA06B415FED}" dt="2021-10-24T09:09:15.159" v="265" actId="1038"/>
        <pc:sldMkLst>
          <pc:docMk/>
          <pc:sldMk cId="904465206" sldId="348"/>
        </pc:sldMkLst>
        <pc:spChg chg="mod">
          <ac:chgData name="Keiko Kojima" userId="6899f029-7342-413a-b38b-6a9d55270ecb" providerId="ADAL" clId="{41A63FC9-CF51-4DB3-A09E-FAA06B415FED}" dt="2021-10-24T09:09:15.159" v="265" actId="1038"/>
          <ac:spMkLst>
            <pc:docMk/>
            <pc:sldMk cId="904465206" sldId="348"/>
            <ac:spMk id="6" creationId="{8E36A3C2-C8B9-42F3-B6DB-15BA58FA529A}"/>
          </ac:spMkLst>
        </pc:spChg>
      </pc:sldChg>
      <pc:sldChg chg="modSp mod">
        <pc:chgData name="Keiko Kojima" userId="6899f029-7342-413a-b38b-6a9d55270ecb" providerId="ADAL" clId="{41A63FC9-CF51-4DB3-A09E-FAA06B415FED}" dt="2021-10-24T09:10:06.229" v="302" actId="1035"/>
        <pc:sldMkLst>
          <pc:docMk/>
          <pc:sldMk cId="1136648534" sldId="382"/>
        </pc:sldMkLst>
        <pc:spChg chg="mod">
          <ac:chgData name="Keiko Kojima" userId="6899f029-7342-413a-b38b-6a9d55270ecb" providerId="ADAL" clId="{41A63FC9-CF51-4DB3-A09E-FAA06B415FED}" dt="2021-10-24T09:10:06.229" v="302" actId="1035"/>
          <ac:spMkLst>
            <pc:docMk/>
            <pc:sldMk cId="1136648534" sldId="382"/>
            <ac:spMk id="8" creationId="{C5633D3E-0B04-40AC-B42B-6FE8D104135F}"/>
          </ac:spMkLst>
        </pc:spChg>
      </pc:sldChg>
      <pc:sldChg chg="modSp mod">
        <pc:chgData name="Keiko Kojima" userId="6899f029-7342-413a-b38b-6a9d55270ecb" providerId="ADAL" clId="{41A63FC9-CF51-4DB3-A09E-FAA06B415FED}" dt="2021-10-24T09:16:32.789" v="510" actId="1582"/>
        <pc:sldMkLst>
          <pc:docMk/>
          <pc:sldMk cId="3992764560" sldId="383"/>
        </pc:sldMkLst>
        <pc:spChg chg="mod">
          <ac:chgData name="Keiko Kojima" userId="6899f029-7342-413a-b38b-6a9d55270ecb" providerId="ADAL" clId="{41A63FC9-CF51-4DB3-A09E-FAA06B415FED}" dt="2021-10-24T09:02:15.809" v="88" actId="1038"/>
          <ac:spMkLst>
            <pc:docMk/>
            <pc:sldMk cId="3992764560" sldId="383"/>
            <ac:spMk id="16" creationId="{06824E51-DA3A-4F34-9EF2-B3555C7911F2}"/>
          </ac:spMkLst>
        </pc:spChg>
        <pc:picChg chg="mod">
          <ac:chgData name="Keiko Kojima" userId="6899f029-7342-413a-b38b-6a9d55270ecb" providerId="ADAL" clId="{41A63FC9-CF51-4DB3-A09E-FAA06B415FED}" dt="2021-10-24T09:16:32.789" v="510" actId="1582"/>
          <ac:picMkLst>
            <pc:docMk/>
            <pc:sldMk cId="3992764560" sldId="383"/>
            <ac:picMk id="8" creationId="{52FE7C92-E511-4981-AFBC-9F1418DBD938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2:48:25.028" v="574" actId="1076"/>
        <pc:sldMkLst>
          <pc:docMk/>
          <pc:sldMk cId="2748300893" sldId="385"/>
        </pc:sldMkLst>
        <pc:spChg chg="mod">
          <ac:chgData name="Keiko Kojima" userId="6899f029-7342-413a-b38b-6a9d55270ecb" providerId="ADAL" clId="{41A63FC9-CF51-4DB3-A09E-FAA06B415FED}" dt="2021-10-24T09:01:56.420" v="72" actId="1038"/>
          <ac:spMkLst>
            <pc:docMk/>
            <pc:sldMk cId="2748300893" sldId="385"/>
            <ac:spMk id="11" creationId="{A9DF2A17-4E6F-4519-A5CD-AD2C46F5B228}"/>
          </ac:spMkLst>
        </pc:spChg>
        <pc:spChg chg="del mod">
          <ac:chgData name="Keiko Kojima" userId="6899f029-7342-413a-b38b-6a9d55270ecb" providerId="ADAL" clId="{41A63FC9-CF51-4DB3-A09E-FAA06B415FED}" dt="2021-10-27T02:47:59.783" v="564" actId="478"/>
          <ac:spMkLst>
            <pc:docMk/>
            <pc:sldMk cId="2748300893" sldId="385"/>
            <ac:spMk id="18" creationId="{51259566-8144-46F0-9ADD-0CDBA71445AF}"/>
          </ac:spMkLst>
        </pc:spChg>
        <pc:spChg chg="del mod">
          <ac:chgData name="Keiko Kojima" userId="6899f029-7342-413a-b38b-6a9d55270ecb" providerId="ADAL" clId="{41A63FC9-CF51-4DB3-A09E-FAA06B415FED}" dt="2021-10-27T02:48:02.061" v="565" actId="478"/>
          <ac:spMkLst>
            <pc:docMk/>
            <pc:sldMk cId="2748300893" sldId="385"/>
            <ac:spMk id="19" creationId="{3FBFCE87-1A4A-4E00-BE89-7CF048F403CF}"/>
          </ac:spMkLst>
        </pc:spChg>
        <pc:spChg chg="del mod ord">
          <ac:chgData name="Keiko Kojima" userId="6899f029-7342-413a-b38b-6a9d55270ecb" providerId="ADAL" clId="{41A63FC9-CF51-4DB3-A09E-FAA06B415FED}" dt="2021-10-27T02:48:03.797" v="566" actId="478"/>
          <ac:spMkLst>
            <pc:docMk/>
            <pc:sldMk cId="2748300893" sldId="385"/>
            <ac:spMk id="20" creationId="{F0902A04-06DD-45B9-9072-AE0104BE2329}"/>
          </ac:spMkLst>
        </pc:spChg>
        <pc:spChg chg="del mod">
          <ac:chgData name="Keiko Kojima" userId="6899f029-7342-413a-b38b-6a9d55270ecb" providerId="ADAL" clId="{41A63FC9-CF51-4DB3-A09E-FAA06B415FED}" dt="2021-10-27T02:48:05.889" v="567" actId="478"/>
          <ac:spMkLst>
            <pc:docMk/>
            <pc:sldMk cId="2748300893" sldId="385"/>
            <ac:spMk id="21" creationId="{A582E169-D566-424C-B6D6-FEAB7C10F70E}"/>
          </ac:spMkLst>
        </pc:spChg>
        <pc:spChg chg="del mod">
          <ac:chgData name="Keiko Kojima" userId="6899f029-7342-413a-b38b-6a9d55270ecb" providerId="ADAL" clId="{41A63FC9-CF51-4DB3-A09E-FAA06B415FED}" dt="2021-10-27T02:48:07.695" v="568" actId="478"/>
          <ac:spMkLst>
            <pc:docMk/>
            <pc:sldMk cId="2748300893" sldId="385"/>
            <ac:spMk id="22" creationId="{ABB1F896-05F3-4025-B2D5-FC0C8F462FFC}"/>
          </ac:spMkLst>
        </pc:spChg>
        <pc:grpChg chg="add mod ord">
          <ac:chgData name="Keiko Kojima" userId="6899f029-7342-413a-b38b-6a9d55270ecb" providerId="ADAL" clId="{41A63FC9-CF51-4DB3-A09E-FAA06B415FED}" dt="2021-10-27T02:47:55.637" v="563" actId="167"/>
          <ac:grpSpMkLst>
            <pc:docMk/>
            <pc:sldMk cId="2748300893" sldId="385"/>
            <ac:grpSpMk id="15" creationId="{C82DCEBF-A263-4263-8F7A-7AC66CB270BD}"/>
          </ac:grpSpMkLst>
        </pc:grpChg>
        <pc:picChg chg="mod">
          <ac:chgData name="Keiko Kojima" userId="6899f029-7342-413a-b38b-6a9d55270ecb" providerId="ADAL" clId="{41A63FC9-CF51-4DB3-A09E-FAA06B415FED}" dt="2021-10-27T02:48:13.651" v="569" actId="1076"/>
          <ac:picMkLst>
            <pc:docMk/>
            <pc:sldMk cId="2748300893" sldId="385"/>
            <ac:picMk id="2" creationId="{347C149D-4BA6-4168-86A3-F50EC496F468}"/>
          </ac:picMkLst>
        </pc:picChg>
        <pc:picChg chg="del">
          <ac:chgData name="Keiko Kojima" userId="6899f029-7342-413a-b38b-6a9d55270ecb" providerId="ADAL" clId="{41A63FC9-CF51-4DB3-A09E-FAA06B415FED}" dt="2021-10-27T02:43:31.960" v="522" actId="478"/>
          <ac:picMkLst>
            <pc:docMk/>
            <pc:sldMk cId="2748300893" sldId="385"/>
            <ac:picMk id="3" creationId="{EB8CF976-3E39-4FEE-9F80-0D2284825592}"/>
          </ac:picMkLst>
        </pc:picChg>
        <pc:picChg chg="mod">
          <ac:chgData name="Keiko Kojima" userId="6899f029-7342-413a-b38b-6a9d55270ecb" providerId="ADAL" clId="{41A63FC9-CF51-4DB3-A09E-FAA06B415FED}" dt="2021-10-27T02:48:16.283" v="570" actId="1076"/>
          <ac:picMkLst>
            <pc:docMk/>
            <pc:sldMk cId="2748300893" sldId="385"/>
            <ac:picMk id="4" creationId="{97F12EAD-D192-4D87-A5D8-94143B9C99D7}"/>
          </ac:picMkLst>
        </pc:picChg>
        <pc:picChg chg="mod">
          <ac:chgData name="Keiko Kojima" userId="6899f029-7342-413a-b38b-6a9d55270ecb" providerId="ADAL" clId="{41A63FC9-CF51-4DB3-A09E-FAA06B415FED}" dt="2021-10-27T02:48:18.585" v="572" actId="1076"/>
          <ac:picMkLst>
            <pc:docMk/>
            <pc:sldMk cId="2748300893" sldId="385"/>
            <ac:picMk id="5" creationId="{9E38DA44-51ED-4A78-9B0E-7B0C1349E89D}"/>
          </ac:picMkLst>
        </pc:picChg>
        <pc:picChg chg="mod">
          <ac:chgData name="Keiko Kojima" userId="6899f029-7342-413a-b38b-6a9d55270ecb" providerId="ADAL" clId="{41A63FC9-CF51-4DB3-A09E-FAA06B415FED}" dt="2021-10-27T02:48:20.947" v="573" actId="1076"/>
          <ac:picMkLst>
            <pc:docMk/>
            <pc:sldMk cId="2748300893" sldId="385"/>
            <ac:picMk id="6" creationId="{882CC1F7-5C76-4DBF-8572-46D12D891DAD}"/>
          </ac:picMkLst>
        </pc:picChg>
        <pc:picChg chg="del mod">
          <ac:chgData name="Keiko Kojima" userId="6899f029-7342-413a-b38b-6a9d55270ecb" providerId="ADAL" clId="{41A63FC9-CF51-4DB3-A09E-FAA06B415FED}" dt="2021-10-27T02:47:33.979" v="557" actId="478"/>
          <ac:picMkLst>
            <pc:docMk/>
            <pc:sldMk cId="2748300893" sldId="385"/>
            <ac:picMk id="7" creationId="{211E2848-668B-4DC2-87FE-A4364EBEF6DA}"/>
          </ac:picMkLst>
        </pc:picChg>
        <pc:picChg chg="mod">
          <ac:chgData name="Keiko Kojima" userId="6899f029-7342-413a-b38b-6a9d55270ecb" providerId="ADAL" clId="{41A63FC9-CF51-4DB3-A09E-FAA06B415FED}" dt="2021-10-27T02:48:25.028" v="574" actId="1076"/>
          <ac:picMkLst>
            <pc:docMk/>
            <pc:sldMk cId="2748300893" sldId="385"/>
            <ac:picMk id="9" creationId="{13EC10CE-EF82-4855-9160-D9307B91B662}"/>
          </ac:picMkLst>
        </pc:picChg>
        <pc:picChg chg="del mod">
          <ac:chgData name="Keiko Kojima" userId="6899f029-7342-413a-b38b-6a9d55270ecb" providerId="ADAL" clId="{41A63FC9-CF51-4DB3-A09E-FAA06B415FED}" dt="2021-10-27T02:47:35.135" v="558" actId="478"/>
          <ac:picMkLst>
            <pc:docMk/>
            <pc:sldMk cId="2748300893" sldId="385"/>
            <ac:picMk id="10" creationId="{EB473151-E111-44F1-BB42-89215E896626}"/>
          </ac:picMkLst>
        </pc:picChg>
        <pc:picChg chg="add del mod">
          <ac:chgData name="Keiko Kojima" userId="6899f029-7342-413a-b38b-6a9d55270ecb" providerId="ADAL" clId="{41A63FC9-CF51-4DB3-A09E-FAA06B415FED}" dt="2021-10-27T02:42:51.724" v="517" actId="478"/>
          <ac:picMkLst>
            <pc:docMk/>
            <pc:sldMk cId="2748300893" sldId="385"/>
            <ac:picMk id="12" creationId="{C2957A44-3B17-408E-B8D9-287DECBD7F5F}"/>
          </ac:picMkLst>
        </pc:picChg>
        <pc:picChg chg="add mod ord">
          <ac:chgData name="Keiko Kojima" userId="6899f029-7342-413a-b38b-6a9d55270ecb" providerId="ADAL" clId="{41A63FC9-CF51-4DB3-A09E-FAA06B415FED}" dt="2021-10-27T02:43:44.017" v="526" actId="1076"/>
          <ac:picMkLst>
            <pc:docMk/>
            <pc:sldMk cId="2748300893" sldId="385"/>
            <ac:picMk id="14" creationId="{6FEA7764-141B-4EBB-AECB-B7DC53E203D7}"/>
          </ac:picMkLst>
        </pc:picChg>
        <pc:picChg chg="mod">
          <ac:chgData name="Keiko Kojima" userId="6899f029-7342-413a-b38b-6a9d55270ecb" providerId="ADAL" clId="{41A63FC9-CF51-4DB3-A09E-FAA06B415FED}" dt="2021-10-27T02:47:36.832" v="559"/>
          <ac:picMkLst>
            <pc:docMk/>
            <pc:sldMk cId="2748300893" sldId="385"/>
            <ac:picMk id="16" creationId="{275FD8F9-B108-4967-B01D-BF44EFF01D22}"/>
          </ac:picMkLst>
        </pc:picChg>
        <pc:picChg chg="mod">
          <ac:chgData name="Keiko Kojima" userId="6899f029-7342-413a-b38b-6a9d55270ecb" providerId="ADAL" clId="{41A63FC9-CF51-4DB3-A09E-FAA06B415FED}" dt="2021-10-27T02:47:36.832" v="559"/>
          <ac:picMkLst>
            <pc:docMk/>
            <pc:sldMk cId="2748300893" sldId="385"/>
            <ac:picMk id="17" creationId="{541C7ACD-8E9F-45C9-AEC1-AF624AFAF86F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2:57:46.644" v="659" actId="1076"/>
        <pc:sldMkLst>
          <pc:docMk/>
          <pc:sldMk cId="2337271542" sldId="390"/>
        </pc:sldMkLst>
        <pc:spChg chg="mod">
          <ac:chgData name="Keiko Kojima" userId="6899f029-7342-413a-b38b-6a9d55270ecb" providerId="ADAL" clId="{41A63FC9-CF51-4DB3-A09E-FAA06B415FED}" dt="2021-10-24T09:03:28.548" v="113" actId="1035"/>
          <ac:spMkLst>
            <pc:docMk/>
            <pc:sldMk cId="2337271542" sldId="390"/>
            <ac:spMk id="5" creationId="{C41016BB-A25C-4B5C-AD4E-F2E279623E8B}"/>
          </ac:spMkLst>
        </pc:spChg>
        <pc:picChg chg="add mod modCrop">
          <ac:chgData name="Keiko Kojima" userId="6899f029-7342-413a-b38b-6a9d55270ecb" providerId="ADAL" clId="{41A63FC9-CF51-4DB3-A09E-FAA06B415FED}" dt="2021-10-27T02:57:46.644" v="659" actId="1076"/>
          <ac:picMkLst>
            <pc:docMk/>
            <pc:sldMk cId="2337271542" sldId="390"/>
            <ac:picMk id="3" creationId="{EDBE48EE-96E0-449D-AA97-CE32B3644EEB}"/>
          </ac:picMkLst>
        </pc:picChg>
        <pc:picChg chg="del">
          <ac:chgData name="Keiko Kojima" userId="6899f029-7342-413a-b38b-6a9d55270ecb" providerId="ADAL" clId="{41A63FC9-CF51-4DB3-A09E-FAA06B415FED}" dt="2021-10-27T02:57:19.443" v="653" actId="478"/>
          <ac:picMkLst>
            <pc:docMk/>
            <pc:sldMk cId="2337271542" sldId="390"/>
            <ac:picMk id="4" creationId="{22090F8C-C8C0-41F1-BEE2-AC3981AFDE2D}"/>
          </ac:picMkLst>
        </pc:picChg>
        <pc:picChg chg="mod">
          <ac:chgData name="Keiko Kojima" userId="6899f029-7342-413a-b38b-6a9d55270ecb" providerId="ADAL" clId="{41A63FC9-CF51-4DB3-A09E-FAA06B415FED}" dt="2021-10-24T09:03:44.763" v="115" actId="14100"/>
          <ac:picMkLst>
            <pc:docMk/>
            <pc:sldMk cId="2337271542" sldId="390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41A63FC9-CF51-4DB3-A09E-FAA06B415FED}" dt="2021-10-24T09:09:58.225" v="298" actId="1038"/>
        <pc:sldMkLst>
          <pc:docMk/>
          <pc:sldMk cId="116341805" sldId="391"/>
        </pc:sldMkLst>
        <pc:spChg chg="mod">
          <ac:chgData name="Keiko Kojima" userId="6899f029-7342-413a-b38b-6a9d55270ecb" providerId="ADAL" clId="{41A63FC9-CF51-4DB3-A09E-FAA06B415FED}" dt="2021-10-24T09:09:58.225" v="298" actId="1038"/>
          <ac:spMkLst>
            <pc:docMk/>
            <pc:sldMk cId="116341805" sldId="391"/>
            <ac:spMk id="4" creationId="{A2D2AC83-74F4-4666-AAAA-DE349603D8B9}"/>
          </ac:spMkLst>
        </pc:spChg>
      </pc:sldChg>
      <pc:sldChg chg="addSp delSp modSp mod">
        <pc:chgData name="Keiko Kojima" userId="6899f029-7342-413a-b38b-6a9d55270ecb" providerId="ADAL" clId="{41A63FC9-CF51-4DB3-A09E-FAA06B415FED}" dt="2021-10-27T02:47:00.692" v="556" actId="478"/>
        <pc:sldMkLst>
          <pc:docMk/>
          <pc:sldMk cId="761582311" sldId="397"/>
        </pc:sldMkLst>
        <pc:spChg chg="mod">
          <ac:chgData name="Keiko Kojima" userId="6899f029-7342-413a-b38b-6a9d55270ecb" providerId="ADAL" clId="{41A63FC9-CF51-4DB3-A09E-FAA06B415FED}" dt="2021-10-24T09:02:06.150" v="78" actId="1035"/>
          <ac:spMkLst>
            <pc:docMk/>
            <pc:sldMk cId="761582311" sldId="397"/>
            <ac:spMk id="17" creationId="{497D5A28-FBAB-46C4-9198-AFB6FD2E95BE}"/>
          </ac:spMkLst>
        </pc:spChg>
        <pc:grpChg chg="add del">
          <ac:chgData name="Keiko Kojima" userId="6899f029-7342-413a-b38b-6a9d55270ecb" providerId="ADAL" clId="{41A63FC9-CF51-4DB3-A09E-FAA06B415FED}" dt="2021-10-27T02:47:00.692" v="556" actId="478"/>
          <ac:grpSpMkLst>
            <pc:docMk/>
            <pc:sldMk cId="761582311" sldId="397"/>
            <ac:grpSpMk id="2" creationId="{678193B9-238D-4102-B012-5A8D0DDFC1FD}"/>
          </ac:grpSpMkLst>
        </pc:grpChg>
        <pc:picChg chg="del">
          <ac:chgData name="Keiko Kojima" userId="6899f029-7342-413a-b38b-6a9d55270ecb" providerId="ADAL" clId="{41A63FC9-CF51-4DB3-A09E-FAA06B415FED}" dt="2021-10-27T02:46:42.221" v="551" actId="478"/>
          <ac:picMkLst>
            <pc:docMk/>
            <pc:sldMk cId="761582311" sldId="397"/>
            <ac:picMk id="4" creationId="{0817722A-53F0-4DD7-97B7-4C2DCFB6E57A}"/>
          </ac:picMkLst>
        </pc:picChg>
        <pc:picChg chg="add mod ord">
          <ac:chgData name="Keiko Kojima" userId="6899f029-7342-413a-b38b-6a9d55270ecb" providerId="ADAL" clId="{41A63FC9-CF51-4DB3-A09E-FAA06B415FED}" dt="2021-10-27T02:46:50.239" v="554" actId="1076"/>
          <ac:picMkLst>
            <pc:docMk/>
            <pc:sldMk cId="761582311" sldId="397"/>
            <ac:picMk id="5" creationId="{CF7A0D2F-EC56-4D66-BD8D-1C58C3F0CD5C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11:25.400" v="671" actId="478"/>
        <pc:sldMkLst>
          <pc:docMk/>
          <pc:sldMk cId="2902760983" sldId="400"/>
        </pc:sldMkLst>
        <pc:spChg chg="mod">
          <ac:chgData name="Keiko Kojima" userId="6899f029-7342-413a-b38b-6a9d55270ecb" providerId="ADAL" clId="{41A63FC9-CF51-4DB3-A09E-FAA06B415FED}" dt="2021-10-24T09:04:02.002" v="119" actId="1035"/>
          <ac:spMkLst>
            <pc:docMk/>
            <pc:sldMk cId="2902760983" sldId="400"/>
            <ac:spMk id="15" creationId="{E8AB2A07-D8BD-47C6-B90E-B62152239212}"/>
          </ac:spMkLst>
        </pc:spChg>
        <pc:picChg chg="add mod ord">
          <ac:chgData name="Keiko Kojima" userId="6899f029-7342-413a-b38b-6a9d55270ecb" providerId="ADAL" clId="{41A63FC9-CF51-4DB3-A09E-FAA06B415FED}" dt="2021-10-27T03:11:19.714" v="669" actId="1076"/>
          <ac:picMkLst>
            <pc:docMk/>
            <pc:sldMk cId="2902760983" sldId="400"/>
            <ac:picMk id="3" creationId="{F4545179-D88B-481D-BBEA-B0F206D2BB67}"/>
          </ac:picMkLst>
        </pc:picChg>
        <pc:picChg chg="del mod">
          <ac:chgData name="Keiko Kojima" userId="6899f029-7342-413a-b38b-6a9d55270ecb" providerId="ADAL" clId="{41A63FC9-CF51-4DB3-A09E-FAA06B415FED}" dt="2021-10-27T03:11:25.400" v="671" actId="478"/>
          <ac:picMkLst>
            <pc:docMk/>
            <pc:sldMk cId="2902760983" sldId="400"/>
            <ac:picMk id="4" creationId="{E7363C0D-4604-40DF-842C-E39A40B2FB34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31:44.067" v="786" actId="1076"/>
        <pc:sldMkLst>
          <pc:docMk/>
          <pc:sldMk cId="764694883" sldId="403"/>
        </pc:sldMkLst>
        <pc:spChg chg="mod">
          <ac:chgData name="Keiko Kojima" userId="6899f029-7342-413a-b38b-6a9d55270ecb" providerId="ADAL" clId="{41A63FC9-CF51-4DB3-A09E-FAA06B415FED}" dt="2021-10-24T09:06:46.752" v="182" actId="1038"/>
          <ac:spMkLst>
            <pc:docMk/>
            <pc:sldMk cId="764694883" sldId="403"/>
            <ac:spMk id="9" creationId="{AF4E7F99-AEB6-4A1C-81FC-8DA78CC37DDF}"/>
          </ac:spMkLst>
        </pc:spChg>
        <pc:picChg chg="mod">
          <ac:chgData name="Keiko Kojima" userId="6899f029-7342-413a-b38b-6a9d55270ecb" providerId="ADAL" clId="{41A63FC9-CF51-4DB3-A09E-FAA06B415FED}" dt="2021-10-27T03:31:36.941" v="781" actId="1076"/>
          <ac:picMkLst>
            <pc:docMk/>
            <pc:sldMk cId="764694883" sldId="403"/>
            <ac:picMk id="2" creationId="{AA70CF8F-E5CB-40FA-9DAA-B9D657F2CCDD}"/>
          </ac:picMkLst>
        </pc:picChg>
        <pc:picChg chg="del">
          <ac:chgData name="Keiko Kojima" userId="6899f029-7342-413a-b38b-6a9d55270ecb" providerId="ADAL" clId="{41A63FC9-CF51-4DB3-A09E-FAA06B415FED}" dt="2021-10-27T03:31:13.927" v="775" actId="478"/>
          <ac:picMkLst>
            <pc:docMk/>
            <pc:sldMk cId="764694883" sldId="403"/>
            <ac:picMk id="3" creationId="{A35192BD-FAB6-4097-AFD7-6201DE449F59}"/>
          </ac:picMkLst>
        </pc:picChg>
        <pc:picChg chg="mod">
          <ac:chgData name="Keiko Kojima" userId="6899f029-7342-413a-b38b-6a9d55270ecb" providerId="ADAL" clId="{41A63FC9-CF51-4DB3-A09E-FAA06B415FED}" dt="2021-10-27T03:31:38.747" v="782" actId="1076"/>
          <ac:picMkLst>
            <pc:docMk/>
            <pc:sldMk cId="764694883" sldId="403"/>
            <ac:picMk id="4" creationId="{34DF23DA-747A-4D63-BD2E-63A85EEE9ADE}"/>
          </ac:picMkLst>
        </pc:picChg>
        <pc:picChg chg="mod">
          <ac:chgData name="Keiko Kojima" userId="6899f029-7342-413a-b38b-6a9d55270ecb" providerId="ADAL" clId="{41A63FC9-CF51-4DB3-A09E-FAA06B415FED}" dt="2021-10-27T03:31:40.450" v="784" actId="1076"/>
          <ac:picMkLst>
            <pc:docMk/>
            <pc:sldMk cId="764694883" sldId="403"/>
            <ac:picMk id="5" creationId="{A1572CB4-DC25-4527-B44D-2D4BFE6631A2}"/>
          </ac:picMkLst>
        </pc:picChg>
        <pc:picChg chg="mod">
          <ac:chgData name="Keiko Kojima" userId="6899f029-7342-413a-b38b-6a9d55270ecb" providerId="ADAL" clId="{41A63FC9-CF51-4DB3-A09E-FAA06B415FED}" dt="2021-10-27T03:31:42.021" v="785" actId="1076"/>
          <ac:picMkLst>
            <pc:docMk/>
            <pc:sldMk cId="764694883" sldId="403"/>
            <ac:picMk id="7" creationId="{0F6E84FE-3787-492C-A852-2F94D58084E3}"/>
          </ac:picMkLst>
        </pc:picChg>
        <pc:picChg chg="mod">
          <ac:chgData name="Keiko Kojima" userId="6899f029-7342-413a-b38b-6a9d55270ecb" providerId="ADAL" clId="{41A63FC9-CF51-4DB3-A09E-FAA06B415FED}" dt="2021-10-27T03:31:44.067" v="786" actId="1076"/>
          <ac:picMkLst>
            <pc:docMk/>
            <pc:sldMk cId="764694883" sldId="403"/>
            <ac:picMk id="8" creationId="{5A5E150B-7CDD-41EF-9504-EF5D50636572}"/>
          </ac:picMkLst>
        </pc:picChg>
        <pc:picChg chg="add del">
          <ac:chgData name="Keiko Kojima" userId="6899f029-7342-413a-b38b-6a9d55270ecb" providerId="ADAL" clId="{41A63FC9-CF51-4DB3-A09E-FAA06B415FED}" dt="2021-10-27T03:30:31.256" v="768" actId="22"/>
          <ac:picMkLst>
            <pc:docMk/>
            <pc:sldMk cId="764694883" sldId="403"/>
            <ac:picMk id="10" creationId="{3488946A-EEBC-47B0-A2A8-10CD479025EB}"/>
          </ac:picMkLst>
        </pc:picChg>
        <pc:picChg chg="add mod ord">
          <ac:chgData name="Keiko Kojima" userId="6899f029-7342-413a-b38b-6a9d55270ecb" providerId="ADAL" clId="{41A63FC9-CF51-4DB3-A09E-FAA06B415FED}" dt="2021-10-27T03:31:33.505" v="780" actId="1076"/>
          <ac:picMkLst>
            <pc:docMk/>
            <pc:sldMk cId="764694883" sldId="403"/>
            <ac:picMk id="12" creationId="{283E62CD-A816-4292-A052-42B91446F871}"/>
          </ac:picMkLst>
        </pc:picChg>
      </pc:sldChg>
      <pc:sldChg chg="modSp mod">
        <pc:chgData name="Keiko Kojima" userId="6899f029-7342-413a-b38b-6a9d55270ecb" providerId="ADAL" clId="{41A63FC9-CF51-4DB3-A09E-FAA06B415FED}" dt="2021-10-24T09:01:33.850" v="57" actId="1038"/>
        <pc:sldMkLst>
          <pc:docMk/>
          <pc:sldMk cId="1126472429" sldId="407"/>
        </pc:sldMkLst>
        <pc:spChg chg="mod">
          <ac:chgData name="Keiko Kojima" userId="6899f029-7342-413a-b38b-6a9d55270ecb" providerId="ADAL" clId="{41A63FC9-CF51-4DB3-A09E-FAA06B415FED}" dt="2021-10-24T09:01:33.850" v="57" actId="1038"/>
          <ac:spMkLst>
            <pc:docMk/>
            <pc:sldMk cId="1126472429" sldId="407"/>
            <ac:spMk id="6" creationId="{B6999DFC-22A6-4EAB-8D48-0F993C430A3A}"/>
          </ac:spMkLst>
        </pc:spChg>
      </pc:sldChg>
      <pc:sldChg chg="modSp mod">
        <pc:chgData name="Keiko Kojima" userId="6899f029-7342-413a-b38b-6a9d55270ecb" providerId="ADAL" clId="{41A63FC9-CF51-4DB3-A09E-FAA06B415FED}" dt="2021-10-24T09:01:42.411" v="62" actId="1038"/>
        <pc:sldMkLst>
          <pc:docMk/>
          <pc:sldMk cId="3501417372" sldId="408"/>
        </pc:sldMkLst>
        <pc:spChg chg="mod">
          <ac:chgData name="Keiko Kojima" userId="6899f029-7342-413a-b38b-6a9d55270ecb" providerId="ADAL" clId="{41A63FC9-CF51-4DB3-A09E-FAA06B415FED}" dt="2021-10-24T09:01:42.411" v="62" actId="1038"/>
          <ac:spMkLst>
            <pc:docMk/>
            <pc:sldMk cId="3501417372" sldId="408"/>
            <ac:spMk id="6" creationId="{9D7847CA-766E-4E06-B56B-BD758DF54DAE}"/>
          </ac:spMkLst>
        </pc:spChg>
      </pc:sldChg>
      <pc:sldChg chg="modSp mod">
        <pc:chgData name="Keiko Kojima" userId="6899f029-7342-413a-b38b-6a9d55270ecb" providerId="ADAL" clId="{41A63FC9-CF51-4DB3-A09E-FAA06B415FED}" dt="2021-10-24T09:01:48.478" v="67" actId="1038"/>
        <pc:sldMkLst>
          <pc:docMk/>
          <pc:sldMk cId="2633849487" sldId="409"/>
        </pc:sldMkLst>
        <pc:spChg chg="mod">
          <ac:chgData name="Keiko Kojima" userId="6899f029-7342-413a-b38b-6a9d55270ecb" providerId="ADAL" clId="{41A63FC9-CF51-4DB3-A09E-FAA06B415FED}" dt="2021-10-24T09:01:48.478" v="67" actId="1038"/>
          <ac:spMkLst>
            <pc:docMk/>
            <pc:sldMk cId="2633849487" sldId="409"/>
            <ac:spMk id="14" creationId="{71BA922B-0347-4C48-B9CC-9F3518C360DA}"/>
          </ac:spMkLst>
        </pc:spChg>
      </pc:sldChg>
      <pc:sldChg chg="addSp delSp modSp mod">
        <pc:chgData name="Keiko Kojima" userId="6899f029-7342-413a-b38b-6a9d55270ecb" providerId="ADAL" clId="{41A63FC9-CF51-4DB3-A09E-FAA06B415FED}" dt="2021-10-27T02:49:05.404" v="577" actId="167"/>
        <pc:sldMkLst>
          <pc:docMk/>
          <pc:sldMk cId="2770112747" sldId="410"/>
        </pc:sldMkLst>
        <pc:spChg chg="mod">
          <ac:chgData name="Keiko Kojima" userId="6899f029-7342-413a-b38b-6a9d55270ecb" providerId="ADAL" clId="{41A63FC9-CF51-4DB3-A09E-FAA06B415FED}" dt="2021-10-24T09:02:11.133" v="83" actId="1038"/>
          <ac:spMkLst>
            <pc:docMk/>
            <pc:sldMk cId="2770112747" sldId="410"/>
            <ac:spMk id="22" creationId="{63FAE7BE-28A0-4A16-869D-DD4066B37D1A}"/>
          </ac:spMkLst>
        </pc:spChg>
        <pc:picChg chg="del">
          <ac:chgData name="Keiko Kojima" userId="6899f029-7342-413a-b38b-6a9d55270ecb" providerId="ADAL" clId="{41A63FC9-CF51-4DB3-A09E-FAA06B415FED}" dt="2021-10-27T02:49:00.454" v="575" actId="478"/>
          <ac:picMkLst>
            <pc:docMk/>
            <pc:sldMk cId="2770112747" sldId="410"/>
            <ac:picMk id="4" creationId="{0817722A-53F0-4DD7-97B7-4C2DCFB6E57A}"/>
          </ac:picMkLst>
        </pc:picChg>
        <pc:picChg chg="add mod ord">
          <ac:chgData name="Keiko Kojima" userId="6899f029-7342-413a-b38b-6a9d55270ecb" providerId="ADAL" clId="{41A63FC9-CF51-4DB3-A09E-FAA06B415FED}" dt="2021-10-27T02:49:05.404" v="577" actId="167"/>
          <ac:picMkLst>
            <pc:docMk/>
            <pc:sldMk cId="2770112747" sldId="410"/>
            <ac:picMk id="23" creationId="{15B654FF-8FB3-4BD6-854B-BEC720D88666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2:54:13.273" v="627" actId="1076"/>
        <pc:sldMkLst>
          <pc:docMk/>
          <pc:sldMk cId="165574501" sldId="411"/>
        </pc:sldMkLst>
        <pc:spChg chg="mod topLvl">
          <ac:chgData name="Keiko Kojima" userId="6899f029-7342-413a-b38b-6a9d55270ecb" providerId="ADAL" clId="{41A63FC9-CF51-4DB3-A09E-FAA06B415FED}" dt="2021-10-27T02:53:42.246" v="617" actId="1076"/>
          <ac:spMkLst>
            <pc:docMk/>
            <pc:sldMk cId="165574501" sldId="411"/>
            <ac:spMk id="2" creationId="{A0D13E4D-6B5D-4A0B-802D-072063D69110}"/>
          </ac:spMkLst>
        </pc:spChg>
        <pc:spChg chg="mod topLvl">
          <ac:chgData name="Keiko Kojima" userId="6899f029-7342-413a-b38b-6a9d55270ecb" providerId="ADAL" clId="{41A63FC9-CF51-4DB3-A09E-FAA06B415FED}" dt="2021-10-27T02:53:45.205" v="619" actId="1076"/>
          <ac:spMkLst>
            <pc:docMk/>
            <pc:sldMk cId="165574501" sldId="411"/>
            <ac:spMk id="9" creationId="{73FC8FE3-EB9D-45A5-B9C3-C33C6D63EBD7}"/>
          </ac:spMkLst>
        </pc:spChg>
        <pc:spChg chg="mod topLvl">
          <ac:chgData name="Keiko Kojima" userId="6899f029-7342-413a-b38b-6a9d55270ecb" providerId="ADAL" clId="{41A63FC9-CF51-4DB3-A09E-FAA06B415FED}" dt="2021-10-27T02:53:54.916" v="622" actId="1076"/>
          <ac:spMkLst>
            <pc:docMk/>
            <pc:sldMk cId="165574501" sldId="411"/>
            <ac:spMk id="10" creationId="{7E0AD37E-3F23-4CA6-85EA-307F91629860}"/>
          </ac:spMkLst>
        </pc:spChg>
        <pc:spChg chg="mod topLvl">
          <ac:chgData name="Keiko Kojima" userId="6899f029-7342-413a-b38b-6a9d55270ecb" providerId="ADAL" clId="{41A63FC9-CF51-4DB3-A09E-FAA06B415FED}" dt="2021-10-27T02:53:52.142" v="621" actId="1076"/>
          <ac:spMkLst>
            <pc:docMk/>
            <pc:sldMk cId="165574501" sldId="411"/>
            <ac:spMk id="11" creationId="{23343291-C840-4EFF-9C98-03FBA88AC764}"/>
          </ac:spMkLst>
        </pc:spChg>
        <pc:spChg chg="mod topLvl">
          <ac:chgData name="Keiko Kojima" userId="6899f029-7342-413a-b38b-6a9d55270ecb" providerId="ADAL" clId="{41A63FC9-CF51-4DB3-A09E-FAA06B415FED}" dt="2021-10-27T02:53:59.838" v="623" actId="1076"/>
          <ac:spMkLst>
            <pc:docMk/>
            <pc:sldMk cId="165574501" sldId="411"/>
            <ac:spMk id="12" creationId="{59696D7E-B138-46B6-BBE2-1DE6C2E0D5F0}"/>
          </ac:spMkLst>
        </pc:spChg>
        <pc:spChg chg="mod topLvl">
          <ac:chgData name="Keiko Kojima" userId="6899f029-7342-413a-b38b-6a9d55270ecb" providerId="ADAL" clId="{41A63FC9-CF51-4DB3-A09E-FAA06B415FED}" dt="2021-10-27T02:54:06.346" v="626" actId="1076"/>
          <ac:spMkLst>
            <pc:docMk/>
            <pc:sldMk cId="165574501" sldId="411"/>
            <ac:spMk id="13" creationId="{5B7D6751-DE5B-4B9C-96CA-9CEAE87BA204}"/>
          </ac:spMkLst>
        </pc:spChg>
        <pc:spChg chg="mod">
          <ac:chgData name="Keiko Kojima" userId="6899f029-7342-413a-b38b-6a9d55270ecb" providerId="ADAL" clId="{41A63FC9-CF51-4DB3-A09E-FAA06B415FED}" dt="2021-10-24T09:02:31.028" v="98" actId="1038"/>
          <ac:spMkLst>
            <pc:docMk/>
            <pc:sldMk cId="165574501" sldId="411"/>
            <ac:spMk id="15" creationId="{11790738-A22A-4B26-A784-A24279CDE72C}"/>
          </ac:spMkLst>
        </pc:spChg>
        <pc:grpChg chg="add del">
          <ac:chgData name="Keiko Kojima" userId="6899f029-7342-413a-b38b-6a9d55270ecb" providerId="ADAL" clId="{41A63FC9-CF51-4DB3-A09E-FAA06B415FED}" dt="2021-10-27T02:52:38.292" v="595" actId="165"/>
          <ac:grpSpMkLst>
            <pc:docMk/>
            <pc:sldMk cId="165574501" sldId="411"/>
            <ac:grpSpMk id="6" creationId="{08FBE389-457F-43BA-8B2F-70DA9C4D3CCD}"/>
          </ac:grpSpMkLst>
        </pc:grpChg>
        <pc:picChg chg="mod">
          <ac:chgData name="Keiko Kojima" userId="6899f029-7342-413a-b38b-6a9d55270ecb" providerId="ADAL" clId="{41A63FC9-CF51-4DB3-A09E-FAA06B415FED}" dt="2021-10-27T02:52:51.741" v="601" actId="1076"/>
          <ac:picMkLst>
            <pc:docMk/>
            <pc:sldMk cId="165574501" sldId="411"/>
            <ac:picMk id="4" creationId="{00000000-0000-0000-0000-000000000000}"/>
          </ac:picMkLst>
        </pc:picChg>
        <pc:picChg chg="del">
          <ac:chgData name="Keiko Kojima" userId="6899f029-7342-413a-b38b-6a9d55270ecb" providerId="ADAL" clId="{41A63FC9-CF51-4DB3-A09E-FAA06B415FED}" dt="2021-10-27T02:52:42.715" v="597" actId="478"/>
          <ac:picMkLst>
            <pc:docMk/>
            <pc:sldMk cId="165574501" sldId="411"/>
            <ac:picMk id="5" creationId="{4E83550B-1B99-4DB1-9015-5024C2B3AABA}"/>
          </ac:picMkLst>
        </pc:picChg>
        <pc:picChg chg="add mod ord">
          <ac:chgData name="Keiko Kojima" userId="6899f029-7342-413a-b38b-6a9d55270ecb" providerId="ADAL" clId="{41A63FC9-CF51-4DB3-A09E-FAA06B415FED}" dt="2021-10-27T02:54:03.202" v="625" actId="1076"/>
          <ac:picMkLst>
            <pc:docMk/>
            <pc:sldMk cId="165574501" sldId="411"/>
            <ac:picMk id="7" creationId="{D7BCBBBE-DE9A-4762-B07F-DC09F7BBBC45}"/>
          </ac:picMkLst>
        </pc:picChg>
        <pc:picChg chg="del mod topLvl">
          <ac:chgData name="Keiko Kojima" userId="6899f029-7342-413a-b38b-6a9d55270ecb" providerId="ADAL" clId="{41A63FC9-CF51-4DB3-A09E-FAA06B415FED}" dt="2021-10-27T02:52:41.582" v="596" actId="478"/>
          <ac:picMkLst>
            <pc:docMk/>
            <pc:sldMk cId="165574501" sldId="411"/>
            <ac:picMk id="8" creationId="{78513311-45CB-4401-B3C3-7CEE6398A58D}"/>
          </ac:picMkLst>
        </pc:picChg>
        <pc:picChg chg="mod">
          <ac:chgData name="Keiko Kojima" userId="6899f029-7342-413a-b38b-6a9d55270ecb" providerId="ADAL" clId="{41A63FC9-CF51-4DB3-A09E-FAA06B415FED}" dt="2021-10-27T02:54:13.273" v="627" actId="1076"/>
          <ac:picMkLst>
            <pc:docMk/>
            <pc:sldMk cId="165574501" sldId="411"/>
            <ac:picMk id="14" creationId="{785B98F3-F2FA-4229-9EEB-F76AD2B05879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16:02.783" v="705" actId="1036"/>
        <pc:sldMkLst>
          <pc:docMk/>
          <pc:sldMk cId="1595485351" sldId="412"/>
        </pc:sldMkLst>
        <pc:spChg chg="mod">
          <ac:chgData name="Keiko Kojima" userId="6899f029-7342-413a-b38b-6a9d55270ecb" providerId="ADAL" clId="{41A63FC9-CF51-4DB3-A09E-FAA06B415FED}" dt="2021-10-24T09:04:22.475" v="130" actId="1038"/>
          <ac:spMkLst>
            <pc:docMk/>
            <pc:sldMk cId="1595485351" sldId="412"/>
            <ac:spMk id="10" creationId="{8AB650FF-16A5-4895-93D7-2E3CA595FE4D}"/>
          </ac:spMkLst>
        </pc:spChg>
        <pc:picChg chg="del">
          <ac:chgData name="Keiko Kojima" userId="6899f029-7342-413a-b38b-6a9d55270ecb" providerId="ADAL" clId="{41A63FC9-CF51-4DB3-A09E-FAA06B415FED}" dt="2021-10-27T03:14:16.071" v="682" actId="478"/>
          <ac:picMkLst>
            <pc:docMk/>
            <pc:sldMk cId="1595485351" sldId="412"/>
            <ac:picMk id="3" creationId="{1FD7AC08-DE84-49F0-9E55-BC4250C3D96F}"/>
          </ac:picMkLst>
        </pc:picChg>
        <pc:picChg chg="del">
          <ac:chgData name="Keiko Kojima" userId="6899f029-7342-413a-b38b-6a9d55270ecb" providerId="ADAL" clId="{41A63FC9-CF51-4DB3-A09E-FAA06B415FED}" dt="2021-10-27T03:15:22.583" v="697" actId="478"/>
          <ac:picMkLst>
            <pc:docMk/>
            <pc:sldMk cId="1595485351" sldId="412"/>
            <ac:picMk id="4" creationId="{2182E600-2156-4D85-8D58-DFA5668F4265}"/>
          </ac:picMkLst>
        </pc:picChg>
        <pc:picChg chg="add mod ord">
          <ac:chgData name="Keiko Kojima" userId="6899f029-7342-413a-b38b-6a9d55270ecb" providerId="ADAL" clId="{41A63FC9-CF51-4DB3-A09E-FAA06B415FED}" dt="2021-10-27T03:16:02.783" v="705" actId="1036"/>
          <ac:picMkLst>
            <pc:docMk/>
            <pc:sldMk cId="1595485351" sldId="412"/>
            <ac:picMk id="5" creationId="{C7A2779E-3ACC-4A49-A5D9-961224A2146D}"/>
          </ac:picMkLst>
        </pc:picChg>
        <pc:picChg chg="add mod">
          <ac:chgData name="Keiko Kojima" userId="6899f029-7342-413a-b38b-6a9d55270ecb" providerId="ADAL" clId="{41A63FC9-CF51-4DB3-A09E-FAA06B415FED}" dt="2021-10-27T03:14:17.368" v="683"/>
          <ac:picMkLst>
            <pc:docMk/>
            <pc:sldMk cId="1595485351" sldId="412"/>
            <ac:picMk id="8" creationId="{7EB765AE-5239-4A91-84CA-237663602F77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3:17:14.866" v="715" actId="1076"/>
        <pc:sldMkLst>
          <pc:docMk/>
          <pc:sldMk cId="3975636596" sldId="413"/>
        </pc:sldMkLst>
        <pc:spChg chg="mod">
          <ac:chgData name="Keiko Kojima" userId="6899f029-7342-413a-b38b-6a9d55270ecb" providerId="ADAL" clId="{41A63FC9-CF51-4DB3-A09E-FAA06B415FED}" dt="2021-10-24T09:04:30.982" v="135" actId="1035"/>
          <ac:spMkLst>
            <pc:docMk/>
            <pc:sldMk cId="3975636596" sldId="413"/>
            <ac:spMk id="18" creationId="{CC3C6BA7-7BFE-4F58-9995-76106FB861DA}"/>
          </ac:spMkLst>
        </pc:spChg>
        <pc:picChg chg="del">
          <ac:chgData name="Keiko Kojima" userId="6899f029-7342-413a-b38b-6a9d55270ecb" providerId="ADAL" clId="{41A63FC9-CF51-4DB3-A09E-FAA06B415FED}" dt="2021-10-27T03:14:20.680" v="684" actId="478"/>
          <ac:picMkLst>
            <pc:docMk/>
            <pc:sldMk cId="3975636596" sldId="413"/>
            <ac:picMk id="3" creationId="{1FD7AC08-DE84-49F0-9E55-BC4250C3D96F}"/>
          </ac:picMkLst>
        </pc:picChg>
        <pc:picChg chg="add mod ord">
          <ac:chgData name="Keiko Kojima" userId="6899f029-7342-413a-b38b-6a9d55270ecb" providerId="ADAL" clId="{41A63FC9-CF51-4DB3-A09E-FAA06B415FED}" dt="2021-10-27T03:17:14.866" v="715" actId="1076"/>
          <ac:picMkLst>
            <pc:docMk/>
            <pc:sldMk cId="3975636596" sldId="413"/>
            <ac:picMk id="4" creationId="{1A60D687-D0DA-4BF9-8E0B-D6B2430F5C43}"/>
          </ac:picMkLst>
        </pc:picChg>
        <pc:picChg chg="del">
          <ac:chgData name="Keiko Kojima" userId="6899f029-7342-413a-b38b-6a9d55270ecb" providerId="ADAL" clId="{41A63FC9-CF51-4DB3-A09E-FAA06B415FED}" dt="2021-10-27T03:16:58.642" v="710" actId="478"/>
          <ac:picMkLst>
            <pc:docMk/>
            <pc:sldMk cId="3975636596" sldId="413"/>
            <ac:picMk id="5" creationId="{149F98B3-F440-4A0A-811C-3A3C319B3B81}"/>
          </ac:picMkLst>
        </pc:picChg>
        <pc:picChg chg="add mod">
          <ac:chgData name="Keiko Kojima" userId="6899f029-7342-413a-b38b-6a9d55270ecb" providerId="ADAL" clId="{41A63FC9-CF51-4DB3-A09E-FAA06B415FED}" dt="2021-10-27T03:14:21.496" v="685"/>
          <ac:picMkLst>
            <pc:docMk/>
            <pc:sldMk cId="3975636596" sldId="413"/>
            <ac:picMk id="19" creationId="{4C47F467-3F45-4687-92B3-771316696573}"/>
          </ac:picMkLst>
        </pc:picChg>
      </pc:sldChg>
      <pc:sldChg chg="modSp mod">
        <pc:chgData name="Keiko Kojima" userId="6899f029-7342-413a-b38b-6a9d55270ecb" providerId="ADAL" clId="{41A63FC9-CF51-4DB3-A09E-FAA06B415FED}" dt="2021-10-27T03:36:44.766" v="820" actId="1076"/>
        <pc:sldMkLst>
          <pc:docMk/>
          <pc:sldMk cId="2426869446" sldId="414"/>
        </pc:sldMkLst>
        <pc:spChg chg="mod">
          <ac:chgData name="Keiko Kojima" userId="6899f029-7342-413a-b38b-6a9d55270ecb" providerId="ADAL" clId="{41A63FC9-CF51-4DB3-A09E-FAA06B415FED}" dt="2021-10-24T09:07:21.507" v="204" actId="1038"/>
          <ac:spMkLst>
            <pc:docMk/>
            <pc:sldMk cId="2426869446" sldId="414"/>
            <ac:spMk id="16" creationId="{F5308DEE-0E97-46E1-9E80-D966C8F05DA3}"/>
          </ac:spMkLst>
        </pc:spChg>
        <pc:grpChg chg="mod">
          <ac:chgData name="Keiko Kojima" userId="6899f029-7342-413a-b38b-6a9d55270ecb" providerId="ADAL" clId="{41A63FC9-CF51-4DB3-A09E-FAA06B415FED}" dt="2021-10-27T03:36:42.352" v="819" actId="1076"/>
          <ac:grpSpMkLst>
            <pc:docMk/>
            <pc:sldMk cId="2426869446" sldId="414"/>
            <ac:grpSpMk id="14" creationId="{D31906D6-E267-480C-910D-ED60083FBDA4}"/>
          </ac:grpSpMkLst>
        </pc:grpChg>
        <pc:picChg chg="mod">
          <ac:chgData name="Keiko Kojima" userId="6899f029-7342-413a-b38b-6a9d55270ecb" providerId="ADAL" clId="{41A63FC9-CF51-4DB3-A09E-FAA06B415FED}" dt="2021-10-27T03:36:44.766" v="820" actId="1076"/>
          <ac:picMkLst>
            <pc:docMk/>
            <pc:sldMk cId="2426869446" sldId="414"/>
            <ac:picMk id="15" creationId="{66884B08-432E-4A84-8550-E941620FF90F}"/>
          </ac:picMkLst>
        </pc:picChg>
      </pc:sldChg>
      <pc:sldChg chg="modSp mod">
        <pc:chgData name="Keiko Kojima" userId="6899f029-7342-413a-b38b-6a9d55270ecb" providerId="ADAL" clId="{41A63FC9-CF51-4DB3-A09E-FAA06B415FED}" dt="2021-10-24T09:08:02.241" v="224" actId="1038"/>
        <pc:sldMkLst>
          <pc:docMk/>
          <pc:sldMk cId="890831001" sldId="415"/>
        </pc:sldMkLst>
        <pc:spChg chg="mod">
          <ac:chgData name="Keiko Kojima" userId="6899f029-7342-413a-b38b-6a9d55270ecb" providerId="ADAL" clId="{41A63FC9-CF51-4DB3-A09E-FAA06B415FED}" dt="2021-10-24T09:08:02.241" v="224" actId="1038"/>
          <ac:spMkLst>
            <pc:docMk/>
            <pc:sldMk cId="890831001" sldId="415"/>
            <ac:spMk id="13" creationId="{9B4E1F51-5840-4D5D-9BC6-28569EB69C59}"/>
          </ac:spMkLst>
        </pc:spChg>
      </pc:sldChg>
      <pc:sldChg chg="modSp mod">
        <pc:chgData name="Keiko Kojima" userId="6899f029-7342-413a-b38b-6a9d55270ecb" providerId="ADAL" clId="{41A63FC9-CF51-4DB3-A09E-FAA06B415FED}" dt="2021-10-24T09:08:08.560" v="229" actId="1038"/>
        <pc:sldMkLst>
          <pc:docMk/>
          <pc:sldMk cId="2288341740" sldId="416"/>
        </pc:sldMkLst>
        <pc:spChg chg="mod">
          <ac:chgData name="Keiko Kojima" userId="6899f029-7342-413a-b38b-6a9d55270ecb" providerId="ADAL" clId="{41A63FC9-CF51-4DB3-A09E-FAA06B415FED}" dt="2021-10-24T09:08:08.560" v="229" actId="1038"/>
          <ac:spMkLst>
            <pc:docMk/>
            <pc:sldMk cId="2288341740" sldId="416"/>
            <ac:spMk id="14" creationId="{C3F8015A-3310-47D1-9DA4-8C77EE795C66}"/>
          </ac:spMkLst>
        </pc:spChg>
      </pc:sldChg>
      <pc:sldChg chg="modSp mod">
        <pc:chgData name="Keiko Kojima" userId="6899f029-7342-413a-b38b-6a9d55270ecb" providerId="ADAL" clId="{41A63FC9-CF51-4DB3-A09E-FAA06B415FED}" dt="2021-10-24T09:09:23.202" v="270" actId="1038"/>
        <pc:sldMkLst>
          <pc:docMk/>
          <pc:sldMk cId="1674113832" sldId="417"/>
        </pc:sldMkLst>
        <pc:spChg chg="mod">
          <ac:chgData name="Keiko Kojima" userId="6899f029-7342-413a-b38b-6a9d55270ecb" providerId="ADAL" clId="{41A63FC9-CF51-4DB3-A09E-FAA06B415FED}" dt="2021-10-24T09:09:23.202" v="270" actId="1038"/>
          <ac:spMkLst>
            <pc:docMk/>
            <pc:sldMk cId="1674113832" sldId="417"/>
            <ac:spMk id="7" creationId="{B3A09249-CFD9-41D2-A6CF-EFF87DA4D9F6}"/>
          </ac:spMkLst>
        </pc:spChg>
      </pc:sldChg>
      <pc:sldChg chg="addSp delSp modSp mod">
        <pc:chgData name="Keiko Kojima" userId="6899f029-7342-413a-b38b-6a9d55270ecb" providerId="ADAL" clId="{41A63FC9-CF51-4DB3-A09E-FAA06B415FED}" dt="2021-10-27T04:21:54.481" v="986" actId="1036"/>
        <pc:sldMkLst>
          <pc:docMk/>
          <pc:sldMk cId="2125932874" sldId="418"/>
        </pc:sldMkLst>
        <pc:spChg chg="mod">
          <ac:chgData name="Keiko Kojima" userId="6899f029-7342-413a-b38b-6a9d55270ecb" providerId="ADAL" clId="{41A63FC9-CF51-4DB3-A09E-FAA06B415FED}" dt="2021-10-24T09:09:28.868" v="275" actId="1035"/>
          <ac:spMkLst>
            <pc:docMk/>
            <pc:sldMk cId="2125932874" sldId="418"/>
            <ac:spMk id="8" creationId="{537E12A9-9ED0-4429-B873-4E4948706E1A}"/>
          </ac:spMkLst>
        </pc:spChg>
        <pc:picChg chg="mod">
          <ac:chgData name="Keiko Kojima" userId="6899f029-7342-413a-b38b-6a9d55270ecb" providerId="ADAL" clId="{41A63FC9-CF51-4DB3-A09E-FAA06B415FED}" dt="2021-10-27T04:21:54.481" v="986" actId="1036"/>
          <ac:picMkLst>
            <pc:docMk/>
            <pc:sldMk cId="2125932874" sldId="418"/>
            <ac:picMk id="3" creationId="{1AEB1D52-86F9-4797-B59A-CD16A5A1F5CF}"/>
          </ac:picMkLst>
        </pc:picChg>
        <pc:picChg chg="del mod">
          <ac:chgData name="Keiko Kojima" userId="6899f029-7342-413a-b38b-6a9d55270ecb" providerId="ADAL" clId="{41A63FC9-CF51-4DB3-A09E-FAA06B415FED}" dt="2021-10-27T04:19:13.314" v="959" actId="478"/>
          <ac:picMkLst>
            <pc:docMk/>
            <pc:sldMk cId="2125932874" sldId="418"/>
            <ac:picMk id="4" creationId="{78E546FE-E708-484D-8BB7-1E5F7FC0CB65}"/>
          </ac:picMkLst>
        </pc:picChg>
        <pc:picChg chg="add mod">
          <ac:chgData name="Keiko Kojima" userId="6899f029-7342-413a-b38b-6a9d55270ecb" providerId="ADAL" clId="{41A63FC9-CF51-4DB3-A09E-FAA06B415FED}" dt="2021-10-27T04:18:30.369" v="951" actId="1076"/>
          <ac:picMkLst>
            <pc:docMk/>
            <pc:sldMk cId="2125932874" sldId="418"/>
            <ac:picMk id="5" creationId="{E97119E1-15D7-4912-A5D0-55BD278D867F}"/>
          </ac:picMkLst>
        </pc:picChg>
        <pc:picChg chg="mod">
          <ac:chgData name="Keiko Kojima" userId="6899f029-7342-413a-b38b-6a9d55270ecb" providerId="ADAL" clId="{41A63FC9-CF51-4DB3-A09E-FAA06B415FED}" dt="2021-10-27T04:18:40.759" v="955" actId="14100"/>
          <ac:picMkLst>
            <pc:docMk/>
            <pc:sldMk cId="2125932874" sldId="418"/>
            <ac:picMk id="6" creationId="{3941CF91-1FF3-4782-8751-4F0BF5829BFC}"/>
          </ac:picMkLst>
        </pc:picChg>
        <pc:picChg chg="mod">
          <ac:chgData name="Keiko Kojima" userId="6899f029-7342-413a-b38b-6a9d55270ecb" providerId="ADAL" clId="{41A63FC9-CF51-4DB3-A09E-FAA06B415FED}" dt="2021-10-27T04:18:42.586" v="956" actId="1076"/>
          <ac:picMkLst>
            <pc:docMk/>
            <pc:sldMk cId="2125932874" sldId="418"/>
            <ac:picMk id="7" creationId="{5447DC17-EB4F-438F-9CA6-C69A0D2F854C}"/>
          </ac:picMkLst>
        </pc:picChg>
        <pc:picChg chg="add del mod">
          <ac:chgData name="Keiko Kojima" userId="6899f029-7342-413a-b38b-6a9d55270ecb" providerId="ADAL" clId="{41A63FC9-CF51-4DB3-A09E-FAA06B415FED}" dt="2021-10-27T04:19:47.825" v="961" actId="478"/>
          <ac:picMkLst>
            <pc:docMk/>
            <pc:sldMk cId="2125932874" sldId="418"/>
            <ac:picMk id="10" creationId="{553756BB-AF59-4FE5-B3BF-74378A369C53}"/>
          </ac:picMkLst>
        </pc:picChg>
        <pc:picChg chg="add mod">
          <ac:chgData name="Keiko Kojima" userId="6899f029-7342-413a-b38b-6a9d55270ecb" providerId="ADAL" clId="{41A63FC9-CF51-4DB3-A09E-FAA06B415FED}" dt="2021-10-27T04:21:20.618" v="976" actId="1076"/>
          <ac:picMkLst>
            <pc:docMk/>
            <pc:sldMk cId="2125932874" sldId="418"/>
            <ac:picMk id="12" creationId="{3768890A-9C12-4F90-88F8-3237707FE17D}"/>
          </ac:picMkLst>
        </pc:picChg>
      </pc:sldChg>
      <pc:sldChg chg="modSp mod">
        <pc:chgData name="Keiko Kojima" userId="6899f029-7342-413a-b38b-6a9d55270ecb" providerId="ADAL" clId="{41A63FC9-CF51-4DB3-A09E-FAA06B415FED}" dt="2021-10-24T09:09:33.952" v="280" actId="1038"/>
        <pc:sldMkLst>
          <pc:docMk/>
          <pc:sldMk cId="3958043949" sldId="419"/>
        </pc:sldMkLst>
        <pc:spChg chg="mod">
          <ac:chgData name="Keiko Kojima" userId="6899f029-7342-413a-b38b-6a9d55270ecb" providerId="ADAL" clId="{41A63FC9-CF51-4DB3-A09E-FAA06B415FED}" dt="2021-10-24T09:09:33.952" v="280" actId="1038"/>
          <ac:spMkLst>
            <pc:docMk/>
            <pc:sldMk cId="3958043949" sldId="419"/>
            <ac:spMk id="7" creationId="{21199E8F-310C-4B56-9EA8-2E29CABB6E04}"/>
          </ac:spMkLst>
        </pc:spChg>
      </pc:sldChg>
      <pc:sldChg chg="modSp mod">
        <pc:chgData name="Keiko Kojima" userId="6899f029-7342-413a-b38b-6a9d55270ecb" providerId="ADAL" clId="{41A63FC9-CF51-4DB3-A09E-FAA06B415FED}" dt="2021-10-24T09:09:38.450" v="285" actId="1038"/>
        <pc:sldMkLst>
          <pc:docMk/>
          <pc:sldMk cId="4173926712" sldId="420"/>
        </pc:sldMkLst>
        <pc:spChg chg="mod">
          <ac:chgData name="Keiko Kojima" userId="6899f029-7342-413a-b38b-6a9d55270ecb" providerId="ADAL" clId="{41A63FC9-CF51-4DB3-A09E-FAA06B415FED}" dt="2021-10-24T09:09:38.450" v="285" actId="1038"/>
          <ac:spMkLst>
            <pc:docMk/>
            <pc:sldMk cId="4173926712" sldId="420"/>
            <ac:spMk id="8" creationId="{2CBAD9DA-4FF3-4ECB-A17F-6C45D275A8E9}"/>
          </ac:spMkLst>
        </pc:spChg>
      </pc:sldChg>
      <pc:sldChg chg="addSp delSp modSp mod">
        <pc:chgData name="Keiko Kojima" userId="6899f029-7342-413a-b38b-6a9d55270ecb" providerId="ADAL" clId="{41A63FC9-CF51-4DB3-A09E-FAA06B415FED}" dt="2021-10-27T04:27:49.751" v="1051" actId="478"/>
        <pc:sldMkLst>
          <pc:docMk/>
          <pc:sldMk cId="3715038594" sldId="421"/>
        </pc:sldMkLst>
        <pc:spChg chg="mod">
          <ac:chgData name="Keiko Kojima" userId="6899f029-7342-413a-b38b-6a9d55270ecb" providerId="ADAL" clId="{41A63FC9-CF51-4DB3-A09E-FAA06B415FED}" dt="2021-10-24T09:09:47.668" v="290" actId="1035"/>
          <ac:spMkLst>
            <pc:docMk/>
            <pc:sldMk cId="3715038594" sldId="421"/>
            <ac:spMk id="8" creationId="{83177692-77B4-4053-9FC9-F517CFCDE484}"/>
          </ac:spMkLst>
        </pc:spChg>
        <pc:spChg chg="mod">
          <ac:chgData name="Keiko Kojima" userId="6899f029-7342-413a-b38b-6a9d55270ecb" providerId="ADAL" clId="{41A63FC9-CF51-4DB3-A09E-FAA06B415FED}" dt="2021-10-27T04:27:28.494" v="1037" actId="404"/>
          <ac:spMkLst>
            <pc:docMk/>
            <pc:sldMk cId="3715038594" sldId="421"/>
            <ac:spMk id="13" creationId="{6B6DA09D-0E15-464D-A7BB-9CB21C974AFF}"/>
          </ac:spMkLst>
        </pc:spChg>
        <pc:spChg chg="mod">
          <ac:chgData name="Keiko Kojima" userId="6899f029-7342-413a-b38b-6a9d55270ecb" providerId="ADAL" clId="{41A63FC9-CF51-4DB3-A09E-FAA06B415FED}" dt="2021-10-27T04:27:30.972" v="1047" actId="1076"/>
          <ac:spMkLst>
            <pc:docMk/>
            <pc:sldMk cId="3715038594" sldId="421"/>
            <ac:spMk id="14" creationId="{4628B791-DE9E-447B-B4C1-2746007E0B36}"/>
          </ac:spMkLst>
        </pc:spChg>
        <pc:spChg chg="mod">
          <ac:chgData name="Keiko Kojima" userId="6899f029-7342-413a-b38b-6a9d55270ecb" providerId="ADAL" clId="{41A63FC9-CF51-4DB3-A09E-FAA06B415FED}" dt="2021-10-27T04:27:30.240" v="1045" actId="14100"/>
          <ac:spMkLst>
            <pc:docMk/>
            <pc:sldMk cId="3715038594" sldId="421"/>
            <ac:spMk id="15" creationId="{10B69838-94A4-49BE-9295-6A762B5225FD}"/>
          </ac:spMkLst>
        </pc:spChg>
        <pc:grpChg chg="add del mod">
          <ac:chgData name="Keiko Kojima" userId="6899f029-7342-413a-b38b-6a9d55270ecb" providerId="ADAL" clId="{41A63FC9-CF51-4DB3-A09E-FAA06B415FED}" dt="2021-10-27T04:27:49.751" v="1051" actId="478"/>
          <ac:grpSpMkLst>
            <pc:docMk/>
            <pc:sldMk cId="3715038594" sldId="421"/>
            <ac:grpSpMk id="12" creationId="{ACCFE3AF-DDA7-43E5-8B4F-BCA814FA16DB}"/>
          </ac:grpSpMkLst>
        </pc:grpChg>
        <pc:picChg chg="mod">
          <ac:chgData name="Keiko Kojima" userId="6899f029-7342-413a-b38b-6a9d55270ecb" providerId="ADAL" clId="{41A63FC9-CF51-4DB3-A09E-FAA06B415FED}" dt="2021-10-27T04:25:15.037" v="998" actId="1076"/>
          <ac:picMkLst>
            <pc:docMk/>
            <pc:sldMk cId="3715038594" sldId="421"/>
            <ac:picMk id="2" creationId="{242E3434-C027-4F36-BF46-108887E103B6}"/>
          </ac:picMkLst>
        </pc:picChg>
        <pc:picChg chg="del mod">
          <ac:chgData name="Keiko Kojima" userId="6899f029-7342-413a-b38b-6a9d55270ecb" providerId="ADAL" clId="{41A63FC9-CF51-4DB3-A09E-FAA06B415FED}" dt="2021-10-27T04:23:04.833" v="991" actId="478"/>
          <ac:picMkLst>
            <pc:docMk/>
            <pc:sldMk cId="3715038594" sldId="421"/>
            <ac:picMk id="3" creationId="{1AEB1D52-86F9-4797-B59A-CD16A5A1F5CF}"/>
          </ac:picMkLst>
        </pc:picChg>
        <pc:picChg chg="del mod">
          <ac:chgData name="Keiko Kojima" userId="6899f029-7342-413a-b38b-6a9d55270ecb" providerId="ADAL" clId="{41A63FC9-CF51-4DB3-A09E-FAA06B415FED}" dt="2021-10-27T04:23:02.189" v="990" actId="478"/>
          <ac:picMkLst>
            <pc:docMk/>
            <pc:sldMk cId="3715038594" sldId="421"/>
            <ac:picMk id="4" creationId="{78E546FE-E708-484D-8BB7-1E5F7FC0CB65}"/>
          </ac:picMkLst>
        </pc:picChg>
        <pc:picChg chg="mod">
          <ac:chgData name="Keiko Kojima" userId="6899f029-7342-413a-b38b-6a9d55270ecb" providerId="ADAL" clId="{41A63FC9-CF51-4DB3-A09E-FAA06B415FED}" dt="2021-10-27T04:25:15.037" v="998" actId="1076"/>
          <ac:picMkLst>
            <pc:docMk/>
            <pc:sldMk cId="3715038594" sldId="421"/>
            <ac:picMk id="7" creationId="{708555A7-9F64-41A6-B26F-6DC6ADB83B0C}"/>
          </ac:picMkLst>
        </pc:picChg>
        <pc:picChg chg="add mod ord">
          <ac:chgData name="Keiko Kojima" userId="6899f029-7342-413a-b38b-6a9d55270ecb" providerId="ADAL" clId="{41A63FC9-CF51-4DB3-A09E-FAA06B415FED}" dt="2021-10-27T04:27:29.880" v="1043" actId="1076"/>
          <ac:picMkLst>
            <pc:docMk/>
            <pc:sldMk cId="3715038594" sldId="421"/>
            <ac:picMk id="9" creationId="{7301EA22-767B-40A8-9E7E-22781619BBB0}"/>
          </ac:picMkLst>
        </pc:picChg>
        <pc:picChg chg="add mod ord">
          <ac:chgData name="Keiko Kojima" userId="6899f029-7342-413a-b38b-6a9d55270ecb" providerId="ADAL" clId="{41A63FC9-CF51-4DB3-A09E-FAA06B415FED}" dt="2021-10-27T04:23:29.432" v="994" actId="167"/>
          <ac:picMkLst>
            <pc:docMk/>
            <pc:sldMk cId="3715038594" sldId="421"/>
            <ac:picMk id="10" creationId="{7A15C8C3-D6C4-441F-BDF5-99E2E45B961E}"/>
          </ac:picMkLst>
        </pc:picChg>
        <pc:picChg chg="add mod ord">
          <ac:chgData name="Keiko Kojima" userId="6899f029-7342-413a-b38b-6a9d55270ecb" providerId="ADAL" clId="{41A63FC9-CF51-4DB3-A09E-FAA06B415FED}" dt="2021-10-27T04:23:29.432" v="994" actId="167"/>
          <ac:picMkLst>
            <pc:docMk/>
            <pc:sldMk cId="3715038594" sldId="421"/>
            <ac:picMk id="11" creationId="{DB869C49-4D36-49CB-87E1-F4E7562FF9C1}"/>
          </ac:picMkLst>
        </pc:picChg>
      </pc:sldChg>
      <pc:sldChg chg="modSp mod">
        <pc:chgData name="Keiko Kojima" userId="6899f029-7342-413a-b38b-6a9d55270ecb" providerId="ADAL" clId="{41A63FC9-CF51-4DB3-A09E-FAA06B415FED}" dt="2021-10-24T09:10:11.228" v="307" actId="1038"/>
        <pc:sldMkLst>
          <pc:docMk/>
          <pc:sldMk cId="920453713" sldId="422"/>
        </pc:sldMkLst>
        <pc:spChg chg="mod">
          <ac:chgData name="Keiko Kojima" userId="6899f029-7342-413a-b38b-6a9d55270ecb" providerId="ADAL" clId="{41A63FC9-CF51-4DB3-A09E-FAA06B415FED}" dt="2021-10-24T09:10:11.228" v="307" actId="1038"/>
          <ac:spMkLst>
            <pc:docMk/>
            <pc:sldMk cId="920453713" sldId="422"/>
            <ac:spMk id="16" creationId="{8C34E2BF-3B27-4D69-A5F9-B90E14F7A261}"/>
          </ac:spMkLst>
        </pc:spChg>
      </pc:sldChg>
      <pc:sldChg chg="addSp delSp modSp mod">
        <pc:chgData name="Keiko Kojima" userId="6899f029-7342-413a-b38b-6a9d55270ecb" providerId="ADAL" clId="{41A63FC9-CF51-4DB3-A09E-FAA06B415FED}" dt="2021-10-27T05:08:32.663" v="1239" actId="1076"/>
        <pc:sldMkLst>
          <pc:docMk/>
          <pc:sldMk cId="4155593390" sldId="423"/>
        </pc:sldMkLst>
        <pc:spChg chg="mod">
          <ac:chgData name="Keiko Kojima" userId="6899f029-7342-413a-b38b-6a9d55270ecb" providerId="ADAL" clId="{41A63FC9-CF51-4DB3-A09E-FAA06B415FED}" dt="2021-10-27T04:53:39.862" v="1054" actId="1035"/>
          <ac:spMkLst>
            <pc:docMk/>
            <pc:sldMk cId="4155593390" sldId="423"/>
            <ac:spMk id="9" creationId="{6BBA6D84-8C2D-46A6-BA66-F6E5179F69D8}"/>
          </ac:spMkLst>
        </pc:spChg>
        <pc:picChg chg="del">
          <ac:chgData name="Keiko Kojima" userId="6899f029-7342-413a-b38b-6a9d55270ecb" providerId="ADAL" clId="{41A63FC9-CF51-4DB3-A09E-FAA06B415FED}" dt="2021-10-27T04:54:43.776" v="1060" actId="478"/>
          <ac:picMkLst>
            <pc:docMk/>
            <pc:sldMk cId="4155593390" sldId="423"/>
            <ac:picMk id="3" creationId="{F9432EB2-52A0-49B5-9187-0A1EBBA873D5}"/>
          </ac:picMkLst>
        </pc:picChg>
        <pc:picChg chg="add mod ord">
          <ac:chgData name="Keiko Kojima" userId="6899f029-7342-413a-b38b-6a9d55270ecb" providerId="ADAL" clId="{41A63FC9-CF51-4DB3-A09E-FAA06B415FED}" dt="2021-10-27T05:01:52.088" v="1120" actId="167"/>
          <ac:picMkLst>
            <pc:docMk/>
            <pc:sldMk cId="4155593390" sldId="423"/>
            <ac:picMk id="4" creationId="{B25D6F9A-F38A-4469-9E7C-528423D35117}"/>
          </ac:picMkLst>
        </pc:picChg>
        <pc:picChg chg="mod">
          <ac:chgData name="Keiko Kojima" userId="6899f029-7342-413a-b38b-6a9d55270ecb" providerId="ADAL" clId="{41A63FC9-CF51-4DB3-A09E-FAA06B415FED}" dt="2021-10-27T05:08:18.358" v="1236" actId="1076"/>
          <ac:picMkLst>
            <pc:docMk/>
            <pc:sldMk cId="4155593390" sldId="423"/>
            <ac:picMk id="5" creationId="{9B40B2C5-191D-4484-B24F-109D696F079F}"/>
          </ac:picMkLst>
        </pc:picChg>
        <pc:picChg chg="mod">
          <ac:chgData name="Keiko Kojima" userId="6899f029-7342-413a-b38b-6a9d55270ecb" providerId="ADAL" clId="{41A63FC9-CF51-4DB3-A09E-FAA06B415FED}" dt="2021-10-27T05:08:20.594" v="1237" actId="1076"/>
          <ac:picMkLst>
            <pc:docMk/>
            <pc:sldMk cId="4155593390" sldId="423"/>
            <ac:picMk id="6" creationId="{F9EF3277-4F64-4592-B673-0A707690C83D}"/>
          </ac:picMkLst>
        </pc:picChg>
        <pc:picChg chg="mod">
          <ac:chgData name="Keiko Kojima" userId="6899f029-7342-413a-b38b-6a9d55270ecb" providerId="ADAL" clId="{41A63FC9-CF51-4DB3-A09E-FAA06B415FED}" dt="2021-10-27T05:08:28.251" v="1238" actId="1076"/>
          <ac:picMkLst>
            <pc:docMk/>
            <pc:sldMk cId="4155593390" sldId="423"/>
            <ac:picMk id="7" creationId="{67344286-823B-491B-A2AB-5F331A3065D3}"/>
          </ac:picMkLst>
        </pc:picChg>
        <pc:picChg chg="mod">
          <ac:chgData name="Keiko Kojima" userId="6899f029-7342-413a-b38b-6a9d55270ecb" providerId="ADAL" clId="{41A63FC9-CF51-4DB3-A09E-FAA06B415FED}" dt="2021-10-27T05:08:32.663" v="1239" actId="1076"/>
          <ac:picMkLst>
            <pc:docMk/>
            <pc:sldMk cId="4155593390" sldId="423"/>
            <ac:picMk id="8" creationId="{26096F6F-C115-4D82-A13D-F73C3F634C5E}"/>
          </ac:picMkLst>
        </pc:picChg>
      </pc:sldChg>
      <pc:sldChg chg="addSp delSp modSp del mod">
        <pc:chgData name="Keiko Kojima" userId="6899f029-7342-413a-b38b-6a9d55270ecb" providerId="ADAL" clId="{41A63FC9-CF51-4DB3-A09E-FAA06B415FED}" dt="2021-10-27T05:08:11.348" v="1235" actId="47"/>
        <pc:sldMkLst>
          <pc:docMk/>
          <pc:sldMk cId="3503638136" sldId="424"/>
        </pc:sldMkLst>
        <pc:spChg chg="add del mod">
          <ac:chgData name="Keiko Kojima" userId="6899f029-7342-413a-b38b-6a9d55270ecb" providerId="ADAL" clId="{41A63FC9-CF51-4DB3-A09E-FAA06B415FED}" dt="2021-10-27T04:55:35.219" v="1067" actId="21"/>
          <ac:spMkLst>
            <pc:docMk/>
            <pc:sldMk cId="3503638136" sldId="424"/>
            <ac:spMk id="6" creationId="{DDE2ADB3-4877-42EB-88C0-D21BB8987AB9}"/>
          </ac:spMkLst>
        </pc:spChg>
        <pc:spChg chg="del mod">
          <ac:chgData name="Keiko Kojima" userId="6899f029-7342-413a-b38b-6a9d55270ecb" providerId="ADAL" clId="{41A63FC9-CF51-4DB3-A09E-FAA06B415FED}" dt="2021-10-27T04:55:35.219" v="1067" actId="21"/>
          <ac:spMkLst>
            <pc:docMk/>
            <pc:sldMk cId="3503638136" sldId="424"/>
            <ac:spMk id="8" creationId="{47D91F96-1D58-4971-AE08-1A7B9C8B44FF}"/>
          </ac:spMkLst>
        </pc:spChg>
        <pc:spChg chg="add del mod">
          <ac:chgData name="Keiko Kojima" userId="6899f029-7342-413a-b38b-6a9d55270ecb" providerId="ADAL" clId="{41A63FC9-CF51-4DB3-A09E-FAA06B415FED}" dt="2021-10-27T04:55:35.219" v="1067" actId="21"/>
          <ac:spMkLst>
            <pc:docMk/>
            <pc:sldMk cId="3503638136" sldId="424"/>
            <ac:spMk id="9" creationId="{2DDBA3CC-85DE-44C6-949A-8ACF3AB4E18D}"/>
          </ac:spMkLst>
        </pc:spChg>
        <pc:spChg chg="del">
          <ac:chgData name="Keiko Kojima" userId="6899f029-7342-413a-b38b-6a9d55270ecb" providerId="ADAL" clId="{41A63FC9-CF51-4DB3-A09E-FAA06B415FED}" dt="2021-10-27T04:55:35.219" v="1067" actId="21"/>
          <ac:spMkLst>
            <pc:docMk/>
            <pc:sldMk cId="3503638136" sldId="424"/>
            <ac:spMk id="10" creationId="{6A6D27BA-483F-4434-83EC-6CC0234EA73A}"/>
          </ac:spMkLst>
        </pc:spChg>
        <pc:spChg chg="del">
          <ac:chgData name="Keiko Kojima" userId="6899f029-7342-413a-b38b-6a9d55270ecb" providerId="ADAL" clId="{41A63FC9-CF51-4DB3-A09E-FAA06B415FED}" dt="2021-10-27T04:55:35.219" v="1067" actId="21"/>
          <ac:spMkLst>
            <pc:docMk/>
            <pc:sldMk cId="3503638136" sldId="424"/>
            <ac:spMk id="11" creationId="{32679333-99DD-4146-810A-DA9510500335}"/>
          </ac:spMkLst>
        </pc:spChg>
        <pc:spChg chg="mod">
          <ac:chgData name="Keiko Kojima" userId="6899f029-7342-413a-b38b-6a9d55270ecb" providerId="ADAL" clId="{41A63FC9-CF51-4DB3-A09E-FAA06B415FED}" dt="2021-10-24T09:10:23.769" v="315" actId="1035"/>
          <ac:spMkLst>
            <pc:docMk/>
            <pc:sldMk cId="3503638136" sldId="424"/>
            <ac:spMk id="21" creationId="{A9C022EF-092A-4D7B-88C6-A5D9D06C5A40}"/>
          </ac:spMkLst>
        </pc:spChg>
        <pc:grpChg chg="add del">
          <ac:chgData name="Keiko Kojima" userId="6899f029-7342-413a-b38b-6a9d55270ecb" providerId="ADAL" clId="{41A63FC9-CF51-4DB3-A09E-FAA06B415FED}" dt="2021-10-27T04:55:35.219" v="1067" actId="21"/>
          <ac:grpSpMkLst>
            <pc:docMk/>
            <pc:sldMk cId="3503638136" sldId="424"/>
            <ac:grpSpMk id="5" creationId="{99CA0981-E349-4FD2-B35F-B66839BC9ED5}"/>
          </ac:grpSpMkLst>
        </pc:grpChg>
        <pc:grpChg chg="del mod">
          <ac:chgData name="Keiko Kojima" userId="6899f029-7342-413a-b38b-6a9d55270ecb" providerId="ADAL" clId="{41A63FC9-CF51-4DB3-A09E-FAA06B415FED}" dt="2021-10-27T04:55:35.219" v="1067" actId="21"/>
          <ac:grpSpMkLst>
            <pc:docMk/>
            <pc:sldMk cId="3503638136" sldId="424"/>
            <ac:grpSpMk id="14" creationId="{5ACB535C-0DC5-43AF-946E-D5BD775516CB}"/>
          </ac:grpSpMkLst>
        </pc:grpChg>
        <pc:grpChg chg="add del">
          <ac:chgData name="Keiko Kojima" userId="6899f029-7342-413a-b38b-6a9d55270ecb" providerId="ADAL" clId="{41A63FC9-CF51-4DB3-A09E-FAA06B415FED}" dt="2021-10-27T04:55:35.219" v="1067" actId="21"/>
          <ac:grpSpMkLst>
            <pc:docMk/>
            <pc:sldMk cId="3503638136" sldId="424"/>
            <ac:grpSpMk id="15" creationId="{5061AA58-4233-4D4E-865A-7404838EFABB}"/>
          </ac:grpSpMkLst>
        </pc:grpChg>
      </pc:sldChg>
      <pc:sldChg chg="addSp delSp modSp mod">
        <pc:chgData name="Keiko Kojima" userId="6899f029-7342-413a-b38b-6a9d55270ecb" providerId="ADAL" clId="{41A63FC9-CF51-4DB3-A09E-FAA06B415FED}" dt="2021-10-27T05:11:09.438" v="1264" actId="1076"/>
        <pc:sldMkLst>
          <pc:docMk/>
          <pc:sldMk cId="2866567842" sldId="425"/>
        </pc:sldMkLst>
        <pc:spChg chg="mod">
          <ac:chgData name="Keiko Kojima" userId="6899f029-7342-413a-b38b-6a9d55270ecb" providerId="ADAL" clId="{41A63FC9-CF51-4DB3-A09E-FAA06B415FED}" dt="2021-10-24T09:10:31.274" v="320" actId="1038"/>
          <ac:spMkLst>
            <pc:docMk/>
            <pc:sldMk cId="2866567842" sldId="425"/>
            <ac:spMk id="12" creationId="{556C9052-452B-4774-BA12-CDF24C55B318}"/>
          </ac:spMkLst>
        </pc:spChg>
        <pc:picChg chg="add mod ord">
          <ac:chgData name="Keiko Kojima" userId="6899f029-7342-413a-b38b-6a9d55270ecb" providerId="ADAL" clId="{41A63FC9-CF51-4DB3-A09E-FAA06B415FED}" dt="2021-10-27T05:10:08.806" v="1251" actId="1076"/>
          <ac:picMkLst>
            <pc:docMk/>
            <pc:sldMk cId="2866567842" sldId="425"/>
            <ac:picMk id="3" creationId="{A9EF13F1-D1AA-4F9F-B72D-941C8DDFE3A2}"/>
          </ac:picMkLst>
        </pc:picChg>
        <pc:picChg chg="del mod">
          <ac:chgData name="Keiko Kojima" userId="6899f029-7342-413a-b38b-6a9d55270ecb" providerId="ADAL" clId="{41A63FC9-CF51-4DB3-A09E-FAA06B415FED}" dt="2021-10-27T05:10:15.067" v="1252" actId="478"/>
          <ac:picMkLst>
            <pc:docMk/>
            <pc:sldMk cId="2866567842" sldId="425"/>
            <ac:picMk id="5" creationId="{18350E5C-3E59-4597-84B0-B2D558CA1158}"/>
          </ac:picMkLst>
        </pc:picChg>
        <pc:picChg chg="del mod">
          <ac:chgData name="Keiko Kojima" userId="6899f029-7342-413a-b38b-6a9d55270ecb" providerId="ADAL" clId="{41A63FC9-CF51-4DB3-A09E-FAA06B415FED}" dt="2021-10-27T05:11:01.487" v="1261" actId="478"/>
          <ac:picMkLst>
            <pc:docMk/>
            <pc:sldMk cId="2866567842" sldId="425"/>
            <ac:picMk id="7" creationId="{290F8CDA-0D3F-464A-9BFC-32316BC252F3}"/>
          </ac:picMkLst>
        </pc:picChg>
        <pc:picChg chg="add mod">
          <ac:chgData name="Keiko Kojima" userId="6899f029-7342-413a-b38b-6a9d55270ecb" providerId="ADAL" clId="{41A63FC9-CF51-4DB3-A09E-FAA06B415FED}" dt="2021-10-27T05:11:09.438" v="1264" actId="1076"/>
          <ac:picMkLst>
            <pc:docMk/>
            <pc:sldMk cId="2866567842" sldId="425"/>
            <ac:picMk id="13" creationId="{56E1F70C-4982-4A1C-8AC5-D70F580028F1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5:14:35.658" v="1285" actId="478"/>
        <pc:sldMkLst>
          <pc:docMk/>
          <pc:sldMk cId="2494193274" sldId="427"/>
        </pc:sldMkLst>
        <pc:spChg chg="mod">
          <ac:chgData name="Keiko Kojima" userId="6899f029-7342-413a-b38b-6a9d55270ecb" providerId="ADAL" clId="{41A63FC9-CF51-4DB3-A09E-FAA06B415FED}" dt="2021-10-24T09:10:36.832" v="325" actId="1035"/>
          <ac:spMkLst>
            <pc:docMk/>
            <pc:sldMk cId="2494193274" sldId="427"/>
            <ac:spMk id="8" creationId="{E0ACBBEE-D71F-47DC-92F6-25FE850AD632}"/>
          </ac:spMkLst>
        </pc:spChg>
        <pc:picChg chg="mod">
          <ac:chgData name="Keiko Kojima" userId="6899f029-7342-413a-b38b-6a9d55270ecb" providerId="ADAL" clId="{41A63FC9-CF51-4DB3-A09E-FAA06B415FED}" dt="2021-10-27T05:14:32.948" v="1284" actId="1076"/>
          <ac:picMkLst>
            <pc:docMk/>
            <pc:sldMk cId="2494193274" sldId="427"/>
            <ac:picMk id="2" creationId="{7E3D96DF-2ADE-46DF-B544-7D0098DA887A}"/>
          </ac:picMkLst>
        </pc:picChg>
        <pc:picChg chg="add del mod ord">
          <ac:chgData name="Keiko Kojima" userId="6899f029-7342-413a-b38b-6a9d55270ecb" providerId="ADAL" clId="{41A63FC9-CF51-4DB3-A09E-FAA06B415FED}" dt="2021-10-27T05:13:50.407" v="1277" actId="478"/>
          <ac:picMkLst>
            <pc:docMk/>
            <pc:sldMk cId="2494193274" sldId="427"/>
            <ac:picMk id="4" creationId="{9E471871-BF0E-4E67-9133-D83426728BBE}"/>
          </ac:picMkLst>
        </pc:picChg>
        <pc:picChg chg="del mod">
          <ac:chgData name="Keiko Kojima" userId="6899f029-7342-413a-b38b-6a9d55270ecb" providerId="ADAL" clId="{41A63FC9-CF51-4DB3-A09E-FAA06B415FED}" dt="2021-10-27T05:14:35.658" v="1285" actId="478"/>
          <ac:picMkLst>
            <pc:docMk/>
            <pc:sldMk cId="2494193274" sldId="427"/>
            <ac:picMk id="6" creationId="{7869A2E2-558A-486F-A2ED-0E317BB97000}"/>
          </ac:picMkLst>
        </pc:picChg>
        <pc:picChg chg="add mod ord">
          <ac:chgData name="Keiko Kojima" userId="6899f029-7342-413a-b38b-6a9d55270ecb" providerId="ADAL" clId="{41A63FC9-CF51-4DB3-A09E-FAA06B415FED}" dt="2021-10-27T05:14:29.045" v="1283" actId="14100"/>
          <ac:picMkLst>
            <pc:docMk/>
            <pc:sldMk cId="2494193274" sldId="427"/>
            <ac:picMk id="7" creationId="{2449CAA7-C51D-4985-818F-A23DC90B6269}"/>
          </ac:picMkLst>
        </pc:picChg>
        <pc:picChg chg="mod">
          <ac:chgData name="Keiko Kojima" userId="6899f029-7342-413a-b38b-6a9d55270ecb" providerId="ADAL" clId="{41A63FC9-CF51-4DB3-A09E-FAA06B415FED}" dt="2021-10-27T05:13:37.947" v="1274" actId="1076"/>
          <ac:picMkLst>
            <pc:docMk/>
            <pc:sldMk cId="2494193274" sldId="427"/>
            <ac:picMk id="9" creationId="{4E119DF9-0FBD-4D61-85A8-1A4F8E90C744}"/>
          </ac:picMkLst>
        </pc:picChg>
      </pc:sldChg>
      <pc:sldChg chg="modSp mod">
        <pc:chgData name="Keiko Kojima" userId="6899f029-7342-413a-b38b-6a9d55270ecb" providerId="ADAL" clId="{41A63FC9-CF51-4DB3-A09E-FAA06B415FED}" dt="2021-10-27T05:15:20.469" v="1290" actId="14100"/>
        <pc:sldMkLst>
          <pc:docMk/>
          <pc:sldMk cId="2714690715" sldId="429"/>
        </pc:sldMkLst>
        <pc:spChg chg="mod">
          <ac:chgData name="Keiko Kojima" userId="6899f029-7342-413a-b38b-6a9d55270ecb" providerId="ADAL" clId="{41A63FC9-CF51-4DB3-A09E-FAA06B415FED}" dt="2021-10-24T09:10:47.826" v="335" actId="1038"/>
          <ac:spMkLst>
            <pc:docMk/>
            <pc:sldMk cId="2714690715" sldId="429"/>
            <ac:spMk id="8" creationId="{C92FDF5D-2A56-40E2-9023-6944EDB632F6}"/>
          </ac:spMkLst>
        </pc:spChg>
        <pc:picChg chg="mod">
          <ac:chgData name="Keiko Kojima" userId="6899f029-7342-413a-b38b-6a9d55270ecb" providerId="ADAL" clId="{41A63FC9-CF51-4DB3-A09E-FAA06B415FED}" dt="2021-10-27T05:15:20.469" v="1290" actId="14100"/>
          <ac:picMkLst>
            <pc:docMk/>
            <pc:sldMk cId="2714690715" sldId="429"/>
            <ac:picMk id="6" creationId="{00000000-0000-0000-0000-000000000000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5:15:02.640" v="1289" actId="1076"/>
        <pc:sldMkLst>
          <pc:docMk/>
          <pc:sldMk cId="1733065857" sldId="430"/>
        </pc:sldMkLst>
        <pc:spChg chg="mod">
          <ac:chgData name="Keiko Kojima" userId="6899f029-7342-413a-b38b-6a9d55270ecb" providerId="ADAL" clId="{41A63FC9-CF51-4DB3-A09E-FAA06B415FED}" dt="2021-10-24T09:10:42.295" v="330" actId="1038"/>
          <ac:spMkLst>
            <pc:docMk/>
            <pc:sldMk cId="1733065857" sldId="430"/>
            <ac:spMk id="16" creationId="{B298AC1A-4F8A-40A2-9B97-36A139F6886E}"/>
          </ac:spMkLst>
        </pc:spChg>
        <pc:picChg chg="del">
          <ac:chgData name="Keiko Kojima" userId="6899f029-7342-413a-b38b-6a9d55270ecb" providerId="ADAL" clId="{41A63FC9-CF51-4DB3-A09E-FAA06B415FED}" dt="2021-10-27T05:14:53.085" v="1286" actId="478"/>
          <ac:picMkLst>
            <pc:docMk/>
            <pc:sldMk cId="1733065857" sldId="430"/>
            <ac:picMk id="6" creationId="{7869A2E2-558A-486F-A2ED-0E317BB97000}"/>
          </ac:picMkLst>
        </pc:picChg>
        <pc:picChg chg="mod">
          <ac:chgData name="Keiko Kojima" userId="6899f029-7342-413a-b38b-6a9d55270ecb" providerId="ADAL" clId="{41A63FC9-CF51-4DB3-A09E-FAA06B415FED}" dt="2021-10-27T05:15:02.640" v="1289" actId="1076"/>
          <ac:picMkLst>
            <pc:docMk/>
            <pc:sldMk cId="1733065857" sldId="430"/>
            <ac:picMk id="15" creationId="{AA498EFC-0584-4E45-91B6-508ECAC76405}"/>
          </ac:picMkLst>
        </pc:picChg>
        <pc:picChg chg="add mod ord">
          <ac:chgData name="Keiko Kojima" userId="6899f029-7342-413a-b38b-6a9d55270ecb" providerId="ADAL" clId="{41A63FC9-CF51-4DB3-A09E-FAA06B415FED}" dt="2021-10-27T05:15:00.087" v="1288" actId="167"/>
          <ac:picMkLst>
            <pc:docMk/>
            <pc:sldMk cId="1733065857" sldId="430"/>
            <ac:picMk id="17" creationId="{68E50949-8E09-4D33-90F2-482CF286594C}"/>
          </ac:picMkLst>
        </pc:picChg>
      </pc:sldChg>
      <pc:sldChg chg="modSp mod">
        <pc:chgData name="Keiko Kojima" userId="6899f029-7342-413a-b38b-6a9d55270ecb" providerId="ADAL" clId="{41A63FC9-CF51-4DB3-A09E-FAA06B415FED}" dt="2021-10-27T05:15:42.985" v="1293" actId="14100"/>
        <pc:sldMkLst>
          <pc:docMk/>
          <pc:sldMk cId="3626455027" sldId="431"/>
        </pc:sldMkLst>
        <pc:spChg chg="mod">
          <ac:chgData name="Keiko Kojima" userId="6899f029-7342-413a-b38b-6a9d55270ecb" providerId="ADAL" clId="{41A63FC9-CF51-4DB3-A09E-FAA06B415FED}" dt="2021-10-24T09:10:54.110" v="340" actId="1038"/>
          <ac:spMkLst>
            <pc:docMk/>
            <pc:sldMk cId="3626455027" sldId="431"/>
            <ac:spMk id="8" creationId="{19371C41-5819-47B0-A017-6BC4F9F59447}"/>
          </ac:spMkLst>
        </pc:spChg>
        <pc:picChg chg="mod">
          <ac:chgData name="Keiko Kojima" userId="6899f029-7342-413a-b38b-6a9d55270ecb" providerId="ADAL" clId="{41A63FC9-CF51-4DB3-A09E-FAA06B415FED}" dt="2021-10-27T05:15:28.953" v="1291" actId="1076"/>
          <ac:picMkLst>
            <pc:docMk/>
            <pc:sldMk cId="3626455027" sldId="431"/>
            <ac:picMk id="4" creationId="{90ACDD00-2169-4696-819C-F712C75F89E4}"/>
          </ac:picMkLst>
        </pc:picChg>
        <pc:picChg chg="mod">
          <ac:chgData name="Keiko Kojima" userId="6899f029-7342-413a-b38b-6a9d55270ecb" providerId="ADAL" clId="{41A63FC9-CF51-4DB3-A09E-FAA06B415FED}" dt="2021-10-27T05:15:42.985" v="1293" actId="14100"/>
          <ac:picMkLst>
            <pc:docMk/>
            <pc:sldMk cId="3626455027" sldId="431"/>
            <ac:picMk id="6" creationId="{00000000-0000-0000-0000-000000000000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5:17:31.593" v="1316" actId="1076"/>
        <pc:sldMkLst>
          <pc:docMk/>
          <pc:sldMk cId="422103719" sldId="432"/>
        </pc:sldMkLst>
        <pc:spChg chg="mod">
          <ac:chgData name="Keiko Kojima" userId="6899f029-7342-413a-b38b-6a9d55270ecb" providerId="ADAL" clId="{41A63FC9-CF51-4DB3-A09E-FAA06B415FED}" dt="2021-10-24T09:10:59.372" v="345" actId="1038"/>
          <ac:spMkLst>
            <pc:docMk/>
            <pc:sldMk cId="422103719" sldId="432"/>
            <ac:spMk id="9" creationId="{2407A9A8-1120-4A5A-8ECA-380B080FF19A}"/>
          </ac:spMkLst>
        </pc:spChg>
        <pc:picChg chg="mod">
          <ac:chgData name="Keiko Kojima" userId="6899f029-7342-413a-b38b-6a9d55270ecb" providerId="ADAL" clId="{41A63FC9-CF51-4DB3-A09E-FAA06B415FED}" dt="2021-10-27T05:17:31.593" v="1316" actId="1076"/>
          <ac:picMkLst>
            <pc:docMk/>
            <pc:sldMk cId="422103719" sldId="432"/>
            <ac:picMk id="2" creationId="{E5236CA5-3E92-4B94-B425-97417C0E8FD2}"/>
          </ac:picMkLst>
        </pc:picChg>
        <pc:picChg chg="mod">
          <ac:chgData name="Keiko Kojima" userId="6899f029-7342-413a-b38b-6a9d55270ecb" providerId="ADAL" clId="{41A63FC9-CF51-4DB3-A09E-FAA06B415FED}" dt="2021-10-27T05:17:16.583" v="1310" actId="1076"/>
          <ac:picMkLst>
            <pc:docMk/>
            <pc:sldMk cId="422103719" sldId="432"/>
            <ac:picMk id="3" creationId="{21CC46FF-69C0-4224-A043-1D69B1668E86}"/>
          </ac:picMkLst>
        </pc:picChg>
        <pc:picChg chg="mod">
          <ac:chgData name="Keiko Kojima" userId="6899f029-7342-413a-b38b-6a9d55270ecb" providerId="ADAL" clId="{41A63FC9-CF51-4DB3-A09E-FAA06B415FED}" dt="2021-10-27T05:17:28.428" v="1315" actId="1076"/>
          <ac:picMkLst>
            <pc:docMk/>
            <pc:sldMk cId="422103719" sldId="432"/>
            <ac:picMk id="5" creationId="{853CC5B7-0201-41E9-A34B-7E7D8EAD5421}"/>
          </ac:picMkLst>
        </pc:picChg>
        <pc:picChg chg="add mod">
          <ac:chgData name="Keiko Kojima" userId="6899f029-7342-413a-b38b-6a9d55270ecb" providerId="ADAL" clId="{41A63FC9-CF51-4DB3-A09E-FAA06B415FED}" dt="2021-10-27T05:17:11.134" v="1308" actId="14100"/>
          <ac:picMkLst>
            <pc:docMk/>
            <pc:sldMk cId="422103719" sldId="432"/>
            <ac:picMk id="6" creationId="{64E71367-FEAB-430E-BD27-B9CEA85E61A3}"/>
          </ac:picMkLst>
        </pc:picChg>
        <pc:picChg chg="del mod">
          <ac:chgData name="Keiko Kojima" userId="6899f029-7342-413a-b38b-6a9d55270ecb" providerId="ADAL" clId="{41A63FC9-CF51-4DB3-A09E-FAA06B415FED}" dt="2021-10-27T05:16:22.833" v="1299" actId="478"/>
          <ac:picMkLst>
            <pc:docMk/>
            <pc:sldMk cId="422103719" sldId="432"/>
            <ac:picMk id="8" creationId="{192C1001-551E-4B54-AFDC-D4F6799C5800}"/>
          </ac:picMkLst>
        </pc:picChg>
        <pc:picChg chg="add del mod ord">
          <ac:chgData name="Keiko Kojima" userId="6899f029-7342-413a-b38b-6a9d55270ecb" providerId="ADAL" clId="{41A63FC9-CF51-4DB3-A09E-FAA06B415FED}" dt="2021-10-27T05:17:01.481" v="1303" actId="478"/>
          <ac:picMkLst>
            <pc:docMk/>
            <pc:sldMk cId="422103719" sldId="432"/>
            <ac:picMk id="11" creationId="{901FA26D-D448-422E-AB9C-4B773E9A8C64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5:17:47.030" v="1318"/>
        <pc:sldMkLst>
          <pc:docMk/>
          <pc:sldMk cId="3324971004" sldId="433"/>
        </pc:sldMkLst>
        <pc:spChg chg="mod">
          <ac:chgData name="Keiko Kojima" userId="6899f029-7342-413a-b38b-6a9d55270ecb" providerId="ADAL" clId="{41A63FC9-CF51-4DB3-A09E-FAA06B415FED}" dt="2021-10-24T09:11:04.254" v="350" actId="1038"/>
          <ac:spMkLst>
            <pc:docMk/>
            <pc:sldMk cId="3324971004" sldId="433"/>
            <ac:spMk id="17" creationId="{499FCD7E-7EDE-4E76-9E0B-E41446004289}"/>
          </ac:spMkLst>
        </pc:spChg>
        <pc:picChg chg="del">
          <ac:chgData name="Keiko Kojima" userId="6899f029-7342-413a-b38b-6a9d55270ecb" providerId="ADAL" clId="{41A63FC9-CF51-4DB3-A09E-FAA06B415FED}" dt="2021-10-27T05:17:40.955" v="1317" actId="478"/>
          <ac:picMkLst>
            <pc:docMk/>
            <pc:sldMk cId="3324971004" sldId="433"/>
            <ac:picMk id="8" creationId="{192C1001-551E-4B54-AFDC-D4F6799C5800}"/>
          </ac:picMkLst>
        </pc:picChg>
        <pc:picChg chg="add mod">
          <ac:chgData name="Keiko Kojima" userId="6899f029-7342-413a-b38b-6a9d55270ecb" providerId="ADAL" clId="{41A63FC9-CF51-4DB3-A09E-FAA06B415FED}" dt="2021-10-27T05:17:47.030" v="1318"/>
          <ac:picMkLst>
            <pc:docMk/>
            <pc:sldMk cId="3324971004" sldId="433"/>
            <ac:picMk id="19" creationId="{FD2D28C8-1086-47C8-A217-9C1DD71D39A5}"/>
          </ac:picMkLst>
        </pc:picChg>
      </pc:sldChg>
      <pc:sldChg chg="modSp mod">
        <pc:chgData name="Keiko Kojima" userId="6899f029-7342-413a-b38b-6a9d55270ecb" providerId="ADAL" clId="{41A63FC9-CF51-4DB3-A09E-FAA06B415FED}" dt="2021-10-27T05:18:16.966" v="1326" actId="14100"/>
        <pc:sldMkLst>
          <pc:docMk/>
          <pc:sldMk cId="1349021303" sldId="434"/>
        </pc:sldMkLst>
        <pc:spChg chg="mod">
          <ac:chgData name="Keiko Kojima" userId="6899f029-7342-413a-b38b-6a9d55270ecb" providerId="ADAL" clId="{41A63FC9-CF51-4DB3-A09E-FAA06B415FED}" dt="2021-10-24T09:11:09.510" v="355" actId="1038"/>
          <ac:spMkLst>
            <pc:docMk/>
            <pc:sldMk cId="1349021303" sldId="434"/>
            <ac:spMk id="9" creationId="{90C7974B-BF6F-4832-BBF3-767BC2E1350E}"/>
          </ac:spMkLst>
        </pc:spChg>
        <pc:picChg chg="mod">
          <ac:chgData name="Keiko Kojima" userId="6899f029-7342-413a-b38b-6a9d55270ecb" providerId="ADAL" clId="{41A63FC9-CF51-4DB3-A09E-FAA06B415FED}" dt="2021-10-27T05:18:16.966" v="1326" actId="14100"/>
          <ac:picMkLst>
            <pc:docMk/>
            <pc:sldMk cId="1349021303" sldId="434"/>
            <ac:picMk id="6" creationId="{00000000-0000-0000-0000-000000000000}"/>
          </ac:picMkLst>
        </pc:picChg>
        <pc:picChg chg="mod">
          <ac:chgData name="Keiko Kojima" userId="6899f029-7342-413a-b38b-6a9d55270ecb" providerId="ADAL" clId="{41A63FC9-CF51-4DB3-A09E-FAA06B415FED}" dt="2021-10-27T05:18:03.659" v="1323" actId="1035"/>
          <ac:picMkLst>
            <pc:docMk/>
            <pc:sldMk cId="1349021303" sldId="434"/>
            <ac:picMk id="8" creationId="{F435010B-BB59-4758-9515-21280038B3BE}"/>
          </ac:picMkLst>
        </pc:picChg>
      </pc:sldChg>
      <pc:sldChg chg="modSp mod">
        <pc:chgData name="Keiko Kojima" userId="6899f029-7342-413a-b38b-6a9d55270ecb" providerId="ADAL" clId="{41A63FC9-CF51-4DB3-A09E-FAA06B415FED}" dt="2021-10-24T09:11:15.295" v="358" actId="1035"/>
        <pc:sldMkLst>
          <pc:docMk/>
          <pc:sldMk cId="3732035726" sldId="435"/>
        </pc:sldMkLst>
        <pc:spChg chg="mod">
          <ac:chgData name="Keiko Kojima" userId="6899f029-7342-413a-b38b-6a9d55270ecb" providerId="ADAL" clId="{41A63FC9-CF51-4DB3-A09E-FAA06B415FED}" dt="2021-10-24T09:11:15.295" v="358" actId="1035"/>
          <ac:spMkLst>
            <pc:docMk/>
            <pc:sldMk cId="3732035726" sldId="435"/>
            <ac:spMk id="8" creationId="{936C2662-BB09-4DB8-91B0-610D2A14AFDC}"/>
          </ac:spMkLst>
        </pc:spChg>
      </pc:sldChg>
      <pc:sldChg chg="addSp delSp modSp mod">
        <pc:chgData name="Keiko Kojima" userId="6899f029-7342-413a-b38b-6a9d55270ecb" providerId="ADAL" clId="{41A63FC9-CF51-4DB3-A09E-FAA06B415FED}" dt="2021-10-27T05:19:41.680" v="1332" actId="1076"/>
        <pc:sldMkLst>
          <pc:docMk/>
          <pc:sldMk cId="2473004932" sldId="436"/>
        </pc:sldMkLst>
        <pc:spChg chg="mod">
          <ac:chgData name="Keiko Kojima" userId="6899f029-7342-413a-b38b-6a9d55270ecb" providerId="ADAL" clId="{41A63FC9-CF51-4DB3-A09E-FAA06B415FED}" dt="2021-10-24T09:11:22.060" v="363" actId="1038"/>
          <ac:spMkLst>
            <pc:docMk/>
            <pc:sldMk cId="2473004932" sldId="436"/>
            <ac:spMk id="11" creationId="{9FC47C7E-D93B-400D-8D5B-1ED224D179D6}"/>
          </ac:spMkLst>
        </pc:spChg>
        <pc:picChg chg="add mod ord">
          <ac:chgData name="Keiko Kojima" userId="6899f029-7342-413a-b38b-6a9d55270ecb" providerId="ADAL" clId="{41A63FC9-CF51-4DB3-A09E-FAA06B415FED}" dt="2021-10-27T05:19:41.680" v="1332" actId="1076"/>
          <ac:picMkLst>
            <pc:docMk/>
            <pc:sldMk cId="2473004932" sldId="436"/>
            <ac:picMk id="3" creationId="{00563EC3-728A-4B2F-8CB7-1D8EA9A091A8}"/>
          </ac:picMkLst>
        </pc:picChg>
        <pc:picChg chg="del">
          <ac:chgData name="Keiko Kojima" userId="6899f029-7342-413a-b38b-6a9d55270ecb" providerId="ADAL" clId="{41A63FC9-CF51-4DB3-A09E-FAA06B415FED}" dt="2021-10-27T05:19:38.470" v="1331" actId="478"/>
          <ac:picMkLst>
            <pc:docMk/>
            <pc:sldMk cId="2473004932" sldId="436"/>
            <ac:picMk id="4" creationId="{1FDD06FF-066D-4EB3-8171-B9CDAAE7573D}"/>
          </ac:picMkLst>
        </pc:picChg>
      </pc:sldChg>
      <pc:sldChg chg="modSp mod">
        <pc:chgData name="Keiko Kojima" userId="6899f029-7342-413a-b38b-6a9d55270ecb" providerId="ADAL" clId="{41A63FC9-CF51-4DB3-A09E-FAA06B415FED}" dt="2021-10-24T09:11:28.651" v="368" actId="1035"/>
        <pc:sldMkLst>
          <pc:docMk/>
          <pc:sldMk cId="1999127016" sldId="437"/>
        </pc:sldMkLst>
        <pc:spChg chg="mod">
          <ac:chgData name="Keiko Kojima" userId="6899f029-7342-413a-b38b-6a9d55270ecb" providerId="ADAL" clId="{41A63FC9-CF51-4DB3-A09E-FAA06B415FED}" dt="2021-10-24T09:11:28.651" v="368" actId="1035"/>
          <ac:spMkLst>
            <pc:docMk/>
            <pc:sldMk cId="1999127016" sldId="437"/>
            <ac:spMk id="8" creationId="{2FC5C456-F530-4A97-82FE-B1FDC92FD988}"/>
          </ac:spMkLst>
        </pc:spChg>
      </pc:sldChg>
      <pc:sldChg chg="modSp mod">
        <pc:chgData name="Keiko Kojima" userId="6899f029-7342-413a-b38b-6a9d55270ecb" providerId="ADAL" clId="{41A63FC9-CF51-4DB3-A09E-FAA06B415FED}" dt="2021-10-24T09:11:36.804" v="372" actId="1038"/>
        <pc:sldMkLst>
          <pc:docMk/>
          <pc:sldMk cId="1561975309" sldId="438"/>
        </pc:sldMkLst>
        <pc:spChg chg="mod">
          <ac:chgData name="Keiko Kojima" userId="6899f029-7342-413a-b38b-6a9d55270ecb" providerId="ADAL" clId="{41A63FC9-CF51-4DB3-A09E-FAA06B415FED}" dt="2021-10-24T09:11:36.804" v="372" actId="1038"/>
          <ac:spMkLst>
            <pc:docMk/>
            <pc:sldMk cId="1561975309" sldId="438"/>
            <ac:spMk id="8" creationId="{8176A23C-26DE-4B02-A10E-565DDBC612CD}"/>
          </ac:spMkLst>
        </pc:spChg>
      </pc:sldChg>
      <pc:sldChg chg="modSp mod">
        <pc:chgData name="Keiko Kojima" userId="6899f029-7342-413a-b38b-6a9d55270ecb" providerId="ADAL" clId="{41A63FC9-CF51-4DB3-A09E-FAA06B415FED}" dt="2021-10-24T09:11:45.041" v="377" actId="1038"/>
        <pc:sldMkLst>
          <pc:docMk/>
          <pc:sldMk cId="892845151" sldId="439"/>
        </pc:sldMkLst>
        <pc:spChg chg="mod">
          <ac:chgData name="Keiko Kojima" userId="6899f029-7342-413a-b38b-6a9d55270ecb" providerId="ADAL" clId="{41A63FC9-CF51-4DB3-A09E-FAA06B415FED}" dt="2021-10-24T09:11:45.041" v="377" actId="1038"/>
          <ac:spMkLst>
            <pc:docMk/>
            <pc:sldMk cId="892845151" sldId="439"/>
            <ac:spMk id="14" creationId="{A50EF160-BF06-4158-B5F5-5CB6CFE3FD53}"/>
          </ac:spMkLst>
        </pc:spChg>
      </pc:sldChg>
      <pc:sldChg chg="modSp mod">
        <pc:chgData name="Keiko Kojima" userId="6899f029-7342-413a-b38b-6a9d55270ecb" providerId="ADAL" clId="{41A63FC9-CF51-4DB3-A09E-FAA06B415FED}" dt="2021-10-24T09:12:33.978" v="393" actId="14100"/>
        <pc:sldMkLst>
          <pc:docMk/>
          <pc:sldMk cId="777214009" sldId="440"/>
        </pc:sldMkLst>
        <pc:spChg chg="mod">
          <ac:chgData name="Keiko Kojima" userId="6899f029-7342-413a-b38b-6a9d55270ecb" providerId="ADAL" clId="{41A63FC9-CF51-4DB3-A09E-FAA06B415FED}" dt="2021-10-24T09:12:17.581" v="390" actId="1035"/>
          <ac:spMkLst>
            <pc:docMk/>
            <pc:sldMk cId="777214009" sldId="440"/>
            <ac:spMk id="5" creationId="{88C086B6-272D-4868-967C-955E3726565C}"/>
          </ac:spMkLst>
        </pc:spChg>
        <pc:picChg chg="mod modCrop">
          <ac:chgData name="Keiko Kojima" userId="6899f029-7342-413a-b38b-6a9d55270ecb" providerId="ADAL" clId="{41A63FC9-CF51-4DB3-A09E-FAA06B415FED}" dt="2021-10-24T09:12:33.978" v="393" actId="14100"/>
          <ac:picMkLst>
            <pc:docMk/>
            <pc:sldMk cId="777214009" sldId="440"/>
            <ac:picMk id="4" creationId="{FA98171E-3110-4C9F-95A4-65A0856FDF6C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5:26:11.444" v="1363" actId="167"/>
        <pc:sldMkLst>
          <pc:docMk/>
          <pc:sldMk cId="2409961276" sldId="441"/>
        </pc:sldMkLst>
        <pc:spChg chg="mod">
          <ac:chgData name="Keiko Kojima" userId="6899f029-7342-413a-b38b-6a9d55270ecb" providerId="ADAL" clId="{41A63FC9-CF51-4DB3-A09E-FAA06B415FED}" dt="2021-10-24T09:12:45.035" v="398" actId="1038"/>
          <ac:spMkLst>
            <pc:docMk/>
            <pc:sldMk cId="2409961276" sldId="441"/>
            <ac:spMk id="4" creationId="{199B7B4D-C91B-4A64-BBBD-2D461ED714A2}"/>
          </ac:spMkLst>
        </pc:spChg>
        <pc:picChg chg="del">
          <ac:chgData name="Keiko Kojima" userId="6899f029-7342-413a-b38b-6a9d55270ecb" providerId="ADAL" clId="{41A63FC9-CF51-4DB3-A09E-FAA06B415FED}" dt="2021-10-27T05:25:11.195" v="1350" actId="478"/>
          <ac:picMkLst>
            <pc:docMk/>
            <pc:sldMk cId="2409961276" sldId="441"/>
            <ac:picMk id="3" creationId="{E606F2E8-4901-4F44-B1AE-38ECE1A5A7F4}"/>
          </ac:picMkLst>
        </pc:picChg>
        <pc:picChg chg="add mod ord">
          <ac:chgData name="Keiko Kojima" userId="6899f029-7342-413a-b38b-6a9d55270ecb" providerId="ADAL" clId="{41A63FC9-CF51-4DB3-A09E-FAA06B415FED}" dt="2021-10-27T05:26:11.444" v="1363" actId="167"/>
          <ac:picMkLst>
            <pc:docMk/>
            <pc:sldMk cId="2409961276" sldId="441"/>
            <ac:picMk id="5" creationId="{240324B0-6961-45C9-9703-86CAD60778A8}"/>
          </ac:picMkLst>
        </pc:picChg>
      </pc:sldChg>
      <pc:sldChg chg="addSp delSp modSp mod">
        <pc:chgData name="Keiko Kojima" userId="6899f029-7342-413a-b38b-6a9d55270ecb" providerId="ADAL" clId="{41A63FC9-CF51-4DB3-A09E-FAA06B415FED}" dt="2021-10-27T05:26:05.884" v="1362" actId="1076"/>
        <pc:sldMkLst>
          <pc:docMk/>
          <pc:sldMk cId="2921814520" sldId="442"/>
        </pc:sldMkLst>
        <pc:spChg chg="mod">
          <ac:chgData name="Keiko Kojima" userId="6899f029-7342-413a-b38b-6a9d55270ecb" providerId="ADAL" clId="{41A63FC9-CF51-4DB3-A09E-FAA06B415FED}" dt="2021-10-24T09:12:50.151" v="403" actId="1038"/>
          <ac:spMkLst>
            <pc:docMk/>
            <pc:sldMk cId="2921814520" sldId="442"/>
            <ac:spMk id="5" creationId="{2E813E4E-A32E-41BD-B41C-7C871057950D}"/>
          </ac:spMkLst>
        </pc:spChg>
        <pc:picChg chg="mod">
          <ac:chgData name="Keiko Kojima" userId="6899f029-7342-413a-b38b-6a9d55270ecb" providerId="ADAL" clId="{41A63FC9-CF51-4DB3-A09E-FAA06B415FED}" dt="2021-10-27T05:26:05.884" v="1362" actId="1076"/>
          <ac:picMkLst>
            <pc:docMk/>
            <pc:sldMk cId="2921814520" sldId="442"/>
            <ac:picMk id="2" creationId="{8E8D2658-A08B-45DE-B210-8AC53F6A8C8B}"/>
          </ac:picMkLst>
        </pc:picChg>
        <pc:picChg chg="del">
          <ac:chgData name="Keiko Kojima" userId="6899f029-7342-413a-b38b-6a9d55270ecb" providerId="ADAL" clId="{41A63FC9-CF51-4DB3-A09E-FAA06B415FED}" dt="2021-10-27T05:25:50.348" v="1356" actId="478"/>
          <ac:picMkLst>
            <pc:docMk/>
            <pc:sldMk cId="2921814520" sldId="442"/>
            <ac:picMk id="4" creationId="{1E62F32B-E350-478B-AAE1-FF6EA74F558D}"/>
          </ac:picMkLst>
        </pc:picChg>
        <pc:picChg chg="add mod ord">
          <ac:chgData name="Keiko Kojima" userId="6899f029-7342-413a-b38b-6a9d55270ecb" providerId="ADAL" clId="{41A63FC9-CF51-4DB3-A09E-FAA06B415FED}" dt="2021-10-27T05:26:03.492" v="1361" actId="1076"/>
          <ac:picMkLst>
            <pc:docMk/>
            <pc:sldMk cId="2921814520" sldId="442"/>
            <ac:picMk id="6" creationId="{9FFEE25B-A8AE-41CC-8E07-44E7DE8AF1FA}"/>
          </ac:picMkLst>
        </pc:picChg>
      </pc:sldChg>
      <pc:sldChg chg="delSp modSp del mod">
        <pc:chgData name="Keiko Kojima" userId="6899f029-7342-413a-b38b-6a9d55270ecb" providerId="ADAL" clId="{41A63FC9-CF51-4DB3-A09E-FAA06B415FED}" dt="2021-10-27T05:28:36.504" v="1372" actId="2696"/>
        <pc:sldMkLst>
          <pc:docMk/>
          <pc:sldMk cId="2321522713" sldId="443"/>
        </pc:sldMkLst>
        <pc:spChg chg="del mod topLvl">
          <ac:chgData name="Keiko Kojima" userId="6899f029-7342-413a-b38b-6a9d55270ecb" providerId="ADAL" clId="{41A63FC9-CF51-4DB3-A09E-FAA06B415FED}" dt="2021-10-27T05:28:06.752" v="1367" actId="21"/>
          <ac:spMkLst>
            <pc:docMk/>
            <pc:sldMk cId="2321522713" sldId="443"/>
            <ac:spMk id="5" creationId="{47002DEB-DA12-43AC-AC5C-2A18A67CF1FF}"/>
          </ac:spMkLst>
        </pc:spChg>
        <pc:spChg chg="del mod">
          <ac:chgData name="Keiko Kojima" userId="6899f029-7342-413a-b38b-6a9d55270ecb" providerId="ADAL" clId="{41A63FC9-CF51-4DB3-A09E-FAA06B415FED}" dt="2021-10-27T05:28:06.752" v="1367" actId="21"/>
          <ac:spMkLst>
            <pc:docMk/>
            <pc:sldMk cId="2321522713" sldId="443"/>
            <ac:spMk id="7" creationId="{219955A9-B780-4F34-9AB1-014C8064CC6B}"/>
          </ac:spMkLst>
        </pc:spChg>
        <pc:spChg chg="mod">
          <ac:chgData name="Keiko Kojima" userId="6899f029-7342-413a-b38b-6a9d55270ecb" providerId="ADAL" clId="{41A63FC9-CF51-4DB3-A09E-FAA06B415FED}" dt="2021-10-24T09:12:54.963" v="408" actId="1038"/>
          <ac:spMkLst>
            <pc:docMk/>
            <pc:sldMk cId="2321522713" sldId="443"/>
            <ac:spMk id="9" creationId="{90B38084-F8C3-4A2E-BE37-24CC32AA5F19}"/>
          </ac:spMkLst>
        </pc:spChg>
        <pc:grpChg chg="del">
          <ac:chgData name="Keiko Kojima" userId="6899f029-7342-413a-b38b-6a9d55270ecb" providerId="ADAL" clId="{41A63FC9-CF51-4DB3-A09E-FAA06B415FED}" dt="2021-10-27T05:28:06.752" v="1367" actId="21"/>
          <ac:grpSpMkLst>
            <pc:docMk/>
            <pc:sldMk cId="2321522713" sldId="443"/>
            <ac:grpSpMk id="3" creationId="{990D9AC7-86C5-4C97-B4C8-368F68477329}"/>
          </ac:grpSpMkLst>
        </pc:grpChg>
        <pc:picChg chg="mod topLvl">
          <ac:chgData name="Keiko Kojima" userId="6899f029-7342-413a-b38b-6a9d55270ecb" providerId="ADAL" clId="{41A63FC9-CF51-4DB3-A09E-FAA06B415FED}" dt="2021-10-27T05:28:11.576" v="1368" actId="1076"/>
          <ac:picMkLst>
            <pc:docMk/>
            <pc:sldMk cId="2321522713" sldId="443"/>
            <ac:picMk id="4" creationId="{1E62F32B-E350-478B-AAE1-FF6EA74F558D}"/>
          </ac:picMkLst>
        </pc:picChg>
      </pc:sldChg>
      <pc:sldChg chg="modSp mod">
        <pc:chgData name="Keiko Kojima" userId="6899f029-7342-413a-b38b-6a9d55270ecb" providerId="ADAL" clId="{41A63FC9-CF51-4DB3-A09E-FAA06B415FED}" dt="2021-10-24T09:13:16.523" v="419" actId="1035"/>
        <pc:sldMkLst>
          <pc:docMk/>
          <pc:sldMk cId="2948908258" sldId="444"/>
        </pc:sldMkLst>
        <pc:spChg chg="mod">
          <ac:chgData name="Keiko Kojima" userId="6899f029-7342-413a-b38b-6a9d55270ecb" providerId="ADAL" clId="{41A63FC9-CF51-4DB3-A09E-FAA06B415FED}" dt="2021-10-24T09:13:16.523" v="419" actId="1035"/>
          <ac:spMkLst>
            <pc:docMk/>
            <pc:sldMk cId="2948908258" sldId="444"/>
            <ac:spMk id="8" creationId="{A9E2875F-0367-479B-961A-B3238D0F1644}"/>
          </ac:spMkLst>
        </pc:spChg>
      </pc:sldChg>
      <pc:sldChg chg="modSp mod">
        <pc:chgData name="Keiko Kojima" userId="6899f029-7342-413a-b38b-6a9d55270ecb" providerId="ADAL" clId="{41A63FC9-CF51-4DB3-A09E-FAA06B415FED}" dt="2021-10-24T09:13:09.889" v="414" actId="1038"/>
        <pc:sldMkLst>
          <pc:docMk/>
          <pc:sldMk cId="2127016242" sldId="445"/>
        </pc:sldMkLst>
        <pc:spChg chg="mod">
          <ac:chgData name="Keiko Kojima" userId="6899f029-7342-413a-b38b-6a9d55270ecb" providerId="ADAL" clId="{41A63FC9-CF51-4DB3-A09E-FAA06B415FED}" dt="2021-10-24T09:13:09.889" v="414" actId="1038"/>
          <ac:spMkLst>
            <pc:docMk/>
            <pc:sldMk cId="2127016242" sldId="445"/>
            <ac:spMk id="5" creationId="{CF1E7C08-2E4C-43A3-B64F-657ED2BFDC95}"/>
          </ac:spMkLst>
        </pc:spChg>
      </pc:sldChg>
      <pc:sldChg chg="modSp mod">
        <pc:chgData name="Keiko Kojima" userId="6899f029-7342-413a-b38b-6a9d55270ecb" providerId="ADAL" clId="{41A63FC9-CF51-4DB3-A09E-FAA06B415FED}" dt="2021-10-24T09:13:23.158" v="424" actId="1035"/>
        <pc:sldMkLst>
          <pc:docMk/>
          <pc:sldMk cId="2604126838" sldId="446"/>
        </pc:sldMkLst>
        <pc:spChg chg="mod">
          <ac:chgData name="Keiko Kojima" userId="6899f029-7342-413a-b38b-6a9d55270ecb" providerId="ADAL" clId="{41A63FC9-CF51-4DB3-A09E-FAA06B415FED}" dt="2021-10-24T09:13:23.158" v="424" actId="1035"/>
          <ac:spMkLst>
            <pc:docMk/>
            <pc:sldMk cId="2604126838" sldId="446"/>
            <ac:spMk id="5" creationId="{BB8F795A-DE92-421A-9E1D-B2BF8D303E29}"/>
          </ac:spMkLst>
        </pc:spChg>
      </pc:sldChg>
      <pc:sldChg chg="modSp mod">
        <pc:chgData name="Keiko Kojima" userId="6899f029-7342-413a-b38b-6a9d55270ecb" providerId="ADAL" clId="{41A63FC9-CF51-4DB3-A09E-FAA06B415FED}" dt="2021-10-24T09:13:28.522" v="429" actId="1038"/>
        <pc:sldMkLst>
          <pc:docMk/>
          <pc:sldMk cId="1164043157" sldId="447"/>
        </pc:sldMkLst>
        <pc:spChg chg="mod">
          <ac:chgData name="Keiko Kojima" userId="6899f029-7342-413a-b38b-6a9d55270ecb" providerId="ADAL" clId="{41A63FC9-CF51-4DB3-A09E-FAA06B415FED}" dt="2021-10-24T09:13:28.522" v="429" actId="1038"/>
          <ac:spMkLst>
            <pc:docMk/>
            <pc:sldMk cId="1164043157" sldId="447"/>
            <ac:spMk id="10" creationId="{32C85268-3D99-46E2-ABC6-20EEA27A66C5}"/>
          </ac:spMkLst>
        </pc:spChg>
      </pc:sldChg>
      <pc:sldChg chg="modSp mod">
        <pc:chgData name="Keiko Kojima" userId="6899f029-7342-413a-b38b-6a9d55270ecb" providerId="ADAL" clId="{41A63FC9-CF51-4DB3-A09E-FAA06B415FED}" dt="2021-10-24T09:13:35.591" v="434" actId="1035"/>
        <pc:sldMkLst>
          <pc:docMk/>
          <pc:sldMk cId="758589594" sldId="448"/>
        </pc:sldMkLst>
        <pc:spChg chg="mod">
          <ac:chgData name="Keiko Kojima" userId="6899f029-7342-413a-b38b-6a9d55270ecb" providerId="ADAL" clId="{41A63FC9-CF51-4DB3-A09E-FAA06B415FED}" dt="2021-10-24T09:13:35.591" v="434" actId="1035"/>
          <ac:spMkLst>
            <pc:docMk/>
            <pc:sldMk cId="758589594" sldId="448"/>
            <ac:spMk id="12" creationId="{71DF112B-91AA-4671-B0E3-6DECE6EA9528}"/>
          </ac:spMkLst>
        </pc:spChg>
      </pc:sldChg>
      <pc:sldChg chg="modSp mod">
        <pc:chgData name="Keiko Kojima" userId="6899f029-7342-413a-b38b-6a9d55270ecb" providerId="ADAL" clId="{41A63FC9-CF51-4DB3-A09E-FAA06B415FED}" dt="2021-10-24T09:14:49.962" v="471" actId="14100"/>
        <pc:sldMkLst>
          <pc:docMk/>
          <pc:sldMk cId="2243665927" sldId="449"/>
        </pc:sldMkLst>
        <pc:spChg chg="mod">
          <ac:chgData name="Keiko Kojima" userId="6899f029-7342-413a-b38b-6a9d55270ecb" providerId="ADAL" clId="{41A63FC9-CF51-4DB3-A09E-FAA06B415FED}" dt="2021-10-24T09:14:40.416" v="470" actId="1035"/>
          <ac:spMkLst>
            <pc:docMk/>
            <pc:sldMk cId="2243665927" sldId="449"/>
            <ac:spMk id="4" creationId="{8AB79E36-B4BC-41E1-9F85-30788BE4B24C}"/>
          </ac:spMkLst>
        </pc:spChg>
        <pc:picChg chg="mod modCrop">
          <ac:chgData name="Keiko Kojima" userId="6899f029-7342-413a-b38b-6a9d55270ecb" providerId="ADAL" clId="{41A63FC9-CF51-4DB3-A09E-FAA06B415FED}" dt="2021-10-24T09:14:49.962" v="471" actId="14100"/>
          <ac:picMkLst>
            <pc:docMk/>
            <pc:sldMk cId="2243665927" sldId="449"/>
            <ac:picMk id="3" creationId="{98287BDC-33A6-40C8-B3C2-B2E83357DF1A}"/>
          </ac:picMkLst>
        </pc:picChg>
      </pc:sldChg>
      <pc:sldChg chg="modSp mod">
        <pc:chgData name="Keiko Kojima" userId="6899f029-7342-413a-b38b-6a9d55270ecb" providerId="ADAL" clId="{41A63FC9-CF51-4DB3-A09E-FAA06B415FED}" dt="2021-10-24T09:13:41.471" v="439" actId="1038"/>
        <pc:sldMkLst>
          <pc:docMk/>
          <pc:sldMk cId="1956841325" sldId="450"/>
        </pc:sldMkLst>
        <pc:spChg chg="mod">
          <ac:chgData name="Keiko Kojima" userId="6899f029-7342-413a-b38b-6a9d55270ecb" providerId="ADAL" clId="{41A63FC9-CF51-4DB3-A09E-FAA06B415FED}" dt="2021-10-24T09:13:41.471" v="439" actId="1038"/>
          <ac:spMkLst>
            <pc:docMk/>
            <pc:sldMk cId="1956841325" sldId="450"/>
            <ac:spMk id="8" creationId="{AF90A96F-CD57-440E-A8A2-75AAA5805333}"/>
          </ac:spMkLst>
        </pc:spChg>
      </pc:sldChg>
      <pc:sldChg chg="modSp mod">
        <pc:chgData name="Keiko Kojima" userId="6899f029-7342-413a-b38b-6a9d55270ecb" providerId="ADAL" clId="{41A63FC9-CF51-4DB3-A09E-FAA06B415FED}" dt="2021-10-27T05:31:32.238" v="1380" actId="1076"/>
        <pc:sldMkLst>
          <pc:docMk/>
          <pc:sldMk cId="3230072282" sldId="451"/>
        </pc:sldMkLst>
        <pc:spChg chg="mod">
          <ac:chgData name="Keiko Kojima" userId="6899f029-7342-413a-b38b-6a9d55270ecb" providerId="ADAL" clId="{41A63FC9-CF51-4DB3-A09E-FAA06B415FED}" dt="2021-10-24T09:13:53.324" v="449" actId="1038"/>
          <ac:spMkLst>
            <pc:docMk/>
            <pc:sldMk cId="3230072282" sldId="451"/>
            <ac:spMk id="8" creationId="{5A2189FE-D15C-4662-A765-E835E221FD98}"/>
          </ac:spMkLst>
        </pc:spChg>
        <pc:picChg chg="mod modCrop">
          <ac:chgData name="Keiko Kojima" userId="6899f029-7342-413a-b38b-6a9d55270ecb" providerId="ADAL" clId="{41A63FC9-CF51-4DB3-A09E-FAA06B415FED}" dt="2021-10-27T05:31:32.238" v="1380" actId="1076"/>
          <ac:picMkLst>
            <pc:docMk/>
            <pc:sldMk cId="3230072282" sldId="451"/>
            <ac:picMk id="3" creationId="{664E5F8F-2D0B-4F2E-8DDD-3925B539254C}"/>
          </ac:picMkLst>
        </pc:picChg>
        <pc:picChg chg="mod">
          <ac:chgData name="Keiko Kojima" userId="6899f029-7342-413a-b38b-6a9d55270ecb" providerId="ADAL" clId="{41A63FC9-CF51-4DB3-A09E-FAA06B415FED}" dt="2021-10-27T05:31:30.929" v="1379" actId="1076"/>
          <ac:picMkLst>
            <pc:docMk/>
            <pc:sldMk cId="3230072282" sldId="451"/>
            <ac:picMk id="6" creationId="{00000000-0000-0000-0000-000000000000}"/>
          </ac:picMkLst>
        </pc:picChg>
      </pc:sldChg>
      <pc:sldChg chg="modSp mod">
        <pc:chgData name="Keiko Kojima" userId="6899f029-7342-413a-b38b-6a9d55270ecb" providerId="ADAL" clId="{41A63FC9-CF51-4DB3-A09E-FAA06B415FED}" dt="2021-10-27T05:30:53.258" v="1375" actId="1076"/>
        <pc:sldMkLst>
          <pc:docMk/>
          <pc:sldMk cId="3320940267" sldId="452"/>
        </pc:sldMkLst>
        <pc:spChg chg="mod">
          <ac:chgData name="Keiko Kojima" userId="6899f029-7342-413a-b38b-6a9d55270ecb" providerId="ADAL" clId="{41A63FC9-CF51-4DB3-A09E-FAA06B415FED}" dt="2021-10-24T09:13:46.822" v="444" actId="1038"/>
          <ac:spMkLst>
            <pc:docMk/>
            <pc:sldMk cId="3320940267" sldId="452"/>
            <ac:spMk id="24" creationId="{78FBF8A8-6FC1-44F7-8439-17117EF83B8D}"/>
          </ac:spMkLst>
        </pc:spChg>
        <pc:picChg chg="mod modCrop">
          <ac:chgData name="Keiko Kojima" userId="6899f029-7342-413a-b38b-6a9d55270ecb" providerId="ADAL" clId="{41A63FC9-CF51-4DB3-A09E-FAA06B415FED}" dt="2021-10-27T05:30:53.258" v="1375" actId="1076"/>
          <ac:picMkLst>
            <pc:docMk/>
            <pc:sldMk cId="3320940267" sldId="452"/>
            <ac:picMk id="11" creationId="{3A055F5C-D8D1-407D-9DD9-CE6F438D861E}"/>
          </ac:picMkLst>
        </pc:picChg>
      </pc:sldChg>
      <pc:sldChg chg="modSp mod">
        <pc:chgData name="Keiko Kojima" userId="6899f029-7342-413a-b38b-6a9d55270ecb" providerId="ADAL" clId="{41A63FC9-CF51-4DB3-A09E-FAA06B415FED}" dt="2021-10-27T05:31:50.686" v="1383" actId="14100"/>
        <pc:sldMkLst>
          <pc:docMk/>
          <pc:sldMk cId="639732606" sldId="453"/>
        </pc:sldMkLst>
        <pc:spChg chg="mod">
          <ac:chgData name="Keiko Kojima" userId="6899f029-7342-413a-b38b-6a9d55270ecb" providerId="ADAL" clId="{41A63FC9-CF51-4DB3-A09E-FAA06B415FED}" dt="2021-10-24T09:13:59.423" v="454" actId="1038"/>
          <ac:spMkLst>
            <pc:docMk/>
            <pc:sldMk cId="639732606" sldId="453"/>
            <ac:spMk id="8" creationId="{45594377-DC99-497E-97EC-1B21E9E4B8BE}"/>
          </ac:spMkLst>
        </pc:spChg>
        <pc:picChg chg="mod">
          <ac:chgData name="Keiko Kojima" userId="6899f029-7342-413a-b38b-6a9d55270ecb" providerId="ADAL" clId="{41A63FC9-CF51-4DB3-A09E-FAA06B415FED}" dt="2021-10-27T05:31:50.686" v="1383" actId="14100"/>
          <ac:picMkLst>
            <pc:docMk/>
            <pc:sldMk cId="639732606" sldId="453"/>
            <ac:picMk id="6" creationId="{00000000-0000-0000-0000-000000000000}"/>
          </ac:picMkLst>
        </pc:picChg>
      </pc:sldChg>
      <pc:sldChg chg="modSp mod">
        <pc:chgData name="Keiko Kojima" userId="6899f029-7342-413a-b38b-6a9d55270ecb" providerId="ADAL" clId="{41A63FC9-CF51-4DB3-A09E-FAA06B415FED}" dt="2021-10-24T09:14:04.939" v="459" actId="1038"/>
        <pc:sldMkLst>
          <pc:docMk/>
          <pc:sldMk cId="4230417080" sldId="454"/>
        </pc:sldMkLst>
        <pc:spChg chg="mod">
          <ac:chgData name="Keiko Kojima" userId="6899f029-7342-413a-b38b-6a9d55270ecb" providerId="ADAL" clId="{41A63FC9-CF51-4DB3-A09E-FAA06B415FED}" dt="2021-10-24T09:14:04.939" v="459" actId="1038"/>
          <ac:spMkLst>
            <pc:docMk/>
            <pc:sldMk cId="4230417080" sldId="454"/>
            <ac:spMk id="8" creationId="{EBCE2776-77F5-4865-B883-222417DA7BEF}"/>
          </ac:spMkLst>
        </pc:spChg>
      </pc:sldChg>
      <pc:sldChg chg="modSp mod">
        <pc:chgData name="Keiko Kojima" userId="6899f029-7342-413a-b38b-6a9d55270ecb" providerId="ADAL" clId="{41A63FC9-CF51-4DB3-A09E-FAA06B415FED}" dt="2021-10-24T09:14:57.294" v="476" actId="1038"/>
        <pc:sldMkLst>
          <pc:docMk/>
          <pc:sldMk cId="3073425332" sldId="455"/>
        </pc:sldMkLst>
        <pc:spChg chg="mod">
          <ac:chgData name="Keiko Kojima" userId="6899f029-7342-413a-b38b-6a9d55270ecb" providerId="ADAL" clId="{41A63FC9-CF51-4DB3-A09E-FAA06B415FED}" dt="2021-10-24T09:14:57.294" v="476" actId="1038"/>
          <ac:spMkLst>
            <pc:docMk/>
            <pc:sldMk cId="3073425332" sldId="455"/>
            <ac:spMk id="5" creationId="{E0F53761-B8EF-4077-BE80-97B64E3994E4}"/>
          </ac:spMkLst>
        </pc:spChg>
      </pc:sldChg>
      <pc:sldChg chg="modSp mod">
        <pc:chgData name="Keiko Kojima" userId="6899f029-7342-413a-b38b-6a9d55270ecb" providerId="ADAL" clId="{41A63FC9-CF51-4DB3-A09E-FAA06B415FED}" dt="2021-10-24T09:15:03.914" v="481" actId="1038"/>
        <pc:sldMkLst>
          <pc:docMk/>
          <pc:sldMk cId="2843400561" sldId="456"/>
        </pc:sldMkLst>
        <pc:spChg chg="mod">
          <ac:chgData name="Keiko Kojima" userId="6899f029-7342-413a-b38b-6a9d55270ecb" providerId="ADAL" clId="{41A63FC9-CF51-4DB3-A09E-FAA06B415FED}" dt="2021-10-24T09:15:03.914" v="481" actId="1038"/>
          <ac:spMkLst>
            <pc:docMk/>
            <pc:sldMk cId="2843400561" sldId="456"/>
            <ac:spMk id="7" creationId="{46B77EA9-2D2A-48B7-9657-B42E180957D1}"/>
          </ac:spMkLst>
        </pc:spChg>
      </pc:sldChg>
      <pc:sldChg chg="modSp mod">
        <pc:chgData name="Keiko Kojima" userId="6899f029-7342-413a-b38b-6a9d55270ecb" providerId="ADAL" clId="{41A63FC9-CF51-4DB3-A09E-FAA06B415FED}" dt="2021-10-24T09:15:10.128" v="486" actId="1038"/>
        <pc:sldMkLst>
          <pc:docMk/>
          <pc:sldMk cId="683630741" sldId="457"/>
        </pc:sldMkLst>
        <pc:spChg chg="mod">
          <ac:chgData name="Keiko Kojima" userId="6899f029-7342-413a-b38b-6a9d55270ecb" providerId="ADAL" clId="{41A63FC9-CF51-4DB3-A09E-FAA06B415FED}" dt="2021-10-24T09:15:10.128" v="486" actId="1038"/>
          <ac:spMkLst>
            <pc:docMk/>
            <pc:sldMk cId="683630741" sldId="457"/>
            <ac:spMk id="16" creationId="{85A4D021-93DC-4F2B-A1E2-41A3A62F4718}"/>
          </ac:spMkLst>
        </pc:spChg>
      </pc:sldChg>
      <pc:sldChg chg="modSp mod">
        <pc:chgData name="Keiko Kojima" userId="6899f029-7342-413a-b38b-6a9d55270ecb" providerId="ADAL" clId="{41A63FC9-CF51-4DB3-A09E-FAA06B415FED}" dt="2021-10-24T09:15:47.155" v="507" actId="1582"/>
        <pc:sldMkLst>
          <pc:docMk/>
          <pc:sldMk cId="63527829" sldId="458"/>
        </pc:sldMkLst>
        <pc:spChg chg="mod">
          <ac:chgData name="Keiko Kojima" userId="6899f029-7342-413a-b38b-6a9d55270ecb" providerId="ADAL" clId="{41A63FC9-CF51-4DB3-A09E-FAA06B415FED}" dt="2021-10-24T09:15:18.299" v="491" actId="1038"/>
          <ac:spMkLst>
            <pc:docMk/>
            <pc:sldMk cId="63527829" sldId="458"/>
            <ac:spMk id="4" creationId="{FC60F8B8-9752-48FC-A3FF-7674E6719616}"/>
          </ac:spMkLst>
        </pc:spChg>
        <pc:picChg chg="mod">
          <ac:chgData name="Keiko Kojima" userId="6899f029-7342-413a-b38b-6a9d55270ecb" providerId="ADAL" clId="{41A63FC9-CF51-4DB3-A09E-FAA06B415FED}" dt="2021-10-24T09:15:47.155" v="507" actId="1582"/>
          <ac:picMkLst>
            <pc:docMk/>
            <pc:sldMk cId="63527829" sldId="458"/>
            <ac:picMk id="3" creationId="{84E0CEFC-C146-4234-9F15-08AF11CC3E3B}"/>
          </ac:picMkLst>
        </pc:picChg>
      </pc:sldChg>
      <pc:sldChg chg="modSp mod">
        <pc:chgData name="Keiko Kojima" userId="6899f029-7342-413a-b38b-6a9d55270ecb" providerId="ADAL" clId="{41A63FC9-CF51-4DB3-A09E-FAA06B415FED}" dt="2021-10-27T03:33:23.386" v="789" actId="1076"/>
        <pc:sldMkLst>
          <pc:docMk/>
          <pc:sldMk cId="1240375497" sldId="459"/>
        </pc:sldMkLst>
        <pc:spChg chg="mod">
          <ac:chgData name="Keiko Kojima" userId="6899f029-7342-413a-b38b-6a9d55270ecb" providerId="ADAL" clId="{41A63FC9-CF51-4DB3-A09E-FAA06B415FED}" dt="2021-10-24T09:06:56.867" v="188" actId="1038"/>
          <ac:spMkLst>
            <pc:docMk/>
            <pc:sldMk cId="1240375497" sldId="459"/>
            <ac:spMk id="31" creationId="{402DCDD3-86D9-4EAE-9DA9-D328C5FC9228}"/>
          </ac:spMkLst>
        </pc:spChg>
        <pc:grpChg chg="mod">
          <ac:chgData name="Keiko Kojima" userId="6899f029-7342-413a-b38b-6a9d55270ecb" providerId="ADAL" clId="{41A63FC9-CF51-4DB3-A09E-FAA06B415FED}" dt="2021-10-27T03:33:23.386" v="789" actId="1076"/>
          <ac:grpSpMkLst>
            <pc:docMk/>
            <pc:sldMk cId="1240375497" sldId="459"/>
            <ac:grpSpMk id="25" creationId="{0A4CF929-F633-4C3B-9953-ACC1F2778571}"/>
          </ac:grpSpMkLst>
        </pc:grpChg>
      </pc:sldChg>
      <pc:sldChg chg="delSp modSp add del mod">
        <pc:chgData name="Keiko Kojima" userId="6899f029-7342-413a-b38b-6a9d55270ecb" providerId="ADAL" clId="{41A63FC9-CF51-4DB3-A09E-FAA06B415FED}" dt="2021-10-27T04:27:32.062" v="1049" actId="2696"/>
        <pc:sldMkLst>
          <pc:docMk/>
          <pc:sldMk cId="596814343" sldId="460"/>
        </pc:sldMkLst>
        <pc:spChg chg="mod">
          <ac:chgData name="Keiko Kojima" userId="6899f029-7342-413a-b38b-6a9d55270ecb" providerId="ADAL" clId="{41A63FC9-CF51-4DB3-A09E-FAA06B415FED}" dt="2021-10-24T09:09:53.190" v="294" actId="1038"/>
          <ac:spMkLst>
            <pc:docMk/>
            <pc:sldMk cId="596814343" sldId="460"/>
            <ac:spMk id="13" creationId="{7047B797-914D-4897-B6B4-C2D5A21115EF}"/>
          </ac:spMkLst>
        </pc:spChg>
        <pc:grpChg chg="del">
          <ac:chgData name="Keiko Kojima" userId="6899f029-7342-413a-b38b-6a9d55270ecb" providerId="ADAL" clId="{41A63FC9-CF51-4DB3-A09E-FAA06B415FED}" dt="2021-10-27T04:25:28.457" v="999" actId="21"/>
          <ac:grpSpMkLst>
            <pc:docMk/>
            <pc:sldMk cId="596814343" sldId="460"/>
            <ac:grpSpMk id="11" creationId="{5A58ACD0-04BC-4421-A0EA-5519CAB5D236}"/>
          </ac:grpSpMkLst>
        </pc:grpChg>
      </pc:sldChg>
      <pc:sldChg chg="addSp modSp add mod">
        <pc:chgData name="Keiko Kojima" userId="6899f029-7342-413a-b38b-6a9d55270ecb" providerId="ADAL" clId="{41A63FC9-CF51-4DB3-A09E-FAA06B415FED}" dt="2021-10-27T03:18:29.049" v="738" actId="14100"/>
        <pc:sldMkLst>
          <pc:docMk/>
          <pc:sldMk cId="123718134" sldId="461"/>
        </pc:sldMkLst>
        <pc:spChg chg="add mod">
          <ac:chgData name="Keiko Kojima" userId="6899f029-7342-413a-b38b-6a9d55270ecb" providerId="ADAL" clId="{41A63FC9-CF51-4DB3-A09E-FAA06B415FED}" dt="2021-10-27T03:17:49.488" v="723" actId="1035"/>
          <ac:spMkLst>
            <pc:docMk/>
            <pc:sldMk cId="123718134" sldId="461"/>
            <ac:spMk id="2" creationId="{2133F5A8-0DE1-40F2-9166-BA45E680E504}"/>
          </ac:spMkLst>
        </pc:spChg>
        <pc:spChg chg="add mod">
          <ac:chgData name="Keiko Kojima" userId="6899f029-7342-413a-b38b-6a9d55270ecb" providerId="ADAL" clId="{41A63FC9-CF51-4DB3-A09E-FAA06B415FED}" dt="2021-10-27T03:18:01.844" v="726" actId="14100"/>
          <ac:spMkLst>
            <pc:docMk/>
            <pc:sldMk cId="123718134" sldId="461"/>
            <ac:spMk id="11" creationId="{6C3AEDF0-8F73-469B-8BF9-8062FE625AC9}"/>
          </ac:spMkLst>
        </pc:spChg>
        <pc:spChg chg="add mod">
          <ac:chgData name="Keiko Kojima" userId="6899f029-7342-413a-b38b-6a9d55270ecb" providerId="ADAL" clId="{41A63FC9-CF51-4DB3-A09E-FAA06B415FED}" dt="2021-10-27T03:18:14.181" v="731" actId="1076"/>
          <ac:spMkLst>
            <pc:docMk/>
            <pc:sldMk cId="123718134" sldId="461"/>
            <ac:spMk id="12" creationId="{B00E0532-9F92-4ABC-99B1-35B270C48ECA}"/>
          </ac:spMkLst>
        </pc:spChg>
        <pc:spChg chg="add mod">
          <ac:chgData name="Keiko Kojima" userId="6899f029-7342-413a-b38b-6a9d55270ecb" providerId="ADAL" clId="{41A63FC9-CF51-4DB3-A09E-FAA06B415FED}" dt="2021-10-27T03:18:22.757" v="735" actId="1076"/>
          <ac:spMkLst>
            <pc:docMk/>
            <pc:sldMk cId="123718134" sldId="461"/>
            <ac:spMk id="13" creationId="{197CD910-B7AB-4DAB-8D38-9C18A235DCE8}"/>
          </ac:spMkLst>
        </pc:spChg>
        <pc:spChg chg="add mod">
          <ac:chgData name="Keiko Kojima" userId="6899f029-7342-413a-b38b-6a9d55270ecb" providerId="ADAL" clId="{41A63FC9-CF51-4DB3-A09E-FAA06B415FED}" dt="2021-10-27T03:18:29.049" v="738" actId="14100"/>
          <ac:spMkLst>
            <pc:docMk/>
            <pc:sldMk cId="123718134" sldId="461"/>
            <ac:spMk id="14" creationId="{04543BA0-128F-454C-A121-5881F9DC0C6D}"/>
          </ac:spMkLst>
        </pc:spChg>
      </pc:sldChg>
      <pc:sldChg chg="addSp delSp modSp add mod">
        <pc:chgData name="Keiko Kojima" userId="6899f029-7342-413a-b38b-6a9d55270ecb" providerId="ADAL" clId="{41A63FC9-CF51-4DB3-A09E-FAA06B415FED}" dt="2021-10-27T03:41:21.893" v="871" actId="1035"/>
        <pc:sldMkLst>
          <pc:docMk/>
          <pc:sldMk cId="435624858" sldId="462"/>
        </pc:sldMkLst>
        <pc:spChg chg="add mod">
          <ac:chgData name="Keiko Kojima" userId="6899f029-7342-413a-b38b-6a9d55270ecb" providerId="ADAL" clId="{41A63FC9-CF51-4DB3-A09E-FAA06B415FED}" dt="2021-10-27T03:40:05.349" v="839" actId="14100"/>
          <ac:spMkLst>
            <pc:docMk/>
            <pc:sldMk cId="435624858" sldId="462"/>
            <ac:spMk id="5" creationId="{47A16FDB-F746-4FB4-B675-1D3C43ABBDB2}"/>
          </ac:spMkLst>
        </pc:spChg>
        <pc:spChg chg="add mod">
          <ac:chgData name="Keiko Kojima" userId="6899f029-7342-413a-b38b-6a9d55270ecb" providerId="ADAL" clId="{41A63FC9-CF51-4DB3-A09E-FAA06B415FED}" dt="2021-10-27T03:40:37.595" v="853" actId="1076"/>
          <ac:spMkLst>
            <pc:docMk/>
            <pc:sldMk cId="435624858" sldId="462"/>
            <ac:spMk id="14" creationId="{63E13D39-BE8D-4879-B67A-0DA4F92826FC}"/>
          </ac:spMkLst>
        </pc:spChg>
        <pc:spChg chg="add mod">
          <ac:chgData name="Keiko Kojima" userId="6899f029-7342-413a-b38b-6a9d55270ecb" providerId="ADAL" clId="{41A63FC9-CF51-4DB3-A09E-FAA06B415FED}" dt="2021-10-27T03:40:25.339" v="846" actId="14100"/>
          <ac:spMkLst>
            <pc:docMk/>
            <pc:sldMk cId="435624858" sldId="462"/>
            <ac:spMk id="16" creationId="{17129060-C456-40DA-B44A-A7801D51FD9C}"/>
          </ac:spMkLst>
        </pc:spChg>
        <pc:spChg chg="add mod">
          <ac:chgData name="Keiko Kojima" userId="6899f029-7342-413a-b38b-6a9d55270ecb" providerId="ADAL" clId="{41A63FC9-CF51-4DB3-A09E-FAA06B415FED}" dt="2021-10-27T03:40:44.888" v="856" actId="14100"/>
          <ac:spMkLst>
            <pc:docMk/>
            <pc:sldMk cId="435624858" sldId="462"/>
            <ac:spMk id="17" creationId="{33A3739B-6C40-4CE5-BFB5-94DB73E9F74D}"/>
          </ac:spMkLst>
        </pc:spChg>
        <pc:spChg chg="add mod">
          <ac:chgData name="Keiko Kojima" userId="6899f029-7342-413a-b38b-6a9d55270ecb" providerId="ADAL" clId="{41A63FC9-CF51-4DB3-A09E-FAA06B415FED}" dt="2021-10-27T03:40:54.724" v="859" actId="14100"/>
          <ac:spMkLst>
            <pc:docMk/>
            <pc:sldMk cId="435624858" sldId="462"/>
            <ac:spMk id="18" creationId="{42D93D16-3DD9-4DAD-ACC6-80C5EABB5E8C}"/>
          </ac:spMkLst>
        </pc:spChg>
        <pc:spChg chg="add mod">
          <ac:chgData name="Keiko Kojima" userId="6899f029-7342-413a-b38b-6a9d55270ecb" providerId="ADAL" clId="{41A63FC9-CF51-4DB3-A09E-FAA06B415FED}" dt="2021-10-27T03:41:21.893" v="871" actId="1035"/>
          <ac:spMkLst>
            <pc:docMk/>
            <pc:sldMk cId="435624858" sldId="462"/>
            <ac:spMk id="20" creationId="{23FEEA56-FBFD-41EC-B71E-47F555C6139E}"/>
          </ac:spMkLst>
        </pc:spChg>
        <pc:spChg chg="add mod">
          <ac:chgData name="Keiko Kojima" userId="6899f029-7342-413a-b38b-6a9d55270ecb" providerId="ADAL" clId="{41A63FC9-CF51-4DB3-A09E-FAA06B415FED}" dt="2021-10-27T03:41:17.659" v="869" actId="1035"/>
          <ac:spMkLst>
            <pc:docMk/>
            <pc:sldMk cId="435624858" sldId="462"/>
            <ac:spMk id="21" creationId="{2405CFA6-0504-486A-ADC8-84AFB35A6BDE}"/>
          </ac:spMkLst>
        </pc:spChg>
        <pc:picChg chg="add del">
          <ac:chgData name="Keiko Kojima" userId="6899f029-7342-413a-b38b-6a9d55270ecb" providerId="ADAL" clId="{41A63FC9-CF51-4DB3-A09E-FAA06B415FED}" dt="2021-10-27T03:39:46.773" v="833" actId="22"/>
          <ac:picMkLst>
            <pc:docMk/>
            <pc:sldMk cId="435624858" sldId="462"/>
            <ac:picMk id="4" creationId="{D4EE5CA4-53B1-4CBA-B8C1-DC462FFA9D98}"/>
          </ac:picMkLst>
        </pc:picChg>
        <pc:picChg chg="mod">
          <ac:chgData name="Keiko Kojima" userId="6899f029-7342-413a-b38b-6a9d55270ecb" providerId="ADAL" clId="{41A63FC9-CF51-4DB3-A09E-FAA06B415FED}" dt="2021-10-27T03:40:32.016" v="850" actId="1076"/>
          <ac:picMkLst>
            <pc:docMk/>
            <pc:sldMk cId="435624858" sldId="462"/>
            <ac:picMk id="15" creationId="{E7B5C5C0-2666-438A-BA26-CAC8F1656288}"/>
          </ac:picMkLst>
        </pc:picChg>
      </pc:sldChg>
      <pc:sldChg chg="add del">
        <pc:chgData name="Keiko Kojima" userId="6899f029-7342-413a-b38b-6a9d55270ecb" providerId="ADAL" clId="{41A63FC9-CF51-4DB3-A09E-FAA06B415FED}" dt="2021-10-27T03:33:04.993" v="788" actId="2696"/>
        <pc:sldMkLst>
          <pc:docMk/>
          <pc:sldMk cId="1870824702" sldId="462"/>
        </pc:sldMkLst>
      </pc:sldChg>
      <pc:sldChg chg="add del">
        <pc:chgData name="Keiko Kojima" userId="6899f029-7342-413a-b38b-6a9d55270ecb" providerId="ADAL" clId="{41A63FC9-CF51-4DB3-A09E-FAA06B415FED}" dt="2021-10-27T04:25:05.410" v="996" actId="2696"/>
        <pc:sldMkLst>
          <pc:docMk/>
          <pc:sldMk cId="100836772" sldId="463"/>
        </pc:sldMkLst>
      </pc:sldChg>
      <pc:sldChg chg="add">
        <pc:chgData name="Keiko Kojima" userId="6899f029-7342-413a-b38b-6a9d55270ecb" providerId="ADAL" clId="{41A63FC9-CF51-4DB3-A09E-FAA06B415FED}" dt="2021-10-27T04:27:42.658" v="1050"/>
        <pc:sldMkLst>
          <pc:docMk/>
          <pc:sldMk cId="1315293211" sldId="463"/>
        </pc:sldMkLst>
      </pc:sldChg>
      <pc:sldChg chg="addSp delSp modSp add mod">
        <pc:chgData name="Keiko Kojima" userId="6899f029-7342-413a-b38b-6a9d55270ecb" providerId="ADAL" clId="{41A63FC9-CF51-4DB3-A09E-FAA06B415FED}" dt="2021-10-27T05:08:44.922" v="1243" actId="1076"/>
        <pc:sldMkLst>
          <pc:docMk/>
          <pc:sldMk cId="784424005" sldId="464"/>
        </pc:sldMkLst>
        <pc:spChg chg="add mod">
          <ac:chgData name="Keiko Kojima" userId="6899f029-7342-413a-b38b-6a9d55270ecb" providerId="ADAL" clId="{41A63FC9-CF51-4DB3-A09E-FAA06B415FED}" dt="2021-10-27T04:56:07.896" v="1071" actId="164"/>
          <ac:spMkLst>
            <pc:docMk/>
            <pc:sldMk cId="784424005" sldId="464"/>
            <ac:spMk id="10" creationId="{CE24BAAC-F5F8-4D01-98C1-B164537110F7}"/>
          </ac:spMkLst>
        </pc:spChg>
        <pc:spChg chg="add mod">
          <ac:chgData name="Keiko Kojima" userId="6899f029-7342-413a-b38b-6a9d55270ecb" providerId="ADAL" clId="{41A63FC9-CF51-4DB3-A09E-FAA06B415FED}" dt="2021-10-27T05:00:45.153" v="1106" actId="1076"/>
          <ac:spMkLst>
            <pc:docMk/>
            <pc:sldMk cId="784424005" sldId="464"/>
            <ac:spMk id="11" creationId="{DE788EC2-563B-403E-BB1A-0C893F36E5C9}"/>
          </ac:spMkLst>
        </pc:spChg>
        <pc:spChg chg="add mod">
          <ac:chgData name="Keiko Kojima" userId="6899f029-7342-413a-b38b-6a9d55270ecb" providerId="ADAL" clId="{41A63FC9-CF51-4DB3-A09E-FAA06B415FED}" dt="2021-10-27T04:56:07.896" v="1071" actId="164"/>
          <ac:spMkLst>
            <pc:docMk/>
            <pc:sldMk cId="784424005" sldId="464"/>
            <ac:spMk id="12" creationId="{F539D0A6-33AF-448D-A910-B123E9B3C1F1}"/>
          </ac:spMkLst>
        </pc:spChg>
        <pc:spChg chg="add mod">
          <ac:chgData name="Keiko Kojima" userId="6899f029-7342-413a-b38b-6a9d55270ecb" providerId="ADAL" clId="{41A63FC9-CF51-4DB3-A09E-FAA06B415FED}" dt="2021-10-27T04:56:07.896" v="1071" actId="164"/>
          <ac:spMkLst>
            <pc:docMk/>
            <pc:sldMk cId="784424005" sldId="464"/>
            <ac:spMk id="13" creationId="{741C2817-11E4-42A3-9CCF-52A7A6106C04}"/>
          </ac:spMkLst>
        </pc:spChg>
        <pc:spChg chg="add mod">
          <ac:chgData name="Keiko Kojima" userId="6899f029-7342-413a-b38b-6a9d55270ecb" providerId="ADAL" clId="{41A63FC9-CF51-4DB3-A09E-FAA06B415FED}" dt="2021-10-27T04:56:07.896" v="1071" actId="164"/>
          <ac:spMkLst>
            <pc:docMk/>
            <pc:sldMk cId="784424005" sldId="464"/>
            <ac:spMk id="14" creationId="{9067CB9F-1A36-43A8-BB28-481BAAC94F61}"/>
          </ac:spMkLst>
        </pc:spChg>
        <pc:spChg chg="add mod">
          <ac:chgData name="Keiko Kojima" userId="6899f029-7342-413a-b38b-6a9d55270ecb" providerId="ADAL" clId="{41A63FC9-CF51-4DB3-A09E-FAA06B415FED}" dt="2021-10-27T05:02:58.961" v="1138" actId="1076"/>
          <ac:spMkLst>
            <pc:docMk/>
            <pc:sldMk cId="784424005" sldId="464"/>
            <ac:spMk id="16" creationId="{63C3E6D6-E431-4216-AFE1-85BCBA6FE0DA}"/>
          </ac:spMkLst>
        </pc:spChg>
        <pc:spChg chg="add del">
          <ac:chgData name="Keiko Kojima" userId="6899f029-7342-413a-b38b-6a9d55270ecb" providerId="ADAL" clId="{41A63FC9-CF51-4DB3-A09E-FAA06B415FED}" dt="2021-10-27T04:56:55.462" v="1079" actId="22"/>
          <ac:spMkLst>
            <pc:docMk/>
            <pc:sldMk cId="784424005" sldId="464"/>
            <ac:spMk id="18" creationId="{670F351E-E550-4EB0-A3F4-5BB06523CF09}"/>
          </ac:spMkLst>
        </pc:spChg>
        <pc:spChg chg="add mod">
          <ac:chgData name="Keiko Kojima" userId="6899f029-7342-413a-b38b-6a9d55270ecb" providerId="ADAL" clId="{41A63FC9-CF51-4DB3-A09E-FAA06B415FED}" dt="2021-10-27T05:07:45.503" v="1233" actId="20577"/>
          <ac:spMkLst>
            <pc:docMk/>
            <pc:sldMk cId="784424005" sldId="464"/>
            <ac:spMk id="20" creationId="{E97FF646-B93A-4E11-93B2-5D8A5E736E57}"/>
          </ac:spMkLst>
        </pc:spChg>
        <pc:spChg chg="add mod">
          <ac:chgData name="Keiko Kojima" userId="6899f029-7342-413a-b38b-6a9d55270ecb" providerId="ADAL" clId="{41A63FC9-CF51-4DB3-A09E-FAA06B415FED}" dt="2021-10-27T05:07:53.864" v="1234" actId="20577"/>
          <ac:spMkLst>
            <pc:docMk/>
            <pc:sldMk cId="784424005" sldId="464"/>
            <ac:spMk id="22" creationId="{B821A1FC-58A9-43F6-A42A-068D7A4C9D8A}"/>
          </ac:spMkLst>
        </pc:spChg>
        <pc:spChg chg="add mod">
          <ac:chgData name="Keiko Kojima" userId="6899f029-7342-413a-b38b-6a9d55270ecb" providerId="ADAL" clId="{41A63FC9-CF51-4DB3-A09E-FAA06B415FED}" dt="2021-10-27T05:07:28.287" v="1231" actId="1076"/>
          <ac:spMkLst>
            <pc:docMk/>
            <pc:sldMk cId="784424005" sldId="464"/>
            <ac:spMk id="24" creationId="{C5855CC7-D07A-460F-8765-7D1FF25CA8A6}"/>
          </ac:spMkLst>
        </pc:spChg>
        <pc:spChg chg="add mod">
          <ac:chgData name="Keiko Kojima" userId="6899f029-7342-413a-b38b-6a9d55270ecb" providerId="ADAL" clId="{41A63FC9-CF51-4DB3-A09E-FAA06B415FED}" dt="2021-10-27T05:07:04.395" v="1209" actId="1076"/>
          <ac:spMkLst>
            <pc:docMk/>
            <pc:sldMk cId="784424005" sldId="464"/>
            <ac:spMk id="26" creationId="{5E544583-AA96-482D-A791-2CD09BE8B05F}"/>
          </ac:spMkLst>
        </pc:spChg>
        <pc:spChg chg="add mod">
          <ac:chgData name="Keiko Kojima" userId="6899f029-7342-413a-b38b-6a9d55270ecb" providerId="ADAL" clId="{41A63FC9-CF51-4DB3-A09E-FAA06B415FED}" dt="2021-10-27T05:07:25.967" v="1230" actId="1076"/>
          <ac:spMkLst>
            <pc:docMk/>
            <pc:sldMk cId="784424005" sldId="464"/>
            <ac:spMk id="28" creationId="{ABA590F7-D3FD-49ED-B175-3CC8DE12C993}"/>
          </ac:spMkLst>
        </pc:spChg>
        <pc:grpChg chg="add mod">
          <ac:chgData name="Keiko Kojima" userId="6899f029-7342-413a-b38b-6a9d55270ecb" providerId="ADAL" clId="{41A63FC9-CF51-4DB3-A09E-FAA06B415FED}" dt="2021-10-27T04:55:57.226" v="1070" actId="164"/>
          <ac:grpSpMkLst>
            <pc:docMk/>
            <pc:sldMk cId="784424005" sldId="464"/>
            <ac:grpSpMk id="2" creationId="{2022E27A-32D8-4FFF-8D79-D4BE28665A70}"/>
          </ac:grpSpMkLst>
        </pc:grpChg>
        <pc:grpChg chg="add del mod">
          <ac:chgData name="Keiko Kojima" userId="6899f029-7342-413a-b38b-6a9d55270ecb" providerId="ADAL" clId="{41A63FC9-CF51-4DB3-A09E-FAA06B415FED}" dt="2021-10-27T05:05:46.023" v="1162" actId="478"/>
          <ac:grpSpMkLst>
            <pc:docMk/>
            <pc:sldMk cId="784424005" sldId="464"/>
            <ac:grpSpMk id="3" creationId="{FA090E4B-CB38-4D26-A91D-0E1BC9B2833A}"/>
          </ac:grpSpMkLst>
        </pc:grpChg>
        <pc:picChg chg="mod ord">
          <ac:chgData name="Keiko Kojima" userId="6899f029-7342-413a-b38b-6a9d55270ecb" providerId="ADAL" clId="{41A63FC9-CF51-4DB3-A09E-FAA06B415FED}" dt="2021-10-27T05:07:22.861" v="1229" actId="1076"/>
          <ac:picMkLst>
            <pc:docMk/>
            <pc:sldMk cId="784424005" sldId="464"/>
            <ac:picMk id="4" creationId="{B25D6F9A-F38A-4469-9E7C-528423D35117}"/>
          </ac:picMkLst>
        </pc:picChg>
        <pc:picChg chg="mod">
          <ac:chgData name="Keiko Kojima" userId="6899f029-7342-413a-b38b-6a9d55270ecb" providerId="ADAL" clId="{41A63FC9-CF51-4DB3-A09E-FAA06B415FED}" dt="2021-10-27T05:08:37.882" v="1240" actId="1076"/>
          <ac:picMkLst>
            <pc:docMk/>
            <pc:sldMk cId="784424005" sldId="464"/>
            <ac:picMk id="5" creationId="{9B40B2C5-191D-4484-B24F-109D696F079F}"/>
          </ac:picMkLst>
        </pc:picChg>
        <pc:picChg chg="mod">
          <ac:chgData name="Keiko Kojima" userId="6899f029-7342-413a-b38b-6a9d55270ecb" providerId="ADAL" clId="{41A63FC9-CF51-4DB3-A09E-FAA06B415FED}" dt="2021-10-27T05:08:40.335" v="1241" actId="1076"/>
          <ac:picMkLst>
            <pc:docMk/>
            <pc:sldMk cId="784424005" sldId="464"/>
            <ac:picMk id="6" creationId="{F9EF3277-4F64-4592-B673-0A707690C83D}"/>
          </ac:picMkLst>
        </pc:picChg>
        <pc:picChg chg="mod">
          <ac:chgData name="Keiko Kojima" userId="6899f029-7342-413a-b38b-6a9d55270ecb" providerId="ADAL" clId="{41A63FC9-CF51-4DB3-A09E-FAA06B415FED}" dt="2021-10-27T05:08:42.750" v="1242" actId="1076"/>
          <ac:picMkLst>
            <pc:docMk/>
            <pc:sldMk cId="784424005" sldId="464"/>
            <ac:picMk id="7" creationId="{67344286-823B-491B-A2AB-5F331A3065D3}"/>
          </ac:picMkLst>
        </pc:picChg>
        <pc:picChg chg="mod">
          <ac:chgData name="Keiko Kojima" userId="6899f029-7342-413a-b38b-6a9d55270ecb" providerId="ADAL" clId="{41A63FC9-CF51-4DB3-A09E-FAA06B415FED}" dt="2021-10-27T05:08:44.922" v="1243" actId="1076"/>
          <ac:picMkLst>
            <pc:docMk/>
            <pc:sldMk cId="784424005" sldId="464"/>
            <ac:picMk id="8" creationId="{26096F6F-C115-4D82-A13D-F73C3F634C5E}"/>
          </ac:picMkLst>
        </pc:picChg>
      </pc:sldChg>
      <pc:sldChg chg="addSp modSp add mod">
        <pc:chgData name="Keiko Kojima" userId="6899f029-7342-413a-b38b-6a9d55270ecb" providerId="ADAL" clId="{41A63FC9-CF51-4DB3-A09E-FAA06B415FED}" dt="2021-10-27T05:23:37.710" v="1349" actId="14100"/>
        <pc:sldMkLst>
          <pc:docMk/>
          <pc:sldMk cId="796272104" sldId="465"/>
        </pc:sldMkLst>
        <pc:spChg chg="add mod">
          <ac:chgData name="Keiko Kojima" userId="6899f029-7342-413a-b38b-6a9d55270ecb" providerId="ADAL" clId="{41A63FC9-CF51-4DB3-A09E-FAA06B415FED}" dt="2021-10-27T05:23:00.514" v="1338" actId="14100"/>
          <ac:spMkLst>
            <pc:docMk/>
            <pc:sldMk cId="796272104" sldId="465"/>
            <ac:spMk id="2" creationId="{010CA855-ABB2-4DC2-AE2C-696C0C5F90F8}"/>
          </ac:spMkLst>
        </pc:spChg>
        <pc:spChg chg="add mod">
          <ac:chgData name="Keiko Kojima" userId="6899f029-7342-413a-b38b-6a9d55270ecb" providerId="ADAL" clId="{41A63FC9-CF51-4DB3-A09E-FAA06B415FED}" dt="2021-10-27T05:23:14.430" v="1341" actId="14100"/>
          <ac:spMkLst>
            <pc:docMk/>
            <pc:sldMk cId="796272104" sldId="465"/>
            <ac:spMk id="9" creationId="{6E39758F-C142-4521-87ED-FEA7224EC2CB}"/>
          </ac:spMkLst>
        </pc:spChg>
        <pc:spChg chg="add mod">
          <ac:chgData name="Keiko Kojima" userId="6899f029-7342-413a-b38b-6a9d55270ecb" providerId="ADAL" clId="{41A63FC9-CF51-4DB3-A09E-FAA06B415FED}" dt="2021-10-27T05:23:27.660" v="1345" actId="14100"/>
          <ac:spMkLst>
            <pc:docMk/>
            <pc:sldMk cId="796272104" sldId="465"/>
            <ac:spMk id="10" creationId="{6B522F74-7878-4218-9325-907B4CC76EFC}"/>
          </ac:spMkLst>
        </pc:spChg>
        <pc:spChg chg="add mod">
          <ac:chgData name="Keiko Kojima" userId="6899f029-7342-413a-b38b-6a9d55270ecb" providerId="ADAL" clId="{41A63FC9-CF51-4DB3-A09E-FAA06B415FED}" dt="2021-10-27T05:23:37.710" v="1349" actId="14100"/>
          <ac:spMkLst>
            <pc:docMk/>
            <pc:sldMk cId="796272104" sldId="465"/>
            <ac:spMk id="11" creationId="{D55345F2-9897-4EE6-ADBE-0E5F73698497}"/>
          </ac:spMkLst>
        </pc:spChg>
      </pc:sldChg>
      <pc:sldChg chg="addSp modSp add mod">
        <pc:chgData name="Keiko Kojima" userId="6899f029-7342-413a-b38b-6a9d55270ecb" providerId="ADAL" clId="{41A63FC9-CF51-4DB3-A09E-FAA06B415FED}" dt="2021-10-27T05:28:27.453" v="1371" actId="1076"/>
        <pc:sldMkLst>
          <pc:docMk/>
          <pc:sldMk cId="3870779353" sldId="466"/>
        </pc:sldMkLst>
        <pc:spChg chg="add mod">
          <ac:chgData name="Keiko Kojima" userId="6899f029-7342-413a-b38b-6a9d55270ecb" providerId="ADAL" clId="{41A63FC9-CF51-4DB3-A09E-FAA06B415FED}" dt="2021-10-27T05:28:23.924" v="1370" actId="1076"/>
          <ac:spMkLst>
            <pc:docMk/>
            <pc:sldMk cId="3870779353" sldId="466"/>
            <ac:spMk id="7" creationId="{3099F6D2-3EB3-451E-9560-BD26570F4118}"/>
          </ac:spMkLst>
        </pc:spChg>
        <pc:spChg chg="add mod">
          <ac:chgData name="Keiko Kojima" userId="6899f029-7342-413a-b38b-6a9d55270ecb" providerId="ADAL" clId="{41A63FC9-CF51-4DB3-A09E-FAA06B415FED}" dt="2021-10-27T05:28:27.453" v="1371" actId="1076"/>
          <ac:spMkLst>
            <pc:docMk/>
            <pc:sldMk cId="3870779353" sldId="466"/>
            <ac:spMk id="8" creationId="{E6CBBF6D-21C0-45F2-9077-EBA6291349DA}"/>
          </ac:spMkLst>
        </pc:spChg>
      </pc:sldChg>
    </pc:docChg>
  </pc:docChgLst>
  <pc:docChgLst>
    <pc:chgData name="Mayumi Oya" userId="S::mayumi_oya@jpf.go.jp::81482dfe-07c9-4ece-b186-9b7c75a9add2" providerId="AD" clId="Web-{54D96FD7-8441-A8B3-9A88-2B0F0DCE02C8}"/>
    <pc:docChg chg="delSld modSld">
      <pc:chgData name="Mayumi Oya" userId="S::mayumi_oya@jpf.go.jp::81482dfe-07c9-4ece-b186-9b7c75a9add2" providerId="AD" clId="Web-{54D96FD7-8441-A8B3-9A88-2B0F0DCE02C8}" dt="2024-02-28T07:34:19.055" v="12"/>
      <pc:docMkLst>
        <pc:docMk/>
      </pc:docMkLst>
      <pc:sldChg chg="del">
        <pc:chgData name="Mayumi Oya" userId="S::mayumi_oya@jpf.go.jp::81482dfe-07c9-4ece-b186-9b7c75a9add2" providerId="AD" clId="Web-{54D96FD7-8441-A8B3-9A88-2B0F0DCE02C8}" dt="2024-02-28T07:33:39.882" v="11"/>
        <pc:sldMkLst>
          <pc:docMk/>
          <pc:sldMk cId="3107340348" sldId="276"/>
        </pc:sldMkLst>
      </pc:sldChg>
      <pc:sldChg chg="del">
        <pc:chgData name="Mayumi Oya" userId="S::mayumi_oya@jpf.go.jp::81482dfe-07c9-4ece-b186-9b7c75a9add2" providerId="AD" clId="Web-{54D96FD7-8441-A8B3-9A88-2B0F0DCE02C8}" dt="2024-02-28T07:34:19.055" v="12"/>
        <pc:sldMkLst>
          <pc:docMk/>
          <pc:sldMk cId="563591207" sldId="295"/>
        </pc:sldMkLst>
      </pc:sldChg>
      <pc:sldChg chg="addSp addAnim">
        <pc:chgData name="Mayumi Oya" userId="S::mayumi_oya@jpf.go.jp::81482dfe-07c9-4ece-b186-9b7c75a9add2" providerId="AD" clId="Web-{54D96FD7-8441-A8B3-9A88-2B0F0DCE02C8}" dt="2024-02-28T07:32:03.723" v="4"/>
        <pc:sldMkLst>
          <pc:docMk/>
          <pc:sldMk cId="2748300893" sldId="385"/>
        </pc:sldMkLst>
        <pc:spChg chg="add">
          <ac:chgData name="Mayumi Oya" userId="S::mayumi_oya@jpf.go.jp::81482dfe-07c9-4ece-b186-9b7c75a9add2" providerId="AD" clId="Web-{54D96FD7-8441-A8B3-9A88-2B0F0DCE02C8}" dt="2024-02-28T07:31:20.253" v="0"/>
          <ac:spMkLst>
            <pc:docMk/>
            <pc:sldMk cId="2748300893" sldId="385"/>
            <ac:spMk id="8" creationId="{D56D3706-20A5-23E5-3F08-BE84C6A5E93D}"/>
          </ac:spMkLst>
        </pc:spChg>
        <pc:spChg chg="add">
          <ac:chgData name="Mayumi Oya" userId="S::mayumi_oya@jpf.go.jp::81482dfe-07c9-4ece-b186-9b7c75a9add2" providerId="AD" clId="Web-{54D96FD7-8441-A8B3-9A88-2B0F0DCE02C8}" dt="2024-02-28T07:31:32.863" v="1"/>
          <ac:spMkLst>
            <pc:docMk/>
            <pc:sldMk cId="2748300893" sldId="385"/>
            <ac:spMk id="12" creationId="{B9F360E3-D94C-2418-1E93-DDA9B51F1DCA}"/>
          </ac:spMkLst>
        </pc:spChg>
        <pc:spChg chg="add">
          <ac:chgData name="Mayumi Oya" userId="S::mayumi_oya@jpf.go.jp::81482dfe-07c9-4ece-b186-9b7c75a9add2" providerId="AD" clId="Web-{54D96FD7-8441-A8B3-9A88-2B0F0DCE02C8}" dt="2024-02-28T07:31:42.535" v="2"/>
          <ac:spMkLst>
            <pc:docMk/>
            <pc:sldMk cId="2748300893" sldId="385"/>
            <ac:spMk id="14" creationId="{8C844D1C-18F7-9551-E9AD-93BFF7E9E489}"/>
          </ac:spMkLst>
        </pc:spChg>
        <pc:spChg chg="add">
          <ac:chgData name="Mayumi Oya" userId="S::mayumi_oya@jpf.go.jp::81482dfe-07c9-4ece-b186-9b7c75a9add2" providerId="AD" clId="Web-{54D96FD7-8441-A8B3-9A88-2B0F0DCE02C8}" dt="2024-02-28T07:31:53.363" v="3"/>
          <ac:spMkLst>
            <pc:docMk/>
            <pc:sldMk cId="2748300893" sldId="385"/>
            <ac:spMk id="19" creationId="{FAB62C7D-E2CB-03E8-2CB0-7023A94F3208}"/>
          </ac:spMkLst>
        </pc:spChg>
        <pc:spChg chg="add">
          <ac:chgData name="Mayumi Oya" userId="S::mayumi_oya@jpf.go.jp::81482dfe-07c9-4ece-b186-9b7c75a9add2" providerId="AD" clId="Web-{54D96FD7-8441-A8B3-9A88-2B0F0DCE02C8}" dt="2024-02-28T07:32:03.723" v="4"/>
          <ac:spMkLst>
            <pc:docMk/>
            <pc:sldMk cId="2748300893" sldId="385"/>
            <ac:spMk id="21" creationId="{0F7040B6-0084-970D-17AB-9C0F32020858}"/>
          </ac:spMkLst>
        </pc:spChg>
      </pc:sldChg>
      <pc:sldChg chg="del delAnim">
        <pc:chgData name="Mayumi Oya" userId="S::mayumi_oya@jpf.go.jp::81482dfe-07c9-4ece-b186-9b7c75a9add2" providerId="AD" clId="Web-{54D96FD7-8441-A8B3-9A88-2B0F0DCE02C8}" dt="2024-02-28T07:33:19.834" v="10"/>
        <pc:sldMkLst>
          <pc:docMk/>
          <pc:sldMk cId="761582311" sldId="397"/>
        </pc:sldMkLst>
      </pc:sldChg>
    </pc:docChg>
  </pc:docChgLst>
  <pc:docChgLst>
    <pc:chgData name="Shoko Kakuda" userId="S::kakuda@jfbkk.or.th::40706642-bbdd-4be4-a46a-1d3174691c72" providerId="AD" clId="Web-{09EDB88F-06A7-473E-808B-9D14E5D361FD}"/>
    <pc:docChg chg="modSld">
      <pc:chgData name="Shoko Kakuda" userId="S::kakuda@jfbkk.or.th::40706642-bbdd-4be4-a46a-1d3174691c72" providerId="AD" clId="Web-{09EDB88F-06A7-473E-808B-9D14E5D361FD}" dt="2021-06-10T03:43:45.237" v="1" actId="1076"/>
      <pc:docMkLst>
        <pc:docMk/>
      </pc:docMkLst>
      <pc:sldChg chg="modSp">
        <pc:chgData name="Shoko Kakuda" userId="S::kakuda@jfbkk.or.th::40706642-bbdd-4be4-a46a-1d3174691c72" providerId="AD" clId="Web-{09EDB88F-06A7-473E-808B-9D14E5D361FD}" dt="2021-06-10T03:43:31.831" v="0" actId="1076"/>
        <pc:sldMkLst>
          <pc:docMk/>
          <pc:sldMk cId="3903911634" sldId="356"/>
        </pc:sldMkLst>
        <pc:picChg chg="mod">
          <ac:chgData name="Shoko Kakuda" userId="S::kakuda@jfbkk.or.th::40706642-bbdd-4be4-a46a-1d3174691c72" providerId="AD" clId="Web-{09EDB88F-06A7-473E-808B-9D14E5D361FD}" dt="2021-06-10T03:43:31.831" v="0" actId="1076"/>
          <ac:picMkLst>
            <pc:docMk/>
            <pc:sldMk cId="3903911634" sldId="356"/>
            <ac:picMk id="3" creationId="{9B5A0292-19B6-4761-ADFD-F0FE553240AE}"/>
          </ac:picMkLst>
        </pc:picChg>
      </pc:sldChg>
      <pc:sldChg chg="modSp">
        <pc:chgData name="Shoko Kakuda" userId="S::kakuda@jfbkk.or.th::40706642-bbdd-4be4-a46a-1d3174691c72" providerId="AD" clId="Web-{09EDB88F-06A7-473E-808B-9D14E5D361FD}" dt="2021-06-10T03:43:45.237" v="1" actId="1076"/>
        <pc:sldMkLst>
          <pc:docMk/>
          <pc:sldMk cId="1892024387" sldId="361"/>
        </pc:sldMkLst>
        <pc:spChg chg="mod">
          <ac:chgData name="Shoko Kakuda" userId="S::kakuda@jfbkk.or.th::40706642-bbdd-4be4-a46a-1d3174691c72" providerId="AD" clId="Web-{09EDB88F-06A7-473E-808B-9D14E5D361FD}" dt="2021-06-10T03:43:45.237" v="1" actId="1076"/>
          <ac:spMkLst>
            <pc:docMk/>
            <pc:sldMk cId="1892024387" sldId="361"/>
            <ac:spMk id="20" creationId="{776C7F10-BF2E-4295-A122-8E8D0397D3D3}"/>
          </ac:spMkLst>
        </pc:spChg>
      </pc:sldChg>
    </pc:docChg>
  </pc:docChgLst>
  <pc:docChgLst>
    <pc:chgData name="Chisae Koizumi" userId="S::koizumi@jfbkk.or.th::56daf4ee-0553-4efe-a59d-f3ef39271f03" providerId="AD" clId="Web-{CDD122AA-173D-44FC-B014-F07D7410D37F}"/>
    <pc:docChg chg="modSld">
      <pc:chgData name="Chisae Koizumi" userId="S::koizumi@jfbkk.or.th::56daf4ee-0553-4efe-a59d-f3ef39271f03" providerId="AD" clId="Web-{CDD122AA-173D-44FC-B014-F07D7410D37F}" dt="2021-06-25T07:10:21.549" v="4" actId="1076"/>
      <pc:docMkLst>
        <pc:docMk/>
      </pc:docMkLst>
      <pc:sldChg chg="delSp modSp">
        <pc:chgData name="Chisae Koizumi" userId="S::koizumi@jfbkk.or.th::56daf4ee-0553-4efe-a59d-f3ef39271f03" providerId="AD" clId="Web-{CDD122AA-173D-44FC-B014-F07D7410D37F}" dt="2021-06-25T07:10:21.549" v="4" actId="1076"/>
        <pc:sldMkLst>
          <pc:docMk/>
          <pc:sldMk cId="3664802157" sldId="320"/>
        </pc:sldMkLst>
        <pc:spChg chg="mod">
          <ac:chgData name="Chisae Koizumi" userId="S::koizumi@jfbkk.or.th::56daf4ee-0553-4efe-a59d-f3ef39271f03" providerId="AD" clId="Web-{CDD122AA-173D-44FC-B014-F07D7410D37F}" dt="2021-06-25T07:10:21.549" v="4" actId="1076"/>
          <ac:spMkLst>
            <pc:docMk/>
            <pc:sldMk cId="3664802157" sldId="320"/>
            <ac:spMk id="4" creationId="{98C1862C-D97E-4FE4-B907-F6487E278096}"/>
          </ac:spMkLst>
        </pc:spChg>
        <pc:spChg chg="del">
          <ac:chgData name="Chisae Koizumi" userId="S::koizumi@jfbkk.or.th::56daf4ee-0553-4efe-a59d-f3ef39271f03" providerId="AD" clId="Web-{CDD122AA-173D-44FC-B014-F07D7410D37F}" dt="2021-06-25T07:10:21.456" v="2"/>
          <ac:spMkLst>
            <pc:docMk/>
            <pc:sldMk cId="3664802157" sldId="320"/>
            <ac:spMk id="5" creationId="{F1F65DF4-D52A-4EBC-8709-C199A935566C}"/>
          </ac:spMkLst>
        </pc:spChg>
        <pc:picChg chg="mod">
          <ac:chgData name="Chisae Koizumi" userId="S::koizumi@jfbkk.or.th::56daf4ee-0553-4efe-a59d-f3ef39271f03" providerId="AD" clId="Web-{CDD122AA-173D-44FC-B014-F07D7410D37F}" dt="2021-06-25T07:10:21.518" v="3" actId="1076"/>
          <ac:picMkLst>
            <pc:docMk/>
            <pc:sldMk cId="3664802157" sldId="320"/>
            <ac:picMk id="3" creationId="{9D9339DD-E0C1-44EE-8396-C5B38A41D55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BCA77-B6A5-4BCA-A19C-C05634F10DAD}" type="datetimeFigureOut">
              <a:rPr kumimoji="1" lang="ja-JP" altLang="en-US" smtClean="0"/>
              <a:t>2024/7/13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AAD84-B6B4-4882-B9F6-85FA98419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13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en-US" altLang="ja-JP" dirty="0" err="1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は、</a:t>
            </a:r>
            <a:r>
              <a:rPr lang="ja-JP" altLang="en-US" dirty="0">
                <a:ea typeface="游ゴシック"/>
              </a:rPr>
              <a:t>日本語教材『いろどり 生活の日本語』（国際交流基金）を、</a:t>
            </a:r>
            <a:r>
              <a:rPr lang="ja-JP" dirty="0">
                <a:ea typeface="游ゴシック"/>
              </a:rPr>
              <a:t>国際交流基金</a:t>
            </a:r>
            <a:r>
              <a:rPr lang="ja-JP" altLang="en-US" dirty="0">
                <a:ea typeface="游ゴシック"/>
              </a:rPr>
              <a:t>ヤンゴン</a:t>
            </a:r>
            <a:r>
              <a:rPr kumimoji="1" lang="ja-JP" altLang="en-US" dirty="0">
                <a:ea typeface="游ゴシック"/>
              </a:rPr>
              <a:t>日本文化センター</a:t>
            </a:r>
            <a:r>
              <a:rPr lang="ja-JP" altLang="en-US" dirty="0">
                <a:ea typeface="游ゴシック"/>
              </a:rPr>
              <a:t>が</a:t>
            </a:r>
            <a:endParaRPr lang="en-US" altLang="ja-JP" dirty="0">
              <a:ea typeface="游ゴシック" panose="020B0400000000000000" pitchFamily="34" charset="-128"/>
            </a:endParaRPr>
          </a:p>
          <a:p>
            <a:r>
              <a:rPr lang="ja-JP" altLang="en-US" dirty="0">
                <a:ea typeface="游ゴシック"/>
              </a:rPr>
              <a:t>　ミャンマー語に翻訳作成した『いろどり 生活の日本語』ミャンマー語版を基に</a:t>
            </a:r>
            <a:r>
              <a:rPr kumimoji="1" lang="ja-JP" altLang="en-US" dirty="0">
                <a:ea typeface="游ゴシック"/>
              </a:rPr>
              <a:t>作成しました。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は、営利</a:t>
            </a:r>
            <a:r>
              <a:rPr kumimoji="1" lang="en-US" altLang="ja-JP" dirty="0">
                <a:ea typeface="游ゴシック"/>
              </a:rPr>
              <a:t>/</a:t>
            </a:r>
            <a:r>
              <a:rPr kumimoji="1" lang="ja-JP" altLang="en-US" dirty="0">
                <a:ea typeface="游ゴシック"/>
              </a:rPr>
              <a:t>非営利に関わらず、授業など</a:t>
            </a:r>
            <a:r>
              <a:rPr lang="ja-JP" altLang="en-US" dirty="0">
                <a:ea typeface="游ゴシック"/>
              </a:rPr>
              <a:t>で使えます</a:t>
            </a:r>
            <a:r>
              <a:rPr kumimoji="1" lang="ja-JP" altLang="en-US" dirty="0">
                <a:ea typeface="游ゴシック"/>
              </a:rPr>
              <a:t>。また、改変等も自由です。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の頒布は、無償・有償を問わず、禁止します。</a:t>
            </a:r>
            <a:r>
              <a:rPr lang="ja-JP" altLang="en-US" dirty="0">
                <a:ea typeface="游ゴシック"/>
              </a:rPr>
              <a:t>他者へ案内する際は、</a:t>
            </a:r>
            <a:r>
              <a:rPr kumimoji="1" lang="en-US" altLang="ja-JP" dirty="0">
                <a:ea typeface="游ゴシック"/>
              </a:rPr>
              <a:t>JFYG</a:t>
            </a:r>
            <a:r>
              <a:rPr kumimoji="1" lang="ja-JP" altLang="en-US" dirty="0">
                <a:ea typeface="游ゴシック"/>
              </a:rPr>
              <a:t>のリンクをご</a:t>
            </a:r>
            <a:r>
              <a:rPr lang="ja-JP" altLang="en-US" dirty="0">
                <a:ea typeface="游ゴシック"/>
              </a:rPr>
              <a:t>利用</a:t>
            </a:r>
            <a:r>
              <a:rPr kumimoji="1" lang="ja-JP" altLang="en-US" dirty="0">
                <a:ea typeface="游ゴシック"/>
              </a:rPr>
              <a:t>下い。</a:t>
            </a:r>
            <a:br>
              <a:rPr lang="ja-JP" altLang="en-US" dirty="0">
                <a:ea typeface="游ゴシック"/>
                <a:cs typeface="+mn-lt"/>
              </a:rPr>
            </a:b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＊シャドーイングは、</a:t>
            </a:r>
            <a:r>
              <a:rPr lang="ja-JP" altLang="en-US" dirty="0">
                <a:ea typeface="游ゴシック"/>
              </a:rPr>
              <a:t>全</a:t>
            </a:r>
            <a:r>
              <a:rPr kumimoji="1" lang="ja-JP" altLang="en-US" dirty="0">
                <a:ea typeface="游ゴシック"/>
              </a:rPr>
              <a:t>スクリプト</a:t>
            </a:r>
            <a:r>
              <a:rPr lang="ja-JP" altLang="en-US" dirty="0">
                <a:ea typeface="游ゴシック"/>
              </a:rPr>
              <a:t>あり</a:t>
            </a:r>
            <a:r>
              <a:rPr kumimoji="1" lang="ja-JP" altLang="en-US" dirty="0">
                <a:ea typeface="游ゴシック"/>
              </a:rPr>
              <a:t>と、スクリプト</a:t>
            </a:r>
            <a:r>
              <a:rPr lang="ja-JP" altLang="en-US" dirty="0">
                <a:ea typeface="游ゴシック"/>
              </a:rPr>
              <a:t>なし</a:t>
            </a:r>
            <a:r>
              <a:rPr kumimoji="1" lang="ja-JP" altLang="en-US" dirty="0">
                <a:ea typeface="游ゴシック"/>
              </a:rPr>
              <a:t>の</a:t>
            </a:r>
            <a:r>
              <a:rPr kumimoji="1" lang="en-US" altLang="ja-JP" dirty="0">
                <a:ea typeface="游ゴシック"/>
              </a:rPr>
              <a:t>2</a:t>
            </a:r>
            <a:r>
              <a:rPr kumimoji="1" lang="ja-JP" altLang="en-US" dirty="0">
                <a:ea typeface="游ゴシック"/>
              </a:rPr>
              <a:t>枚のみ</a:t>
            </a:r>
            <a:r>
              <a:rPr lang="ja-JP" altLang="en-US" dirty="0">
                <a:ea typeface="游ゴシック"/>
              </a:rPr>
              <a:t>が</a:t>
            </a:r>
            <a:r>
              <a:rPr kumimoji="1" lang="ja-JP" altLang="en-US" dirty="0">
                <a:ea typeface="游ゴシック"/>
              </a:rPr>
              <a:t>あります。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必要に応じて、</a:t>
            </a:r>
            <a:r>
              <a:rPr lang="ja-JP" altLang="en-US" dirty="0">
                <a:ea typeface="游ゴシック"/>
              </a:rPr>
              <a:t>スクリプト一部分あり</a:t>
            </a:r>
            <a:r>
              <a:rPr kumimoji="1" lang="ja-JP" altLang="en-US" dirty="0">
                <a:ea typeface="游ゴシック"/>
              </a:rPr>
              <a:t>なども作成し、お使いください。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</a:t>
            </a:r>
            <a:r>
              <a:rPr lang="ja-JP" altLang="en-US" dirty="0">
                <a:ea typeface="游ゴシック"/>
              </a:rPr>
              <a:t>『いろどり』以外のイラストや写真等を利用した場合、</a:t>
            </a:r>
            <a:r>
              <a:rPr kumimoji="1" lang="ja-JP" altLang="en-US" dirty="0">
                <a:ea typeface="游ゴシック"/>
              </a:rPr>
              <a:t>ノート欄に</a:t>
            </a:r>
            <a:r>
              <a:rPr lang="ja-JP" altLang="en-US" dirty="0">
                <a:ea typeface="游ゴシック"/>
              </a:rPr>
              <a:t>利用サイト等を</a:t>
            </a:r>
            <a:r>
              <a:rPr kumimoji="1" lang="ja-JP" altLang="en-US" dirty="0">
                <a:ea typeface="游ゴシック"/>
              </a:rPr>
              <a:t>記載して</a:t>
            </a:r>
            <a:r>
              <a:rPr lang="ja-JP" altLang="en-US" dirty="0">
                <a:ea typeface="游ゴシック"/>
              </a:rPr>
              <a:t>います。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イラストの著作権は、それぞれの著作者に帰属して</a:t>
            </a:r>
            <a:r>
              <a:rPr lang="ja-JP" altLang="en-US" dirty="0">
                <a:ea typeface="游ゴシック"/>
              </a:rPr>
              <a:t>い</a:t>
            </a:r>
            <a:r>
              <a:rPr kumimoji="1" lang="ja-JP" altLang="en-US" dirty="0">
                <a:ea typeface="游ゴシック"/>
              </a:rPr>
              <a:t>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　　</a:t>
            </a:r>
            <a:r>
              <a:rPr lang="ja-JP" altLang="en-US" dirty="0">
                <a:ea typeface="游ゴシック"/>
              </a:rPr>
              <a:t>①</a:t>
            </a:r>
            <a:r>
              <a:rPr kumimoji="1" lang="ja-JP" altLang="en-US" dirty="0">
                <a:ea typeface="游ゴシック"/>
              </a:rPr>
              <a:t>教材</a:t>
            </a:r>
            <a:r>
              <a:rPr kumimoji="1" lang="en-US" altLang="ja-JP" dirty="0">
                <a:ea typeface="游ゴシック"/>
              </a:rPr>
              <a:t>『</a:t>
            </a:r>
            <a:r>
              <a:rPr kumimoji="1" lang="ja-JP" altLang="en-US" dirty="0">
                <a:ea typeface="游ゴシック"/>
              </a:rPr>
              <a:t>いろどり</a:t>
            </a:r>
            <a:r>
              <a:rPr kumimoji="1" lang="en-US" altLang="ja-JP" dirty="0">
                <a:ea typeface="游ゴシック"/>
              </a:rPr>
              <a:t>』</a:t>
            </a:r>
            <a:r>
              <a:rPr kumimoji="1" lang="ja-JP" altLang="en-US" dirty="0">
                <a:ea typeface="游ゴシック"/>
              </a:rPr>
              <a:t>　</a:t>
            </a:r>
            <a:r>
              <a:rPr kumimoji="1"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</a:t>
            </a:r>
            <a:r>
              <a:rPr kumimoji="1" lang="ja-JP" altLang="en-US" sz="1200" b="0" i="0" u="none" strike="noStrike" dirty="0">
                <a:solidFill>
                  <a:srgbClr val="000000"/>
                </a:solidFill>
                <a:effectLst/>
                <a:ea typeface="游ゴシック"/>
              </a:rPr>
              <a:t>　　　</a:t>
            </a:r>
            <a:r>
              <a:rPr lang="ja-JP" altLang="en-US" dirty="0">
                <a:solidFill>
                  <a:srgbClr val="000000"/>
                </a:solidFill>
                <a:ea typeface="游ゴシック"/>
              </a:rPr>
              <a:t>②</a:t>
            </a: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ea typeface="游ゴシック"/>
              </a:rPr>
              <a:t>いらすとや　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Calibri"/>
                <a:ea typeface="游ゴシック"/>
                <a:cs typeface="Calibri"/>
              </a:rPr>
              <a:t>https://www.irasutoya.com/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　　</a:t>
            </a:r>
            <a:r>
              <a:rPr lang="ja-JP" altLang="en-US" dirty="0">
                <a:ea typeface="游ゴシック"/>
              </a:rPr>
              <a:t>③</a:t>
            </a:r>
            <a:r>
              <a:rPr kumimoji="1" lang="ja-JP" altLang="en-US" dirty="0">
                <a:ea typeface="游ゴシック"/>
              </a:rPr>
              <a:t>イラスト</a:t>
            </a:r>
            <a:r>
              <a:rPr kumimoji="1" lang="en-US" altLang="ja-JP" dirty="0">
                <a:ea typeface="游ゴシック"/>
              </a:rPr>
              <a:t>AC</a:t>
            </a:r>
            <a:r>
              <a:rPr kumimoji="1" lang="ja-JP" altLang="en-US" dirty="0">
                <a:ea typeface="游ゴシック"/>
              </a:rPr>
              <a:t>　</a:t>
            </a:r>
            <a:r>
              <a:rPr kumimoji="1"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cs typeface="+mn-lt"/>
              </a:rPr>
            </a:br>
            <a:endParaRPr lang="en-US" altLang="ja-JP" dirty="0">
              <a:ea typeface="游ゴシック"/>
            </a:endParaRPr>
          </a:p>
          <a:p>
            <a:r>
              <a:rPr kumimoji="1" lang="en-US" altLang="ja-JP" dirty="0">
                <a:ea typeface="游ゴシック"/>
              </a:rPr>
              <a:t>【『</a:t>
            </a:r>
            <a:r>
              <a:rPr kumimoji="1"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』（</a:t>
            </a:r>
            <a:r>
              <a:rPr kumimoji="1" lang="ja-JP" altLang="en-US" dirty="0">
                <a:ea typeface="游ゴシック"/>
              </a:rPr>
              <a:t>ミャンマー語版</a:t>
            </a:r>
            <a:r>
              <a:rPr lang="ja-JP" altLang="en-US" dirty="0">
                <a:ea typeface="游ゴシック"/>
              </a:rPr>
              <a:t>）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制作：国際交流基金ヤンゴン日本文化センター</a:t>
            </a:r>
            <a:r>
              <a:rPr kumimoji="1" lang="en-US" altLang="ja-JP" dirty="0">
                <a:ea typeface="游ゴシック"/>
              </a:rPr>
              <a:t>https://yg.jpf.go.jp/</a:t>
            </a:r>
            <a:r>
              <a:rPr kumimoji="1" lang="en-US" altLang="ja-JP" dirty="0" err="1">
                <a:ea typeface="游ゴシック"/>
              </a:rPr>
              <a:t>irodori</a:t>
            </a:r>
            <a:r>
              <a:rPr kumimoji="1" lang="en-US" altLang="ja-JP" dirty="0">
                <a:ea typeface="游ゴシック"/>
              </a:rPr>
              <a:t>/】</a:t>
            </a:r>
            <a:r>
              <a:rPr kumimoji="1" lang="ja-JP" altLang="en-US" dirty="0">
                <a:ea typeface="游ゴシック"/>
              </a:rPr>
              <a:t>　</a:t>
            </a:r>
            <a:endParaRPr kumimoji="1" lang="en-US" altLang="ja-JP" dirty="0">
              <a:ea typeface="游ゴシック"/>
            </a:endParaRPr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748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15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16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998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926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solidFill>
                <a:srgbClr val="FF0000"/>
              </a:solidFill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257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https://www.irasutoya.com/​​​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336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https://www.irasutoya.com/​​​</a:t>
            </a:r>
            <a:r>
              <a:rPr lang="en-US" altLang="ja-JP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　　　　　　　　　イラスト</a:t>
            </a:r>
            <a:r>
              <a:rPr kumimoji="1" lang="en-US" altLang="ja-JP" dirty="0"/>
              <a:t>AC</a:t>
            </a:r>
            <a:r>
              <a:rPr kumimoji="1" lang="ja-JP" altLang="en-US" dirty="0"/>
              <a:t>　</a:t>
            </a:r>
            <a:r>
              <a:rPr kumimoji="1" lang="en-US" altLang="ja-JP" dirty="0"/>
              <a:t>https://www.ac-illust.com/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770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tmp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9.tmp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notesSlide" Target="../notesSlides/notesSlide5.xml"/><Relationship Id="rId2" Type="http://schemas.openxmlformats.org/officeDocument/2006/relationships/audio" Target="../media/media3.mp3"/><Relationship Id="rId16" Type="http://schemas.openxmlformats.org/officeDocument/2006/relationships/image" Target="../media/image11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1.xml"/><Relationship Id="rId5" Type="http://schemas.microsoft.com/office/2007/relationships/media" Target="../media/media5.mp3"/><Relationship Id="rId15" Type="http://schemas.openxmlformats.org/officeDocument/2006/relationships/image" Target="../media/image4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10.t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9.tmp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notesSlide" Target="../notesSlides/notesSlide6.xml"/><Relationship Id="rId2" Type="http://schemas.openxmlformats.org/officeDocument/2006/relationships/audio" Target="../media/media3.mp3"/><Relationship Id="rId16" Type="http://schemas.openxmlformats.org/officeDocument/2006/relationships/image" Target="../media/image12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1.xml"/><Relationship Id="rId5" Type="http://schemas.microsoft.com/office/2007/relationships/media" Target="../media/media5.mp3"/><Relationship Id="rId15" Type="http://schemas.openxmlformats.org/officeDocument/2006/relationships/image" Target="../media/image4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10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4.tmp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3.tmp"/><Relationship Id="rId2" Type="http://schemas.openxmlformats.org/officeDocument/2006/relationships/audio" Target="../media/media3.mp3"/><Relationship Id="rId16" Type="http://schemas.openxmlformats.org/officeDocument/2006/relationships/image" Target="../media/image16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1.xml"/><Relationship Id="rId5" Type="http://schemas.microsoft.com/office/2007/relationships/media" Target="../media/media5.mp3"/><Relationship Id="rId15" Type="http://schemas.openxmlformats.org/officeDocument/2006/relationships/image" Target="../media/image15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4.tmp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3.tm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1.xml"/><Relationship Id="rId5" Type="http://schemas.microsoft.com/office/2007/relationships/media" Target="../media/media5.mp3"/><Relationship Id="rId15" Type="http://schemas.openxmlformats.org/officeDocument/2006/relationships/image" Target="../media/image26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10.mp3"/><Relationship Id="rId7" Type="http://schemas.openxmlformats.org/officeDocument/2006/relationships/image" Target="../media/image2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7.tmp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p3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10.mp3"/><Relationship Id="rId7" Type="http://schemas.openxmlformats.org/officeDocument/2006/relationships/image" Target="../media/image2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7.tmp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p3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0.mp3"/><Relationship Id="rId7" Type="http://schemas.openxmlformats.org/officeDocument/2006/relationships/image" Target="../media/image27.tmp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p3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32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4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4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slideLayout" Target="../slideLayouts/slideLayout2.xml"/><Relationship Id="rId5" Type="http://schemas.microsoft.com/office/2007/relationships/media" Target="../media/media13.mp3"/><Relationship Id="rId10" Type="http://schemas.openxmlformats.org/officeDocument/2006/relationships/audio" Target="../media/media15.mp3"/><Relationship Id="rId4" Type="http://schemas.openxmlformats.org/officeDocument/2006/relationships/audio" Target="../media/media12.mp3"/><Relationship Id="rId9" Type="http://schemas.microsoft.com/office/2007/relationships/media" Target="../media/media15.mp3"/><Relationship Id="rId1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46.tmp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45.tmp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slideLayout" Target="../slideLayouts/slideLayout2.xml"/><Relationship Id="rId5" Type="http://schemas.microsoft.com/office/2007/relationships/media" Target="../media/media13.mp3"/><Relationship Id="rId15" Type="http://schemas.openxmlformats.org/officeDocument/2006/relationships/image" Target="../media/image44.png"/><Relationship Id="rId10" Type="http://schemas.openxmlformats.org/officeDocument/2006/relationships/audio" Target="../media/media15.mp3"/><Relationship Id="rId4" Type="http://schemas.openxmlformats.org/officeDocument/2006/relationships/audio" Target="../media/media12.mp3"/><Relationship Id="rId9" Type="http://schemas.microsoft.com/office/2007/relationships/media" Target="../media/media15.mp3"/><Relationship Id="rId1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4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47.tmp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slideLayout" Target="../slideLayouts/slideLayout2.xml"/><Relationship Id="rId5" Type="http://schemas.microsoft.com/office/2007/relationships/media" Target="../media/media13.mp3"/><Relationship Id="rId15" Type="http://schemas.openxmlformats.org/officeDocument/2006/relationships/image" Target="../media/image49.png"/><Relationship Id="rId10" Type="http://schemas.openxmlformats.org/officeDocument/2006/relationships/audio" Target="../media/media15.mp3"/><Relationship Id="rId4" Type="http://schemas.openxmlformats.org/officeDocument/2006/relationships/audio" Target="../media/media12.mp3"/><Relationship Id="rId9" Type="http://schemas.microsoft.com/office/2007/relationships/media" Target="../media/media15.mp3"/><Relationship Id="rId1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2.png"/><Relationship Id="rId5" Type="http://schemas.openxmlformats.org/officeDocument/2006/relationships/image" Target="../media/image51.tmp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4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47.tmp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slideLayout" Target="../slideLayouts/slideLayout2.xml"/><Relationship Id="rId5" Type="http://schemas.microsoft.com/office/2007/relationships/media" Target="../media/media13.mp3"/><Relationship Id="rId10" Type="http://schemas.openxmlformats.org/officeDocument/2006/relationships/audio" Target="../media/media15.mp3"/><Relationship Id="rId4" Type="http://schemas.openxmlformats.org/officeDocument/2006/relationships/audio" Target="../media/media12.mp3"/><Relationship Id="rId9" Type="http://schemas.microsoft.com/office/2007/relationships/media" Target="../media/media15.mp3"/><Relationship Id="rId1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mp"/><Relationship Id="rId13" Type="http://schemas.openxmlformats.org/officeDocument/2006/relationships/image" Target="../media/image61.png"/><Relationship Id="rId3" Type="http://schemas.microsoft.com/office/2007/relationships/media" Target="../media/media18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4.png"/><Relationship Id="rId5" Type="http://schemas.microsoft.com/office/2007/relationships/media" Target="../media/media19.mp3"/><Relationship Id="rId10" Type="http://schemas.openxmlformats.org/officeDocument/2006/relationships/image" Target="../media/image59.tmp"/><Relationship Id="rId4" Type="http://schemas.openxmlformats.org/officeDocument/2006/relationships/audio" Target="../media/media18.mp3"/><Relationship Id="rId9" Type="http://schemas.openxmlformats.org/officeDocument/2006/relationships/image" Target="../media/image58.tm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mp"/><Relationship Id="rId13" Type="http://schemas.openxmlformats.org/officeDocument/2006/relationships/image" Target="../media/image62.png"/><Relationship Id="rId3" Type="http://schemas.microsoft.com/office/2007/relationships/media" Target="../media/media18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4.png"/><Relationship Id="rId5" Type="http://schemas.microsoft.com/office/2007/relationships/media" Target="../media/media19.mp3"/><Relationship Id="rId10" Type="http://schemas.openxmlformats.org/officeDocument/2006/relationships/image" Target="../media/image59.tmp"/><Relationship Id="rId4" Type="http://schemas.openxmlformats.org/officeDocument/2006/relationships/audio" Target="../media/media18.mp3"/><Relationship Id="rId9" Type="http://schemas.openxmlformats.org/officeDocument/2006/relationships/image" Target="../media/image58.tm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mp"/><Relationship Id="rId13" Type="http://schemas.openxmlformats.org/officeDocument/2006/relationships/image" Target="../media/image62.png"/><Relationship Id="rId3" Type="http://schemas.microsoft.com/office/2007/relationships/media" Target="../media/media17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18.mp3"/><Relationship Id="rId11" Type="http://schemas.openxmlformats.org/officeDocument/2006/relationships/image" Target="../media/image4.png"/><Relationship Id="rId5" Type="http://schemas.microsoft.com/office/2007/relationships/media" Target="../media/media18.mp3"/><Relationship Id="rId10" Type="http://schemas.openxmlformats.org/officeDocument/2006/relationships/image" Target="../media/image59.tmp"/><Relationship Id="rId4" Type="http://schemas.openxmlformats.org/officeDocument/2006/relationships/audio" Target="../media/media17.mp3"/><Relationship Id="rId9" Type="http://schemas.openxmlformats.org/officeDocument/2006/relationships/image" Target="../media/image58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0.png"/><Relationship Id="rId4" Type="http://schemas.openxmlformats.org/officeDocument/2006/relationships/image" Target="../media/image63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image" Target="../media/image71.png"/><Relationship Id="rId5" Type="http://schemas.openxmlformats.org/officeDocument/2006/relationships/image" Target="../media/image4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73.tmp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76.png"/><Relationship Id="rId5" Type="http://schemas.openxmlformats.org/officeDocument/2006/relationships/image" Target="../media/image4.png"/><Relationship Id="rId4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image" Target="../media/image79.png"/><Relationship Id="rId5" Type="http://schemas.openxmlformats.org/officeDocument/2006/relationships/image" Target="../media/image4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0.png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73.tmp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1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77.png"/><Relationship Id="rId5" Type="http://schemas.openxmlformats.org/officeDocument/2006/relationships/image" Target="../media/image75.png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8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4.png"/><Relationship Id="rId5" Type="http://schemas.microsoft.com/office/2007/relationships/media" Target="../media/media24.mp3"/><Relationship Id="rId10" Type="http://schemas.openxmlformats.org/officeDocument/2006/relationships/image" Target="../media/image83.tmp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86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4.png"/><Relationship Id="rId5" Type="http://schemas.microsoft.com/office/2007/relationships/media" Target="../media/media24.mp3"/><Relationship Id="rId10" Type="http://schemas.openxmlformats.org/officeDocument/2006/relationships/image" Target="../media/image85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89.png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8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4.png"/><Relationship Id="rId5" Type="http://schemas.microsoft.com/office/2007/relationships/media" Target="../media/media24.mp3"/><Relationship Id="rId10" Type="http://schemas.openxmlformats.org/officeDocument/2006/relationships/image" Target="../media/image87.tmp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91.tmp"/><Relationship Id="rId5" Type="http://schemas.openxmlformats.org/officeDocument/2006/relationships/image" Target="../media/image50.png"/><Relationship Id="rId4" Type="http://schemas.openxmlformats.org/officeDocument/2006/relationships/image" Target="../media/image90.png"/><Relationship Id="rId9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98.tmp"/><Relationship Id="rId5" Type="http://schemas.openxmlformats.org/officeDocument/2006/relationships/image" Target="../media/image97.tmp"/><Relationship Id="rId10" Type="http://schemas.openxmlformats.org/officeDocument/2006/relationships/image" Target="../media/image101.png"/><Relationship Id="rId4" Type="http://schemas.openxmlformats.org/officeDocument/2006/relationships/image" Target="../media/image50.png"/><Relationship Id="rId9" Type="http://schemas.openxmlformats.org/officeDocument/2006/relationships/image" Target="../media/image10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10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4.png"/><Relationship Id="rId5" Type="http://schemas.microsoft.com/office/2007/relationships/media" Target="../media/media24.mp3"/><Relationship Id="rId10" Type="http://schemas.openxmlformats.org/officeDocument/2006/relationships/image" Target="../media/image87.tmp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microsoft.com/office/2007/relationships/media" Target="../media/media29.mp3"/><Relationship Id="rId7" Type="http://schemas.openxmlformats.org/officeDocument/2006/relationships/image" Target="../media/image106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105.tmp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9.mp3"/><Relationship Id="rId9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microsoft.com/office/2007/relationships/media" Target="../media/media28.mp3"/><Relationship Id="rId7" Type="http://schemas.openxmlformats.org/officeDocument/2006/relationships/image" Target="../media/image106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05.tmp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8.mp3"/><Relationship Id="rId9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microsoft.com/office/2007/relationships/media" Target="../media/media28.mp3"/><Relationship Id="rId7" Type="http://schemas.openxmlformats.org/officeDocument/2006/relationships/image" Target="../media/image106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05.tmp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8.mp3"/><Relationship Id="rId9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tmp"/><Relationship Id="rId2" Type="http://schemas.openxmlformats.org/officeDocument/2006/relationships/image" Target="../media/image105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7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16.png"/><Relationship Id="rId5" Type="http://schemas.openxmlformats.org/officeDocument/2006/relationships/image" Target="../media/image4.png"/><Relationship Id="rId4" Type="http://schemas.openxmlformats.org/officeDocument/2006/relationships/image" Target="../media/image11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4.png"/><Relationship Id="rId4" Type="http://schemas.openxmlformats.org/officeDocument/2006/relationships/image" Target="../media/image118.tm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4.png"/><Relationship Id="rId4" Type="http://schemas.openxmlformats.org/officeDocument/2006/relationships/image" Target="../media/image119.tmp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tmp"/><Relationship Id="rId3" Type="http://schemas.microsoft.com/office/2007/relationships/media" Target="../media/media31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23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audio" Target="../media/media32.mp3"/><Relationship Id="rId11" Type="http://schemas.openxmlformats.org/officeDocument/2006/relationships/image" Target="../media/image4.png"/><Relationship Id="rId5" Type="http://schemas.microsoft.com/office/2007/relationships/media" Target="../media/media32.mp3"/><Relationship Id="rId10" Type="http://schemas.openxmlformats.org/officeDocument/2006/relationships/image" Target="../media/image122.tmp"/><Relationship Id="rId4" Type="http://schemas.openxmlformats.org/officeDocument/2006/relationships/audio" Target="../media/media31.mp3"/><Relationship Id="rId9" Type="http://schemas.openxmlformats.org/officeDocument/2006/relationships/image" Target="../media/image121.tmp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125.png"/><Relationship Id="rId5" Type="http://schemas.openxmlformats.org/officeDocument/2006/relationships/image" Target="../media/image124.tmp"/><Relationship Id="rId4" Type="http://schemas.openxmlformats.org/officeDocument/2006/relationships/image" Target="../media/image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tmp"/><Relationship Id="rId3" Type="http://schemas.microsoft.com/office/2007/relationships/media" Target="../media/media31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audio" Target="../media/media32.mp3"/><Relationship Id="rId11" Type="http://schemas.openxmlformats.org/officeDocument/2006/relationships/image" Target="../media/image131.png"/><Relationship Id="rId5" Type="http://schemas.microsoft.com/office/2007/relationships/media" Target="../media/media32.mp3"/><Relationship Id="rId10" Type="http://schemas.openxmlformats.org/officeDocument/2006/relationships/image" Target="../media/image120.tmp"/><Relationship Id="rId4" Type="http://schemas.openxmlformats.org/officeDocument/2006/relationships/audio" Target="../media/media31.mp3"/><Relationship Id="rId9" Type="http://schemas.openxmlformats.org/officeDocument/2006/relationships/image" Target="../media/image122.tmp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tmp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tmp"/><Relationship Id="rId2" Type="http://schemas.openxmlformats.org/officeDocument/2006/relationships/image" Target="../media/image13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png"/><Relationship Id="rId4" Type="http://schemas.openxmlformats.org/officeDocument/2006/relationships/image" Target="../media/image141.tmp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tmp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3.tmp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69D551-573F-3FF4-EA4F-8981ED3F4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05"/>
            <a:ext cx="12192000" cy="444274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EBFFA36-E4A1-4225-BD11-977C49BE39C5}"/>
              </a:ext>
            </a:extLst>
          </p:cNvPr>
          <p:cNvSpPr txBox="1"/>
          <p:nvPr/>
        </p:nvSpPr>
        <p:spPr>
          <a:xfrm>
            <a:off x="10834192" y="0"/>
            <a:ext cx="1364638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</a:t>
            </a:r>
            <a:r>
              <a:rPr lang="en-US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9988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BD7EBB-052E-D5C5-1DEB-47FDD06DA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" y="14158"/>
            <a:ext cx="12178183" cy="2448592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832FF18F-1587-4E88-A172-3FB805CBA3A9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</a:t>
            </a:r>
            <a:r>
              <a:rPr lang="en-US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803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0F892DC-5654-4A5E-8043-A1710ACFD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710" y="907154"/>
            <a:ext cx="4833355" cy="903716"/>
          </a:xfrm>
          <a:prstGeom prst="rect">
            <a:avLst/>
          </a:prstGeom>
        </p:spPr>
      </p:pic>
      <p:pic>
        <p:nvPicPr>
          <p:cNvPr id="2" name="X_[13-01]_kotoba1">
            <a:hlinkClick r:id="" action="ppaction://media"/>
            <a:extLst>
              <a:ext uri="{FF2B5EF4-FFF2-40B4-BE49-F238E27FC236}">
                <a16:creationId xmlns:a16="http://schemas.microsoft.com/office/drawing/2014/main" id="{0114E753-DCC7-4CEB-840D-4F7316959F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82065" y="103821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644C0C-1B23-61B3-B981-B76666891A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2830" y="-481"/>
            <a:ext cx="9534449" cy="6858482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FE1424FD-D5EC-4D32-8E90-24A78A78B5D9}"/>
              </a:ext>
            </a:extLst>
          </p:cNvPr>
          <p:cNvSpPr txBox="1"/>
          <p:nvPr/>
        </p:nvSpPr>
        <p:spPr>
          <a:xfrm>
            <a:off x="10718264" y="-481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</a:t>
            </a:r>
            <a:r>
              <a:rPr lang="en-US" sz="3200" dirty="0"/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346FC2-44EF-3EA0-9805-0FC21B795E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5170" y="905862"/>
            <a:ext cx="4704693" cy="831527"/>
          </a:xfrm>
          <a:prstGeom prst="rect">
            <a:avLst/>
          </a:prstGeom>
        </p:spPr>
      </p:pic>
      <p:pic>
        <p:nvPicPr>
          <p:cNvPr id="10" name="X_[13-01]_kotoba1">
            <a:hlinkClick r:id="" action="ppaction://media"/>
            <a:extLst>
              <a:ext uri="{FF2B5EF4-FFF2-40B4-BE49-F238E27FC236}">
                <a16:creationId xmlns:a16="http://schemas.microsoft.com/office/drawing/2014/main" id="{5DEFE615-F612-2004-6373-B4883E274A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53625" y="9793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5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1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BA5631-FA5A-F65D-8B89-2DEA5DEF4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830" y="-481"/>
            <a:ext cx="9534449" cy="6858482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6999DFC-22A6-4EAB-8D48-0F993C430A3A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</a:t>
            </a:r>
            <a:r>
              <a:rPr lang="en-US" sz="3200" dirty="0"/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FE4CBD-B6BC-D684-FB40-64BF86285A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166" y="895146"/>
            <a:ext cx="4529423" cy="867337"/>
          </a:xfrm>
          <a:prstGeom prst="rect">
            <a:avLst/>
          </a:prstGeom>
        </p:spPr>
      </p:pic>
      <p:pic>
        <p:nvPicPr>
          <p:cNvPr id="5" name="X_[13-01]_kotoba1">
            <a:hlinkClick r:id="" action="ppaction://media"/>
            <a:extLst>
              <a:ext uri="{FF2B5EF4-FFF2-40B4-BE49-F238E27FC236}">
                <a16:creationId xmlns:a16="http://schemas.microsoft.com/office/drawing/2014/main" id="{69B32F88-C89A-40AE-908A-7E37967B70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84389" y="9793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7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8F986D-5284-3DF8-5670-C36C029F2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830" y="-481"/>
            <a:ext cx="9534449" cy="685848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FDD7DC3-AAC4-401D-8C6E-F47724C3F85A}"/>
              </a:ext>
            </a:extLst>
          </p:cNvPr>
          <p:cNvSpPr txBox="1"/>
          <p:nvPr/>
        </p:nvSpPr>
        <p:spPr>
          <a:xfrm>
            <a:off x="3197472" y="2497382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6D7207-1F1A-4EC2-8DC9-F1FAC67B1E24}"/>
              </a:ext>
            </a:extLst>
          </p:cNvPr>
          <p:cNvSpPr txBox="1"/>
          <p:nvPr/>
        </p:nvSpPr>
        <p:spPr>
          <a:xfrm>
            <a:off x="6212533" y="2514375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D012CC-9959-4110-9AE8-F1D37897E98E}"/>
              </a:ext>
            </a:extLst>
          </p:cNvPr>
          <p:cNvSpPr txBox="1"/>
          <p:nvPr/>
        </p:nvSpPr>
        <p:spPr>
          <a:xfrm>
            <a:off x="10037493" y="2466561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43D91A9-B166-41A8-9A34-827ED0EEA5FA}"/>
              </a:ext>
            </a:extLst>
          </p:cNvPr>
          <p:cNvSpPr txBox="1"/>
          <p:nvPr/>
        </p:nvSpPr>
        <p:spPr>
          <a:xfrm>
            <a:off x="3222572" y="4530904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8ADA7E-59D5-4B6D-A940-32BC26E992A8}"/>
              </a:ext>
            </a:extLst>
          </p:cNvPr>
          <p:cNvSpPr txBox="1"/>
          <p:nvPr/>
        </p:nvSpPr>
        <p:spPr>
          <a:xfrm>
            <a:off x="6517739" y="4530904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935A3A-3DFE-4FA0-A9D8-DA28E723500A}"/>
              </a:ext>
            </a:extLst>
          </p:cNvPr>
          <p:cNvSpPr txBox="1"/>
          <p:nvPr/>
        </p:nvSpPr>
        <p:spPr>
          <a:xfrm>
            <a:off x="9370933" y="4530904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pic>
        <p:nvPicPr>
          <p:cNvPr id="13" name="X_[13-02]_kotoba2">
            <a:hlinkClick r:id="" action="ppaction://media"/>
            <a:extLst>
              <a:ext uri="{FF2B5EF4-FFF2-40B4-BE49-F238E27FC236}">
                <a16:creationId xmlns:a16="http://schemas.microsoft.com/office/drawing/2014/main" id="{42B83692-168D-4DC6-AD2F-8D0B4A055E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65946" y="986034"/>
            <a:ext cx="406400" cy="40640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71BA922B-0347-4C48-B9CC-9F3518C360DA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</a:t>
            </a:r>
            <a:r>
              <a:rPr lang="en-US" sz="3200" dirty="0"/>
              <a:t>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C56CB9-F8B4-309C-62A4-F95ABFCF07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1118" y="901146"/>
            <a:ext cx="4772418" cy="77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4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92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1" grpId="0"/>
      <p:bldP spid="10" grpId="0"/>
      <p:bldP spid="7" grpId="0"/>
      <p:bldP spid="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82DCEBF-A263-4263-8F7A-7AC66CB270BD}"/>
              </a:ext>
            </a:extLst>
          </p:cNvPr>
          <p:cNvGrpSpPr/>
          <p:nvPr/>
        </p:nvGrpSpPr>
        <p:grpSpPr>
          <a:xfrm>
            <a:off x="166773" y="3130507"/>
            <a:ext cx="11814739" cy="3653352"/>
            <a:chOff x="166773" y="3130507"/>
            <a:chExt cx="11814739" cy="3653352"/>
          </a:xfrm>
        </p:grpSpPr>
        <p:pic>
          <p:nvPicPr>
            <p:cNvPr id="16" name="図 15" descr="グラフィカル ユーザー インターフェイス&#10;&#10;自動的に生成された説明">
              <a:extLst>
                <a:ext uri="{FF2B5EF4-FFF2-40B4-BE49-F238E27FC236}">
                  <a16:creationId xmlns:a16="http://schemas.microsoft.com/office/drawing/2014/main" id="{275FD8F9-B108-4967-B01D-BF44EFF0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73" y="3130507"/>
              <a:ext cx="7280988" cy="3316006"/>
            </a:xfrm>
            <a:prstGeom prst="rect">
              <a:avLst/>
            </a:prstGeom>
          </p:spPr>
        </p:pic>
        <p:pic>
          <p:nvPicPr>
            <p:cNvPr id="17" name="図 16" descr="グラフィカル ユーザー インターフェイス&#10;&#10;自動的に生成された説明">
              <a:extLst>
                <a:ext uri="{FF2B5EF4-FFF2-40B4-BE49-F238E27FC236}">
                  <a16:creationId xmlns:a16="http://schemas.microsoft.com/office/drawing/2014/main" id="{541C7ACD-8E9F-45C9-AEC1-AF624AFAF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006" y="3130507"/>
              <a:ext cx="4500506" cy="3653352"/>
            </a:xfrm>
            <a:prstGeom prst="rect">
              <a:avLst/>
            </a:prstGeom>
          </p:spPr>
        </p:pic>
      </p:grpSp>
      <p:pic>
        <p:nvPicPr>
          <p:cNvPr id="2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347C149D-4BA6-4168-86A3-F50EC496F4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616680" y="3225800"/>
            <a:ext cx="406400" cy="406400"/>
          </a:xfrm>
          <a:prstGeom prst="rect">
            <a:avLst/>
          </a:prstGeom>
        </p:spPr>
      </p:pic>
      <p:pic>
        <p:nvPicPr>
          <p:cNvPr id="4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97F12EAD-D192-4D87-A5D8-94143B9C99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021567" y="3195479"/>
            <a:ext cx="406400" cy="406400"/>
          </a:xfrm>
          <a:prstGeom prst="rect">
            <a:avLst/>
          </a:prstGeom>
        </p:spPr>
      </p:pic>
      <p:pic>
        <p:nvPicPr>
          <p:cNvPr id="5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9E38DA44-51ED-4A78-9B0E-7B0C1349E89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117542" y="3199635"/>
            <a:ext cx="406400" cy="406400"/>
          </a:xfrm>
          <a:prstGeom prst="rect">
            <a:avLst/>
          </a:prstGeom>
        </p:spPr>
      </p:pic>
      <p:pic>
        <p:nvPicPr>
          <p:cNvPr id="6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882CC1F7-5C76-4DBF-8572-46D12D891DA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404991" y="3197396"/>
            <a:ext cx="406400" cy="406400"/>
          </a:xfrm>
          <a:prstGeom prst="rect">
            <a:avLst/>
          </a:prstGeom>
        </p:spPr>
      </p:pic>
      <p:pic>
        <p:nvPicPr>
          <p:cNvPr id="9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13EC10CE-EF82-4855-9160-D9307B91B66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63684" y="3205550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F24C2F-54DC-2DCD-A0C9-3E012288329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6773" y="74141"/>
            <a:ext cx="11833632" cy="286156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A9DF2A17-4E6F-4519-A5CD-AD2C46F5B228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</a:t>
            </a:r>
            <a:endParaRPr lang="en-US" sz="3200" dirty="0"/>
          </a:p>
        </p:txBody>
      </p:sp>
      <p:sp>
        <p:nvSpPr>
          <p:cNvPr id="8" name="テキスト ボックス 8">
            <a:extLst>
              <a:ext uri="{FF2B5EF4-FFF2-40B4-BE49-F238E27FC236}">
                <a16:creationId xmlns:a16="http://schemas.microsoft.com/office/drawing/2014/main" id="{D56D3706-20A5-23E5-3F08-BE84C6A5E93D}"/>
              </a:ext>
            </a:extLst>
          </p:cNvPr>
          <p:cNvSpPr txBox="1"/>
          <p:nvPr/>
        </p:nvSpPr>
        <p:spPr>
          <a:xfrm>
            <a:off x="1508590" y="5405022"/>
            <a:ext cx="539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2" name="テキスト ボックス 10">
            <a:extLst>
              <a:ext uri="{FF2B5EF4-FFF2-40B4-BE49-F238E27FC236}">
                <a16:creationId xmlns:a16="http://schemas.microsoft.com/office/drawing/2014/main" id="{B9F360E3-D94C-2418-1E93-DDA9B51F1DCA}"/>
              </a:ext>
            </a:extLst>
          </p:cNvPr>
          <p:cNvSpPr txBox="1"/>
          <p:nvPr/>
        </p:nvSpPr>
        <p:spPr>
          <a:xfrm>
            <a:off x="3895131" y="5405022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1">
            <a:extLst>
              <a:ext uri="{FF2B5EF4-FFF2-40B4-BE49-F238E27FC236}">
                <a16:creationId xmlns:a16="http://schemas.microsoft.com/office/drawing/2014/main" id="{8C844D1C-18F7-9551-E9AD-93BFF7E9E489}"/>
              </a:ext>
            </a:extLst>
          </p:cNvPr>
          <p:cNvSpPr txBox="1"/>
          <p:nvPr/>
        </p:nvSpPr>
        <p:spPr>
          <a:xfrm>
            <a:off x="6096000" y="5405022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2">
            <a:extLst>
              <a:ext uri="{FF2B5EF4-FFF2-40B4-BE49-F238E27FC236}">
                <a16:creationId xmlns:a16="http://schemas.microsoft.com/office/drawing/2014/main" id="{FAB62C7D-E2CB-03E8-2CB0-7023A94F3208}"/>
              </a:ext>
            </a:extLst>
          </p:cNvPr>
          <p:cNvSpPr txBox="1"/>
          <p:nvPr/>
        </p:nvSpPr>
        <p:spPr>
          <a:xfrm>
            <a:off x="8424844" y="5405022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13">
            <a:extLst>
              <a:ext uri="{FF2B5EF4-FFF2-40B4-BE49-F238E27FC236}">
                <a16:creationId xmlns:a16="http://schemas.microsoft.com/office/drawing/2014/main" id="{0F7040B6-0084-970D-17AB-9C0F32020858}"/>
              </a:ext>
            </a:extLst>
          </p:cNvPr>
          <p:cNvSpPr txBox="1"/>
          <p:nvPr/>
        </p:nvSpPr>
        <p:spPr>
          <a:xfrm>
            <a:off x="10619334" y="5405022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830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5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2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1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67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72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12" grpId="0"/>
      <p:bldP spid="14" grpId="0"/>
      <p:bldP spid="1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1CA4B2E9-6DEC-4669-BEFC-75F2AE48B5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74" y="3151899"/>
            <a:ext cx="7415098" cy="3377084"/>
          </a:xfrm>
          <a:prstGeom prst="rect">
            <a:avLst/>
          </a:prstGeom>
        </p:spPr>
      </p:pic>
      <p:pic>
        <p:nvPicPr>
          <p:cNvPr id="11" name="図 10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9621E2A2-0258-4730-B246-D7813F6CDF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713" y="3151899"/>
            <a:ext cx="4539574" cy="368506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06C2F02-9AF9-419A-8A88-CD6776830E01}"/>
              </a:ext>
            </a:extLst>
          </p:cNvPr>
          <p:cNvSpPr txBox="1"/>
          <p:nvPr/>
        </p:nvSpPr>
        <p:spPr>
          <a:xfrm>
            <a:off x="1593743" y="5507106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AEE2171-B77D-4925-9500-716A6D3EFC9E}"/>
              </a:ext>
            </a:extLst>
          </p:cNvPr>
          <p:cNvSpPr txBox="1"/>
          <p:nvPr/>
        </p:nvSpPr>
        <p:spPr>
          <a:xfrm>
            <a:off x="3938714" y="5507106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1611D2C-F451-4D2F-82D7-2A21677636A7}"/>
              </a:ext>
            </a:extLst>
          </p:cNvPr>
          <p:cNvSpPr txBox="1"/>
          <p:nvPr/>
        </p:nvSpPr>
        <p:spPr>
          <a:xfrm>
            <a:off x="6188387" y="5497545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A5E7EEF-AE64-45C1-B9E7-0573E5BA9EF2}"/>
              </a:ext>
            </a:extLst>
          </p:cNvPr>
          <p:cNvSpPr txBox="1"/>
          <p:nvPr/>
        </p:nvSpPr>
        <p:spPr>
          <a:xfrm>
            <a:off x="8536780" y="5443829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79EEDB-E4D4-4E30-B323-625EEE0535D4}"/>
              </a:ext>
            </a:extLst>
          </p:cNvPr>
          <p:cNvSpPr txBox="1"/>
          <p:nvPr/>
        </p:nvSpPr>
        <p:spPr>
          <a:xfrm>
            <a:off x="10783031" y="5443829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E4F51E4-E602-4872-A8D1-5216006BC7EC}"/>
              </a:ext>
            </a:extLst>
          </p:cNvPr>
          <p:cNvSpPr txBox="1"/>
          <p:nvPr/>
        </p:nvSpPr>
        <p:spPr>
          <a:xfrm>
            <a:off x="3497218" y="5977150"/>
            <a:ext cx="729465" cy="475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23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BDCEC8A-C1C6-4B58-9220-0136F69A91D9}"/>
              </a:ext>
            </a:extLst>
          </p:cNvPr>
          <p:cNvSpPr txBox="1"/>
          <p:nvPr/>
        </p:nvSpPr>
        <p:spPr>
          <a:xfrm>
            <a:off x="6033158" y="5977150"/>
            <a:ext cx="729465" cy="475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3AB936B-DDFB-4FED-9811-09F95A379E01}"/>
              </a:ext>
            </a:extLst>
          </p:cNvPr>
          <p:cNvSpPr txBox="1"/>
          <p:nvPr/>
        </p:nvSpPr>
        <p:spPr>
          <a:xfrm>
            <a:off x="8173475" y="6112659"/>
            <a:ext cx="729465" cy="475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97938B-EEDB-49B3-9D7D-2DFB092A2E9F}"/>
              </a:ext>
            </a:extLst>
          </p:cNvPr>
          <p:cNvSpPr txBox="1"/>
          <p:nvPr/>
        </p:nvSpPr>
        <p:spPr>
          <a:xfrm>
            <a:off x="10114653" y="6420436"/>
            <a:ext cx="1269784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17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0AAB1590-9696-46A6-BE01-FB2B493FF1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574247" y="3225800"/>
            <a:ext cx="406400" cy="406400"/>
          </a:xfrm>
          <a:prstGeom prst="rect">
            <a:avLst/>
          </a:prstGeom>
        </p:spPr>
      </p:pic>
      <p:pic>
        <p:nvPicPr>
          <p:cNvPr id="18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3FAFE753-AB44-4626-9A16-2DCC9D0313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036017" y="3225800"/>
            <a:ext cx="406400" cy="406400"/>
          </a:xfrm>
          <a:prstGeom prst="rect">
            <a:avLst/>
          </a:prstGeom>
        </p:spPr>
      </p:pic>
      <p:pic>
        <p:nvPicPr>
          <p:cNvPr id="19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B3548759-D5D4-4552-B0F4-9F2D83ED086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246674" y="3241563"/>
            <a:ext cx="406400" cy="406400"/>
          </a:xfrm>
          <a:prstGeom prst="rect">
            <a:avLst/>
          </a:prstGeom>
        </p:spPr>
      </p:pic>
      <p:pic>
        <p:nvPicPr>
          <p:cNvPr id="20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F79BBAA1-AA5A-4806-AD6C-0CC4028026C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438999" y="3241563"/>
            <a:ext cx="406400" cy="406400"/>
          </a:xfrm>
          <a:prstGeom prst="rect">
            <a:avLst/>
          </a:prstGeom>
        </p:spPr>
      </p:pic>
      <p:pic>
        <p:nvPicPr>
          <p:cNvPr id="21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5ADB8816-4434-4688-9DD1-6BC2B143ABC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770761" y="3234689"/>
            <a:ext cx="406400" cy="406400"/>
          </a:xfrm>
          <a:prstGeom prst="rect">
            <a:avLst/>
          </a:prstGeom>
        </p:spPr>
      </p:pic>
      <p:sp>
        <p:nvSpPr>
          <p:cNvPr id="22" name="TextBox 3">
            <a:extLst>
              <a:ext uri="{FF2B5EF4-FFF2-40B4-BE49-F238E27FC236}">
                <a16:creationId xmlns:a16="http://schemas.microsoft.com/office/drawing/2014/main" id="{63FAE7BE-28A0-4A16-869D-DD4066B37D1A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801B7-C1D1-97DF-2643-87B4026E097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529" y="911311"/>
            <a:ext cx="11668584" cy="170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1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503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23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13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75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720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5" grpId="0"/>
      <p:bldP spid="26" grpId="0"/>
      <p:bldP spid="27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86ECBEB-B861-465A-8BB7-EDD459A36459}"/>
              </a:ext>
            </a:extLst>
          </p:cNvPr>
          <p:cNvGrpSpPr/>
          <p:nvPr/>
        </p:nvGrpSpPr>
        <p:grpSpPr>
          <a:xfrm>
            <a:off x="361507" y="4743661"/>
            <a:ext cx="11708487" cy="524188"/>
            <a:chOff x="361507" y="4708466"/>
            <a:chExt cx="11708487" cy="524188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6941087-EF31-4C5B-BFA2-198F828C7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1402" y="4708466"/>
              <a:ext cx="4783221" cy="524188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13C4219-3928-4D1D-8272-1CEF44306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507" y="4720193"/>
              <a:ext cx="6887874" cy="497810"/>
            </a:xfrm>
            <a:prstGeom prst="rect">
              <a:avLst/>
            </a:prstGeom>
          </p:spPr>
        </p:pic>
        <p:pic>
          <p:nvPicPr>
            <p:cNvPr id="10" name="X_[13-03]_kiku1">
              <a:hlinkClick r:id="" action="ppaction://media"/>
              <a:extLst>
                <a:ext uri="{FF2B5EF4-FFF2-40B4-BE49-F238E27FC236}">
                  <a16:creationId xmlns:a16="http://schemas.microsoft.com/office/drawing/2014/main" id="{FEDA1A17-193F-4AA6-B2C7-400C08CA3AF2}"/>
                </a:ext>
              </a:extLst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4"/>
            <a:stretch>
              <a:fillRect/>
            </a:stretch>
          </p:blipFill>
          <p:spPr>
            <a:xfrm>
              <a:off x="2245475" y="4775398"/>
              <a:ext cx="406400" cy="406400"/>
            </a:xfrm>
            <a:prstGeom prst="rect">
              <a:avLst/>
            </a:prstGeom>
          </p:spPr>
        </p:pic>
        <p:pic>
          <p:nvPicPr>
            <p:cNvPr id="11" name="X_[13-04]_kiku2">
              <a:hlinkClick r:id="" action="ppaction://media"/>
              <a:extLst>
                <a:ext uri="{FF2B5EF4-FFF2-40B4-BE49-F238E27FC236}">
                  <a16:creationId xmlns:a16="http://schemas.microsoft.com/office/drawing/2014/main" id="{0DBE98D6-DD4F-4B70-BFEE-F88FC88B91BA}"/>
                </a:ext>
              </a:extLst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4"/>
            <a:stretch>
              <a:fillRect/>
            </a:stretch>
          </p:blipFill>
          <p:spPr>
            <a:xfrm>
              <a:off x="4698145" y="4762555"/>
              <a:ext cx="406400" cy="406400"/>
            </a:xfrm>
            <a:prstGeom prst="rect">
              <a:avLst/>
            </a:prstGeom>
          </p:spPr>
        </p:pic>
        <p:pic>
          <p:nvPicPr>
            <p:cNvPr id="13" name="X_[13-05]_kiku3">
              <a:hlinkClick r:id="" action="ppaction://media"/>
              <a:extLst>
                <a:ext uri="{FF2B5EF4-FFF2-40B4-BE49-F238E27FC236}">
                  <a16:creationId xmlns:a16="http://schemas.microsoft.com/office/drawing/2014/main" id="{70B81CF5-88A6-4185-A371-D5EA1E2A62AA}"/>
                </a:ext>
              </a:extLst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4"/>
            <a:stretch>
              <a:fillRect/>
            </a:stretch>
          </p:blipFill>
          <p:spPr>
            <a:xfrm>
              <a:off x="6934055" y="4765124"/>
              <a:ext cx="406400" cy="406400"/>
            </a:xfrm>
            <a:prstGeom prst="rect">
              <a:avLst/>
            </a:prstGeom>
          </p:spPr>
        </p:pic>
        <p:pic>
          <p:nvPicPr>
            <p:cNvPr id="14" name="X_[13-06]_kiku4">
              <a:hlinkClick r:id="" action="ppaction://media"/>
              <a:extLst>
                <a:ext uri="{FF2B5EF4-FFF2-40B4-BE49-F238E27FC236}">
                  <a16:creationId xmlns:a16="http://schemas.microsoft.com/office/drawing/2014/main" id="{5C024A6C-FAE6-4807-A902-48794B853110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4"/>
            <a:stretch>
              <a:fillRect/>
            </a:stretch>
          </p:blipFill>
          <p:spPr>
            <a:xfrm>
              <a:off x="9185807" y="4766924"/>
              <a:ext cx="406400" cy="406400"/>
            </a:xfrm>
            <a:prstGeom prst="rect">
              <a:avLst/>
            </a:prstGeom>
          </p:spPr>
        </p:pic>
        <p:pic>
          <p:nvPicPr>
            <p:cNvPr id="15" name="X_[13-07]_kiku5">
              <a:hlinkClick r:id="" action="ppaction://media"/>
              <a:extLst>
                <a:ext uri="{FF2B5EF4-FFF2-40B4-BE49-F238E27FC236}">
                  <a16:creationId xmlns:a16="http://schemas.microsoft.com/office/drawing/2014/main" id="{CDEABBB6-EF93-4114-B968-F19CFC9920B3}"/>
                </a:ext>
              </a:extLst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14"/>
            <a:stretch>
              <a:fillRect/>
            </a:stretch>
          </p:blipFill>
          <p:spPr>
            <a:xfrm>
              <a:off x="11663594" y="4774629"/>
              <a:ext cx="406400" cy="406400"/>
            </a:xfrm>
            <a:prstGeom prst="rect">
              <a:avLst/>
            </a:prstGeom>
          </p:spPr>
        </p:pic>
      </p:grpSp>
      <p:sp>
        <p:nvSpPr>
          <p:cNvPr id="16" name="TextBox 3">
            <a:extLst>
              <a:ext uri="{FF2B5EF4-FFF2-40B4-BE49-F238E27FC236}">
                <a16:creationId xmlns:a16="http://schemas.microsoft.com/office/drawing/2014/main" id="{06824E51-DA3A-4F34-9EF2-B3555C7911F2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872B0-CB88-A958-B381-3E9D62E46DD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5679" y="297285"/>
            <a:ext cx="9827177" cy="1146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E6F6A1-B3FF-3DA8-65F9-568442913D5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1430" y="1734905"/>
            <a:ext cx="9398075" cy="261793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99276456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7BCBBBE-DE9A-4762-B07F-DC09F7BBB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840" y="1499640"/>
            <a:ext cx="11136444" cy="522812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D13E4D-6B5D-4A0B-802D-072063D69110}"/>
              </a:ext>
            </a:extLst>
          </p:cNvPr>
          <p:cNvSpPr txBox="1"/>
          <p:nvPr/>
        </p:nvSpPr>
        <p:spPr>
          <a:xfrm>
            <a:off x="2017446" y="2960538"/>
            <a:ext cx="1163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この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3FC8FE3-EB9D-45A5-B9C3-C33C6D63EBD7}"/>
              </a:ext>
            </a:extLst>
          </p:cNvPr>
          <p:cNvSpPr txBox="1"/>
          <p:nvPr/>
        </p:nvSpPr>
        <p:spPr>
          <a:xfrm>
            <a:off x="2017446" y="3726574"/>
            <a:ext cx="1036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この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E0AD37E-3F23-4CA6-85EA-307F91629860}"/>
              </a:ext>
            </a:extLst>
          </p:cNvPr>
          <p:cNvSpPr txBox="1"/>
          <p:nvPr/>
        </p:nvSpPr>
        <p:spPr>
          <a:xfrm>
            <a:off x="6154982" y="2960537"/>
            <a:ext cx="2643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にいきます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3343291-C840-4EFF-9C98-03FBA88AC764}"/>
              </a:ext>
            </a:extLst>
          </p:cNvPr>
          <p:cNvSpPr txBox="1"/>
          <p:nvPr/>
        </p:nvSpPr>
        <p:spPr>
          <a:xfrm>
            <a:off x="2081175" y="4492610"/>
            <a:ext cx="1036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この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696D7E-B138-46B6-BBE2-1DE6C2E0D5F0}"/>
              </a:ext>
            </a:extLst>
          </p:cNvPr>
          <p:cNvSpPr txBox="1"/>
          <p:nvPr/>
        </p:nvSpPr>
        <p:spPr>
          <a:xfrm>
            <a:off x="6419255" y="3751443"/>
            <a:ext cx="2643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にいきます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7D6751-DE5B-4B9C-96CA-9CEAE87BA204}"/>
              </a:ext>
            </a:extLst>
          </p:cNvPr>
          <p:cNvSpPr txBox="1"/>
          <p:nvPr/>
        </p:nvSpPr>
        <p:spPr>
          <a:xfrm>
            <a:off x="5938852" y="4455279"/>
            <a:ext cx="2643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にいきます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8" y="21035"/>
            <a:ext cx="3124200" cy="1676400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11790738-A22A-4B26-A784-A24279CDE72C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10D7D7-22CE-742B-01E4-5A9390E62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348" y="1536042"/>
            <a:ext cx="8305601" cy="1063891"/>
          </a:xfrm>
          <a:prstGeom prst="rect">
            <a:avLst/>
          </a:prstGeom>
        </p:spPr>
      </p:pic>
      <p:pic>
        <p:nvPicPr>
          <p:cNvPr id="14" name="X_[13-08]_katachi">
            <a:hlinkClick r:id="" action="ppaction://media"/>
            <a:extLst>
              <a:ext uri="{FF2B5EF4-FFF2-40B4-BE49-F238E27FC236}">
                <a16:creationId xmlns:a16="http://schemas.microsoft.com/office/drawing/2014/main" id="{785B98F3-F2FA-4229-9EEB-F76AD2B058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67580" y="1626899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D3B9-CE3B-0663-5A4B-BC7A08B5F0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1274" y="5403077"/>
            <a:ext cx="10429886" cy="109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3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588"/>
            <a:ext cx="2382253" cy="1217893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A73CC2E7-DA57-4071-87E0-9AD05D1CCDBE}"/>
              </a:ext>
            </a:extLst>
          </p:cNvPr>
          <p:cNvSpPr txBox="1"/>
          <p:nvPr/>
        </p:nvSpPr>
        <p:spPr>
          <a:xfrm>
            <a:off x="10623962" y="4898"/>
            <a:ext cx="1568248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0L13-23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E1954-B5B5-2BD2-CF80-B7A53BE1F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914" y="598197"/>
            <a:ext cx="9503557" cy="3636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7EDB2F-D433-7087-3309-BBCB4488F4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0307" y="4118424"/>
            <a:ext cx="5020376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04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4567D9-B033-C784-A793-7471FEB22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809" y="323"/>
            <a:ext cx="9654191" cy="680157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C41016BB-A25C-4B5C-AD4E-F2E279623E8B}"/>
              </a:ext>
            </a:extLst>
          </p:cNvPr>
          <p:cNvSpPr txBox="1"/>
          <p:nvPr/>
        </p:nvSpPr>
        <p:spPr>
          <a:xfrm>
            <a:off x="10623962" y="-481"/>
            <a:ext cx="1568248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0L13-24</a:t>
            </a:r>
            <a:endParaRPr lang="en-US" sz="3200" dirty="0"/>
          </a:p>
        </p:txBody>
      </p:sp>
      <p:pic>
        <p:nvPicPr>
          <p:cNvPr id="2" name="図 3">
            <a:extLst>
              <a:ext uri="{FF2B5EF4-FFF2-40B4-BE49-F238E27FC236}">
                <a16:creationId xmlns:a16="http://schemas.microsoft.com/office/drawing/2014/main" id="{493B9054-BCA8-5929-4E96-4C164D245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32588"/>
            <a:ext cx="2057400" cy="105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71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8E0E31D-BD8F-49A4-9E20-DC684128D8E6}"/>
              </a:ext>
            </a:extLst>
          </p:cNvPr>
          <p:cNvGrpSpPr/>
          <p:nvPr/>
        </p:nvGrpSpPr>
        <p:grpSpPr>
          <a:xfrm>
            <a:off x="361507" y="2705008"/>
            <a:ext cx="11673116" cy="524188"/>
            <a:chOff x="361507" y="4708466"/>
            <a:chExt cx="11673116" cy="524188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6941087-EF31-4C5B-BFA2-198F828C7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1402" y="4708466"/>
              <a:ext cx="4783221" cy="524188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13C4219-3928-4D1D-8272-1CEF44306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507" y="4720193"/>
              <a:ext cx="6887874" cy="497810"/>
            </a:xfrm>
            <a:prstGeom prst="rect">
              <a:avLst/>
            </a:prstGeom>
          </p:spPr>
        </p:pic>
      </p:grpSp>
      <p:pic>
        <p:nvPicPr>
          <p:cNvPr id="8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7C104FF5-6ED7-45C6-8BEA-9683A3D5F8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245475" y="2782216"/>
            <a:ext cx="406400" cy="406400"/>
          </a:xfrm>
          <a:prstGeom prst="rect">
            <a:avLst/>
          </a:prstGeom>
        </p:spPr>
      </p:pic>
      <p:pic>
        <p:nvPicPr>
          <p:cNvPr id="10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83740818-4F26-4E7B-AE15-3FFA49B797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698145" y="2769373"/>
            <a:ext cx="406400" cy="406400"/>
          </a:xfrm>
          <a:prstGeom prst="rect">
            <a:avLst/>
          </a:prstGeom>
        </p:spPr>
      </p:pic>
      <p:pic>
        <p:nvPicPr>
          <p:cNvPr id="11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F45380C7-7C67-486F-B9A2-9D05EBE6160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934055" y="2771942"/>
            <a:ext cx="406400" cy="406400"/>
          </a:xfrm>
          <a:prstGeom prst="rect">
            <a:avLst/>
          </a:prstGeom>
        </p:spPr>
      </p:pic>
      <p:pic>
        <p:nvPicPr>
          <p:cNvPr id="13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D6C0860B-E0A5-4834-BFE0-C5663EF651F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185807" y="2773742"/>
            <a:ext cx="406400" cy="406400"/>
          </a:xfrm>
          <a:prstGeom prst="rect">
            <a:avLst/>
          </a:prstGeom>
        </p:spPr>
      </p:pic>
      <p:pic>
        <p:nvPicPr>
          <p:cNvPr id="14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4E0D359E-7C47-4B0D-A328-102F9F1D183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663594" y="2781447"/>
            <a:ext cx="406400" cy="406400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E8AB2A07-D8BD-47C6-B90E-B62152239212}"/>
              </a:ext>
            </a:extLst>
          </p:cNvPr>
          <p:cNvSpPr txBox="1"/>
          <p:nvPr/>
        </p:nvSpPr>
        <p:spPr>
          <a:xfrm>
            <a:off x="10712885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ED9F7F-3815-87E3-172E-A0BE444C541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0405" y="875707"/>
            <a:ext cx="10272072" cy="113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6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3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13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7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720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C3BF975F-939B-464F-A0F3-C16591419E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11" y="1194302"/>
            <a:ext cx="8979884" cy="5412961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D814B260-5CD7-437B-A16D-A90579D3AF5C}"/>
              </a:ext>
            </a:extLst>
          </p:cNvPr>
          <p:cNvSpPr txBox="1"/>
          <p:nvPr/>
        </p:nvSpPr>
        <p:spPr>
          <a:xfrm>
            <a:off x="10718264" y="-481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0L13-4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2C87CC-0C05-82E9-D1E8-EEE32E3DD1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185" y="203223"/>
            <a:ext cx="3219899" cy="762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6EEC68-F9FB-8ED6-0FFC-88C7E94261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9955" y="164796"/>
            <a:ext cx="4401164" cy="724001"/>
          </a:xfrm>
          <a:prstGeom prst="rect">
            <a:avLst/>
          </a:prstGeom>
        </p:spPr>
      </p:pic>
      <p:pic>
        <p:nvPicPr>
          <p:cNvPr id="2" name="X_[13-09]_hanasu1">
            <a:hlinkClick r:id="" action="ppaction://media"/>
            <a:extLst>
              <a:ext uri="{FF2B5EF4-FFF2-40B4-BE49-F238E27FC236}">
                <a16:creationId xmlns:a16="http://schemas.microsoft.com/office/drawing/2014/main" id="{A18BF8FD-D037-4B20-9759-C803D59F05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10702" y="677379"/>
            <a:ext cx="406400" cy="406400"/>
          </a:xfrm>
          <a:prstGeom prst="rect">
            <a:avLst/>
          </a:prstGeom>
        </p:spPr>
      </p:pic>
      <p:pic>
        <p:nvPicPr>
          <p:cNvPr id="4" name="X_[13-10]_hanasu2">
            <a:hlinkClick r:id="" action="ppaction://media"/>
            <a:extLst>
              <a:ext uri="{FF2B5EF4-FFF2-40B4-BE49-F238E27FC236}">
                <a16:creationId xmlns:a16="http://schemas.microsoft.com/office/drawing/2014/main" id="{0A5A426A-A265-45A5-A287-3E565204ED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96269" y="67737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6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C3BF975F-939B-464F-A0F3-C16591419E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11" y="1194302"/>
            <a:ext cx="8979884" cy="5412961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8AB650FF-16A5-4895-93D7-2E3CA595FE4D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0L13-4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4393CE-DBC7-3EDB-25B5-86C12754DB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185" y="203223"/>
            <a:ext cx="3219899" cy="7621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B01E4F-330C-2E95-66A7-49D04C9A1B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7523" y="232785"/>
            <a:ext cx="4820323" cy="685896"/>
          </a:xfrm>
          <a:prstGeom prst="rect">
            <a:avLst/>
          </a:prstGeom>
        </p:spPr>
      </p:pic>
      <p:pic>
        <p:nvPicPr>
          <p:cNvPr id="6" name="X_[13-09]_hanasu1">
            <a:hlinkClick r:id="" action="ppaction://media"/>
            <a:extLst>
              <a:ext uri="{FF2B5EF4-FFF2-40B4-BE49-F238E27FC236}">
                <a16:creationId xmlns:a16="http://schemas.microsoft.com/office/drawing/2014/main" id="{A434DC6D-9B33-48F2-9542-169D38A4A3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80243" y="661713"/>
            <a:ext cx="406400" cy="406400"/>
          </a:xfrm>
          <a:prstGeom prst="rect">
            <a:avLst/>
          </a:prstGeom>
        </p:spPr>
      </p:pic>
      <p:pic>
        <p:nvPicPr>
          <p:cNvPr id="7" name="X_[13-10]_hanasu2">
            <a:hlinkClick r:id="" action="ppaction://media"/>
            <a:extLst>
              <a:ext uri="{FF2B5EF4-FFF2-40B4-BE49-F238E27FC236}">
                <a16:creationId xmlns:a16="http://schemas.microsoft.com/office/drawing/2014/main" id="{CA6B3721-5C06-462A-A45B-06F6AC6BE3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04478" y="67198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8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706812-D0D8-C528-7A52-FE934145A1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7523" y="232785"/>
            <a:ext cx="4820323" cy="685896"/>
          </a:xfrm>
          <a:prstGeom prst="rect">
            <a:avLst/>
          </a:prstGeom>
        </p:spPr>
      </p:pic>
      <p:pic>
        <p:nvPicPr>
          <p:cNvPr id="9" name="図 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C3BF975F-939B-464F-A0F3-C16591419E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11" y="1194302"/>
            <a:ext cx="8979884" cy="5412961"/>
          </a:xfrm>
          <a:prstGeom prst="rect">
            <a:avLst/>
          </a:prstGeom>
        </p:spPr>
      </p:pic>
      <p:pic>
        <p:nvPicPr>
          <p:cNvPr id="6" name="X_[13-09]_hanasu1">
            <a:hlinkClick r:id="" action="ppaction://media"/>
            <a:extLst>
              <a:ext uri="{FF2B5EF4-FFF2-40B4-BE49-F238E27FC236}">
                <a16:creationId xmlns:a16="http://schemas.microsoft.com/office/drawing/2014/main" id="{A434DC6D-9B33-48F2-9542-169D38A4A3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80243" y="661713"/>
            <a:ext cx="406400" cy="406400"/>
          </a:xfrm>
          <a:prstGeom prst="rect">
            <a:avLst/>
          </a:prstGeom>
        </p:spPr>
      </p:pic>
      <p:pic>
        <p:nvPicPr>
          <p:cNvPr id="7" name="X_[13-10]_hanasu2">
            <a:hlinkClick r:id="" action="ppaction://media"/>
            <a:extLst>
              <a:ext uri="{FF2B5EF4-FFF2-40B4-BE49-F238E27FC236}">
                <a16:creationId xmlns:a16="http://schemas.microsoft.com/office/drawing/2014/main" id="{CA6B3721-5C06-462A-A45B-06F6AC6BE3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04478" y="671987"/>
            <a:ext cx="406400" cy="406400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8AB650FF-16A5-4895-93D7-2E3CA595FE4D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0L13-4</a:t>
            </a:r>
            <a:endParaRPr lang="en-US" sz="3200" dirty="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133F5A8-0DE1-40F2-9166-BA45E680E504}"/>
              </a:ext>
            </a:extLst>
          </p:cNvPr>
          <p:cNvSpPr/>
          <p:nvPr/>
        </p:nvSpPr>
        <p:spPr>
          <a:xfrm>
            <a:off x="1522208" y="1350084"/>
            <a:ext cx="5464884" cy="978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C3AEDF0-8F73-469B-8BF9-8062FE625AC9}"/>
              </a:ext>
            </a:extLst>
          </p:cNvPr>
          <p:cNvSpPr/>
          <p:nvPr/>
        </p:nvSpPr>
        <p:spPr>
          <a:xfrm>
            <a:off x="4412429" y="4143487"/>
            <a:ext cx="4828390" cy="978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00E0532-9F92-4ABC-99B1-35B270C48ECA}"/>
              </a:ext>
            </a:extLst>
          </p:cNvPr>
          <p:cNvSpPr/>
          <p:nvPr/>
        </p:nvSpPr>
        <p:spPr>
          <a:xfrm>
            <a:off x="1030368" y="3286599"/>
            <a:ext cx="2225039" cy="4229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97CD910-B7AB-4DAB-8D38-9C18A235DCE8}"/>
              </a:ext>
            </a:extLst>
          </p:cNvPr>
          <p:cNvSpPr/>
          <p:nvPr/>
        </p:nvSpPr>
        <p:spPr>
          <a:xfrm>
            <a:off x="4453091" y="3286599"/>
            <a:ext cx="2225039" cy="4229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4543BA0-128F-454C-A121-5881F9DC0C6D}"/>
              </a:ext>
            </a:extLst>
          </p:cNvPr>
          <p:cNvSpPr/>
          <p:nvPr/>
        </p:nvSpPr>
        <p:spPr>
          <a:xfrm>
            <a:off x="1575054" y="6080001"/>
            <a:ext cx="2389139" cy="4229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536DF8-29CD-5215-76F4-E6DFDA2A5C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185" y="203223"/>
            <a:ext cx="3219899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934051C-956F-4E84-862D-754DACD2ED96}"/>
              </a:ext>
            </a:extLst>
          </p:cNvPr>
          <p:cNvGrpSpPr/>
          <p:nvPr/>
        </p:nvGrpSpPr>
        <p:grpSpPr>
          <a:xfrm>
            <a:off x="828337" y="1180481"/>
            <a:ext cx="8979884" cy="5412961"/>
            <a:chOff x="838611" y="1194302"/>
            <a:chExt cx="8979884" cy="5412961"/>
          </a:xfrm>
        </p:grpSpPr>
        <p:pic>
          <p:nvPicPr>
            <p:cNvPr id="9" name="図 8" descr="ダイアグラム&#10;&#10;中程度の精度で自動的に生成された説明">
              <a:extLst>
                <a:ext uri="{FF2B5EF4-FFF2-40B4-BE49-F238E27FC236}">
                  <a16:creationId xmlns:a16="http://schemas.microsoft.com/office/drawing/2014/main" id="{C3BF975F-939B-464F-A0F3-C16591419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611" y="1194302"/>
              <a:ext cx="8979884" cy="5412961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E6CB2B7-77A4-4005-8D1A-5B0705E3CCDE}"/>
                </a:ext>
              </a:extLst>
            </p:cNvPr>
            <p:cNvSpPr txBox="1"/>
            <p:nvPr/>
          </p:nvSpPr>
          <p:spPr>
            <a:xfrm>
              <a:off x="6234712" y="4643921"/>
              <a:ext cx="998293" cy="482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85F9CF9-FB05-4368-80BB-6A67C6A0DCE0}"/>
                </a:ext>
              </a:extLst>
            </p:cNvPr>
            <p:cNvSpPr txBox="1"/>
            <p:nvPr/>
          </p:nvSpPr>
          <p:spPr>
            <a:xfrm>
              <a:off x="4352830" y="1899009"/>
              <a:ext cx="928088" cy="3921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3150427-8E4B-41F4-AB35-9B0B088A6394}"/>
                </a:ext>
              </a:extLst>
            </p:cNvPr>
            <p:cNvSpPr txBox="1"/>
            <p:nvPr/>
          </p:nvSpPr>
          <p:spPr>
            <a:xfrm>
              <a:off x="4373378" y="1363040"/>
              <a:ext cx="537669" cy="3921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26A1139-9197-465C-8935-EB3E0EF110B3}"/>
                </a:ext>
              </a:extLst>
            </p:cNvPr>
            <p:cNvSpPr txBox="1"/>
            <p:nvPr/>
          </p:nvSpPr>
          <p:spPr>
            <a:xfrm>
              <a:off x="4541196" y="4205169"/>
              <a:ext cx="342460" cy="3921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456A0E4-9C21-452B-87F0-87D620CB42A0}"/>
                </a:ext>
              </a:extLst>
            </p:cNvPr>
            <p:cNvSpPr txBox="1"/>
            <p:nvPr/>
          </p:nvSpPr>
          <p:spPr>
            <a:xfrm>
              <a:off x="4546332" y="4698719"/>
              <a:ext cx="241425" cy="3921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pic>
        <p:nvPicPr>
          <p:cNvPr id="16" name="図 15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FBFFC157-722E-4191-BEC9-066F8404E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116" y="1972638"/>
            <a:ext cx="4793893" cy="1262491"/>
          </a:xfrm>
          <a:prstGeom prst="rect">
            <a:avLst/>
          </a:prstGeom>
        </p:spPr>
      </p:pic>
      <p:pic>
        <p:nvPicPr>
          <p:cNvPr id="17" name="図 16" descr="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B4434809-773A-4B7E-A979-355103B5F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6" y="5289777"/>
            <a:ext cx="3647326" cy="1450719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CC3C6BA7-7BFE-4F58-9995-76106FB861DA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0L13-4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8188E6-5E7B-B55D-62F9-713FF53BE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85" y="203223"/>
            <a:ext cx="3219899" cy="762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3EB87C-7BA3-2A48-C969-ABD6BA199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408" y="207428"/>
            <a:ext cx="4182059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36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0D10EF6-0D92-4458-A304-AB1EAB191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685" y="3205536"/>
            <a:ext cx="4181250" cy="376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7AE1211-C581-4C0A-9A99-F310A767B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3397">
            <a:off x="1844193" y="4056939"/>
            <a:ext cx="2959445" cy="102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A69C67F-13CE-4D55-B44A-F776B6826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87" y="2625949"/>
            <a:ext cx="1965334" cy="86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空港のイラスト">
            <a:extLst>
              <a:ext uri="{FF2B5EF4-FFF2-40B4-BE49-F238E27FC236}">
                <a16:creationId xmlns:a16="http://schemas.microsoft.com/office/drawing/2014/main" id="{93540DB7-FC32-4459-AC4C-1F1561631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624" y="1992901"/>
            <a:ext cx="1569376" cy="14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44276B-032F-123E-C154-BC7598E0D6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440" y="438008"/>
            <a:ext cx="11182433" cy="1186217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213942F-9231-41D9-ACDB-B193CA7AAA21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54933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B490F2-051A-3078-3F1F-A83898F9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070" y="0"/>
            <a:ext cx="765585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6C59DD-D61E-08A8-833A-010C35F88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070" y="2084674"/>
            <a:ext cx="7655859" cy="92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8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A84F2B-49EC-D9EB-7D02-7B616ED69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" y="-24441"/>
            <a:ext cx="12170903" cy="2416093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607991A4-FC1B-4518-B172-707D867CEC6D}"/>
              </a:ext>
            </a:extLst>
          </p:cNvPr>
          <p:cNvSpPr txBox="1"/>
          <p:nvPr/>
        </p:nvSpPr>
        <p:spPr>
          <a:xfrm>
            <a:off x="10707506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3582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1AB3C7-6952-4E63-9FF1-021E3B6C85B6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68FE9C-90DD-A1EB-03B4-D61571953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26" y="768034"/>
            <a:ext cx="11783532" cy="450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10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283E62CD-A816-4292-A052-42B91446F8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479" y="351073"/>
            <a:ext cx="11064056" cy="6345562"/>
          </a:xfrm>
          <a:prstGeom prst="rect">
            <a:avLst/>
          </a:prstGeom>
        </p:spPr>
      </p:pic>
      <p:pic>
        <p:nvPicPr>
          <p:cNvPr id="2" name="X_[13-11]_kiku1">
            <a:hlinkClick r:id="" action="ppaction://media"/>
            <a:extLst>
              <a:ext uri="{FF2B5EF4-FFF2-40B4-BE49-F238E27FC236}">
                <a16:creationId xmlns:a16="http://schemas.microsoft.com/office/drawing/2014/main" id="{AA70CF8F-E5CB-40FA-9DAA-B9D657F2CC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551419" y="1487049"/>
            <a:ext cx="406400" cy="406400"/>
          </a:xfrm>
          <a:prstGeom prst="rect">
            <a:avLst/>
          </a:prstGeom>
        </p:spPr>
      </p:pic>
      <p:pic>
        <p:nvPicPr>
          <p:cNvPr id="4" name="X_[13-12]_kiku2">
            <a:hlinkClick r:id="" action="ppaction://media"/>
            <a:extLst>
              <a:ext uri="{FF2B5EF4-FFF2-40B4-BE49-F238E27FC236}">
                <a16:creationId xmlns:a16="http://schemas.microsoft.com/office/drawing/2014/main" id="{34DF23DA-747A-4D63-BD2E-63A85EEE9AD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31583" y="1509863"/>
            <a:ext cx="406400" cy="406400"/>
          </a:xfrm>
          <a:prstGeom prst="rect">
            <a:avLst/>
          </a:prstGeom>
        </p:spPr>
      </p:pic>
      <p:pic>
        <p:nvPicPr>
          <p:cNvPr id="5" name="X_[13-13]_kiku3">
            <a:hlinkClick r:id="" action="ppaction://media"/>
            <a:extLst>
              <a:ext uri="{FF2B5EF4-FFF2-40B4-BE49-F238E27FC236}">
                <a16:creationId xmlns:a16="http://schemas.microsoft.com/office/drawing/2014/main" id="{A1572CB4-DC25-4527-B44D-2D4BFE6631A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11747" y="1531380"/>
            <a:ext cx="406400" cy="406400"/>
          </a:xfrm>
          <a:prstGeom prst="rect">
            <a:avLst/>
          </a:prstGeom>
        </p:spPr>
      </p:pic>
      <p:pic>
        <p:nvPicPr>
          <p:cNvPr id="7" name="X_[13-14]_kiku4">
            <a:hlinkClick r:id="" action="ppaction://media"/>
            <a:extLst>
              <a:ext uri="{FF2B5EF4-FFF2-40B4-BE49-F238E27FC236}">
                <a16:creationId xmlns:a16="http://schemas.microsoft.com/office/drawing/2014/main" id="{0F6E84FE-3787-492C-A852-2F94D58084E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119141" y="1487049"/>
            <a:ext cx="406400" cy="406400"/>
          </a:xfrm>
          <a:prstGeom prst="rect">
            <a:avLst/>
          </a:prstGeom>
        </p:spPr>
      </p:pic>
      <p:pic>
        <p:nvPicPr>
          <p:cNvPr id="8" name="X_[13-15]_kiku5">
            <a:hlinkClick r:id="" action="ppaction://media"/>
            <a:extLst>
              <a:ext uri="{FF2B5EF4-FFF2-40B4-BE49-F238E27FC236}">
                <a16:creationId xmlns:a16="http://schemas.microsoft.com/office/drawing/2014/main" id="{5A5E150B-7CDD-41EF-9504-EF5D5063657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26535" y="1509863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4F029-1CC5-6370-6DEA-058804525A2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2479" y="382091"/>
            <a:ext cx="10455785" cy="86924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AF4E7F99-AEB6-4A1C-81FC-8DA78CC37DDF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6469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3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6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8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38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93360E5-CB13-4D79-A208-16B5EAD065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05" y="212372"/>
            <a:ext cx="10796223" cy="1595880"/>
          </a:xfrm>
          <a:prstGeom prst="rect">
            <a:avLst/>
          </a:prstGeom>
        </p:spPr>
      </p:pic>
      <p:pic>
        <p:nvPicPr>
          <p:cNvPr id="7" name="図 6" descr="ダイアグラム, 概略図&#10;&#10;自動的に生成された説明">
            <a:extLst>
              <a:ext uri="{FF2B5EF4-FFF2-40B4-BE49-F238E27FC236}">
                <a16:creationId xmlns:a16="http://schemas.microsoft.com/office/drawing/2014/main" id="{D2F2BED3-CDCF-4F38-BBEB-B0D0EB8A98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600" y="2732188"/>
            <a:ext cx="7270893" cy="363065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60C155E-673E-41B7-91DE-60B4BC768DC6}"/>
              </a:ext>
            </a:extLst>
          </p:cNvPr>
          <p:cNvSpPr txBox="1"/>
          <p:nvPr/>
        </p:nvSpPr>
        <p:spPr>
          <a:xfrm>
            <a:off x="3490755" y="1972580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CC831C-7D0D-48EE-9005-847F33895E61}"/>
              </a:ext>
            </a:extLst>
          </p:cNvPr>
          <p:cNvSpPr txBox="1"/>
          <p:nvPr/>
        </p:nvSpPr>
        <p:spPr>
          <a:xfrm>
            <a:off x="7216420" y="1928788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AE5E056-3A10-4D44-9EE2-0EFC9B066B92}"/>
              </a:ext>
            </a:extLst>
          </p:cNvPr>
          <p:cNvSpPr txBox="1"/>
          <p:nvPr/>
        </p:nvSpPr>
        <p:spPr>
          <a:xfrm>
            <a:off x="2740742" y="1965583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E3F663E-D164-44A9-92DB-1D78FCA3A30A}"/>
              </a:ext>
            </a:extLst>
          </p:cNvPr>
          <p:cNvSpPr txBox="1"/>
          <p:nvPr/>
        </p:nvSpPr>
        <p:spPr>
          <a:xfrm>
            <a:off x="7984202" y="1949397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3E6120B-C5D1-4802-A7E1-F01F467B5C10}"/>
              </a:ext>
            </a:extLst>
          </p:cNvPr>
          <p:cNvSpPr txBox="1"/>
          <p:nvPr/>
        </p:nvSpPr>
        <p:spPr>
          <a:xfrm>
            <a:off x="5744649" y="1944768"/>
            <a:ext cx="72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8897246F-542E-433B-9ECF-20ACFCCF1E18}"/>
              </a:ext>
            </a:extLst>
          </p:cNvPr>
          <p:cNvCxnSpPr>
            <a:cxnSpLocks/>
          </p:cNvCxnSpPr>
          <p:nvPr/>
        </p:nvCxnSpPr>
        <p:spPr>
          <a:xfrm>
            <a:off x="3013005" y="2413608"/>
            <a:ext cx="0" cy="12676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E4C155F0-86C5-47CA-A500-E50A5EC48CCE}"/>
              </a:ext>
            </a:extLst>
          </p:cNvPr>
          <p:cNvCxnSpPr>
            <a:cxnSpLocks/>
          </p:cNvCxnSpPr>
          <p:nvPr/>
        </p:nvCxnSpPr>
        <p:spPr>
          <a:xfrm>
            <a:off x="3771581" y="2403334"/>
            <a:ext cx="0" cy="12676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A06679D9-1A53-47DE-A708-21FF66DB7D8B}"/>
              </a:ext>
            </a:extLst>
          </p:cNvPr>
          <p:cNvCxnSpPr>
            <a:cxnSpLocks/>
          </p:cNvCxnSpPr>
          <p:nvPr/>
        </p:nvCxnSpPr>
        <p:spPr>
          <a:xfrm>
            <a:off x="6007494" y="2393060"/>
            <a:ext cx="0" cy="12676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B84C8B0D-9E4A-4089-AAAD-085C8EED7F7B}"/>
              </a:ext>
            </a:extLst>
          </p:cNvPr>
          <p:cNvCxnSpPr>
            <a:cxnSpLocks/>
          </p:cNvCxnSpPr>
          <p:nvPr/>
        </p:nvCxnSpPr>
        <p:spPr>
          <a:xfrm>
            <a:off x="7478945" y="2377061"/>
            <a:ext cx="0" cy="12676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BF330A9E-1199-453D-8613-87CB7A8D08F5}"/>
              </a:ext>
            </a:extLst>
          </p:cNvPr>
          <p:cNvCxnSpPr>
            <a:cxnSpLocks/>
          </p:cNvCxnSpPr>
          <p:nvPr/>
        </p:nvCxnSpPr>
        <p:spPr>
          <a:xfrm>
            <a:off x="8237415" y="2396070"/>
            <a:ext cx="0" cy="12676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X_[13-11]_kiku1">
            <a:hlinkClick r:id="" action="ppaction://media"/>
            <a:extLst>
              <a:ext uri="{FF2B5EF4-FFF2-40B4-BE49-F238E27FC236}">
                <a16:creationId xmlns:a16="http://schemas.microsoft.com/office/drawing/2014/main" id="{2E092239-2520-43D3-A291-624C0BCF0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440683" y="1355904"/>
            <a:ext cx="406400" cy="406400"/>
          </a:xfrm>
          <a:prstGeom prst="rect">
            <a:avLst/>
          </a:prstGeom>
        </p:spPr>
      </p:pic>
      <p:pic>
        <p:nvPicPr>
          <p:cNvPr id="27" name="X_[13-12]_kiku2">
            <a:hlinkClick r:id="" action="ppaction://media"/>
            <a:extLst>
              <a:ext uri="{FF2B5EF4-FFF2-40B4-BE49-F238E27FC236}">
                <a16:creationId xmlns:a16="http://schemas.microsoft.com/office/drawing/2014/main" id="{4DED78E7-D1D0-4A1A-8814-8FAF4258BA8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76565" y="1355904"/>
            <a:ext cx="406400" cy="406400"/>
          </a:xfrm>
          <a:prstGeom prst="rect">
            <a:avLst/>
          </a:prstGeom>
        </p:spPr>
      </p:pic>
      <p:pic>
        <p:nvPicPr>
          <p:cNvPr id="28" name="X_[13-13]_kiku3">
            <a:hlinkClick r:id="" action="ppaction://media"/>
            <a:extLst>
              <a:ext uri="{FF2B5EF4-FFF2-40B4-BE49-F238E27FC236}">
                <a16:creationId xmlns:a16="http://schemas.microsoft.com/office/drawing/2014/main" id="{8401098C-8C36-4406-8E18-96DC1074E4C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12447" y="1366178"/>
            <a:ext cx="406400" cy="406400"/>
          </a:xfrm>
          <a:prstGeom prst="rect">
            <a:avLst/>
          </a:prstGeom>
        </p:spPr>
      </p:pic>
      <p:pic>
        <p:nvPicPr>
          <p:cNvPr id="29" name="X_[13-14]_kiku4">
            <a:hlinkClick r:id="" action="ppaction://media"/>
            <a:extLst>
              <a:ext uri="{FF2B5EF4-FFF2-40B4-BE49-F238E27FC236}">
                <a16:creationId xmlns:a16="http://schemas.microsoft.com/office/drawing/2014/main" id="{838D5A6A-1CE6-4298-92BF-3A869C29152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48329" y="1355904"/>
            <a:ext cx="406400" cy="406400"/>
          </a:xfrm>
          <a:prstGeom prst="rect">
            <a:avLst/>
          </a:prstGeom>
        </p:spPr>
      </p:pic>
      <p:pic>
        <p:nvPicPr>
          <p:cNvPr id="30" name="X_[13-15]_kiku5">
            <a:hlinkClick r:id="" action="ppaction://media"/>
            <a:extLst>
              <a:ext uri="{FF2B5EF4-FFF2-40B4-BE49-F238E27FC236}">
                <a16:creationId xmlns:a16="http://schemas.microsoft.com/office/drawing/2014/main" id="{3B5262AC-054A-48FF-AB8F-26F78E9BC28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92053" y="1355904"/>
            <a:ext cx="406400" cy="406400"/>
          </a:xfrm>
          <a:prstGeom prst="rect">
            <a:avLst/>
          </a:prstGeom>
        </p:spPr>
      </p:pic>
      <p:sp>
        <p:nvSpPr>
          <p:cNvPr id="31" name="TextBox 3">
            <a:extLst>
              <a:ext uri="{FF2B5EF4-FFF2-40B4-BE49-F238E27FC236}">
                <a16:creationId xmlns:a16="http://schemas.microsoft.com/office/drawing/2014/main" id="{402DCDD3-86D9-4EAE-9DA9-D328C5FC9228}"/>
              </a:ext>
            </a:extLst>
          </p:cNvPr>
          <p:cNvSpPr txBox="1"/>
          <p:nvPr/>
        </p:nvSpPr>
        <p:spPr>
          <a:xfrm>
            <a:off x="10718264" y="-481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0L13-5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A33BC1-D282-9D8E-D0EB-DCA85A4485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2479" y="285835"/>
            <a:ext cx="10455785" cy="86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7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533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931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267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7852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3382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FAAE7DF-995D-42D5-971F-7FF5DA9809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84" y="4485506"/>
            <a:ext cx="9865111" cy="495236"/>
          </a:xfrm>
          <a:prstGeom prst="rect">
            <a:avLst/>
          </a:prstGeom>
        </p:spPr>
      </p:pic>
      <p:pic>
        <p:nvPicPr>
          <p:cNvPr id="8" name="X_[13-11]_kiku1">
            <a:hlinkClick r:id="" action="ppaction://media"/>
            <a:extLst>
              <a:ext uri="{FF2B5EF4-FFF2-40B4-BE49-F238E27FC236}">
                <a16:creationId xmlns:a16="http://schemas.microsoft.com/office/drawing/2014/main" id="{1899E71A-DD34-468D-A349-5460DB47C1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409834" y="4533246"/>
            <a:ext cx="406400" cy="406400"/>
          </a:xfrm>
          <a:prstGeom prst="rect">
            <a:avLst/>
          </a:prstGeom>
        </p:spPr>
      </p:pic>
      <p:pic>
        <p:nvPicPr>
          <p:cNvPr id="9" name="X_[13-12]_kiku2">
            <a:hlinkClick r:id="" action="ppaction://media"/>
            <a:extLst>
              <a:ext uri="{FF2B5EF4-FFF2-40B4-BE49-F238E27FC236}">
                <a16:creationId xmlns:a16="http://schemas.microsoft.com/office/drawing/2014/main" id="{A064C372-331F-4554-AD9C-081A912F4C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04620" y="4533246"/>
            <a:ext cx="406400" cy="406400"/>
          </a:xfrm>
          <a:prstGeom prst="rect">
            <a:avLst/>
          </a:prstGeom>
        </p:spPr>
      </p:pic>
      <p:pic>
        <p:nvPicPr>
          <p:cNvPr id="12" name="X_[13-13]_kiku3">
            <a:hlinkClick r:id="" action="ppaction://media"/>
            <a:extLst>
              <a:ext uri="{FF2B5EF4-FFF2-40B4-BE49-F238E27FC236}">
                <a16:creationId xmlns:a16="http://schemas.microsoft.com/office/drawing/2014/main" id="{E6D6AAE7-488E-458F-B8E6-8FE2E0CF28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09680" y="4543520"/>
            <a:ext cx="406400" cy="406400"/>
          </a:xfrm>
          <a:prstGeom prst="rect">
            <a:avLst/>
          </a:prstGeom>
        </p:spPr>
      </p:pic>
      <p:pic>
        <p:nvPicPr>
          <p:cNvPr id="13" name="X_[13-14]_kiku4">
            <a:hlinkClick r:id="" action="ppaction://media"/>
            <a:extLst>
              <a:ext uri="{FF2B5EF4-FFF2-40B4-BE49-F238E27FC236}">
                <a16:creationId xmlns:a16="http://schemas.microsoft.com/office/drawing/2014/main" id="{7E8EF54F-3CAA-4BA6-B539-125A42BABAC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94192" y="4533246"/>
            <a:ext cx="406400" cy="406400"/>
          </a:xfrm>
          <a:prstGeom prst="rect">
            <a:avLst/>
          </a:prstGeom>
        </p:spPr>
      </p:pic>
      <p:pic>
        <p:nvPicPr>
          <p:cNvPr id="14" name="X_[13-15]_kiku5">
            <a:hlinkClick r:id="" action="ppaction://media"/>
            <a:extLst>
              <a:ext uri="{FF2B5EF4-FFF2-40B4-BE49-F238E27FC236}">
                <a16:creationId xmlns:a16="http://schemas.microsoft.com/office/drawing/2014/main" id="{BBCC9648-D9E0-4C4C-B38F-32F0A293FB7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76272" y="4543520"/>
            <a:ext cx="406400" cy="406400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F4DC05BF-E62E-42DF-9B3E-856E7F06330C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0L13-5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C6955A-B3F6-7E26-5331-99B2B8A02B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9977" y="257799"/>
            <a:ext cx="9314788" cy="963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CEAEA9-34DA-F0B7-41E0-32D93ADDEB4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7684" y="1537451"/>
            <a:ext cx="9952927" cy="245302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94658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3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85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382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C7CBBC23-2C9B-4966-8F65-1560C6D47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226" y="415616"/>
            <a:ext cx="7913038" cy="487551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F24F337-FADD-4B55-A214-9E3753EB2A0D}"/>
              </a:ext>
            </a:extLst>
          </p:cNvPr>
          <p:cNvSpPr txBox="1"/>
          <p:nvPr/>
        </p:nvSpPr>
        <p:spPr>
          <a:xfrm>
            <a:off x="3601751" y="1872263"/>
            <a:ext cx="2013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AC0F32C-9FC9-44E7-A509-87A1FF0635EF}"/>
              </a:ext>
            </a:extLst>
          </p:cNvPr>
          <p:cNvSpPr txBox="1"/>
          <p:nvPr/>
        </p:nvSpPr>
        <p:spPr>
          <a:xfrm>
            <a:off x="3601751" y="2571215"/>
            <a:ext cx="2013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2751D06-5A3F-46F6-9926-D8FB0B058D25}"/>
              </a:ext>
            </a:extLst>
          </p:cNvPr>
          <p:cNvSpPr txBox="1"/>
          <p:nvPr/>
        </p:nvSpPr>
        <p:spPr>
          <a:xfrm>
            <a:off x="3601751" y="3201810"/>
            <a:ext cx="2013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AE55CD3-5888-4399-8F9F-417765165C54}"/>
              </a:ext>
            </a:extLst>
          </p:cNvPr>
          <p:cNvSpPr txBox="1"/>
          <p:nvPr/>
        </p:nvSpPr>
        <p:spPr>
          <a:xfrm>
            <a:off x="3601751" y="4573350"/>
            <a:ext cx="2013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つぎ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F4AC83C-0100-487C-BA22-38B53C2C56A2}"/>
              </a:ext>
            </a:extLst>
          </p:cNvPr>
          <p:cNvSpPr txBox="1"/>
          <p:nvPr/>
        </p:nvSpPr>
        <p:spPr>
          <a:xfrm>
            <a:off x="3612025" y="3903500"/>
            <a:ext cx="2013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つぎ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F5308DEE-0E97-46E1-9E80-D966C8F05DA3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0L13-6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C10277-4575-4544-2191-58669CD4EA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5227" y="365193"/>
            <a:ext cx="7851012" cy="1012630"/>
          </a:xfrm>
          <a:prstGeom prst="rect">
            <a:avLst/>
          </a:prstGeom>
        </p:spPr>
      </p:pic>
      <p:pic>
        <p:nvPicPr>
          <p:cNvPr id="15" name="X_[13-16]_katachi">
            <a:hlinkClick r:id="" action="ppaction://media"/>
            <a:extLst>
              <a:ext uri="{FF2B5EF4-FFF2-40B4-BE49-F238E27FC236}">
                <a16:creationId xmlns:a16="http://schemas.microsoft.com/office/drawing/2014/main" id="{66884B08-432E-4A84-8550-E941620FF9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24451" y="1030350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7E5B38-FF16-9801-2DFF-E73A93AF99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1843" y="5375937"/>
            <a:ext cx="9191906" cy="12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6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24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40802"/>
            <a:ext cx="2177716" cy="11133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4EADA7-0203-6C84-70A6-7484FD0DF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387" y="6545"/>
            <a:ext cx="10380613" cy="34994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EAA61E-9413-7AFD-FA32-FAFE6A43FB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0163" y="3579931"/>
            <a:ext cx="7140104" cy="291712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A91C029-FED6-4B03-9B21-CAEB3C7DA006}"/>
              </a:ext>
            </a:extLst>
          </p:cNvPr>
          <p:cNvSpPr txBox="1"/>
          <p:nvPr/>
        </p:nvSpPr>
        <p:spPr>
          <a:xfrm>
            <a:off x="10644511" y="4898"/>
            <a:ext cx="1547699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86665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6DEE2ED-AE52-4E8A-8347-6ABB66E4FB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9" y="2471770"/>
            <a:ext cx="11648730" cy="584775"/>
          </a:xfrm>
          <a:prstGeom prst="rect">
            <a:avLst/>
          </a:prstGeom>
        </p:spPr>
      </p:pic>
      <p:pic>
        <p:nvPicPr>
          <p:cNvPr id="5" name="X_[13-11]_kiku1">
            <a:hlinkClick r:id="" action="ppaction://media"/>
            <a:extLst>
              <a:ext uri="{FF2B5EF4-FFF2-40B4-BE49-F238E27FC236}">
                <a16:creationId xmlns:a16="http://schemas.microsoft.com/office/drawing/2014/main" id="{6BDBCABA-9198-44C9-8CD7-7B96DB8BFA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31740" y="2560608"/>
            <a:ext cx="406400" cy="406400"/>
          </a:xfrm>
          <a:prstGeom prst="rect">
            <a:avLst/>
          </a:prstGeom>
        </p:spPr>
      </p:pic>
      <p:pic>
        <p:nvPicPr>
          <p:cNvPr id="7" name="X_[13-12]_kiku2">
            <a:hlinkClick r:id="" action="ppaction://media"/>
            <a:extLst>
              <a:ext uri="{FF2B5EF4-FFF2-40B4-BE49-F238E27FC236}">
                <a16:creationId xmlns:a16="http://schemas.microsoft.com/office/drawing/2014/main" id="{3D0D8493-4AD5-415A-8DDE-00CDF4F970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75847" y="2560608"/>
            <a:ext cx="406400" cy="406400"/>
          </a:xfrm>
          <a:prstGeom prst="rect">
            <a:avLst/>
          </a:prstGeom>
        </p:spPr>
      </p:pic>
      <p:pic>
        <p:nvPicPr>
          <p:cNvPr id="8" name="X_[13-13]_kiku3">
            <a:hlinkClick r:id="" action="ppaction://media"/>
            <a:extLst>
              <a:ext uri="{FF2B5EF4-FFF2-40B4-BE49-F238E27FC236}">
                <a16:creationId xmlns:a16="http://schemas.microsoft.com/office/drawing/2014/main" id="{897C9A1E-C975-40E1-A936-4125BA77C4C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41690" y="2570882"/>
            <a:ext cx="406400" cy="406400"/>
          </a:xfrm>
          <a:prstGeom prst="rect">
            <a:avLst/>
          </a:prstGeom>
        </p:spPr>
      </p:pic>
      <p:pic>
        <p:nvPicPr>
          <p:cNvPr id="9" name="X_[13-14]_kiku4">
            <a:hlinkClick r:id="" action="ppaction://media"/>
            <a:extLst>
              <a:ext uri="{FF2B5EF4-FFF2-40B4-BE49-F238E27FC236}">
                <a16:creationId xmlns:a16="http://schemas.microsoft.com/office/drawing/2014/main" id="{6DEBDE33-237D-4013-8CDF-9CF953A335D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132053" y="2591490"/>
            <a:ext cx="406400" cy="406400"/>
          </a:xfrm>
          <a:prstGeom prst="rect">
            <a:avLst/>
          </a:prstGeom>
        </p:spPr>
      </p:pic>
      <p:pic>
        <p:nvPicPr>
          <p:cNvPr id="10" name="X_[13-15]_kiku5">
            <a:hlinkClick r:id="" action="ppaction://media"/>
            <a:extLst>
              <a:ext uri="{FF2B5EF4-FFF2-40B4-BE49-F238E27FC236}">
                <a16:creationId xmlns:a16="http://schemas.microsoft.com/office/drawing/2014/main" id="{49CBEC23-D939-4B06-9678-2376F1A9A47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573745" y="2560608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2A7C45DA-D921-4662-BD86-E0A86BAE96C7}"/>
              </a:ext>
            </a:extLst>
          </p:cNvPr>
          <p:cNvSpPr txBox="1"/>
          <p:nvPr/>
        </p:nvSpPr>
        <p:spPr>
          <a:xfrm>
            <a:off x="10718264" y="-481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0L13-6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09B16C-5673-C3AA-736F-FA12738EBAD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5895" y="619545"/>
            <a:ext cx="10715347" cy="123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8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3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8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382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90EBDB55-9CEF-4A5E-A42B-35FC8546F6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18" y="0"/>
            <a:ext cx="6495626" cy="3229908"/>
          </a:xfrm>
          <a:prstGeom prst="rect">
            <a:avLst/>
          </a:prstGeom>
        </p:spPr>
      </p:pic>
      <p:pic>
        <p:nvPicPr>
          <p:cNvPr id="15" name="図 14" descr="ダイアグラム&#10;&#10;自動的に生成された説明">
            <a:extLst>
              <a:ext uri="{FF2B5EF4-FFF2-40B4-BE49-F238E27FC236}">
                <a16:creationId xmlns:a16="http://schemas.microsoft.com/office/drawing/2014/main" id="{E7B5C5C0-2666-438A-BA26-CAC8F16562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118" y="3566707"/>
            <a:ext cx="7887916" cy="322990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DFA66722-39BC-4011-BE7A-8B0BC3ACBA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4" y="3617089"/>
            <a:ext cx="2306587" cy="470928"/>
          </a:xfrm>
          <a:prstGeom prst="rect">
            <a:avLst/>
          </a:prstGeom>
        </p:spPr>
      </p:pic>
      <p:pic>
        <p:nvPicPr>
          <p:cNvPr id="3" name="X_[13-18]_hanasu2-1">
            <a:hlinkClick r:id="" action="ppaction://media"/>
            <a:extLst>
              <a:ext uri="{FF2B5EF4-FFF2-40B4-BE49-F238E27FC236}">
                <a16:creationId xmlns:a16="http://schemas.microsoft.com/office/drawing/2014/main" id="{D7ACB89D-2523-4FBD-9074-0D6BFA706C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37941" y="3986088"/>
            <a:ext cx="406400" cy="406400"/>
          </a:xfrm>
          <a:prstGeom prst="rect">
            <a:avLst/>
          </a:prstGeom>
        </p:spPr>
      </p:pic>
      <p:pic>
        <p:nvPicPr>
          <p:cNvPr id="4" name="X_[13-19]_hanasu2-2">
            <a:hlinkClick r:id="" action="ppaction://media"/>
            <a:extLst>
              <a:ext uri="{FF2B5EF4-FFF2-40B4-BE49-F238E27FC236}">
                <a16:creationId xmlns:a16="http://schemas.microsoft.com/office/drawing/2014/main" id="{62C44D9F-A426-432F-9446-C6BD583FC7D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48895" y="3993388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0D899F12-7022-409C-80FB-28789C5715EE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0L13-7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4CC8FF-F4A7-8F96-FB64-E1037C6AC8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" y="726168"/>
            <a:ext cx="5245101" cy="7532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A2F09F-BF45-827B-A8DE-A524F944BF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1890" y="1797041"/>
            <a:ext cx="3813405" cy="801681"/>
          </a:xfrm>
          <a:prstGeom prst="rect">
            <a:avLst/>
          </a:prstGeom>
        </p:spPr>
      </p:pic>
      <p:pic>
        <p:nvPicPr>
          <p:cNvPr id="2" name="X_[13-17]_hanasu1">
            <a:hlinkClick r:id="" action="ppaction://media"/>
            <a:extLst>
              <a:ext uri="{FF2B5EF4-FFF2-40B4-BE49-F238E27FC236}">
                <a16:creationId xmlns:a16="http://schemas.microsoft.com/office/drawing/2014/main" id="{77930926-4575-48F0-8688-9994C8B537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25618" y="18676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5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4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90EBDB55-9CEF-4A5E-A42B-35FC8546F6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878" y="199092"/>
            <a:ext cx="6495626" cy="3229908"/>
          </a:xfrm>
          <a:prstGeom prst="rect">
            <a:avLst/>
          </a:prstGeom>
        </p:spPr>
      </p:pic>
      <p:pic>
        <p:nvPicPr>
          <p:cNvPr id="15" name="図 14" descr="ダイアグラム&#10;&#10;自動的に生成された説明">
            <a:extLst>
              <a:ext uri="{FF2B5EF4-FFF2-40B4-BE49-F238E27FC236}">
                <a16:creationId xmlns:a16="http://schemas.microsoft.com/office/drawing/2014/main" id="{E7B5C5C0-2666-438A-BA26-CAC8F16562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878" y="3532569"/>
            <a:ext cx="7887916" cy="322990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DFA66722-39BC-4011-BE7A-8B0BC3ACBA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4" y="3617089"/>
            <a:ext cx="2306587" cy="470928"/>
          </a:xfrm>
          <a:prstGeom prst="rect">
            <a:avLst/>
          </a:prstGeom>
        </p:spPr>
      </p:pic>
      <p:pic>
        <p:nvPicPr>
          <p:cNvPr id="10" name="X_[13-18]_hanasu2-1">
            <a:hlinkClick r:id="" action="ppaction://media"/>
            <a:extLst>
              <a:ext uri="{FF2B5EF4-FFF2-40B4-BE49-F238E27FC236}">
                <a16:creationId xmlns:a16="http://schemas.microsoft.com/office/drawing/2014/main" id="{81E344FC-A393-44E5-BD97-3BA6F98F82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37941" y="3986088"/>
            <a:ext cx="406400" cy="406400"/>
          </a:xfrm>
          <a:prstGeom prst="rect">
            <a:avLst/>
          </a:prstGeom>
        </p:spPr>
      </p:pic>
      <p:pic>
        <p:nvPicPr>
          <p:cNvPr id="12" name="X_[13-19]_hanasu2-2">
            <a:hlinkClick r:id="" action="ppaction://media"/>
            <a:extLst>
              <a:ext uri="{FF2B5EF4-FFF2-40B4-BE49-F238E27FC236}">
                <a16:creationId xmlns:a16="http://schemas.microsoft.com/office/drawing/2014/main" id="{1266A6A4-472F-4904-BBF3-776FDC837D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48895" y="3993388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B4E1F51-5840-4D5D-9BC6-28569EB69C59}"/>
              </a:ext>
            </a:extLst>
          </p:cNvPr>
          <p:cNvSpPr txBox="1"/>
          <p:nvPr/>
        </p:nvSpPr>
        <p:spPr>
          <a:xfrm>
            <a:off x="10712885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0L13-7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A9AEFD-EEDD-A69B-64E6-A2A35585DE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" y="726168"/>
            <a:ext cx="5245101" cy="753286"/>
          </a:xfrm>
          <a:prstGeom prst="rect">
            <a:avLst/>
          </a:prstGeom>
        </p:spPr>
      </p:pic>
      <p:pic>
        <p:nvPicPr>
          <p:cNvPr id="8" name="X_[13-17]_hanasu1">
            <a:hlinkClick r:id="" action="ppaction://media"/>
            <a:extLst>
              <a:ext uri="{FF2B5EF4-FFF2-40B4-BE49-F238E27FC236}">
                <a16:creationId xmlns:a16="http://schemas.microsoft.com/office/drawing/2014/main" id="{0DC16161-F68C-4334-9A83-3A1B4AB372D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48265" y="1796465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481797-0288-563A-D0BB-62494F524E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919" y="1756723"/>
            <a:ext cx="4135959" cy="71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3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5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045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90EBDB55-9CEF-4A5E-A42B-35FC8546F6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878" y="199092"/>
            <a:ext cx="6495626" cy="3229908"/>
          </a:xfrm>
          <a:prstGeom prst="rect">
            <a:avLst/>
          </a:prstGeom>
        </p:spPr>
      </p:pic>
      <p:pic>
        <p:nvPicPr>
          <p:cNvPr id="15" name="図 14" descr="ダイアグラム&#10;&#10;自動的に生成された説明">
            <a:extLst>
              <a:ext uri="{FF2B5EF4-FFF2-40B4-BE49-F238E27FC236}">
                <a16:creationId xmlns:a16="http://schemas.microsoft.com/office/drawing/2014/main" id="{E7B5C5C0-2666-438A-BA26-CAC8F16562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878" y="3532569"/>
            <a:ext cx="7887916" cy="322990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DFA66722-39BC-4011-BE7A-8B0BC3ACBA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4" y="3617089"/>
            <a:ext cx="2306587" cy="470928"/>
          </a:xfrm>
          <a:prstGeom prst="rect">
            <a:avLst/>
          </a:prstGeom>
        </p:spPr>
      </p:pic>
      <p:pic>
        <p:nvPicPr>
          <p:cNvPr id="8" name="X_[13-17]_hanasu1">
            <a:hlinkClick r:id="" action="ppaction://media"/>
            <a:extLst>
              <a:ext uri="{FF2B5EF4-FFF2-40B4-BE49-F238E27FC236}">
                <a16:creationId xmlns:a16="http://schemas.microsoft.com/office/drawing/2014/main" id="{0DC16161-F68C-4334-9A83-3A1B4AB372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95671" y="1861607"/>
            <a:ext cx="406400" cy="406400"/>
          </a:xfrm>
          <a:prstGeom prst="rect">
            <a:avLst/>
          </a:prstGeom>
        </p:spPr>
      </p:pic>
      <p:pic>
        <p:nvPicPr>
          <p:cNvPr id="10" name="X_[13-18]_hanasu2-1">
            <a:hlinkClick r:id="" action="ppaction://media"/>
            <a:extLst>
              <a:ext uri="{FF2B5EF4-FFF2-40B4-BE49-F238E27FC236}">
                <a16:creationId xmlns:a16="http://schemas.microsoft.com/office/drawing/2014/main" id="{81E344FC-A393-44E5-BD97-3BA6F98F82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37941" y="3986088"/>
            <a:ext cx="406400" cy="406400"/>
          </a:xfrm>
          <a:prstGeom prst="rect">
            <a:avLst/>
          </a:prstGeom>
        </p:spPr>
      </p:pic>
      <p:pic>
        <p:nvPicPr>
          <p:cNvPr id="12" name="X_[13-19]_hanasu2-2">
            <a:hlinkClick r:id="" action="ppaction://media"/>
            <a:extLst>
              <a:ext uri="{FF2B5EF4-FFF2-40B4-BE49-F238E27FC236}">
                <a16:creationId xmlns:a16="http://schemas.microsoft.com/office/drawing/2014/main" id="{1266A6A4-472F-4904-BBF3-776FDC837DD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48895" y="3993388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B4E1F51-5840-4D5D-9BC6-28569EB69C59}"/>
              </a:ext>
            </a:extLst>
          </p:cNvPr>
          <p:cNvSpPr txBox="1"/>
          <p:nvPr/>
        </p:nvSpPr>
        <p:spPr>
          <a:xfrm>
            <a:off x="10712885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0L13-7</a:t>
            </a:r>
            <a:endParaRPr lang="en-US" sz="3200" dirty="0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7A16FDB-F746-4FB4-B675-1D3C43ABBDB2}"/>
              </a:ext>
            </a:extLst>
          </p:cNvPr>
          <p:cNvSpPr/>
          <p:nvPr/>
        </p:nvSpPr>
        <p:spPr>
          <a:xfrm>
            <a:off x="5437989" y="371139"/>
            <a:ext cx="4039497" cy="5056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63E13D39-BE8D-4879-B67A-0DA4F92826FC}"/>
              </a:ext>
            </a:extLst>
          </p:cNvPr>
          <p:cNvSpPr/>
          <p:nvPr/>
        </p:nvSpPr>
        <p:spPr>
          <a:xfrm>
            <a:off x="5375237" y="2820297"/>
            <a:ext cx="2682242" cy="5056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17129060-C456-40DA-B44A-A7801D51FD9C}"/>
              </a:ext>
            </a:extLst>
          </p:cNvPr>
          <p:cNvSpPr/>
          <p:nvPr/>
        </p:nvSpPr>
        <p:spPr>
          <a:xfrm>
            <a:off x="5375237" y="3775934"/>
            <a:ext cx="3575125" cy="4702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33A3739B-6C40-4CE5-BFB5-94DB73E9F74D}"/>
              </a:ext>
            </a:extLst>
          </p:cNvPr>
          <p:cNvSpPr/>
          <p:nvPr/>
        </p:nvSpPr>
        <p:spPr>
          <a:xfrm>
            <a:off x="5375237" y="6119091"/>
            <a:ext cx="2499361" cy="5056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42D93D16-3DD9-4DAD-ACC6-80C5EABB5E8C}"/>
              </a:ext>
            </a:extLst>
          </p:cNvPr>
          <p:cNvSpPr/>
          <p:nvPr/>
        </p:nvSpPr>
        <p:spPr>
          <a:xfrm>
            <a:off x="7718530" y="1595718"/>
            <a:ext cx="1495395" cy="5056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3FEEA56-FBFD-41EC-B71E-47F555C6139E}"/>
              </a:ext>
            </a:extLst>
          </p:cNvPr>
          <p:cNvSpPr/>
          <p:nvPr/>
        </p:nvSpPr>
        <p:spPr>
          <a:xfrm>
            <a:off x="5834231" y="4883960"/>
            <a:ext cx="1771426" cy="5056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2405CFA6-0504-486A-ADC8-84AFB35A6BDE}"/>
              </a:ext>
            </a:extLst>
          </p:cNvPr>
          <p:cNvSpPr/>
          <p:nvPr/>
        </p:nvSpPr>
        <p:spPr>
          <a:xfrm>
            <a:off x="9396805" y="4883959"/>
            <a:ext cx="2119256" cy="5056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C3B0EC-3DE1-8EC7-A73F-DFC909E164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" y="726168"/>
            <a:ext cx="5245101" cy="753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CC9BF5-EF2C-4EAC-BB94-80EF91D4A20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919" y="1756723"/>
            <a:ext cx="4135959" cy="71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2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5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045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37E20CE-FAE6-4E59-9789-38BCAEF07A6C}"/>
              </a:ext>
            </a:extLst>
          </p:cNvPr>
          <p:cNvGrpSpPr/>
          <p:nvPr/>
        </p:nvGrpSpPr>
        <p:grpSpPr>
          <a:xfrm>
            <a:off x="4191878" y="10274"/>
            <a:ext cx="7887916" cy="6563385"/>
            <a:chOff x="4191878" y="199092"/>
            <a:chExt cx="7887916" cy="6563385"/>
          </a:xfrm>
        </p:grpSpPr>
        <p:pic>
          <p:nvPicPr>
            <p:cNvPr id="11" name="図 10" descr="ダイアグラム, タイムライン&#10;&#10;自動的に生成された説明">
              <a:extLst>
                <a:ext uri="{FF2B5EF4-FFF2-40B4-BE49-F238E27FC236}">
                  <a16:creationId xmlns:a16="http://schemas.microsoft.com/office/drawing/2014/main" id="{90EBDB55-9CEF-4A5E-A42B-35FC8546F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878" y="199092"/>
              <a:ext cx="6495626" cy="3229908"/>
            </a:xfrm>
            <a:prstGeom prst="rect">
              <a:avLst/>
            </a:prstGeom>
          </p:spPr>
        </p:pic>
        <p:pic>
          <p:nvPicPr>
            <p:cNvPr id="15" name="図 14" descr="ダイアグラム&#10;&#10;自動的に生成された説明">
              <a:extLst>
                <a:ext uri="{FF2B5EF4-FFF2-40B4-BE49-F238E27FC236}">
                  <a16:creationId xmlns:a16="http://schemas.microsoft.com/office/drawing/2014/main" id="{E7B5C5C0-2666-438A-BA26-CAC8F1656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878" y="3532569"/>
              <a:ext cx="7887916" cy="3229908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47B5C57-B5AE-4FD6-A8E2-EBD809FAE361}"/>
                </a:ext>
              </a:extLst>
            </p:cNvPr>
            <p:cNvSpPr txBox="1"/>
            <p:nvPr/>
          </p:nvSpPr>
          <p:spPr>
            <a:xfrm>
              <a:off x="6834117" y="513708"/>
              <a:ext cx="511905" cy="3618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9B76D21-0AB6-49E3-B3E6-DE561DD30E93}"/>
                </a:ext>
              </a:extLst>
            </p:cNvPr>
            <p:cNvSpPr txBox="1"/>
            <p:nvPr/>
          </p:nvSpPr>
          <p:spPr>
            <a:xfrm>
              <a:off x="7879883" y="1623317"/>
              <a:ext cx="555200" cy="4433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CB4EF6D-1911-42B3-9B1C-8168B27AA22B}"/>
                </a:ext>
              </a:extLst>
            </p:cNvPr>
            <p:cNvSpPr txBox="1"/>
            <p:nvPr/>
          </p:nvSpPr>
          <p:spPr>
            <a:xfrm>
              <a:off x="7439691" y="3768904"/>
              <a:ext cx="584426" cy="4433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4427094-B026-445C-B068-5C2CD6CCD137}"/>
                </a:ext>
              </a:extLst>
            </p:cNvPr>
            <p:cNvSpPr txBox="1"/>
            <p:nvPr/>
          </p:nvSpPr>
          <p:spPr>
            <a:xfrm>
              <a:off x="9985970" y="4925827"/>
              <a:ext cx="853266" cy="4433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4C68D0A-2BA9-4D78-9FA2-629123E6CF98}"/>
                </a:ext>
              </a:extLst>
            </p:cNvPr>
            <p:cNvSpPr txBox="1"/>
            <p:nvPr/>
          </p:nvSpPr>
          <p:spPr>
            <a:xfrm>
              <a:off x="6747898" y="3792518"/>
              <a:ext cx="341271" cy="4433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pic>
        <p:nvPicPr>
          <p:cNvPr id="6" name="図 5" descr="ダイアグラム, 概略図&#10;&#10;自動的に生成された説明">
            <a:extLst>
              <a:ext uri="{FF2B5EF4-FFF2-40B4-BE49-F238E27FC236}">
                <a16:creationId xmlns:a16="http://schemas.microsoft.com/office/drawing/2014/main" id="{BB5FDCB4-92A7-4B84-9A02-8BFD9881B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9" y="3825396"/>
            <a:ext cx="4623038" cy="2267067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C3F8015A-3310-47D1-9DA4-8C77EE795C66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0L13-7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C88C1D-2453-3BB0-8ECA-48B90151B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726168"/>
            <a:ext cx="5245101" cy="753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B5A452-8F2D-C284-3190-2342C3E4F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58" y="1823068"/>
            <a:ext cx="4829279" cy="75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41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1A2EAE2-DA82-4A7B-AA22-58028408CA6E}"/>
              </a:ext>
            </a:extLst>
          </p:cNvPr>
          <p:cNvGrpSpPr/>
          <p:nvPr/>
        </p:nvGrpSpPr>
        <p:grpSpPr>
          <a:xfrm>
            <a:off x="588328" y="2527215"/>
            <a:ext cx="6507798" cy="3556591"/>
            <a:chOff x="-78645" y="3280143"/>
            <a:chExt cx="6507798" cy="3556591"/>
          </a:xfrm>
        </p:grpSpPr>
        <p:pic>
          <p:nvPicPr>
            <p:cNvPr id="1034" name="Picture 10" descr="電車内のイラスト（背景素材） | かわいいフリー素材集 いらすとや">
              <a:extLst>
                <a:ext uri="{FF2B5EF4-FFF2-40B4-BE49-F238E27FC236}">
                  <a16:creationId xmlns:a16="http://schemas.microsoft.com/office/drawing/2014/main" id="{5DB393C3-3EC3-48AE-9FCE-ABA687BD3D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25" y="3280143"/>
              <a:ext cx="6322828" cy="35565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電車・バスの座席に座る人達のイラスト | かわいいフリー素材集 いらすとや">
              <a:extLst>
                <a:ext uri="{FF2B5EF4-FFF2-40B4-BE49-F238E27FC236}">
                  <a16:creationId xmlns:a16="http://schemas.microsoft.com/office/drawing/2014/main" id="{2CC05379-4978-4D6D-9E19-430B8F4F07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8645" y="4219631"/>
              <a:ext cx="4532913" cy="2378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図 7" descr="図形&#10;&#10;自動的に生成された説明">
            <a:extLst>
              <a:ext uri="{FF2B5EF4-FFF2-40B4-BE49-F238E27FC236}">
                <a16:creationId xmlns:a16="http://schemas.microsoft.com/office/drawing/2014/main" id="{EA7971DC-B49A-4466-89FA-88D632AC13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54" y="3121631"/>
            <a:ext cx="3501093" cy="2626965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0B258D76-30F8-44AF-AC04-E70ACA79FDB7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0L13-7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A2894-3871-457A-A5D4-E31F1C29BE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845" y="615029"/>
            <a:ext cx="11371943" cy="169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01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B490F2-051A-3078-3F1F-A83898F9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070" y="0"/>
            <a:ext cx="765585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6C59DD-D61E-08A8-833A-010C35F88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070" y="2951449"/>
            <a:ext cx="7655859" cy="92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12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A62079-9625-34D6-8C75-01533F00D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7"/>
            <a:ext cx="12192000" cy="21355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C1862C-D97E-4FE4-B907-F6487E278096}"/>
              </a:ext>
            </a:extLst>
          </p:cNvPr>
          <p:cNvSpPr txBox="1"/>
          <p:nvPr/>
        </p:nvSpPr>
        <p:spPr>
          <a:xfrm>
            <a:off x="10721956" y="2892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4802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20A10F-CD40-56A7-6184-F30B17A01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13" y="119773"/>
            <a:ext cx="11718261" cy="636992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8E36A3C2-C8B9-42F3-B6DB-15BA58FA529A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0L13-8</a:t>
            </a:r>
            <a:endParaRPr lang="en-US" sz="3200" dirty="0"/>
          </a:p>
        </p:txBody>
      </p:sp>
      <p:pic>
        <p:nvPicPr>
          <p:cNvPr id="2" name="X_[13-20]_kotoba1">
            <a:hlinkClick r:id="" action="ppaction://media"/>
            <a:extLst>
              <a:ext uri="{FF2B5EF4-FFF2-40B4-BE49-F238E27FC236}">
                <a16:creationId xmlns:a16="http://schemas.microsoft.com/office/drawing/2014/main" id="{8940AC52-5FBA-4CCE-9656-299168DBA8B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87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19325" y="1283985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06DB2A-89A7-9848-3073-B5D94DB64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1320" y="1190568"/>
            <a:ext cx="4077269" cy="8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6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96523D-192F-CDAF-7693-CFB04B508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0459" y="125678"/>
            <a:ext cx="9552464" cy="6606644"/>
          </a:xfrm>
          <a:prstGeom prst="rect">
            <a:avLst/>
          </a:prstGeom>
        </p:spPr>
      </p:pic>
      <p:pic>
        <p:nvPicPr>
          <p:cNvPr id="6" name="図 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7FFD8D3A-C4B3-48A5-96C4-C516FE5BB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60" y="1712507"/>
            <a:ext cx="1342832" cy="498283"/>
          </a:xfrm>
          <a:prstGeom prst="rect">
            <a:avLst/>
          </a:prstGeom>
        </p:spPr>
      </p:pic>
      <p:pic>
        <p:nvPicPr>
          <p:cNvPr id="4" name="X_[13-20]_kotoba1">
            <a:hlinkClick r:id="" action="ppaction://media"/>
            <a:extLst>
              <a:ext uri="{FF2B5EF4-FFF2-40B4-BE49-F238E27FC236}">
                <a16:creationId xmlns:a16="http://schemas.microsoft.com/office/drawing/2014/main" id="{D3DA4294-6C98-4503-8213-ECCBEC7B0FD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63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7325" y="1268798"/>
            <a:ext cx="406400" cy="4064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B3A09249-CFD9-41D2-A6CF-EFF87DA4D9F6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0L13-8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0CE7E8-62DB-AD29-568E-6702336823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" y="541545"/>
            <a:ext cx="2764482" cy="62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1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537E12A9-9ED0-4429-B873-4E4948706E1A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0L13-8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70D6D0-A093-01DD-5FE2-DB7390C4E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2" y="0"/>
            <a:ext cx="2943636" cy="1181265"/>
          </a:xfrm>
          <a:prstGeom prst="rect">
            <a:avLst/>
          </a:prstGeom>
        </p:spPr>
      </p:pic>
      <p:pic>
        <p:nvPicPr>
          <p:cNvPr id="7" name="X_[13-20]_kotoba1">
            <a:hlinkClick r:id="" action="ppaction://media"/>
            <a:extLst>
              <a:ext uri="{FF2B5EF4-FFF2-40B4-BE49-F238E27FC236}">
                <a16:creationId xmlns:a16="http://schemas.microsoft.com/office/drawing/2014/main" id="{5447DC17-EB4F-438F-9CA6-C69A0D2F85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55411" y="348373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42247F-9C20-C9F3-E304-FC8A1661E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0368" y="267234"/>
            <a:ext cx="4067743" cy="762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41DF8-B005-5BFF-8DC3-09CB9C8B9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740" y="1781558"/>
            <a:ext cx="5598597" cy="21681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8F90C69-C0C7-50A2-1CAC-8A6E9B6C32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8006" y="1673644"/>
            <a:ext cx="6116254" cy="439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3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068948-0F2E-9123-4970-194B1AA99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44036"/>
            <a:ext cx="11718261" cy="636992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21199E8F-310C-4B56-9EA8-2E29CABB6E04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0L13-8</a:t>
            </a:r>
            <a:endParaRPr lang="en-US" sz="3200" dirty="0"/>
          </a:p>
        </p:txBody>
      </p:sp>
      <p:pic>
        <p:nvPicPr>
          <p:cNvPr id="6" name="X_[13-20]_kotoba1">
            <a:hlinkClick r:id="" action="ppaction://media"/>
            <a:extLst>
              <a:ext uri="{FF2B5EF4-FFF2-40B4-BE49-F238E27FC236}">
                <a16:creationId xmlns:a16="http://schemas.microsoft.com/office/drawing/2014/main" id="{70A58437-C871-4C35-BCEB-47CB67EB19D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87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99958" y="705067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9F2772-FFCE-6A65-2481-5DA92354C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8271" y="670044"/>
            <a:ext cx="3458058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4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1170AA-848B-3144-04AE-561AE1012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427" y="125678"/>
            <a:ext cx="9552464" cy="6606644"/>
          </a:xfrm>
          <a:prstGeom prst="rect">
            <a:avLst/>
          </a:prstGeom>
        </p:spPr>
      </p:pic>
      <p:pic>
        <p:nvPicPr>
          <p:cNvPr id="6" name="図 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7FFD8D3A-C4B3-48A5-96C4-C516FE5BB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2" y="1554604"/>
            <a:ext cx="1342832" cy="498283"/>
          </a:xfrm>
          <a:prstGeom prst="rect">
            <a:avLst/>
          </a:prstGeom>
        </p:spPr>
      </p:pic>
      <p:pic>
        <p:nvPicPr>
          <p:cNvPr id="7" name="X_[13-20]_kotoba1">
            <a:hlinkClick r:id="" action="ppaction://media"/>
            <a:extLst>
              <a:ext uri="{FF2B5EF4-FFF2-40B4-BE49-F238E27FC236}">
                <a16:creationId xmlns:a16="http://schemas.microsoft.com/office/drawing/2014/main" id="{F787C7ED-1805-44FF-AB24-3D62DB3799B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63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65960" y="1613483"/>
            <a:ext cx="406400" cy="4064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2CBAD9DA-4FF3-4ECB-A17F-6C45D275A8E9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0L13-8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54050D-E7AB-1929-3BA9-833DDFFE09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645" y="834016"/>
            <a:ext cx="2429214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2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83177692-77B4-4053-9FC9-F517CFCDE484}"/>
              </a:ext>
            </a:extLst>
          </p:cNvPr>
          <p:cNvSpPr txBox="1"/>
          <p:nvPr/>
        </p:nvSpPr>
        <p:spPr>
          <a:xfrm>
            <a:off x="10712885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0L13-9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08C555-CB4D-9BFE-2368-CCF8BB8C2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0" y="50800"/>
            <a:ext cx="2943636" cy="11812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30E394-FC05-982C-AB4C-5618E71372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80" y="1304988"/>
            <a:ext cx="5598597" cy="21681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FDFA89-11AC-250A-126C-E039E06D53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006" y="1673644"/>
            <a:ext cx="6116254" cy="43914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C075D0-5EC9-689E-C19D-EFB8449F76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112" y="4468941"/>
            <a:ext cx="3810532" cy="676369"/>
          </a:xfrm>
          <a:prstGeom prst="rect">
            <a:avLst/>
          </a:prstGeom>
        </p:spPr>
      </p:pic>
      <p:pic>
        <p:nvPicPr>
          <p:cNvPr id="2" name="X_[13-21]_kotoba2">
            <a:hlinkClick r:id="" action="ppaction://media"/>
            <a:extLst>
              <a:ext uri="{FF2B5EF4-FFF2-40B4-BE49-F238E27FC236}">
                <a16:creationId xmlns:a16="http://schemas.microsoft.com/office/drawing/2014/main" id="{242E3434-C027-4F36-BF46-108887E103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96661" y="446894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3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F7E1D7-A04B-7DC7-84CF-F53DAB1FA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006" y="1673644"/>
            <a:ext cx="6116254" cy="439148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3177692-77B4-4053-9FC9-F517CFCDE484}"/>
              </a:ext>
            </a:extLst>
          </p:cNvPr>
          <p:cNvSpPr txBox="1"/>
          <p:nvPr/>
        </p:nvSpPr>
        <p:spPr>
          <a:xfrm>
            <a:off x="10712885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0L13-9</a:t>
            </a:r>
            <a:endParaRPr lang="en-US" sz="3200" dirty="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CCFE3AF-DDA7-43E5-8B4F-BCA814FA16DB}"/>
              </a:ext>
            </a:extLst>
          </p:cNvPr>
          <p:cNvGrpSpPr/>
          <p:nvPr/>
        </p:nvGrpSpPr>
        <p:grpSpPr>
          <a:xfrm>
            <a:off x="1180407" y="5172522"/>
            <a:ext cx="8369201" cy="1596453"/>
            <a:chOff x="1126905" y="4908500"/>
            <a:chExt cx="10086347" cy="1590704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B6DA09D-0E15-464D-A7BB-9CB21C974AFF}"/>
                </a:ext>
              </a:extLst>
            </p:cNvPr>
            <p:cNvSpPr txBox="1"/>
            <p:nvPr/>
          </p:nvSpPr>
          <p:spPr>
            <a:xfrm>
              <a:off x="1126905" y="5114209"/>
              <a:ext cx="999983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時間 ②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2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時間半 ③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10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分　④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5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分　⑤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分　⑥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分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時間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20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分　　　⑧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2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時間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50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分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628B791-DE9E-447B-B4C1-2746007E0B36}"/>
                </a:ext>
              </a:extLst>
            </p:cNvPr>
            <p:cNvSpPr txBox="1"/>
            <p:nvPr/>
          </p:nvSpPr>
          <p:spPr>
            <a:xfrm>
              <a:off x="1679635" y="4908500"/>
              <a:ext cx="9533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じかん　　　　じかんはん　　じゅっぷん　　　 ふん　　　　ぷん　　　いっぷん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0B69838-94A4-49BE-9295-6A762B5225FD}"/>
                </a:ext>
              </a:extLst>
            </p:cNvPr>
            <p:cNvSpPr txBox="1"/>
            <p:nvPr/>
          </p:nvSpPr>
          <p:spPr>
            <a:xfrm>
              <a:off x="1410801" y="5738366"/>
              <a:ext cx="65900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じかん にじゅっぷん　　　　　 じかん ごじゅっぷん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CAF0F00-6962-0D2D-5C2A-C6FB1E0B4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52" y="50800"/>
            <a:ext cx="2943636" cy="11812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D1D728-4BF0-C767-DCAC-B0CE51E15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740" y="1781558"/>
            <a:ext cx="5598597" cy="2168141"/>
          </a:xfrm>
          <a:prstGeom prst="rect">
            <a:avLst/>
          </a:prstGeom>
        </p:spPr>
      </p:pic>
      <p:pic>
        <p:nvPicPr>
          <p:cNvPr id="2" name="X_[13-21]_kotoba2">
            <a:hlinkClick r:id="" action="ppaction://media"/>
            <a:extLst>
              <a:ext uri="{FF2B5EF4-FFF2-40B4-BE49-F238E27FC236}">
                <a16:creationId xmlns:a16="http://schemas.microsoft.com/office/drawing/2014/main" id="{242E3434-C027-4F36-BF46-108887E103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96661" y="4468941"/>
            <a:ext cx="406400" cy="406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F7D9A3-6F2C-B22F-5619-DB1FB4199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129" y="4389398"/>
            <a:ext cx="38105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9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186D2A-581D-1D69-942D-D85CA4E18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2373"/>
            <a:ext cx="12174544" cy="5265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D2AC83-74F4-4666-AAAA-DE349603D8B9}"/>
              </a:ext>
            </a:extLst>
          </p:cNvPr>
          <p:cNvSpPr txBox="1"/>
          <p:nvPr/>
        </p:nvSpPr>
        <p:spPr>
          <a:xfrm>
            <a:off x="10712885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3418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74F1E82B-4AEA-430A-91BF-CBEF16B1BD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100" y="123290"/>
            <a:ext cx="8107807" cy="673471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FA888B2-F419-4115-9F7E-C1AE5DEB6DF9}"/>
              </a:ext>
            </a:extLst>
          </p:cNvPr>
          <p:cNvSpPr txBox="1"/>
          <p:nvPr/>
        </p:nvSpPr>
        <p:spPr>
          <a:xfrm>
            <a:off x="2952146" y="6273224"/>
            <a:ext cx="468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4B234C-8A2F-4502-A15F-A053CEB99895}"/>
              </a:ext>
            </a:extLst>
          </p:cNvPr>
          <p:cNvSpPr txBox="1"/>
          <p:nvPr/>
        </p:nvSpPr>
        <p:spPr>
          <a:xfrm>
            <a:off x="4912798" y="6252675"/>
            <a:ext cx="468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3648EE-DC24-4C91-845F-CDC3214A32D3}"/>
              </a:ext>
            </a:extLst>
          </p:cNvPr>
          <p:cNvSpPr txBox="1"/>
          <p:nvPr/>
        </p:nvSpPr>
        <p:spPr>
          <a:xfrm>
            <a:off x="6423033" y="6221852"/>
            <a:ext cx="468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FBBC7FC-2B7F-4ED6-AD98-21E176819E1F}"/>
              </a:ext>
            </a:extLst>
          </p:cNvPr>
          <p:cNvSpPr txBox="1"/>
          <p:nvPr/>
        </p:nvSpPr>
        <p:spPr>
          <a:xfrm>
            <a:off x="7251772" y="6221851"/>
            <a:ext cx="468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A5352EA-2BDC-4752-8A10-E98AF889DE6E}"/>
              </a:ext>
            </a:extLst>
          </p:cNvPr>
          <p:cNvSpPr txBox="1"/>
          <p:nvPr/>
        </p:nvSpPr>
        <p:spPr>
          <a:xfrm>
            <a:off x="8277340" y="6268082"/>
            <a:ext cx="468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05C4923-ED74-43BE-9654-445D6421B129}"/>
              </a:ext>
            </a:extLst>
          </p:cNvPr>
          <p:cNvSpPr txBox="1"/>
          <p:nvPr/>
        </p:nvSpPr>
        <p:spPr>
          <a:xfrm>
            <a:off x="9269639" y="6262947"/>
            <a:ext cx="468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1A3CF0DE-EE08-44D3-A1AC-3E568C6A75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20360" y="5886807"/>
            <a:ext cx="406400" cy="406400"/>
          </a:xfrm>
          <a:prstGeom prst="rect">
            <a:avLst/>
          </a:prstGeom>
        </p:spPr>
      </p:pic>
      <p:pic>
        <p:nvPicPr>
          <p:cNvPr id="13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CB7995F8-F8D1-4832-9B7D-8DFE32F69F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24672" y="5886807"/>
            <a:ext cx="406400" cy="406400"/>
          </a:xfrm>
          <a:prstGeom prst="rect">
            <a:avLst/>
          </a:prstGeom>
        </p:spPr>
      </p:pic>
      <p:pic>
        <p:nvPicPr>
          <p:cNvPr id="14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82BB8652-8B29-40B3-A9B4-AB5D4AD1CB6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80354" y="5907355"/>
            <a:ext cx="406400" cy="406400"/>
          </a:xfrm>
          <a:prstGeom prst="rect">
            <a:avLst/>
          </a:prstGeom>
        </p:spPr>
      </p:pic>
      <p:pic>
        <p:nvPicPr>
          <p:cNvPr id="15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7D45930F-0888-4F05-8F03-4EAFA54DCA5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44918" y="5917629"/>
            <a:ext cx="406400" cy="406400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8C34E2BF-3B27-4D69-A5F9-B90E14F7A261}"/>
              </a:ext>
            </a:extLst>
          </p:cNvPr>
          <p:cNvSpPr txBox="1"/>
          <p:nvPr/>
        </p:nvSpPr>
        <p:spPr>
          <a:xfrm>
            <a:off x="10718264" y="4898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0L13-9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684229-9BD0-D59B-0D45-42BEEB8273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47307" y="110592"/>
            <a:ext cx="5671093" cy="158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5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045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1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494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931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  <p:bldP spid="10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25D6F9A-F38A-4469-9E7C-528423D351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223" y="952240"/>
            <a:ext cx="10954830" cy="5421665"/>
          </a:xfrm>
          <a:prstGeom prst="rect">
            <a:avLst/>
          </a:prstGeom>
        </p:spPr>
      </p:pic>
      <p:pic>
        <p:nvPicPr>
          <p:cNvPr id="5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9B40B2C5-191D-4484-B24F-109D696F0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81976" y="3854337"/>
            <a:ext cx="406400" cy="406400"/>
          </a:xfrm>
          <a:prstGeom prst="rect">
            <a:avLst/>
          </a:prstGeom>
        </p:spPr>
      </p:pic>
      <p:pic>
        <p:nvPicPr>
          <p:cNvPr id="6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F9EF3277-4F64-4592-B673-0A707690C83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25313" y="3854337"/>
            <a:ext cx="406400" cy="406400"/>
          </a:xfrm>
          <a:prstGeom prst="rect">
            <a:avLst/>
          </a:prstGeom>
        </p:spPr>
      </p:pic>
      <p:pic>
        <p:nvPicPr>
          <p:cNvPr id="7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67344286-823B-491B-A2AB-5F331A3065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68650" y="3862206"/>
            <a:ext cx="406400" cy="406400"/>
          </a:xfrm>
          <a:prstGeom prst="rect">
            <a:avLst/>
          </a:prstGeom>
        </p:spPr>
      </p:pic>
      <p:pic>
        <p:nvPicPr>
          <p:cNvPr id="8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26096F6F-C115-4D82-A13D-F73C3F634C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48831" y="3827501"/>
            <a:ext cx="406400" cy="40640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6BBA6D84-8C2D-46A6-BA66-F6E5179F69D8}"/>
              </a:ext>
            </a:extLst>
          </p:cNvPr>
          <p:cNvSpPr txBox="1"/>
          <p:nvPr/>
        </p:nvSpPr>
        <p:spPr>
          <a:xfrm>
            <a:off x="10594280" y="-481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0L13-10</a:t>
            </a:r>
            <a:endParaRPr lang="en-US" sz="32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3C3E6D6-E431-4216-AFE1-85BCBA6FE0DA}"/>
              </a:ext>
            </a:extLst>
          </p:cNvPr>
          <p:cNvSpPr txBox="1"/>
          <p:nvPr/>
        </p:nvSpPr>
        <p:spPr>
          <a:xfrm>
            <a:off x="756247" y="5108171"/>
            <a:ext cx="28126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バイク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]10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ぷん　　　　</a:t>
            </a:r>
            <a:endParaRPr lang="ja-JP" altLang="en-US" sz="28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97FF646-B93A-4E11-93B2-5D8A5E736E57}"/>
              </a:ext>
            </a:extLst>
          </p:cNvPr>
          <p:cNvSpPr txBox="1"/>
          <p:nvPr/>
        </p:nvSpPr>
        <p:spPr>
          <a:xfrm>
            <a:off x="3642016" y="4772992"/>
            <a:ext cx="220027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でんしゃ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電車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]</a:t>
            </a:r>
          </a:p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じかんはん　</a:t>
            </a:r>
            <a:endParaRPr lang="ja-JP" altLang="en-US" sz="28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821A1FC-58A9-43F6-A42A-068D7A4C9D8A}"/>
              </a:ext>
            </a:extLst>
          </p:cNvPr>
          <p:cNvSpPr txBox="1"/>
          <p:nvPr/>
        </p:nvSpPr>
        <p:spPr>
          <a:xfrm>
            <a:off x="6073391" y="4570203"/>
            <a:ext cx="27478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じてんしゃ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自転車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]20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ぷん　</a:t>
            </a:r>
            <a:endParaRPr lang="ja-JP" altLang="en-US" sz="28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5855CC7-D07A-460F-8765-7D1FF25CA8A6}"/>
              </a:ext>
            </a:extLst>
          </p:cNvPr>
          <p:cNvSpPr txBox="1"/>
          <p:nvPr/>
        </p:nvSpPr>
        <p:spPr>
          <a:xfrm>
            <a:off x="8821203" y="4621074"/>
            <a:ext cx="24540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バス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]15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ふん</a:t>
            </a:r>
            <a:endParaRPr lang="ja-JP" altLang="en-US" sz="28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E544583-AA96-482D-A791-2CD09BE8B05F}"/>
              </a:ext>
            </a:extLst>
          </p:cNvPr>
          <p:cNvSpPr txBox="1"/>
          <p:nvPr/>
        </p:nvSpPr>
        <p:spPr>
          <a:xfrm>
            <a:off x="6349710" y="5472054"/>
            <a:ext cx="21013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くるま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車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]5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ふん　　</a:t>
            </a:r>
            <a:endParaRPr lang="ja-JP" altLang="en-US" sz="28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BA590F7-D3FD-49ED-B175-3CC8DE12C993}"/>
              </a:ext>
            </a:extLst>
          </p:cNvPr>
          <p:cNvSpPr txBox="1"/>
          <p:nvPr/>
        </p:nvSpPr>
        <p:spPr>
          <a:xfrm>
            <a:off x="8643196" y="5307481"/>
            <a:ext cx="30188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ある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歩いて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]1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じかん</a:t>
            </a:r>
            <a:endParaRPr lang="ja-JP" alt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E72A25-67D2-9B9D-058F-644412889C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436" y="961403"/>
            <a:ext cx="10672668" cy="206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2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04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1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49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93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6" grpId="0"/>
      <p:bldP spid="20" grpId="0"/>
      <p:bldP spid="22" grpId="0"/>
      <p:bldP spid="24" grpId="0"/>
      <p:bldP spid="26" grpId="0"/>
      <p:bldP spid="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15EFE43-4357-4F0F-8B19-185E3260A3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854" y="4356242"/>
            <a:ext cx="8894239" cy="904319"/>
          </a:xfrm>
          <a:prstGeom prst="rect">
            <a:avLst/>
          </a:prstGeom>
        </p:spPr>
      </p:pic>
      <p:pic>
        <p:nvPicPr>
          <p:cNvPr id="6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C8561000-288F-44F2-BB3E-3F72E861B2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2538" y="4828565"/>
            <a:ext cx="406400" cy="406400"/>
          </a:xfrm>
          <a:prstGeom prst="rect">
            <a:avLst/>
          </a:prstGeom>
        </p:spPr>
      </p:pic>
      <p:pic>
        <p:nvPicPr>
          <p:cNvPr id="8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52138E6E-5248-4FE2-B3D9-84083EE08B8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95898" y="4828565"/>
            <a:ext cx="406400" cy="406400"/>
          </a:xfrm>
          <a:prstGeom prst="rect">
            <a:avLst/>
          </a:prstGeom>
        </p:spPr>
      </p:pic>
      <p:pic>
        <p:nvPicPr>
          <p:cNvPr id="10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EA1084C5-09BC-403B-A7A6-D5D3005C4A8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18708" y="4828565"/>
            <a:ext cx="406400" cy="406400"/>
          </a:xfrm>
          <a:prstGeom prst="rect">
            <a:avLst/>
          </a:prstGeom>
        </p:spPr>
      </p:pic>
      <p:pic>
        <p:nvPicPr>
          <p:cNvPr id="11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E95F66B5-C7DE-42ED-B780-D183598FA3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29850" y="4828565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556C9052-452B-4774-BA12-CDF24C55B318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0L13-10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50DA64-CF3A-6A05-01EF-49E2655459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309" y="436509"/>
            <a:ext cx="9465486" cy="10473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4286AF-20F7-B341-C9C2-14C7115E5C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2058" y="1956134"/>
            <a:ext cx="9249428" cy="156176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86656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9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93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8E50949-8E09-4D33-90F2-482CF2865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531795"/>
            <a:ext cx="6670544" cy="870628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9" name="図 8" descr="ダイアグラム, 概略図&#10;&#10;自動的に生成された説明">
            <a:extLst>
              <a:ext uri="{FF2B5EF4-FFF2-40B4-BE49-F238E27FC236}">
                <a16:creationId xmlns:a16="http://schemas.microsoft.com/office/drawing/2014/main" id="{4E119DF9-0FBD-4D61-85A8-1A4F8E90C7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314" y="1665810"/>
            <a:ext cx="7259844" cy="377061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CDBCB60-FF7A-4A62-B9A3-D855022DF1CF}"/>
              </a:ext>
            </a:extLst>
          </p:cNvPr>
          <p:cNvSpPr txBox="1"/>
          <p:nvPr/>
        </p:nvSpPr>
        <p:spPr>
          <a:xfrm>
            <a:off x="5818598" y="1919323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どうやって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07FEF9-213D-41F1-AC91-E6594A2826C7}"/>
              </a:ext>
            </a:extLst>
          </p:cNvPr>
          <p:cNvSpPr txBox="1"/>
          <p:nvPr/>
        </p:nvSpPr>
        <p:spPr>
          <a:xfrm>
            <a:off x="5818598" y="2641678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なにで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45F140-2B2E-4ACA-A8D5-99AF01C220A6}"/>
              </a:ext>
            </a:extLst>
          </p:cNvPr>
          <p:cNvSpPr txBox="1"/>
          <p:nvPr/>
        </p:nvSpPr>
        <p:spPr>
          <a:xfrm>
            <a:off x="4573213" y="3341954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E3B40EF-2A85-4119-A786-74C060E28CCB}"/>
              </a:ext>
            </a:extLst>
          </p:cNvPr>
          <p:cNvSpPr txBox="1"/>
          <p:nvPr/>
        </p:nvSpPr>
        <p:spPr>
          <a:xfrm>
            <a:off x="4573213" y="4039052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4E90DD1-280D-45DC-80AC-3C5EDA747E2C}"/>
              </a:ext>
            </a:extLst>
          </p:cNvPr>
          <p:cNvSpPr txBox="1"/>
          <p:nvPr/>
        </p:nvSpPr>
        <p:spPr>
          <a:xfrm>
            <a:off x="5054386" y="4734516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あるいて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B298AC1A-4F8A-40A2-9B97-36A139F6886E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0L13-11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EDF110-81E4-162A-7FD1-C7AABC1137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800" y="444286"/>
            <a:ext cx="7537337" cy="977288"/>
          </a:xfrm>
          <a:prstGeom prst="rect">
            <a:avLst/>
          </a:prstGeom>
        </p:spPr>
      </p:pic>
      <p:pic>
        <p:nvPicPr>
          <p:cNvPr id="15" name="X_[13-26]_katachi">
            <a:hlinkClick r:id="" action="ppaction://media"/>
            <a:extLst>
              <a:ext uri="{FF2B5EF4-FFF2-40B4-BE49-F238E27FC236}">
                <a16:creationId xmlns:a16="http://schemas.microsoft.com/office/drawing/2014/main" id="{AA498EFC-0584-4E45-91B6-508ECAC764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21644" y="634262"/>
            <a:ext cx="406400" cy="40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09BAF0-E397-F34B-DF78-533BE1F2DF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4314" y="5423567"/>
            <a:ext cx="8513172" cy="130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6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20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310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-4762"/>
            <a:ext cx="2170548" cy="110966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C92FDF5D-2A56-40E2-9023-6944EDB632F6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0L13-25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23C51A-6971-AE99-F252-3BAB36E73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52" y="934770"/>
            <a:ext cx="11354917" cy="481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907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00"/>
            <a:ext cx="12192000" cy="685800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-4762"/>
            <a:ext cx="2319598" cy="118586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19371C41-5819-47B0-A017-6BC4F9F5944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43EE87-1D32-0701-6C43-A625099F4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38" y="4898"/>
            <a:ext cx="5725324" cy="40201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68ED6C-6013-B5E2-C443-DF1FC534B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5685" y="3986018"/>
            <a:ext cx="5763429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55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53CC5B7-0201-41E9-A34B-7E7D8EAD5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294" y="557949"/>
            <a:ext cx="1350549" cy="58477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D8F47C5-E3CA-446F-BBF9-F409161FEFA2}"/>
              </a:ext>
            </a:extLst>
          </p:cNvPr>
          <p:cNvSpPr txBox="1"/>
          <p:nvPr/>
        </p:nvSpPr>
        <p:spPr>
          <a:xfrm>
            <a:off x="5836197" y="3027466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かかります</a:t>
            </a:r>
          </a:p>
        </p:txBody>
      </p:sp>
      <p:pic>
        <p:nvPicPr>
          <p:cNvPr id="3" name="図 2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21CC46FF-69C0-4224-A043-1D69B1668E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176" y="1509079"/>
            <a:ext cx="7276102" cy="383348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046897C-5B0B-4BA0-AC63-8291C2387089}"/>
              </a:ext>
            </a:extLst>
          </p:cNvPr>
          <p:cNvSpPr txBox="1"/>
          <p:nvPr/>
        </p:nvSpPr>
        <p:spPr>
          <a:xfrm>
            <a:off x="5271855" y="4540512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B296D92-FC8F-4E90-955F-6DC18538363D}"/>
              </a:ext>
            </a:extLst>
          </p:cNvPr>
          <p:cNvSpPr txBox="1"/>
          <p:nvPr/>
        </p:nvSpPr>
        <p:spPr>
          <a:xfrm>
            <a:off x="7894523" y="4571335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77E7647-15EC-486A-8941-257506D0BEE5}"/>
              </a:ext>
            </a:extLst>
          </p:cNvPr>
          <p:cNvSpPr txBox="1"/>
          <p:nvPr/>
        </p:nvSpPr>
        <p:spPr>
          <a:xfrm>
            <a:off x="6096000" y="2286665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32C7B85-0506-4A93-8C51-DE5DE686C778}"/>
              </a:ext>
            </a:extLst>
          </p:cNvPr>
          <p:cNvSpPr txBox="1"/>
          <p:nvPr/>
        </p:nvSpPr>
        <p:spPr>
          <a:xfrm>
            <a:off x="4337406" y="1540963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どのぐらい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5B7FEE0-2BB2-455A-9C6D-08288B88287A}"/>
              </a:ext>
            </a:extLst>
          </p:cNvPr>
          <p:cNvSpPr txBox="1"/>
          <p:nvPr/>
        </p:nvSpPr>
        <p:spPr>
          <a:xfrm>
            <a:off x="6466015" y="3799400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かかります</a:t>
            </a:r>
          </a:p>
        </p:txBody>
      </p:sp>
      <p:pic>
        <p:nvPicPr>
          <p:cNvPr id="16" name="X_[13-27]_katachi">
            <a:hlinkClick r:id="" action="ppaction://media"/>
            <a:extLst>
              <a:ext uri="{FF2B5EF4-FFF2-40B4-BE49-F238E27FC236}">
                <a16:creationId xmlns:a16="http://schemas.microsoft.com/office/drawing/2014/main" id="{1261FEDA-A1D3-4866-884F-CCC2E89835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25847" y="642976"/>
            <a:ext cx="406400" cy="406400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499FCD7E-7EDE-4E76-9E0B-E41446004289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0L13-11</a:t>
            </a:r>
            <a:endParaRPr lang="en-US" sz="3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9BFED97-20E0-4322-8395-3BF26CA9358F}"/>
              </a:ext>
            </a:extLst>
          </p:cNvPr>
          <p:cNvSpPr txBox="1"/>
          <p:nvPr/>
        </p:nvSpPr>
        <p:spPr>
          <a:xfrm>
            <a:off x="5953129" y="3036067"/>
            <a:ext cx="23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かかります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FD2D28C8-1086-47C8-A217-9C1DD71D39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4254" y="465227"/>
            <a:ext cx="5974008" cy="9117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DACB2D-C36A-BB32-C548-F451DF5FC5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9242" y="996073"/>
            <a:ext cx="5996605" cy="4955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3FB9F2-8A15-1AC1-525A-2DCA55B18B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4253" y="5377094"/>
            <a:ext cx="8687425" cy="118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7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171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  <p:bldP spid="13" grpId="0"/>
      <p:bldP spid="1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10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0638"/>
            <a:ext cx="2269915" cy="1160462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0C7974B-BF6F-4832-BBF3-767BC2E1350E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16DE54-9C85-A88D-B621-9FB1D3CD8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625" y="610311"/>
            <a:ext cx="10464568" cy="57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21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739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4762"/>
            <a:ext cx="2269915" cy="116046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936C2662-BB09-4DB8-91B0-610D2A14AFDC}"/>
              </a:ext>
            </a:extLst>
          </p:cNvPr>
          <p:cNvSpPr txBox="1"/>
          <p:nvPr/>
        </p:nvSpPr>
        <p:spPr>
          <a:xfrm>
            <a:off x="10583522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0L13-26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3E9295-5F65-D6F4-A537-5F8A056FB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603" y="874204"/>
            <a:ext cx="8950197" cy="429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357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B84EE50-0B4C-49E4-A224-80211432DA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25" y="2270588"/>
            <a:ext cx="8894239" cy="904319"/>
          </a:xfrm>
          <a:prstGeom prst="rect">
            <a:avLst/>
          </a:prstGeom>
        </p:spPr>
      </p:pic>
      <p:pic>
        <p:nvPicPr>
          <p:cNvPr id="5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28B9884A-3DCF-40DD-BB66-CDAEB4190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37158" y="2737685"/>
            <a:ext cx="406400" cy="406400"/>
          </a:xfrm>
          <a:prstGeom prst="rect">
            <a:avLst/>
          </a:prstGeom>
        </p:spPr>
      </p:pic>
      <p:pic>
        <p:nvPicPr>
          <p:cNvPr id="6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6FA8A766-4DC3-4C82-911F-E417A95442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80518" y="2737685"/>
            <a:ext cx="406400" cy="406400"/>
          </a:xfrm>
          <a:prstGeom prst="rect">
            <a:avLst/>
          </a:prstGeom>
        </p:spPr>
      </p:pic>
      <p:pic>
        <p:nvPicPr>
          <p:cNvPr id="8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0549D7FA-658D-4958-9886-F485CD5C65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03328" y="2737685"/>
            <a:ext cx="406400" cy="406400"/>
          </a:xfrm>
          <a:prstGeom prst="rect">
            <a:avLst/>
          </a:prstGeom>
        </p:spPr>
      </p:pic>
      <p:pic>
        <p:nvPicPr>
          <p:cNvPr id="10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A8FC191B-AEE5-49B9-8248-5DD087E6CB0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14470" y="2737685"/>
            <a:ext cx="406400" cy="40640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9FC47C7E-D93B-400D-8D5B-1ED224D179D6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0L13-11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5B1BC-12C4-9418-1466-CFF787448EC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5201" y="622300"/>
            <a:ext cx="9910899" cy="110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0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1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9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93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E8F02F4C-120E-49F8-B788-B3A6ED175B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05" y="51011"/>
            <a:ext cx="10212512" cy="660809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2FC5C456-F530-4A97-82FE-B1FDC92FD988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0L13-12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84C19E-6600-4C0D-4A14-60EF076791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01" y="122693"/>
            <a:ext cx="4991797" cy="724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4682F0-BFD0-4326-7E4D-4068152D2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1061" y="236998"/>
            <a:ext cx="4305901" cy="647790"/>
          </a:xfrm>
          <a:prstGeom prst="rect">
            <a:avLst/>
          </a:prstGeom>
        </p:spPr>
      </p:pic>
      <p:pic>
        <p:nvPicPr>
          <p:cNvPr id="4" name="X_[13-29]_hanasu2">
            <a:hlinkClick r:id="" action="ppaction://media"/>
            <a:extLst>
              <a:ext uri="{FF2B5EF4-FFF2-40B4-BE49-F238E27FC236}">
                <a16:creationId xmlns:a16="http://schemas.microsoft.com/office/drawing/2014/main" id="{60FB3E2C-E09B-43F4-B464-292F73F546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74913" y="559418"/>
            <a:ext cx="406400" cy="406400"/>
          </a:xfrm>
          <a:prstGeom prst="rect">
            <a:avLst/>
          </a:prstGeom>
        </p:spPr>
      </p:pic>
      <p:pic>
        <p:nvPicPr>
          <p:cNvPr id="2" name="X_[13-28]_hanasu1">
            <a:hlinkClick r:id="" action="ppaction://media"/>
            <a:extLst>
              <a:ext uri="{FF2B5EF4-FFF2-40B4-BE49-F238E27FC236}">
                <a16:creationId xmlns:a16="http://schemas.microsoft.com/office/drawing/2014/main" id="{5622B5DA-6D26-4EE4-A46A-BC1F143C1FA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50810" y="56729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2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E8F02F4C-120E-49F8-B788-B3A6ED175B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05" y="194068"/>
            <a:ext cx="10212512" cy="660809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176A23C-26DE-4B02-A10E-565DDBC612CD}"/>
              </a:ext>
            </a:extLst>
          </p:cNvPr>
          <p:cNvSpPr txBox="1"/>
          <p:nvPr/>
        </p:nvSpPr>
        <p:spPr>
          <a:xfrm>
            <a:off x="10588901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0L13-12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BD5B7C-11EF-97E7-89E5-F7F553DB71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01" y="262393"/>
            <a:ext cx="4991797" cy="724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EF6944-5B9A-557F-2883-6583BC8B5C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0798" y="386272"/>
            <a:ext cx="5029902" cy="666843"/>
          </a:xfrm>
          <a:prstGeom prst="rect">
            <a:avLst/>
          </a:prstGeom>
        </p:spPr>
      </p:pic>
      <p:pic>
        <p:nvPicPr>
          <p:cNvPr id="5" name="X_[13-28]_hanasu1">
            <a:hlinkClick r:id="" action="ppaction://media"/>
            <a:extLst>
              <a:ext uri="{FF2B5EF4-FFF2-40B4-BE49-F238E27FC236}">
                <a16:creationId xmlns:a16="http://schemas.microsoft.com/office/drawing/2014/main" id="{31E55714-ACA2-4750-9195-53E50F707D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18365" y="719694"/>
            <a:ext cx="406400" cy="406400"/>
          </a:xfrm>
          <a:prstGeom prst="rect">
            <a:avLst/>
          </a:prstGeom>
        </p:spPr>
      </p:pic>
      <p:pic>
        <p:nvPicPr>
          <p:cNvPr id="7" name="X_[13-29]_hanasu2">
            <a:hlinkClick r:id="" action="ppaction://media"/>
            <a:extLst>
              <a:ext uri="{FF2B5EF4-FFF2-40B4-BE49-F238E27FC236}">
                <a16:creationId xmlns:a16="http://schemas.microsoft.com/office/drawing/2014/main" id="{5BDE55C1-6020-4181-973C-CCD6C84356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40674" y="68159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7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5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E8F02F4C-120E-49F8-B788-B3A6ED175B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05" y="181368"/>
            <a:ext cx="10212512" cy="660809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176A23C-26DE-4B02-A10E-565DDBC612CD}"/>
              </a:ext>
            </a:extLst>
          </p:cNvPr>
          <p:cNvSpPr txBox="1"/>
          <p:nvPr/>
        </p:nvSpPr>
        <p:spPr>
          <a:xfrm>
            <a:off x="10588901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0L13-12</a:t>
            </a:r>
            <a:endParaRPr lang="en-US" sz="3200" dirty="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10CA855-ABB2-4DC2-AE2C-696C0C5F90F8}"/>
              </a:ext>
            </a:extLst>
          </p:cNvPr>
          <p:cNvSpPr/>
          <p:nvPr/>
        </p:nvSpPr>
        <p:spPr>
          <a:xfrm>
            <a:off x="2388196" y="1307054"/>
            <a:ext cx="4819427" cy="10596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E39758F-C142-4521-87ED-FEA7224EC2CB}"/>
              </a:ext>
            </a:extLst>
          </p:cNvPr>
          <p:cNvSpPr/>
          <p:nvPr/>
        </p:nvSpPr>
        <p:spPr>
          <a:xfrm>
            <a:off x="7019365" y="2899186"/>
            <a:ext cx="2222809" cy="10596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6B522F74-7878-4218-9325-907B4CC76EFC}"/>
              </a:ext>
            </a:extLst>
          </p:cNvPr>
          <p:cNvSpPr/>
          <p:nvPr/>
        </p:nvSpPr>
        <p:spPr>
          <a:xfrm>
            <a:off x="7019365" y="5505984"/>
            <a:ext cx="2789573" cy="11314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D55345F2-9897-4EE6-ADBE-0E5F73698497}"/>
              </a:ext>
            </a:extLst>
          </p:cNvPr>
          <p:cNvSpPr/>
          <p:nvPr/>
        </p:nvSpPr>
        <p:spPr>
          <a:xfrm>
            <a:off x="2433022" y="4589930"/>
            <a:ext cx="3548230" cy="4069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8490B1-147A-1FB1-9144-085EA6109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01" y="249693"/>
            <a:ext cx="4991797" cy="724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2A3793-417F-B7CF-9696-F25CCD3C91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0798" y="274782"/>
            <a:ext cx="5029902" cy="666843"/>
          </a:xfrm>
          <a:prstGeom prst="rect">
            <a:avLst/>
          </a:prstGeom>
        </p:spPr>
      </p:pic>
      <p:pic>
        <p:nvPicPr>
          <p:cNvPr id="5" name="X_[13-28]_hanasu1">
            <a:hlinkClick r:id="" action="ppaction://media"/>
            <a:extLst>
              <a:ext uri="{FF2B5EF4-FFF2-40B4-BE49-F238E27FC236}">
                <a16:creationId xmlns:a16="http://schemas.microsoft.com/office/drawing/2014/main" id="{31E55714-ACA2-4750-9195-53E50F707D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05665" y="579994"/>
            <a:ext cx="406400" cy="406400"/>
          </a:xfrm>
          <a:prstGeom prst="rect">
            <a:avLst/>
          </a:prstGeom>
        </p:spPr>
      </p:pic>
      <p:pic>
        <p:nvPicPr>
          <p:cNvPr id="7" name="X_[13-29]_hanasu2">
            <a:hlinkClick r:id="" action="ppaction://media"/>
            <a:extLst>
              <a:ext uri="{FF2B5EF4-FFF2-40B4-BE49-F238E27FC236}">
                <a16:creationId xmlns:a16="http://schemas.microsoft.com/office/drawing/2014/main" id="{5BDE55C1-6020-4181-973C-CCD6C84356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86491" y="5689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7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5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0662F91-9389-4FE4-BB29-1BD9506EB2BC}"/>
              </a:ext>
            </a:extLst>
          </p:cNvPr>
          <p:cNvGrpSpPr/>
          <p:nvPr/>
        </p:nvGrpSpPr>
        <p:grpSpPr>
          <a:xfrm>
            <a:off x="146944" y="124952"/>
            <a:ext cx="10212512" cy="6608096"/>
            <a:chOff x="195209" y="168668"/>
            <a:chExt cx="10212512" cy="6608096"/>
          </a:xfrm>
        </p:grpSpPr>
        <p:pic>
          <p:nvPicPr>
            <p:cNvPr id="3" name="図 2" descr="テキスト, 手紙&#10;&#10;自動的に生成された説明">
              <a:extLst>
                <a:ext uri="{FF2B5EF4-FFF2-40B4-BE49-F238E27FC236}">
                  <a16:creationId xmlns:a16="http://schemas.microsoft.com/office/drawing/2014/main" id="{E8F02F4C-120E-49F8-B788-B3A6ED175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209" y="168668"/>
              <a:ext cx="10212512" cy="6608096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D2D9FF8-0948-4048-84E7-263A86116B3C}"/>
                </a:ext>
              </a:extLst>
            </p:cNvPr>
            <p:cNvSpPr txBox="1"/>
            <p:nvPr/>
          </p:nvSpPr>
          <p:spPr>
            <a:xfrm>
              <a:off x="2897314" y="1910993"/>
              <a:ext cx="657546" cy="4726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8CE7C8C-4125-4EE9-AB2F-334231FC674E}"/>
                </a:ext>
              </a:extLst>
            </p:cNvPr>
            <p:cNvSpPr txBox="1"/>
            <p:nvPr/>
          </p:nvSpPr>
          <p:spPr>
            <a:xfrm>
              <a:off x="2897314" y="1272283"/>
              <a:ext cx="657546" cy="4726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8A5B7AA-5D64-4F73-A3A4-88F708C09C65}"/>
                </a:ext>
              </a:extLst>
            </p:cNvPr>
            <p:cNvSpPr txBox="1"/>
            <p:nvPr/>
          </p:nvSpPr>
          <p:spPr>
            <a:xfrm>
              <a:off x="6727041" y="2876764"/>
              <a:ext cx="680625" cy="5205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DDE0FE1-378F-4EA3-BCE8-6C39657F1BBE}"/>
                </a:ext>
              </a:extLst>
            </p:cNvPr>
            <p:cNvSpPr txBox="1"/>
            <p:nvPr/>
          </p:nvSpPr>
          <p:spPr>
            <a:xfrm>
              <a:off x="6727041" y="5494962"/>
              <a:ext cx="1153238" cy="5205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8943B89-AA5F-4653-8A19-DB9458C989F1}"/>
                </a:ext>
              </a:extLst>
            </p:cNvPr>
            <p:cNvSpPr txBox="1"/>
            <p:nvPr/>
          </p:nvSpPr>
          <p:spPr>
            <a:xfrm>
              <a:off x="6811766" y="6156411"/>
              <a:ext cx="1366463" cy="4190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</p:grpSp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F2EF7499-3B78-4483-9350-69F787E2A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755" y="3568"/>
            <a:ext cx="6591639" cy="984301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A50EF160-BF06-4158-B5F5-5CB6CFE3FD53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0L13-12</a:t>
            </a:r>
            <a:endParaRPr lang="en-US" sz="3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9153EB-CBA5-26FE-6187-BC36D9328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5" y="708287"/>
            <a:ext cx="4420217" cy="3238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1D2E2C-5FF0-3381-51ED-AA24769AF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403" y="683336"/>
            <a:ext cx="6148877" cy="45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451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B490F2-051A-3078-3F1F-A83898F9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070" y="0"/>
            <a:ext cx="765585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6C59DD-D61E-08A8-833A-010C35F88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070" y="3837274"/>
            <a:ext cx="7655859" cy="69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157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2D27CA-C89B-36F4-1306-40FFE06A2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559"/>
            <a:ext cx="12154348" cy="2122804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88C086B6-272D-4868-967C-955E3726565C}"/>
              </a:ext>
            </a:extLst>
          </p:cNvPr>
          <p:cNvSpPr txBox="1"/>
          <p:nvPr/>
        </p:nvSpPr>
        <p:spPr>
          <a:xfrm>
            <a:off x="10594280" y="-5860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772140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40324B0-6961-45C9-9703-86CAD6077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63" y="589673"/>
            <a:ext cx="11404873" cy="5218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9B7B4D-C91B-4A64-BBBD-2D461ED714A2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0L13-13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27812C-78E2-1953-1676-FD5C4C4D8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84" y="589672"/>
            <a:ext cx="8110527" cy="200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12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FFEE25B-A8AE-41CC-8E07-44E7DE8AF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09" y="216603"/>
            <a:ext cx="9313685" cy="6510312"/>
          </a:xfrm>
          <a:prstGeom prst="rect">
            <a:avLst/>
          </a:prstGeom>
        </p:spPr>
      </p:pic>
      <p:pic>
        <p:nvPicPr>
          <p:cNvPr id="2" name="X_[13-30]_kiku1">
            <a:hlinkClick r:id="" action="ppaction://media"/>
            <a:extLst>
              <a:ext uri="{FF2B5EF4-FFF2-40B4-BE49-F238E27FC236}">
                <a16:creationId xmlns:a16="http://schemas.microsoft.com/office/drawing/2014/main" id="{8E8D2658-A08B-45DE-B210-8AC53F6A8C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72543" y="1490434"/>
            <a:ext cx="406400" cy="4064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2E813E4E-A32E-41BD-B41C-7C871057950D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0L13-13</a:t>
            </a:r>
            <a:endParaRPr lang="en-US" sz="32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099F6D2-3EB3-451E-9560-BD26570F4118}"/>
              </a:ext>
            </a:extLst>
          </p:cNvPr>
          <p:cNvSpPr txBox="1"/>
          <p:nvPr/>
        </p:nvSpPr>
        <p:spPr>
          <a:xfrm>
            <a:off x="6741228" y="3979034"/>
            <a:ext cx="1117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バス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6CBBF6D-21C0-45F2-9077-EBA6291349DA}"/>
              </a:ext>
            </a:extLst>
          </p:cNvPr>
          <p:cNvSpPr txBox="1"/>
          <p:nvPr/>
        </p:nvSpPr>
        <p:spPr>
          <a:xfrm>
            <a:off x="6741228" y="5430952"/>
            <a:ext cx="1708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あるいて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1ECFF0-E9DE-33C1-F548-BA7F70DC5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454" y="1004570"/>
            <a:ext cx="6106377" cy="2762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B43F24-2587-2E86-A185-7840750126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7535" y="999769"/>
            <a:ext cx="3886742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7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91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4DD17B63-A39E-4AD9-977D-DBA6A78154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1" y="363179"/>
            <a:ext cx="11079377" cy="643060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23BED41-0652-4D10-BC4D-48E0C9057A7F}"/>
              </a:ext>
            </a:extLst>
          </p:cNvPr>
          <p:cNvSpPr txBox="1"/>
          <p:nvPr/>
        </p:nvSpPr>
        <p:spPr>
          <a:xfrm>
            <a:off x="7543213" y="2061663"/>
            <a:ext cx="238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ばんのバス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E875B5-5CCD-469C-BD9B-6BA9CD5C0DAE}"/>
              </a:ext>
            </a:extLst>
          </p:cNvPr>
          <p:cNvSpPr txBox="1"/>
          <p:nvPr/>
        </p:nvSpPr>
        <p:spPr>
          <a:xfrm>
            <a:off x="7615131" y="3760147"/>
            <a:ext cx="238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ばんのバス</a:t>
            </a:r>
          </a:p>
        </p:txBody>
      </p:sp>
      <p:pic>
        <p:nvPicPr>
          <p:cNvPr id="7" name="X_[13-31]_kiku2">
            <a:hlinkClick r:id="" action="ppaction://media"/>
            <a:extLst>
              <a:ext uri="{FF2B5EF4-FFF2-40B4-BE49-F238E27FC236}">
                <a16:creationId xmlns:a16="http://schemas.microsoft.com/office/drawing/2014/main" id="{F79A4ACC-C1A8-4DC0-B5AD-F570999A54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55777" y="625871"/>
            <a:ext cx="406400" cy="4064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A9E2875F-0367-479B-961A-B3238D0F1644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890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0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ECA7A6AC-2A55-4250-B1B6-427624A144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93" y="302661"/>
            <a:ext cx="10896131" cy="635890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9AC606-2915-4441-8946-4A71305BEECB}"/>
              </a:ext>
            </a:extLst>
          </p:cNvPr>
          <p:cNvSpPr txBox="1"/>
          <p:nvPr/>
        </p:nvSpPr>
        <p:spPr>
          <a:xfrm>
            <a:off x="7599042" y="1909781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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CFEA69-0F7F-4296-87A1-1715EB076397}"/>
              </a:ext>
            </a:extLst>
          </p:cNvPr>
          <p:cNvSpPr txBox="1"/>
          <p:nvPr/>
        </p:nvSpPr>
        <p:spPr>
          <a:xfrm>
            <a:off x="9230922" y="3595598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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AC553C-77A6-4D76-BA8E-1643E51C4328}"/>
              </a:ext>
            </a:extLst>
          </p:cNvPr>
          <p:cNvSpPr txBox="1"/>
          <p:nvPr/>
        </p:nvSpPr>
        <p:spPr>
          <a:xfrm>
            <a:off x="7038272" y="5192039"/>
            <a:ext cx="238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バス</a:t>
            </a:r>
          </a:p>
        </p:txBody>
      </p:sp>
      <p:pic>
        <p:nvPicPr>
          <p:cNvPr id="9" name="X_[13-32]_kiku3">
            <a:hlinkClick r:id="" action="ppaction://media"/>
            <a:extLst>
              <a:ext uri="{FF2B5EF4-FFF2-40B4-BE49-F238E27FC236}">
                <a16:creationId xmlns:a16="http://schemas.microsoft.com/office/drawing/2014/main" id="{53A3288E-D69C-4138-BE0D-6B314FC9F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96871" y="422671"/>
            <a:ext cx="406400" cy="406400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32C85268-3D99-46E2-ABC6-20EEA27A66C5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404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31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5B32B206-FAFB-4F43-86D3-0024A2B54C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902" y="1982912"/>
            <a:ext cx="3978909" cy="4590366"/>
          </a:xfrm>
          <a:prstGeom prst="rect">
            <a:avLst/>
          </a:prstGeom>
        </p:spPr>
      </p:pic>
      <p:pic>
        <p:nvPicPr>
          <p:cNvPr id="9" name="図 8" descr="ダイアグラム&#10;&#10;自動的に生成された説明">
            <a:extLst>
              <a:ext uri="{FF2B5EF4-FFF2-40B4-BE49-F238E27FC236}">
                <a16:creationId xmlns:a16="http://schemas.microsoft.com/office/drawing/2014/main" id="{2558D109-C703-4621-85E4-E19F0BD176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547" y="1982912"/>
            <a:ext cx="3933173" cy="4558711"/>
          </a:xfrm>
          <a:prstGeom prst="rect">
            <a:avLst/>
          </a:prstGeom>
        </p:spPr>
      </p:pic>
      <p:pic>
        <p:nvPicPr>
          <p:cNvPr id="13" name="図 1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59F55C1B-E600-4D0C-BC6F-06717F2A8B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40" y="2014549"/>
            <a:ext cx="3319276" cy="4527074"/>
          </a:xfrm>
          <a:prstGeom prst="rect">
            <a:avLst/>
          </a:prstGeom>
        </p:spPr>
      </p:pic>
      <p:pic>
        <p:nvPicPr>
          <p:cNvPr id="8" name="X_[13-30]_kiku1">
            <a:hlinkClick r:id="" action="ppaction://media"/>
            <a:extLst>
              <a:ext uri="{FF2B5EF4-FFF2-40B4-BE49-F238E27FC236}">
                <a16:creationId xmlns:a16="http://schemas.microsoft.com/office/drawing/2014/main" id="{3FB9886B-292D-4701-91F8-695E259349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05761" y="2014549"/>
            <a:ext cx="406400" cy="406400"/>
          </a:xfrm>
          <a:prstGeom prst="rect">
            <a:avLst/>
          </a:prstGeom>
        </p:spPr>
      </p:pic>
      <p:pic>
        <p:nvPicPr>
          <p:cNvPr id="10" name="X_[13-31]_kiku2">
            <a:hlinkClick r:id="" action="ppaction://media"/>
            <a:extLst>
              <a:ext uri="{FF2B5EF4-FFF2-40B4-BE49-F238E27FC236}">
                <a16:creationId xmlns:a16="http://schemas.microsoft.com/office/drawing/2014/main" id="{A887C701-DF25-41E3-8372-7D2970DCBD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57879" y="2065919"/>
            <a:ext cx="406400" cy="406400"/>
          </a:xfrm>
          <a:prstGeom prst="rect">
            <a:avLst/>
          </a:prstGeom>
        </p:spPr>
      </p:pic>
      <p:pic>
        <p:nvPicPr>
          <p:cNvPr id="11" name="X_[13-32]_kiku3">
            <a:hlinkClick r:id="" action="ppaction://media"/>
            <a:extLst>
              <a:ext uri="{FF2B5EF4-FFF2-40B4-BE49-F238E27FC236}">
                <a16:creationId xmlns:a16="http://schemas.microsoft.com/office/drawing/2014/main" id="{7A441EF6-3671-4015-8177-AE24D9C0253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23022" y="2055645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71DF112B-91AA-4671-B0E3-6DECE6EA9528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0L13-14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3154B2-BD94-4188-FF83-CE7C2446F0E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8591" y="316378"/>
            <a:ext cx="6634510" cy="9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8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0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31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6" name="図 5" descr="ダイアグラム, テキスト, 手紙, 概略図&#10;&#10;自動的に生成された説明">
            <a:extLst>
              <a:ext uri="{FF2B5EF4-FFF2-40B4-BE49-F238E27FC236}">
                <a16:creationId xmlns:a16="http://schemas.microsoft.com/office/drawing/2014/main" id="{656ECAE8-0CC0-4532-8F4F-DEEB7BCF2F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593" y="80925"/>
            <a:ext cx="8202731" cy="547739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196727-F600-46FF-8A03-C3AF5BC520F2}"/>
              </a:ext>
            </a:extLst>
          </p:cNvPr>
          <p:cNvSpPr txBox="1"/>
          <p:nvPr/>
        </p:nvSpPr>
        <p:spPr>
          <a:xfrm>
            <a:off x="6115441" y="1196954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に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8C2C95-5199-40E1-9B9F-703EFD9F4898}"/>
              </a:ext>
            </a:extLst>
          </p:cNvPr>
          <p:cNvSpPr txBox="1"/>
          <p:nvPr/>
        </p:nvSpPr>
        <p:spPr>
          <a:xfrm>
            <a:off x="4829459" y="2312983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に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EA20D3C-249E-416F-B02A-F0E41E2935F3}"/>
              </a:ext>
            </a:extLst>
          </p:cNvPr>
          <p:cNvSpPr txBox="1"/>
          <p:nvPr/>
        </p:nvSpPr>
        <p:spPr>
          <a:xfrm>
            <a:off x="6284489" y="3375596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に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3967C5D-78AD-4276-8351-9CD26C813298}"/>
              </a:ext>
            </a:extLst>
          </p:cNvPr>
          <p:cNvSpPr txBox="1"/>
          <p:nvPr/>
        </p:nvSpPr>
        <p:spPr>
          <a:xfrm>
            <a:off x="8417344" y="4442290"/>
            <a:ext cx="446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に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2012AD2-6FD8-440C-A344-1472922EDD7A}"/>
              </a:ext>
            </a:extLst>
          </p:cNvPr>
          <p:cNvSpPr txBox="1"/>
          <p:nvPr/>
        </p:nvSpPr>
        <p:spPr>
          <a:xfrm>
            <a:off x="9358861" y="4997510"/>
            <a:ext cx="672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に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404DF3-57E2-47B6-BAED-2DD82CD1EEBA}"/>
              </a:ext>
            </a:extLst>
          </p:cNvPr>
          <p:cNvSpPr txBox="1"/>
          <p:nvPr/>
        </p:nvSpPr>
        <p:spPr>
          <a:xfrm>
            <a:off x="5049233" y="1767314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で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B31E179-F641-49CB-9471-207B1A95F653}"/>
              </a:ext>
            </a:extLst>
          </p:cNvPr>
          <p:cNvSpPr txBox="1"/>
          <p:nvPr/>
        </p:nvSpPr>
        <p:spPr>
          <a:xfrm>
            <a:off x="4573593" y="3375597"/>
            <a:ext cx="556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で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2C13E05-7133-44A2-8AEC-313950E9CE85}"/>
              </a:ext>
            </a:extLst>
          </p:cNvPr>
          <p:cNvSpPr txBox="1"/>
          <p:nvPr/>
        </p:nvSpPr>
        <p:spPr>
          <a:xfrm>
            <a:off x="4246136" y="4438211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から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18AC4C8-9FD9-4987-B109-829E32AB60EC}"/>
              </a:ext>
            </a:extLst>
          </p:cNvPr>
          <p:cNvSpPr txBox="1"/>
          <p:nvPr/>
        </p:nvSpPr>
        <p:spPr>
          <a:xfrm>
            <a:off x="6475629" y="1766152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を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3B53CD7-A3E6-4ABA-BDB4-2ADE2DCDAE61}"/>
              </a:ext>
            </a:extLst>
          </p:cNvPr>
          <p:cNvSpPr txBox="1"/>
          <p:nvPr/>
        </p:nvSpPr>
        <p:spPr>
          <a:xfrm>
            <a:off x="6634456" y="4468519"/>
            <a:ext cx="803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まで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F8E4371-E0A5-4096-91B8-FB4BE1BBE322}"/>
              </a:ext>
            </a:extLst>
          </p:cNvPr>
          <p:cNvSpPr txBox="1"/>
          <p:nvPr/>
        </p:nvSpPr>
        <p:spPr>
          <a:xfrm>
            <a:off x="4921281" y="4970527"/>
            <a:ext cx="823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から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C39FD4E-B4C8-4F6B-AC51-18D05FC75870}"/>
              </a:ext>
            </a:extLst>
          </p:cNvPr>
          <p:cNvSpPr txBox="1"/>
          <p:nvPr/>
        </p:nvSpPr>
        <p:spPr>
          <a:xfrm>
            <a:off x="7437553" y="4991075"/>
            <a:ext cx="823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sym typeface="Wingdings" panose="05000000000000000000" pitchFamily="2" charset="2"/>
              </a:rPr>
              <a:t>まで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TextBox 3">
            <a:extLst>
              <a:ext uri="{FF2B5EF4-FFF2-40B4-BE49-F238E27FC236}">
                <a16:creationId xmlns:a16="http://schemas.microsoft.com/office/drawing/2014/main" id="{78FBF8A8-6FC1-44F7-8439-17117EF83B8D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72BC1E-FEA7-D4D2-7F34-8920F9302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6492" y="150004"/>
            <a:ext cx="6563919" cy="815196"/>
          </a:xfrm>
          <a:prstGeom prst="rect">
            <a:avLst/>
          </a:prstGeom>
        </p:spPr>
      </p:pic>
      <p:pic>
        <p:nvPicPr>
          <p:cNvPr id="23" name="X_[13-33]_katachi">
            <a:hlinkClick r:id="" action="ppaction://media"/>
            <a:extLst>
              <a:ext uri="{FF2B5EF4-FFF2-40B4-BE49-F238E27FC236}">
                <a16:creationId xmlns:a16="http://schemas.microsoft.com/office/drawing/2014/main" id="{1377E89E-6F0C-413B-BCAA-D361297AD8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98207" y="178375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59DABD-5974-8F36-78B9-AD706B621B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7238" y="5570835"/>
            <a:ext cx="7517042" cy="115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4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4516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8" grpId="0"/>
      <p:bldP spid="9" grpId="0"/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98"/>
            <a:ext cx="12192000" cy="685310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0638"/>
            <a:ext cx="2245073" cy="114776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A2189FE-D15C-4662-A765-E835E221FD98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0L13-27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890BE3-E4F1-130D-387E-041D0C460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8284" y="0"/>
            <a:ext cx="7935432" cy="3801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D8CACA-B8F3-58DF-3E53-93BAECBF5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080" y="3724804"/>
            <a:ext cx="6026520" cy="295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722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10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20638"/>
            <a:ext cx="1946972" cy="99536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45594377-DC99-497E-97EC-1B21E9E4B8BE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0L13-27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B23F57-1E8B-201C-FDC4-308F18DA8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715" y="610311"/>
            <a:ext cx="10349270" cy="3651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0BDFF5-23A7-8085-4365-A83EB80E5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5880" y="4265000"/>
            <a:ext cx="7247320" cy="177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326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&#10;&#10;自動的に生成された説明">
            <a:extLst>
              <a:ext uri="{FF2B5EF4-FFF2-40B4-BE49-F238E27FC236}">
                <a16:creationId xmlns:a16="http://schemas.microsoft.com/office/drawing/2014/main" id="{2558D109-C703-4621-85E4-E19F0BD176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547" y="1982912"/>
            <a:ext cx="3933173" cy="4558711"/>
          </a:xfrm>
          <a:prstGeom prst="rect">
            <a:avLst/>
          </a:prstGeom>
        </p:spPr>
      </p:pic>
      <p:pic>
        <p:nvPicPr>
          <p:cNvPr id="13" name="図 1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59F55C1B-E600-4D0C-BC6F-06717F2A8B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40" y="2014549"/>
            <a:ext cx="3319276" cy="4527074"/>
          </a:xfrm>
          <a:prstGeom prst="rect">
            <a:avLst/>
          </a:prstGeom>
        </p:spPr>
      </p:pic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5B32B206-FAFB-4F43-86D3-0024A2B54C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902" y="1982912"/>
            <a:ext cx="3978909" cy="459036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BCE2776-77F5-4865-B883-222417DA7BEF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AD8163-4BBF-463D-D5CB-8D9F0C7280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652" y="589673"/>
            <a:ext cx="8966539" cy="972427"/>
          </a:xfrm>
          <a:prstGeom prst="rect">
            <a:avLst/>
          </a:prstGeom>
        </p:spPr>
      </p:pic>
      <p:pic>
        <p:nvPicPr>
          <p:cNvPr id="2" name="X_[13-30]_kiku1">
            <a:hlinkClick r:id="" action="ppaction://media"/>
            <a:extLst>
              <a:ext uri="{FF2B5EF4-FFF2-40B4-BE49-F238E27FC236}">
                <a16:creationId xmlns:a16="http://schemas.microsoft.com/office/drawing/2014/main" id="{08B29CF9-22C0-154D-F803-35E76764E3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05761" y="2014549"/>
            <a:ext cx="406400" cy="406400"/>
          </a:xfrm>
          <a:prstGeom prst="rect">
            <a:avLst/>
          </a:prstGeom>
        </p:spPr>
      </p:pic>
      <p:pic>
        <p:nvPicPr>
          <p:cNvPr id="4" name="X_[13-31]_kiku2">
            <a:hlinkClick r:id="" action="ppaction://media"/>
            <a:extLst>
              <a:ext uri="{FF2B5EF4-FFF2-40B4-BE49-F238E27FC236}">
                <a16:creationId xmlns:a16="http://schemas.microsoft.com/office/drawing/2014/main" id="{CA328183-24BA-A070-BFDA-43C44C9B33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57879" y="2065919"/>
            <a:ext cx="406400" cy="406400"/>
          </a:xfrm>
          <a:prstGeom prst="rect">
            <a:avLst/>
          </a:prstGeom>
        </p:spPr>
      </p:pic>
      <p:pic>
        <p:nvPicPr>
          <p:cNvPr id="5" name="X_[13-32]_kiku3">
            <a:hlinkClick r:id="" action="ppaction://media"/>
            <a:extLst>
              <a:ext uri="{FF2B5EF4-FFF2-40B4-BE49-F238E27FC236}">
                <a16:creationId xmlns:a16="http://schemas.microsoft.com/office/drawing/2014/main" id="{FD2CD535-2461-7B42-C200-D1647EE136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23022" y="20556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0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31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B490F2-051A-3078-3F1F-A83898F9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070" y="0"/>
            <a:ext cx="765585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6C59DD-D61E-08A8-833A-010C35F88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070" y="4504024"/>
            <a:ext cx="7655859" cy="69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711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DF6ADC-0AE5-29D7-3B75-F0276DA43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49"/>
            <a:ext cx="12192000" cy="2172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B79E36-B4BC-41E1-9F85-30788BE4B24C}"/>
              </a:ext>
            </a:extLst>
          </p:cNvPr>
          <p:cNvSpPr txBox="1"/>
          <p:nvPr/>
        </p:nvSpPr>
        <p:spPr>
          <a:xfrm>
            <a:off x="10594280" y="10277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436659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7A3C3D81-4170-42B7-AC7A-09F857F7D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4" y="74597"/>
            <a:ext cx="8793125" cy="6581806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E0F53761-B8EF-4077-BE80-97B64E3994E4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68C249-157C-671A-BBF4-B73FB37FC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44" y="74597"/>
            <a:ext cx="5685475" cy="202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253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テキスト, 記号, 時計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C1A34DA5-E5FE-4AD7-81AB-BEC5DC5EA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6" y="642743"/>
            <a:ext cx="5960614" cy="3020581"/>
          </a:xfrm>
          <a:prstGeom prst="rect">
            <a:avLst/>
          </a:prstGeom>
        </p:spPr>
      </p:pic>
      <p:pic>
        <p:nvPicPr>
          <p:cNvPr id="9" name="図 8" descr="QR コード が含まれている画像&#10;&#10;自動的に生成された説明">
            <a:extLst>
              <a:ext uri="{FF2B5EF4-FFF2-40B4-BE49-F238E27FC236}">
                <a16:creationId xmlns:a16="http://schemas.microsoft.com/office/drawing/2014/main" id="{1A4F521B-494C-4492-A3F2-73BE97B22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413" y="275588"/>
            <a:ext cx="5820200" cy="657213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88EE4B4-08FD-4187-960C-6A2B1B632B9F}"/>
              </a:ext>
            </a:extLst>
          </p:cNvPr>
          <p:cNvGrpSpPr/>
          <p:nvPr/>
        </p:nvGrpSpPr>
        <p:grpSpPr>
          <a:xfrm>
            <a:off x="0" y="3623561"/>
            <a:ext cx="6998817" cy="677071"/>
            <a:chOff x="14212" y="3645803"/>
            <a:chExt cx="6902411" cy="573761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D51AFB9E-0E73-4AE3-8BAF-16D7CEA1FAC6}"/>
                </a:ext>
              </a:extLst>
            </p:cNvPr>
            <p:cNvSpPr txBox="1"/>
            <p:nvPr/>
          </p:nvSpPr>
          <p:spPr>
            <a:xfrm>
              <a:off x="14212" y="3757899"/>
              <a:ext cx="69024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①＜東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/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南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/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北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/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西にある出口＞</a:t>
              </a:r>
              <a:endPara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C21C208-445D-4EF3-AA3A-74DBACBD1C34}"/>
                </a:ext>
              </a:extLst>
            </p:cNvPr>
            <p:cNvSpPr txBox="1"/>
            <p:nvPr/>
          </p:nvSpPr>
          <p:spPr>
            <a:xfrm>
              <a:off x="538325" y="3645803"/>
              <a:ext cx="37151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sym typeface="Wingdings" panose="05000000000000000000" pitchFamily="2" charset="2"/>
                </a:rPr>
                <a:t>ひがし</a:t>
              </a:r>
              <a:r>
                <a:rPr kumimoji="1" lang="en-US" altLang="ja-JP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sym typeface="Wingdings" panose="05000000000000000000" pitchFamily="2" charset="2"/>
                </a:rPr>
                <a:t> </a:t>
              </a:r>
              <a:r>
                <a:rPr kumimoji="1"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sym typeface="Wingdings" panose="05000000000000000000" pitchFamily="2" charset="2"/>
                </a:rPr>
                <a:t>みなみ きた にし　　　　　　でぐち</a:t>
              </a:r>
              <a:endPara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6" name="TextBox 3">
            <a:extLst>
              <a:ext uri="{FF2B5EF4-FFF2-40B4-BE49-F238E27FC236}">
                <a16:creationId xmlns:a16="http://schemas.microsoft.com/office/drawing/2014/main" id="{85A4D021-93DC-4F2B-A1E2-41A3A62F4718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CFB5B6-5B20-B64D-21F7-851D87D0D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7" y="5424"/>
            <a:ext cx="4576313" cy="858059"/>
          </a:xfrm>
          <a:prstGeom prst="rect">
            <a:avLst/>
          </a:prstGeom>
        </p:spPr>
      </p:pic>
      <p:sp>
        <p:nvSpPr>
          <p:cNvPr id="4" name="テキスト ボックス 6">
            <a:extLst>
              <a:ext uri="{FF2B5EF4-FFF2-40B4-BE49-F238E27FC236}">
                <a16:creationId xmlns:a16="http://schemas.microsoft.com/office/drawing/2014/main" id="{D317A08B-6643-4CBF-3B27-C9B64986FF6F}"/>
              </a:ext>
            </a:extLst>
          </p:cNvPr>
          <p:cNvSpPr txBox="1"/>
          <p:nvPr/>
        </p:nvSpPr>
        <p:spPr>
          <a:xfrm>
            <a:off x="0" y="4034913"/>
            <a:ext cx="5068958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 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きっぷ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②＜切符をチェックするところ＞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52706C87-B353-F634-0E94-38435725C044}"/>
              </a:ext>
            </a:extLst>
          </p:cNvPr>
          <p:cNvSpPr txBox="1"/>
          <p:nvPr/>
        </p:nvSpPr>
        <p:spPr>
          <a:xfrm>
            <a:off x="-8455" y="4669992"/>
            <a:ext cx="690241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　　　　　　　　　　　　　ばしょ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③＜エスカレーター、エレベーターの場所＞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6">
            <a:extLst>
              <a:ext uri="{FF2B5EF4-FFF2-40B4-BE49-F238E27FC236}">
                <a16:creationId xmlns:a16="http://schemas.microsoft.com/office/drawing/2014/main" id="{95A81968-14F6-0B97-C394-DE036FAAFE6C}"/>
              </a:ext>
            </a:extLst>
          </p:cNvPr>
          <p:cNvSpPr txBox="1"/>
          <p:nvPr/>
        </p:nvSpPr>
        <p:spPr>
          <a:xfrm>
            <a:off x="-8456" y="5315330"/>
            <a:ext cx="690241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でんしゃ　　しゅっぱつ　　　　　　　　あしだ　ま　　　　　　　　へ　や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④＜電車が出発するまでの間待っている部屋＞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5FE7BB1B-925A-237D-FF62-1C923BD702B3}"/>
              </a:ext>
            </a:extLst>
          </p:cNvPr>
          <p:cNvSpPr txBox="1"/>
          <p:nvPr/>
        </p:nvSpPr>
        <p:spPr>
          <a:xfrm>
            <a:off x="36822" y="5907118"/>
            <a:ext cx="690241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en-US" altLang="ja-JP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                                     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　　　ば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⑤＜バスやタクシーの乗り場＞</a:t>
            </a:r>
          </a:p>
        </p:txBody>
      </p:sp>
    </p:spTree>
    <p:extLst>
      <p:ext uri="{BB962C8B-B14F-4D97-AF65-F5344CB8AC3E}">
        <p14:creationId xmlns:p14="http://schemas.microsoft.com/office/powerpoint/2010/main" val="68363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60F8B8-9752-48FC-A3FF-7674E6719616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0L13-17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364D9-8E20-945C-15DF-FB8CB58DD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91" y="1382096"/>
            <a:ext cx="10714199" cy="240250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635278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B490F2-051A-3078-3F1F-A83898F9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070" y="0"/>
            <a:ext cx="765585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6C59DD-D61E-08A8-833A-010C35F88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070" y="5161249"/>
            <a:ext cx="7655859" cy="69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67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4691" cy="7639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874" y="10274"/>
            <a:ext cx="5221587" cy="971869"/>
          </a:xfrm>
          <a:prstGeom prst="rect">
            <a:avLst/>
          </a:prstGeom>
        </p:spPr>
      </p:pic>
      <p:pic>
        <p:nvPicPr>
          <p:cNvPr id="3" name="図 2" descr="ダイアグラム, 概略図&#10;&#10;中程度の精度で自動的に生成された説明">
            <a:extLst>
              <a:ext uri="{FF2B5EF4-FFF2-40B4-BE49-F238E27FC236}">
                <a16:creationId xmlns:a16="http://schemas.microsoft.com/office/drawing/2014/main" id="{14C17754-9515-43C5-90D7-FE9E5F99F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218" y="1087036"/>
            <a:ext cx="8155066" cy="577096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C3D0E6AB-26FF-4C90-BCC6-DF2DEA1F6962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0L13-22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F0B1A-66AF-2A3B-130B-476156E80A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4691" y="29556"/>
            <a:ext cx="5808892" cy="105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807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A777304E-72EC-45A3-BAF9-B6E2FB177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16" y="2055701"/>
            <a:ext cx="9823783" cy="372865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35191A63-6393-410B-9D78-58CF5A3C52C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0L13-22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6B4D4-A25E-EDEB-92EC-BB2FA9333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23" y="378226"/>
            <a:ext cx="7978980" cy="11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8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D2D1F0-4CB6-444C-A58F-3391382197DF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0L13-22</a:t>
            </a:r>
            <a:endParaRPr lang="en-US" sz="3200" dirty="0"/>
          </a:p>
        </p:txBody>
      </p:sp>
      <p:pic>
        <p:nvPicPr>
          <p:cNvPr id="6" name="図 5" descr="テキスト, 手紙&#10;&#10;自動的に生成された説明">
            <a:extLst>
              <a:ext uri="{FF2B5EF4-FFF2-40B4-BE49-F238E27FC236}">
                <a16:creationId xmlns:a16="http://schemas.microsoft.com/office/drawing/2014/main" id="{A8012ED2-F12D-4B80-AA4E-088E29515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630" y="850844"/>
            <a:ext cx="9823783" cy="37286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27B2B3-C6F0-EC8E-07CD-CCD99C2DD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99" y="5197418"/>
            <a:ext cx="11359101" cy="119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878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19"/>
            <a:ext cx="1609950" cy="1124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32D975-DDA5-95DA-5CC5-64D032E00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793" y="27618"/>
            <a:ext cx="10370582" cy="66652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58721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19"/>
            <a:ext cx="1609950" cy="11241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9F257A-67F1-F689-1C8F-D432269BE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213" y="27619"/>
            <a:ext cx="10359731" cy="6627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82733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19"/>
            <a:ext cx="1609950" cy="11241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0L13-29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A56A6E-EB16-6F52-2B2D-3E8B91ED5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483" y="731576"/>
            <a:ext cx="10557178" cy="456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897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0"/>
            <a:ext cx="1342805" cy="937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0L13-29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4E330C-AAE5-718B-25A0-E235C08A4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7359"/>
            <a:ext cx="8011643" cy="56014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608A32-54D1-C000-2DA4-AFC8C703E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008" y="1597899"/>
            <a:ext cx="4639992" cy="225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708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0"/>
            <a:ext cx="1342805" cy="937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0L13-30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1A7EF-92E5-140B-C16F-B9DB082EC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806" y="2849"/>
            <a:ext cx="4720248" cy="43151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376B2-E01D-8E12-7E07-7FBBF6EB3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589" y="4349732"/>
            <a:ext cx="7678222" cy="2467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A38C5E-7EBC-C117-037E-472DBB390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4539" y="952500"/>
            <a:ext cx="2619741" cy="401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476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0"/>
            <a:ext cx="1342805" cy="937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0L13-30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0B9B3-BF1B-E9D4-A811-D06D87E4E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04" y="952500"/>
            <a:ext cx="11877683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385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0"/>
            <a:ext cx="1342805" cy="937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E2C24F-912D-9632-175C-DB755BA37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00"/>
            <a:ext cx="3439005" cy="4496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E9629-F4E6-D1BF-BDF5-53816F647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329" y="0"/>
            <a:ext cx="3248478" cy="31532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19E732-F12F-C19F-6129-FB8F748E62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329" y="3380874"/>
            <a:ext cx="5668166" cy="771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37E927-315C-6294-5486-664FB254E5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2997" y="0"/>
            <a:ext cx="2438740" cy="34961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4AFB9F-A43D-8859-FEF9-E9DE568AF7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0709" y="3606011"/>
            <a:ext cx="1884912" cy="322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73817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0"/>
            <a:ext cx="1342805" cy="9375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7E683F-CFAF-E6DD-51F8-D5EB054FF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358" y="0"/>
            <a:ext cx="8994729" cy="67497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010259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0"/>
            <a:ext cx="1342805" cy="9375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812E4-A6C5-BAB3-233F-DDD54D342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805" y="272511"/>
            <a:ext cx="9853628" cy="64156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18072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0"/>
            <a:ext cx="1342805" cy="937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0L13-33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1BD84F-FDE4-B23B-909D-C46E9220F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804" y="14920"/>
            <a:ext cx="8437941" cy="659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88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A5BD1E-B2C1-499E-9924-FBBF5E6EDB92}"/>
</file>

<file path=customXml/itemProps3.xml><?xml version="1.0" encoding="utf-8"?>
<ds:datastoreItem xmlns:ds="http://schemas.openxmlformats.org/officeDocument/2006/customXml" ds:itemID="{0DD832EC-CF95-44EE-A707-762E944BA1D6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3e344923-98a3-4cbb-98eb-7a7235193b6b"/>
    <ds:schemaRef ds:uri="http://purl.org/dc/terms/"/>
    <ds:schemaRef ds:uri="dd831380-f772-4d0a-86be-ca519d40c5a8"/>
    <ds:schemaRef ds:uri="http://schemas.microsoft.com/office/2006/metadata/properties"/>
    <ds:schemaRef ds:uri="http://www.w3.org/XML/1998/namespace"/>
    <ds:schemaRef ds:uri="7cd1c7d1-83d3-4998-8f93-0268d20cf90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1501</TotalTime>
  <Words>985</Words>
  <Application>Microsoft Office PowerPoint</Application>
  <PresentationFormat>Widescreen</PresentationFormat>
  <Paragraphs>192</Paragraphs>
  <Slides>85</Slides>
  <Notes>8</Notes>
  <HiddenSlides>0</HiddenSlides>
  <MMClips>102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ＭＳ ゴシック</vt:lpstr>
      <vt:lpstr>游ゴシック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318</cp:revision>
  <dcterms:created xsi:type="dcterms:W3CDTF">2020-06-30T07:56:59Z</dcterms:created>
  <dcterms:modified xsi:type="dcterms:W3CDTF">2024-07-13T14:27:38Z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