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8"/>
  </p:notesMasterIdLst>
  <p:sldIdLst>
    <p:sldId id="315" r:id="rId5"/>
    <p:sldId id="316" r:id="rId6"/>
    <p:sldId id="317" r:id="rId7"/>
    <p:sldId id="385" r:id="rId8"/>
    <p:sldId id="349" r:id="rId9"/>
    <p:sldId id="350" r:id="rId10"/>
    <p:sldId id="318" r:id="rId11"/>
    <p:sldId id="383" r:id="rId12"/>
    <p:sldId id="386" r:id="rId13"/>
    <p:sldId id="405" r:id="rId14"/>
    <p:sldId id="270" r:id="rId15"/>
    <p:sldId id="352" r:id="rId16"/>
    <p:sldId id="353" r:id="rId17"/>
    <p:sldId id="387" r:id="rId18"/>
    <p:sldId id="394" r:id="rId19"/>
    <p:sldId id="389" r:id="rId20"/>
    <p:sldId id="326" r:id="rId21"/>
    <p:sldId id="395" r:id="rId22"/>
    <p:sldId id="278" r:id="rId23"/>
    <p:sldId id="390" r:id="rId24"/>
    <p:sldId id="279" r:id="rId25"/>
    <p:sldId id="396" r:id="rId26"/>
    <p:sldId id="359" r:id="rId27"/>
    <p:sldId id="280" r:id="rId28"/>
    <p:sldId id="283" r:id="rId29"/>
    <p:sldId id="360" r:id="rId30"/>
    <p:sldId id="397" r:id="rId31"/>
    <p:sldId id="361" r:id="rId32"/>
    <p:sldId id="286" r:id="rId33"/>
    <p:sldId id="406" r:id="rId34"/>
    <p:sldId id="287" r:id="rId35"/>
    <p:sldId id="288" r:id="rId36"/>
    <p:sldId id="363" r:id="rId37"/>
    <p:sldId id="366" r:id="rId38"/>
    <p:sldId id="290" r:id="rId39"/>
    <p:sldId id="373" r:id="rId40"/>
    <p:sldId id="374" r:id="rId41"/>
    <p:sldId id="300" r:id="rId42"/>
    <p:sldId id="301" r:id="rId43"/>
    <p:sldId id="375" r:id="rId44"/>
    <p:sldId id="378" r:id="rId45"/>
    <p:sldId id="379" r:id="rId46"/>
    <p:sldId id="341" r:id="rId47"/>
    <p:sldId id="304" r:id="rId48"/>
    <p:sldId id="380" r:id="rId49"/>
    <p:sldId id="398" r:id="rId50"/>
    <p:sldId id="381" r:id="rId51"/>
    <p:sldId id="308" r:id="rId52"/>
    <p:sldId id="407" r:id="rId53"/>
    <p:sldId id="320" r:id="rId54"/>
    <p:sldId id="391" r:id="rId55"/>
    <p:sldId id="392" r:id="rId56"/>
    <p:sldId id="404" r:id="rId57"/>
    <p:sldId id="393" r:id="rId58"/>
    <p:sldId id="408" r:id="rId59"/>
    <p:sldId id="309" r:id="rId60"/>
    <p:sldId id="310" r:id="rId61"/>
    <p:sldId id="311" r:id="rId62"/>
    <p:sldId id="399" r:id="rId63"/>
    <p:sldId id="400" r:id="rId64"/>
    <p:sldId id="401" r:id="rId65"/>
    <p:sldId id="402" r:id="rId66"/>
    <p:sldId id="403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DDA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9B994B-89F5-480D-A241-E827F66A6F9F}" v="76" dt="2024-02-27T02:40:24.440"/>
    <p1510:client id="{DA12DF5F-12B7-151C-265C-9EC2BB180A31}" v="27" dt="2024-02-28T07:28:57.7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46" autoAdjust="0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ko Kakuda" userId="40706642-bbdd-4be4-a46a-1d3174691c72" providerId="ADAL" clId="{37753E2A-FE7C-44CE-90EC-D977167C2107}"/>
    <pc:docChg chg="modSld">
      <pc:chgData name="Shoko Kakuda" userId="40706642-bbdd-4be4-a46a-1d3174691c72" providerId="ADAL" clId="{37753E2A-FE7C-44CE-90EC-D977167C2107}" dt="2021-07-05T03:48:21.247" v="15" actId="1076"/>
      <pc:docMkLst>
        <pc:docMk/>
      </pc:docMkLst>
      <pc:sldChg chg="addSp modSp mod">
        <pc:chgData name="Shoko Kakuda" userId="40706642-bbdd-4be4-a46a-1d3174691c72" providerId="ADAL" clId="{37753E2A-FE7C-44CE-90EC-D977167C2107}" dt="2021-07-05T03:48:21.247" v="15" actId="1076"/>
        <pc:sldMkLst>
          <pc:docMk/>
          <pc:sldMk cId="1388142285" sldId="279"/>
        </pc:sldMkLst>
        <pc:picChg chg="mod modCrop">
          <ac:chgData name="Shoko Kakuda" userId="40706642-bbdd-4be4-a46a-1d3174691c72" providerId="ADAL" clId="{37753E2A-FE7C-44CE-90EC-D977167C2107}" dt="2021-07-05T03:48:21.247" v="15" actId="1076"/>
          <ac:picMkLst>
            <pc:docMk/>
            <pc:sldMk cId="1388142285" sldId="279"/>
            <ac:picMk id="4" creationId="{46F284E9-2C8B-4FF0-81BA-BBEC14E9A6C1}"/>
          </ac:picMkLst>
        </pc:picChg>
        <pc:picChg chg="add mod modCrop">
          <ac:chgData name="Shoko Kakuda" userId="40706642-bbdd-4be4-a46a-1d3174691c72" providerId="ADAL" clId="{37753E2A-FE7C-44CE-90EC-D977167C2107}" dt="2021-07-05T03:48:18.310" v="14" actId="1076"/>
          <ac:picMkLst>
            <pc:docMk/>
            <pc:sldMk cId="1388142285" sldId="279"/>
            <ac:picMk id="8" creationId="{126DCF64-C40E-441E-BA02-FAE1DD0A4328}"/>
          </ac:picMkLst>
        </pc:picChg>
      </pc:sldChg>
    </pc:docChg>
  </pc:docChgLst>
  <pc:docChgLst>
    <pc:chgData name="Shoko Kakuda" userId="S::kakuda@jfbkk.or.th::40706642-bbdd-4be4-a46a-1d3174691c72" providerId="AD" clId="Web-{3267A34F-84CA-4A2D-8F69-737299631F0D}"/>
    <pc:docChg chg="modSld">
      <pc:chgData name="Shoko Kakuda" userId="S::kakuda@jfbkk.or.th::40706642-bbdd-4be4-a46a-1d3174691c72" providerId="AD" clId="Web-{3267A34F-84CA-4A2D-8F69-737299631F0D}" dt="2021-06-09T06:28:49.195" v="62"/>
      <pc:docMkLst>
        <pc:docMk/>
      </pc:docMkLst>
      <pc:sldChg chg="modSp">
        <pc:chgData name="Shoko Kakuda" userId="S::kakuda@jfbkk.or.th::40706642-bbdd-4be4-a46a-1d3174691c72" providerId="AD" clId="Web-{3267A34F-84CA-4A2D-8F69-737299631F0D}" dt="2021-06-09T06:22:54.213" v="9"/>
        <pc:sldMkLst>
          <pc:docMk/>
          <pc:sldMk cId="104619198" sldId="270"/>
        </pc:sldMkLst>
        <pc:spChg chg="mod">
          <ac:chgData name="Shoko Kakuda" userId="S::kakuda@jfbkk.or.th::40706642-bbdd-4be4-a46a-1d3174691c72" providerId="AD" clId="Web-{3267A34F-84CA-4A2D-8F69-737299631F0D}" dt="2021-06-09T06:22:54.213" v="9"/>
          <ac:spMkLst>
            <pc:docMk/>
            <pc:sldMk cId="104619198" sldId="270"/>
            <ac:spMk id="5" creationId="{161A1412-ADC9-4E9B-AE77-F9F6C8327A65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3:47.463" v="13"/>
        <pc:sldMkLst>
          <pc:docMk/>
          <pc:sldMk cId="3979423320" sldId="271"/>
        </pc:sldMkLst>
        <pc:spChg chg="mod">
          <ac:chgData name="Shoko Kakuda" userId="S::kakuda@jfbkk.or.th::40706642-bbdd-4be4-a46a-1d3174691c72" providerId="AD" clId="Web-{3267A34F-84CA-4A2D-8F69-737299631F0D}" dt="2021-06-09T06:23:47.463" v="13"/>
          <ac:spMkLst>
            <pc:docMk/>
            <pc:sldMk cId="3979423320" sldId="271"/>
            <ac:spMk id="7" creationId="{87CC6775-B70D-47C8-832E-72FAD88F5C43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3:53.510" v="14"/>
        <pc:sldMkLst>
          <pc:docMk/>
          <pc:sldMk cId="3701797383" sldId="273"/>
        </pc:sldMkLst>
        <pc:spChg chg="mod">
          <ac:chgData name="Shoko Kakuda" userId="S::kakuda@jfbkk.or.th::40706642-bbdd-4be4-a46a-1d3174691c72" providerId="AD" clId="Web-{3267A34F-84CA-4A2D-8F69-737299631F0D}" dt="2021-06-09T06:23:53.510" v="14"/>
          <ac:spMkLst>
            <pc:docMk/>
            <pc:sldMk cId="3701797383" sldId="273"/>
            <ac:spMk id="6" creationId="{58DA016A-9248-4050-931D-EF18B544D258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4:04.041" v="16"/>
        <pc:sldMkLst>
          <pc:docMk/>
          <pc:sldMk cId="3107340348" sldId="276"/>
        </pc:sldMkLst>
        <pc:spChg chg="mod">
          <ac:chgData name="Shoko Kakuda" userId="S::kakuda@jfbkk.or.th::40706642-bbdd-4be4-a46a-1d3174691c72" providerId="AD" clId="Web-{3267A34F-84CA-4A2D-8F69-737299631F0D}" dt="2021-06-09T06:24:04.041" v="16"/>
          <ac:spMkLst>
            <pc:docMk/>
            <pc:sldMk cId="3107340348" sldId="276"/>
            <ac:spMk id="7" creationId="{598C73C9-C026-471E-B968-62637B47C72C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4:15.697" v="18"/>
        <pc:sldMkLst>
          <pc:docMk/>
          <pc:sldMk cId="4285204793" sldId="278"/>
        </pc:sldMkLst>
        <pc:spChg chg="mod">
          <ac:chgData name="Shoko Kakuda" userId="S::kakuda@jfbkk.or.th::40706642-bbdd-4be4-a46a-1d3174691c72" providerId="AD" clId="Web-{3267A34F-84CA-4A2D-8F69-737299631F0D}" dt="2021-06-09T06:24:15.697" v="18"/>
          <ac:spMkLst>
            <pc:docMk/>
            <pc:sldMk cId="4285204793" sldId="278"/>
            <ac:spMk id="7" creationId="{9C15A531-51C2-4F04-8CE3-7B044C594C6E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4:30.947" v="20" actId="1076"/>
        <pc:sldMkLst>
          <pc:docMk/>
          <pc:sldMk cId="1388142285" sldId="279"/>
        </pc:sldMkLst>
        <pc:spChg chg="mod">
          <ac:chgData name="Shoko Kakuda" userId="S::kakuda@jfbkk.or.th::40706642-bbdd-4be4-a46a-1d3174691c72" providerId="AD" clId="Web-{3267A34F-84CA-4A2D-8F69-737299631F0D}" dt="2021-06-09T06:24:21.791" v="19"/>
          <ac:spMkLst>
            <pc:docMk/>
            <pc:sldMk cId="1388142285" sldId="279"/>
            <ac:spMk id="9" creationId="{836650C5-4AA7-4300-B997-9A03E9EACB14}"/>
          </ac:spMkLst>
        </pc:spChg>
        <pc:picChg chg="mod">
          <ac:chgData name="Shoko Kakuda" userId="S::kakuda@jfbkk.or.th::40706642-bbdd-4be4-a46a-1d3174691c72" providerId="AD" clId="Web-{3267A34F-84CA-4A2D-8F69-737299631F0D}" dt="2021-06-09T06:24:30.947" v="20" actId="1076"/>
          <ac:picMkLst>
            <pc:docMk/>
            <pc:sldMk cId="1388142285" sldId="279"/>
            <ac:picMk id="7" creationId="{00000000-0000-0000-0000-000000000000}"/>
          </ac:picMkLst>
        </pc:picChg>
      </pc:sldChg>
      <pc:sldChg chg="modSp">
        <pc:chgData name="Shoko Kakuda" userId="S::kakuda@jfbkk.or.th::40706642-bbdd-4be4-a46a-1d3174691c72" providerId="AD" clId="Web-{3267A34F-84CA-4A2D-8F69-737299631F0D}" dt="2021-06-09T06:24:57.806" v="25"/>
        <pc:sldMkLst>
          <pc:docMk/>
          <pc:sldMk cId="1606384538" sldId="280"/>
        </pc:sldMkLst>
        <pc:spChg chg="mod">
          <ac:chgData name="Shoko Kakuda" userId="S::kakuda@jfbkk.or.th::40706642-bbdd-4be4-a46a-1d3174691c72" providerId="AD" clId="Web-{3267A34F-84CA-4A2D-8F69-737299631F0D}" dt="2021-06-09T06:24:57.806" v="25"/>
          <ac:spMkLst>
            <pc:docMk/>
            <pc:sldMk cId="1606384538" sldId="280"/>
            <ac:spMk id="4" creationId="{CF47A8B5-9F10-4A10-BA32-B37E2D074E70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5:03.306" v="26"/>
        <pc:sldMkLst>
          <pc:docMk/>
          <pc:sldMk cId="2948998092" sldId="283"/>
        </pc:sldMkLst>
        <pc:spChg chg="mod">
          <ac:chgData name="Shoko Kakuda" userId="S::kakuda@jfbkk.or.th::40706642-bbdd-4be4-a46a-1d3174691c72" providerId="AD" clId="Web-{3267A34F-84CA-4A2D-8F69-737299631F0D}" dt="2021-06-09T06:25:03.306" v="26"/>
          <ac:spMkLst>
            <pc:docMk/>
            <pc:sldMk cId="2948998092" sldId="283"/>
            <ac:spMk id="8" creationId="{01769ACA-A014-4364-81EF-2944A4298F95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5:29.212" v="29"/>
        <pc:sldMkLst>
          <pc:docMk/>
          <pc:sldMk cId="1354933505" sldId="286"/>
        </pc:sldMkLst>
        <pc:spChg chg="mod">
          <ac:chgData name="Shoko Kakuda" userId="S::kakuda@jfbkk.or.th::40706642-bbdd-4be4-a46a-1d3174691c72" providerId="AD" clId="Web-{3267A34F-84CA-4A2D-8F69-737299631F0D}" dt="2021-06-09T06:25:29.212" v="29"/>
          <ac:spMkLst>
            <pc:docMk/>
            <pc:sldMk cId="1354933505" sldId="286"/>
            <ac:spMk id="5" creationId="{95748199-5503-4F76-A8A0-6C584953BC58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5:59.290" v="33"/>
        <pc:sldMkLst>
          <pc:docMk/>
          <pc:sldMk cId="2913582381" sldId="287"/>
        </pc:sldMkLst>
        <pc:spChg chg="mod">
          <ac:chgData name="Shoko Kakuda" userId="S::kakuda@jfbkk.or.th::40706642-bbdd-4be4-a46a-1d3174691c72" providerId="AD" clId="Web-{3267A34F-84CA-4A2D-8F69-737299631F0D}" dt="2021-06-09T06:25:59.290" v="33"/>
          <ac:spMkLst>
            <pc:docMk/>
            <pc:sldMk cId="2913582381" sldId="287"/>
            <ac:spMk id="7" creationId="{FF7A6325-D009-4B4F-A10E-AA9F7ECCF561}"/>
          </ac:spMkLst>
        </pc:spChg>
        <pc:picChg chg="mod modCrop">
          <ac:chgData name="Shoko Kakuda" userId="S::kakuda@jfbkk.or.th::40706642-bbdd-4be4-a46a-1d3174691c72" providerId="AD" clId="Web-{3267A34F-84CA-4A2D-8F69-737299631F0D}" dt="2021-06-09T06:25:56.290" v="32" actId="1076"/>
          <ac:picMkLst>
            <pc:docMk/>
            <pc:sldMk cId="2913582381" sldId="287"/>
            <ac:picMk id="4" creationId="{00D49345-101F-4C41-96DC-860C8B1E0AC8}"/>
          </ac:picMkLst>
        </pc:picChg>
      </pc:sldChg>
      <pc:sldChg chg="modSp">
        <pc:chgData name="Shoko Kakuda" userId="S::kakuda@jfbkk.or.th::40706642-bbdd-4be4-a46a-1d3174691c72" providerId="AD" clId="Web-{3267A34F-84CA-4A2D-8F69-737299631F0D}" dt="2021-06-09T06:26:06.399" v="34"/>
        <pc:sldMkLst>
          <pc:docMk/>
          <pc:sldMk cId="2789410945" sldId="288"/>
        </pc:sldMkLst>
        <pc:spChg chg="mod">
          <ac:chgData name="Shoko Kakuda" userId="S::kakuda@jfbkk.or.th::40706642-bbdd-4be4-a46a-1d3174691c72" providerId="AD" clId="Web-{3267A34F-84CA-4A2D-8F69-737299631F0D}" dt="2021-06-09T06:26:06.399" v="34"/>
          <ac:spMkLst>
            <pc:docMk/>
            <pc:sldMk cId="2789410945" sldId="288"/>
            <ac:spMk id="6" creationId="{E1C89602-32E7-409C-BE64-D91B7D6ED3D2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35.008" v="39"/>
        <pc:sldMkLst>
          <pc:docMk/>
          <pc:sldMk cId="946584752" sldId="290"/>
        </pc:sldMkLst>
        <pc:spChg chg="mod">
          <ac:chgData name="Shoko Kakuda" userId="S::kakuda@jfbkk.or.th::40706642-bbdd-4be4-a46a-1d3174691c72" providerId="AD" clId="Web-{3267A34F-84CA-4A2D-8F69-737299631F0D}" dt="2021-06-09T06:26:35.008" v="39"/>
          <ac:spMkLst>
            <pc:docMk/>
            <pc:sldMk cId="946584752" sldId="290"/>
            <ac:spMk id="6" creationId="{98058D49-B7D5-4A94-BA71-2CEFAFFAF7EE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39.602" v="40"/>
        <pc:sldMkLst>
          <pc:docMk/>
          <pc:sldMk cId="563591207" sldId="295"/>
        </pc:sldMkLst>
        <pc:spChg chg="mod">
          <ac:chgData name="Shoko Kakuda" userId="S::kakuda@jfbkk.or.th::40706642-bbdd-4be4-a46a-1d3174691c72" providerId="AD" clId="Web-{3267A34F-84CA-4A2D-8F69-737299631F0D}" dt="2021-06-09T06:26:39.602" v="40"/>
          <ac:spMkLst>
            <pc:docMk/>
            <pc:sldMk cId="563591207" sldId="295"/>
            <ac:spMk id="7" creationId="{E217C11E-2D87-4868-9487-39326B1470E1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09.492" v="45"/>
        <pc:sldMkLst>
          <pc:docMk/>
          <pc:sldMk cId="2486665001" sldId="300"/>
        </pc:sldMkLst>
        <pc:spChg chg="mod">
          <ac:chgData name="Shoko Kakuda" userId="S::kakuda@jfbkk.or.th::40706642-bbdd-4be4-a46a-1d3174691c72" providerId="AD" clId="Web-{3267A34F-84CA-4A2D-8F69-737299631F0D}" dt="2021-06-09T06:27:09.492" v="45"/>
          <ac:spMkLst>
            <pc:docMk/>
            <pc:sldMk cId="2486665001" sldId="300"/>
            <ac:spMk id="10" creationId="{CF5D47EC-F819-455C-B97D-D464FEC63DDE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15.555" v="46"/>
        <pc:sldMkLst>
          <pc:docMk/>
          <pc:sldMk cId="1516067997" sldId="301"/>
        </pc:sldMkLst>
        <pc:spChg chg="mod">
          <ac:chgData name="Shoko Kakuda" userId="S::kakuda@jfbkk.or.th::40706642-bbdd-4be4-a46a-1d3174691c72" providerId="AD" clId="Web-{3267A34F-84CA-4A2D-8F69-737299631F0D}" dt="2021-06-09T06:27:15.555" v="46"/>
          <ac:spMkLst>
            <pc:docMk/>
            <pc:sldMk cId="1516067997" sldId="301"/>
            <ac:spMk id="12" creationId="{5CFFC47A-880B-4017-9565-3EBCFBA71EE1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50.289" v="52"/>
        <pc:sldMkLst>
          <pc:docMk/>
          <pc:sldMk cId="1534284103" sldId="304"/>
        </pc:sldMkLst>
        <pc:spChg chg="mod">
          <ac:chgData name="Shoko Kakuda" userId="S::kakuda@jfbkk.or.th::40706642-bbdd-4be4-a46a-1d3174691c72" providerId="AD" clId="Web-{3267A34F-84CA-4A2D-8F69-737299631F0D}" dt="2021-06-09T06:27:50.289" v="52"/>
          <ac:spMkLst>
            <pc:docMk/>
            <pc:sldMk cId="1534284103" sldId="304"/>
            <ac:spMk id="9" creationId="{082918FE-5B9D-4F53-B2E8-3C2A01EC4849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8:09.211" v="56" actId="1076"/>
        <pc:sldMkLst>
          <pc:docMk/>
          <pc:sldMk cId="3969901653" sldId="308"/>
        </pc:sldMkLst>
        <pc:spChg chg="mod">
          <ac:chgData name="Shoko Kakuda" userId="S::kakuda@jfbkk.or.th::40706642-bbdd-4be4-a46a-1d3174691c72" providerId="AD" clId="Web-{3267A34F-84CA-4A2D-8F69-737299631F0D}" dt="2021-06-09T06:28:06.554" v="55"/>
          <ac:spMkLst>
            <pc:docMk/>
            <pc:sldMk cId="3969901653" sldId="308"/>
            <ac:spMk id="5" creationId="{C4810012-C0BF-4802-9A9C-40692048EE45}"/>
          </ac:spMkLst>
        </pc:spChg>
        <pc:picChg chg="mod">
          <ac:chgData name="Shoko Kakuda" userId="S::kakuda@jfbkk.or.th::40706642-bbdd-4be4-a46a-1d3174691c72" providerId="AD" clId="Web-{3267A34F-84CA-4A2D-8F69-737299631F0D}" dt="2021-06-09T06:28:09.211" v="56" actId="1076"/>
          <ac:picMkLst>
            <pc:docMk/>
            <pc:sldMk cId="3969901653" sldId="308"/>
            <ac:picMk id="7" creationId="{8EB8CC7C-6AB4-41B2-A672-7078D753D454}"/>
          </ac:picMkLst>
        </pc:picChg>
      </pc:sldChg>
      <pc:sldChg chg="modSp">
        <pc:chgData name="Shoko Kakuda" userId="S::kakuda@jfbkk.or.th::40706642-bbdd-4be4-a46a-1d3174691c72" providerId="AD" clId="Web-{3267A34F-84CA-4A2D-8F69-737299631F0D}" dt="2021-06-09T06:28:33.945" v="60"/>
        <pc:sldMkLst>
          <pc:docMk/>
          <pc:sldMk cId="3987980721" sldId="309"/>
        </pc:sldMkLst>
        <pc:spChg chg="mod">
          <ac:chgData name="Shoko Kakuda" userId="S::kakuda@jfbkk.or.th::40706642-bbdd-4be4-a46a-1d3174691c72" providerId="AD" clId="Web-{3267A34F-84CA-4A2D-8F69-737299631F0D}" dt="2021-06-09T06:28:33.945" v="60"/>
          <ac:spMkLst>
            <pc:docMk/>
            <pc:sldMk cId="3987980721" sldId="309"/>
            <ac:spMk id="7" creationId="{4EA31E39-A40C-44B7-97A1-257F9350003C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8:49.195" v="62"/>
        <pc:sldMkLst>
          <pc:docMk/>
          <pc:sldMk cId="432808835" sldId="310"/>
        </pc:sldMkLst>
        <pc:spChg chg="mod">
          <ac:chgData name="Shoko Kakuda" userId="S::kakuda@jfbkk.or.th::40706642-bbdd-4be4-a46a-1d3174691c72" providerId="AD" clId="Web-{3267A34F-84CA-4A2D-8F69-737299631F0D}" dt="2021-06-09T06:28:49.195" v="62"/>
          <ac:spMkLst>
            <pc:docMk/>
            <pc:sldMk cId="432808835" sldId="310"/>
            <ac:spMk id="7" creationId="{5AB32A2C-40CC-466C-A579-449644BE15E6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8:43.538" v="61"/>
        <pc:sldMkLst>
          <pc:docMk/>
          <pc:sldMk cId="1547087857" sldId="311"/>
        </pc:sldMkLst>
        <pc:spChg chg="mod">
          <ac:chgData name="Shoko Kakuda" userId="S::kakuda@jfbkk.or.th::40706642-bbdd-4be4-a46a-1d3174691c72" providerId="AD" clId="Web-{3267A34F-84CA-4A2D-8F69-737299631F0D}" dt="2021-06-09T06:28:43.538" v="61"/>
          <ac:spMkLst>
            <pc:docMk/>
            <pc:sldMk cId="1547087857" sldId="311"/>
            <ac:spMk id="6" creationId="{D5417F05-2E3F-4695-844B-0C46F5CF3BBB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0:18.338" v="1"/>
        <pc:sldMkLst>
          <pc:docMk/>
          <pc:sldMk cId="4199882601" sldId="315"/>
        </pc:sldMkLst>
        <pc:spChg chg="mod">
          <ac:chgData name="Shoko Kakuda" userId="S::kakuda@jfbkk.or.th::40706642-bbdd-4be4-a46a-1d3174691c72" providerId="AD" clId="Web-{3267A34F-84CA-4A2D-8F69-737299631F0D}" dt="2021-06-09T06:20:18.338" v="1"/>
          <ac:spMkLst>
            <pc:docMk/>
            <pc:sldMk cId="4199882601" sldId="315"/>
            <ac:spMk id="6" creationId="{EEBFFA36-E4A1-4225-BD11-977C49BE39C5}"/>
          </ac:spMkLst>
        </pc:spChg>
        <pc:picChg chg="mod">
          <ac:chgData name="Shoko Kakuda" userId="S::kakuda@jfbkk.or.th::40706642-bbdd-4be4-a46a-1d3174691c72" providerId="AD" clId="Web-{3267A34F-84CA-4A2D-8F69-737299631F0D}" dt="2021-06-09T06:19:42.823" v="0" actId="1076"/>
          <ac:picMkLst>
            <pc:docMk/>
            <pc:sldMk cId="4199882601" sldId="315"/>
            <ac:picMk id="3" creationId="{71B080D6-578B-4FFE-AF62-AF05D3121A82}"/>
          </ac:picMkLst>
        </pc:picChg>
      </pc:sldChg>
      <pc:sldChg chg="modSp">
        <pc:chgData name="Shoko Kakuda" userId="S::kakuda@jfbkk.or.th::40706642-bbdd-4be4-a46a-1d3174691c72" providerId="AD" clId="Web-{3267A34F-84CA-4A2D-8F69-737299631F0D}" dt="2021-06-09T06:20:47.307" v="2"/>
        <pc:sldMkLst>
          <pc:docMk/>
          <pc:sldMk cId="768037045" sldId="316"/>
        </pc:sldMkLst>
        <pc:spChg chg="mod">
          <ac:chgData name="Shoko Kakuda" userId="S::kakuda@jfbkk.or.th::40706642-bbdd-4be4-a46a-1d3174691c72" providerId="AD" clId="Web-{3267A34F-84CA-4A2D-8F69-737299631F0D}" dt="2021-06-09T06:20:47.307" v="2"/>
          <ac:spMkLst>
            <pc:docMk/>
            <pc:sldMk cId="768037045" sldId="316"/>
            <ac:spMk id="5" creationId="{BA6DC7A4-0486-4A45-AE43-457B66CC7EB4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0:52.338" v="3"/>
        <pc:sldMkLst>
          <pc:docMk/>
          <pc:sldMk cId="522155065" sldId="317"/>
        </pc:sldMkLst>
        <pc:spChg chg="mod">
          <ac:chgData name="Shoko Kakuda" userId="S::kakuda@jfbkk.or.th::40706642-bbdd-4be4-a46a-1d3174691c72" providerId="AD" clId="Web-{3267A34F-84CA-4A2D-8F69-737299631F0D}" dt="2021-06-09T06:20:52.338" v="3"/>
          <ac:spMkLst>
            <pc:docMk/>
            <pc:sldMk cId="522155065" sldId="317"/>
            <ac:spMk id="8" creationId="{41FD9077-F172-4A61-8936-FAE2531CB6A8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2:33.901" v="6"/>
        <pc:sldMkLst>
          <pc:docMk/>
          <pc:sldMk cId="3471827955" sldId="318"/>
        </pc:sldMkLst>
        <pc:spChg chg="mod">
          <ac:chgData name="Shoko Kakuda" userId="S::kakuda@jfbkk.or.th::40706642-bbdd-4be4-a46a-1d3174691c72" providerId="AD" clId="Web-{3267A34F-84CA-4A2D-8F69-737299631F0D}" dt="2021-06-09T06:22:33.901" v="6"/>
          <ac:spMkLst>
            <pc:docMk/>
            <pc:sldMk cId="3471827955" sldId="318"/>
            <ac:spMk id="7" creationId="{E5DE92F0-C762-467D-854A-C24E66BDE8FD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8:14.414" v="57"/>
        <pc:sldMkLst>
          <pc:docMk/>
          <pc:sldMk cId="3664802157" sldId="320"/>
        </pc:sldMkLst>
        <pc:spChg chg="mod">
          <ac:chgData name="Shoko Kakuda" userId="S::kakuda@jfbkk.or.th::40706642-bbdd-4be4-a46a-1d3174691c72" providerId="AD" clId="Web-{3267A34F-84CA-4A2D-8F69-737299631F0D}" dt="2021-06-09T06:28:14.414" v="57"/>
          <ac:spMkLst>
            <pc:docMk/>
            <pc:sldMk cId="3664802157" sldId="320"/>
            <ac:spMk id="5" creationId="{F1F65DF4-D52A-4EBC-8709-C199A935566C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3:59.385" v="15"/>
        <pc:sldMkLst>
          <pc:docMk/>
          <pc:sldMk cId="3619173717" sldId="326"/>
        </pc:sldMkLst>
        <pc:spChg chg="mod">
          <ac:chgData name="Shoko Kakuda" userId="S::kakuda@jfbkk.or.th::40706642-bbdd-4be4-a46a-1d3174691c72" providerId="AD" clId="Web-{3267A34F-84CA-4A2D-8F69-737299631F0D}" dt="2021-06-09T06:23:59.385" v="15"/>
          <ac:spMkLst>
            <pc:docMk/>
            <pc:sldMk cId="3619173717" sldId="326"/>
            <ac:spMk id="5" creationId="{95421318-8FBC-46E5-B52F-7A4A67731905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44.492" v="51"/>
        <pc:sldMkLst>
          <pc:docMk/>
          <pc:sldMk cId="3489887474" sldId="341"/>
        </pc:sldMkLst>
        <pc:spChg chg="mod">
          <ac:chgData name="Shoko Kakuda" userId="S::kakuda@jfbkk.or.th::40706642-bbdd-4be4-a46a-1d3174691c72" providerId="AD" clId="Web-{3267A34F-84CA-4A2D-8F69-737299631F0D}" dt="2021-06-09T06:27:44.492" v="51"/>
          <ac:spMkLst>
            <pc:docMk/>
            <pc:sldMk cId="3489887474" sldId="341"/>
            <ac:spMk id="4" creationId="{FA5A70D1-F0B4-4781-97BD-4DD24C3CB6CA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8:22.304" v="58"/>
        <pc:sldMkLst>
          <pc:docMk/>
          <pc:sldMk cId="904465206" sldId="348"/>
        </pc:sldMkLst>
        <pc:spChg chg="mod">
          <ac:chgData name="Shoko Kakuda" userId="S::kakuda@jfbkk.or.th::40706642-bbdd-4be4-a46a-1d3174691c72" providerId="AD" clId="Web-{3267A34F-84CA-4A2D-8F69-737299631F0D}" dt="2021-06-09T06:28:22.304" v="58"/>
          <ac:spMkLst>
            <pc:docMk/>
            <pc:sldMk cId="904465206" sldId="348"/>
            <ac:spMk id="5" creationId="{8D4E3F8E-4449-4789-A9D9-D30771EEE105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1:35.431" v="4"/>
        <pc:sldMkLst>
          <pc:docMk/>
          <pc:sldMk cId="1855875500" sldId="349"/>
        </pc:sldMkLst>
        <pc:spChg chg="mod">
          <ac:chgData name="Shoko Kakuda" userId="S::kakuda@jfbkk.or.th::40706642-bbdd-4be4-a46a-1d3174691c72" providerId="AD" clId="Web-{3267A34F-84CA-4A2D-8F69-737299631F0D}" dt="2021-06-09T06:21:35.431" v="4"/>
          <ac:spMkLst>
            <pc:docMk/>
            <pc:sldMk cId="1855875500" sldId="349"/>
            <ac:spMk id="3" creationId="{ED7C1BAE-C220-485C-9797-318BE9AEA684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2:26.728" v="5"/>
        <pc:sldMkLst>
          <pc:docMk/>
          <pc:sldMk cId="2763518748" sldId="350"/>
        </pc:sldMkLst>
        <pc:spChg chg="mod">
          <ac:chgData name="Shoko Kakuda" userId="S::kakuda@jfbkk.or.th::40706642-bbdd-4be4-a46a-1d3174691c72" providerId="AD" clId="Web-{3267A34F-84CA-4A2D-8F69-737299631F0D}" dt="2021-06-09T06:22:26.728" v="5"/>
          <ac:spMkLst>
            <pc:docMk/>
            <pc:sldMk cId="2763518748" sldId="350"/>
            <ac:spMk id="8" creationId="{48281CF3-816C-4553-A9D1-93BCC3F10735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2:48.479" v="8"/>
        <pc:sldMkLst>
          <pc:docMk/>
          <pc:sldMk cId="716474292" sldId="351"/>
        </pc:sldMkLst>
        <pc:spChg chg="mod">
          <ac:chgData name="Shoko Kakuda" userId="S::kakuda@jfbkk.or.th::40706642-bbdd-4be4-a46a-1d3174691c72" providerId="AD" clId="Web-{3267A34F-84CA-4A2D-8F69-737299631F0D}" dt="2021-06-09T06:22:48.479" v="8"/>
          <ac:spMkLst>
            <pc:docMk/>
            <pc:sldMk cId="716474292" sldId="351"/>
            <ac:spMk id="8" creationId="{3602E200-B7E4-4169-821A-0B9896AB5E1E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3:01.151" v="10"/>
        <pc:sldMkLst>
          <pc:docMk/>
          <pc:sldMk cId="2568263197" sldId="352"/>
        </pc:sldMkLst>
        <pc:spChg chg="mod">
          <ac:chgData name="Shoko Kakuda" userId="S::kakuda@jfbkk.or.th::40706642-bbdd-4be4-a46a-1d3174691c72" providerId="AD" clId="Web-{3267A34F-84CA-4A2D-8F69-737299631F0D}" dt="2021-06-09T06:23:01.151" v="10"/>
          <ac:spMkLst>
            <pc:docMk/>
            <pc:sldMk cId="2568263197" sldId="352"/>
            <ac:spMk id="9" creationId="{50059C4F-99C8-402E-B39C-46795DE3F290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3:07.869" v="11"/>
        <pc:sldMkLst>
          <pc:docMk/>
          <pc:sldMk cId="2338036567" sldId="353"/>
        </pc:sldMkLst>
        <pc:spChg chg="mod">
          <ac:chgData name="Shoko Kakuda" userId="S::kakuda@jfbkk.or.th::40706642-bbdd-4be4-a46a-1d3174691c72" providerId="AD" clId="Web-{3267A34F-84CA-4A2D-8F69-737299631F0D}" dt="2021-06-09T06:23:07.869" v="11"/>
          <ac:spMkLst>
            <pc:docMk/>
            <pc:sldMk cId="2338036567" sldId="353"/>
            <ac:spMk id="10" creationId="{7DCE9473-B5EC-47C9-AE6E-CD0BCCB4042F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3:16.338" v="12"/>
        <pc:sldMkLst>
          <pc:docMk/>
          <pc:sldMk cId="3267089471" sldId="354"/>
        </pc:sldMkLst>
        <pc:spChg chg="mod">
          <ac:chgData name="Shoko Kakuda" userId="S::kakuda@jfbkk.or.th::40706642-bbdd-4be4-a46a-1d3174691c72" providerId="AD" clId="Web-{3267A34F-84CA-4A2D-8F69-737299631F0D}" dt="2021-06-09T06:23:16.338" v="12"/>
          <ac:spMkLst>
            <pc:docMk/>
            <pc:sldMk cId="3267089471" sldId="354"/>
            <ac:spMk id="9" creationId="{3CE54B6F-7FE4-41E7-959C-FED5AB86C0B5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4:09.635" v="17"/>
        <pc:sldMkLst>
          <pc:docMk/>
          <pc:sldMk cId="3903911634" sldId="356"/>
        </pc:sldMkLst>
        <pc:spChg chg="mod">
          <ac:chgData name="Shoko Kakuda" userId="S::kakuda@jfbkk.or.th::40706642-bbdd-4be4-a46a-1d3174691c72" providerId="AD" clId="Web-{3267A34F-84CA-4A2D-8F69-737299631F0D}" dt="2021-06-09T06:24:09.635" v="17"/>
          <ac:spMkLst>
            <pc:docMk/>
            <pc:sldMk cId="3903911634" sldId="356"/>
            <ac:spMk id="18" creationId="{6083D976-7202-44FF-BF9E-6ACA8E6F2A4B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4:38.087" v="21"/>
        <pc:sldMkLst>
          <pc:docMk/>
          <pc:sldMk cId="1773795262" sldId="357"/>
        </pc:sldMkLst>
        <pc:spChg chg="mod">
          <ac:chgData name="Shoko Kakuda" userId="S::kakuda@jfbkk.or.th::40706642-bbdd-4be4-a46a-1d3174691c72" providerId="AD" clId="Web-{3267A34F-84CA-4A2D-8F69-737299631F0D}" dt="2021-06-09T06:24:38.087" v="21"/>
          <ac:spMkLst>
            <pc:docMk/>
            <pc:sldMk cId="1773795262" sldId="357"/>
            <ac:spMk id="9" creationId="{EC53C343-A234-48B5-BA22-3C1FB2AC808B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4:43.306" v="22"/>
        <pc:sldMkLst>
          <pc:docMk/>
          <pc:sldMk cId="2328373069" sldId="358"/>
        </pc:sldMkLst>
        <pc:spChg chg="mod">
          <ac:chgData name="Shoko Kakuda" userId="S::kakuda@jfbkk.or.th::40706642-bbdd-4be4-a46a-1d3174691c72" providerId="AD" clId="Web-{3267A34F-84CA-4A2D-8F69-737299631F0D}" dt="2021-06-09T06:24:43.306" v="22"/>
          <ac:spMkLst>
            <pc:docMk/>
            <pc:sldMk cId="2328373069" sldId="358"/>
            <ac:spMk id="11" creationId="{021DBCD8-0F45-4D0A-948D-0F7C89B86741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4:53.040" v="24"/>
        <pc:sldMkLst>
          <pc:docMk/>
          <pc:sldMk cId="1624340012" sldId="359"/>
        </pc:sldMkLst>
        <pc:spChg chg="mod">
          <ac:chgData name="Shoko Kakuda" userId="S::kakuda@jfbkk.or.th::40706642-bbdd-4be4-a46a-1d3174691c72" providerId="AD" clId="Web-{3267A34F-84CA-4A2D-8F69-737299631F0D}" dt="2021-06-09T06:24:53.040" v="24"/>
          <ac:spMkLst>
            <pc:docMk/>
            <pc:sldMk cId="1624340012" sldId="359"/>
            <ac:spMk id="9" creationId="{FBDE0C3C-EA34-49DE-A6BE-1CE9658242E5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5:09.462" v="27"/>
        <pc:sldMkLst>
          <pc:docMk/>
          <pc:sldMk cId="1758359565" sldId="360"/>
        </pc:sldMkLst>
        <pc:spChg chg="mod">
          <ac:chgData name="Shoko Kakuda" userId="S::kakuda@jfbkk.or.th::40706642-bbdd-4be4-a46a-1d3174691c72" providerId="AD" clId="Web-{3267A34F-84CA-4A2D-8F69-737299631F0D}" dt="2021-06-09T06:25:09.462" v="27"/>
          <ac:spMkLst>
            <pc:docMk/>
            <pc:sldMk cId="1758359565" sldId="360"/>
            <ac:spMk id="7" creationId="{0D10BFFB-9EB5-4E51-9211-222F9D13FC49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5:16.243" v="28"/>
        <pc:sldMkLst>
          <pc:docMk/>
          <pc:sldMk cId="1892024387" sldId="361"/>
        </pc:sldMkLst>
        <pc:spChg chg="mod">
          <ac:chgData name="Shoko Kakuda" userId="S::kakuda@jfbkk.or.th::40706642-bbdd-4be4-a46a-1d3174691c72" providerId="AD" clId="Web-{3267A34F-84CA-4A2D-8F69-737299631F0D}" dt="2021-06-09T06:25:16.243" v="28"/>
          <ac:spMkLst>
            <pc:docMk/>
            <pc:sldMk cId="1892024387" sldId="361"/>
            <ac:spMk id="16" creationId="{636E557F-08E1-4692-B30D-BD6EBF3ACBA7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12.962" v="35"/>
        <pc:sldMkLst>
          <pc:docMk/>
          <pc:sldMk cId="862571612" sldId="363"/>
        </pc:sldMkLst>
        <pc:spChg chg="mod">
          <ac:chgData name="Shoko Kakuda" userId="S::kakuda@jfbkk.or.th::40706642-bbdd-4be4-a46a-1d3174691c72" providerId="AD" clId="Web-{3267A34F-84CA-4A2D-8F69-737299631F0D}" dt="2021-06-09T06:26:12.962" v="35"/>
          <ac:spMkLst>
            <pc:docMk/>
            <pc:sldMk cId="862571612" sldId="363"/>
            <ac:spMk id="10" creationId="{22C69CB9-3B16-4D8C-A37F-CDD995DB5932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22.321" v="37"/>
        <pc:sldMkLst>
          <pc:docMk/>
          <pc:sldMk cId="865007836" sldId="364"/>
        </pc:sldMkLst>
        <pc:spChg chg="mod">
          <ac:chgData name="Shoko Kakuda" userId="S::kakuda@jfbkk.or.th::40706642-bbdd-4be4-a46a-1d3174691c72" providerId="AD" clId="Web-{3267A34F-84CA-4A2D-8F69-737299631F0D}" dt="2021-06-09T06:26:22.321" v="37"/>
          <ac:spMkLst>
            <pc:docMk/>
            <pc:sldMk cId="865007836" sldId="364"/>
            <ac:spMk id="4" creationId="{4FA15098-D77A-4B0F-AA4E-8E06912BAAE4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17.571" v="36"/>
        <pc:sldMkLst>
          <pc:docMk/>
          <pc:sldMk cId="2677445468" sldId="365"/>
        </pc:sldMkLst>
        <pc:spChg chg="mod">
          <ac:chgData name="Shoko Kakuda" userId="S::kakuda@jfbkk.or.th::40706642-bbdd-4be4-a46a-1d3174691c72" providerId="AD" clId="Web-{3267A34F-84CA-4A2D-8F69-737299631F0D}" dt="2021-06-09T06:26:17.571" v="36"/>
          <ac:spMkLst>
            <pc:docMk/>
            <pc:sldMk cId="2677445468" sldId="365"/>
            <ac:spMk id="19" creationId="{82319765-BD3C-4977-8D16-1BC3A38F76E1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30.461" v="38"/>
        <pc:sldMkLst>
          <pc:docMk/>
          <pc:sldMk cId="2283601816" sldId="366"/>
        </pc:sldMkLst>
        <pc:spChg chg="mod">
          <ac:chgData name="Shoko Kakuda" userId="S::kakuda@jfbkk.or.th::40706642-bbdd-4be4-a46a-1d3174691c72" providerId="AD" clId="Web-{3267A34F-84CA-4A2D-8F69-737299631F0D}" dt="2021-06-09T06:26:30.461" v="38"/>
          <ac:spMkLst>
            <pc:docMk/>
            <pc:sldMk cId="2283601816" sldId="366"/>
            <ac:spMk id="8" creationId="{D4845247-BE58-4445-BC14-D10767A0ACF0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45.102" v="41"/>
        <pc:sldMkLst>
          <pc:docMk/>
          <pc:sldMk cId="2980960309" sldId="369"/>
        </pc:sldMkLst>
        <pc:spChg chg="mod">
          <ac:chgData name="Shoko Kakuda" userId="S::kakuda@jfbkk.or.th::40706642-bbdd-4be4-a46a-1d3174691c72" providerId="AD" clId="Web-{3267A34F-84CA-4A2D-8F69-737299631F0D}" dt="2021-06-09T06:26:45.102" v="41"/>
          <ac:spMkLst>
            <pc:docMk/>
            <pc:sldMk cId="2980960309" sldId="369"/>
            <ac:spMk id="6" creationId="{70245B61-13E3-491B-8196-04D93BCD907E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55.727" v="43"/>
        <pc:sldMkLst>
          <pc:docMk/>
          <pc:sldMk cId="264253860" sldId="373"/>
        </pc:sldMkLst>
        <pc:spChg chg="mod">
          <ac:chgData name="Shoko Kakuda" userId="S::kakuda@jfbkk.or.th::40706642-bbdd-4be4-a46a-1d3174691c72" providerId="AD" clId="Web-{3267A34F-84CA-4A2D-8F69-737299631F0D}" dt="2021-06-09T06:26:55.727" v="43"/>
          <ac:spMkLst>
            <pc:docMk/>
            <pc:sldMk cId="264253860" sldId="373"/>
            <ac:spMk id="15" creationId="{5A089BD9-A170-466C-B12F-074D9991EA58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03.805" v="44"/>
        <pc:sldMkLst>
          <pc:docMk/>
          <pc:sldMk cId="751436651" sldId="374"/>
        </pc:sldMkLst>
        <pc:spChg chg="mod">
          <ac:chgData name="Shoko Kakuda" userId="S::kakuda@jfbkk.or.th::40706642-bbdd-4be4-a46a-1d3174691c72" providerId="AD" clId="Web-{3267A34F-84CA-4A2D-8F69-737299631F0D}" dt="2021-06-09T06:27:03.805" v="44"/>
          <ac:spMkLst>
            <pc:docMk/>
            <pc:sldMk cId="751436651" sldId="374"/>
            <ac:spMk id="12" creationId="{483B2A89-8062-478C-95BD-73B909EBE718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22.320" v="47"/>
        <pc:sldMkLst>
          <pc:docMk/>
          <pc:sldMk cId="3710663343" sldId="375"/>
        </pc:sldMkLst>
        <pc:spChg chg="mod">
          <ac:chgData name="Shoko Kakuda" userId="S::kakuda@jfbkk.or.th::40706642-bbdd-4be4-a46a-1d3174691c72" providerId="AD" clId="Web-{3267A34F-84CA-4A2D-8F69-737299631F0D}" dt="2021-06-09T06:27:22.320" v="47"/>
          <ac:spMkLst>
            <pc:docMk/>
            <pc:sldMk cId="3710663343" sldId="375"/>
            <ac:spMk id="12" creationId="{5CFFC47A-880B-4017-9565-3EBCFBA71EE1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27.977" v="48"/>
        <pc:sldMkLst>
          <pc:docMk/>
          <pc:sldMk cId="3876683793" sldId="377"/>
        </pc:sldMkLst>
        <pc:spChg chg="mod">
          <ac:chgData name="Shoko Kakuda" userId="S::kakuda@jfbkk.or.th::40706642-bbdd-4be4-a46a-1d3174691c72" providerId="AD" clId="Web-{3267A34F-84CA-4A2D-8F69-737299631F0D}" dt="2021-06-09T06:27:27.977" v="48"/>
          <ac:spMkLst>
            <pc:docMk/>
            <pc:sldMk cId="3876683793" sldId="377"/>
            <ac:spMk id="6" creationId="{BA4FF948-487E-4F08-A941-EEA19200A4A7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33.680" v="49"/>
        <pc:sldMkLst>
          <pc:docMk/>
          <pc:sldMk cId="2679852133" sldId="378"/>
        </pc:sldMkLst>
        <pc:spChg chg="mod">
          <ac:chgData name="Shoko Kakuda" userId="S::kakuda@jfbkk.or.th::40706642-bbdd-4be4-a46a-1d3174691c72" providerId="AD" clId="Web-{3267A34F-84CA-4A2D-8F69-737299631F0D}" dt="2021-06-09T06:27:33.680" v="49"/>
          <ac:spMkLst>
            <pc:docMk/>
            <pc:sldMk cId="2679852133" sldId="378"/>
            <ac:spMk id="15" creationId="{E75F45BB-5A93-4FD3-BA84-1B1EFC211013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39.820" v="50"/>
        <pc:sldMkLst>
          <pc:docMk/>
          <pc:sldMk cId="3805393791" sldId="379"/>
        </pc:sldMkLst>
        <pc:spChg chg="mod">
          <ac:chgData name="Shoko Kakuda" userId="S::kakuda@jfbkk.or.th::40706642-bbdd-4be4-a46a-1d3174691c72" providerId="AD" clId="Web-{3267A34F-84CA-4A2D-8F69-737299631F0D}" dt="2021-06-09T06:27:39.820" v="50"/>
          <ac:spMkLst>
            <pc:docMk/>
            <pc:sldMk cId="3805393791" sldId="379"/>
            <ac:spMk id="7" creationId="{B9CF34EA-1856-4AE1-9512-F24EDBB8FD1A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54.945" v="53"/>
        <pc:sldMkLst>
          <pc:docMk/>
          <pc:sldMk cId="556418571" sldId="380"/>
        </pc:sldMkLst>
        <pc:spChg chg="mod">
          <ac:chgData name="Shoko Kakuda" userId="S::kakuda@jfbkk.or.th::40706642-bbdd-4be4-a46a-1d3174691c72" providerId="AD" clId="Web-{3267A34F-84CA-4A2D-8F69-737299631F0D}" dt="2021-06-09T06:27:54.945" v="53"/>
          <ac:spMkLst>
            <pc:docMk/>
            <pc:sldMk cId="556418571" sldId="380"/>
            <ac:spMk id="9" creationId="{5E80263A-3F13-4E99-89EB-602283265E66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8:01.461" v="54"/>
        <pc:sldMkLst>
          <pc:docMk/>
          <pc:sldMk cId="2859503398" sldId="381"/>
        </pc:sldMkLst>
        <pc:spChg chg="mod">
          <ac:chgData name="Shoko Kakuda" userId="S::kakuda@jfbkk.or.th::40706642-bbdd-4be4-a46a-1d3174691c72" providerId="AD" clId="Web-{3267A34F-84CA-4A2D-8F69-737299631F0D}" dt="2021-06-09T06:28:01.461" v="54"/>
          <ac:spMkLst>
            <pc:docMk/>
            <pc:sldMk cId="2859503398" sldId="381"/>
            <ac:spMk id="17" creationId="{4894A3B8-2534-43A8-8DA0-29DA9760F479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8:28.242" v="59"/>
        <pc:sldMkLst>
          <pc:docMk/>
          <pc:sldMk cId="1136648534" sldId="382"/>
        </pc:sldMkLst>
        <pc:spChg chg="mod">
          <ac:chgData name="Shoko Kakuda" userId="S::kakuda@jfbkk.or.th::40706642-bbdd-4be4-a46a-1d3174691c72" providerId="AD" clId="Web-{3267A34F-84CA-4A2D-8F69-737299631F0D}" dt="2021-06-09T06:28:28.242" v="59"/>
          <ac:spMkLst>
            <pc:docMk/>
            <pc:sldMk cId="1136648534" sldId="382"/>
            <ac:spMk id="4" creationId="{9756F037-92CB-4433-9049-DF8192E3AFBD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2:39.713" v="7"/>
        <pc:sldMkLst>
          <pc:docMk/>
          <pc:sldMk cId="3992764560" sldId="383"/>
        </pc:sldMkLst>
        <pc:spChg chg="mod">
          <ac:chgData name="Shoko Kakuda" userId="S::kakuda@jfbkk.or.th::40706642-bbdd-4be4-a46a-1d3174691c72" providerId="AD" clId="Web-{3267A34F-84CA-4A2D-8F69-737299631F0D}" dt="2021-06-09T06:22:39.713" v="7"/>
          <ac:spMkLst>
            <pc:docMk/>
            <pc:sldMk cId="3992764560" sldId="383"/>
            <ac:spMk id="7" creationId="{E5DE92F0-C762-467D-854A-C24E66BDE8FD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50.383" v="42"/>
        <pc:sldMkLst>
          <pc:docMk/>
          <pc:sldMk cId="1798500421" sldId="384"/>
        </pc:sldMkLst>
        <pc:spChg chg="mod">
          <ac:chgData name="Shoko Kakuda" userId="S::kakuda@jfbkk.or.th::40706642-bbdd-4be4-a46a-1d3174691c72" providerId="AD" clId="Web-{3267A34F-84CA-4A2D-8F69-737299631F0D}" dt="2021-06-09T06:26:50.383" v="42"/>
          <ac:spMkLst>
            <pc:docMk/>
            <pc:sldMk cId="1798500421" sldId="384"/>
            <ac:spMk id="7" creationId="{E217C11E-2D87-4868-9487-39326B1470E1}"/>
          </ac:spMkLst>
        </pc:spChg>
      </pc:sldChg>
    </pc:docChg>
  </pc:docChgLst>
  <pc:docChgLst>
    <pc:chgData name="Keiko Kojima" userId="S::kojima@jfbkk.or.th::6899f029-7342-413a-b38b-6a9d55270ecb" providerId="AD" clId="Web-{9A4AEB62-8ABA-4542-8C14-3718A620BC34}"/>
    <pc:docChg chg="modSld">
      <pc:chgData name="Keiko Kojima" userId="S::kojima@jfbkk.or.th::6899f029-7342-413a-b38b-6a9d55270ecb" providerId="AD" clId="Web-{9A4AEB62-8ABA-4542-8C14-3718A620BC34}" dt="2021-10-29T14:40:22.573" v="529"/>
      <pc:docMkLst>
        <pc:docMk/>
      </pc:docMkLst>
      <pc:sldChg chg="modNotes">
        <pc:chgData name="Keiko Kojima" userId="S::kojima@jfbkk.or.th::6899f029-7342-413a-b38b-6a9d55270ecb" providerId="AD" clId="Web-{9A4AEB62-8ABA-4542-8C14-3718A620BC34}" dt="2021-10-29T14:40:22.573" v="529"/>
        <pc:sldMkLst>
          <pc:docMk/>
          <pc:sldMk cId="4199882601" sldId="315"/>
        </pc:sldMkLst>
      </pc:sldChg>
    </pc:docChg>
  </pc:docChgLst>
  <pc:docChgLst>
    <pc:chgData name="Mayumi Oya" userId="S::mayumi_oya@jpf.go.jp::81482dfe-07c9-4ece-b186-9b7c75a9add2" providerId="AD" clId="Web-{DA12DF5F-12B7-151C-265C-9EC2BB180A31}"/>
    <pc:docChg chg="addSld delSld modSld">
      <pc:chgData name="Mayumi Oya" userId="S::mayumi_oya@jpf.go.jp::81482dfe-07c9-4ece-b186-9b7c75a9add2" providerId="AD" clId="Web-{DA12DF5F-12B7-151C-265C-9EC2BB180A31}" dt="2024-02-28T07:28:57.723" v="25"/>
      <pc:docMkLst>
        <pc:docMk/>
      </pc:docMkLst>
      <pc:sldChg chg="del">
        <pc:chgData name="Mayumi Oya" userId="S::mayumi_oya@jpf.go.jp::81482dfe-07c9-4ece-b186-9b7c75a9add2" providerId="AD" clId="Web-{DA12DF5F-12B7-151C-265C-9EC2BB180A31}" dt="2024-02-28T07:16:34.744" v="0"/>
        <pc:sldMkLst>
          <pc:docMk/>
          <pc:sldMk cId="3107340348" sldId="276"/>
        </pc:sldMkLst>
      </pc:sldChg>
      <pc:sldChg chg="addSp addAnim">
        <pc:chgData name="Mayumi Oya" userId="S::mayumi_oya@jpf.go.jp::81482dfe-07c9-4ece-b186-9b7c75a9add2" providerId="AD" clId="Web-{DA12DF5F-12B7-151C-265C-9EC2BB180A31}" dt="2024-02-28T07:21:29.970" v="5"/>
        <pc:sldMkLst>
          <pc:docMk/>
          <pc:sldMk cId="2789410945" sldId="288"/>
        </pc:sldMkLst>
        <pc:spChg chg="add">
          <ac:chgData name="Mayumi Oya" userId="S::mayumi_oya@jpf.go.jp::81482dfe-07c9-4ece-b186-9b7c75a9add2" providerId="AD" clId="Web-{DA12DF5F-12B7-151C-265C-9EC2BB180A31}" dt="2024-02-28T07:20:47.513" v="2"/>
          <ac:spMkLst>
            <pc:docMk/>
            <pc:sldMk cId="2789410945" sldId="288"/>
            <ac:spMk id="10" creationId="{A47AF1AF-51BA-9E92-462C-E19227CC3C02}"/>
          </ac:spMkLst>
        </pc:spChg>
        <pc:spChg chg="add">
          <ac:chgData name="Mayumi Oya" userId="S::mayumi_oya@jpf.go.jp::81482dfe-07c9-4ece-b186-9b7c75a9add2" providerId="AD" clId="Web-{DA12DF5F-12B7-151C-265C-9EC2BB180A31}" dt="2024-02-28T07:21:07.499" v="3"/>
          <ac:spMkLst>
            <pc:docMk/>
            <pc:sldMk cId="2789410945" sldId="288"/>
            <ac:spMk id="13" creationId="{B3990D39-04EF-AEB0-6B6D-8EF1AD6D22EA}"/>
          </ac:spMkLst>
        </pc:spChg>
        <pc:spChg chg="add">
          <ac:chgData name="Mayumi Oya" userId="S::mayumi_oya@jpf.go.jp::81482dfe-07c9-4ece-b186-9b7c75a9add2" providerId="AD" clId="Web-{DA12DF5F-12B7-151C-265C-9EC2BB180A31}" dt="2024-02-28T07:21:20" v="4"/>
          <ac:spMkLst>
            <pc:docMk/>
            <pc:sldMk cId="2789410945" sldId="288"/>
            <ac:spMk id="15" creationId="{821E9A97-ED3C-8E0E-74DA-3D22B5913E63}"/>
          </ac:spMkLst>
        </pc:spChg>
        <pc:spChg chg="add">
          <ac:chgData name="Mayumi Oya" userId="S::mayumi_oya@jpf.go.jp::81482dfe-07c9-4ece-b186-9b7c75a9add2" providerId="AD" clId="Web-{DA12DF5F-12B7-151C-265C-9EC2BB180A31}" dt="2024-02-28T07:21:29.970" v="5"/>
          <ac:spMkLst>
            <pc:docMk/>
            <pc:sldMk cId="2789410945" sldId="288"/>
            <ac:spMk id="17" creationId="{99BCAEE9-7581-7667-47BA-1AB790E48A4F}"/>
          </ac:spMkLst>
        </pc:spChg>
      </pc:sldChg>
      <pc:sldChg chg="del">
        <pc:chgData name="Mayumi Oya" userId="S::mayumi_oya@jpf.go.jp::81482dfe-07c9-4ece-b186-9b7c75a9add2" providerId="AD" clId="Web-{DA12DF5F-12B7-151C-265C-9EC2BB180A31}" dt="2024-02-28T07:26:30.977" v="21"/>
        <pc:sldMkLst>
          <pc:docMk/>
          <pc:sldMk cId="563591207" sldId="295"/>
        </pc:sldMkLst>
      </pc:sldChg>
      <pc:sldChg chg="del">
        <pc:chgData name="Mayumi Oya" userId="S::mayumi_oya@jpf.go.jp::81482dfe-07c9-4ece-b186-9b7c75a9add2" providerId="AD" clId="Web-{DA12DF5F-12B7-151C-265C-9EC2BB180A31}" dt="2024-02-28T07:17:16.232" v="1"/>
        <pc:sldMkLst>
          <pc:docMk/>
          <pc:sldMk cId="1773795262" sldId="357"/>
        </pc:sldMkLst>
      </pc:sldChg>
      <pc:sldChg chg="addSp delSp modSp addAnim delAnim">
        <pc:chgData name="Mayumi Oya" userId="S::mayumi_oya@jpf.go.jp::81482dfe-07c9-4ece-b186-9b7c75a9add2" providerId="AD" clId="Web-{DA12DF5F-12B7-151C-265C-9EC2BB180A31}" dt="2024-02-28T07:24:33.328" v="17"/>
        <pc:sldMkLst>
          <pc:docMk/>
          <pc:sldMk cId="862571612" sldId="363"/>
        </pc:sldMkLst>
        <pc:spChg chg="add">
          <ac:chgData name="Mayumi Oya" userId="S::mayumi_oya@jpf.go.jp::81482dfe-07c9-4ece-b186-9b7c75a9add2" providerId="AD" clId="Web-{DA12DF5F-12B7-151C-265C-9EC2BB180A31}" dt="2024-02-28T07:22:40.069" v="10"/>
          <ac:spMkLst>
            <pc:docMk/>
            <pc:sldMk cId="862571612" sldId="363"/>
            <ac:spMk id="3" creationId="{C706B18E-A1D4-F957-35F8-5CC5F34B6B73}"/>
          </ac:spMkLst>
        </pc:spChg>
        <pc:spChg chg="add">
          <ac:chgData name="Mayumi Oya" userId="S::mayumi_oya@jpf.go.jp::81482dfe-07c9-4ece-b186-9b7c75a9add2" providerId="AD" clId="Web-{DA12DF5F-12B7-151C-265C-9EC2BB180A31}" dt="2024-02-28T07:22:48.476" v="11"/>
          <ac:spMkLst>
            <pc:docMk/>
            <pc:sldMk cId="862571612" sldId="363"/>
            <ac:spMk id="6" creationId="{B99DB4C3-3AAA-8EBC-6686-8A81D75EDA30}"/>
          </ac:spMkLst>
        </pc:spChg>
        <pc:spChg chg="add">
          <ac:chgData name="Mayumi Oya" userId="S::mayumi_oya@jpf.go.jp::81482dfe-07c9-4ece-b186-9b7c75a9add2" providerId="AD" clId="Web-{DA12DF5F-12B7-151C-265C-9EC2BB180A31}" dt="2024-02-28T07:22:57.398" v="12"/>
          <ac:spMkLst>
            <pc:docMk/>
            <pc:sldMk cId="862571612" sldId="363"/>
            <ac:spMk id="8" creationId="{D9411614-F7D3-531B-8C79-454F6C85CC43}"/>
          </ac:spMkLst>
        </pc:spChg>
        <pc:spChg chg="add">
          <ac:chgData name="Mayumi Oya" userId="S::mayumi_oya@jpf.go.jp::81482dfe-07c9-4ece-b186-9b7c75a9add2" providerId="AD" clId="Web-{DA12DF5F-12B7-151C-265C-9EC2BB180A31}" dt="2024-02-28T07:24:33.328" v="17"/>
          <ac:spMkLst>
            <pc:docMk/>
            <pc:sldMk cId="862571612" sldId="363"/>
            <ac:spMk id="23" creationId="{2148FB1A-CBB0-BFD0-841A-BF66844E5818}"/>
          </ac:spMkLst>
        </pc:spChg>
        <pc:picChg chg="add del mod">
          <ac:chgData name="Mayumi Oya" userId="S::mayumi_oya@jpf.go.jp::81482dfe-07c9-4ece-b186-9b7c75a9add2" providerId="AD" clId="Web-{DA12DF5F-12B7-151C-265C-9EC2BB180A31}" dt="2024-02-28T07:24:15.686" v="16"/>
          <ac:picMkLst>
            <pc:docMk/>
            <pc:sldMk cId="862571612" sldId="363"/>
            <ac:picMk id="9" creationId="{889E7941-AB1B-1CBD-E30B-96136C546861}"/>
          </ac:picMkLst>
        </pc:picChg>
        <pc:picChg chg="del">
          <ac:chgData name="Mayumi Oya" userId="S::mayumi_oya@jpf.go.jp::81482dfe-07c9-4ece-b186-9b7c75a9add2" providerId="AD" clId="Web-{DA12DF5F-12B7-151C-265C-9EC2BB180A31}" dt="2024-02-28T07:23:10.993" v="13"/>
          <ac:picMkLst>
            <pc:docMk/>
            <pc:sldMk cId="862571612" sldId="363"/>
            <ac:picMk id="12" creationId="{15E22E59-C8C7-446A-9610-64AFD88EEB6C}"/>
          </ac:picMkLst>
        </pc:picChg>
      </pc:sldChg>
      <pc:sldChg chg="del">
        <pc:chgData name="Mayumi Oya" userId="S::mayumi_oya@jpf.go.jp::81482dfe-07c9-4ece-b186-9b7c75a9add2" providerId="AD" clId="Web-{DA12DF5F-12B7-151C-265C-9EC2BB180A31}" dt="2024-02-28T07:24:57.579" v="18"/>
        <pc:sldMkLst>
          <pc:docMk/>
          <pc:sldMk cId="2677445468" sldId="365"/>
        </pc:sldMkLst>
      </pc:sldChg>
      <pc:sldChg chg="add del">
        <pc:chgData name="Mayumi Oya" userId="S::mayumi_oya@jpf.go.jp::81482dfe-07c9-4ece-b186-9b7c75a9add2" providerId="AD" clId="Web-{DA12DF5F-12B7-151C-265C-9EC2BB180A31}" dt="2024-02-28T07:25:48.255" v="20"/>
        <pc:sldMkLst>
          <pc:docMk/>
          <pc:sldMk cId="2283601816" sldId="366"/>
        </pc:sldMkLst>
      </pc:sldChg>
      <pc:sldChg chg="del">
        <pc:chgData name="Mayumi Oya" userId="S::mayumi_oya@jpf.go.jp::81482dfe-07c9-4ece-b186-9b7c75a9add2" providerId="AD" clId="Web-{DA12DF5F-12B7-151C-265C-9EC2BB180A31}" dt="2024-02-28T07:26:50.947" v="22"/>
        <pc:sldMkLst>
          <pc:docMk/>
          <pc:sldMk cId="2980960309" sldId="369"/>
        </pc:sldMkLst>
      </pc:sldChg>
      <pc:sldChg chg="del">
        <pc:chgData name="Mayumi Oya" userId="S::mayumi_oya@jpf.go.jp::81482dfe-07c9-4ece-b186-9b7c75a9add2" providerId="AD" clId="Web-{DA12DF5F-12B7-151C-265C-9EC2BB180A31}" dt="2024-02-28T07:28:57.723" v="25"/>
        <pc:sldMkLst>
          <pc:docMk/>
          <pc:sldMk cId="3876683793" sldId="377"/>
        </pc:sldMkLst>
      </pc:sldChg>
      <pc:sldChg chg="del mod modShow">
        <pc:chgData name="Mayumi Oya" userId="S::mayumi_oya@jpf.go.jp::81482dfe-07c9-4ece-b186-9b7c75a9add2" providerId="AD" clId="Web-{DA12DF5F-12B7-151C-265C-9EC2BB180A31}" dt="2024-02-28T07:28:49.613" v="24"/>
        <pc:sldMkLst>
          <pc:docMk/>
          <pc:sldMk cId="1798500421" sldId="384"/>
        </pc:sldMkLst>
      </pc:sldChg>
    </pc:docChg>
  </pc:docChgLst>
  <pc:docChgLst>
    <pc:chgData name="Keiko Kojima" userId="6899f029-7342-413a-b38b-6a9d55270ecb" providerId="ADAL" clId="{95973B60-C12E-48E3-93C9-8D346828080B}"/>
    <pc:docChg chg="undo redo custSel addSld delSld modSld">
      <pc:chgData name="Keiko Kojima" userId="6899f029-7342-413a-b38b-6a9d55270ecb" providerId="ADAL" clId="{95973B60-C12E-48E3-93C9-8D346828080B}" dt="2021-10-29T09:43:43.817" v="3326" actId="20577"/>
      <pc:docMkLst>
        <pc:docMk/>
      </pc:docMkLst>
      <pc:sldChg chg="addSp delSp modSp mod">
        <pc:chgData name="Keiko Kojima" userId="6899f029-7342-413a-b38b-6a9d55270ecb" providerId="ADAL" clId="{95973B60-C12E-48E3-93C9-8D346828080B}" dt="2021-10-24T07:52:00.851" v="727" actId="1035"/>
        <pc:sldMkLst>
          <pc:docMk/>
          <pc:sldMk cId="104619198" sldId="270"/>
        </pc:sldMkLst>
        <pc:spChg chg="mod">
          <ac:chgData name="Keiko Kojima" userId="6899f029-7342-413a-b38b-6a9d55270ecb" providerId="ADAL" clId="{95973B60-C12E-48E3-93C9-8D346828080B}" dt="2021-10-24T07:44:53.690" v="671" actId="1038"/>
          <ac:spMkLst>
            <pc:docMk/>
            <pc:sldMk cId="104619198" sldId="270"/>
            <ac:spMk id="5" creationId="{161A1412-ADC9-4E9B-AE77-F9F6C8327A65}"/>
          </ac:spMkLst>
        </pc:spChg>
        <pc:spChg chg="del">
          <ac:chgData name="Keiko Kojima" userId="6899f029-7342-413a-b38b-6a9d55270ecb" providerId="ADAL" clId="{95973B60-C12E-48E3-93C9-8D346828080B}" dt="2021-10-24T07:44:45.023" v="669" actId="478"/>
          <ac:spMkLst>
            <pc:docMk/>
            <pc:sldMk cId="104619198" sldId="270"/>
            <ac:spMk id="7" creationId="{31232D8F-D3E0-481A-AD65-1EBA3CE47A61}"/>
          </ac:spMkLst>
        </pc:spChg>
        <pc:picChg chg="add mod ord modCrop">
          <ac:chgData name="Keiko Kojima" userId="6899f029-7342-413a-b38b-6a9d55270ecb" providerId="ADAL" clId="{95973B60-C12E-48E3-93C9-8D346828080B}" dt="2021-10-24T07:52:00.851" v="727" actId="1035"/>
          <ac:picMkLst>
            <pc:docMk/>
            <pc:sldMk cId="104619198" sldId="270"/>
            <ac:picMk id="3" creationId="{923881F8-CBD7-46E7-9987-977C2B0B1937}"/>
          </ac:picMkLst>
        </pc:picChg>
        <pc:picChg chg="del mod modCrop">
          <ac:chgData name="Keiko Kojima" userId="6899f029-7342-413a-b38b-6a9d55270ecb" providerId="ADAL" clId="{95973B60-C12E-48E3-93C9-8D346828080B}" dt="2021-10-24T07:51:29.374" v="714" actId="478"/>
          <ac:picMkLst>
            <pc:docMk/>
            <pc:sldMk cId="104619198" sldId="270"/>
            <ac:picMk id="4" creationId="{A335E15A-528E-4C43-9C48-390FF4D34E99}"/>
          </ac:picMkLst>
        </pc:picChg>
      </pc:sldChg>
      <pc:sldChg chg="addSp delSp modSp add del mod">
        <pc:chgData name="Keiko Kojima" userId="6899f029-7342-413a-b38b-6a9d55270ecb" providerId="ADAL" clId="{95973B60-C12E-48E3-93C9-8D346828080B}" dt="2021-10-24T07:55:30.846" v="756" actId="2696"/>
        <pc:sldMkLst>
          <pc:docMk/>
          <pc:sldMk cId="3979423320" sldId="271"/>
        </pc:sldMkLst>
        <pc:spChg chg="mod">
          <ac:chgData name="Keiko Kojima" userId="6899f029-7342-413a-b38b-6a9d55270ecb" providerId="ADAL" clId="{95973B60-C12E-48E3-93C9-8D346828080B}" dt="2021-10-24T07:07:57.603" v="104" actId="1035"/>
          <ac:spMkLst>
            <pc:docMk/>
            <pc:sldMk cId="3979423320" sldId="271"/>
            <ac:spMk id="7" creationId="{87CC6775-B70D-47C8-832E-72FAD88F5C43}"/>
          </ac:spMkLst>
        </pc:spChg>
        <pc:picChg chg="del">
          <ac:chgData name="Keiko Kojima" userId="6899f029-7342-413a-b38b-6a9d55270ecb" providerId="ADAL" clId="{95973B60-C12E-48E3-93C9-8D346828080B}" dt="2021-10-24T07:53:39.225" v="735" actId="478"/>
          <ac:picMkLst>
            <pc:docMk/>
            <pc:sldMk cId="3979423320" sldId="271"/>
            <ac:picMk id="3" creationId="{49860C83-1AC2-453B-BE67-D2766BAB97A5}"/>
          </ac:picMkLst>
        </pc:picChg>
        <pc:picChg chg="mod">
          <ac:chgData name="Keiko Kojima" userId="6899f029-7342-413a-b38b-6a9d55270ecb" providerId="ADAL" clId="{95973B60-C12E-48E3-93C9-8D346828080B}" dt="2021-10-24T07:54:32.214" v="752" actId="14100"/>
          <ac:picMkLst>
            <pc:docMk/>
            <pc:sldMk cId="3979423320" sldId="271"/>
            <ac:picMk id="8" creationId="{DEB1EC32-6F4D-4EB4-A9CD-8137681E57FC}"/>
          </ac:picMkLst>
        </pc:picChg>
        <pc:picChg chg="mod">
          <ac:chgData name="Keiko Kojima" userId="6899f029-7342-413a-b38b-6a9d55270ecb" providerId="ADAL" clId="{95973B60-C12E-48E3-93C9-8D346828080B}" dt="2021-10-24T07:55:08.388" v="754" actId="1076"/>
          <ac:picMkLst>
            <pc:docMk/>
            <pc:sldMk cId="3979423320" sldId="271"/>
            <ac:picMk id="9" creationId="{1A58AB88-0916-49E3-AEB1-95EDEAA03F0B}"/>
          </ac:picMkLst>
        </pc:picChg>
        <pc:picChg chg="mod">
          <ac:chgData name="Keiko Kojima" userId="6899f029-7342-413a-b38b-6a9d55270ecb" providerId="ADAL" clId="{95973B60-C12E-48E3-93C9-8D346828080B}" dt="2021-10-24T07:55:06.145" v="753" actId="1076"/>
          <ac:picMkLst>
            <pc:docMk/>
            <pc:sldMk cId="3979423320" sldId="271"/>
            <ac:picMk id="10" creationId="{293EABBC-A3EE-4985-B688-2CA06604C710}"/>
          </ac:picMkLst>
        </pc:picChg>
        <pc:picChg chg="add mod modCrop">
          <ac:chgData name="Keiko Kojima" userId="6899f029-7342-413a-b38b-6a9d55270ecb" providerId="ADAL" clId="{95973B60-C12E-48E3-93C9-8D346828080B}" dt="2021-10-24T07:54:12.953" v="745" actId="1035"/>
          <ac:picMkLst>
            <pc:docMk/>
            <pc:sldMk cId="3979423320" sldId="271"/>
            <ac:picMk id="12" creationId="{5C7C8044-0C20-410B-94C2-50C25B043A94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8:02:17.529" v="837" actId="1076"/>
        <pc:sldMkLst>
          <pc:docMk/>
          <pc:sldMk cId="3701797383" sldId="273"/>
        </pc:sldMkLst>
        <pc:spChg chg="mod">
          <ac:chgData name="Keiko Kojima" userId="6899f029-7342-413a-b38b-6a9d55270ecb" providerId="ADAL" clId="{95973B60-C12E-48E3-93C9-8D346828080B}" dt="2021-10-24T07:08:07.383" v="112" actId="1035"/>
          <ac:spMkLst>
            <pc:docMk/>
            <pc:sldMk cId="3701797383" sldId="273"/>
            <ac:spMk id="6" creationId="{58DA016A-9248-4050-931D-EF18B544D258}"/>
          </ac:spMkLst>
        </pc:spChg>
        <pc:picChg chg="add del mod">
          <ac:chgData name="Keiko Kojima" userId="6899f029-7342-413a-b38b-6a9d55270ecb" providerId="ADAL" clId="{95973B60-C12E-48E3-93C9-8D346828080B}" dt="2021-10-24T08:00:42.340" v="813" actId="478"/>
          <ac:picMkLst>
            <pc:docMk/>
            <pc:sldMk cId="3701797383" sldId="273"/>
            <ac:picMk id="3" creationId="{9C06A59B-853C-48E8-851E-C0D6FA1841FA}"/>
          </ac:picMkLst>
        </pc:picChg>
        <pc:picChg chg="del">
          <ac:chgData name="Keiko Kojima" userId="6899f029-7342-413a-b38b-6a9d55270ecb" providerId="ADAL" clId="{95973B60-C12E-48E3-93C9-8D346828080B}" dt="2021-10-24T08:01:15.413" v="816" actId="478"/>
          <ac:picMkLst>
            <pc:docMk/>
            <pc:sldMk cId="3701797383" sldId="273"/>
            <ac:picMk id="4" creationId="{EA20BC28-3235-402D-B6CC-D5A269D2C596}"/>
          </ac:picMkLst>
        </pc:picChg>
        <pc:picChg chg="mod">
          <ac:chgData name="Keiko Kojima" userId="6899f029-7342-413a-b38b-6a9d55270ecb" providerId="ADAL" clId="{95973B60-C12E-48E3-93C9-8D346828080B}" dt="2021-10-24T08:02:08.356" v="833" actId="1076"/>
          <ac:picMkLst>
            <pc:docMk/>
            <pc:sldMk cId="3701797383" sldId="273"/>
            <ac:picMk id="5" creationId="{B6C5E863-5DC6-434F-ADD9-15B7FB90BC9A}"/>
          </ac:picMkLst>
        </pc:picChg>
        <pc:picChg chg="mod">
          <ac:chgData name="Keiko Kojima" userId="6899f029-7342-413a-b38b-6a9d55270ecb" providerId="ADAL" clId="{95973B60-C12E-48E3-93C9-8D346828080B}" dt="2021-10-24T08:02:11.074" v="834" actId="1076"/>
          <ac:picMkLst>
            <pc:docMk/>
            <pc:sldMk cId="3701797383" sldId="273"/>
            <ac:picMk id="7" creationId="{0F2B2C24-FB58-464B-AB01-231C109F9F3B}"/>
          </ac:picMkLst>
        </pc:picChg>
        <pc:picChg chg="mod">
          <ac:chgData name="Keiko Kojima" userId="6899f029-7342-413a-b38b-6a9d55270ecb" providerId="ADAL" clId="{95973B60-C12E-48E3-93C9-8D346828080B}" dt="2021-10-24T08:02:13.682" v="835" actId="1076"/>
          <ac:picMkLst>
            <pc:docMk/>
            <pc:sldMk cId="3701797383" sldId="273"/>
            <ac:picMk id="8" creationId="{E73D26C0-237D-422B-A274-55DD3D8BFB43}"/>
          </ac:picMkLst>
        </pc:picChg>
        <pc:picChg chg="mod">
          <ac:chgData name="Keiko Kojima" userId="6899f029-7342-413a-b38b-6a9d55270ecb" providerId="ADAL" clId="{95973B60-C12E-48E3-93C9-8D346828080B}" dt="2021-10-24T08:02:15.667" v="836" actId="1076"/>
          <ac:picMkLst>
            <pc:docMk/>
            <pc:sldMk cId="3701797383" sldId="273"/>
            <ac:picMk id="9" creationId="{B0655A7D-7BBE-467B-828C-2F0FC8997FA9}"/>
          </ac:picMkLst>
        </pc:picChg>
        <pc:picChg chg="mod">
          <ac:chgData name="Keiko Kojima" userId="6899f029-7342-413a-b38b-6a9d55270ecb" providerId="ADAL" clId="{95973B60-C12E-48E3-93C9-8D346828080B}" dt="2021-10-24T08:02:17.529" v="837" actId="1076"/>
          <ac:picMkLst>
            <pc:docMk/>
            <pc:sldMk cId="3701797383" sldId="273"/>
            <ac:picMk id="10" creationId="{0625B316-44FC-487E-BAB7-24751947C666}"/>
          </ac:picMkLst>
        </pc:picChg>
        <pc:picChg chg="add mod ord">
          <ac:chgData name="Keiko Kojima" userId="6899f029-7342-413a-b38b-6a9d55270ecb" providerId="ADAL" clId="{95973B60-C12E-48E3-93C9-8D346828080B}" dt="2021-10-24T08:02:04.748" v="832" actId="1035"/>
          <ac:picMkLst>
            <pc:docMk/>
            <pc:sldMk cId="3701797383" sldId="273"/>
            <ac:picMk id="12" creationId="{311980A5-5CD2-4B50-A5AD-55667765A04B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8:09:22.924" v="898" actId="1076"/>
        <pc:sldMkLst>
          <pc:docMk/>
          <pc:sldMk cId="3107340348" sldId="276"/>
        </pc:sldMkLst>
        <pc:spChg chg="mod">
          <ac:chgData name="Keiko Kojima" userId="6899f029-7342-413a-b38b-6a9d55270ecb" providerId="ADAL" clId="{95973B60-C12E-48E3-93C9-8D346828080B}" dt="2021-10-24T07:08:19.145" v="124" actId="1035"/>
          <ac:spMkLst>
            <pc:docMk/>
            <pc:sldMk cId="3107340348" sldId="276"/>
            <ac:spMk id="7" creationId="{598C73C9-C026-471E-B968-62637B47C72C}"/>
          </ac:spMkLst>
        </pc:spChg>
        <pc:picChg chg="mod">
          <ac:chgData name="Keiko Kojima" userId="6899f029-7342-413a-b38b-6a9d55270ecb" providerId="ADAL" clId="{95973B60-C12E-48E3-93C9-8D346828080B}" dt="2021-10-24T08:08:05.333" v="889" actId="1076"/>
          <ac:picMkLst>
            <pc:docMk/>
            <pc:sldMk cId="3107340348" sldId="276"/>
            <ac:picMk id="2" creationId="{727221C3-9175-4A79-89EF-26D59CB99AD8}"/>
          </ac:picMkLst>
        </pc:picChg>
        <pc:picChg chg="add mod ord">
          <ac:chgData name="Keiko Kojima" userId="6899f029-7342-413a-b38b-6a9d55270ecb" providerId="ADAL" clId="{95973B60-C12E-48E3-93C9-8D346828080B}" dt="2021-10-24T08:08:01.902" v="888" actId="1076"/>
          <ac:picMkLst>
            <pc:docMk/>
            <pc:sldMk cId="3107340348" sldId="276"/>
            <ac:picMk id="5" creationId="{10BECB51-729C-48C0-9402-832DF2AC2B3C}"/>
          </ac:picMkLst>
        </pc:picChg>
        <pc:picChg chg="del mod">
          <ac:chgData name="Keiko Kojima" userId="6899f029-7342-413a-b38b-6a9d55270ecb" providerId="ADAL" clId="{95973B60-C12E-48E3-93C9-8D346828080B}" dt="2021-10-24T08:06:29.293" v="877" actId="478"/>
          <ac:picMkLst>
            <pc:docMk/>
            <pc:sldMk cId="3107340348" sldId="276"/>
            <ac:picMk id="8" creationId="{400FF8B2-33A4-467B-AB56-694529BD6B1D}"/>
          </ac:picMkLst>
        </pc:picChg>
        <pc:picChg chg="mod">
          <ac:chgData name="Keiko Kojima" userId="6899f029-7342-413a-b38b-6a9d55270ecb" providerId="ADAL" clId="{95973B60-C12E-48E3-93C9-8D346828080B}" dt="2021-10-24T08:09:22.924" v="898" actId="1076"/>
          <ac:picMkLst>
            <pc:docMk/>
            <pc:sldMk cId="3107340348" sldId="276"/>
            <ac:picMk id="11" creationId="{EAC51212-04EB-44AA-8074-632B66345F61}"/>
          </ac:picMkLst>
        </pc:picChg>
        <pc:picChg chg="del mod">
          <ac:chgData name="Keiko Kojima" userId="6899f029-7342-413a-b38b-6a9d55270ecb" providerId="ADAL" clId="{95973B60-C12E-48E3-93C9-8D346828080B}" dt="2021-10-24T08:06:31.989" v="878" actId="478"/>
          <ac:picMkLst>
            <pc:docMk/>
            <pc:sldMk cId="3107340348" sldId="276"/>
            <ac:picMk id="13" creationId="{88F1DC39-DB05-4CE1-AF28-CA12DA30CE9D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8:13:21.756" v="928" actId="1076"/>
        <pc:sldMkLst>
          <pc:docMk/>
          <pc:sldMk cId="4285204793" sldId="278"/>
        </pc:sldMkLst>
        <pc:picChg chg="add mod ord modCrop">
          <ac:chgData name="Keiko Kojima" userId="6899f029-7342-413a-b38b-6a9d55270ecb" providerId="ADAL" clId="{95973B60-C12E-48E3-93C9-8D346828080B}" dt="2021-10-24T08:13:21.756" v="928" actId="1076"/>
          <ac:picMkLst>
            <pc:docMk/>
            <pc:sldMk cId="4285204793" sldId="278"/>
            <ac:picMk id="3" creationId="{1995E8F7-2A10-4C39-AC88-E0EBB2C0B2BD}"/>
          </ac:picMkLst>
        </pc:picChg>
        <pc:picChg chg="ord">
          <ac:chgData name="Keiko Kojima" userId="6899f029-7342-413a-b38b-6a9d55270ecb" providerId="ADAL" clId="{95973B60-C12E-48E3-93C9-8D346828080B}" dt="2021-10-24T08:12:40.754" v="920" actId="166"/>
          <ac:picMkLst>
            <pc:docMk/>
            <pc:sldMk cId="4285204793" sldId="278"/>
            <ac:picMk id="4" creationId="{00000000-0000-0000-0000-000000000000}"/>
          </ac:picMkLst>
        </pc:picChg>
        <pc:picChg chg="del">
          <ac:chgData name="Keiko Kojima" userId="6899f029-7342-413a-b38b-6a9d55270ecb" providerId="ADAL" clId="{95973B60-C12E-48E3-93C9-8D346828080B}" dt="2021-10-24T08:12:16.363" v="912" actId="478"/>
          <ac:picMkLst>
            <pc:docMk/>
            <pc:sldMk cId="4285204793" sldId="278"/>
            <ac:picMk id="5" creationId="{DDD88743-5E40-4A34-8849-F56C65AFB576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8:14:59.112" v="944" actId="14100"/>
        <pc:sldMkLst>
          <pc:docMk/>
          <pc:sldMk cId="1388142285" sldId="279"/>
        </pc:sldMkLst>
        <pc:spChg chg="ord">
          <ac:chgData name="Keiko Kojima" userId="6899f029-7342-413a-b38b-6a9d55270ecb" providerId="ADAL" clId="{95973B60-C12E-48E3-93C9-8D346828080B}" dt="2021-10-24T08:14:51.817" v="942" actId="166"/>
          <ac:spMkLst>
            <pc:docMk/>
            <pc:sldMk cId="1388142285" sldId="279"/>
            <ac:spMk id="9" creationId="{836650C5-4AA7-4300-B997-9A03E9EACB14}"/>
          </ac:spMkLst>
        </pc:spChg>
        <pc:picChg chg="add mod">
          <ac:chgData name="Keiko Kojima" userId="6899f029-7342-413a-b38b-6a9d55270ecb" providerId="ADAL" clId="{95973B60-C12E-48E3-93C9-8D346828080B}" dt="2021-10-24T08:14:59.112" v="944" actId="14100"/>
          <ac:picMkLst>
            <pc:docMk/>
            <pc:sldMk cId="1388142285" sldId="279"/>
            <ac:picMk id="3" creationId="{B35D0F7E-E47D-4A71-AED2-1BE24B68A7E4}"/>
          </ac:picMkLst>
        </pc:picChg>
        <pc:picChg chg="del">
          <ac:chgData name="Keiko Kojima" userId="6899f029-7342-413a-b38b-6a9d55270ecb" providerId="ADAL" clId="{95973B60-C12E-48E3-93C9-8D346828080B}" dt="2021-10-24T08:14:35.219" v="938" actId="478"/>
          <ac:picMkLst>
            <pc:docMk/>
            <pc:sldMk cId="1388142285" sldId="279"/>
            <ac:picMk id="4" creationId="{46F284E9-2C8B-4FF0-81BA-BBEC14E9A6C1}"/>
          </ac:picMkLst>
        </pc:picChg>
        <pc:picChg chg="del">
          <ac:chgData name="Keiko Kojima" userId="6899f029-7342-413a-b38b-6a9d55270ecb" providerId="ADAL" clId="{95973B60-C12E-48E3-93C9-8D346828080B}" dt="2021-10-24T08:14:38.114" v="939" actId="478"/>
          <ac:picMkLst>
            <pc:docMk/>
            <pc:sldMk cId="1388142285" sldId="279"/>
            <ac:picMk id="8" creationId="{126DCF64-C40E-441E-BA02-FAE1DD0A4328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8:19:45.683" v="978" actId="1076"/>
        <pc:sldMkLst>
          <pc:docMk/>
          <pc:sldMk cId="1606384538" sldId="280"/>
        </pc:sldMkLst>
        <pc:spChg chg="mod">
          <ac:chgData name="Keiko Kojima" userId="6899f029-7342-413a-b38b-6a9d55270ecb" providerId="ADAL" clId="{95973B60-C12E-48E3-93C9-8D346828080B}" dt="2021-10-24T07:08:57.895" v="140" actId="1035"/>
          <ac:spMkLst>
            <pc:docMk/>
            <pc:sldMk cId="1606384538" sldId="280"/>
            <ac:spMk id="4" creationId="{CF47A8B5-9F10-4A10-BA32-B37E2D074E70}"/>
          </ac:spMkLst>
        </pc:spChg>
        <pc:picChg chg="add mod">
          <ac:chgData name="Keiko Kojima" userId="6899f029-7342-413a-b38b-6a9d55270ecb" providerId="ADAL" clId="{95973B60-C12E-48E3-93C9-8D346828080B}" dt="2021-10-24T08:19:28.854" v="974" actId="1076"/>
          <ac:picMkLst>
            <pc:docMk/>
            <pc:sldMk cId="1606384538" sldId="280"/>
            <ac:picMk id="3" creationId="{8265BF43-A4B6-4F50-A2C1-972C00D4199E}"/>
          </ac:picMkLst>
        </pc:picChg>
        <pc:picChg chg="del mod">
          <ac:chgData name="Keiko Kojima" userId="6899f029-7342-413a-b38b-6a9d55270ecb" providerId="ADAL" clId="{95973B60-C12E-48E3-93C9-8D346828080B}" dt="2021-10-24T08:19:19.903" v="971" actId="478"/>
          <ac:picMkLst>
            <pc:docMk/>
            <pc:sldMk cId="1606384538" sldId="280"/>
            <ac:picMk id="6" creationId="{07C5531D-B94A-4D90-AA6A-38AD56300F6A}"/>
          </ac:picMkLst>
        </pc:picChg>
        <pc:picChg chg="mod">
          <ac:chgData name="Keiko Kojima" userId="6899f029-7342-413a-b38b-6a9d55270ecb" providerId="ADAL" clId="{95973B60-C12E-48E3-93C9-8D346828080B}" dt="2021-10-24T08:19:39.266" v="976" actId="1076"/>
          <ac:picMkLst>
            <pc:docMk/>
            <pc:sldMk cId="1606384538" sldId="280"/>
            <ac:picMk id="11" creationId="{17D88E44-60CD-4FCF-9FB9-86A02E5E3848}"/>
          </ac:picMkLst>
        </pc:picChg>
        <pc:picChg chg="mod">
          <ac:chgData name="Keiko Kojima" userId="6899f029-7342-413a-b38b-6a9d55270ecb" providerId="ADAL" clId="{95973B60-C12E-48E3-93C9-8D346828080B}" dt="2021-10-24T08:19:36.622" v="975" actId="1076"/>
          <ac:picMkLst>
            <pc:docMk/>
            <pc:sldMk cId="1606384538" sldId="280"/>
            <ac:picMk id="13" creationId="{F0CEA246-4B7F-412B-B370-7D97F7B7CA56}"/>
          </ac:picMkLst>
        </pc:picChg>
        <pc:picChg chg="mod">
          <ac:chgData name="Keiko Kojima" userId="6899f029-7342-413a-b38b-6a9d55270ecb" providerId="ADAL" clId="{95973B60-C12E-48E3-93C9-8D346828080B}" dt="2021-10-24T08:19:43.758" v="977" actId="1076"/>
          <ac:picMkLst>
            <pc:docMk/>
            <pc:sldMk cId="1606384538" sldId="280"/>
            <ac:picMk id="14" creationId="{A205D096-A11F-4824-B4A7-69A8E3FA5FC9}"/>
          </ac:picMkLst>
        </pc:picChg>
        <pc:picChg chg="mod">
          <ac:chgData name="Keiko Kojima" userId="6899f029-7342-413a-b38b-6a9d55270ecb" providerId="ADAL" clId="{95973B60-C12E-48E3-93C9-8D346828080B}" dt="2021-10-24T08:19:45.683" v="978" actId="1076"/>
          <ac:picMkLst>
            <pc:docMk/>
            <pc:sldMk cId="1606384538" sldId="280"/>
            <ac:picMk id="15" creationId="{B6293815-D8B5-4B2C-AFF5-D008BD9975F1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8:24:48.577" v="1006" actId="14100"/>
        <pc:sldMkLst>
          <pc:docMk/>
          <pc:sldMk cId="2948998092" sldId="283"/>
        </pc:sldMkLst>
        <pc:spChg chg="mod">
          <ac:chgData name="Keiko Kojima" userId="6899f029-7342-413a-b38b-6a9d55270ecb" providerId="ADAL" clId="{95973B60-C12E-48E3-93C9-8D346828080B}" dt="2021-10-24T07:09:01.369" v="142" actId="1035"/>
          <ac:spMkLst>
            <pc:docMk/>
            <pc:sldMk cId="2948998092" sldId="283"/>
            <ac:spMk id="8" creationId="{01769ACA-A014-4364-81EF-2944A4298F95}"/>
          </ac:spMkLst>
        </pc:spChg>
        <pc:picChg chg="del">
          <ac:chgData name="Keiko Kojima" userId="6899f029-7342-413a-b38b-6a9d55270ecb" providerId="ADAL" clId="{95973B60-C12E-48E3-93C9-8D346828080B}" dt="2021-10-24T08:22:41.686" v="984" actId="478"/>
          <ac:picMkLst>
            <pc:docMk/>
            <pc:sldMk cId="2948998092" sldId="283"/>
            <ac:picMk id="4" creationId="{1D6DE347-9A9B-4661-81BE-6A24F2CC0148}"/>
          </ac:picMkLst>
        </pc:picChg>
        <pc:picChg chg="add mod">
          <ac:chgData name="Keiko Kojima" userId="6899f029-7342-413a-b38b-6a9d55270ecb" providerId="ADAL" clId="{95973B60-C12E-48E3-93C9-8D346828080B}" dt="2021-10-24T08:22:45.115" v="985" actId="1076"/>
          <ac:picMkLst>
            <pc:docMk/>
            <pc:sldMk cId="2948998092" sldId="283"/>
            <ac:picMk id="6" creationId="{5FE9A183-0EFB-4763-82BC-1180D7684A97}"/>
          </ac:picMkLst>
        </pc:picChg>
        <pc:picChg chg="del mod">
          <ac:chgData name="Keiko Kojima" userId="6899f029-7342-413a-b38b-6a9d55270ecb" providerId="ADAL" clId="{95973B60-C12E-48E3-93C9-8D346828080B}" dt="2021-10-24T08:23:24.631" v="993" actId="478"/>
          <ac:picMkLst>
            <pc:docMk/>
            <pc:sldMk cId="2948998092" sldId="283"/>
            <ac:picMk id="7" creationId="{FCB8D6A6-B6B2-4E67-A053-4C78532C0DF5}"/>
          </ac:picMkLst>
        </pc:picChg>
        <pc:picChg chg="add mod">
          <ac:chgData name="Keiko Kojima" userId="6899f029-7342-413a-b38b-6a9d55270ecb" providerId="ADAL" clId="{95973B60-C12E-48E3-93C9-8D346828080B}" dt="2021-10-24T08:24:48.577" v="1006" actId="14100"/>
          <ac:picMkLst>
            <pc:docMk/>
            <pc:sldMk cId="2948998092" sldId="283"/>
            <ac:picMk id="11" creationId="{2ABFE9CB-D71F-43D9-AD75-30FA3AB3D34D}"/>
          </ac:picMkLst>
        </pc:picChg>
      </pc:sldChg>
      <pc:sldChg chg="modSp mod modNotesTx">
        <pc:chgData name="Keiko Kojima" userId="6899f029-7342-413a-b38b-6a9d55270ecb" providerId="ADAL" clId="{95973B60-C12E-48E3-93C9-8D346828080B}" dt="2021-10-24T07:09:10.698" v="148" actId="1035"/>
        <pc:sldMkLst>
          <pc:docMk/>
          <pc:sldMk cId="1354933505" sldId="286"/>
        </pc:sldMkLst>
        <pc:spChg chg="mod">
          <ac:chgData name="Keiko Kojima" userId="6899f029-7342-413a-b38b-6a9d55270ecb" providerId="ADAL" clId="{95973B60-C12E-48E3-93C9-8D346828080B}" dt="2021-10-24T07:09:10.698" v="148" actId="1035"/>
          <ac:spMkLst>
            <pc:docMk/>
            <pc:sldMk cId="1354933505" sldId="286"/>
            <ac:spMk id="5" creationId="{95748199-5503-4F76-A8A0-6C584953BC58}"/>
          </ac:spMkLst>
        </pc:spChg>
      </pc:sldChg>
      <pc:sldChg chg="modSp mod">
        <pc:chgData name="Keiko Kojima" userId="6899f029-7342-413a-b38b-6a9d55270ecb" providerId="ADAL" clId="{95973B60-C12E-48E3-93C9-8D346828080B}" dt="2021-10-24T07:10:00.139" v="173" actId="14100"/>
        <pc:sldMkLst>
          <pc:docMk/>
          <pc:sldMk cId="2913582381" sldId="287"/>
        </pc:sldMkLst>
        <pc:spChg chg="mod">
          <ac:chgData name="Keiko Kojima" userId="6899f029-7342-413a-b38b-6a9d55270ecb" providerId="ADAL" clId="{95973B60-C12E-48E3-93C9-8D346828080B}" dt="2021-10-24T07:09:41.869" v="170" actId="1038"/>
          <ac:spMkLst>
            <pc:docMk/>
            <pc:sldMk cId="2913582381" sldId="287"/>
            <ac:spMk id="7" creationId="{FF7A6325-D009-4B4F-A10E-AA9F7ECCF561}"/>
          </ac:spMkLst>
        </pc:spChg>
        <pc:picChg chg="mod modCrop">
          <ac:chgData name="Keiko Kojima" userId="6899f029-7342-413a-b38b-6a9d55270ecb" providerId="ADAL" clId="{95973B60-C12E-48E3-93C9-8D346828080B}" dt="2021-10-24T07:10:00.139" v="173" actId="14100"/>
          <ac:picMkLst>
            <pc:docMk/>
            <pc:sldMk cId="2913582381" sldId="287"/>
            <ac:picMk id="4" creationId="{00D49345-101F-4C41-96DC-860C8B1E0AC8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8:30:15.209" v="1058" actId="167"/>
        <pc:sldMkLst>
          <pc:docMk/>
          <pc:sldMk cId="2789410945" sldId="288"/>
        </pc:sldMkLst>
        <pc:spChg chg="mod">
          <ac:chgData name="Keiko Kojima" userId="6899f029-7342-413a-b38b-6a9d55270ecb" providerId="ADAL" clId="{95973B60-C12E-48E3-93C9-8D346828080B}" dt="2021-10-24T07:16:17.206" v="280" actId="1038"/>
          <ac:spMkLst>
            <pc:docMk/>
            <pc:sldMk cId="2789410945" sldId="288"/>
            <ac:spMk id="6" creationId="{E1C89602-32E7-409C-BE64-D91B7D6ED3D2}"/>
          </ac:spMkLst>
        </pc:spChg>
        <pc:picChg chg="del mod">
          <ac:chgData name="Keiko Kojima" userId="6899f029-7342-413a-b38b-6a9d55270ecb" providerId="ADAL" clId="{95973B60-C12E-48E3-93C9-8D346828080B}" dt="2021-10-24T08:30:08.162" v="1056" actId="478"/>
          <ac:picMkLst>
            <pc:docMk/>
            <pc:sldMk cId="2789410945" sldId="288"/>
            <ac:picMk id="4" creationId="{9231691E-06D9-4ECE-B8BB-0959299C2B94}"/>
          </ac:picMkLst>
        </pc:picChg>
        <pc:picChg chg="add mod ord">
          <ac:chgData name="Keiko Kojima" userId="6899f029-7342-413a-b38b-6a9d55270ecb" providerId="ADAL" clId="{95973B60-C12E-48E3-93C9-8D346828080B}" dt="2021-10-24T08:30:15.209" v="1058" actId="167"/>
          <ac:picMkLst>
            <pc:docMk/>
            <pc:sldMk cId="2789410945" sldId="288"/>
            <ac:picMk id="10" creationId="{8AB159D0-CDD9-4A5E-96E5-70C77D0F10D6}"/>
          </ac:picMkLst>
        </pc:picChg>
      </pc:sldChg>
      <pc:sldChg chg="modSp mod">
        <pc:chgData name="Keiko Kojima" userId="6899f029-7342-413a-b38b-6a9d55270ecb" providerId="ADAL" clId="{95973B60-C12E-48E3-93C9-8D346828080B}" dt="2021-10-24T07:26:45.890" v="495" actId="1582"/>
        <pc:sldMkLst>
          <pc:docMk/>
          <pc:sldMk cId="946584752" sldId="290"/>
        </pc:sldMkLst>
        <pc:spChg chg="mod">
          <ac:chgData name="Keiko Kojima" userId="6899f029-7342-413a-b38b-6a9d55270ecb" providerId="ADAL" clId="{95973B60-C12E-48E3-93C9-8D346828080B}" dt="2021-10-24T07:15:47.386" v="268" actId="1037"/>
          <ac:spMkLst>
            <pc:docMk/>
            <pc:sldMk cId="946584752" sldId="290"/>
            <ac:spMk id="6" creationId="{98058D49-B7D5-4A94-BA71-2CEFAFFAF7EE}"/>
          </ac:spMkLst>
        </pc:spChg>
        <pc:picChg chg="mod">
          <ac:chgData name="Keiko Kojima" userId="6899f029-7342-413a-b38b-6a9d55270ecb" providerId="ADAL" clId="{95973B60-C12E-48E3-93C9-8D346828080B}" dt="2021-10-24T07:26:45.890" v="495" actId="1582"/>
          <ac:picMkLst>
            <pc:docMk/>
            <pc:sldMk cId="946584752" sldId="290"/>
            <ac:picMk id="5" creationId="{84FAC89F-2147-48A3-B5D7-6BF16C4E0DD6}"/>
          </ac:picMkLst>
        </pc:picChg>
      </pc:sldChg>
      <pc:sldChg chg="modSp mod">
        <pc:chgData name="Keiko Kojima" userId="6899f029-7342-413a-b38b-6a9d55270ecb" providerId="ADAL" clId="{95973B60-C12E-48E3-93C9-8D346828080B}" dt="2021-10-24T07:15:40.837" v="266" actId="1038"/>
        <pc:sldMkLst>
          <pc:docMk/>
          <pc:sldMk cId="563591207" sldId="295"/>
        </pc:sldMkLst>
        <pc:spChg chg="mod">
          <ac:chgData name="Keiko Kojima" userId="6899f029-7342-413a-b38b-6a9d55270ecb" providerId="ADAL" clId="{95973B60-C12E-48E3-93C9-8D346828080B}" dt="2021-10-24T07:15:40.837" v="266" actId="1038"/>
          <ac:spMkLst>
            <pc:docMk/>
            <pc:sldMk cId="563591207" sldId="295"/>
            <ac:spMk id="7" creationId="{E217C11E-2D87-4868-9487-39326B1470E1}"/>
          </ac:spMkLst>
        </pc:spChg>
      </pc:sldChg>
      <pc:sldChg chg="modSp mod">
        <pc:chgData name="Keiko Kojima" userId="6899f029-7342-413a-b38b-6a9d55270ecb" providerId="ADAL" clId="{95973B60-C12E-48E3-93C9-8D346828080B}" dt="2021-10-24T08:38:26.075" v="1107" actId="14100"/>
        <pc:sldMkLst>
          <pc:docMk/>
          <pc:sldMk cId="2486665001" sldId="300"/>
        </pc:sldMkLst>
        <pc:picChg chg="mod">
          <ac:chgData name="Keiko Kojima" userId="6899f029-7342-413a-b38b-6a9d55270ecb" providerId="ADAL" clId="{95973B60-C12E-48E3-93C9-8D346828080B}" dt="2021-10-24T08:38:26.075" v="1107" actId="14100"/>
          <ac:picMkLst>
            <pc:docMk/>
            <pc:sldMk cId="2486665001" sldId="300"/>
            <ac:picMk id="6" creationId="{00000000-0000-0000-0000-000000000000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8:39:52.069" v="1118" actId="14100"/>
        <pc:sldMkLst>
          <pc:docMk/>
          <pc:sldMk cId="1516067997" sldId="301"/>
        </pc:sldMkLst>
        <pc:picChg chg="del">
          <ac:chgData name="Keiko Kojima" userId="6899f029-7342-413a-b38b-6a9d55270ecb" providerId="ADAL" clId="{95973B60-C12E-48E3-93C9-8D346828080B}" dt="2021-10-24T08:39:34.135" v="1113" actId="478"/>
          <ac:picMkLst>
            <pc:docMk/>
            <pc:sldMk cId="1516067997" sldId="301"/>
            <ac:picMk id="3" creationId="{4CDEE3A1-CE63-42FC-8FBB-71B16A281E35}"/>
          </ac:picMkLst>
        </pc:picChg>
        <pc:picChg chg="add mod">
          <ac:chgData name="Keiko Kojima" userId="6899f029-7342-413a-b38b-6a9d55270ecb" providerId="ADAL" clId="{95973B60-C12E-48E3-93C9-8D346828080B}" dt="2021-10-24T08:39:52.069" v="1118" actId="14100"/>
          <ac:picMkLst>
            <pc:docMk/>
            <pc:sldMk cId="1516067997" sldId="301"/>
            <ac:picMk id="4" creationId="{759D5DC4-88C7-4187-B239-65ED602A8684}"/>
          </ac:picMkLst>
        </pc:picChg>
      </pc:sldChg>
      <pc:sldChg chg="modSp mod">
        <pc:chgData name="Keiko Kojima" userId="6899f029-7342-413a-b38b-6a9d55270ecb" providerId="ADAL" clId="{95973B60-C12E-48E3-93C9-8D346828080B}" dt="2021-10-24T07:14:53.779" v="246" actId="1038"/>
        <pc:sldMkLst>
          <pc:docMk/>
          <pc:sldMk cId="1534284103" sldId="304"/>
        </pc:sldMkLst>
        <pc:spChg chg="mod">
          <ac:chgData name="Keiko Kojima" userId="6899f029-7342-413a-b38b-6a9d55270ecb" providerId="ADAL" clId="{95973B60-C12E-48E3-93C9-8D346828080B}" dt="2021-10-24T07:14:53.779" v="246" actId="1038"/>
          <ac:spMkLst>
            <pc:docMk/>
            <pc:sldMk cId="1534284103" sldId="304"/>
            <ac:spMk id="9" creationId="{082918FE-5B9D-4F53-B2E8-3C2A01EC4849}"/>
          </ac:spMkLst>
        </pc:spChg>
      </pc:sldChg>
      <pc:sldChg chg="modSp mod modNotesTx">
        <pc:chgData name="Keiko Kojima" userId="6899f029-7342-413a-b38b-6a9d55270ecb" providerId="ADAL" clId="{95973B60-C12E-48E3-93C9-8D346828080B}" dt="2021-10-29T09:15:01.289" v="1210"/>
        <pc:sldMkLst>
          <pc:docMk/>
          <pc:sldMk cId="3969901653" sldId="308"/>
        </pc:sldMkLst>
        <pc:spChg chg="mod">
          <ac:chgData name="Keiko Kojima" userId="6899f029-7342-413a-b38b-6a9d55270ecb" providerId="ADAL" clId="{95973B60-C12E-48E3-93C9-8D346828080B}" dt="2021-10-24T07:14:17.585" v="234" actId="1037"/>
          <ac:spMkLst>
            <pc:docMk/>
            <pc:sldMk cId="3969901653" sldId="308"/>
            <ac:spMk id="5" creationId="{C4810012-C0BF-4802-9A9C-40692048EE45}"/>
          </ac:spMkLst>
        </pc:spChg>
      </pc:sldChg>
      <pc:sldChg chg="modSp mod">
        <pc:chgData name="Keiko Kojima" userId="6899f029-7342-413a-b38b-6a9d55270ecb" providerId="ADAL" clId="{95973B60-C12E-48E3-93C9-8D346828080B}" dt="2021-10-24T07:17:10.215" v="300" actId="1035"/>
        <pc:sldMkLst>
          <pc:docMk/>
          <pc:sldMk cId="3987980721" sldId="309"/>
        </pc:sldMkLst>
        <pc:spChg chg="mod">
          <ac:chgData name="Keiko Kojima" userId="6899f029-7342-413a-b38b-6a9d55270ecb" providerId="ADAL" clId="{95973B60-C12E-48E3-93C9-8D346828080B}" dt="2021-10-24T07:17:10.215" v="300" actId="1035"/>
          <ac:spMkLst>
            <pc:docMk/>
            <pc:sldMk cId="3987980721" sldId="309"/>
            <ac:spMk id="7" creationId="{4EA31E39-A40C-44B7-97A1-257F9350003C}"/>
          </ac:spMkLst>
        </pc:spChg>
      </pc:sldChg>
      <pc:sldChg chg="addSp delSp modSp mod">
        <pc:chgData name="Keiko Kojima" userId="6899f029-7342-413a-b38b-6a9d55270ecb" providerId="ADAL" clId="{95973B60-C12E-48E3-93C9-8D346828080B}" dt="2021-10-24T08:50:23.229" v="1191" actId="14100"/>
        <pc:sldMkLst>
          <pc:docMk/>
          <pc:sldMk cId="432808835" sldId="310"/>
        </pc:sldMkLst>
        <pc:spChg chg="mod">
          <ac:chgData name="Keiko Kojima" userId="6899f029-7342-413a-b38b-6a9d55270ecb" providerId="ADAL" clId="{95973B60-C12E-48E3-93C9-8D346828080B}" dt="2021-10-24T07:17:16.708" v="304" actId="1037"/>
          <ac:spMkLst>
            <pc:docMk/>
            <pc:sldMk cId="432808835" sldId="310"/>
            <ac:spMk id="7" creationId="{5AB32A2C-40CC-466C-A579-449644BE15E6}"/>
          </ac:spMkLst>
        </pc:spChg>
        <pc:picChg chg="mod">
          <ac:chgData name="Keiko Kojima" userId="6899f029-7342-413a-b38b-6a9d55270ecb" providerId="ADAL" clId="{95973B60-C12E-48E3-93C9-8D346828080B}" dt="2021-10-24T08:50:23.229" v="1191" actId="14100"/>
          <ac:picMkLst>
            <pc:docMk/>
            <pc:sldMk cId="432808835" sldId="310"/>
            <ac:picMk id="6" creationId="{1F4D9267-5909-4D73-BEEF-0E718E76F7B0}"/>
          </ac:picMkLst>
        </pc:picChg>
        <pc:picChg chg="add del mod">
          <ac:chgData name="Keiko Kojima" userId="6899f029-7342-413a-b38b-6a9d55270ecb" providerId="ADAL" clId="{95973B60-C12E-48E3-93C9-8D346828080B}" dt="2021-10-24T08:50:19.352" v="1190" actId="478"/>
          <ac:picMkLst>
            <pc:docMk/>
            <pc:sldMk cId="432808835" sldId="310"/>
            <ac:picMk id="8" creationId="{047AC57D-B289-4AF5-B966-2926F9A08A53}"/>
          </ac:picMkLst>
        </pc:picChg>
      </pc:sldChg>
      <pc:sldChg chg="addSp modSp mod">
        <pc:chgData name="Keiko Kojima" userId="6899f029-7342-413a-b38b-6a9d55270ecb" providerId="ADAL" clId="{95973B60-C12E-48E3-93C9-8D346828080B}" dt="2021-10-24T08:50:33.746" v="1196" actId="1076"/>
        <pc:sldMkLst>
          <pc:docMk/>
          <pc:sldMk cId="1547087857" sldId="311"/>
        </pc:sldMkLst>
        <pc:spChg chg="mod">
          <ac:chgData name="Keiko Kojima" userId="6899f029-7342-413a-b38b-6a9d55270ecb" providerId="ADAL" clId="{95973B60-C12E-48E3-93C9-8D346828080B}" dt="2021-10-24T07:17:22.542" v="308" actId="1035"/>
          <ac:spMkLst>
            <pc:docMk/>
            <pc:sldMk cId="1547087857" sldId="311"/>
            <ac:spMk id="6" creationId="{D5417F05-2E3F-4695-844B-0C46F5CF3BBB}"/>
          </ac:spMkLst>
        </pc:spChg>
        <pc:picChg chg="add mod">
          <ac:chgData name="Keiko Kojima" userId="6899f029-7342-413a-b38b-6a9d55270ecb" providerId="ADAL" clId="{95973B60-C12E-48E3-93C9-8D346828080B}" dt="2021-10-24T08:50:33.746" v="1196" actId="1076"/>
          <ac:picMkLst>
            <pc:docMk/>
            <pc:sldMk cId="1547087857" sldId="311"/>
            <ac:picMk id="3" creationId="{B19F54BB-DE40-482B-9E8C-E4EEB1C4C553}"/>
          </ac:picMkLst>
        </pc:picChg>
        <pc:picChg chg="mod">
          <ac:chgData name="Keiko Kojima" userId="6899f029-7342-413a-b38b-6a9d55270ecb" providerId="ADAL" clId="{95973B60-C12E-48E3-93C9-8D346828080B}" dt="2021-10-24T08:50:32.111" v="1195" actId="1076"/>
          <ac:picMkLst>
            <pc:docMk/>
            <pc:sldMk cId="1547087857" sldId="311"/>
            <ac:picMk id="5" creationId="{00000000-0000-0000-0000-000000000000}"/>
          </ac:picMkLst>
        </pc:picChg>
      </pc:sldChg>
      <pc:sldChg chg="modSp mod modNotesTx">
        <pc:chgData name="Keiko Kojima" userId="6899f029-7342-413a-b38b-6a9d55270ecb" providerId="ADAL" clId="{95973B60-C12E-48E3-93C9-8D346828080B}" dt="2021-10-29T09:43:43.817" v="3326" actId="20577"/>
        <pc:sldMkLst>
          <pc:docMk/>
          <pc:sldMk cId="4199882601" sldId="315"/>
        </pc:sldMkLst>
        <pc:spChg chg="mod">
          <ac:chgData name="Keiko Kojima" userId="6899f029-7342-413a-b38b-6a9d55270ecb" providerId="ADAL" clId="{95973B60-C12E-48E3-93C9-8D346828080B}" dt="2021-10-24T08:51:21" v="1203" actId="14100"/>
          <ac:spMkLst>
            <pc:docMk/>
            <pc:sldMk cId="4199882601" sldId="315"/>
            <ac:spMk id="6" creationId="{EEBFFA36-E4A1-4225-BD11-977C49BE39C5}"/>
          </ac:spMkLst>
        </pc:spChg>
      </pc:sldChg>
      <pc:sldChg chg="modSp mod">
        <pc:chgData name="Keiko Kojima" userId="6899f029-7342-413a-b38b-6a9d55270ecb" providerId="ADAL" clId="{95973B60-C12E-48E3-93C9-8D346828080B}" dt="2021-10-24T08:51:09.288" v="1199" actId="14100"/>
        <pc:sldMkLst>
          <pc:docMk/>
          <pc:sldMk cId="768037045" sldId="316"/>
        </pc:sldMkLst>
        <pc:spChg chg="mod">
          <ac:chgData name="Keiko Kojima" userId="6899f029-7342-413a-b38b-6a9d55270ecb" providerId="ADAL" clId="{95973B60-C12E-48E3-93C9-8D346828080B}" dt="2021-10-24T08:51:09.288" v="1199" actId="14100"/>
          <ac:spMkLst>
            <pc:docMk/>
            <pc:sldMk cId="768037045" sldId="316"/>
            <ac:spMk id="5" creationId="{BA6DC7A4-0486-4A45-AE43-457B66CC7EB4}"/>
          </ac:spMkLst>
        </pc:spChg>
        <pc:picChg chg="mod modCrop">
          <ac:chgData name="Keiko Kojima" userId="6899f029-7342-413a-b38b-6a9d55270ecb" providerId="ADAL" clId="{95973B60-C12E-48E3-93C9-8D346828080B}" dt="2021-10-24T07:05:31.403" v="40" actId="14100"/>
          <ac:picMkLst>
            <pc:docMk/>
            <pc:sldMk cId="768037045" sldId="316"/>
            <ac:picMk id="3" creationId="{930407F0-9F3D-4B4B-9155-C5F15290E933}"/>
          </ac:picMkLst>
        </pc:picChg>
      </pc:sldChg>
      <pc:sldChg chg="modSp mod">
        <pc:chgData name="Keiko Kojima" userId="6899f029-7342-413a-b38b-6a9d55270ecb" providerId="ADAL" clId="{95973B60-C12E-48E3-93C9-8D346828080B}" dt="2021-10-24T08:51:05.166" v="1198" actId="14100"/>
        <pc:sldMkLst>
          <pc:docMk/>
          <pc:sldMk cId="522155065" sldId="317"/>
        </pc:sldMkLst>
        <pc:spChg chg="mod">
          <ac:chgData name="Keiko Kojima" userId="6899f029-7342-413a-b38b-6a9d55270ecb" providerId="ADAL" clId="{95973B60-C12E-48E3-93C9-8D346828080B}" dt="2021-10-24T08:51:05.166" v="1198" actId="14100"/>
          <ac:spMkLst>
            <pc:docMk/>
            <pc:sldMk cId="522155065" sldId="317"/>
            <ac:spMk id="8" creationId="{41FD9077-F172-4A61-8936-FAE2531CB6A8}"/>
          </ac:spMkLst>
        </pc:spChg>
      </pc:sldChg>
      <pc:sldChg chg="addSp delSp modSp mod">
        <pc:chgData name="Keiko Kojima" userId="6899f029-7342-413a-b38b-6a9d55270ecb" providerId="ADAL" clId="{95973B60-C12E-48E3-93C9-8D346828080B}" dt="2021-10-24T07:31:39.853" v="508" actId="1076"/>
        <pc:sldMkLst>
          <pc:docMk/>
          <pc:sldMk cId="3471827955" sldId="318"/>
        </pc:sldMkLst>
        <pc:picChg chg="mod">
          <ac:chgData name="Keiko Kojima" userId="6899f029-7342-413a-b38b-6a9d55270ecb" providerId="ADAL" clId="{95973B60-C12E-48E3-93C9-8D346828080B}" dt="2021-10-24T07:31:39.853" v="508" actId="1076"/>
          <ac:picMkLst>
            <pc:docMk/>
            <pc:sldMk cId="3471827955" sldId="318"/>
            <ac:picMk id="2" creationId="{125DCC19-687D-4FF8-A6D0-C7ADC38F354D}"/>
          </ac:picMkLst>
        </pc:picChg>
        <pc:picChg chg="add mod ord">
          <ac:chgData name="Keiko Kojima" userId="6899f029-7342-413a-b38b-6a9d55270ecb" providerId="ADAL" clId="{95973B60-C12E-48E3-93C9-8D346828080B}" dt="2021-10-24T07:31:33.668" v="507" actId="1076"/>
          <ac:picMkLst>
            <pc:docMk/>
            <pc:sldMk cId="3471827955" sldId="318"/>
            <ac:picMk id="4" creationId="{1A77974A-48FF-405C-B354-912C28B8786B}"/>
          </ac:picMkLst>
        </pc:picChg>
        <pc:picChg chg="del mod">
          <ac:chgData name="Keiko Kojima" userId="6899f029-7342-413a-b38b-6a9d55270ecb" providerId="ADAL" clId="{95973B60-C12E-48E3-93C9-8D346828080B}" dt="2021-10-24T07:31:30.477" v="506" actId="478"/>
          <ac:picMkLst>
            <pc:docMk/>
            <pc:sldMk cId="3471827955" sldId="318"/>
            <ac:picMk id="18" creationId="{59FAB2EE-C914-4A41-B8CA-5F50050C952F}"/>
          </ac:picMkLst>
        </pc:picChg>
        <pc:picChg chg="del mod">
          <ac:chgData name="Keiko Kojima" userId="6899f029-7342-413a-b38b-6a9d55270ecb" providerId="ADAL" clId="{95973B60-C12E-48E3-93C9-8D346828080B}" dt="2021-10-24T07:31:28.601" v="505" actId="478"/>
          <ac:picMkLst>
            <pc:docMk/>
            <pc:sldMk cId="3471827955" sldId="318"/>
            <ac:picMk id="22" creationId="{A208C486-4C39-49E6-B601-DCFF87FC40FE}"/>
          </ac:picMkLst>
        </pc:picChg>
        <pc:picChg chg="mod ord">
          <ac:chgData name="Keiko Kojima" userId="6899f029-7342-413a-b38b-6a9d55270ecb" providerId="ADAL" clId="{95973B60-C12E-48E3-93C9-8D346828080B}" dt="2021-10-24T07:31:39.853" v="508" actId="1076"/>
          <ac:picMkLst>
            <pc:docMk/>
            <pc:sldMk cId="3471827955" sldId="318"/>
            <ac:picMk id="25" creationId="{7A8EB464-E403-4E1A-ACF9-108CA91F7903}"/>
          </ac:picMkLst>
        </pc:picChg>
      </pc:sldChg>
      <pc:sldChg chg="modSp mod">
        <pc:chgData name="Keiko Kojima" userId="6899f029-7342-413a-b38b-6a9d55270ecb" providerId="ADAL" clId="{95973B60-C12E-48E3-93C9-8D346828080B}" dt="2021-10-24T07:14:09.328" v="232" actId="1037"/>
        <pc:sldMkLst>
          <pc:docMk/>
          <pc:sldMk cId="3664802157" sldId="320"/>
        </pc:sldMkLst>
        <pc:spChg chg="mod">
          <ac:chgData name="Keiko Kojima" userId="6899f029-7342-413a-b38b-6a9d55270ecb" providerId="ADAL" clId="{95973B60-C12E-48E3-93C9-8D346828080B}" dt="2021-10-24T07:14:09.328" v="232" actId="1037"/>
          <ac:spMkLst>
            <pc:docMk/>
            <pc:sldMk cId="3664802157" sldId="320"/>
            <ac:spMk id="5" creationId="{F1F65DF4-D52A-4EBC-8709-C199A935566C}"/>
          </ac:spMkLst>
        </pc:spChg>
        <pc:picChg chg="mod modCrop">
          <ac:chgData name="Keiko Kojima" userId="6899f029-7342-413a-b38b-6a9d55270ecb" providerId="ADAL" clId="{95973B60-C12E-48E3-93C9-8D346828080B}" dt="2021-10-24T07:13:39.332" v="224" actId="14100"/>
          <ac:picMkLst>
            <pc:docMk/>
            <pc:sldMk cId="3664802157" sldId="320"/>
            <ac:picMk id="4" creationId="{9ED41358-91C7-44DF-BD14-277EC6069317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8:05:36.323" v="868" actId="1076"/>
        <pc:sldMkLst>
          <pc:docMk/>
          <pc:sldMk cId="3619173717" sldId="326"/>
        </pc:sldMkLst>
        <pc:spChg chg="mod">
          <ac:chgData name="Keiko Kojima" userId="6899f029-7342-413a-b38b-6a9d55270ecb" providerId="ADAL" clId="{95973B60-C12E-48E3-93C9-8D346828080B}" dt="2021-10-24T07:08:15.249" v="120" actId="1035"/>
          <ac:spMkLst>
            <pc:docMk/>
            <pc:sldMk cId="3619173717" sldId="326"/>
            <ac:spMk id="5" creationId="{95421318-8FBC-46E5-B52F-7A4A67731905}"/>
          </ac:spMkLst>
        </pc:spChg>
        <pc:picChg chg="add mod ord">
          <ac:chgData name="Keiko Kojima" userId="6899f029-7342-413a-b38b-6a9d55270ecb" providerId="ADAL" clId="{95973B60-C12E-48E3-93C9-8D346828080B}" dt="2021-10-24T08:04:38.943" v="857" actId="167"/>
          <ac:picMkLst>
            <pc:docMk/>
            <pc:sldMk cId="3619173717" sldId="326"/>
            <ac:picMk id="4" creationId="{25787151-B0EA-4EF7-A74E-AE865428CFC1}"/>
          </ac:picMkLst>
        </pc:picChg>
        <pc:picChg chg="del">
          <ac:chgData name="Keiko Kojima" userId="6899f029-7342-413a-b38b-6a9d55270ecb" providerId="ADAL" clId="{95973B60-C12E-48E3-93C9-8D346828080B}" dt="2021-10-24T08:04:29.861" v="855" actId="478"/>
          <ac:picMkLst>
            <pc:docMk/>
            <pc:sldMk cId="3619173717" sldId="326"/>
            <ac:picMk id="6" creationId="{54C796D2-6F36-41E8-A5D5-939ABABD0055}"/>
          </ac:picMkLst>
        </pc:picChg>
        <pc:picChg chg="del mod">
          <ac:chgData name="Keiko Kojima" userId="6899f029-7342-413a-b38b-6a9d55270ecb" providerId="ADAL" clId="{95973B60-C12E-48E3-93C9-8D346828080B}" dt="2021-10-24T08:05:24.748" v="864" actId="478"/>
          <ac:picMkLst>
            <pc:docMk/>
            <pc:sldMk cId="3619173717" sldId="326"/>
            <ac:picMk id="9" creationId="{25E78807-5C51-40A3-ADE1-D1FEED8D7C0A}"/>
          </ac:picMkLst>
        </pc:picChg>
        <pc:picChg chg="add mod">
          <ac:chgData name="Keiko Kojima" userId="6899f029-7342-413a-b38b-6a9d55270ecb" providerId="ADAL" clId="{95973B60-C12E-48E3-93C9-8D346828080B}" dt="2021-10-24T08:05:36.323" v="868" actId="1076"/>
          <ac:picMkLst>
            <pc:docMk/>
            <pc:sldMk cId="3619173717" sldId="326"/>
            <ac:picMk id="11" creationId="{90F0D2F3-0BDA-41E9-89BB-410B3EB4A414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8:43:41.353" v="1143" actId="478"/>
        <pc:sldMkLst>
          <pc:docMk/>
          <pc:sldMk cId="3489887474" sldId="341"/>
        </pc:sldMkLst>
        <pc:spChg chg="mod">
          <ac:chgData name="Keiko Kojima" userId="6899f029-7342-413a-b38b-6a9d55270ecb" providerId="ADAL" clId="{95973B60-C12E-48E3-93C9-8D346828080B}" dt="2021-10-24T07:14:58.747" v="248" actId="1037"/>
          <ac:spMkLst>
            <pc:docMk/>
            <pc:sldMk cId="3489887474" sldId="341"/>
            <ac:spMk id="4" creationId="{FA5A70D1-F0B4-4781-97BD-4DD24C3CB6CA}"/>
          </ac:spMkLst>
        </pc:spChg>
        <pc:picChg chg="add del mod">
          <ac:chgData name="Keiko Kojima" userId="6899f029-7342-413a-b38b-6a9d55270ecb" providerId="ADAL" clId="{95973B60-C12E-48E3-93C9-8D346828080B}" dt="2021-10-24T08:43:41.353" v="1143" actId="478"/>
          <ac:picMkLst>
            <pc:docMk/>
            <pc:sldMk cId="3489887474" sldId="341"/>
            <ac:picMk id="10" creationId="{112CF064-1A9A-4D9D-BD4D-67DE6FF13CAA}"/>
          </ac:picMkLst>
        </pc:picChg>
      </pc:sldChg>
      <pc:sldChg chg="modSp mod">
        <pc:chgData name="Keiko Kojima" userId="6899f029-7342-413a-b38b-6a9d55270ecb" providerId="ADAL" clId="{95973B60-C12E-48E3-93C9-8D346828080B}" dt="2021-10-24T07:14:02.739" v="230" actId="1038"/>
        <pc:sldMkLst>
          <pc:docMk/>
          <pc:sldMk cId="904465206" sldId="348"/>
        </pc:sldMkLst>
        <pc:spChg chg="mod">
          <ac:chgData name="Keiko Kojima" userId="6899f029-7342-413a-b38b-6a9d55270ecb" providerId="ADAL" clId="{95973B60-C12E-48E3-93C9-8D346828080B}" dt="2021-10-24T07:14:02.739" v="230" actId="1038"/>
          <ac:spMkLst>
            <pc:docMk/>
            <pc:sldMk cId="904465206" sldId="348"/>
            <ac:spMk id="5" creationId="{8D4E3F8E-4449-4789-A9D9-D30771EEE105}"/>
          </ac:spMkLst>
        </pc:spChg>
      </pc:sldChg>
      <pc:sldChg chg="addSp delSp modSp mod">
        <pc:chgData name="Keiko Kojima" userId="6899f029-7342-413a-b38b-6a9d55270ecb" providerId="ADAL" clId="{95973B60-C12E-48E3-93C9-8D346828080B}" dt="2021-10-24T07:25:29.673" v="492" actId="1076"/>
        <pc:sldMkLst>
          <pc:docMk/>
          <pc:sldMk cId="1855875500" sldId="349"/>
        </pc:sldMkLst>
        <pc:picChg chg="del">
          <ac:chgData name="Keiko Kojima" userId="6899f029-7342-413a-b38b-6a9d55270ecb" providerId="ADAL" clId="{95973B60-C12E-48E3-93C9-8D346828080B}" dt="2021-10-24T07:25:26.498" v="491" actId="478"/>
          <ac:picMkLst>
            <pc:docMk/>
            <pc:sldMk cId="1855875500" sldId="349"/>
            <ac:picMk id="4" creationId="{BB475E8E-35A2-4165-99D4-17E0FCB70A99}"/>
          </ac:picMkLst>
        </pc:picChg>
        <pc:picChg chg="add mod">
          <ac:chgData name="Keiko Kojima" userId="6899f029-7342-413a-b38b-6a9d55270ecb" providerId="ADAL" clId="{95973B60-C12E-48E3-93C9-8D346828080B}" dt="2021-10-24T07:25:29.673" v="492" actId="1076"/>
          <ac:picMkLst>
            <pc:docMk/>
            <pc:sldMk cId="1855875500" sldId="349"/>
            <ac:picMk id="5" creationId="{2503FFE6-97CD-4E98-AF62-B2276E66633D}"/>
          </ac:picMkLst>
        </pc:picChg>
      </pc:sldChg>
      <pc:sldChg chg="modSp mod">
        <pc:chgData name="Keiko Kojima" userId="6899f029-7342-413a-b38b-6a9d55270ecb" providerId="ADAL" clId="{95973B60-C12E-48E3-93C9-8D346828080B}" dt="2021-10-24T07:28:58.395" v="497" actId="14100"/>
        <pc:sldMkLst>
          <pc:docMk/>
          <pc:sldMk cId="2763518748" sldId="350"/>
        </pc:sldMkLst>
        <pc:spChg chg="mod">
          <ac:chgData name="Keiko Kojima" userId="6899f029-7342-413a-b38b-6a9d55270ecb" providerId="ADAL" clId="{95973B60-C12E-48E3-93C9-8D346828080B}" dt="2021-10-24T07:28:58.395" v="497" actId="14100"/>
          <ac:spMkLst>
            <pc:docMk/>
            <pc:sldMk cId="2763518748" sldId="350"/>
            <ac:spMk id="17" creationId="{52E8D165-3EDC-407A-BBB2-864983DF1507}"/>
          </ac:spMkLst>
        </pc:spChg>
        <pc:picChg chg="mod">
          <ac:chgData name="Keiko Kojima" userId="6899f029-7342-413a-b38b-6a9d55270ecb" providerId="ADAL" clId="{95973B60-C12E-48E3-93C9-8D346828080B}" dt="2021-10-24T07:26:19.601" v="493" actId="1582"/>
          <ac:picMkLst>
            <pc:docMk/>
            <pc:sldMk cId="2763518748" sldId="350"/>
            <ac:picMk id="7" creationId="{A4A46E3B-C4F8-42A0-B2D2-E447BEE90819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7:46:34.291" v="679"/>
        <pc:sldMkLst>
          <pc:docMk/>
          <pc:sldMk cId="716474292" sldId="351"/>
        </pc:sldMkLst>
        <pc:picChg chg="add del mod ord">
          <ac:chgData name="Keiko Kojima" userId="6899f029-7342-413a-b38b-6a9d55270ecb" providerId="ADAL" clId="{95973B60-C12E-48E3-93C9-8D346828080B}" dt="2021-10-24T07:46:32.744" v="678" actId="478"/>
          <ac:picMkLst>
            <pc:docMk/>
            <pc:sldMk cId="716474292" sldId="351"/>
            <ac:picMk id="3" creationId="{050C3D50-8C74-4F64-8E9B-5F69B8D41D7F}"/>
          </ac:picMkLst>
        </pc:picChg>
        <pc:picChg chg="del mod">
          <ac:chgData name="Keiko Kojima" userId="6899f029-7342-413a-b38b-6a9d55270ecb" providerId="ADAL" clId="{95973B60-C12E-48E3-93C9-8D346828080B}" dt="2021-10-24T07:33:32.023" v="523" actId="478"/>
          <ac:picMkLst>
            <pc:docMk/>
            <pc:sldMk cId="716474292" sldId="351"/>
            <ac:picMk id="5" creationId="{092A5860-AFFB-4FE1-B611-317CD3C47844}"/>
          </ac:picMkLst>
        </pc:picChg>
        <pc:picChg chg="add mod">
          <ac:chgData name="Keiko Kojima" userId="6899f029-7342-413a-b38b-6a9d55270ecb" providerId="ADAL" clId="{95973B60-C12E-48E3-93C9-8D346828080B}" dt="2021-10-24T07:46:34.291" v="679"/>
          <ac:picMkLst>
            <pc:docMk/>
            <pc:sldMk cId="716474292" sldId="351"/>
            <ac:picMk id="10" creationId="{57EDB999-32E2-4194-91C3-60AE48472765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7:50:40.400" v="710" actId="1076"/>
        <pc:sldMkLst>
          <pc:docMk/>
          <pc:sldMk cId="2568263197" sldId="352"/>
        </pc:sldMkLst>
        <pc:spChg chg="mod">
          <ac:chgData name="Keiko Kojima" userId="6899f029-7342-413a-b38b-6a9d55270ecb" providerId="ADAL" clId="{95973B60-C12E-48E3-93C9-8D346828080B}" dt="2021-10-24T07:07:26.757" v="86" actId="1035"/>
          <ac:spMkLst>
            <pc:docMk/>
            <pc:sldMk cId="2568263197" sldId="352"/>
            <ac:spMk id="9" creationId="{50059C4F-99C8-402E-B39C-46795DE3F290}"/>
          </ac:spMkLst>
        </pc:spChg>
        <pc:picChg chg="mod ord">
          <ac:chgData name="Keiko Kojima" userId="6899f029-7342-413a-b38b-6a9d55270ecb" providerId="ADAL" clId="{95973B60-C12E-48E3-93C9-8D346828080B}" dt="2021-10-24T07:50:40.400" v="710" actId="1076"/>
          <ac:picMkLst>
            <pc:docMk/>
            <pc:sldMk cId="2568263197" sldId="352"/>
            <ac:picMk id="2" creationId="{3EBB3B9C-4DD0-4883-BA65-63B13A858942}"/>
          </ac:picMkLst>
        </pc:picChg>
        <pc:picChg chg="del">
          <ac:chgData name="Keiko Kojima" userId="6899f029-7342-413a-b38b-6a9d55270ecb" providerId="ADAL" clId="{95973B60-C12E-48E3-93C9-8D346828080B}" dt="2021-10-24T07:49:27.190" v="695" actId="478"/>
          <ac:picMkLst>
            <pc:docMk/>
            <pc:sldMk cId="2568263197" sldId="352"/>
            <ac:picMk id="3" creationId="{422AE2F5-502D-47D7-AE05-D4AEB583A4FE}"/>
          </ac:picMkLst>
        </pc:picChg>
        <pc:picChg chg="add mod">
          <ac:chgData name="Keiko Kojima" userId="6899f029-7342-413a-b38b-6a9d55270ecb" providerId="ADAL" clId="{95973B60-C12E-48E3-93C9-8D346828080B}" dt="2021-10-24T07:49:31.375" v="696" actId="1076"/>
          <ac:picMkLst>
            <pc:docMk/>
            <pc:sldMk cId="2568263197" sldId="352"/>
            <ac:picMk id="5" creationId="{48F2CEBD-8348-4A70-BEE9-ECF8E45FE165}"/>
          </ac:picMkLst>
        </pc:picChg>
        <pc:picChg chg="add mod">
          <ac:chgData name="Keiko Kojima" userId="6899f029-7342-413a-b38b-6a9d55270ecb" providerId="ADAL" clId="{95973B60-C12E-48E3-93C9-8D346828080B}" dt="2021-10-24T07:50:35.212" v="708" actId="1076"/>
          <ac:picMkLst>
            <pc:docMk/>
            <pc:sldMk cId="2568263197" sldId="352"/>
            <ac:picMk id="7" creationId="{F346806C-1A86-44D9-997A-C97FB6D02A46}"/>
          </ac:picMkLst>
        </pc:picChg>
        <pc:picChg chg="del">
          <ac:chgData name="Keiko Kojima" userId="6899f029-7342-413a-b38b-6a9d55270ecb" providerId="ADAL" clId="{95973B60-C12E-48E3-93C9-8D346828080B}" dt="2021-10-24T07:50:13.463" v="702" actId="478"/>
          <ac:picMkLst>
            <pc:docMk/>
            <pc:sldMk cId="2568263197" sldId="352"/>
            <ac:picMk id="10" creationId="{8D0956A6-3A0A-4A1A-9644-01010AC24783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7:48:58.228" v="692" actId="1076"/>
        <pc:sldMkLst>
          <pc:docMk/>
          <pc:sldMk cId="2338036567" sldId="353"/>
        </pc:sldMkLst>
        <pc:spChg chg="mod">
          <ac:chgData name="Keiko Kojima" userId="6899f029-7342-413a-b38b-6a9d55270ecb" providerId="ADAL" clId="{95973B60-C12E-48E3-93C9-8D346828080B}" dt="2021-10-24T07:07:35.455" v="90" actId="1035"/>
          <ac:spMkLst>
            <pc:docMk/>
            <pc:sldMk cId="2338036567" sldId="353"/>
            <ac:spMk id="10" creationId="{7DCE9473-B5EC-47C9-AE6E-CD0BCCB4042F}"/>
          </ac:spMkLst>
        </pc:spChg>
        <pc:picChg chg="add mod">
          <ac:chgData name="Keiko Kojima" userId="6899f029-7342-413a-b38b-6a9d55270ecb" providerId="ADAL" clId="{95973B60-C12E-48E3-93C9-8D346828080B}" dt="2021-10-24T07:48:58.228" v="692" actId="1076"/>
          <ac:picMkLst>
            <pc:docMk/>
            <pc:sldMk cId="2338036567" sldId="353"/>
            <ac:picMk id="3" creationId="{27012219-C6F9-4010-9858-A948D0DF62F3}"/>
          </ac:picMkLst>
        </pc:picChg>
        <pc:picChg chg="ord">
          <ac:chgData name="Keiko Kojima" userId="6899f029-7342-413a-b38b-6a9d55270ecb" providerId="ADAL" clId="{95973B60-C12E-48E3-93C9-8D346828080B}" dt="2021-10-24T07:48:54.205" v="691" actId="166"/>
          <ac:picMkLst>
            <pc:docMk/>
            <pc:sldMk cId="2338036567" sldId="353"/>
            <ac:picMk id="5" creationId="{426E86E3-10C7-4327-B0AB-121AA31B9013}"/>
          </ac:picMkLst>
        </pc:picChg>
        <pc:picChg chg="del">
          <ac:chgData name="Keiko Kojima" userId="6899f029-7342-413a-b38b-6a9d55270ecb" providerId="ADAL" clId="{95973B60-C12E-48E3-93C9-8D346828080B}" dt="2021-10-24T07:48:47.395" v="689" actId="478"/>
          <ac:picMkLst>
            <pc:docMk/>
            <pc:sldMk cId="2338036567" sldId="353"/>
            <ac:picMk id="9" creationId="{0654B8EC-AA5D-461D-A589-5D3FE825FF12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7:48:07.634" v="684" actId="1076"/>
        <pc:sldMkLst>
          <pc:docMk/>
          <pc:sldMk cId="3267089471" sldId="354"/>
        </pc:sldMkLst>
        <pc:spChg chg="mod">
          <ac:chgData name="Keiko Kojima" userId="6899f029-7342-413a-b38b-6a9d55270ecb" providerId="ADAL" clId="{95973B60-C12E-48E3-93C9-8D346828080B}" dt="2021-10-24T07:07:47.740" v="96" actId="1035"/>
          <ac:spMkLst>
            <pc:docMk/>
            <pc:sldMk cId="3267089471" sldId="354"/>
            <ac:spMk id="9" creationId="{3CE54B6F-7FE4-41E7-959C-FED5AB86C0B5}"/>
          </ac:spMkLst>
        </pc:spChg>
        <pc:picChg chg="del">
          <ac:chgData name="Keiko Kojima" userId="6899f029-7342-413a-b38b-6a9d55270ecb" providerId="ADAL" clId="{95973B60-C12E-48E3-93C9-8D346828080B}" dt="2021-10-24T07:48:03.502" v="683" actId="478"/>
          <ac:picMkLst>
            <pc:docMk/>
            <pc:sldMk cId="3267089471" sldId="354"/>
            <ac:picMk id="3" creationId="{7A53B9B9-B007-4D21-B35A-B877799F3245}"/>
          </ac:picMkLst>
        </pc:picChg>
        <pc:picChg chg="add mod">
          <ac:chgData name="Keiko Kojima" userId="6899f029-7342-413a-b38b-6a9d55270ecb" providerId="ADAL" clId="{95973B60-C12E-48E3-93C9-8D346828080B}" dt="2021-10-24T07:48:07.634" v="684" actId="1076"/>
          <ac:picMkLst>
            <pc:docMk/>
            <pc:sldMk cId="3267089471" sldId="354"/>
            <ac:picMk id="5" creationId="{B5AF6D6A-2F38-4317-8BA3-79B72C6C8EF0}"/>
          </ac:picMkLst>
        </pc:picChg>
      </pc:sldChg>
      <pc:sldChg chg="delSp modSp del mod">
        <pc:chgData name="Keiko Kojima" userId="6899f029-7342-413a-b38b-6a9d55270ecb" providerId="ADAL" clId="{95973B60-C12E-48E3-93C9-8D346828080B}" dt="2021-10-24T08:10:37.506" v="911" actId="2696"/>
        <pc:sldMkLst>
          <pc:docMk/>
          <pc:sldMk cId="3903911634" sldId="356"/>
        </pc:sldMkLst>
        <pc:spChg chg="del">
          <ac:chgData name="Keiko Kojima" userId="6899f029-7342-413a-b38b-6a9d55270ecb" providerId="ADAL" clId="{95973B60-C12E-48E3-93C9-8D346828080B}" dt="2021-10-24T08:08:24.849" v="891" actId="21"/>
          <ac:spMkLst>
            <pc:docMk/>
            <pc:sldMk cId="3903911634" sldId="356"/>
            <ac:spMk id="9" creationId="{8D006643-F6E7-4BD2-A3E7-0EF5A96F6706}"/>
          </ac:spMkLst>
        </pc:spChg>
        <pc:spChg chg="del">
          <ac:chgData name="Keiko Kojima" userId="6899f029-7342-413a-b38b-6a9d55270ecb" providerId="ADAL" clId="{95973B60-C12E-48E3-93C9-8D346828080B}" dt="2021-10-24T08:08:24.849" v="891" actId="21"/>
          <ac:spMkLst>
            <pc:docMk/>
            <pc:sldMk cId="3903911634" sldId="356"/>
            <ac:spMk id="10" creationId="{FEBB3859-A064-4977-9724-92AA77C4FC46}"/>
          </ac:spMkLst>
        </pc:spChg>
        <pc:spChg chg="del">
          <ac:chgData name="Keiko Kojima" userId="6899f029-7342-413a-b38b-6a9d55270ecb" providerId="ADAL" clId="{95973B60-C12E-48E3-93C9-8D346828080B}" dt="2021-10-24T08:08:24.849" v="891" actId="21"/>
          <ac:spMkLst>
            <pc:docMk/>
            <pc:sldMk cId="3903911634" sldId="356"/>
            <ac:spMk id="12" creationId="{6B6FCEBD-B55C-4CDF-97AB-AB2185215BE7}"/>
          </ac:spMkLst>
        </pc:spChg>
        <pc:spChg chg="del">
          <ac:chgData name="Keiko Kojima" userId="6899f029-7342-413a-b38b-6a9d55270ecb" providerId="ADAL" clId="{95973B60-C12E-48E3-93C9-8D346828080B}" dt="2021-10-24T08:08:24.849" v="891" actId="21"/>
          <ac:spMkLst>
            <pc:docMk/>
            <pc:sldMk cId="3903911634" sldId="356"/>
            <ac:spMk id="14" creationId="{426CA98E-B134-4FC8-A1A9-E2218F85F945}"/>
          </ac:spMkLst>
        </pc:spChg>
        <pc:spChg chg="del">
          <ac:chgData name="Keiko Kojima" userId="6899f029-7342-413a-b38b-6a9d55270ecb" providerId="ADAL" clId="{95973B60-C12E-48E3-93C9-8D346828080B}" dt="2021-10-24T08:08:24.849" v="891" actId="21"/>
          <ac:spMkLst>
            <pc:docMk/>
            <pc:sldMk cId="3903911634" sldId="356"/>
            <ac:spMk id="15" creationId="{020B7F40-F9E3-4F47-9188-C56FF9806207}"/>
          </ac:spMkLst>
        </pc:spChg>
        <pc:spChg chg="del">
          <ac:chgData name="Keiko Kojima" userId="6899f029-7342-413a-b38b-6a9d55270ecb" providerId="ADAL" clId="{95973B60-C12E-48E3-93C9-8D346828080B}" dt="2021-10-24T08:08:24.849" v="891" actId="21"/>
          <ac:spMkLst>
            <pc:docMk/>
            <pc:sldMk cId="3903911634" sldId="356"/>
            <ac:spMk id="16" creationId="{FC0B3579-BE86-4FDF-A1BE-D97394154C93}"/>
          </ac:spMkLst>
        </pc:spChg>
        <pc:spChg chg="del">
          <ac:chgData name="Keiko Kojima" userId="6899f029-7342-413a-b38b-6a9d55270ecb" providerId="ADAL" clId="{95973B60-C12E-48E3-93C9-8D346828080B}" dt="2021-10-24T08:08:24.849" v="891" actId="21"/>
          <ac:spMkLst>
            <pc:docMk/>
            <pc:sldMk cId="3903911634" sldId="356"/>
            <ac:spMk id="17" creationId="{61AFBD52-7045-43C9-8E88-DF2EC9C9281E}"/>
          </ac:spMkLst>
        </pc:spChg>
        <pc:spChg chg="mod">
          <ac:chgData name="Keiko Kojima" userId="6899f029-7342-413a-b38b-6a9d55270ecb" providerId="ADAL" clId="{95973B60-C12E-48E3-93C9-8D346828080B}" dt="2021-10-24T07:08:23.355" v="128" actId="1035"/>
          <ac:spMkLst>
            <pc:docMk/>
            <pc:sldMk cId="3903911634" sldId="356"/>
            <ac:spMk id="18" creationId="{6083D976-7202-44FF-BF9E-6ACA8E6F2A4B}"/>
          </ac:spMkLst>
        </pc:spChg>
      </pc:sldChg>
      <pc:sldChg chg="addSp delSp modSp mod">
        <pc:chgData name="Keiko Kojima" userId="6899f029-7342-413a-b38b-6a9d55270ecb" providerId="ADAL" clId="{95973B60-C12E-48E3-93C9-8D346828080B}" dt="2021-10-24T08:17:09.239" v="955" actId="1076"/>
        <pc:sldMkLst>
          <pc:docMk/>
          <pc:sldMk cId="1773795262" sldId="357"/>
        </pc:sldMkLst>
        <pc:spChg chg="mod">
          <ac:chgData name="Keiko Kojima" userId="6899f029-7342-413a-b38b-6a9d55270ecb" providerId="ADAL" clId="{95973B60-C12E-48E3-93C9-8D346828080B}" dt="2021-10-24T07:08:49.934" v="138" actId="1035"/>
          <ac:spMkLst>
            <pc:docMk/>
            <pc:sldMk cId="1773795262" sldId="357"/>
            <ac:spMk id="9" creationId="{EC53C343-A234-48B5-BA22-3C1FB2AC808B}"/>
          </ac:spMkLst>
        </pc:spChg>
        <pc:picChg chg="mod">
          <ac:chgData name="Keiko Kojima" userId="6899f029-7342-413a-b38b-6a9d55270ecb" providerId="ADAL" clId="{95973B60-C12E-48E3-93C9-8D346828080B}" dt="2021-10-24T08:17:04.597" v="954" actId="1076"/>
          <ac:picMkLst>
            <pc:docMk/>
            <pc:sldMk cId="1773795262" sldId="357"/>
            <ac:picMk id="2" creationId="{E5335F9B-B176-4A37-B183-D3CEAA69A5AE}"/>
          </ac:picMkLst>
        </pc:picChg>
        <pc:picChg chg="mod">
          <ac:chgData name="Keiko Kojima" userId="6899f029-7342-413a-b38b-6a9d55270ecb" providerId="ADAL" clId="{95973B60-C12E-48E3-93C9-8D346828080B}" dt="2021-10-24T08:17:02.421" v="953" actId="1076"/>
          <ac:picMkLst>
            <pc:docMk/>
            <pc:sldMk cId="1773795262" sldId="357"/>
            <ac:picMk id="3" creationId="{98C3F665-F5D2-4301-94B2-5DCB974039E4}"/>
          </ac:picMkLst>
        </pc:picChg>
        <pc:picChg chg="add mod">
          <ac:chgData name="Keiko Kojima" userId="6899f029-7342-413a-b38b-6a9d55270ecb" providerId="ADAL" clId="{95973B60-C12E-48E3-93C9-8D346828080B}" dt="2021-10-24T08:16:59.434" v="952" actId="1076"/>
          <ac:picMkLst>
            <pc:docMk/>
            <pc:sldMk cId="1773795262" sldId="357"/>
            <ac:picMk id="6" creationId="{4CCDF6DA-8CB2-4A85-B713-62812BC4DFC6}"/>
          </ac:picMkLst>
        </pc:picChg>
        <pc:picChg chg="mod">
          <ac:chgData name="Keiko Kojima" userId="6899f029-7342-413a-b38b-6a9d55270ecb" providerId="ADAL" clId="{95973B60-C12E-48E3-93C9-8D346828080B}" dt="2021-10-24T08:17:09.239" v="955" actId="1076"/>
          <ac:picMkLst>
            <pc:docMk/>
            <pc:sldMk cId="1773795262" sldId="357"/>
            <ac:picMk id="7" creationId="{A5CDA16E-3492-41C4-9ADE-9675872A5330}"/>
          </ac:picMkLst>
        </pc:picChg>
        <pc:picChg chg="del">
          <ac:chgData name="Keiko Kojima" userId="6899f029-7342-413a-b38b-6a9d55270ecb" providerId="ADAL" clId="{95973B60-C12E-48E3-93C9-8D346828080B}" dt="2021-10-24T08:16:46.149" v="948" actId="478"/>
          <ac:picMkLst>
            <pc:docMk/>
            <pc:sldMk cId="1773795262" sldId="357"/>
            <ac:picMk id="8" creationId="{400FF8B2-33A4-467B-AB56-694529BD6B1D}"/>
          </ac:picMkLst>
        </pc:picChg>
      </pc:sldChg>
      <pc:sldChg chg="modSp del mod">
        <pc:chgData name="Keiko Kojima" userId="6899f029-7342-413a-b38b-6a9d55270ecb" providerId="ADAL" clId="{95973B60-C12E-48E3-93C9-8D346828080B}" dt="2021-10-24T08:18:34.293" v="965" actId="2696"/>
        <pc:sldMkLst>
          <pc:docMk/>
          <pc:sldMk cId="2328373069" sldId="358"/>
        </pc:sldMkLst>
        <pc:spChg chg="mod">
          <ac:chgData name="Keiko Kojima" userId="6899f029-7342-413a-b38b-6a9d55270ecb" providerId="ADAL" clId="{95973B60-C12E-48E3-93C9-8D346828080B}" dt="2021-10-24T07:08:36.993" v="134" actId="1035"/>
          <ac:spMkLst>
            <pc:docMk/>
            <pc:sldMk cId="2328373069" sldId="358"/>
            <ac:spMk id="11" creationId="{021DBCD8-0F45-4D0A-948D-0F7C89B86741}"/>
          </ac:spMkLst>
        </pc:spChg>
      </pc:sldChg>
      <pc:sldChg chg="addSp delSp modSp mod">
        <pc:chgData name="Keiko Kojima" userId="6899f029-7342-413a-b38b-6a9d55270ecb" providerId="ADAL" clId="{95973B60-C12E-48E3-93C9-8D346828080B}" dt="2021-10-24T08:24:57.350" v="1008" actId="1076"/>
        <pc:sldMkLst>
          <pc:docMk/>
          <pc:sldMk cId="1758359565" sldId="360"/>
        </pc:sldMkLst>
        <pc:spChg chg="mod">
          <ac:chgData name="Keiko Kojima" userId="6899f029-7342-413a-b38b-6a9d55270ecb" providerId="ADAL" clId="{95973B60-C12E-48E3-93C9-8D346828080B}" dt="2021-10-24T07:09:04.380" v="144" actId="1035"/>
          <ac:spMkLst>
            <pc:docMk/>
            <pc:sldMk cId="1758359565" sldId="360"/>
            <ac:spMk id="7" creationId="{0D10BFFB-9EB5-4E51-9211-222F9D13FC49}"/>
          </ac:spMkLst>
        </pc:spChg>
        <pc:picChg chg="add mod">
          <ac:chgData name="Keiko Kojima" userId="6899f029-7342-413a-b38b-6a9d55270ecb" providerId="ADAL" clId="{95973B60-C12E-48E3-93C9-8D346828080B}" dt="2021-10-24T08:24:57.350" v="1008" actId="1076"/>
          <ac:picMkLst>
            <pc:docMk/>
            <pc:sldMk cId="1758359565" sldId="360"/>
            <ac:picMk id="3" creationId="{02089832-3720-4CCF-AB20-7519F238C57A}"/>
          </ac:picMkLst>
        </pc:picChg>
        <pc:picChg chg="del mod">
          <ac:chgData name="Keiko Kojima" userId="6899f029-7342-413a-b38b-6a9d55270ecb" providerId="ADAL" clId="{95973B60-C12E-48E3-93C9-8D346828080B}" dt="2021-10-24T08:23:58.206" v="999" actId="478"/>
          <ac:picMkLst>
            <pc:docMk/>
            <pc:sldMk cId="1758359565" sldId="360"/>
            <ac:picMk id="8" creationId="{1CDBD18E-0A10-4E43-96D7-F5A40BB42CB2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8:28:08.260" v="1050" actId="14100"/>
        <pc:sldMkLst>
          <pc:docMk/>
          <pc:sldMk cId="1892024387" sldId="361"/>
        </pc:sldMkLst>
        <pc:spChg chg="mod">
          <ac:chgData name="Keiko Kojima" userId="6899f029-7342-413a-b38b-6a9d55270ecb" providerId="ADAL" clId="{95973B60-C12E-48E3-93C9-8D346828080B}" dt="2021-10-24T07:09:07.558" v="146" actId="1035"/>
          <ac:spMkLst>
            <pc:docMk/>
            <pc:sldMk cId="1892024387" sldId="361"/>
            <ac:spMk id="16" creationId="{636E557F-08E1-4692-B30D-BD6EBF3ACBA7}"/>
          </ac:spMkLst>
        </pc:spChg>
        <pc:spChg chg="mod">
          <ac:chgData name="Keiko Kojima" userId="6899f029-7342-413a-b38b-6a9d55270ecb" providerId="ADAL" clId="{95973B60-C12E-48E3-93C9-8D346828080B}" dt="2021-10-24T08:27:32.372" v="1046" actId="14100"/>
          <ac:spMkLst>
            <pc:docMk/>
            <pc:sldMk cId="1892024387" sldId="361"/>
            <ac:spMk id="19" creationId="{67DC19E8-3FBC-4751-9E6E-B05DFFA800E0}"/>
          </ac:spMkLst>
        </pc:spChg>
        <pc:spChg chg="mod">
          <ac:chgData name="Keiko Kojima" userId="6899f029-7342-413a-b38b-6a9d55270ecb" providerId="ADAL" clId="{95973B60-C12E-48E3-93C9-8D346828080B}" dt="2021-10-24T08:28:08.260" v="1050" actId="14100"/>
          <ac:spMkLst>
            <pc:docMk/>
            <pc:sldMk cId="1892024387" sldId="361"/>
            <ac:spMk id="20" creationId="{776C7F10-BF2E-4295-A122-8E8D0397D3D3}"/>
          </ac:spMkLst>
        </pc:spChg>
        <pc:picChg chg="add mod">
          <ac:chgData name="Keiko Kojima" userId="6899f029-7342-413a-b38b-6a9d55270ecb" providerId="ADAL" clId="{95973B60-C12E-48E3-93C9-8D346828080B}" dt="2021-10-24T08:24:34.918" v="1005" actId="1076"/>
          <ac:picMkLst>
            <pc:docMk/>
            <pc:sldMk cId="1892024387" sldId="361"/>
            <ac:picMk id="4" creationId="{6EC8D3D5-5485-4648-8C1D-55B55709F450}"/>
          </ac:picMkLst>
        </pc:picChg>
        <pc:picChg chg="del">
          <ac:chgData name="Keiko Kojima" userId="6899f029-7342-413a-b38b-6a9d55270ecb" providerId="ADAL" clId="{95973B60-C12E-48E3-93C9-8D346828080B}" dt="2021-10-24T08:24:31.057" v="1004" actId="478"/>
          <ac:picMkLst>
            <pc:docMk/>
            <pc:sldMk cId="1892024387" sldId="361"/>
            <ac:picMk id="7" creationId="{5851BB9C-17FD-4E2B-A1F1-936F2F0E39AB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8:35:15.488" v="1101" actId="1076"/>
        <pc:sldMkLst>
          <pc:docMk/>
          <pc:sldMk cId="862571612" sldId="363"/>
        </pc:sldMkLst>
        <pc:spChg chg="mod">
          <ac:chgData name="Keiko Kojima" userId="6899f029-7342-413a-b38b-6a9d55270ecb" providerId="ADAL" clId="{95973B60-C12E-48E3-93C9-8D346828080B}" dt="2021-10-24T07:10:12.095" v="177" actId="1035"/>
          <ac:spMkLst>
            <pc:docMk/>
            <pc:sldMk cId="862571612" sldId="363"/>
            <ac:spMk id="10" creationId="{22C69CB9-3B16-4D8C-A37F-CDD995DB5932}"/>
          </ac:spMkLst>
        </pc:spChg>
        <pc:picChg chg="add mod ord">
          <ac:chgData name="Keiko Kojima" userId="6899f029-7342-413a-b38b-6a9d55270ecb" providerId="ADAL" clId="{95973B60-C12E-48E3-93C9-8D346828080B}" dt="2021-10-24T08:35:15.488" v="1101" actId="1076"/>
          <ac:picMkLst>
            <pc:docMk/>
            <pc:sldMk cId="862571612" sldId="363"/>
            <ac:picMk id="3" creationId="{A23A0F6F-E831-47CA-9DBD-D7085449879A}"/>
          </ac:picMkLst>
        </pc:picChg>
        <pc:picChg chg="add del mod">
          <ac:chgData name="Keiko Kojima" userId="6899f029-7342-413a-b38b-6a9d55270ecb" providerId="ADAL" clId="{95973B60-C12E-48E3-93C9-8D346828080B}" dt="2021-10-24T08:34:14.509" v="1090" actId="22"/>
          <ac:picMkLst>
            <pc:docMk/>
            <pc:sldMk cId="862571612" sldId="363"/>
            <ac:picMk id="5" creationId="{2F502994-FCB6-4E23-9020-AF4056EC9031}"/>
          </ac:picMkLst>
        </pc:picChg>
        <pc:picChg chg="add del mod">
          <ac:chgData name="Keiko Kojima" userId="6899f029-7342-413a-b38b-6a9d55270ecb" providerId="ADAL" clId="{95973B60-C12E-48E3-93C9-8D346828080B}" dt="2021-10-24T08:34:10.243" v="1081" actId="22"/>
          <ac:picMkLst>
            <pc:docMk/>
            <pc:sldMk cId="862571612" sldId="363"/>
            <ac:picMk id="7" creationId="{C4A7AE99-AC91-4378-812F-FBDEE1E39EFC}"/>
          </ac:picMkLst>
        </pc:picChg>
        <pc:picChg chg="del">
          <ac:chgData name="Keiko Kojima" userId="6899f029-7342-413a-b38b-6a9d55270ecb" providerId="ADAL" clId="{95973B60-C12E-48E3-93C9-8D346828080B}" dt="2021-10-24T08:30:38.877" v="1059" actId="478"/>
          <ac:picMkLst>
            <pc:docMk/>
            <pc:sldMk cId="862571612" sldId="363"/>
            <ac:picMk id="9" creationId="{179BE599-FECB-4950-BD17-F61FBC9673D0}"/>
          </ac:picMkLst>
        </pc:picChg>
        <pc:picChg chg="mod">
          <ac:chgData name="Keiko Kojima" userId="6899f029-7342-413a-b38b-6a9d55270ecb" providerId="ADAL" clId="{95973B60-C12E-48E3-93C9-8D346828080B}" dt="2021-10-24T08:34:29.723" v="1098" actId="1076"/>
          <ac:picMkLst>
            <pc:docMk/>
            <pc:sldMk cId="862571612" sldId="363"/>
            <ac:picMk id="12" creationId="{15E22E59-C8C7-446A-9610-64AFD88EEB6C}"/>
          </ac:picMkLst>
        </pc:picChg>
      </pc:sldChg>
      <pc:sldChg chg="modSp mod">
        <pc:chgData name="Keiko Kojima" userId="6899f029-7342-413a-b38b-6a9d55270ecb" providerId="ADAL" clId="{95973B60-C12E-48E3-93C9-8D346828080B}" dt="2021-10-24T07:15:54.489" v="272" actId="1037"/>
        <pc:sldMkLst>
          <pc:docMk/>
          <pc:sldMk cId="865007836" sldId="364"/>
        </pc:sldMkLst>
        <pc:spChg chg="mod">
          <ac:chgData name="Keiko Kojima" userId="6899f029-7342-413a-b38b-6a9d55270ecb" providerId="ADAL" clId="{95973B60-C12E-48E3-93C9-8D346828080B}" dt="2021-10-24T07:15:54.489" v="272" actId="1037"/>
          <ac:spMkLst>
            <pc:docMk/>
            <pc:sldMk cId="865007836" sldId="364"/>
            <ac:spMk id="4" creationId="{4FA15098-D77A-4B0F-AA4E-8E06912BAAE4}"/>
          </ac:spMkLst>
        </pc:spChg>
      </pc:sldChg>
      <pc:sldChg chg="addSp delSp modSp mod">
        <pc:chgData name="Keiko Kojima" userId="6899f029-7342-413a-b38b-6a9d55270ecb" providerId="ADAL" clId="{95973B60-C12E-48E3-93C9-8D346828080B}" dt="2021-10-24T08:35:21.691" v="1103"/>
        <pc:sldMkLst>
          <pc:docMk/>
          <pc:sldMk cId="2677445468" sldId="365"/>
        </pc:sldMkLst>
        <pc:spChg chg="mod">
          <ac:chgData name="Keiko Kojima" userId="6899f029-7342-413a-b38b-6a9d55270ecb" providerId="ADAL" clId="{95973B60-C12E-48E3-93C9-8D346828080B}" dt="2021-10-24T07:16:05.641" v="278" actId="1038"/>
          <ac:spMkLst>
            <pc:docMk/>
            <pc:sldMk cId="2677445468" sldId="365"/>
            <ac:spMk id="19" creationId="{82319765-BD3C-4977-8D16-1BC3A38F76E1}"/>
          </ac:spMkLst>
        </pc:spChg>
        <pc:picChg chg="del">
          <ac:chgData name="Keiko Kojima" userId="6899f029-7342-413a-b38b-6a9d55270ecb" providerId="ADAL" clId="{95973B60-C12E-48E3-93C9-8D346828080B}" dt="2021-10-24T08:35:19.878" v="1102" actId="478"/>
          <ac:picMkLst>
            <pc:docMk/>
            <pc:sldMk cId="2677445468" sldId="365"/>
            <ac:picMk id="9" creationId="{179BE599-FECB-4950-BD17-F61FBC9673D0}"/>
          </ac:picMkLst>
        </pc:picChg>
        <pc:picChg chg="del">
          <ac:chgData name="Keiko Kojima" userId="6899f029-7342-413a-b38b-6a9d55270ecb" providerId="ADAL" clId="{95973B60-C12E-48E3-93C9-8D346828080B}" dt="2021-10-24T08:35:04.462" v="1099" actId="478"/>
          <ac:picMkLst>
            <pc:docMk/>
            <pc:sldMk cId="2677445468" sldId="365"/>
            <ac:picMk id="12" creationId="{15E22E59-C8C7-446A-9610-64AFD88EEB6C}"/>
          </ac:picMkLst>
        </pc:picChg>
        <pc:picChg chg="add mod">
          <ac:chgData name="Keiko Kojima" userId="6899f029-7342-413a-b38b-6a9d55270ecb" providerId="ADAL" clId="{95973B60-C12E-48E3-93C9-8D346828080B}" dt="2021-10-24T08:35:06.275" v="1100"/>
          <ac:picMkLst>
            <pc:docMk/>
            <pc:sldMk cId="2677445468" sldId="365"/>
            <ac:picMk id="25" creationId="{7526105C-5897-4CC9-ABFE-48578CBF8C2F}"/>
          </ac:picMkLst>
        </pc:picChg>
        <pc:picChg chg="add mod">
          <ac:chgData name="Keiko Kojima" userId="6899f029-7342-413a-b38b-6a9d55270ecb" providerId="ADAL" clId="{95973B60-C12E-48E3-93C9-8D346828080B}" dt="2021-10-24T08:35:21.691" v="1103"/>
          <ac:picMkLst>
            <pc:docMk/>
            <pc:sldMk cId="2677445468" sldId="365"/>
            <ac:picMk id="26" creationId="{024F4C0D-E296-44B4-990B-912D5102AE66}"/>
          </ac:picMkLst>
        </pc:picChg>
      </pc:sldChg>
      <pc:sldChg chg="modSp mod">
        <pc:chgData name="Keiko Kojima" userId="6899f029-7342-413a-b38b-6a9d55270ecb" providerId="ADAL" clId="{95973B60-C12E-48E3-93C9-8D346828080B}" dt="2021-10-24T08:36:00.947" v="1105" actId="403"/>
        <pc:sldMkLst>
          <pc:docMk/>
          <pc:sldMk cId="2283601816" sldId="366"/>
        </pc:sldMkLst>
        <pc:spChg chg="mod">
          <ac:chgData name="Keiko Kojima" userId="6899f029-7342-413a-b38b-6a9d55270ecb" providerId="ADAL" clId="{95973B60-C12E-48E3-93C9-8D346828080B}" dt="2021-10-24T08:36:00.947" v="1105" actId="403"/>
          <ac:spMkLst>
            <pc:docMk/>
            <pc:sldMk cId="2283601816" sldId="366"/>
            <ac:spMk id="5" creationId="{3DBF4FB9-30C9-4138-A111-D4A8E9839D60}"/>
          </ac:spMkLst>
        </pc:spChg>
        <pc:spChg chg="mod">
          <ac:chgData name="Keiko Kojima" userId="6899f029-7342-413a-b38b-6a9d55270ecb" providerId="ADAL" clId="{95973B60-C12E-48E3-93C9-8D346828080B}" dt="2021-10-24T08:35:56.859" v="1104" actId="403"/>
          <ac:spMkLst>
            <pc:docMk/>
            <pc:sldMk cId="2283601816" sldId="366"/>
            <ac:spMk id="7" creationId="{861D1AC2-3B70-49D0-A3C8-23F2B3BB2579}"/>
          </ac:spMkLst>
        </pc:spChg>
        <pc:spChg chg="mod">
          <ac:chgData name="Keiko Kojima" userId="6899f029-7342-413a-b38b-6a9d55270ecb" providerId="ADAL" clId="{95973B60-C12E-48E3-93C9-8D346828080B}" dt="2021-10-24T07:15:50.962" v="270" actId="1037"/>
          <ac:spMkLst>
            <pc:docMk/>
            <pc:sldMk cId="2283601816" sldId="366"/>
            <ac:spMk id="8" creationId="{D4845247-BE58-4445-BC14-D10767A0ACF0}"/>
          </ac:spMkLst>
        </pc:spChg>
      </pc:sldChg>
      <pc:sldChg chg="modSp mod">
        <pc:chgData name="Keiko Kojima" userId="6899f029-7342-413a-b38b-6a9d55270ecb" providerId="ADAL" clId="{95973B60-C12E-48E3-93C9-8D346828080B}" dt="2021-10-24T07:15:34.216" v="262" actId="1037"/>
        <pc:sldMkLst>
          <pc:docMk/>
          <pc:sldMk cId="2980960309" sldId="369"/>
        </pc:sldMkLst>
        <pc:spChg chg="mod">
          <ac:chgData name="Keiko Kojima" userId="6899f029-7342-413a-b38b-6a9d55270ecb" providerId="ADAL" clId="{95973B60-C12E-48E3-93C9-8D346828080B}" dt="2021-10-24T07:15:34.216" v="262" actId="1037"/>
          <ac:spMkLst>
            <pc:docMk/>
            <pc:sldMk cId="2980960309" sldId="369"/>
            <ac:spMk id="6" creationId="{70245B61-13E3-491B-8196-04D93BCD907E}"/>
          </ac:spMkLst>
        </pc:spChg>
      </pc:sldChg>
      <pc:sldChg chg="modSp mod">
        <pc:chgData name="Keiko Kojima" userId="6899f029-7342-413a-b38b-6a9d55270ecb" providerId="ADAL" clId="{95973B60-C12E-48E3-93C9-8D346828080B}" dt="2021-10-24T07:15:26.288" v="258" actId="1037"/>
        <pc:sldMkLst>
          <pc:docMk/>
          <pc:sldMk cId="264253860" sldId="373"/>
        </pc:sldMkLst>
        <pc:spChg chg="mod">
          <ac:chgData name="Keiko Kojima" userId="6899f029-7342-413a-b38b-6a9d55270ecb" providerId="ADAL" clId="{95973B60-C12E-48E3-93C9-8D346828080B}" dt="2021-10-24T07:15:26.288" v="258" actId="1037"/>
          <ac:spMkLst>
            <pc:docMk/>
            <pc:sldMk cId="264253860" sldId="373"/>
            <ac:spMk id="15" creationId="{5A089BD9-A170-466C-B12F-074D9991EA58}"/>
          </ac:spMkLst>
        </pc:spChg>
      </pc:sldChg>
      <pc:sldChg chg="modSp mod">
        <pc:chgData name="Keiko Kojima" userId="6899f029-7342-413a-b38b-6a9d55270ecb" providerId="ADAL" clId="{95973B60-C12E-48E3-93C9-8D346828080B}" dt="2021-10-24T07:15:23.046" v="256" actId="1037"/>
        <pc:sldMkLst>
          <pc:docMk/>
          <pc:sldMk cId="751436651" sldId="374"/>
        </pc:sldMkLst>
        <pc:spChg chg="mod">
          <ac:chgData name="Keiko Kojima" userId="6899f029-7342-413a-b38b-6a9d55270ecb" providerId="ADAL" clId="{95973B60-C12E-48E3-93C9-8D346828080B}" dt="2021-10-24T07:15:23.046" v="256" actId="1037"/>
          <ac:spMkLst>
            <pc:docMk/>
            <pc:sldMk cId="751436651" sldId="374"/>
            <ac:spMk id="12" creationId="{483B2A89-8062-478C-95BD-73B909EBE718}"/>
          </ac:spMkLst>
        </pc:spChg>
      </pc:sldChg>
      <pc:sldChg chg="addSp delSp modSp mod">
        <pc:chgData name="Keiko Kojima" userId="6899f029-7342-413a-b38b-6a9d55270ecb" providerId="ADAL" clId="{95973B60-C12E-48E3-93C9-8D346828080B}" dt="2021-10-24T08:40:30.583" v="1125" actId="1076"/>
        <pc:sldMkLst>
          <pc:docMk/>
          <pc:sldMk cId="3710663343" sldId="375"/>
        </pc:sldMkLst>
        <pc:picChg chg="add mod">
          <ac:chgData name="Keiko Kojima" userId="6899f029-7342-413a-b38b-6a9d55270ecb" providerId="ADAL" clId="{95973B60-C12E-48E3-93C9-8D346828080B}" dt="2021-10-24T08:40:30.583" v="1125" actId="1076"/>
          <ac:picMkLst>
            <pc:docMk/>
            <pc:sldMk cId="3710663343" sldId="375"/>
            <ac:picMk id="3" creationId="{CFA44CE9-9732-426B-937C-C955B291D0C4}"/>
          </ac:picMkLst>
        </pc:picChg>
        <pc:picChg chg="del">
          <ac:chgData name="Keiko Kojima" userId="6899f029-7342-413a-b38b-6a9d55270ecb" providerId="ADAL" clId="{95973B60-C12E-48E3-93C9-8D346828080B}" dt="2021-10-24T08:40:20.105" v="1119" actId="478"/>
          <ac:picMkLst>
            <pc:docMk/>
            <pc:sldMk cId="3710663343" sldId="375"/>
            <ac:picMk id="7" creationId="{E349AC6D-D892-438C-B060-E000C15A6FA8}"/>
          </ac:picMkLst>
        </pc:picChg>
      </pc:sldChg>
      <pc:sldChg chg="modSp mod">
        <pc:chgData name="Keiko Kojima" userId="6899f029-7342-413a-b38b-6a9d55270ecb" providerId="ADAL" clId="{95973B60-C12E-48E3-93C9-8D346828080B}" dt="2021-10-24T07:15:15.437" v="254" actId="1037"/>
        <pc:sldMkLst>
          <pc:docMk/>
          <pc:sldMk cId="3876683793" sldId="377"/>
        </pc:sldMkLst>
        <pc:spChg chg="mod">
          <ac:chgData name="Keiko Kojima" userId="6899f029-7342-413a-b38b-6a9d55270ecb" providerId="ADAL" clId="{95973B60-C12E-48E3-93C9-8D346828080B}" dt="2021-10-24T07:15:15.437" v="254" actId="1037"/>
          <ac:spMkLst>
            <pc:docMk/>
            <pc:sldMk cId="3876683793" sldId="377"/>
            <ac:spMk id="6" creationId="{BA4FF948-487E-4F08-A941-EEA19200A4A7}"/>
          </ac:spMkLst>
        </pc:spChg>
      </pc:sldChg>
      <pc:sldChg chg="modSp mod">
        <pc:chgData name="Keiko Kojima" userId="6899f029-7342-413a-b38b-6a9d55270ecb" providerId="ADAL" clId="{95973B60-C12E-48E3-93C9-8D346828080B}" dt="2021-10-24T08:40:44.979" v="1126" actId="1076"/>
        <pc:sldMkLst>
          <pc:docMk/>
          <pc:sldMk cId="2679852133" sldId="378"/>
        </pc:sldMkLst>
        <pc:spChg chg="mod">
          <ac:chgData name="Keiko Kojima" userId="6899f029-7342-413a-b38b-6a9d55270ecb" providerId="ADAL" clId="{95973B60-C12E-48E3-93C9-8D346828080B}" dt="2021-10-24T07:15:10.723" v="252" actId="1038"/>
          <ac:spMkLst>
            <pc:docMk/>
            <pc:sldMk cId="2679852133" sldId="378"/>
            <ac:spMk id="15" creationId="{E75F45BB-5A93-4FD3-BA84-1B1EFC211013}"/>
          </ac:spMkLst>
        </pc:spChg>
        <pc:picChg chg="mod">
          <ac:chgData name="Keiko Kojima" userId="6899f029-7342-413a-b38b-6a9d55270ecb" providerId="ADAL" clId="{95973B60-C12E-48E3-93C9-8D346828080B}" dt="2021-10-24T08:40:44.979" v="1126" actId="1076"/>
          <ac:picMkLst>
            <pc:docMk/>
            <pc:sldMk cId="2679852133" sldId="378"/>
            <ac:picMk id="4" creationId="{69D563B9-37FC-495B-90CB-C948E79597D6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8:42:20.217" v="1138" actId="1076"/>
        <pc:sldMkLst>
          <pc:docMk/>
          <pc:sldMk cId="3805393791" sldId="379"/>
        </pc:sldMkLst>
        <pc:spChg chg="ord">
          <ac:chgData name="Keiko Kojima" userId="6899f029-7342-413a-b38b-6a9d55270ecb" providerId="ADAL" clId="{95973B60-C12E-48E3-93C9-8D346828080B}" dt="2021-10-24T08:41:31.786" v="1131" actId="166"/>
          <ac:spMkLst>
            <pc:docMk/>
            <pc:sldMk cId="3805393791" sldId="379"/>
            <ac:spMk id="7" creationId="{B9CF34EA-1856-4AE1-9512-F24EDBB8FD1A}"/>
          </ac:spMkLst>
        </pc:spChg>
        <pc:picChg chg="add mod">
          <ac:chgData name="Keiko Kojima" userId="6899f029-7342-413a-b38b-6a9d55270ecb" providerId="ADAL" clId="{95973B60-C12E-48E3-93C9-8D346828080B}" dt="2021-10-24T08:42:17.940" v="1137" actId="1076"/>
          <ac:picMkLst>
            <pc:docMk/>
            <pc:sldMk cId="3805393791" sldId="379"/>
            <ac:picMk id="3" creationId="{3697CE56-CB13-4FA6-B15C-0FEFD01B63CA}"/>
          </ac:picMkLst>
        </pc:picChg>
        <pc:picChg chg="del">
          <ac:chgData name="Keiko Kojima" userId="6899f029-7342-413a-b38b-6a9d55270ecb" providerId="ADAL" clId="{95973B60-C12E-48E3-93C9-8D346828080B}" dt="2021-10-24T08:41:15.584" v="1127" actId="478"/>
          <ac:picMkLst>
            <pc:docMk/>
            <pc:sldMk cId="3805393791" sldId="379"/>
            <ac:picMk id="4" creationId="{AFA3D5D6-EE53-45DF-8AFC-9553FE675BE3}"/>
          </ac:picMkLst>
        </pc:picChg>
        <pc:picChg chg="del">
          <ac:chgData name="Keiko Kojima" userId="6899f029-7342-413a-b38b-6a9d55270ecb" providerId="ADAL" clId="{95973B60-C12E-48E3-93C9-8D346828080B}" dt="2021-10-24T08:41:55.950" v="1132" actId="478"/>
          <ac:picMkLst>
            <pc:docMk/>
            <pc:sldMk cId="3805393791" sldId="379"/>
            <ac:picMk id="8" creationId="{63C86889-B288-4560-9C43-AE2974234324}"/>
          </ac:picMkLst>
        </pc:picChg>
        <pc:picChg chg="add mod">
          <ac:chgData name="Keiko Kojima" userId="6899f029-7342-413a-b38b-6a9d55270ecb" providerId="ADAL" clId="{95973B60-C12E-48E3-93C9-8D346828080B}" dt="2021-10-24T08:42:20.217" v="1138" actId="1076"/>
          <ac:picMkLst>
            <pc:docMk/>
            <pc:sldMk cId="3805393791" sldId="379"/>
            <ac:picMk id="10" creationId="{5E913B95-09CE-446E-83F5-0B41CBC280B3}"/>
          </ac:picMkLst>
        </pc:picChg>
      </pc:sldChg>
      <pc:sldChg chg="modSp mod">
        <pc:chgData name="Keiko Kojima" userId="6899f029-7342-413a-b38b-6a9d55270ecb" providerId="ADAL" clId="{95973B60-C12E-48E3-93C9-8D346828080B}" dt="2021-10-24T07:14:43.592" v="242" actId="1038"/>
        <pc:sldMkLst>
          <pc:docMk/>
          <pc:sldMk cId="556418571" sldId="380"/>
        </pc:sldMkLst>
        <pc:spChg chg="mod">
          <ac:chgData name="Keiko Kojima" userId="6899f029-7342-413a-b38b-6a9d55270ecb" providerId="ADAL" clId="{95973B60-C12E-48E3-93C9-8D346828080B}" dt="2021-10-24T07:14:43.592" v="242" actId="1038"/>
          <ac:spMkLst>
            <pc:docMk/>
            <pc:sldMk cId="556418571" sldId="380"/>
            <ac:spMk id="9" creationId="{5E80263A-3F13-4E99-89EB-602283265E66}"/>
          </ac:spMkLst>
        </pc:spChg>
      </pc:sldChg>
      <pc:sldChg chg="modSp mod">
        <pc:chgData name="Keiko Kojima" userId="6899f029-7342-413a-b38b-6a9d55270ecb" providerId="ADAL" clId="{95973B60-C12E-48E3-93C9-8D346828080B}" dt="2021-10-24T08:44:14.655" v="1144" actId="166"/>
        <pc:sldMkLst>
          <pc:docMk/>
          <pc:sldMk cId="2859503398" sldId="381"/>
        </pc:sldMkLst>
        <pc:spChg chg="mod">
          <ac:chgData name="Keiko Kojima" userId="6899f029-7342-413a-b38b-6a9d55270ecb" providerId="ADAL" clId="{95973B60-C12E-48E3-93C9-8D346828080B}" dt="2021-10-24T07:14:33.760" v="238" actId="1038"/>
          <ac:spMkLst>
            <pc:docMk/>
            <pc:sldMk cId="2859503398" sldId="381"/>
            <ac:spMk id="17" creationId="{4894A3B8-2534-43A8-8DA0-29DA9760F479}"/>
          </ac:spMkLst>
        </pc:spChg>
        <pc:picChg chg="ord">
          <ac:chgData name="Keiko Kojima" userId="6899f029-7342-413a-b38b-6a9d55270ecb" providerId="ADAL" clId="{95973B60-C12E-48E3-93C9-8D346828080B}" dt="2021-10-24T08:44:14.655" v="1144" actId="166"/>
          <ac:picMkLst>
            <pc:docMk/>
            <pc:sldMk cId="2859503398" sldId="381"/>
            <ac:picMk id="6" creationId="{244C510F-E416-4F59-91FD-944F6DFAAEDC}"/>
          </ac:picMkLst>
        </pc:picChg>
      </pc:sldChg>
      <pc:sldChg chg="modSp mod">
        <pc:chgData name="Keiko Kojima" userId="6899f029-7342-413a-b38b-6a9d55270ecb" providerId="ADAL" clId="{95973B60-C12E-48E3-93C9-8D346828080B}" dt="2021-10-24T07:16:47.704" v="288" actId="1035"/>
        <pc:sldMkLst>
          <pc:docMk/>
          <pc:sldMk cId="1136648534" sldId="382"/>
        </pc:sldMkLst>
        <pc:spChg chg="mod">
          <ac:chgData name="Keiko Kojima" userId="6899f029-7342-413a-b38b-6a9d55270ecb" providerId="ADAL" clId="{95973B60-C12E-48E3-93C9-8D346828080B}" dt="2021-10-24T07:16:47.704" v="288" actId="1035"/>
          <ac:spMkLst>
            <pc:docMk/>
            <pc:sldMk cId="1136648534" sldId="382"/>
            <ac:spMk id="4" creationId="{9756F037-92CB-4433-9049-DF8192E3AFBD}"/>
          </ac:spMkLst>
        </pc:spChg>
      </pc:sldChg>
      <pc:sldChg chg="addSp delSp modSp mod">
        <pc:chgData name="Keiko Kojima" userId="6899f029-7342-413a-b38b-6a9d55270ecb" providerId="ADAL" clId="{95973B60-C12E-48E3-93C9-8D346828080B}" dt="2021-10-24T07:32:35.085" v="516" actId="1076"/>
        <pc:sldMkLst>
          <pc:docMk/>
          <pc:sldMk cId="3992764560" sldId="383"/>
        </pc:sldMkLst>
        <pc:picChg chg="add mod ord">
          <ac:chgData name="Keiko Kojima" userId="6899f029-7342-413a-b38b-6a9d55270ecb" providerId="ADAL" clId="{95973B60-C12E-48E3-93C9-8D346828080B}" dt="2021-10-24T07:32:35.085" v="516" actId="1076"/>
          <ac:picMkLst>
            <pc:docMk/>
            <pc:sldMk cId="3992764560" sldId="383"/>
            <ac:picMk id="4" creationId="{E6FD3635-5BE5-481E-A7BB-9607500AA41C}"/>
          </ac:picMkLst>
        </pc:picChg>
        <pc:picChg chg="del">
          <ac:chgData name="Keiko Kojima" userId="6899f029-7342-413a-b38b-6a9d55270ecb" providerId="ADAL" clId="{95973B60-C12E-48E3-93C9-8D346828080B}" dt="2021-10-24T07:32:26.837" v="513" actId="478"/>
          <ac:picMkLst>
            <pc:docMk/>
            <pc:sldMk cId="3992764560" sldId="383"/>
            <ac:picMk id="22" creationId="{A208C486-4C39-49E6-B601-DCFF87FC40FE}"/>
          </ac:picMkLst>
        </pc:picChg>
      </pc:sldChg>
      <pc:sldChg chg="modSp mod">
        <pc:chgData name="Keiko Kojima" userId="6899f029-7342-413a-b38b-6a9d55270ecb" providerId="ADAL" clId="{95973B60-C12E-48E3-93C9-8D346828080B}" dt="2021-10-24T08:37:30.900" v="1106" actId="1076"/>
        <pc:sldMkLst>
          <pc:docMk/>
          <pc:sldMk cId="1798500421" sldId="384"/>
        </pc:sldMkLst>
        <pc:spChg chg="mod">
          <ac:chgData name="Keiko Kojima" userId="6899f029-7342-413a-b38b-6a9d55270ecb" providerId="ADAL" clId="{95973B60-C12E-48E3-93C9-8D346828080B}" dt="2021-10-24T07:15:30.587" v="260" actId="1037"/>
          <ac:spMkLst>
            <pc:docMk/>
            <pc:sldMk cId="1798500421" sldId="384"/>
            <ac:spMk id="7" creationId="{E217C11E-2D87-4868-9487-39326B1470E1}"/>
          </ac:spMkLst>
        </pc:spChg>
        <pc:picChg chg="mod">
          <ac:chgData name="Keiko Kojima" userId="6899f029-7342-413a-b38b-6a9d55270ecb" providerId="ADAL" clId="{95973B60-C12E-48E3-93C9-8D346828080B}" dt="2021-10-24T08:37:30.900" v="1106" actId="1076"/>
          <ac:picMkLst>
            <pc:docMk/>
            <pc:sldMk cId="1798500421" sldId="384"/>
            <ac:picMk id="8" creationId="{915395F1-1CC7-4024-82E7-B3E4B5762FC0}"/>
          </ac:picMkLst>
        </pc:picChg>
      </pc:sldChg>
      <pc:sldChg chg="modSp mod">
        <pc:chgData name="Keiko Kojima" userId="6899f029-7342-413a-b38b-6a9d55270ecb" providerId="ADAL" clId="{95973B60-C12E-48E3-93C9-8D346828080B}" dt="2021-10-24T08:51:00.354" v="1197" actId="14100"/>
        <pc:sldMkLst>
          <pc:docMk/>
          <pc:sldMk cId="2748300893" sldId="385"/>
        </pc:sldMkLst>
        <pc:spChg chg="mod">
          <ac:chgData name="Keiko Kojima" userId="6899f029-7342-413a-b38b-6a9d55270ecb" providerId="ADAL" clId="{95973B60-C12E-48E3-93C9-8D346828080B}" dt="2021-10-24T07:22:22.411" v="484" actId="1076"/>
          <ac:spMkLst>
            <pc:docMk/>
            <pc:sldMk cId="2748300893" sldId="385"/>
            <ac:spMk id="2" creationId="{EB07CC4D-3803-4100-95BA-6B56D34AFC91}"/>
          </ac:spMkLst>
        </pc:spChg>
        <pc:spChg chg="mod">
          <ac:chgData name="Keiko Kojima" userId="6899f029-7342-413a-b38b-6a9d55270ecb" providerId="ADAL" clId="{95973B60-C12E-48E3-93C9-8D346828080B}" dt="2021-10-24T08:51:00.354" v="1197" actId="14100"/>
          <ac:spMkLst>
            <pc:docMk/>
            <pc:sldMk cId="2748300893" sldId="385"/>
            <ac:spMk id="8" creationId="{41FD9077-F172-4A61-8936-FAE2531CB6A8}"/>
          </ac:spMkLst>
        </pc:spChg>
      </pc:sldChg>
      <pc:sldChg chg="addSp delSp modSp mod">
        <pc:chgData name="Keiko Kojima" userId="6899f029-7342-413a-b38b-6a9d55270ecb" providerId="ADAL" clId="{95973B60-C12E-48E3-93C9-8D346828080B}" dt="2021-10-24T07:45:01.234" v="673" actId="1076"/>
        <pc:sldMkLst>
          <pc:docMk/>
          <pc:sldMk cId="3868822643" sldId="386"/>
        </pc:sldMkLst>
        <pc:spChg chg="mod">
          <ac:chgData name="Keiko Kojima" userId="6899f029-7342-413a-b38b-6a9d55270ecb" providerId="ADAL" clId="{95973B60-C12E-48E3-93C9-8D346828080B}" dt="2021-10-24T07:42:53.112" v="654" actId="1076"/>
          <ac:spMkLst>
            <pc:docMk/>
            <pc:sldMk cId="3868822643" sldId="386"/>
            <ac:spMk id="2" creationId="{1293154A-87BC-41B9-AB80-D319276A2E43}"/>
          </ac:spMkLst>
        </pc:spChg>
        <pc:spChg chg="mod">
          <ac:chgData name="Keiko Kojima" userId="6899f029-7342-413a-b38b-6a9d55270ecb" providerId="ADAL" clId="{95973B60-C12E-48E3-93C9-8D346828080B}" dt="2021-10-24T07:42:12.225" v="642" actId="1076"/>
          <ac:spMkLst>
            <pc:docMk/>
            <pc:sldMk cId="3868822643" sldId="386"/>
            <ac:spMk id="3" creationId="{1FA6CDC8-A89C-412A-BCE2-0AC72F064462}"/>
          </ac:spMkLst>
        </pc:spChg>
        <pc:spChg chg="mod">
          <ac:chgData name="Keiko Kojima" userId="6899f029-7342-413a-b38b-6a9d55270ecb" providerId="ADAL" clId="{95973B60-C12E-48E3-93C9-8D346828080B}" dt="2021-10-24T07:42:17.060" v="643" actId="1076"/>
          <ac:spMkLst>
            <pc:docMk/>
            <pc:sldMk cId="3868822643" sldId="386"/>
            <ac:spMk id="4" creationId="{4D6DD233-ACED-4AA4-A684-F96297AF851C}"/>
          </ac:spMkLst>
        </pc:spChg>
        <pc:spChg chg="mod">
          <ac:chgData name="Keiko Kojima" userId="6899f029-7342-413a-b38b-6a9d55270ecb" providerId="ADAL" clId="{95973B60-C12E-48E3-93C9-8D346828080B}" dt="2021-10-24T07:45:01.234" v="673" actId="1076"/>
          <ac:spMkLst>
            <pc:docMk/>
            <pc:sldMk cId="3868822643" sldId="386"/>
            <ac:spMk id="8" creationId="{3602E200-B7E4-4169-821A-0B9896AB5E1E}"/>
          </ac:spMkLst>
        </pc:spChg>
        <pc:spChg chg="mod">
          <ac:chgData name="Keiko Kojima" userId="6899f029-7342-413a-b38b-6a9d55270ecb" providerId="ADAL" clId="{95973B60-C12E-48E3-93C9-8D346828080B}" dt="2021-10-24T07:43:28.201" v="659" actId="20577"/>
          <ac:spMkLst>
            <pc:docMk/>
            <pc:sldMk cId="3868822643" sldId="386"/>
            <ac:spMk id="11" creationId="{08B8CF35-04F8-4E11-ABA9-37BC7B83F5DC}"/>
          </ac:spMkLst>
        </pc:spChg>
        <pc:picChg chg="del">
          <ac:chgData name="Keiko Kojima" userId="6899f029-7342-413a-b38b-6a9d55270ecb" providerId="ADAL" clId="{95973B60-C12E-48E3-93C9-8D346828080B}" dt="2021-10-24T07:33:55.561" v="530" actId="478"/>
          <ac:picMkLst>
            <pc:docMk/>
            <pc:sldMk cId="3868822643" sldId="386"/>
            <ac:picMk id="5" creationId="{092A5860-AFFB-4FE1-B611-317CD3C47844}"/>
          </ac:picMkLst>
        </pc:picChg>
        <pc:picChg chg="add mod">
          <ac:chgData name="Keiko Kojima" userId="6899f029-7342-413a-b38b-6a9d55270ecb" providerId="ADAL" clId="{95973B60-C12E-48E3-93C9-8D346828080B}" dt="2021-10-24T07:36:16.124" v="561" actId="1076"/>
          <ac:picMkLst>
            <pc:docMk/>
            <pc:sldMk cId="3868822643" sldId="386"/>
            <ac:picMk id="7" creationId="{5EA467AF-CE85-4399-92E8-C178E2CD1631}"/>
          </ac:picMkLst>
        </pc:picChg>
        <pc:picChg chg="add del mod">
          <ac:chgData name="Keiko Kojima" userId="6899f029-7342-413a-b38b-6a9d55270ecb" providerId="ADAL" clId="{95973B60-C12E-48E3-93C9-8D346828080B}" dt="2021-10-24T07:44:13.574" v="665" actId="478"/>
          <ac:picMkLst>
            <pc:docMk/>
            <pc:sldMk cId="3868822643" sldId="386"/>
            <ac:picMk id="10" creationId="{8270876E-61E7-4949-A326-149B8B9D02A5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7:52:41.559" v="730" actId="166"/>
        <pc:sldMkLst>
          <pc:docMk/>
          <pc:sldMk cId="1495864502" sldId="387"/>
        </pc:sldMkLst>
        <pc:spChg chg="mod">
          <ac:chgData name="Keiko Kojima" userId="6899f029-7342-413a-b38b-6a9d55270ecb" providerId="ADAL" clId="{95973B60-C12E-48E3-93C9-8D346828080B}" dt="2021-10-24T07:07:53.485" v="100" actId="1035"/>
          <ac:spMkLst>
            <pc:docMk/>
            <pc:sldMk cId="1495864502" sldId="387"/>
            <ac:spMk id="9" creationId="{3CE54B6F-7FE4-41E7-959C-FED5AB86C0B5}"/>
          </ac:spMkLst>
        </pc:spChg>
        <pc:picChg chg="ord">
          <ac:chgData name="Keiko Kojima" userId="6899f029-7342-413a-b38b-6a9d55270ecb" providerId="ADAL" clId="{95973B60-C12E-48E3-93C9-8D346828080B}" dt="2021-10-24T07:52:41.559" v="730" actId="166"/>
          <ac:picMkLst>
            <pc:docMk/>
            <pc:sldMk cId="1495864502" sldId="387"/>
            <ac:picMk id="2" creationId="{1D481336-A1CA-4E56-ADE7-607134D27217}"/>
          </ac:picMkLst>
        </pc:picChg>
        <pc:picChg chg="del">
          <ac:chgData name="Keiko Kojima" userId="6899f029-7342-413a-b38b-6a9d55270ecb" providerId="ADAL" clId="{95973B60-C12E-48E3-93C9-8D346828080B}" dt="2021-10-24T07:52:35.151" v="728" actId="478"/>
          <ac:picMkLst>
            <pc:docMk/>
            <pc:sldMk cId="1495864502" sldId="387"/>
            <ac:picMk id="3" creationId="{7A53B9B9-B007-4D21-B35A-B877799F3245}"/>
          </ac:picMkLst>
        </pc:picChg>
        <pc:picChg chg="add mod">
          <ac:chgData name="Keiko Kojima" userId="6899f029-7342-413a-b38b-6a9d55270ecb" providerId="ADAL" clId="{95973B60-C12E-48E3-93C9-8D346828080B}" dt="2021-10-24T07:52:36.430" v="729"/>
          <ac:picMkLst>
            <pc:docMk/>
            <pc:sldMk cId="1495864502" sldId="387"/>
            <ac:picMk id="18" creationId="{EE0FFA37-7964-45B6-B342-F4559A8AA44D}"/>
          </ac:picMkLst>
        </pc:picChg>
      </pc:sldChg>
      <pc:sldChg chg="delSp modSp del mod">
        <pc:chgData name="Keiko Kojima" userId="6899f029-7342-413a-b38b-6a9d55270ecb" providerId="ADAL" clId="{95973B60-C12E-48E3-93C9-8D346828080B}" dt="2021-10-24T07:56:00.955" v="760" actId="2696"/>
        <pc:sldMkLst>
          <pc:docMk/>
          <pc:sldMk cId="2059686812" sldId="388"/>
        </pc:sldMkLst>
        <pc:spChg chg="mod">
          <ac:chgData name="Keiko Kojima" userId="6899f029-7342-413a-b38b-6a9d55270ecb" providerId="ADAL" clId="{95973B60-C12E-48E3-93C9-8D346828080B}" dt="2021-10-24T07:08:03.343" v="108" actId="1035"/>
          <ac:spMkLst>
            <pc:docMk/>
            <pc:sldMk cId="2059686812" sldId="388"/>
            <ac:spMk id="7" creationId="{87CC6775-B70D-47C8-832E-72FAD88F5C43}"/>
          </ac:spMkLst>
        </pc:spChg>
        <pc:spChg chg="del">
          <ac:chgData name="Keiko Kojima" userId="6899f029-7342-413a-b38b-6a9d55270ecb" providerId="ADAL" clId="{95973B60-C12E-48E3-93C9-8D346828080B}" dt="2021-10-24T07:55:45.025" v="758" actId="21"/>
          <ac:spMkLst>
            <pc:docMk/>
            <pc:sldMk cId="2059686812" sldId="388"/>
            <ac:spMk id="11" creationId="{F58AF6FC-AAF1-4402-A63E-3E7E51A5CE6D}"/>
          </ac:spMkLst>
        </pc:spChg>
        <pc:spChg chg="del">
          <ac:chgData name="Keiko Kojima" userId="6899f029-7342-413a-b38b-6a9d55270ecb" providerId="ADAL" clId="{95973B60-C12E-48E3-93C9-8D346828080B}" dt="2021-10-24T07:55:45.025" v="758" actId="21"/>
          <ac:spMkLst>
            <pc:docMk/>
            <pc:sldMk cId="2059686812" sldId="388"/>
            <ac:spMk id="12" creationId="{8EDDBF7E-E21E-4A69-8066-77D62039529D}"/>
          </ac:spMkLst>
        </pc:spChg>
        <pc:spChg chg="del">
          <ac:chgData name="Keiko Kojima" userId="6899f029-7342-413a-b38b-6a9d55270ecb" providerId="ADAL" clId="{95973B60-C12E-48E3-93C9-8D346828080B}" dt="2021-10-24T07:55:45.025" v="758" actId="21"/>
          <ac:spMkLst>
            <pc:docMk/>
            <pc:sldMk cId="2059686812" sldId="388"/>
            <ac:spMk id="13" creationId="{628A616C-C480-4F3A-A6A1-E08DB5660F43}"/>
          </ac:spMkLst>
        </pc:spChg>
        <pc:spChg chg="del">
          <ac:chgData name="Keiko Kojima" userId="6899f029-7342-413a-b38b-6a9d55270ecb" providerId="ADAL" clId="{95973B60-C12E-48E3-93C9-8D346828080B}" dt="2021-10-24T07:55:45.025" v="758" actId="21"/>
          <ac:spMkLst>
            <pc:docMk/>
            <pc:sldMk cId="2059686812" sldId="388"/>
            <ac:spMk id="14" creationId="{52730486-4EFE-445B-BCC1-236AB1422AFA}"/>
          </ac:spMkLst>
        </pc:spChg>
        <pc:spChg chg="del">
          <ac:chgData name="Keiko Kojima" userId="6899f029-7342-413a-b38b-6a9d55270ecb" providerId="ADAL" clId="{95973B60-C12E-48E3-93C9-8D346828080B}" dt="2021-10-24T07:55:45.025" v="758" actId="21"/>
          <ac:spMkLst>
            <pc:docMk/>
            <pc:sldMk cId="2059686812" sldId="388"/>
            <ac:spMk id="15" creationId="{C6496134-43C0-4A93-800B-5574432FE30F}"/>
          </ac:spMkLst>
        </pc:spChg>
        <pc:spChg chg="del">
          <ac:chgData name="Keiko Kojima" userId="6899f029-7342-413a-b38b-6a9d55270ecb" providerId="ADAL" clId="{95973B60-C12E-48E3-93C9-8D346828080B}" dt="2021-10-24T07:55:45.025" v="758" actId="21"/>
          <ac:spMkLst>
            <pc:docMk/>
            <pc:sldMk cId="2059686812" sldId="388"/>
            <ac:spMk id="16" creationId="{FA7E28B5-A6EF-474C-8A17-58967696F738}"/>
          </ac:spMkLst>
        </pc:spChg>
        <pc:spChg chg="del">
          <ac:chgData name="Keiko Kojima" userId="6899f029-7342-413a-b38b-6a9d55270ecb" providerId="ADAL" clId="{95973B60-C12E-48E3-93C9-8D346828080B}" dt="2021-10-24T07:55:45.025" v="758" actId="21"/>
          <ac:spMkLst>
            <pc:docMk/>
            <pc:sldMk cId="2059686812" sldId="388"/>
            <ac:spMk id="17" creationId="{7D05EAB3-8152-42D6-9795-8EDFB2422402}"/>
          </ac:spMkLst>
        </pc:spChg>
      </pc:sldChg>
      <pc:sldChg chg="addSp delSp modSp mod">
        <pc:chgData name="Keiko Kojima" userId="6899f029-7342-413a-b38b-6a9d55270ecb" providerId="ADAL" clId="{95973B60-C12E-48E3-93C9-8D346828080B}" dt="2021-10-24T08:03:24.648" v="850" actId="1076"/>
        <pc:sldMkLst>
          <pc:docMk/>
          <pc:sldMk cId="2883110684" sldId="389"/>
        </pc:sldMkLst>
        <pc:spChg chg="mod">
          <ac:chgData name="Keiko Kojima" userId="6899f029-7342-413a-b38b-6a9d55270ecb" providerId="ADAL" clId="{95973B60-C12E-48E3-93C9-8D346828080B}" dt="2021-10-24T07:08:11.482" v="116" actId="1035"/>
          <ac:spMkLst>
            <pc:docMk/>
            <pc:sldMk cId="2883110684" sldId="389"/>
            <ac:spMk id="6" creationId="{58DA016A-9248-4050-931D-EF18B544D258}"/>
          </ac:spMkLst>
        </pc:spChg>
        <pc:spChg chg="mod">
          <ac:chgData name="Keiko Kojima" userId="6899f029-7342-413a-b38b-6a9d55270ecb" providerId="ADAL" clId="{95973B60-C12E-48E3-93C9-8D346828080B}" dt="2021-10-24T08:03:11.100" v="846" actId="1076"/>
          <ac:spMkLst>
            <pc:docMk/>
            <pc:sldMk cId="2883110684" sldId="389"/>
            <ac:spMk id="11" creationId="{963C39C9-B2F1-42B4-93BF-4A90E4E1F492}"/>
          </ac:spMkLst>
        </pc:spChg>
        <pc:spChg chg="mod">
          <ac:chgData name="Keiko Kojima" userId="6899f029-7342-413a-b38b-6a9d55270ecb" providerId="ADAL" clId="{95973B60-C12E-48E3-93C9-8D346828080B}" dt="2021-10-24T08:03:14.453" v="847" actId="1076"/>
          <ac:spMkLst>
            <pc:docMk/>
            <pc:sldMk cId="2883110684" sldId="389"/>
            <ac:spMk id="12" creationId="{FDBEADBC-6E84-4E05-9BCA-46B1BD2DA8B3}"/>
          </ac:spMkLst>
        </pc:spChg>
        <pc:spChg chg="mod">
          <ac:chgData name="Keiko Kojima" userId="6899f029-7342-413a-b38b-6a9d55270ecb" providerId="ADAL" clId="{95973B60-C12E-48E3-93C9-8D346828080B}" dt="2021-10-24T08:03:17.734" v="848" actId="1076"/>
          <ac:spMkLst>
            <pc:docMk/>
            <pc:sldMk cId="2883110684" sldId="389"/>
            <ac:spMk id="13" creationId="{86C15593-FF8A-450C-A6FD-2F9B1DD9BA19}"/>
          </ac:spMkLst>
        </pc:spChg>
        <pc:spChg chg="mod">
          <ac:chgData name="Keiko Kojima" userId="6899f029-7342-413a-b38b-6a9d55270ecb" providerId="ADAL" clId="{95973B60-C12E-48E3-93C9-8D346828080B}" dt="2021-10-24T08:03:24.648" v="850" actId="1076"/>
          <ac:spMkLst>
            <pc:docMk/>
            <pc:sldMk cId="2883110684" sldId="389"/>
            <ac:spMk id="14" creationId="{4E14B9AF-6863-4290-9B3E-919EB189E1AB}"/>
          </ac:spMkLst>
        </pc:spChg>
        <pc:spChg chg="mod">
          <ac:chgData name="Keiko Kojima" userId="6899f029-7342-413a-b38b-6a9d55270ecb" providerId="ADAL" clId="{95973B60-C12E-48E3-93C9-8D346828080B}" dt="2021-10-24T08:03:21.116" v="849" actId="1076"/>
          <ac:spMkLst>
            <pc:docMk/>
            <pc:sldMk cId="2883110684" sldId="389"/>
            <ac:spMk id="15" creationId="{59A3BB4B-67A7-4C9A-A809-CD3C77695C4F}"/>
          </ac:spMkLst>
        </pc:spChg>
        <pc:picChg chg="del">
          <ac:chgData name="Keiko Kojima" userId="6899f029-7342-413a-b38b-6a9d55270ecb" providerId="ADAL" clId="{95973B60-C12E-48E3-93C9-8D346828080B}" dt="2021-10-24T08:01:43.567" v="821" actId="478"/>
          <ac:picMkLst>
            <pc:docMk/>
            <pc:sldMk cId="2883110684" sldId="389"/>
            <ac:picMk id="4" creationId="{EA20BC28-3235-402D-B6CC-D5A269D2C596}"/>
          </ac:picMkLst>
        </pc:picChg>
        <pc:picChg chg="mod">
          <ac:chgData name="Keiko Kojima" userId="6899f029-7342-413a-b38b-6a9d55270ecb" providerId="ADAL" clId="{95973B60-C12E-48E3-93C9-8D346828080B}" dt="2021-10-24T08:02:54.170" v="841" actId="1076"/>
          <ac:picMkLst>
            <pc:docMk/>
            <pc:sldMk cId="2883110684" sldId="389"/>
            <ac:picMk id="5" creationId="{B6C5E863-5DC6-434F-ADD9-15B7FB90BC9A}"/>
          </ac:picMkLst>
        </pc:picChg>
        <pc:picChg chg="mod">
          <ac:chgData name="Keiko Kojima" userId="6899f029-7342-413a-b38b-6a9d55270ecb" providerId="ADAL" clId="{95973B60-C12E-48E3-93C9-8D346828080B}" dt="2021-10-24T08:02:57.933" v="842" actId="1076"/>
          <ac:picMkLst>
            <pc:docMk/>
            <pc:sldMk cId="2883110684" sldId="389"/>
            <ac:picMk id="7" creationId="{0F2B2C24-FB58-464B-AB01-231C109F9F3B}"/>
          </ac:picMkLst>
        </pc:picChg>
        <pc:picChg chg="mod">
          <ac:chgData name="Keiko Kojima" userId="6899f029-7342-413a-b38b-6a9d55270ecb" providerId="ADAL" clId="{95973B60-C12E-48E3-93C9-8D346828080B}" dt="2021-10-24T08:02:59.978" v="843" actId="1076"/>
          <ac:picMkLst>
            <pc:docMk/>
            <pc:sldMk cId="2883110684" sldId="389"/>
            <ac:picMk id="8" creationId="{E73D26C0-237D-422B-A274-55DD3D8BFB43}"/>
          </ac:picMkLst>
        </pc:picChg>
        <pc:picChg chg="mod">
          <ac:chgData name="Keiko Kojima" userId="6899f029-7342-413a-b38b-6a9d55270ecb" providerId="ADAL" clId="{95973B60-C12E-48E3-93C9-8D346828080B}" dt="2021-10-24T08:03:01.826" v="844" actId="1076"/>
          <ac:picMkLst>
            <pc:docMk/>
            <pc:sldMk cId="2883110684" sldId="389"/>
            <ac:picMk id="9" creationId="{B0655A7D-7BBE-467B-828C-2F0FC8997FA9}"/>
          </ac:picMkLst>
        </pc:picChg>
        <pc:picChg chg="mod">
          <ac:chgData name="Keiko Kojima" userId="6899f029-7342-413a-b38b-6a9d55270ecb" providerId="ADAL" clId="{95973B60-C12E-48E3-93C9-8D346828080B}" dt="2021-10-24T08:03:04.157" v="845" actId="1076"/>
          <ac:picMkLst>
            <pc:docMk/>
            <pc:sldMk cId="2883110684" sldId="389"/>
            <ac:picMk id="10" creationId="{0625B316-44FC-487E-BAB7-24751947C666}"/>
          </ac:picMkLst>
        </pc:picChg>
        <pc:picChg chg="add del mod ord">
          <ac:chgData name="Keiko Kojima" userId="6899f029-7342-413a-b38b-6a9d55270ecb" providerId="ADAL" clId="{95973B60-C12E-48E3-93C9-8D346828080B}" dt="2021-10-24T08:02:39.598" v="838" actId="478"/>
          <ac:picMkLst>
            <pc:docMk/>
            <pc:sldMk cId="2883110684" sldId="389"/>
            <ac:picMk id="16" creationId="{18E8A1DB-84D2-44FA-B131-46512B744371}"/>
          </ac:picMkLst>
        </pc:picChg>
        <pc:picChg chg="add mod ord">
          <ac:chgData name="Keiko Kojima" userId="6899f029-7342-413a-b38b-6a9d55270ecb" providerId="ADAL" clId="{95973B60-C12E-48E3-93C9-8D346828080B}" dt="2021-10-24T08:02:50.439" v="840" actId="167"/>
          <ac:picMkLst>
            <pc:docMk/>
            <pc:sldMk cId="2883110684" sldId="389"/>
            <ac:picMk id="17" creationId="{631F6A86-5DEA-45C5-9F86-A568DB53176D}"/>
          </ac:picMkLst>
        </pc:picChg>
      </pc:sldChg>
      <pc:sldChg chg="addSp delSp modSp mod">
        <pc:chgData name="Keiko Kojima" userId="6899f029-7342-413a-b38b-6a9d55270ecb" providerId="ADAL" clId="{95973B60-C12E-48E3-93C9-8D346828080B}" dt="2021-10-24T08:13:57.679" v="933" actId="1076"/>
        <pc:sldMkLst>
          <pc:docMk/>
          <pc:sldMk cId="2337271542" sldId="390"/>
        </pc:sldMkLst>
        <pc:picChg chg="add mod">
          <ac:chgData name="Keiko Kojima" userId="6899f029-7342-413a-b38b-6a9d55270ecb" providerId="ADAL" clId="{95973B60-C12E-48E3-93C9-8D346828080B}" dt="2021-10-24T08:13:57.679" v="933" actId="1076"/>
          <ac:picMkLst>
            <pc:docMk/>
            <pc:sldMk cId="2337271542" sldId="390"/>
            <ac:picMk id="3" creationId="{F4895981-1A1E-4241-A230-C7E352C407CB}"/>
          </ac:picMkLst>
        </pc:picChg>
        <pc:picChg chg="del">
          <ac:chgData name="Keiko Kojima" userId="6899f029-7342-413a-b38b-6a9d55270ecb" providerId="ADAL" clId="{95973B60-C12E-48E3-93C9-8D346828080B}" dt="2021-10-24T08:13:48.323" v="929" actId="478"/>
          <ac:picMkLst>
            <pc:docMk/>
            <pc:sldMk cId="2337271542" sldId="390"/>
            <ac:picMk id="9" creationId="{F5B42438-8042-4035-8311-564DB868CD62}"/>
          </ac:picMkLst>
        </pc:picChg>
      </pc:sldChg>
      <pc:sldChg chg="modSp mod">
        <pc:chgData name="Keiko Kojima" userId="6899f029-7342-413a-b38b-6a9d55270ecb" providerId="ADAL" clId="{95973B60-C12E-48E3-93C9-8D346828080B}" dt="2021-10-24T07:16:33.894" v="284" actId="1037"/>
        <pc:sldMkLst>
          <pc:docMk/>
          <pc:sldMk cId="116341805" sldId="391"/>
        </pc:sldMkLst>
        <pc:spChg chg="mod">
          <ac:chgData name="Keiko Kojima" userId="6899f029-7342-413a-b38b-6a9d55270ecb" providerId="ADAL" clId="{95973B60-C12E-48E3-93C9-8D346828080B}" dt="2021-10-24T07:16:33.894" v="284" actId="1037"/>
          <ac:spMkLst>
            <pc:docMk/>
            <pc:sldMk cId="116341805" sldId="391"/>
            <ac:spMk id="5" creationId="{8D4E3F8E-4449-4789-A9D9-D30771EEE105}"/>
          </ac:spMkLst>
        </pc:spChg>
      </pc:sldChg>
      <pc:sldChg chg="modSp mod">
        <pc:chgData name="Keiko Kojima" userId="6899f029-7342-413a-b38b-6a9d55270ecb" providerId="ADAL" clId="{95973B60-C12E-48E3-93C9-8D346828080B}" dt="2021-10-24T07:16:56.359" v="292" actId="1035"/>
        <pc:sldMkLst>
          <pc:docMk/>
          <pc:sldMk cId="3172120779" sldId="392"/>
        </pc:sldMkLst>
        <pc:spChg chg="mod">
          <ac:chgData name="Keiko Kojima" userId="6899f029-7342-413a-b38b-6a9d55270ecb" providerId="ADAL" clId="{95973B60-C12E-48E3-93C9-8D346828080B}" dt="2021-10-24T07:16:56.359" v="292" actId="1035"/>
          <ac:spMkLst>
            <pc:docMk/>
            <pc:sldMk cId="3172120779" sldId="392"/>
            <ac:spMk id="4" creationId="{9756F037-92CB-4433-9049-DF8192E3AFBD}"/>
          </ac:spMkLst>
        </pc:spChg>
      </pc:sldChg>
      <pc:sldChg chg="modSp mod">
        <pc:chgData name="Keiko Kojima" userId="6899f029-7342-413a-b38b-6a9d55270ecb" providerId="ADAL" clId="{95973B60-C12E-48E3-93C9-8D346828080B}" dt="2021-10-24T07:17:02.571" v="296" actId="1035"/>
        <pc:sldMkLst>
          <pc:docMk/>
          <pc:sldMk cId="3005186933" sldId="393"/>
        </pc:sldMkLst>
        <pc:spChg chg="mod">
          <ac:chgData name="Keiko Kojima" userId="6899f029-7342-413a-b38b-6a9d55270ecb" providerId="ADAL" clId="{95973B60-C12E-48E3-93C9-8D346828080B}" dt="2021-10-24T07:17:02.571" v="296" actId="1035"/>
          <ac:spMkLst>
            <pc:docMk/>
            <pc:sldMk cId="3005186933" sldId="393"/>
            <ac:spMk id="4" creationId="{9756F037-92CB-4433-9049-DF8192E3AFBD}"/>
          </ac:spMkLst>
        </pc:spChg>
      </pc:sldChg>
      <pc:sldChg chg="addSp modSp add mod">
        <pc:chgData name="Keiko Kojima" userId="6899f029-7342-413a-b38b-6a9d55270ecb" providerId="ADAL" clId="{95973B60-C12E-48E3-93C9-8D346828080B}" dt="2021-10-29T09:13:54.788" v="1204" actId="113"/>
        <pc:sldMkLst>
          <pc:docMk/>
          <pc:sldMk cId="2717373734" sldId="394"/>
        </pc:sldMkLst>
        <pc:spChg chg="add mod">
          <ac:chgData name="Keiko Kojima" userId="6899f029-7342-413a-b38b-6a9d55270ecb" providerId="ADAL" clId="{95973B60-C12E-48E3-93C9-8D346828080B}" dt="2021-10-24T07:56:12.480" v="766" actId="1036"/>
          <ac:spMkLst>
            <pc:docMk/>
            <pc:sldMk cId="2717373734" sldId="394"/>
            <ac:spMk id="11" creationId="{E1F6DF95-FEB0-48D3-81F6-98FF938E3702}"/>
          </ac:spMkLst>
        </pc:spChg>
        <pc:spChg chg="add mod">
          <ac:chgData name="Keiko Kojima" userId="6899f029-7342-413a-b38b-6a9d55270ecb" providerId="ADAL" clId="{95973B60-C12E-48E3-93C9-8D346828080B}" dt="2021-10-29T09:13:54.788" v="1204" actId="113"/>
          <ac:spMkLst>
            <pc:docMk/>
            <pc:sldMk cId="2717373734" sldId="394"/>
            <ac:spMk id="13" creationId="{5F4B4CA9-B4C8-4872-9394-38CAEEDC8CB0}"/>
          </ac:spMkLst>
        </pc:spChg>
        <pc:spChg chg="add mod">
          <ac:chgData name="Keiko Kojima" userId="6899f029-7342-413a-b38b-6a9d55270ecb" providerId="ADAL" clId="{95973B60-C12E-48E3-93C9-8D346828080B}" dt="2021-10-24T07:55:52.066" v="759"/>
          <ac:spMkLst>
            <pc:docMk/>
            <pc:sldMk cId="2717373734" sldId="394"/>
            <ac:spMk id="14" creationId="{C3CA617E-9687-4699-A5B9-C7A99583A0DE}"/>
          </ac:spMkLst>
        </pc:spChg>
        <pc:spChg chg="add mod">
          <ac:chgData name="Keiko Kojima" userId="6899f029-7342-413a-b38b-6a9d55270ecb" providerId="ADAL" clId="{95973B60-C12E-48E3-93C9-8D346828080B}" dt="2021-10-24T07:59:05.454" v="810" actId="1076"/>
          <ac:spMkLst>
            <pc:docMk/>
            <pc:sldMk cId="2717373734" sldId="394"/>
            <ac:spMk id="15" creationId="{85AF6630-D5D9-41CF-86D6-EA0B2C0F9975}"/>
          </ac:spMkLst>
        </pc:spChg>
        <pc:spChg chg="add mod">
          <ac:chgData name="Keiko Kojima" userId="6899f029-7342-413a-b38b-6a9d55270ecb" providerId="ADAL" clId="{95973B60-C12E-48E3-93C9-8D346828080B}" dt="2021-10-24T07:56:52.611" v="777" actId="1076"/>
          <ac:spMkLst>
            <pc:docMk/>
            <pc:sldMk cId="2717373734" sldId="394"/>
            <ac:spMk id="16" creationId="{21AF2574-75CD-4024-8F1C-3A2939963E97}"/>
          </ac:spMkLst>
        </pc:spChg>
        <pc:spChg chg="add mod">
          <ac:chgData name="Keiko Kojima" userId="6899f029-7342-413a-b38b-6a9d55270ecb" providerId="ADAL" clId="{95973B60-C12E-48E3-93C9-8D346828080B}" dt="2021-10-24T07:57:32.052" v="783" actId="1076"/>
          <ac:spMkLst>
            <pc:docMk/>
            <pc:sldMk cId="2717373734" sldId="394"/>
            <ac:spMk id="17" creationId="{AEF1FAA3-7722-451F-8917-B0074062613A}"/>
          </ac:spMkLst>
        </pc:spChg>
        <pc:spChg chg="add mod">
          <ac:chgData name="Keiko Kojima" userId="6899f029-7342-413a-b38b-6a9d55270ecb" providerId="ADAL" clId="{95973B60-C12E-48E3-93C9-8D346828080B}" dt="2021-10-24T07:57:20.705" v="780" actId="1076"/>
          <ac:spMkLst>
            <pc:docMk/>
            <pc:sldMk cId="2717373734" sldId="394"/>
            <ac:spMk id="18" creationId="{7C97DC65-8599-4D3C-8EA7-9B6E65950F53}"/>
          </ac:spMkLst>
        </pc:spChg>
      </pc:sldChg>
      <pc:sldChg chg="addSp delSp modSp add mod">
        <pc:chgData name="Keiko Kojima" userId="6899f029-7342-413a-b38b-6a9d55270ecb" providerId="ADAL" clId="{95973B60-C12E-48E3-93C9-8D346828080B}" dt="2021-10-24T08:10:29.182" v="910" actId="1076"/>
        <pc:sldMkLst>
          <pc:docMk/>
          <pc:sldMk cId="1153724013" sldId="395"/>
        </pc:sldMkLst>
        <pc:spChg chg="add mod">
          <ac:chgData name="Keiko Kojima" userId="6899f029-7342-413a-b38b-6a9d55270ecb" providerId="ADAL" clId="{95973B60-C12E-48E3-93C9-8D346828080B}" dt="2021-10-24T08:10:19.874" v="908" actId="1076"/>
          <ac:spMkLst>
            <pc:docMk/>
            <pc:sldMk cId="1153724013" sldId="395"/>
            <ac:spMk id="8" creationId="{59063A4B-AEEA-4BA6-80A1-6F7FA2250FC6}"/>
          </ac:spMkLst>
        </pc:spChg>
        <pc:spChg chg="add mod">
          <ac:chgData name="Keiko Kojima" userId="6899f029-7342-413a-b38b-6a9d55270ecb" providerId="ADAL" clId="{95973B60-C12E-48E3-93C9-8D346828080B}" dt="2021-10-24T08:10:07.197" v="906" actId="1076"/>
          <ac:spMkLst>
            <pc:docMk/>
            <pc:sldMk cId="1153724013" sldId="395"/>
            <ac:spMk id="9" creationId="{C0CB3486-909B-412F-992E-6C4F79C60BD9}"/>
          </ac:spMkLst>
        </pc:spChg>
        <pc:spChg chg="add mod">
          <ac:chgData name="Keiko Kojima" userId="6899f029-7342-413a-b38b-6a9d55270ecb" providerId="ADAL" clId="{95973B60-C12E-48E3-93C9-8D346828080B}" dt="2021-10-24T08:10:07.197" v="906" actId="1076"/>
          <ac:spMkLst>
            <pc:docMk/>
            <pc:sldMk cId="1153724013" sldId="395"/>
            <ac:spMk id="10" creationId="{6BF006A5-DCDA-408E-8222-D48AD1CE1C79}"/>
          </ac:spMkLst>
        </pc:spChg>
        <pc:spChg chg="add mod">
          <ac:chgData name="Keiko Kojima" userId="6899f029-7342-413a-b38b-6a9d55270ecb" providerId="ADAL" clId="{95973B60-C12E-48E3-93C9-8D346828080B}" dt="2021-10-24T08:10:12.263" v="907" actId="1076"/>
          <ac:spMkLst>
            <pc:docMk/>
            <pc:sldMk cId="1153724013" sldId="395"/>
            <ac:spMk id="12" creationId="{22940BFB-909C-4629-A0A2-D8E71A1FF407}"/>
          </ac:spMkLst>
        </pc:spChg>
        <pc:spChg chg="add mod">
          <ac:chgData name="Keiko Kojima" userId="6899f029-7342-413a-b38b-6a9d55270ecb" providerId="ADAL" clId="{95973B60-C12E-48E3-93C9-8D346828080B}" dt="2021-10-24T08:10:24.865" v="909" actId="1076"/>
          <ac:spMkLst>
            <pc:docMk/>
            <pc:sldMk cId="1153724013" sldId="395"/>
            <ac:spMk id="13" creationId="{2CDFF556-3A1B-4516-91F4-1C155DB5DBBE}"/>
          </ac:spMkLst>
        </pc:spChg>
        <pc:spChg chg="add mod">
          <ac:chgData name="Keiko Kojima" userId="6899f029-7342-413a-b38b-6a9d55270ecb" providerId="ADAL" clId="{95973B60-C12E-48E3-93C9-8D346828080B}" dt="2021-10-24T08:10:07.197" v="906" actId="1076"/>
          <ac:spMkLst>
            <pc:docMk/>
            <pc:sldMk cId="1153724013" sldId="395"/>
            <ac:spMk id="14" creationId="{36AEA6C5-505D-4434-B97C-339F702EBE06}"/>
          </ac:spMkLst>
        </pc:spChg>
        <pc:spChg chg="add mod">
          <ac:chgData name="Keiko Kojima" userId="6899f029-7342-413a-b38b-6a9d55270ecb" providerId="ADAL" clId="{95973B60-C12E-48E3-93C9-8D346828080B}" dt="2021-10-24T08:10:07.197" v="906" actId="1076"/>
          <ac:spMkLst>
            <pc:docMk/>
            <pc:sldMk cId="1153724013" sldId="395"/>
            <ac:spMk id="15" creationId="{1EBFCB51-07BC-4C2F-9D9E-C3A30C215E2E}"/>
          </ac:spMkLst>
        </pc:spChg>
        <pc:picChg chg="add mod">
          <ac:chgData name="Keiko Kojima" userId="6899f029-7342-413a-b38b-6a9d55270ecb" providerId="ADAL" clId="{95973B60-C12E-48E3-93C9-8D346828080B}" dt="2021-10-24T08:10:29.182" v="910" actId="1076"/>
          <ac:picMkLst>
            <pc:docMk/>
            <pc:sldMk cId="1153724013" sldId="395"/>
            <ac:picMk id="6" creationId="{9C25E963-6C1E-47C1-BC1A-FB9890702143}"/>
          </ac:picMkLst>
        </pc:picChg>
        <pc:picChg chg="del">
          <ac:chgData name="Keiko Kojima" userId="6899f029-7342-413a-b38b-6a9d55270ecb" providerId="ADAL" clId="{95973B60-C12E-48E3-93C9-8D346828080B}" dt="2021-10-24T08:09:27.466" v="899" actId="478"/>
          <ac:picMkLst>
            <pc:docMk/>
            <pc:sldMk cId="1153724013" sldId="395"/>
            <ac:picMk id="11" creationId="{EAC51212-04EB-44AA-8074-632B66345F61}"/>
          </ac:picMkLst>
        </pc:picChg>
        <pc:picChg chg="add mod ord">
          <ac:chgData name="Keiko Kojima" userId="6899f029-7342-413a-b38b-6a9d55270ecb" providerId="ADAL" clId="{95973B60-C12E-48E3-93C9-8D346828080B}" dt="2021-10-24T08:09:54.768" v="905" actId="1076"/>
          <ac:picMkLst>
            <pc:docMk/>
            <pc:sldMk cId="1153724013" sldId="395"/>
            <ac:picMk id="16" creationId="{83834FB5-5D0E-4779-950C-614C68B9A116}"/>
          </ac:picMkLst>
        </pc:picChg>
      </pc:sldChg>
      <pc:sldChg chg="addSp modSp add del mod">
        <pc:chgData name="Keiko Kojima" userId="6899f029-7342-413a-b38b-6a9d55270ecb" providerId="ADAL" clId="{95973B60-C12E-48E3-93C9-8D346828080B}" dt="2021-10-24T08:07:43.826" v="886" actId="2696"/>
        <pc:sldMkLst>
          <pc:docMk/>
          <pc:sldMk cId="2314988839" sldId="395"/>
        </pc:sldMkLst>
        <pc:picChg chg="add mod modCrop">
          <ac:chgData name="Keiko Kojima" userId="6899f029-7342-413a-b38b-6a9d55270ecb" providerId="ADAL" clId="{95973B60-C12E-48E3-93C9-8D346828080B}" dt="2021-10-24T08:07:37.466" v="885" actId="1076"/>
          <ac:picMkLst>
            <pc:docMk/>
            <pc:sldMk cId="2314988839" sldId="395"/>
            <ac:picMk id="8" creationId="{D6B0E02B-B767-4DF8-AF00-910138B20975}"/>
          </ac:picMkLst>
        </pc:picChg>
      </pc:sldChg>
      <pc:sldChg chg="addSp modSp add mod">
        <pc:chgData name="Keiko Kojima" userId="6899f029-7342-413a-b38b-6a9d55270ecb" providerId="ADAL" clId="{95973B60-C12E-48E3-93C9-8D346828080B}" dt="2021-10-24T08:18:14.540" v="964" actId="1076"/>
        <pc:sldMkLst>
          <pc:docMk/>
          <pc:sldMk cId="1708973766" sldId="396"/>
        </pc:sldMkLst>
        <pc:spChg chg="add mod">
          <ac:chgData name="Keiko Kojima" userId="6899f029-7342-413a-b38b-6a9d55270ecb" providerId="ADAL" clId="{95973B60-C12E-48E3-93C9-8D346828080B}" dt="2021-10-24T08:17:44.854" v="960" actId="1076"/>
          <ac:spMkLst>
            <pc:docMk/>
            <pc:sldMk cId="1708973766" sldId="396"/>
            <ac:spMk id="8" creationId="{AA51AE6B-4504-4C31-B7A5-FC5572151A7B}"/>
          </ac:spMkLst>
        </pc:spChg>
        <pc:spChg chg="add mod">
          <ac:chgData name="Keiko Kojima" userId="6899f029-7342-413a-b38b-6a9d55270ecb" providerId="ADAL" clId="{95973B60-C12E-48E3-93C9-8D346828080B}" dt="2021-10-24T08:17:40.715" v="959" actId="1076"/>
          <ac:spMkLst>
            <pc:docMk/>
            <pc:sldMk cId="1708973766" sldId="396"/>
            <ac:spMk id="10" creationId="{7E82B56B-04B2-4094-9BF4-B5152CB991F4}"/>
          </ac:spMkLst>
        </pc:spChg>
        <pc:picChg chg="add mod">
          <ac:chgData name="Keiko Kojima" userId="6899f029-7342-413a-b38b-6a9d55270ecb" providerId="ADAL" clId="{95973B60-C12E-48E3-93C9-8D346828080B}" dt="2021-10-24T08:18:14.540" v="964" actId="1076"/>
          <ac:picMkLst>
            <pc:docMk/>
            <pc:sldMk cId="1708973766" sldId="396"/>
            <ac:picMk id="11" creationId="{F6D34BA9-4FD1-4671-88D1-F3FE3737507E}"/>
          </ac:picMkLst>
        </pc:picChg>
      </pc:sldChg>
      <pc:sldChg chg="addSp modSp add mod">
        <pc:chgData name="Keiko Kojima" userId="6899f029-7342-413a-b38b-6a9d55270ecb" providerId="ADAL" clId="{95973B60-C12E-48E3-93C9-8D346828080B}" dt="2021-10-24T08:26:26.663" v="1044" actId="1035"/>
        <pc:sldMkLst>
          <pc:docMk/>
          <pc:sldMk cId="1072060593" sldId="397"/>
        </pc:sldMkLst>
        <pc:spChg chg="add mod">
          <ac:chgData name="Keiko Kojima" userId="6899f029-7342-413a-b38b-6a9d55270ecb" providerId="ADAL" clId="{95973B60-C12E-48E3-93C9-8D346828080B}" dt="2021-10-24T08:25:22.700" v="1019" actId="1036"/>
          <ac:spMkLst>
            <pc:docMk/>
            <pc:sldMk cId="1072060593" sldId="397"/>
            <ac:spMk id="2" creationId="{42C2593C-C4D2-475B-88CB-8384CB5D6652}"/>
          </ac:spMkLst>
        </pc:spChg>
        <pc:spChg chg="add mod">
          <ac:chgData name="Keiko Kojima" userId="6899f029-7342-413a-b38b-6a9d55270ecb" providerId="ADAL" clId="{95973B60-C12E-48E3-93C9-8D346828080B}" dt="2021-10-24T08:25:35.686" v="1023" actId="14100"/>
          <ac:spMkLst>
            <pc:docMk/>
            <pc:sldMk cId="1072060593" sldId="397"/>
            <ac:spMk id="13" creationId="{A9CFEFF9-F4CB-46E0-BAA0-8810AD394139}"/>
          </ac:spMkLst>
        </pc:spChg>
        <pc:spChg chg="add mod">
          <ac:chgData name="Keiko Kojima" userId="6899f029-7342-413a-b38b-6a9d55270ecb" providerId="ADAL" clId="{95973B60-C12E-48E3-93C9-8D346828080B}" dt="2021-10-24T08:25:48.619" v="1027" actId="14100"/>
          <ac:spMkLst>
            <pc:docMk/>
            <pc:sldMk cId="1072060593" sldId="397"/>
            <ac:spMk id="14" creationId="{E81BA9EC-54F8-4FD2-B6BB-B9DEEF4D5562}"/>
          </ac:spMkLst>
        </pc:spChg>
        <pc:spChg chg="add mod">
          <ac:chgData name="Keiko Kojima" userId="6899f029-7342-413a-b38b-6a9d55270ecb" providerId="ADAL" clId="{95973B60-C12E-48E3-93C9-8D346828080B}" dt="2021-10-24T08:26:00.142" v="1032" actId="14100"/>
          <ac:spMkLst>
            <pc:docMk/>
            <pc:sldMk cId="1072060593" sldId="397"/>
            <ac:spMk id="15" creationId="{19285B1C-A1D3-4945-BDF2-A6B8652BA493}"/>
          </ac:spMkLst>
        </pc:spChg>
        <pc:spChg chg="add mod">
          <ac:chgData name="Keiko Kojima" userId="6899f029-7342-413a-b38b-6a9d55270ecb" providerId="ADAL" clId="{95973B60-C12E-48E3-93C9-8D346828080B}" dt="2021-10-24T08:26:13.685" v="1037" actId="14100"/>
          <ac:spMkLst>
            <pc:docMk/>
            <pc:sldMk cId="1072060593" sldId="397"/>
            <ac:spMk id="17" creationId="{5A84CA18-40AC-400A-9B89-F3628531E137}"/>
          </ac:spMkLst>
        </pc:spChg>
        <pc:spChg chg="add mod">
          <ac:chgData name="Keiko Kojima" userId="6899f029-7342-413a-b38b-6a9d55270ecb" providerId="ADAL" clId="{95973B60-C12E-48E3-93C9-8D346828080B}" dt="2021-10-24T08:26:26.663" v="1044" actId="1035"/>
          <ac:spMkLst>
            <pc:docMk/>
            <pc:sldMk cId="1072060593" sldId="397"/>
            <ac:spMk id="18" creationId="{9454E39E-7789-48E9-8549-A7D336A41F55}"/>
          </ac:spMkLst>
        </pc:spChg>
      </pc:sldChg>
      <pc:sldChg chg="addSp delSp modSp add mod">
        <pc:chgData name="Keiko Kojima" userId="6899f029-7342-413a-b38b-6a9d55270ecb" providerId="ADAL" clId="{95973B60-C12E-48E3-93C9-8D346828080B}" dt="2021-10-24T08:46:14.488" v="1182" actId="14100"/>
        <pc:sldMkLst>
          <pc:docMk/>
          <pc:sldMk cId="1839486010" sldId="398"/>
        </pc:sldMkLst>
        <pc:spChg chg="add mod">
          <ac:chgData name="Keiko Kojima" userId="6899f029-7342-413a-b38b-6a9d55270ecb" providerId="ADAL" clId="{95973B60-C12E-48E3-93C9-8D346828080B}" dt="2021-10-24T08:45:05.789" v="1158" actId="1035"/>
          <ac:spMkLst>
            <pc:docMk/>
            <pc:sldMk cId="1839486010" sldId="398"/>
            <ac:spMk id="5" creationId="{5197CBCC-B5EF-4F46-8C32-390A9D778B0A}"/>
          </ac:spMkLst>
        </pc:spChg>
        <pc:spChg chg="add mod">
          <ac:chgData name="Keiko Kojima" userId="6899f029-7342-413a-b38b-6a9d55270ecb" providerId="ADAL" clId="{95973B60-C12E-48E3-93C9-8D346828080B}" dt="2021-10-24T08:45:15.885" v="1161" actId="14100"/>
          <ac:spMkLst>
            <pc:docMk/>
            <pc:sldMk cId="1839486010" sldId="398"/>
            <ac:spMk id="17" creationId="{28F0D36E-43EF-47A7-91BD-BFF6C8453C9F}"/>
          </ac:spMkLst>
        </pc:spChg>
        <pc:spChg chg="add mod">
          <ac:chgData name="Keiko Kojima" userId="6899f029-7342-413a-b38b-6a9d55270ecb" providerId="ADAL" clId="{95973B60-C12E-48E3-93C9-8D346828080B}" dt="2021-10-24T08:45:25.316" v="1163" actId="1076"/>
          <ac:spMkLst>
            <pc:docMk/>
            <pc:sldMk cId="1839486010" sldId="398"/>
            <ac:spMk id="18" creationId="{E4FB39A7-D573-4A5B-BD6E-C1AF916CD940}"/>
          </ac:spMkLst>
        </pc:spChg>
        <pc:spChg chg="add mod">
          <ac:chgData name="Keiko Kojima" userId="6899f029-7342-413a-b38b-6a9d55270ecb" providerId="ADAL" clId="{95973B60-C12E-48E3-93C9-8D346828080B}" dt="2021-10-24T08:45:38.182" v="1167" actId="14100"/>
          <ac:spMkLst>
            <pc:docMk/>
            <pc:sldMk cId="1839486010" sldId="398"/>
            <ac:spMk id="19" creationId="{69F1DB86-5DE3-495D-976D-8710495D8F61}"/>
          </ac:spMkLst>
        </pc:spChg>
        <pc:spChg chg="add mod">
          <ac:chgData name="Keiko Kojima" userId="6899f029-7342-413a-b38b-6a9d55270ecb" providerId="ADAL" clId="{95973B60-C12E-48E3-93C9-8D346828080B}" dt="2021-10-24T08:45:47.601" v="1170" actId="14100"/>
          <ac:spMkLst>
            <pc:docMk/>
            <pc:sldMk cId="1839486010" sldId="398"/>
            <ac:spMk id="20" creationId="{4DE98708-CFD2-4D27-9621-1B1331B4CBDC}"/>
          </ac:spMkLst>
        </pc:spChg>
        <pc:spChg chg="add mod">
          <ac:chgData name="Keiko Kojima" userId="6899f029-7342-413a-b38b-6a9d55270ecb" providerId="ADAL" clId="{95973B60-C12E-48E3-93C9-8D346828080B}" dt="2021-10-24T08:45:54.858" v="1173" actId="14100"/>
          <ac:spMkLst>
            <pc:docMk/>
            <pc:sldMk cId="1839486010" sldId="398"/>
            <ac:spMk id="21" creationId="{7B17D8E6-7BAC-4432-BEDA-9C60123E6E4A}"/>
          </ac:spMkLst>
        </pc:spChg>
        <pc:spChg chg="add mod">
          <ac:chgData name="Keiko Kojima" userId="6899f029-7342-413a-b38b-6a9d55270ecb" providerId="ADAL" clId="{95973B60-C12E-48E3-93C9-8D346828080B}" dt="2021-10-24T08:46:05.765" v="1179" actId="1036"/>
          <ac:spMkLst>
            <pc:docMk/>
            <pc:sldMk cId="1839486010" sldId="398"/>
            <ac:spMk id="22" creationId="{939A6789-605D-4759-8A52-9A0E65E0919A}"/>
          </ac:spMkLst>
        </pc:spChg>
        <pc:spChg chg="add mod">
          <ac:chgData name="Keiko Kojima" userId="6899f029-7342-413a-b38b-6a9d55270ecb" providerId="ADAL" clId="{95973B60-C12E-48E3-93C9-8D346828080B}" dt="2021-10-24T08:46:14.488" v="1182" actId="14100"/>
          <ac:spMkLst>
            <pc:docMk/>
            <pc:sldMk cId="1839486010" sldId="398"/>
            <ac:spMk id="23" creationId="{F265803E-FB23-463A-B3E0-2F3602199219}"/>
          </ac:spMkLst>
        </pc:spChg>
        <pc:picChg chg="add del">
          <ac:chgData name="Keiko Kojima" userId="6899f029-7342-413a-b38b-6a9d55270ecb" providerId="ADAL" clId="{95973B60-C12E-48E3-93C9-8D346828080B}" dt="2021-10-24T08:44:33.115" v="1147" actId="22"/>
          <ac:picMkLst>
            <pc:docMk/>
            <pc:sldMk cId="1839486010" sldId="398"/>
            <ac:picMk id="4" creationId="{5E8506BA-484C-4FF1-9980-AE357230A66C}"/>
          </ac:picMkLst>
        </pc:picChg>
        <pc:picChg chg="add del">
          <ac:chgData name="Keiko Kojima" userId="6899f029-7342-413a-b38b-6a9d55270ecb" providerId="ADAL" clId="{95973B60-C12E-48E3-93C9-8D346828080B}" dt="2021-10-24T08:45:02.494" v="1156" actId="22"/>
          <ac:picMkLst>
            <pc:docMk/>
            <pc:sldMk cId="1839486010" sldId="398"/>
            <ac:picMk id="7" creationId="{0E730EFD-3CDB-4D26-95D8-763A3B873082}"/>
          </ac:picMkLst>
        </pc:picChg>
      </pc:sldChg>
    </pc:docChg>
  </pc:docChgLst>
  <pc:docChgLst>
    <pc:chgData name="Shoko Kakuda" userId="S::kakuda@jfbkk.or.th::40706642-bbdd-4be4-a46a-1d3174691c72" providerId="AD" clId="Web-{0D2F8241-9454-4A65-8244-9781FDBF8DEC}"/>
    <pc:docChg chg="addSld modSld">
      <pc:chgData name="Shoko Kakuda" userId="S::kakuda@jfbkk.or.th::40706642-bbdd-4be4-a46a-1d3174691c72" providerId="AD" clId="Web-{0D2F8241-9454-4A65-8244-9781FDBF8DEC}" dt="2021-06-10T02:45:12.626" v="106" actId="1076"/>
      <pc:docMkLst>
        <pc:docMk/>
      </pc:docMkLst>
      <pc:sldChg chg="modNotes">
        <pc:chgData name="Shoko Kakuda" userId="S::kakuda@jfbkk.or.th::40706642-bbdd-4be4-a46a-1d3174691c72" providerId="AD" clId="Web-{0D2F8241-9454-4A65-8244-9781FDBF8DEC}" dt="2021-06-10T02:40:35.744" v="26"/>
        <pc:sldMkLst>
          <pc:docMk/>
          <pc:sldMk cId="522155065" sldId="317"/>
        </pc:sldMkLst>
      </pc:sldChg>
      <pc:sldChg chg="addSp modSp">
        <pc:chgData name="Shoko Kakuda" userId="S::kakuda@jfbkk.or.th::40706642-bbdd-4be4-a46a-1d3174691c72" providerId="AD" clId="Web-{0D2F8241-9454-4A65-8244-9781FDBF8DEC}" dt="2021-06-10T02:45:12.626" v="106" actId="1076"/>
        <pc:sldMkLst>
          <pc:docMk/>
          <pc:sldMk cId="2763518748" sldId="350"/>
        </pc:sldMkLst>
        <pc:spChg chg="add mod">
          <ac:chgData name="Shoko Kakuda" userId="S::kakuda@jfbkk.or.th::40706642-bbdd-4be4-a46a-1d3174691c72" providerId="AD" clId="Web-{0D2F8241-9454-4A65-8244-9781FDBF8DEC}" dt="2021-06-10T02:44:51.156" v="102" actId="14100"/>
          <ac:spMkLst>
            <pc:docMk/>
            <pc:sldMk cId="2763518748" sldId="350"/>
            <ac:spMk id="3" creationId="{B8A21C66-B0BA-4B3E-B347-8D4D8C7250A9}"/>
          </ac:spMkLst>
        </pc:spChg>
        <pc:spChg chg="add mod">
          <ac:chgData name="Shoko Kakuda" userId="S::kakuda@jfbkk.or.th::40706642-bbdd-4be4-a46a-1d3174691c72" providerId="AD" clId="Web-{0D2F8241-9454-4A65-8244-9781FDBF8DEC}" dt="2021-06-10T02:45:12.626" v="106" actId="1076"/>
          <ac:spMkLst>
            <pc:docMk/>
            <pc:sldMk cId="2763518748" sldId="350"/>
            <ac:spMk id="10" creationId="{6CB71C94-C5E2-447D-9C1F-5B45C1000247}"/>
          </ac:spMkLst>
        </pc:spChg>
      </pc:sldChg>
      <pc:sldChg chg="addSp modSp add replId modNotes">
        <pc:chgData name="Shoko Kakuda" userId="S::kakuda@jfbkk.or.th::40706642-bbdd-4be4-a46a-1d3174691c72" providerId="AD" clId="Web-{0D2F8241-9454-4A65-8244-9781FDBF8DEC}" dt="2021-06-10T02:43:43.936" v="94" actId="1076"/>
        <pc:sldMkLst>
          <pc:docMk/>
          <pc:sldMk cId="2748300893" sldId="385"/>
        </pc:sldMkLst>
        <pc:spChg chg="add mod">
          <ac:chgData name="Shoko Kakuda" userId="S::kakuda@jfbkk.or.th::40706642-bbdd-4be4-a46a-1d3174691c72" providerId="AD" clId="Web-{0D2F8241-9454-4A65-8244-9781FDBF8DEC}" dt="2021-06-10T02:43:43.936" v="94" actId="1076"/>
          <ac:spMkLst>
            <pc:docMk/>
            <pc:sldMk cId="2748300893" sldId="385"/>
            <ac:spMk id="2" creationId="{EB07CC4D-3803-4100-95BA-6B56D34AFC91}"/>
          </ac:spMkLst>
        </pc:spChg>
        <pc:picChg chg="mod modCrop">
          <ac:chgData name="Shoko Kakuda" userId="S::kakuda@jfbkk.or.th::40706642-bbdd-4be4-a46a-1d3174691c72" providerId="AD" clId="Web-{0D2F8241-9454-4A65-8244-9781FDBF8DEC}" dt="2021-06-10T02:41:08.432" v="28"/>
          <ac:picMkLst>
            <pc:docMk/>
            <pc:sldMk cId="2748300893" sldId="385"/>
            <ac:picMk id="5" creationId="{EE516DCD-5066-4C02-8D6F-116466445987}"/>
          </ac:picMkLst>
        </pc:picChg>
      </pc:sldChg>
    </pc:docChg>
  </pc:docChgLst>
  <pc:docChgLst>
    <pc:chgData name="Shoko Kakuda" userId="S::kakuda@jfbkk.or.th::40706642-bbdd-4be4-a46a-1d3174691c72" providerId="AD" clId="Web-{09EDB88F-06A7-473E-808B-9D14E5D361FD}"/>
    <pc:docChg chg="modSld">
      <pc:chgData name="Shoko Kakuda" userId="S::kakuda@jfbkk.or.th::40706642-bbdd-4be4-a46a-1d3174691c72" providerId="AD" clId="Web-{09EDB88F-06A7-473E-808B-9D14E5D361FD}" dt="2021-06-10T03:43:45.237" v="1" actId="1076"/>
      <pc:docMkLst>
        <pc:docMk/>
      </pc:docMkLst>
      <pc:sldChg chg="modSp">
        <pc:chgData name="Shoko Kakuda" userId="S::kakuda@jfbkk.or.th::40706642-bbdd-4be4-a46a-1d3174691c72" providerId="AD" clId="Web-{09EDB88F-06A7-473E-808B-9D14E5D361FD}" dt="2021-06-10T03:43:31.831" v="0" actId="1076"/>
        <pc:sldMkLst>
          <pc:docMk/>
          <pc:sldMk cId="3903911634" sldId="356"/>
        </pc:sldMkLst>
        <pc:picChg chg="mod">
          <ac:chgData name="Shoko Kakuda" userId="S::kakuda@jfbkk.or.th::40706642-bbdd-4be4-a46a-1d3174691c72" providerId="AD" clId="Web-{09EDB88F-06A7-473E-808B-9D14E5D361FD}" dt="2021-06-10T03:43:31.831" v="0" actId="1076"/>
          <ac:picMkLst>
            <pc:docMk/>
            <pc:sldMk cId="3903911634" sldId="356"/>
            <ac:picMk id="3" creationId="{9B5A0292-19B6-4761-ADFD-F0FE553240AE}"/>
          </ac:picMkLst>
        </pc:picChg>
      </pc:sldChg>
      <pc:sldChg chg="modSp">
        <pc:chgData name="Shoko Kakuda" userId="S::kakuda@jfbkk.or.th::40706642-bbdd-4be4-a46a-1d3174691c72" providerId="AD" clId="Web-{09EDB88F-06A7-473E-808B-9D14E5D361FD}" dt="2021-06-10T03:43:45.237" v="1" actId="1076"/>
        <pc:sldMkLst>
          <pc:docMk/>
          <pc:sldMk cId="1892024387" sldId="361"/>
        </pc:sldMkLst>
        <pc:spChg chg="mod">
          <ac:chgData name="Shoko Kakuda" userId="S::kakuda@jfbkk.or.th::40706642-bbdd-4be4-a46a-1d3174691c72" providerId="AD" clId="Web-{09EDB88F-06A7-473E-808B-9D14E5D361FD}" dt="2021-06-10T03:43:45.237" v="1" actId="1076"/>
          <ac:spMkLst>
            <pc:docMk/>
            <pc:sldMk cId="1892024387" sldId="361"/>
            <ac:spMk id="20" creationId="{776C7F10-BF2E-4295-A122-8E8D0397D3D3}"/>
          </ac:spMkLst>
        </pc:spChg>
      </pc:sldChg>
    </pc:docChg>
  </pc:docChgLst>
  <pc:docChgLst>
    <pc:chgData name="Shoko Kakuda" userId="40706642-bbdd-4be4-a46a-1d3174691c72" providerId="ADAL" clId="{B7000CDA-6F8B-4786-96EC-3AFEB6CF9E0B}"/>
    <pc:docChg chg="undo custSel addSld modSld">
      <pc:chgData name="Shoko Kakuda" userId="40706642-bbdd-4be4-a46a-1d3174691c72" providerId="ADAL" clId="{B7000CDA-6F8B-4786-96EC-3AFEB6CF9E0B}" dt="2021-06-10T03:40:55.029" v="866" actId="164"/>
      <pc:docMkLst>
        <pc:docMk/>
      </pc:docMkLst>
      <pc:sldChg chg="delSp modSp mod modShow">
        <pc:chgData name="Shoko Kakuda" userId="40706642-bbdd-4be4-a46a-1d3174691c72" providerId="ADAL" clId="{B7000CDA-6F8B-4786-96EC-3AFEB6CF9E0B}" dt="2021-06-10T03:25:41.492" v="281" actId="729"/>
        <pc:sldMkLst>
          <pc:docMk/>
          <pc:sldMk cId="4285204793" sldId="278"/>
        </pc:sldMkLst>
        <pc:picChg chg="ord">
          <ac:chgData name="Shoko Kakuda" userId="40706642-bbdd-4be4-a46a-1d3174691c72" providerId="ADAL" clId="{B7000CDA-6F8B-4786-96EC-3AFEB6CF9E0B}" dt="2021-06-10T03:25:23.508" v="278" actId="166"/>
          <ac:picMkLst>
            <pc:docMk/>
            <pc:sldMk cId="4285204793" sldId="278"/>
            <ac:picMk id="4" creationId="{00000000-0000-0000-0000-000000000000}"/>
          </ac:picMkLst>
        </pc:picChg>
        <pc:picChg chg="mod ord modCrop">
          <ac:chgData name="Shoko Kakuda" userId="40706642-bbdd-4be4-a46a-1d3174691c72" providerId="ADAL" clId="{B7000CDA-6F8B-4786-96EC-3AFEB6CF9E0B}" dt="2021-06-10T03:25:36.483" v="280" actId="14100"/>
          <ac:picMkLst>
            <pc:docMk/>
            <pc:sldMk cId="4285204793" sldId="278"/>
            <ac:picMk id="5" creationId="{DDD88743-5E40-4A34-8849-F56C65AFB576}"/>
          </ac:picMkLst>
        </pc:picChg>
        <pc:picChg chg="del">
          <ac:chgData name="Shoko Kakuda" userId="40706642-bbdd-4be4-a46a-1d3174691c72" providerId="ADAL" clId="{B7000CDA-6F8B-4786-96EC-3AFEB6CF9E0B}" dt="2021-06-10T03:25:04.756" v="271" actId="478"/>
          <ac:picMkLst>
            <pc:docMk/>
            <pc:sldMk cId="4285204793" sldId="278"/>
            <ac:picMk id="9" creationId="{F5B42438-8042-4035-8311-564DB868CD62}"/>
          </ac:picMkLst>
        </pc:picChg>
      </pc:sldChg>
      <pc:sldChg chg="modSp mod modShow">
        <pc:chgData name="Shoko Kakuda" userId="40706642-bbdd-4be4-a46a-1d3174691c72" providerId="ADAL" clId="{B7000CDA-6F8B-4786-96EC-3AFEB6CF9E0B}" dt="2021-06-10T03:37:16.547" v="854" actId="1076"/>
        <pc:sldMkLst>
          <pc:docMk/>
          <pc:sldMk cId="1388142285" sldId="279"/>
        </pc:sldMkLst>
        <pc:spChg chg="mod">
          <ac:chgData name="Shoko Kakuda" userId="40706642-bbdd-4be4-a46a-1d3174691c72" providerId="ADAL" clId="{B7000CDA-6F8B-4786-96EC-3AFEB6CF9E0B}" dt="2021-06-10T03:37:16.547" v="854" actId="1076"/>
          <ac:spMkLst>
            <pc:docMk/>
            <pc:sldMk cId="1388142285" sldId="279"/>
            <ac:spMk id="9" creationId="{836650C5-4AA7-4300-B997-9A03E9EACB14}"/>
          </ac:spMkLst>
        </pc:spChg>
        <pc:picChg chg="mod">
          <ac:chgData name="Shoko Kakuda" userId="40706642-bbdd-4be4-a46a-1d3174691c72" providerId="ADAL" clId="{B7000CDA-6F8B-4786-96EC-3AFEB6CF9E0B}" dt="2021-06-10T03:37:11.299" v="853" actId="1076"/>
          <ac:picMkLst>
            <pc:docMk/>
            <pc:sldMk cId="1388142285" sldId="279"/>
            <ac:picMk id="6" creationId="{00000000-0000-0000-0000-000000000000}"/>
          </ac:picMkLst>
        </pc:picChg>
      </pc:sldChg>
      <pc:sldChg chg="addSp modSp mod">
        <pc:chgData name="Shoko Kakuda" userId="40706642-bbdd-4be4-a46a-1d3174691c72" providerId="ADAL" clId="{B7000CDA-6F8B-4786-96EC-3AFEB6CF9E0B}" dt="2021-06-10T03:28:26.308" v="316" actId="1076"/>
        <pc:sldMkLst>
          <pc:docMk/>
          <pc:sldMk cId="2486665001" sldId="300"/>
        </pc:sldMkLst>
        <pc:picChg chg="mod ord modCrop">
          <ac:chgData name="Shoko Kakuda" userId="40706642-bbdd-4be4-a46a-1d3174691c72" providerId="ADAL" clId="{B7000CDA-6F8B-4786-96EC-3AFEB6CF9E0B}" dt="2021-06-10T03:28:23.361" v="315" actId="1076"/>
          <ac:picMkLst>
            <pc:docMk/>
            <pc:sldMk cId="2486665001" sldId="300"/>
            <ac:picMk id="4" creationId="{7F2A1755-F3E6-4256-90AB-EE12EC733BF1}"/>
          </ac:picMkLst>
        </pc:picChg>
        <pc:picChg chg="mod">
          <ac:chgData name="Shoko Kakuda" userId="40706642-bbdd-4be4-a46a-1d3174691c72" providerId="ADAL" clId="{B7000CDA-6F8B-4786-96EC-3AFEB6CF9E0B}" dt="2021-06-10T03:28:10.797" v="311"/>
          <ac:picMkLst>
            <pc:docMk/>
            <pc:sldMk cId="2486665001" sldId="300"/>
            <ac:picMk id="7" creationId="{00000000-0000-0000-0000-000000000000}"/>
          </ac:picMkLst>
        </pc:picChg>
        <pc:picChg chg="add mod modCrop">
          <ac:chgData name="Shoko Kakuda" userId="40706642-bbdd-4be4-a46a-1d3174691c72" providerId="ADAL" clId="{B7000CDA-6F8B-4786-96EC-3AFEB6CF9E0B}" dt="2021-06-10T03:28:26.308" v="316" actId="1076"/>
          <ac:picMkLst>
            <pc:docMk/>
            <pc:sldMk cId="2486665001" sldId="300"/>
            <ac:picMk id="8" creationId="{1356CD5C-9387-44A9-8420-1473D69EDE01}"/>
          </ac:picMkLst>
        </pc:picChg>
      </pc:sldChg>
      <pc:sldChg chg="modSp mod">
        <pc:chgData name="Shoko Kakuda" userId="40706642-bbdd-4be4-a46a-1d3174691c72" providerId="ADAL" clId="{B7000CDA-6F8B-4786-96EC-3AFEB6CF9E0B}" dt="2021-06-10T03:28:41.926" v="320" actId="1076"/>
        <pc:sldMkLst>
          <pc:docMk/>
          <pc:sldMk cId="1516067997" sldId="301"/>
        </pc:sldMkLst>
        <pc:picChg chg="mod modCrop">
          <ac:chgData name="Shoko Kakuda" userId="40706642-bbdd-4be4-a46a-1d3174691c72" providerId="ADAL" clId="{B7000CDA-6F8B-4786-96EC-3AFEB6CF9E0B}" dt="2021-06-10T03:28:41.926" v="320" actId="1076"/>
          <ac:picMkLst>
            <pc:docMk/>
            <pc:sldMk cId="1516067997" sldId="301"/>
            <ac:picMk id="3" creationId="{4CDEE3A1-CE63-42FC-8FBB-71B16A281E35}"/>
          </ac:picMkLst>
        </pc:picChg>
      </pc:sldChg>
      <pc:sldChg chg="addSp modSp mod modShow">
        <pc:chgData name="Shoko Kakuda" userId="40706642-bbdd-4be4-a46a-1d3174691c72" providerId="ADAL" clId="{B7000CDA-6F8B-4786-96EC-3AFEB6CF9E0B}" dt="2021-06-10T03:27:10.449" v="300" actId="729"/>
        <pc:sldMkLst>
          <pc:docMk/>
          <pc:sldMk cId="1624340012" sldId="359"/>
        </pc:sldMkLst>
        <pc:picChg chg="mod ord modCrop">
          <ac:chgData name="Shoko Kakuda" userId="40706642-bbdd-4be4-a46a-1d3174691c72" providerId="ADAL" clId="{B7000CDA-6F8B-4786-96EC-3AFEB6CF9E0B}" dt="2021-06-10T03:27:03.640" v="298" actId="1076"/>
          <ac:picMkLst>
            <pc:docMk/>
            <pc:sldMk cId="1624340012" sldId="359"/>
            <ac:picMk id="3" creationId="{184A33F4-36AA-41AA-8B4F-0E8BFE5C0AE4}"/>
          </ac:picMkLst>
        </pc:picChg>
        <pc:picChg chg="mod">
          <ac:chgData name="Shoko Kakuda" userId="40706642-bbdd-4be4-a46a-1d3174691c72" providerId="ADAL" clId="{B7000CDA-6F8B-4786-96EC-3AFEB6CF9E0B}" dt="2021-06-10T03:26:58.769" v="297"/>
          <ac:picMkLst>
            <pc:docMk/>
            <pc:sldMk cId="1624340012" sldId="359"/>
            <ac:picMk id="7" creationId="{00000000-0000-0000-0000-000000000000}"/>
          </ac:picMkLst>
        </pc:picChg>
        <pc:picChg chg="add mod modCrop">
          <ac:chgData name="Shoko Kakuda" userId="40706642-bbdd-4be4-a46a-1d3174691c72" providerId="ADAL" clId="{B7000CDA-6F8B-4786-96EC-3AFEB6CF9E0B}" dt="2021-06-10T03:27:06.876" v="299" actId="1076"/>
          <ac:picMkLst>
            <pc:docMk/>
            <pc:sldMk cId="1624340012" sldId="359"/>
            <ac:picMk id="8" creationId="{12F51F0C-9C69-46B7-B358-703D6D820864}"/>
          </ac:picMkLst>
        </pc:picChg>
      </pc:sldChg>
      <pc:sldChg chg="addSp modSp mod">
        <pc:chgData name="Shoko Kakuda" userId="40706642-bbdd-4be4-a46a-1d3174691c72" providerId="ADAL" clId="{B7000CDA-6F8B-4786-96EC-3AFEB6CF9E0B}" dt="2021-06-10T03:29:21.383" v="330" actId="1076"/>
        <pc:sldMkLst>
          <pc:docMk/>
          <pc:sldMk cId="3805393791" sldId="379"/>
        </pc:sldMkLst>
        <pc:picChg chg="mod modCrop">
          <ac:chgData name="Shoko Kakuda" userId="40706642-bbdd-4be4-a46a-1d3174691c72" providerId="ADAL" clId="{B7000CDA-6F8B-4786-96EC-3AFEB6CF9E0B}" dt="2021-06-10T03:29:00.283" v="324" actId="1076"/>
          <ac:picMkLst>
            <pc:docMk/>
            <pc:sldMk cId="3805393791" sldId="379"/>
            <ac:picMk id="4" creationId="{AFA3D5D6-EE53-45DF-8AFC-9553FE675BE3}"/>
          </ac:picMkLst>
        </pc:picChg>
        <pc:picChg chg="add mod modCrop">
          <ac:chgData name="Shoko Kakuda" userId="40706642-bbdd-4be4-a46a-1d3174691c72" providerId="ADAL" clId="{B7000CDA-6F8B-4786-96EC-3AFEB6CF9E0B}" dt="2021-06-10T03:29:21.383" v="330" actId="1076"/>
          <ac:picMkLst>
            <pc:docMk/>
            <pc:sldMk cId="3805393791" sldId="379"/>
            <ac:picMk id="8" creationId="{63C86889-B288-4560-9C43-AE2974234324}"/>
          </ac:picMkLst>
        </pc:picChg>
      </pc:sldChg>
      <pc:sldChg chg="addSp modSp mod">
        <pc:chgData name="Shoko Kakuda" userId="40706642-bbdd-4be4-a46a-1d3174691c72" providerId="ADAL" clId="{B7000CDA-6F8B-4786-96EC-3AFEB6CF9E0B}" dt="2021-06-10T03:40:55.029" v="866" actId="164"/>
        <pc:sldMkLst>
          <pc:docMk/>
          <pc:sldMk cId="2859503398" sldId="381"/>
        </pc:sldMkLst>
        <pc:spChg chg="mod">
          <ac:chgData name="Shoko Kakuda" userId="40706642-bbdd-4be4-a46a-1d3174691c72" providerId="ADAL" clId="{B7000CDA-6F8B-4786-96EC-3AFEB6CF9E0B}" dt="2021-06-10T03:40:55.029" v="866" actId="164"/>
          <ac:spMkLst>
            <pc:docMk/>
            <pc:sldMk cId="2859503398" sldId="381"/>
            <ac:spMk id="9" creationId="{160FB434-3949-42F1-BDA9-43B965779826}"/>
          </ac:spMkLst>
        </pc:spChg>
        <pc:spChg chg="mod">
          <ac:chgData name="Shoko Kakuda" userId="40706642-bbdd-4be4-a46a-1d3174691c72" providerId="ADAL" clId="{B7000CDA-6F8B-4786-96EC-3AFEB6CF9E0B}" dt="2021-06-10T03:40:55.029" v="866" actId="164"/>
          <ac:spMkLst>
            <pc:docMk/>
            <pc:sldMk cId="2859503398" sldId="381"/>
            <ac:spMk id="10" creationId="{01165DD1-8733-4A02-8B91-D1A32AF23A61}"/>
          </ac:spMkLst>
        </pc:spChg>
        <pc:spChg chg="mod">
          <ac:chgData name="Shoko Kakuda" userId="40706642-bbdd-4be4-a46a-1d3174691c72" providerId="ADAL" clId="{B7000CDA-6F8B-4786-96EC-3AFEB6CF9E0B}" dt="2021-06-10T03:40:55.029" v="866" actId="164"/>
          <ac:spMkLst>
            <pc:docMk/>
            <pc:sldMk cId="2859503398" sldId="381"/>
            <ac:spMk id="11" creationId="{C0755EAF-4F2C-4B84-BFD1-31FA2621E9A6}"/>
          </ac:spMkLst>
        </pc:spChg>
        <pc:spChg chg="mod">
          <ac:chgData name="Shoko Kakuda" userId="40706642-bbdd-4be4-a46a-1d3174691c72" providerId="ADAL" clId="{B7000CDA-6F8B-4786-96EC-3AFEB6CF9E0B}" dt="2021-06-10T03:40:55.029" v="866" actId="164"/>
          <ac:spMkLst>
            <pc:docMk/>
            <pc:sldMk cId="2859503398" sldId="381"/>
            <ac:spMk id="13" creationId="{FF7DC717-FF29-4EBE-8D2E-228C3E59F06F}"/>
          </ac:spMkLst>
        </pc:spChg>
        <pc:spChg chg="mod">
          <ac:chgData name="Shoko Kakuda" userId="40706642-bbdd-4be4-a46a-1d3174691c72" providerId="ADAL" clId="{B7000CDA-6F8B-4786-96EC-3AFEB6CF9E0B}" dt="2021-06-10T03:40:55.029" v="866" actId="164"/>
          <ac:spMkLst>
            <pc:docMk/>
            <pc:sldMk cId="2859503398" sldId="381"/>
            <ac:spMk id="15" creationId="{3B0F87E5-1240-4300-8FDE-8F0857E38F23}"/>
          </ac:spMkLst>
        </pc:spChg>
        <pc:spChg chg="mod">
          <ac:chgData name="Shoko Kakuda" userId="40706642-bbdd-4be4-a46a-1d3174691c72" providerId="ADAL" clId="{B7000CDA-6F8B-4786-96EC-3AFEB6CF9E0B}" dt="2021-06-10T03:40:55.029" v="866" actId="164"/>
          <ac:spMkLst>
            <pc:docMk/>
            <pc:sldMk cId="2859503398" sldId="381"/>
            <ac:spMk id="16" creationId="{5572C50F-2DA7-4891-87F9-50DB6C112D75}"/>
          </ac:spMkLst>
        </pc:spChg>
        <pc:grpChg chg="add mod">
          <ac:chgData name="Shoko Kakuda" userId="40706642-bbdd-4be4-a46a-1d3174691c72" providerId="ADAL" clId="{B7000CDA-6F8B-4786-96EC-3AFEB6CF9E0B}" dt="2021-06-10T03:40:55.029" v="866" actId="164"/>
          <ac:grpSpMkLst>
            <pc:docMk/>
            <pc:sldMk cId="2859503398" sldId="381"/>
            <ac:grpSpMk id="2" creationId="{6386115D-428E-4C70-8160-5217554F88B7}"/>
          </ac:grpSpMkLst>
        </pc:grpChg>
        <pc:picChg chg="mod">
          <ac:chgData name="Shoko Kakuda" userId="40706642-bbdd-4be4-a46a-1d3174691c72" providerId="ADAL" clId="{B7000CDA-6F8B-4786-96EC-3AFEB6CF9E0B}" dt="2021-06-10T03:40:55.029" v="866" actId="164"/>
          <ac:picMkLst>
            <pc:docMk/>
            <pc:sldMk cId="2859503398" sldId="381"/>
            <ac:picMk id="8" creationId="{D344AB13-B2A6-4854-862D-CCE281F91E25}"/>
          </ac:picMkLst>
        </pc:picChg>
      </pc:sldChg>
      <pc:sldChg chg="addSp modSp mod modNotesTx">
        <pc:chgData name="Shoko Kakuda" userId="40706642-bbdd-4be4-a46a-1d3174691c72" providerId="ADAL" clId="{B7000CDA-6F8B-4786-96EC-3AFEB6CF9E0B}" dt="2021-06-10T03:17:31.025" v="70" actId="20577"/>
        <pc:sldMkLst>
          <pc:docMk/>
          <pc:sldMk cId="1495864502" sldId="387"/>
        </pc:sldMkLst>
        <pc:spChg chg="mod">
          <ac:chgData name="Shoko Kakuda" userId="40706642-bbdd-4be4-a46a-1d3174691c72" providerId="ADAL" clId="{B7000CDA-6F8B-4786-96EC-3AFEB6CF9E0B}" dt="2021-06-10T03:17:22.668" v="68" actId="1076"/>
          <ac:spMkLst>
            <pc:docMk/>
            <pc:sldMk cId="1495864502" sldId="387"/>
            <ac:spMk id="4" creationId="{D46185B8-C7E5-4D3C-B4C7-6BEA70F9369D}"/>
          </ac:spMkLst>
        </pc:spChg>
        <pc:spChg chg="add mod">
          <ac:chgData name="Shoko Kakuda" userId="40706642-bbdd-4be4-a46a-1d3174691c72" providerId="ADAL" clId="{B7000CDA-6F8B-4786-96EC-3AFEB6CF9E0B}" dt="2021-06-10T03:17:14.694" v="66" actId="1076"/>
          <ac:spMkLst>
            <pc:docMk/>
            <pc:sldMk cId="1495864502" sldId="387"/>
            <ac:spMk id="7" creationId="{AEDE9988-477F-44C4-84B7-A1CE5D0CDEC5}"/>
          </ac:spMkLst>
        </pc:spChg>
        <pc:spChg chg="add mod">
          <ac:chgData name="Shoko Kakuda" userId="40706642-bbdd-4be4-a46a-1d3174691c72" providerId="ADAL" clId="{B7000CDA-6F8B-4786-96EC-3AFEB6CF9E0B}" dt="2021-06-10T03:17:18.474" v="67" actId="1076"/>
          <ac:spMkLst>
            <pc:docMk/>
            <pc:sldMk cId="1495864502" sldId="387"/>
            <ac:spMk id="10" creationId="{03B5F268-A268-47BF-B791-B141E78903F6}"/>
          </ac:spMkLst>
        </pc:spChg>
        <pc:spChg chg="add mod">
          <ac:chgData name="Shoko Kakuda" userId="40706642-bbdd-4be4-a46a-1d3174691c72" providerId="ADAL" clId="{B7000CDA-6F8B-4786-96EC-3AFEB6CF9E0B}" dt="2021-06-10T03:17:28.395" v="69" actId="1076"/>
          <ac:spMkLst>
            <pc:docMk/>
            <pc:sldMk cId="1495864502" sldId="387"/>
            <ac:spMk id="11" creationId="{8A26CDF7-10CE-46B3-9005-0F14FDE14ED0}"/>
          </ac:spMkLst>
        </pc:spChg>
        <pc:spChg chg="add mod">
          <ac:chgData name="Shoko Kakuda" userId="40706642-bbdd-4be4-a46a-1d3174691c72" providerId="ADAL" clId="{B7000CDA-6F8B-4786-96EC-3AFEB6CF9E0B}" dt="2021-06-10T03:16:59.148" v="62" actId="1076"/>
          <ac:spMkLst>
            <pc:docMk/>
            <pc:sldMk cId="1495864502" sldId="387"/>
            <ac:spMk id="12" creationId="{BE5A7585-8EDE-4824-A47E-76BF518DEF6A}"/>
          </ac:spMkLst>
        </pc:spChg>
        <pc:spChg chg="add mod">
          <ac:chgData name="Shoko Kakuda" userId="40706642-bbdd-4be4-a46a-1d3174691c72" providerId="ADAL" clId="{B7000CDA-6F8B-4786-96EC-3AFEB6CF9E0B}" dt="2021-06-10T03:16:48.401" v="60" actId="1076"/>
          <ac:spMkLst>
            <pc:docMk/>
            <pc:sldMk cId="1495864502" sldId="387"/>
            <ac:spMk id="13" creationId="{A6CB43FC-865A-42F7-B43C-E60E69EE07BD}"/>
          </ac:spMkLst>
        </pc:spChg>
        <pc:spChg chg="add mod">
          <ac:chgData name="Shoko Kakuda" userId="40706642-bbdd-4be4-a46a-1d3174691c72" providerId="ADAL" clId="{B7000CDA-6F8B-4786-96EC-3AFEB6CF9E0B}" dt="2021-06-10T03:16:55.010" v="61" actId="1076"/>
          <ac:spMkLst>
            <pc:docMk/>
            <pc:sldMk cId="1495864502" sldId="387"/>
            <ac:spMk id="14" creationId="{18AB689F-C8BE-498E-B34D-C50E56FB820E}"/>
          </ac:spMkLst>
        </pc:spChg>
        <pc:spChg chg="add mod">
          <ac:chgData name="Shoko Kakuda" userId="40706642-bbdd-4be4-a46a-1d3174691c72" providerId="ADAL" clId="{B7000CDA-6F8B-4786-96EC-3AFEB6CF9E0B}" dt="2021-06-10T03:17:02.790" v="63" actId="1076"/>
          <ac:spMkLst>
            <pc:docMk/>
            <pc:sldMk cId="1495864502" sldId="387"/>
            <ac:spMk id="15" creationId="{214FA656-1A1B-42CA-A1BC-572500B34281}"/>
          </ac:spMkLst>
        </pc:spChg>
        <pc:spChg chg="add mod">
          <ac:chgData name="Shoko Kakuda" userId="40706642-bbdd-4be4-a46a-1d3174691c72" providerId="ADAL" clId="{B7000CDA-6F8B-4786-96EC-3AFEB6CF9E0B}" dt="2021-06-10T03:17:05.963" v="64" actId="1076"/>
          <ac:spMkLst>
            <pc:docMk/>
            <pc:sldMk cId="1495864502" sldId="387"/>
            <ac:spMk id="16" creationId="{00F98869-28AE-48FE-8796-147C058EA188}"/>
          </ac:spMkLst>
        </pc:spChg>
        <pc:spChg chg="add mod">
          <ac:chgData name="Shoko Kakuda" userId="40706642-bbdd-4be4-a46a-1d3174691c72" providerId="ADAL" clId="{B7000CDA-6F8B-4786-96EC-3AFEB6CF9E0B}" dt="2021-06-10T03:17:10.729" v="65" actId="1076"/>
          <ac:spMkLst>
            <pc:docMk/>
            <pc:sldMk cId="1495864502" sldId="387"/>
            <ac:spMk id="17" creationId="{E78F24C2-406D-412A-85BF-F4B43C4EA864}"/>
          </ac:spMkLst>
        </pc:spChg>
        <pc:picChg chg="mod modCrop">
          <ac:chgData name="Shoko Kakuda" userId="40706642-bbdd-4be4-a46a-1d3174691c72" providerId="ADAL" clId="{B7000CDA-6F8B-4786-96EC-3AFEB6CF9E0B}" dt="2021-06-10T03:16:39.817" v="59" actId="1076"/>
          <ac:picMkLst>
            <pc:docMk/>
            <pc:sldMk cId="1495864502" sldId="387"/>
            <ac:picMk id="8" creationId="{EF21503B-947A-40EF-B8FE-DA19D7F7CA9F}"/>
          </ac:picMkLst>
        </pc:picChg>
      </pc:sldChg>
      <pc:sldChg chg="addSp modSp add mod">
        <pc:chgData name="Shoko Kakuda" userId="40706642-bbdd-4be4-a46a-1d3174691c72" providerId="ADAL" clId="{B7000CDA-6F8B-4786-96EC-3AFEB6CF9E0B}" dt="2021-06-10T03:22:25.175" v="227" actId="1076"/>
        <pc:sldMkLst>
          <pc:docMk/>
          <pc:sldMk cId="2059686812" sldId="388"/>
        </pc:sldMkLst>
        <pc:spChg chg="add mod">
          <ac:chgData name="Shoko Kakuda" userId="40706642-bbdd-4be4-a46a-1d3174691c72" providerId="ADAL" clId="{B7000CDA-6F8B-4786-96EC-3AFEB6CF9E0B}" dt="2021-06-10T03:18:28.444" v="87" actId="1076"/>
          <ac:spMkLst>
            <pc:docMk/>
            <pc:sldMk cId="2059686812" sldId="388"/>
            <ac:spMk id="11" creationId="{F58AF6FC-AAF1-4402-A63E-3E7E51A5CE6D}"/>
          </ac:spMkLst>
        </pc:spChg>
        <pc:spChg chg="add mod">
          <ac:chgData name="Shoko Kakuda" userId="40706642-bbdd-4be4-a46a-1d3174691c72" providerId="ADAL" clId="{B7000CDA-6F8B-4786-96EC-3AFEB6CF9E0B}" dt="2021-06-10T03:18:42.247" v="108" actId="1076"/>
          <ac:spMkLst>
            <pc:docMk/>
            <pc:sldMk cId="2059686812" sldId="388"/>
            <ac:spMk id="12" creationId="{8EDDBF7E-E21E-4A69-8066-77D62039529D}"/>
          </ac:spMkLst>
        </pc:spChg>
        <pc:spChg chg="add mod">
          <ac:chgData name="Shoko Kakuda" userId="40706642-bbdd-4be4-a46a-1d3174691c72" providerId="ADAL" clId="{B7000CDA-6F8B-4786-96EC-3AFEB6CF9E0B}" dt="2021-06-10T03:18:59.882" v="124" actId="1076"/>
          <ac:spMkLst>
            <pc:docMk/>
            <pc:sldMk cId="2059686812" sldId="388"/>
            <ac:spMk id="13" creationId="{628A616C-C480-4F3A-A6A1-E08DB5660F43}"/>
          </ac:spMkLst>
        </pc:spChg>
        <pc:spChg chg="add mod">
          <ac:chgData name="Shoko Kakuda" userId="40706642-bbdd-4be4-a46a-1d3174691c72" providerId="ADAL" clId="{B7000CDA-6F8B-4786-96EC-3AFEB6CF9E0B}" dt="2021-06-10T03:20:23.686" v="138" actId="1076"/>
          <ac:spMkLst>
            <pc:docMk/>
            <pc:sldMk cId="2059686812" sldId="388"/>
            <ac:spMk id="14" creationId="{52730486-4EFE-445B-BCC1-236AB1422AFA}"/>
          </ac:spMkLst>
        </pc:spChg>
        <pc:spChg chg="add mod">
          <ac:chgData name="Shoko Kakuda" userId="40706642-bbdd-4be4-a46a-1d3174691c72" providerId="ADAL" clId="{B7000CDA-6F8B-4786-96EC-3AFEB6CF9E0B}" dt="2021-06-10T03:20:57.635" v="169" actId="113"/>
          <ac:spMkLst>
            <pc:docMk/>
            <pc:sldMk cId="2059686812" sldId="388"/>
            <ac:spMk id="15" creationId="{C6496134-43C0-4A93-800B-5574432FE30F}"/>
          </ac:spMkLst>
        </pc:spChg>
        <pc:spChg chg="add mod">
          <ac:chgData name="Shoko Kakuda" userId="40706642-bbdd-4be4-a46a-1d3174691c72" providerId="ADAL" clId="{B7000CDA-6F8B-4786-96EC-3AFEB6CF9E0B}" dt="2021-06-10T03:22:05.647" v="204" actId="1076"/>
          <ac:spMkLst>
            <pc:docMk/>
            <pc:sldMk cId="2059686812" sldId="388"/>
            <ac:spMk id="16" creationId="{FA7E28B5-A6EF-474C-8A17-58967696F738}"/>
          </ac:spMkLst>
        </pc:spChg>
        <pc:spChg chg="add mod">
          <ac:chgData name="Shoko Kakuda" userId="40706642-bbdd-4be4-a46a-1d3174691c72" providerId="ADAL" clId="{B7000CDA-6F8B-4786-96EC-3AFEB6CF9E0B}" dt="2021-06-10T03:22:25.175" v="227" actId="1076"/>
          <ac:spMkLst>
            <pc:docMk/>
            <pc:sldMk cId="2059686812" sldId="388"/>
            <ac:spMk id="17" creationId="{7D05EAB3-8152-42D6-9795-8EDFB2422402}"/>
          </ac:spMkLst>
        </pc:spChg>
      </pc:sldChg>
      <pc:sldChg chg="addSp modSp add mod">
        <pc:chgData name="Shoko Kakuda" userId="40706642-bbdd-4be4-a46a-1d3174691c72" providerId="ADAL" clId="{B7000CDA-6F8B-4786-96EC-3AFEB6CF9E0B}" dt="2021-06-10T03:24:01.828" v="258" actId="1076"/>
        <pc:sldMkLst>
          <pc:docMk/>
          <pc:sldMk cId="2883110684" sldId="389"/>
        </pc:sldMkLst>
        <pc:spChg chg="add mod">
          <ac:chgData name="Shoko Kakuda" userId="40706642-bbdd-4be4-a46a-1d3174691c72" providerId="ADAL" clId="{B7000CDA-6F8B-4786-96EC-3AFEB6CF9E0B}" dt="2021-06-10T03:23:10.981" v="250" actId="1076"/>
          <ac:spMkLst>
            <pc:docMk/>
            <pc:sldMk cId="2883110684" sldId="389"/>
            <ac:spMk id="11" creationId="{963C39C9-B2F1-42B4-93BF-4A90E4E1F492}"/>
          </ac:spMkLst>
        </pc:spChg>
        <pc:spChg chg="add mod">
          <ac:chgData name="Shoko Kakuda" userId="40706642-bbdd-4be4-a46a-1d3174691c72" providerId="ADAL" clId="{B7000CDA-6F8B-4786-96EC-3AFEB6CF9E0B}" dt="2021-06-10T03:23:28.906" v="252" actId="1076"/>
          <ac:spMkLst>
            <pc:docMk/>
            <pc:sldMk cId="2883110684" sldId="389"/>
            <ac:spMk id="12" creationId="{FDBEADBC-6E84-4E05-9BCA-46B1BD2DA8B3}"/>
          </ac:spMkLst>
        </pc:spChg>
        <pc:spChg chg="add mod">
          <ac:chgData name="Shoko Kakuda" userId="40706642-bbdd-4be4-a46a-1d3174691c72" providerId="ADAL" clId="{B7000CDA-6F8B-4786-96EC-3AFEB6CF9E0B}" dt="2021-06-10T03:23:33.823" v="254" actId="1076"/>
          <ac:spMkLst>
            <pc:docMk/>
            <pc:sldMk cId="2883110684" sldId="389"/>
            <ac:spMk id="13" creationId="{86C15593-FF8A-450C-A6FD-2F9B1DD9BA19}"/>
          </ac:spMkLst>
        </pc:spChg>
        <pc:spChg chg="add mod">
          <ac:chgData name="Shoko Kakuda" userId="40706642-bbdd-4be4-a46a-1d3174691c72" providerId="ADAL" clId="{B7000CDA-6F8B-4786-96EC-3AFEB6CF9E0B}" dt="2021-06-10T03:23:57.301" v="256" actId="1076"/>
          <ac:spMkLst>
            <pc:docMk/>
            <pc:sldMk cId="2883110684" sldId="389"/>
            <ac:spMk id="14" creationId="{4E14B9AF-6863-4290-9B3E-919EB189E1AB}"/>
          </ac:spMkLst>
        </pc:spChg>
        <pc:spChg chg="add mod">
          <ac:chgData name="Shoko Kakuda" userId="40706642-bbdd-4be4-a46a-1d3174691c72" providerId="ADAL" clId="{B7000CDA-6F8B-4786-96EC-3AFEB6CF9E0B}" dt="2021-06-10T03:24:01.828" v="258" actId="1076"/>
          <ac:spMkLst>
            <pc:docMk/>
            <pc:sldMk cId="2883110684" sldId="389"/>
            <ac:spMk id="15" creationId="{59A3BB4B-67A7-4C9A-A809-CD3C77695C4F}"/>
          </ac:spMkLst>
        </pc:spChg>
      </pc:sldChg>
      <pc:sldChg chg="delSp modSp add mod modShow">
        <pc:chgData name="Shoko Kakuda" userId="40706642-bbdd-4be4-a46a-1d3174691c72" providerId="ADAL" clId="{B7000CDA-6F8B-4786-96EC-3AFEB6CF9E0B}" dt="2021-06-10T03:25:44.099" v="282" actId="729"/>
        <pc:sldMkLst>
          <pc:docMk/>
          <pc:sldMk cId="2337271542" sldId="390"/>
        </pc:sldMkLst>
        <pc:picChg chg="del">
          <ac:chgData name="Shoko Kakuda" userId="40706642-bbdd-4be4-a46a-1d3174691c72" providerId="ADAL" clId="{B7000CDA-6F8B-4786-96EC-3AFEB6CF9E0B}" dt="2021-06-10T03:24:50.421" v="263" actId="478"/>
          <ac:picMkLst>
            <pc:docMk/>
            <pc:sldMk cId="2337271542" sldId="390"/>
            <ac:picMk id="4" creationId="{00000000-0000-0000-0000-000000000000}"/>
          </ac:picMkLst>
        </pc:picChg>
        <pc:picChg chg="del">
          <ac:chgData name="Shoko Kakuda" userId="40706642-bbdd-4be4-a46a-1d3174691c72" providerId="ADAL" clId="{B7000CDA-6F8B-4786-96EC-3AFEB6CF9E0B}" dt="2021-06-10T03:24:48.567" v="262" actId="478"/>
          <ac:picMkLst>
            <pc:docMk/>
            <pc:sldMk cId="2337271542" sldId="390"/>
            <ac:picMk id="5" creationId="{DDD88743-5E40-4A34-8849-F56C65AFB576}"/>
          </ac:picMkLst>
        </pc:picChg>
        <pc:picChg chg="mod">
          <ac:chgData name="Shoko Kakuda" userId="40706642-bbdd-4be4-a46a-1d3174691c72" providerId="ADAL" clId="{B7000CDA-6F8B-4786-96EC-3AFEB6CF9E0B}" dt="2021-06-10T03:25:01.961" v="270" actId="1076"/>
          <ac:picMkLst>
            <pc:docMk/>
            <pc:sldMk cId="2337271542" sldId="390"/>
            <ac:picMk id="9" creationId="{F5B42438-8042-4035-8311-564DB868CD62}"/>
          </ac:picMkLst>
        </pc:picChg>
      </pc:sldChg>
      <pc:sldChg chg="addSp modSp add mod">
        <pc:chgData name="Shoko Kakuda" userId="40706642-bbdd-4be4-a46a-1d3174691c72" providerId="ADAL" clId="{B7000CDA-6F8B-4786-96EC-3AFEB6CF9E0B}" dt="2021-06-10T03:30:53.252" v="415" actId="20577"/>
        <pc:sldMkLst>
          <pc:docMk/>
          <pc:sldMk cId="116341805" sldId="391"/>
        </pc:sldMkLst>
        <pc:spChg chg="add mod">
          <ac:chgData name="Shoko Kakuda" userId="40706642-bbdd-4be4-a46a-1d3174691c72" providerId="ADAL" clId="{B7000CDA-6F8B-4786-96EC-3AFEB6CF9E0B}" dt="2021-06-10T03:30:53.252" v="415" actId="20577"/>
          <ac:spMkLst>
            <pc:docMk/>
            <pc:sldMk cId="116341805" sldId="391"/>
            <ac:spMk id="2" creationId="{B5E12D6B-37D9-4D73-9145-80D3F983FBC9}"/>
          </ac:spMkLst>
        </pc:spChg>
      </pc:sldChg>
      <pc:sldChg chg="addSp modSp add mod">
        <pc:chgData name="Shoko Kakuda" userId="40706642-bbdd-4be4-a46a-1d3174691c72" providerId="ADAL" clId="{B7000CDA-6F8B-4786-96EC-3AFEB6CF9E0B}" dt="2021-06-10T03:35:54.626" v="660" actId="1038"/>
        <pc:sldMkLst>
          <pc:docMk/>
          <pc:sldMk cId="3172120779" sldId="392"/>
        </pc:sldMkLst>
        <pc:spChg chg="add mod">
          <ac:chgData name="Shoko Kakuda" userId="40706642-bbdd-4be4-a46a-1d3174691c72" providerId="ADAL" clId="{B7000CDA-6F8B-4786-96EC-3AFEB6CF9E0B}" dt="2021-06-10T03:32:28.076" v="453" actId="1076"/>
          <ac:spMkLst>
            <pc:docMk/>
            <pc:sldMk cId="3172120779" sldId="392"/>
            <ac:spMk id="2" creationId="{FAE904CD-AEF8-4FFD-9A9C-9973DD44E445}"/>
          </ac:spMkLst>
        </pc:spChg>
        <pc:spChg chg="add mod">
          <ac:chgData name="Shoko Kakuda" userId="40706642-bbdd-4be4-a46a-1d3174691c72" providerId="ADAL" clId="{B7000CDA-6F8B-4786-96EC-3AFEB6CF9E0B}" dt="2021-06-10T03:34:27.186" v="516" actId="1076"/>
          <ac:spMkLst>
            <pc:docMk/>
            <pc:sldMk cId="3172120779" sldId="392"/>
            <ac:spMk id="5" creationId="{8F51C28B-4A5F-4F34-8F9E-D38363013CB0}"/>
          </ac:spMkLst>
        </pc:spChg>
        <pc:spChg chg="add mod">
          <ac:chgData name="Shoko Kakuda" userId="40706642-bbdd-4be4-a46a-1d3174691c72" providerId="ADAL" clId="{B7000CDA-6F8B-4786-96EC-3AFEB6CF9E0B}" dt="2021-06-10T03:35:38.582" v="583" actId="1038"/>
          <ac:spMkLst>
            <pc:docMk/>
            <pc:sldMk cId="3172120779" sldId="392"/>
            <ac:spMk id="6" creationId="{34CEACCB-8FAD-4BC8-9A7C-8FCA6C4D646D}"/>
          </ac:spMkLst>
        </pc:spChg>
        <pc:spChg chg="add mod">
          <ac:chgData name="Shoko Kakuda" userId="40706642-bbdd-4be4-a46a-1d3174691c72" providerId="ADAL" clId="{B7000CDA-6F8B-4786-96EC-3AFEB6CF9E0B}" dt="2021-06-10T03:35:54.626" v="660" actId="1038"/>
          <ac:spMkLst>
            <pc:docMk/>
            <pc:sldMk cId="3172120779" sldId="392"/>
            <ac:spMk id="7" creationId="{50EC792D-64FD-40D5-9002-8F8902739BDA}"/>
          </ac:spMkLst>
        </pc:spChg>
        <pc:spChg chg="add mod">
          <ac:chgData name="Shoko Kakuda" userId="40706642-bbdd-4be4-a46a-1d3174691c72" providerId="ADAL" clId="{B7000CDA-6F8B-4786-96EC-3AFEB6CF9E0B}" dt="2021-06-10T03:35:38.893" v="584"/>
          <ac:spMkLst>
            <pc:docMk/>
            <pc:sldMk cId="3172120779" sldId="392"/>
            <ac:spMk id="8" creationId="{DE20E5A2-316A-4245-9E05-D38FB56CA6DB}"/>
          </ac:spMkLst>
        </pc:spChg>
        <pc:picChg chg="mod">
          <ac:chgData name="Shoko Kakuda" userId="40706642-bbdd-4be4-a46a-1d3174691c72" providerId="ADAL" clId="{B7000CDA-6F8B-4786-96EC-3AFEB6CF9E0B}" dt="2021-06-10T03:35:44.141" v="586" actId="1076"/>
          <ac:picMkLst>
            <pc:docMk/>
            <pc:sldMk cId="3172120779" sldId="392"/>
            <ac:picMk id="3" creationId="{3FD09DD1-A763-4732-9DD2-C457A48909B5}"/>
          </ac:picMkLst>
        </pc:picChg>
      </pc:sldChg>
      <pc:sldChg chg="addSp modSp add mod">
        <pc:chgData name="Shoko Kakuda" userId="40706642-bbdd-4be4-a46a-1d3174691c72" providerId="ADAL" clId="{B7000CDA-6F8B-4786-96EC-3AFEB6CF9E0B}" dt="2021-06-10T03:36:19.250" v="852" actId="1036"/>
        <pc:sldMkLst>
          <pc:docMk/>
          <pc:sldMk cId="3005186933" sldId="393"/>
        </pc:sldMkLst>
        <pc:spChg chg="add mod">
          <ac:chgData name="Shoko Kakuda" userId="40706642-bbdd-4be4-a46a-1d3174691c72" providerId="ADAL" clId="{B7000CDA-6F8B-4786-96EC-3AFEB6CF9E0B}" dt="2021-06-10T03:32:40.028" v="466" actId="20577"/>
          <ac:spMkLst>
            <pc:docMk/>
            <pc:sldMk cId="3005186933" sldId="393"/>
            <ac:spMk id="5" creationId="{E2C30F40-4F8A-46F2-8E83-9DB179A945D0}"/>
          </ac:spMkLst>
        </pc:spChg>
        <pc:spChg chg="add mod">
          <ac:chgData name="Shoko Kakuda" userId="40706642-bbdd-4be4-a46a-1d3174691c72" providerId="ADAL" clId="{B7000CDA-6F8B-4786-96EC-3AFEB6CF9E0B}" dt="2021-06-10T03:35:06.996" v="567" actId="1076"/>
          <ac:spMkLst>
            <pc:docMk/>
            <pc:sldMk cId="3005186933" sldId="393"/>
            <ac:spMk id="6" creationId="{B655727B-E860-4261-B477-A50C14012D8D}"/>
          </ac:spMkLst>
        </pc:spChg>
        <pc:spChg chg="add mod">
          <ac:chgData name="Shoko Kakuda" userId="40706642-bbdd-4be4-a46a-1d3174691c72" providerId="ADAL" clId="{B7000CDA-6F8B-4786-96EC-3AFEB6CF9E0B}" dt="2021-06-10T03:36:05.519" v="694" actId="1038"/>
          <ac:spMkLst>
            <pc:docMk/>
            <pc:sldMk cId="3005186933" sldId="393"/>
            <ac:spMk id="7" creationId="{BB1DEDB1-ADD1-47F3-A783-24962D7F390A}"/>
          </ac:spMkLst>
        </pc:spChg>
        <pc:spChg chg="add mod">
          <ac:chgData name="Shoko Kakuda" userId="40706642-bbdd-4be4-a46a-1d3174691c72" providerId="ADAL" clId="{B7000CDA-6F8B-4786-96EC-3AFEB6CF9E0B}" dt="2021-06-10T03:36:10.309" v="737" actId="1036"/>
          <ac:spMkLst>
            <pc:docMk/>
            <pc:sldMk cId="3005186933" sldId="393"/>
            <ac:spMk id="8" creationId="{0CED5D03-A99D-4206-80E8-B3374DCEB823}"/>
          </ac:spMkLst>
        </pc:spChg>
        <pc:spChg chg="add mod">
          <ac:chgData name="Shoko Kakuda" userId="40706642-bbdd-4be4-a46a-1d3174691c72" providerId="ADAL" clId="{B7000CDA-6F8B-4786-96EC-3AFEB6CF9E0B}" dt="2021-06-10T03:36:19.250" v="852" actId="1036"/>
          <ac:spMkLst>
            <pc:docMk/>
            <pc:sldMk cId="3005186933" sldId="393"/>
            <ac:spMk id="9" creationId="{621865B4-BA7B-423B-93EB-DE1C64320F3A}"/>
          </ac:spMkLst>
        </pc:spChg>
      </pc:sldChg>
    </pc:docChg>
  </pc:docChgLst>
  <pc:docChgLst>
    <pc:chgData name="Myat Min Htut" userId="dfff3e71-de70-432f-b631-d8cca54eab50" providerId="ADAL" clId="{2B9B994B-89F5-480D-A241-E827F66A6F9F}"/>
    <pc:docChg chg="custSel addSld delSld modSld">
      <pc:chgData name="Myat Min Htut" userId="dfff3e71-de70-432f-b631-d8cca54eab50" providerId="ADAL" clId="{2B9B994B-89F5-480D-A241-E827F66A6F9F}" dt="2024-02-27T02:40:24.440" v="124"/>
      <pc:docMkLst>
        <pc:docMk/>
      </pc:docMkLst>
      <pc:sldChg chg="del">
        <pc:chgData name="Myat Min Htut" userId="dfff3e71-de70-432f-b631-d8cca54eab50" providerId="ADAL" clId="{2B9B994B-89F5-480D-A241-E827F66A6F9F}" dt="2024-02-27T02:26:36.619" v="27" actId="47"/>
        <pc:sldMkLst>
          <pc:docMk/>
          <pc:sldMk cId="3979423320" sldId="271"/>
        </pc:sldMkLst>
      </pc:sldChg>
      <pc:sldChg chg="del">
        <pc:chgData name="Myat Min Htut" userId="dfff3e71-de70-432f-b631-d8cca54eab50" providerId="ADAL" clId="{2B9B994B-89F5-480D-A241-E827F66A6F9F}" dt="2024-02-27T02:28:34.151" v="37" actId="47"/>
        <pc:sldMkLst>
          <pc:docMk/>
          <pc:sldMk cId="3701797383" sldId="273"/>
        </pc:sldMkLst>
      </pc:sldChg>
      <pc:sldChg chg="del">
        <pc:chgData name="Myat Min Htut" userId="dfff3e71-de70-432f-b631-d8cca54eab50" providerId="ADAL" clId="{2B9B994B-89F5-480D-A241-E827F66A6F9F}" dt="2024-02-27T02:35:16.761" v="104" actId="47"/>
        <pc:sldMkLst>
          <pc:docMk/>
          <pc:sldMk cId="904465206" sldId="348"/>
        </pc:sldMkLst>
      </pc:sldChg>
      <pc:sldChg chg="modAnim">
        <pc:chgData name="Myat Min Htut" userId="dfff3e71-de70-432f-b631-d8cca54eab50" providerId="ADAL" clId="{2B9B994B-89F5-480D-A241-E827F66A6F9F}" dt="2024-02-27T02:23:05.574" v="10"/>
        <pc:sldMkLst>
          <pc:docMk/>
          <pc:sldMk cId="2763518748" sldId="350"/>
        </pc:sldMkLst>
      </pc:sldChg>
      <pc:sldChg chg="del">
        <pc:chgData name="Myat Min Htut" userId="dfff3e71-de70-432f-b631-d8cca54eab50" providerId="ADAL" clId="{2B9B994B-89F5-480D-A241-E827F66A6F9F}" dt="2024-02-27T02:23:30.075" v="11" actId="47"/>
        <pc:sldMkLst>
          <pc:docMk/>
          <pc:sldMk cId="716474292" sldId="351"/>
        </pc:sldMkLst>
      </pc:sldChg>
      <pc:sldChg chg="del">
        <pc:chgData name="Myat Min Htut" userId="dfff3e71-de70-432f-b631-d8cca54eab50" providerId="ADAL" clId="{2B9B994B-89F5-480D-A241-E827F66A6F9F}" dt="2024-02-27T02:24:53.530" v="19" actId="47"/>
        <pc:sldMkLst>
          <pc:docMk/>
          <pc:sldMk cId="3267089471" sldId="354"/>
        </pc:sldMkLst>
      </pc:sldChg>
      <pc:sldChg chg="addSp modSp mod modAnim">
        <pc:chgData name="Myat Min Htut" userId="dfff3e71-de70-432f-b631-d8cca54eab50" providerId="ADAL" clId="{2B9B994B-89F5-480D-A241-E827F66A6F9F}" dt="2024-02-27T02:31:57.381" v="62"/>
        <pc:sldMkLst>
          <pc:docMk/>
          <pc:sldMk cId="862571612" sldId="363"/>
        </pc:sldMkLst>
        <pc:picChg chg="add mod">
          <ac:chgData name="Myat Min Htut" userId="dfff3e71-de70-432f-b631-d8cca54eab50" providerId="ADAL" clId="{2B9B994B-89F5-480D-A241-E827F66A6F9F}" dt="2024-02-27T02:31:35.443" v="57" actId="1076"/>
          <ac:picMkLst>
            <pc:docMk/>
            <pc:sldMk cId="862571612" sldId="363"/>
            <ac:picMk id="21" creationId="{67A03078-09BC-4127-8E16-15CD9C636C99}"/>
          </ac:picMkLst>
        </pc:picChg>
      </pc:sldChg>
      <pc:sldChg chg="del">
        <pc:chgData name="Myat Min Htut" userId="dfff3e71-de70-432f-b631-d8cca54eab50" providerId="ADAL" clId="{2B9B994B-89F5-480D-A241-E827F66A6F9F}" dt="2024-02-27T02:33:25.888" v="67" actId="47"/>
        <pc:sldMkLst>
          <pc:docMk/>
          <pc:sldMk cId="865007836" sldId="364"/>
        </pc:sldMkLst>
      </pc:sldChg>
      <pc:sldChg chg="addSp modSp modAnim">
        <pc:chgData name="Myat Min Htut" userId="dfff3e71-de70-432f-b631-d8cca54eab50" providerId="ADAL" clId="{2B9B994B-89F5-480D-A241-E827F66A6F9F}" dt="2024-02-27T02:32:41.043" v="66"/>
        <pc:sldMkLst>
          <pc:docMk/>
          <pc:sldMk cId="2677445468" sldId="365"/>
        </pc:sldMkLst>
        <pc:picChg chg="add mod">
          <ac:chgData name="Myat Min Htut" userId="dfff3e71-de70-432f-b631-d8cca54eab50" providerId="ADAL" clId="{2B9B994B-89F5-480D-A241-E827F66A6F9F}" dt="2024-02-27T02:31:44.032" v="58"/>
          <ac:picMkLst>
            <pc:docMk/>
            <pc:sldMk cId="2677445468" sldId="365"/>
            <ac:picMk id="26" creationId="{5CF2BF68-297D-4771-BD17-FA4761C2FCED}"/>
          </ac:picMkLst>
        </pc:picChg>
      </pc:sldChg>
      <pc:sldChg chg="modSp mod modAnim">
        <pc:chgData name="Myat Min Htut" userId="dfff3e71-de70-432f-b631-d8cca54eab50" providerId="ADAL" clId="{2B9B994B-89F5-480D-A241-E827F66A6F9F}" dt="2024-02-27T02:40:03.246" v="122" actId="1035"/>
        <pc:sldMkLst>
          <pc:docMk/>
          <pc:sldMk cId="2283601816" sldId="366"/>
        </pc:sldMkLst>
        <pc:spChg chg="mod">
          <ac:chgData name="Myat Min Htut" userId="dfff3e71-de70-432f-b631-d8cca54eab50" providerId="ADAL" clId="{2B9B994B-89F5-480D-A241-E827F66A6F9F}" dt="2024-02-27T02:33:37.714" v="93" actId="1036"/>
          <ac:spMkLst>
            <pc:docMk/>
            <pc:sldMk cId="2283601816" sldId="366"/>
            <ac:spMk id="4" creationId="{912688BF-A8E2-4817-8DF7-3FB512E1523C}"/>
          </ac:spMkLst>
        </pc:spChg>
        <pc:spChg chg="mod">
          <ac:chgData name="Myat Min Htut" userId="dfff3e71-de70-432f-b631-d8cca54eab50" providerId="ADAL" clId="{2B9B994B-89F5-480D-A241-E827F66A6F9F}" dt="2024-02-27T02:33:37.714" v="93" actId="1036"/>
          <ac:spMkLst>
            <pc:docMk/>
            <pc:sldMk cId="2283601816" sldId="366"/>
            <ac:spMk id="5" creationId="{3DBF4FB9-30C9-4138-A111-D4A8E9839D60}"/>
          </ac:spMkLst>
        </pc:spChg>
        <pc:spChg chg="mod">
          <ac:chgData name="Myat Min Htut" userId="dfff3e71-de70-432f-b631-d8cca54eab50" providerId="ADAL" clId="{2B9B994B-89F5-480D-A241-E827F66A6F9F}" dt="2024-02-27T02:33:37.714" v="93" actId="1036"/>
          <ac:spMkLst>
            <pc:docMk/>
            <pc:sldMk cId="2283601816" sldId="366"/>
            <ac:spMk id="6" creationId="{3C95CE4E-87F1-4057-BE7B-0111E10095FC}"/>
          </ac:spMkLst>
        </pc:spChg>
        <pc:spChg chg="mod">
          <ac:chgData name="Myat Min Htut" userId="dfff3e71-de70-432f-b631-d8cca54eab50" providerId="ADAL" clId="{2B9B994B-89F5-480D-A241-E827F66A6F9F}" dt="2024-02-27T02:33:37.714" v="93" actId="1036"/>
          <ac:spMkLst>
            <pc:docMk/>
            <pc:sldMk cId="2283601816" sldId="366"/>
            <ac:spMk id="7" creationId="{861D1AC2-3B70-49D0-A3C8-23F2B3BB2579}"/>
          </ac:spMkLst>
        </pc:spChg>
        <pc:picChg chg="mod">
          <ac:chgData name="Myat Min Htut" userId="dfff3e71-de70-432f-b631-d8cca54eab50" providerId="ADAL" clId="{2B9B994B-89F5-480D-A241-E827F66A6F9F}" dt="2024-02-27T02:40:03.246" v="122" actId="1035"/>
          <ac:picMkLst>
            <pc:docMk/>
            <pc:sldMk cId="2283601816" sldId="366"/>
            <ac:picMk id="2" creationId="{F43686C6-2779-F53E-C1E2-2C8199F71F2F}"/>
          </ac:picMkLst>
        </pc:picChg>
      </pc:sldChg>
      <pc:sldChg chg="modAnim">
        <pc:chgData name="Myat Min Htut" userId="dfff3e71-de70-432f-b631-d8cca54eab50" providerId="ADAL" clId="{2B9B994B-89F5-480D-A241-E827F66A6F9F}" dt="2024-02-27T02:34:06.017" v="99"/>
        <pc:sldMkLst>
          <pc:docMk/>
          <pc:sldMk cId="264253860" sldId="373"/>
        </pc:sldMkLst>
      </pc:sldChg>
      <pc:sldChg chg="modAnim">
        <pc:chgData name="Myat Min Htut" userId="dfff3e71-de70-432f-b631-d8cca54eab50" providerId="ADAL" clId="{2B9B994B-89F5-480D-A241-E827F66A6F9F}" dt="2024-02-27T02:40:24.440" v="124"/>
        <pc:sldMkLst>
          <pc:docMk/>
          <pc:sldMk cId="751436651" sldId="374"/>
        </pc:sldMkLst>
      </pc:sldChg>
      <pc:sldChg chg="modAnim">
        <pc:chgData name="Myat Min Htut" userId="dfff3e71-de70-432f-b631-d8cca54eab50" providerId="ADAL" clId="{2B9B994B-89F5-480D-A241-E827F66A6F9F}" dt="2024-02-27T02:34:40.938" v="103"/>
        <pc:sldMkLst>
          <pc:docMk/>
          <pc:sldMk cId="2679852133" sldId="378"/>
        </pc:sldMkLst>
      </pc:sldChg>
      <pc:sldChg chg="del">
        <pc:chgData name="Myat Min Htut" userId="dfff3e71-de70-432f-b631-d8cca54eab50" providerId="ADAL" clId="{2B9B994B-89F5-480D-A241-E827F66A6F9F}" dt="2024-02-27T02:35:26.557" v="106" actId="47"/>
        <pc:sldMkLst>
          <pc:docMk/>
          <pc:sldMk cId="1136648534" sldId="382"/>
        </pc:sldMkLst>
      </pc:sldChg>
      <pc:sldChg chg="modAnim">
        <pc:chgData name="Myat Min Htut" userId="dfff3e71-de70-432f-b631-d8cca54eab50" providerId="ADAL" clId="{2B9B994B-89F5-480D-A241-E827F66A6F9F}" dt="2024-02-27T02:19:18.960" v="0"/>
        <pc:sldMkLst>
          <pc:docMk/>
          <pc:sldMk cId="2748300893" sldId="385"/>
        </pc:sldMkLst>
      </pc:sldChg>
      <pc:sldChg chg="modAnim">
        <pc:chgData name="Myat Min Htut" userId="dfff3e71-de70-432f-b631-d8cca54eab50" providerId="ADAL" clId="{2B9B994B-89F5-480D-A241-E827F66A6F9F}" dt="2024-02-27T02:23:58.007" v="18"/>
        <pc:sldMkLst>
          <pc:docMk/>
          <pc:sldMk cId="3868822643" sldId="386"/>
        </pc:sldMkLst>
      </pc:sldChg>
      <pc:sldChg chg="modAnim">
        <pc:chgData name="Myat Min Htut" userId="dfff3e71-de70-432f-b631-d8cca54eab50" providerId="ADAL" clId="{2B9B994B-89F5-480D-A241-E827F66A6F9F}" dt="2024-02-27T02:25:53.053" v="26"/>
        <pc:sldMkLst>
          <pc:docMk/>
          <pc:sldMk cId="1495864502" sldId="387"/>
        </pc:sldMkLst>
      </pc:sldChg>
      <pc:sldChg chg="modAnim">
        <pc:chgData name="Myat Min Htut" userId="dfff3e71-de70-432f-b631-d8cca54eab50" providerId="ADAL" clId="{2B9B994B-89F5-480D-A241-E827F66A6F9F}" dt="2024-02-27T02:28:49.319" v="42"/>
        <pc:sldMkLst>
          <pc:docMk/>
          <pc:sldMk cId="2883110684" sldId="389"/>
        </pc:sldMkLst>
      </pc:sldChg>
      <pc:sldChg chg="modAnim">
        <pc:chgData name="Myat Min Htut" userId="dfff3e71-de70-432f-b631-d8cca54eab50" providerId="ADAL" clId="{2B9B994B-89F5-480D-A241-E827F66A6F9F}" dt="2024-02-27T02:35:19.162" v="105"/>
        <pc:sldMkLst>
          <pc:docMk/>
          <pc:sldMk cId="116341805" sldId="391"/>
        </pc:sldMkLst>
      </pc:sldChg>
      <pc:sldChg chg="delSp modSp mod delAnim modAnim">
        <pc:chgData name="Myat Min Htut" userId="dfff3e71-de70-432f-b631-d8cca54eab50" providerId="ADAL" clId="{2B9B994B-89F5-480D-A241-E827F66A6F9F}" dt="2024-02-27T02:37:20.023" v="117" actId="478"/>
        <pc:sldMkLst>
          <pc:docMk/>
          <pc:sldMk cId="3172120779" sldId="392"/>
        </pc:sldMkLst>
        <pc:spChg chg="del mod">
          <ac:chgData name="Myat Min Htut" userId="dfff3e71-de70-432f-b631-d8cca54eab50" providerId="ADAL" clId="{2B9B994B-89F5-480D-A241-E827F66A6F9F}" dt="2024-02-27T02:37:10.960" v="113" actId="478"/>
          <ac:spMkLst>
            <pc:docMk/>
            <pc:sldMk cId="3172120779" sldId="392"/>
            <ac:spMk id="2" creationId="{FAE904CD-AEF8-4FFD-9A9C-9973DD44E445}"/>
          </ac:spMkLst>
        </pc:spChg>
        <pc:spChg chg="del">
          <ac:chgData name="Myat Min Htut" userId="dfff3e71-de70-432f-b631-d8cca54eab50" providerId="ADAL" clId="{2B9B994B-89F5-480D-A241-E827F66A6F9F}" dt="2024-02-27T02:37:12.964" v="114" actId="478"/>
          <ac:spMkLst>
            <pc:docMk/>
            <pc:sldMk cId="3172120779" sldId="392"/>
            <ac:spMk id="5" creationId="{8F51C28B-4A5F-4F34-8F9E-D38363013CB0}"/>
          </ac:spMkLst>
        </pc:spChg>
        <pc:spChg chg="del">
          <ac:chgData name="Myat Min Htut" userId="dfff3e71-de70-432f-b631-d8cca54eab50" providerId="ADAL" clId="{2B9B994B-89F5-480D-A241-E827F66A6F9F}" dt="2024-02-27T02:37:20.023" v="117" actId="478"/>
          <ac:spMkLst>
            <pc:docMk/>
            <pc:sldMk cId="3172120779" sldId="392"/>
            <ac:spMk id="6" creationId="{34CEACCB-8FAD-4BC8-9A7C-8FCA6C4D646D}"/>
          </ac:spMkLst>
        </pc:spChg>
        <pc:spChg chg="del">
          <ac:chgData name="Myat Min Htut" userId="dfff3e71-de70-432f-b631-d8cca54eab50" providerId="ADAL" clId="{2B9B994B-89F5-480D-A241-E827F66A6F9F}" dt="2024-02-27T02:37:18.902" v="116" actId="478"/>
          <ac:spMkLst>
            <pc:docMk/>
            <pc:sldMk cId="3172120779" sldId="392"/>
            <ac:spMk id="7" creationId="{50EC792D-64FD-40D5-9002-8F8902739BDA}"/>
          </ac:spMkLst>
        </pc:spChg>
        <pc:spChg chg="del">
          <ac:chgData name="Myat Min Htut" userId="dfff3e71-de70-432f-b631-d8cca54eab50" providerId="ADAL" clId="{2B9B994B-89F5-480D-A241-E827F66A6F9F}" dt="2024-02-27T02:37:16.146" v="115" actId="478"/>
          <ac:spMkLst>
            <pc:docMk/>
            <pc:sldMk cId="3172120779" sldId="392"/>
            <ac:spMk id="8" creationId="{DE20E5A2-316A-4245-9E05-D38FB56CA6DB}"/>
          </ac:spMkLst>
        </pc:spChg>
      </pc:sldChg>
      <pc:sldChg chg="modAnim">
        <pc:chgData name="Myat Min Htut" userId="dfff3e71-de70-432f-b631-d8cca54eab50" providerId="ADAL" clId="{2B9B994B-89F5-480D-A241-E827F66A6F9F}" dt="2024-02-27T02:36:21.591" v="110"/>
        <pc:sldMkLst>
          <pc:docMk/>
          <pc:sldMk cId="3005186933" sldId="393"/>
        </pc:sldMkLst>
      </pc:sldChg>
      <pc:sldChg chg="modAnim">
        <pc:chgData name="Myat Min Htut" userId="dfff3e71-de70-432f-b631-d8cca54eab50" providerId="ADAL" clId="{2B9B994B-89F5-480D-A241-E827F66A6F9F}" dt="2024-02-27T02:28:27.993" v="36"/>
        <pc:sldMkLst>
          <pc:docMk/>
          <pc:sldMk cId="2717373734" sldId="394"/>
        </pc:sldMkLst>
      </pc:sldChg>
      <pc:sldChg chg="modAnim">
        <pc:chgData name="Myat Min Htut" userId="dfff3e71-de70-432f-b631-d8cca54eab50" providerId="ADAL" clId="{2B9B994B-89F5-480D-A241-E827F66A6F9F}" dt="2024-02-27T02:29:16.346" v="49"/>
        <pc:sldMkLst>
          <pc:docMk/>
          <pc:sldMk cId="1153724013" sldId="395"/>
        </pc:sldMkLst>
      </pc:sldChg>
      <pc:sldChg chg="modAnim">
        <pc:chgData name="Myat Min Htut" userId="dfff3e71-de70-432f-b631-d8cca54eab50" providerId="ADAL" clId="{2B9B994B-89F5-480D-A241-E827F66A6F9F}" dt="2024-02-27T02:30:10.909" v="51"/>
        <pc:sldMkLst>
          <pc:docMk/>
          <pc:sldMk cId="1708973766" sldId="396"/>
        </pc:sldMkLst>
      </pc:sldChg>
      <pc:sldChg chg="add">
        <pc:chgData name="Myat Min Htut" userId="dfff3e71-de70-432f-b631-d8cca54eab50" providerId="ADAL" clId="{2B9B994B-89F5-480D-A241-E827F66A6F9F}" dt="2024-02-27T02:36:24.752" v="111"/>
        <pc:sldMkLst>
          <pc:docMk/>
          <pc:sldMk cId="1519250714" sldId="404"/>
        </pc:sldMkLst>
      </pc:sldChg>
    </pc:docChg>
  </pc:docChgLst>
  <pc:docChgLst>
    <pc:chgData name="Shoko Kakuda" userId="S::kakuda@jfbkk.or.th::40706642-bbdd-4be4-a46a-1d3174691c72" providerId="AD" clId="Web-{345A2012-E225-477A-A6D2-F3D4C39B1B88}"/>
    <pc:docChg chg="addSld modSld">
      <pc:chgData name="Shoko Kakuda" userId="S::kakuda@jfbkk.or.th::40706642-bbdd-4be4-a46a-1d3174691c72" providerId="AD" clId="Web-{345A2012-E225-477A-A6D2-F3D4C39B1B88}" dt="2021-06-10T03:06:59.450" v="247" actId="1076"/>
      <pc:docMkLst>
        <pc:docMk/>
      </pc:docMkLst>
      <pc:sldChg chg="addSp delSp modSp">
        <pc:chgData name="Shoko Kakuda" userId="S::kakuda@jfbkk.or.th::40706642-bbdd-4be4-a46a-1d3174691c72" providerId="AD" clId="Web-{345A2012-E225-477A-A6D2-F3D4C39B1B88}" dt="2021-06-10T02:57:29.922" v="74" actId="1076"/>
        <pc:sldMkLst>
          <pc:docMk/>
          <pc:sldMk cId="2763518748" sldId="350"/>
        </pc:sldMkLst>
        <pc:spChg chg="add mod">
          <ac:chgData name="Shoko Kakuda" userId="S::kakuda@jfbkk.or.th::40706642-bbdd-4be4-a46a-1d3174691c72" providerId="AD" clId="Web-{345A2012-E225-477A-A6D2-F3D4C39B1B88}" dt="2021-06-10T02:56:29.311" v="49" actId="1076"/>
          <ac:spMkLst>
            <pc:docMk/>
            <pc:sldMk cId="2763518748" sldId="350"/>
            <ac:spMk id="4" creationId="{131C139D-66CD-4E44-BA21-2318C5E8C122}"/>
          </ac:spMkLst>
        </pc:spChg>
        <pc:spChg chg="mod">
          <ac:chgData name="Shoko Kakuda" userId="S::kakuda@jfbkk.or.th::40706642-bbdd-4be4-a46a-1d3174691c72" providerId="AD" clId="Web-{345A2012-E225-477A-A6D2-F3D4C39B1B88}" dt="2021-06-10T02:54:06.058" v="20" actId="14100"/>
          <ac:spMkLst>
            <pc:docMk/>
            <pc:sldMk cId="2763518748" sldId="350"/>
            <ac:spMk id="10" creationId="{6CB71C94-C5E2-447D-9C1F-5B45C1000247}"/>
          </ac:spMkLst>
        </pc:spChg>
        <pc:spChg chg="add mod">
          <ac:chgData name="Shoko Kakuda" userId="S::kakuda@jfbkk.or.th::40706642-bbdd-4be4-a46a-1d3174691c72" providerId="AD" clId="Web-{345A2012-E225-477A-A6D2-F3D4C39B1B88}" dt="2021-06-10T02:52:31.837" v="4" actId="14100"/>
          <ac:spMkLst>
            <pc:docMk/>
            <pc:sldMk cId="2763518748" sldId="350"/>
            <ac:spMk id="11" creationId="{BC83CB6D-1878-4E1F-AEA3-E62F52FD7D70}"/>
          </ac:spMkLst>
        </pc:spChg>
        <pc:spChg chg="add mod">
          <ac:chgData name="Shoko Kakuda" userId="S::kakuda@jfbkk.or.th::40706642-bbdd-4be4-a46a-1d3174691c72" providerId="AD" clId="Web-{345A2012-E225-477A-A6D2-F3D4C39B1B88}" dt="2021-06-10T02:52:46.041" v="6" actId="1076"/>
          <ac:spMkLst>
            <pc:docMk/>
            <pc:sldMk cId="2763518748" sldId="350"/>
            <ac:spMk id="13" creationId="{2573FA5E-2C23-44B4-AA1C-7D0CB0122D9A}"/>
          </ac:spMkLst>
        </pc:spChg>
        <pc:spChg chg="add mod">
          <ac:chgData name="Shoko Kakuda" userId="S::kakuda@jfbkk.or.th::40706642-bbdd-4be4-a46a-1d3174691c72" providerId="AD" clId="Web-{345A2012-E225-477A-A6D2-F3D4C39B1B88}" dt="2021-06-10T02:53:59.355" v="19" actId="14100"/>
          <ac:spMkLst>
            <pc:docMk/>
            <pc:sldMk cId="2763518748" sldId="350"/>
            <ac:spMk id="15" creationId="{74AF6587-9EF4-481E-A07D-09FDEAB6A671}"/>
          </ac:spMkLst>
        </pc:spChg>
        <pc:spChg chg="add mod">
          <ac:chgData name="Shoko Kakuda" userId="S::kakuda@jfbkk.or.th::40706642-bbdd-4be4-a46a-1d3174691c72" providerId="AD" clId="Web-{345A2012-E225-477A-A6D2-F3D4C39B1B88}" dt="2021-06-10T02:53:51.198" v="18" actId="1076"/>
          <ac:spMkLst>
            <pc:docMk/>
            <pc:sldMk cId="2763518748" sldId="350"/>
            <ac:spMk id="17" creationId="{52E8D165-3EDC-407A-BBB2-864983DF1507}"/>
          </ac:spMkLst>
        </pc:spChg>
        <pc:spChg chg="add mod">
          <ac:chgData name="Shoko Kakuda" userId="S::kakuda@jfbkk.or.th::40706642-bbdd-4be4-a46a-1d3174691c72" providerId="AD" clId="Web-{345A2012-E225-477A-A6D2-F3D4C39B1B88}" dt="2021-06-10T02:54:24.105" v="25" actId="1076"/>
          <ac:spMkLst>
            <pc:docMk/>
            <pc:sldMk cId="2763518748" sldId="350"/>
            <ac:spMk id="19" creationId="{2E2FAB0E-9838-4257-8499-DC58FE6F2429}"/>
          </ac:spMkLst>
        </pc:spChg>
        <pc:spChg chg="add mod">
          <ac:chgData name="Shoko Kakuda" userId="S::kakuda@jfbkk.or.th::40706642-bbdd-4be4-a46a-1d3174691c72" providerId="AD" clId="Web-{345A2012-E225-477A-A6D2-F3D4C39B1B88}" dt="2021-06-10T02:55:11.013" v="34" actId="1076"/>
          <ac:spMkLst>
            <pc:docMk/>
            <pc:sldMk cId="2763518748" sldId="350"/>
            <ac:spMk id="20" creationId="{05DE102A-71C5-4F15-9ED8-45E435CB08B5}"/>
          </ac:spMkLst>
        </pc:spChg>
        <pc:spChg chg="add mod">
          <ac:chgData name="Shoko Kakuda" userId="S::kakuda@jfbkk.or.th::40706642-bbdd-4be4-a46a-1d3174691c72" providerId="AD" clId="Web-{345A2012-E225-477A-A6D2-F3D4C39B1B88}" dt="2021-06-10T02:55:06.153" v="33" actId="1076"/>
          <ac:spMkLst>
            <pc:docMk/>
            <pc:sldMk cId="2763518748" sldId="350"/>
            <ac:spMk id="21" creationId="{C409C342-71B6-41E9-9495-1C43869263EF}"/>
          </ac:spMkLst>
        </pc:spChg>
        <pc:spChg chg="add mod">
          <ac:chgData name="Shoko Kakuda" userId="S::kakuda@jfbkk.or.th::40706642-bbdd-4be4-a46a-1d3174691c72" providerId="AD" clId="Web-{345A2012-E225-477A-A6D2-F3D4C39B1B88}" dt="2021-06-10T02:56:39.936" v="52" actId="1076"/>
          <ac:spMkLst>
            <pc:docMk/>
            <pc:sldMk cId="2763518748" sldId="350"/>
            <ac:spMk id="22" creationId="{D7316B19-F6C1-4426-A08C-4CF189B1EB04}"/>
          </ac:spMkLst>
        </pc:spChg>
        <pc:spChg chg="add mod">
          <ac:chgData name="Shoko Kakuda" userId="S::kakuda@jfbkk.or.th::40706642-bbdd-4be4-a46a-1d3174691c72" providerId="AD" clId="Web-{345A2012-E225-477A-A6D2-F3D4C39B1B88}" dt="2021-06-10T02:56:43.640" v="54" actId="1076"/>
          <ac:spMkLst>
            <pc:docMk/>
            <pc:sldMk cId="2763518748" sldId="350"/>
            <ac:spMk id="23" creationId="{FC421702-0372-4BC2-AD02-2D8DDC7C38EF}"/>
          </ac:spMkLst>
        </pc:spChg>
        <pc:spChg chg="add mod">
          <ac:chgData name="Shoko Kakuda" userId="S::kakuda@jfbkk.or.th::40706642-bbdd-4be4-a46a-1d3174691c72" providerId="AD" clId="Web-{345A2012-E225-477A-A6D2-F3D4C39B1B88}" dt="2021-06-10T02:56:51.359" v="56" actId="1076"/>
          <ac:spMkLst>
            <pc:docMk/>
            <pc:sldMk cId="2763518748" sldId="350"/>
            <ac:spMk id="24" creationId="{D29C53BF-EDBA-4645-839A-36F728E27805}"/>
          </ac:spMkLst>
        </pc:spChg>
        <pc:spChg chg="add mod">
          <ac:chgData name="Shoko Kakuda" userId="S::kakuda@jfbkk.or.th::40706642-bbdd-4be4-a46a-1d3174691c72" providerId="AD" clId="Web-{345A2012-E225-477A-A6D2-F3D4C39B1B88}" dt="2021-06-10T02:57:07.281" v="66" actId="1076"/>
          <ac:spMkLst>
            <pc:docMk/>
            <pc:sldMk cId="2763518748" sldId="350"/>
            <ac:spMk id="25" creationId="{712D1A2E-04BC-4A5A-8A0B-49849A999997}"/>
          </ac:spMkLst>
        </pc:spChg>
        <pc:spChg chg="add del">
          <ac:chgData name="Shoko Kakuda" userId="S::kakuda@jfbkk.or.th::40706642-bbdd-4be4-a46a-1d3174691c72" providerId="AD" clId="Web-{345A2012-E225-477A-A6D2-F3D4C39B1B88}" dt="2021-06-10T02:57:09.906" v="68"/>
          <ac:spMkLst>
            <pc:docMk/>
            <pc:sldMk cId="2763518748" sldId="350"/>
            <ac:spMk id="26" creationId="{11B395BD-0C99-4B99-ABEA-6DC44947B996}"/>
          </ac:spMkLst>
        </pc:spChg>
        <pc:spChg chg="add mod">
          <ac:chgData name="Shoko Kakuda" userId="S::kakuda@jfbkk.or.th::40706642-bbdd-4be4-a46a-1d3174691c72" providerId="AD" clId="Web-{345A2012-E225-477A-A6D2-F3D4C39B1B88}" dt="2021-06-10T02:57:17.172" v="70" actId="1076"/>
          <ac:spMkLst>
            <pc:docMk/>
            <pc:sldMk cId="2763518748" sldId="350"/>
            <ac:spMk id="27" creationId="{698952F5-4515-49E9-849D-4D3521C1E020}"/>
          </ac:spMkLst>
        </pc:spChg>
        <pc:spChg chg="add mod">
          <ac:chgData name="Shoko Kakuda" userId="S::kakuda@jfbkk.or.th::40706642-bbdd-4be4-a46a-1d3174691c72" providerId="AD" clId="Web-{345A2012-E225-477A-A6D2-F3D4C39B1B88}" dt="2021-06-10T02:57:22.672" v="72" actId="1076"/>
          <ac:spMkLst>
            <pc:docMk/>
            <pc:sldMk cId="2763518748" sldId="350"/>
            <ac:spMk id="28" creationId="{2FC66EDD-13D8-48DF-ACBC-76BF89A91A69}"/>
          </ac:spMkLst>
        </pc:spChg>
        <pc:spChg chg="add mod">
          <ac:chgData name="Shoko Kakuda" userId="S::kakuda@jfbkk.or.th::40706642-bbdd-4be4-a46a-1d3174691c72" providerId="AD" clId="Web-{345A2012-E225-477A-A6D2-F3D4C39B1B88}" dt="2021-06-10T02:57:29.922" v="74" actId="1076"/>
          <ac:spMkLst>
            <pc:docMk/>
            <pc:sldMk cId="2763518748" sldId="350"/>
            <ac:spMk id="29" creationId="{4987F211-40FD-47A1-8342-2296E53D2404}"/>
          </ac:spMkLst>
        </pc:spChg>
        <pc:grpChg chg="mod">
          <ac:chgData name="Shoko Kakuda" userId="S::kakuda@jfbkk.or.th::40706642-bbdd-4be4-a46a-1d3174691c72" providerId="AD" clId="Web-{345A2012-E225-477A-A6D2-F3D4C39B1B88}" dt="2021-06-10T02:51:56.102" v="2" actId="1076"/>
          <ac:grpSpMkLst>
            <pc:docMk/>
            <pc:sldMk cId="2763518748" sldId="350"/>
            <ac:grpSpMk id="2" creationId="{63859D79-D0AF-4924-BB40-4F020E56DE2A}"/>
          </ac:grpSpMkLst>
        </pc:grpChg>
      </pc:sldChg>
      <pc:sldChg chg="modNotes">
        <pc:chgData name="Shoko Kakuda" userId="S::kakuda@jfbkk.or.th::40706642-bbdd-4be4-a46a-1d3174691c72" providerId="AD" clId="Web-{345A2012-E225-477A-A6D2-F3D4C39B1B88}" dt="2021-06-10T02:58:13.423" v="77"/>
        <pc:sldMkLst>
          <pc:docMk/>
          <pc:sldMk cId="716474292" sldId="351"/>
        </pc:sldMkLst>
      </pc:sldChg>
      <pc:sldChg chg="modNotes">
        <pc:chgData name="Shoko Kakuda" userId="S::kakuda@jfbkk.or.th::40706642-bbdd-4be4-a46a-1d3174691c72" providerId="AD" clId="Web-{345A2012-E225-477A-A6D2-F3D4C39B1B88}" dt="2021-06-10T03:06:05.246" v="230"/>
        <pc:sldMkLst>
          <pc:docMk/>
          <pc:sldMk cId="3267089471" sldId="354"/>
        </pc:sldMkLst>
      </pc:sldChg>
      <pc:sldChg chg="addSp modSp add replId modNotes">
        <pc:chgData name="Shoko Kakuda" userId="S::kakuda@jfbkk.or.th::40706642-bbdd-4be4-a46a-1d3174691c72" providerId="AD" clId="Web-{345A2012-E225-477A-A6D2-F3D4C39B1B88}" dt="2021-06-10T03:05:23.104" v="226" actId="1076"/>
        <pc:sldMkLst>
          <pc:docMk/>
          <pc:sldMk cId="3868822643" sldId="386"/>
        </pc:sldMkLst>
        <pc:spChg chg="add mod">
          <ac:chgData name="Shoko Kakuda" userId="S::kakuda@jfbkk.or.th::40706642-bbdd-4be4-a46a-1d3174691c72" providerId="AD" clId="Web-{345A2012-E225-477A-A6D2-F3D4C39B1B88}" dt="2021-06-10T03:01:08.099" v="110"/>
          <ac:spMkLst>
            <pc:docMk/>
            <pc:sldMk cId="3868822643" sldId="386"/>
            <ac:spMk id="2" creationId="{1293154A-87BC-41B9-AB80-D319276A2E43}"/>
          </ac:spMkLst>
        </pc:spChg>
        <pc:spChg chg="add mod">
          <ac:chgData name="Shoko Kakuda" userId="S::kakuda@jfbkk.or.th::40706642-bbdd-4be4-a46a-1d3174691c72" providerId="AD" clId="Web-{345A2012-E225-477A-A6D2-F3D4C39B1B88}" dt="2021-06-10T03:03:08.758" v="162" actId="1076"/>
          <ac:spMkLst>
            <pc:docMk/>
            <pc:sldMk cId="3868822643" sldId="386"/>
            <ac:spMk id="3" creationId="{1FA6CDC8-A89C-412A-BCE2-0AC72F064462}"/>
          </ac:spMkLst>
        </pc:spChg>
        <pc:spChg chg="add mod">
          <ac:chgData name="Shoko Kakuda" userId="S::kakuda@jfbkk.or.th::40706642-bbdd-4be4-a46a-1d3174691c72" providerId="AD" clId="Web-{345A2012-E225-477A-A6D2-F3D4C39B1B88}" dt="2021-06-10T03:03:56.212" v="186" actId="1076"/>
          <ac:spMkLst>
            <pc:docMk/>
            <pc:sldMk cId="3868822643" sldId="386"/>
            <ac:spMk id="4" creationId="{4D6DD233-ACED-4AA4-A684-F96297AF851C}"/>
          </ac:spMkLst>
        </pc:spChg>
        <pc:spChg chg="add mod">
          <ac:chgData name="Shoko Kakuda" userId="S::kakuda@jfbkk.or.th::40706642-bbdd-4be4-a46a-1d3174691c72" providerId="AD" clId="Web-{345A2012-E225-477A-A6D2-F3D4C39B1B88}" dt="2021-06-10T03:05:23.104" v="226" actId="1076"/>
          <ac:spMkLst>
            <pc:docMk/>
            <pc:sldMk cId="3868822643" sldId="386"/>
            <ac:spMk id="11" creationId="{08B8CF35-04F8-4E11-ABA9-37BC7B83F5DC}"/>
          </ac:spMkLst>
        </pc:spChg>
        <pc:picChg chg="mod">
          <ac:chgData name="Shoko Kakuda" userId="S::kakuda@jfbkk.or.th::40706642-bbdd-4be4-a46a-1d3174691c72" providerId="AD" clId="Web-{345A2012-E225-477A-A6D2-F3D4C39B1B88}" dt="2021-06-10T02:59:00.549" v="88" actId="1076"/>
          <ac:picMkLst>
            <pc:docMk/>
            <pc:sldMk cId="3868822643" sldId="386"/>
            <ac:picMk id="5" creationId="{092A5860-AFFB-4FE1-B611-317CD3C47844}"/>
          </ac:picMkLst>
        </pc:picChg>
      </pc:sldChg>
      <pc:sldChg chg="addSp modSp add replId">
        <pc:chgData name="Shoko Kakuda" userId="S::kakuda@jfbkk.or.th::40706642-bbdd-4be4-a46a-1d3174691c72" providerId="AD" clId="Web-{345A2012-E225-477A-A6D2-F3D4C39B1B88}" dt="2021-06-10T03:06:59.450" v="247" actId="1076"/>
        <pc:sldMkLst>
          <pc:docMk/>
          <pc:sldMk cId="1495864502" sldId="387"/>
        </pc:sldMkLst>
        <pc:spChg chg="add mod">
          <ac:chgData name="Shoko Kakuda" userId="S::kakuda@jfbkk.or.th::40706642-bbdd-4be4-a46a-1d3174691c72" providerId="AD" clId="Web-{345A2012-E225-477A-A6D2-F3D4C39B1B88}" dt="2021-06-10T03:06:59.450" v="247" actId="1076"/>
          <ac:spMkLst>
            <pc:docMk/>
            <pc:sldMk cId="1495864502" sldId="387"/>
            <ac:spMk id="4" creationId="{D46185B8-C7E5-4D3C-B4C7-6BEA70F9369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BCA77-B6A5-4BCA-A19C-C05634F10DAD}" type="datetimeFigureOut">
              <a:rPr kumimoji="1" lang="ja-JP" altLang="en-US" smtClean="0"/>
              <a:t>2024/7/13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AAD84-B6B4-4882-B9F6-85FA98419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4913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en-US" altLang="ja-JP" dirty="0" err="1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＊本</a:t>
            </a:r>
            <a:r>
              <a:rPr kumimoji="1" lang="en-US" altLang="ja-JP" dirty="0">
                <a:ea typeface="游ゴシック"/>
              </a:rPr>
              <a:t>PPT</a:t>
            </a:r>
            <a:r>
              <a:rPr kumimoji="1" lang="ja-JP" altLang="en-US" dirty="0">
                <a:ea typeface="游ゴシック"/>
              </a:rPr>
              <a:t>は、</a:t>
            </a:r>
            <a:r>
              <a:rPr lang="ja-JP" altLang="en-US" dirty="0">
                <a:ea typeface="游ゴシック"/>
              </a:rPr>
              <a:t>日本語教材『いろどり 生活の日本語』（国際交流基金）を、</a:t>
            </a:r>
            <a:r>
              <a:rPr lang="ja-JP" dirty="0">
                <a:ea typeface="游ゴシック"/>
              </a:rPr>
              <a:t>国際交流基金</a:t>
            </a:r>
            <a:r>
              <a:rPr lang="ja-JP" altLang="en-US" dirty="0">
                <a:ea typeface="游ゴシック"/>
              </a:rPr>
              <a:t>ヤンゴン</a:t>
            </a:r>
            <a:r>
              <a:rPr kumimoji="1" lang="ja-JP" altLang="en-US" dirty="0">
                <a:ea typeface="游ゴシック"/>
              </a:rPr>
              <a:t>日本文化センター</a:t>
            </a:r>
            <a:r>
              <a:rPr lang="ja-JP" altLang="en-US" dirty="0">
                <a:ea typeface="游ゴシック"/>
              </a:rPr>
              <a:t>が</a:t>
            </a:r>
            <a:endParaRPr lang="en-US" altLang="ja-JP" dirty="0">
              <a:ea typeface="游ゴシック" panose="020B0400000000000000" pitchFamily="34" charset="-128"/>
            </a:endParaRPr>
          </a:p>
          <a:p>
            <a:r>
              <a:rPr lang="ja-JP" altLang="en-US" dirty="0">
                <a:ea typeface="游ゴシック"/>
              </a:rPr>
              <a:t>　ミャンマー語に翻訳作成した『いろどり 生活の日本語』ミャンマー語版を基に</a:t>
            </a:r>
            <a:r>
              <a:rPr kumimoji="1" lang="ja-JP" altLang="en-US" dirty="0">
                <a:ea typeface="游ゴシック"/>
              </a:rPr>
              <a:t>作成しました。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＊本</a:t>
            </a:r>
            <a:r>
              <a:rPr kumimoji="1" lang="en-US" altLang="ja-JP" dirty="0">
                <a:ea typeface="游ゴシック"/>
              </a:rPr>
              <a:t>PPT</a:t>
            </a:r>
            <a:r>
              <a:rPr kumimoji="1" lang="ja-JP" altLang="en-US" dirty="0">
                <a:ea typeface="游ゴシック"/>
              </a:rPr>
              <a:t>は、営利</a:t>
            </a:r>
            <a:r>
              <a:rPr kumimoji="1" lang="en-US" altLang="ja-JP" dirty="0">
                <a:ea typeface="游ゴシック"/>
              </a:rPr>
              <a:t>/</a:t>
            </a:r>
            <a:r>
              <a:rPr kumimoji="1" lang="ja-JP" altLang="en-US" dirty="0">
                <a:ea typeface="游ゴシック"/>
              </a:rPr>
              <a:t>非営利に関わらず、授業など</a:t>
            </a:r>
            <a:r>
              <a:rPr lang="ja-JP" altLang="en-US" dirty="0">
                <a:ea typeface="游ゴシック"/>
              </a:rPr>
              <a:t>で使えます</a:t>
            </a:r>
            <a:r>
              <a:rPr kumimoji="1" lang="ja-JP" altLang="en-US" dirty="0">
                <a:ea typeface="游ゴシック"/>
              </a:rPr>
              <a:t>。また、改変等も自由です。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＊本</a:t>
            </a:r>
            <a:r>
              <a:rPr kumimoji="1" lang="en-US" altLang="ja-JP" dirty="0">
                <a:ea typeface="游ゴシック"/>
              </a:rPr>
              <a:t>PPT</a:t>
            </a:r>
            <a:r>
              <a:rPr kumimoji="1" lang="ja-JP" altLang="en-US" dirty="0">
                <a:ea typeface="游ゴシック"/>
              </a:rPr>
              <a:t>の頒布は、無償・有償を問わず、禁止します。</a:t>
            </a:r>
            <a:r>
              <a:rPr lang="ja-JP" altLang="en-US" dirty="0">
                <a:ea typeface="游ゴシック"/>
              </a:rPr>
              <a:t>他者へ案内する際は、</a:t>
            </a:r>
            <a:r>
              <a:rPr kumimoji="1" lang="en-US" altLang="ja-JP">
                <a:ea typeface="游ゴシック"/>
              </a:rPr>
              <a:t>JFYG</a:t>
            </a:r>
            <a:r>
              <a:rPr kumimoji="1" lang="ja-JP" altLang="en-US">
                <a:ea typeface="游ゴシック"/>
              </a:rPr>
              <a:t>の</a:t>
            </a:r>
            <a:r>
              <a:rPr kumimoji="1" lang="ja-JP" altLang="en-US" dirty="0">
                <a:ea typeface="游ゴシック"/>
              </a:rPr>
              <a:t>リンクをご</a:t>
            </a:r>
            <a:r>
              <a:rPr lang="ja-JP" altLang="en-US" dirty="0">
                <a:ea typeface="游ゴシック"/>
              </a:rPr>
              <a:t>利用</a:t>
            </a:r>
            <a:r>
              <a:rPr kumimoji="1" lang="ja-JP" altLang="en-US" dirty="0">
                <a:ea typeface="游ゴシック"/>
              </a:rPr>
              <a:t>下い。</a:t>
            </a:r>
            <a:br>
              <a:rPr lang="ja-JP" altLang="en-US" dirty="0">
                <a:ea typeface="游ゴシック"/>
                <a:cs typeface="+mn-lt"/>
              </a:rPr>
            </a:b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＊シャドーイングは、</a:t>
            </a:r>
            <a:r>
              <a:rPr lang="ja-JP" altLang="en-US" dirty="0">
                <a:ea typeface="游ゴシック"/>
              </a:rPr>
              <a:t>全</a:t>
            </a:r>
            <a:r>
              <a:rPr kumimoji="1" lang="ja-JP" altLang="en-US" dirty="0">
                <a:ea typeface="游ゴシック"/>
              </a:rPr>
              <a:t>スクリプト</a:t>
            </a:r>
            <a:r>
              <a:rPr lang="ja-JP" altLang="en-US" dirty="0">
                <a:ea typeface="游ゴシック"/>
              </a:rPr>
              <a:t>あり</a:t>
            </a:r>
            <a:r>
              <a:rPr kumimoji="1" lang="ja-JP" altLang="en-US" dirty="0">
                <a:ea typeface="游ゴシック"/>
              </a:rPr>
              <a:t>と、スクリプト</a:t>
            </a:r>
            <a:r>
              <a:rPr lang="ja-JP" altLang="en-US" dirty="0">
                <a:ea typeface="游ゴシック"/>
              </a:rPr>
              <a:t>なし</a:t>
            </a:r>
            <a:r>
              <a:rPr kumimoji="1" lang="ja-JP" altLang="en-US" dirty="0">
                <a:ea typeface="游ゴシック"/>
              </a:rPr>
              <a:t>の</a:t>
            </a:r>
            <a:r>
              <a:rPr kumimoji="1" lang="en-US" altLang="ja-JP" dirty="0">
                <a:ea typeface="游ゴシック"/>
              </a:rPr>
              <a:t>2</a:t>
            </a:r>
            <a:r>
              <a:rPr kumimoji="1" lang="ja-JP" altLang="en-US" dirty="0">
                <a:ea typeface="游ゴシック"/>
              </a:rPr>
              <a:t>枚のみ</a:t>
            </a:r>
            <a:r>
              <a:rPr lang="ja-JP" altLang="en-US" dirty="0">
                <a:ea typeface="游ゴシック"/>
              </a:rPr>
              <a:t>が</a:t>
            </a:r>
            <a:r>
              <a:rPr kumimoji="1" lang="ja-JP" altLang="en-US" dirty="0">
                <a:ea typeface="游ゴシック"/>
              </a:rPr>
              <a:t>あります。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　必要に応じて、</a:t>
            </a:r>
            <a:r>
              <a:rPr lang="ja-JP" altLang="en-US" dirty="0">
                <a:ea typeface="游ゴシック"/>
              </a:rPr>
              <a:t>スクリプト一部分あり</a:t>
            </a:r>
            <a:r>
              <a:rPr kumimoji="1" lang="ja-JP" altLang="en-US" dirty="0">
                <a:ea typeface="游ゴシック"/>
              </a:rPr>
              <a:t>なども作成し、お使いください。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</a:t>
            </a:r>
            <a:r>
              <a:rPr lang="ja-JP" altLang="en-US" dirty="0">
                <a:ea typeface="游ゴシック"/>
              </a:rPr>
              <a:t>『いろどり』以外のイラストや写真等を利用した場合、</a:t>
            </a:r>
            <a:r>
              <a:rPr kumimoji="1" lang="ja-JP" altLang="en-US" dirty="0">
                <a:ea typeface="游ゴシック"/>
              </a:rPr>
              <a:t>ノート欄に</a:t>
            </a:r>
            <a:r>
              <a:rPr lang="ja-JP" altLang="en-US" dirty="0">
                <a:ea typeface="游ゴシック"/>
              </a:rPr>
              <a:t>利用サイト等を</a:t>
            </a:r>
            <a:r>
              <a:rPr kumimoji="1" lang="ja-JP" altLang="en-US" dirty="0">
                <a:ea typeface="游ゴシック"/>
              </a:rPr>
              <a:t>記載して</a:t>
            </a:r>
            <a:r>
              <a:rPr lang="ja-JP" altLang="en-US" dirty="0">
                <a:ea typeface="游ゴシック"/>
              </a:rPr>
              <a:t>います。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　イラストの著作権は、それぞれの著作者に帰属して</a:t>
            </a:r>
            <a:r>
              <a:rPr lang="ja-JP" altLang="en-US" dirty="0">
                <a:ea typeface="游ゴシック"/>
              </a:rPr>
              <a:t>い</a:t>
            </a:r>
            <a:r>
              <a:rPr kumimoji="1" lang="ja-JP" altLang="en-US" dirty="0">
                <a:ea typeface="游ゴシック"/>
              </a:rPr>
              <a:t>ます。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　　　</a:t>
            </a:r>
            <a:r>
              <a:rPr lang="ja-JP" altLang="en-US" dirty="0">
                <a:ea typeface="游ゴシック"/>
              </a:rPr>
              <a:t>①</a:t>
            </a:r>
            <a:r>
              <a:rPr kumimoji="1" lang="ja-JP" altLang="en-US" dirty="0">
                <a:ea typeface="游ゴシック"/>
              </a:rPr>
              <a:t>教材</a:t>
            </a:r>
            <a:r>
              <a:rPr kumimoji="1" lang="en-US" altLang="ja-JP" dirty="0">
                <a:ea typeface="游ゴシック"/>
              </a:rPr>
              <a:t>『</a:t>
            </a:r>
            <a:r>
              <a:rPr kumimoji="1" lang="ja-JP" altLang="en-US" dirty="0">
                <a:ea typeface="游ゴシック"/>
              </a:rPr>
              <a:t>いろどり</a:t>
            </a:r>
            <a:r>
              <a:rPr kumimoji="1" lang="en-US" altLang="ja-JP" dirty="0">
                <a:ea typeface="游ゴシック"/>
              </a:rPr>
              <a:t>』</a:t>
            </a:r>
            <a:r>
              <a:rPr kumimoji="1" lang="ja-JP" altLang="en-US" dirty="0">
                <a:ea typeface="游ゴシック"/>
              </a:rPr>
              <a:t>　</a:t>
            </a:r>
            <a:r>
              <a:rPr kumimoji="1"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</a:t>
            </a:r>
            <a:r>
              <a:rPr kumimoji="1" lang="ja-JP" altLang="en-US" sz="1200" b="0" i="0" u="none" strike="noStrike" dirty="0">
                <a:solidFill>
                  <a:srgbClr val="000000"/>
                </a:solidFill>
                <a:effectLst/>
                <a:ea typeface="游ゴシック"/>
              </a:rPr>
              <a:t>　　　</a:t>
            </a:r>
            <a:r>
              <a:rPr lang="ja-JP" altLang="en-US" dirty="0">
                <a:solidFill>
                  <a:srgbClr val="000000"/>
                </a:solidFill>
                <a:ea typeface="游ゴシック"/>
              </a:rPr>
              <a:t>②</a:t>
            </a:r>
            <a:r>
              <a:rPr lang="ja-JP" altLang="en-US" sz="1200" b="0" i="0" u="none" strike="noStrike" dirty="0">
                <a:solidFill>
                  <a:srgbClr val="000000"/>
                </a:solidFill>
                <a:effectLst/>
                <a:ea typeface="游ゴシック"/>
              </a:rPr>
              <a:t>いらすとや　</a:t>
            </a:r>
            <a:r>
              <a:rPr lang="en-US" altLang="ja-JP" sz="1200" b="0" i="0" u="none" strike="noStrike" dirty="0">
                <a:solidFill>
                  <a:srgbClr val="000000"/>
                </a:solidFill>
                <a:effectLst/>
                <a:latin typeface="Calibri"/>
                <a:ea typeface="游ゴシック"/>
                <a:cs typeface="Calibri"/>
              </a:rPr>
              <a:t>https://www.irasutoya.com/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　　　</a:t>
            </a:r>
            <a:r>
              <a:rPr lang="ja-JP" altLang="en-US" dirty="0">
                <a:ea typeface="游ゴシック"/>
              </a:rPr>
              <a:t>③</a:t>
            </a:r>
            <a:r>
              <a:rPr kumimoji="1" lang="ja-JP" altLang="en-US" dirty="0">
                <a:ea typeface="游ゴシック"/>
              </a:rPr>
              <a:t>イラスト</a:t>
            </a:r>
            <a:r>
              <a:rPr kumimoji="1" lang="en-US" altLang="ja-JP" dirty="0">
                <a:ea typeface="游ゴシック"/>
              </a:rPr>
              <a:t>AC</a:t>
            </a:r>
            <a:r>
              <a:rPr kumimoji="1" lang="ja-JP" altLang="en-US" dirty="0">
                <a:ea typeface="游ゴシック"/>
              </a:rPr>
              <a:t>　</a:t>
            </a:r>
            <a:r>
              <a:rPr kumimoji="1"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cs typeface="+mn-lt"/>
              </a:rPr>
            </a:br>
            <a:endParaRPr lang="en-US" altLang="ja-JP" dirty="0">
              <a:ea typeface="游ゴシック"/>
            </a:endParaRPr>
          </a:p>
          <a:p>
            <a:r>
              <a:rPr kumimoji="1" lang="en-US" altLang="ja-JP" dirty="0">
                <a:ea typeface="游ゴシック"/>
              </a:rPr>
              <a:t>【『</a:t>
            </a:r>
            <a:r>
              <a:rPr kumimoji="1"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』（</a:t>
            </a:r>
            <a:r>
              <a:rPr kumimoji="1" lang="ja-JP" altLang="en-US" dirty="0">
                <a:ea typeface="游ゴシック"/>
              </a:rPr>
              <a:t>ミャンマー語版</a:t>
            </a:r>
            <a:r>
              <a:rPr lang="ja-JP" altLang="en-US" dirty="0">
                <a:ea typeface="游ゴシック"/>
              </a:rPr>
              <a:t>）</a:t>
            </a:r>
            <a:r>
              <a:rPr kumimoji="1" lang="en-US" altLang="ja-JP" dirty="0">
                <a:ea typeface="游ゴシック"/>
              </a:rPr>
              <a:t>PPT</a:t>
            </a:r>
            <a:r>
              <a:rPr kumimoji="1" lang="ja-JP" altLang="en-US" dirty="0">
                <a:ea typeface="游ゴシック"/>
              </a:rPr>
              <a:t>制作：国際交流基金ヤンゴン日本文化センター</a:t>
            </a:r>
            <a:r>
              <a:rPr kumimoji="1" lang="en-US" altLang="ja-JP" dirty="0">
                <a:ea typeface="游ゴシック"/>
              </a:rPr>
              <a:t>https://yg.jpf.go.jp/</a:t>
            </a:r>
            <a:r>
              <a:rPr kumimoji="1" lang="en-US" altLang="ja-JP" dirty="0" err="1">
                <a:ea typeface="游ゴシック"/>
              </a:rPr>
              <a:t>irodori</a:t>
            </a:r>
            <a:r>
              <a:rPr kumimoji="1" lang="en-US" altLang="ja-JP" dirty="0">
                <a:ea typeface="游ゴシック"/>
              </a:rPr>
              <a:t>/】</a:t>
            </a:r>
            <a:r>
              <a:rPr kumimoji="1" lang="ja-JP" altLang="en-US" dirty="0">
                <a:ea typeface="游ゴシック"/>
              </a:rPr>
              <a:t>　</a:t>
            </a:r>
            <a:endParaRPr lang="ja-JP" altLang="en-US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96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150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7926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208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655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2228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638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1200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800" b="0" i="0" u="none" strike="noStrike" dirty="0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イラスト出典：いらすとや　</a:t>
            </a: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https://www.irasutoya.com/​​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5336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200" b="0" i="0" u="none" strike="noStrike" dirty="0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イラスト出典：いらすとや　</a:t>
            </a:r>
            <a:r>
              <a:rPr lang="en-US" altLang="ja-JP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https://www.irasutoya.com/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4770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3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2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716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35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12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9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5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187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49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7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46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3.png"/><Relationship Id="rId5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28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2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slideLayout" Target="../slideLayouts/slideLayout2.xml"/><Relationship Id="rId5" Type="http://schemas.microsoft.com/office/2007/relationships/media" Target="../media/media7.mp3"/><Relationship Id="rId15" Type="http://schemas.openxmlformats.org/officeDocument/2006/relationships/image" Target="../media/image29.png"/><Relationship Id="rId10" Type="http://schemas.openxmlformats.org/officeDocument/2006/relationships/audio" Target="../media/media9.mp3"/><Relationship Id="rId4" Type="http://schemas.openxmlformats.org/officeDocument/2006/relationships/audio" Target="../media/media6.mp3"/><Relationship Id="rId9" Type="http://schemas.microsoft.com/office/2007/relationships/media" Target="../media/media9.mp3"/><Relationship Id="rId1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13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3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slideLayout" Target="../slideLayouts/slideLayout2.xml"/><Relationship Id="rId5" Type="http://schemas.microsoft.com/office/2007/relationships/media" Target="../media/media7.mp3"/><Relationship Id="rId10" Type="http://schemas.openxmlformats.org/officeDocument/2006/relationships/audio" Target="../media/media9.mp3"/><Relationship Id="rId4" Type="http://schemas.openxmlformats.org/officeDocument/2006/relationships/audio" Target="../media/media6.mp3"/><Relationship Id="rId9" Type="http://schemas.microsoft.com/office/2007/relationships/media" Target="../media/media9.mp3"/><Relationship Id="rId1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33.png"/><Relationship Id="rId18" Type="http://schemas.openxmlformats.org/officeDocument/2006/relationships/image" Target="../media/image37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32.png"/><Relationship Id="rId17" Type="http://schemas.openxmlformats.org/officeDocument/2006/relationships/image" Target="../media/image13.png"/><Relationship Id="rId2" Type="http://schemas.openxmlformats.org/officeDocument/2006/relationships/audio" Target="../media/media5.mp3"/><Relationship Id="rId16" Type="http://schemas.openxmlformats.org/officeDocument/2006/relationships/image" Target="../media/image36.png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slideLayout" Target="../slideLayouts/slideLayout2.xml"/><Relationship Id="rId5" Type="http://schemas.microsoft.com/office/2007/relationships/media" Target="../media/media7.mp3"/><Relationship Id="rId15" Type="http://schemas.openxmlformats.org/officeDocument/2006/relationships/image" Target="../media/image35.png"/><Relationship Id="rId10" Type="http://schemas.openxmlformats.org/officeDocument/2006/relationships/audio" Target="../media/media9.mp3"/><Relationship Id="rId19" Type="http://schemas.openxmlformats.org/officeDocument/2006/relationships/image" Target="../media/image38.png"/><Relationship Id="rId4" Type="http://schemas.openxmlformats.org/officeDocument/2006/relationships/audio" Target="../media/media6.mp3"/><Relationship Id="rId9" Type="http://schemas.microsoft.com/office/2007/relationships/media" Target="../media/media9.mp3"/><Relationship Id="rId1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0.png"/><Relationship Id="rId9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33.png"/><Relationship Id="rId18" Type="http://schemas.openxmlformats.org/officeDocument/2006/relationships/image" Target="../media/image55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32.png"/><Relationship Id="rId17" Type="http://schemas.openxmlformats.org/officeDocument/2006/relationships/image" Target="../media/image13.png"/><Relationship Id="rId2" Type="http://schemas.openxmlformats.org/officeDocument/2006/relationships/audio" Target="../media/media5.mp3"/><Relationship Id="rId16" Type="http://schemas.openxmlformats.org/officeDocument/2006/relationships/image" Target="../media/image36.png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slideLayout" Target="../slideLayouts/slideLayout2.xml"/><Relationship Id="rId5" Type="http://schemas.microsoft.com/office/2007/relationships/media" Target="../media/media7.mp3"/><Relationship Id="rId15" Type="http://schemas.openxmlformats.org/officeDocument/2006/relationships/image" Target="../media/image35.png"/><Relationship Id="rId10" Type="http://schemas.openxmlformats.org/officeDocument/2006/relationships/audio" Target="../media/media9.mp3"/><Relationship Id="rId4" Type="http://schemas.openxmlformats.org/officeDocument/2006/relationships/audio" Target="../media/media6.mp3"/><Relationship Id="rId9" Type="http://schemas.microsoft.com/office/2007/relationships/media" Target="../media/media9.mp3"/><Relationship Id="rId1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microsoft.com/office/2007/relationships/media" Target="../media/media13.mp3"/><Relationship Id="rId7" Type="http://schemas.openxmlformats.org/officeDocument/2006/relationships/image" Target="../media/image57.png"/><Relationship Id="rId12" Type="http://schemas.openxmlformats.org/officeDocument/2006/relationships/image" Target="../media/image61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6.png"/><Relationship Id="rId11" Type="http://schemas.openxmlformats.org/officeDocument/2006/relationships/image" Target="../media/image6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9.png"/><Relationship Id="rId4" Type="http://schemas.openxmlformats.org/officeDocument/2006/relationships/audio" Target="../media/media13.mp3"/><Relationship Id="rId9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microsoft.com/office/2007/relationships/media" Target="../media/media13.mp3"/><Relationship Id="rId7" Type="http://schemas.openxmlformats.org/officeDocument/2006/relationships/image" Target="../media/image57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6.png"/><Relationship Id="rId11" Type="http://schemas.openxmlformats.org/officeDocument/2006/relationships/image" Target="../media/image6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2.png"/><Relationship Id="rId4" Type="http://schemas.openxmlformats.org/officeDocument/2006/relationships/audio" Target="../media/media13.mp3"/><Relationship Id="rId9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microsoft.com/office/2007/relationships/media" Target="../media/media13.mp3"/><Relationship Id="rId7" Type="http://schemas.openxmlformats.org/officeDocument/2006/relationships/image" Target="../media/image57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6.png"/><Relationship Id="rId11" Type="http://schemas.openxmlformats.org/officeDocument/2006/relationships/image" Target="../media/image6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2.png"/><Relationship Id="rId4" Type="http://schemas.openxmlformats.org/officeDocument/2006/relationships/audio" Target="../media/media13.mp3"/><Relationship Id="rId9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openxmlformats.org/officeDocument/2006/relationships/image" Target="../media/image72.png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13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71.png"/><Relationship Id="rId5" Type="http://schemas.microsoft.com/office/2007/relationships/media" Target="../media/media16.mp3"/><Relationship Id="rId10" Type="http://schemas.openxmlformats.org/officeDocument/2006/relationships/image" Target="../media/image70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openxmlformats.org/officeDocument/2006/relationships/image" Target="../media/image70.png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73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13.png"/><Relationship Id="rId5" Type="http://schemas.microsoft.com/office/2007/relationships/media" Target="../media/media16.mp3"/><Relationship Id="rId10" Type="http://schemas.openxmlformats.org/officeDocument/2006/relationships/image" Target="../media/image71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4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76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13.png"/><Relationship Id="rId5" Type="http://schemas.microsoft.com/office/2007/relationships/media" Target="../media/media16.mp3"/><Relationship Id="rId10" Type="http://schemas.openxmlformats.org/officeDocument/2006/relationships/image" Target="../media/image75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openxmlformats.org/officeDocument/2006/relationships/image" Target="../media/image79.png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78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13.png"/><Relationship Id="rId5" Type="http://schemas.microsoft.com/office/2007/relationships/media" Target="../media/media16.mp3"/><Relationship Id="rId10" Type="http://schemas.openxmlformats.org/officeDocument/2006/relationships/image" Target="../media/image77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2.png"/><Relationship Id="rId2" Type="http://schemas.microsoft.com/office/2007/relationships/media" Target="../media/media18.mp3"/><Relationship Id="rId1" Type="http://schemas.openxmlformats.org/officeDocument/2006/relationships/audio" Target="NULL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2.png"/><Relationship Id="rId2" Type="http://schemas.microsoft.com/office/2007/relationships/media" Target="../media/media18.mp3"/><Relationship Id="rId1" Type="http://schemas.openxmlformats.org/officeDocument/2006/relationships/audio" Target="NULL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84.png"/><Relationship Id="rId4" Type="http://schemas.openxmlformats.org/officeDocument/2006/relationships/image" Target="../media/image8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8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96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13.png"/><Relationship Id="rId5" Type="http://schemas.microsoft.com/office/2007/relationships/media" Target="../media/media16.mp3"/><Relationship Id="rId10" Type="http://schemas.openxmlformats.org/officeDocument/2006/relationships/image" Target="../media/image77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microsoft.com/office/2007/relationships/media" Target="../media/media21.mp3"/><Relationship Id="rId7" Type="http://schemas.openxmlformats.org/officeDocument/2006/relationships/image" Target="../media/image98.png"/><Relationship Id="rId12" Type="http://schemas.openxmlformats.org/officeDocument/2006/relationships/image" Target="../media/image102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97.png"/><Relationship Id="rId11" Type="http://schemas.openxmlformats.org/officeDocument/2006/relationships/image" Target="../media/image10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3.png"/><Relationship Id="rId4" Type="http://schemas.openxmlformats.org/officeDocument/2006/relationships/audio" Target="../media/media21.mp3"/><Relationship Id="rId9" Type="http://schemas.openxmlformats.org/officeDocument/2006/relationships/image" Target="../media/image10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microsoft.com/office/2007/relationships/media" Target="../media/media21.mp3"/><Relationship Id="rId7" Type="http://schemas.openxmlformats.org/officeDocument/2006/relationships/image" Target="../media/image103.png"/><Relationship Id="rId12" Type="http://schemas.openxmlformats.org/officeDocument/2006/relationships/image" Target="../media/image104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97.png"/><Relationship Id="rId11" Type="http://schemas.openxmlformats.org/officeDocument/2006/relationships/image" Target="../media/image10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3.png"/><Relationship Id="rId4" Type="http://schemas.openxmlformats.org/officeDocument/2006/relationships/audio" Target="../media/media21.mp3"/><Relationship Id="rId9" Type="http://schemas.openxmlformats.org/officeDocument/2006/relationships/image" Target="../media/image10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microsoft.com/office/2007/relationships/media" Target="../media/media21.mp3"/><Relationship Id="rId7" Type="http://schemas.openxmlformats.org/officeDocument/2006/relationships/image" Target="../media/image103.png"/><Relationship Id="rId12" Type="http://schemas.openxmlformats.org/officeDocument/2006/relationships/image" Target="../media/image104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97.png"/><Relationship Id="rId11" Type="http://schemas.openxmlformats.org/officeDocument/2006/relationships/image" Target="../media/image10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3.png"/><Relationship Id="rId4" Type="http://schemas.openxmlformats.org/officeDocument/2006/relationships/audio" Target="../media/media21.mp3"/><Relationship Id="rId9" Type="http://schemas.openxmlformats.org/officeDocument/2006/relationships/image" Target="../media/image10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microsoft.com/office/2007/relationships/media" Target="../media/media21.mp3"/><Relationship Id="rId7" Type="http://schemas.openxmlformats.org/officeDocument/2006/relationships/image" Target="../media/image99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97.png"/><Relationship Id="rId11" Type="http://schemas.openxmlformats.org/officeDocument/2006/relationships/image" Target="../media/image105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01.png"/><Relationship Id="rId4" Type="http://schemas.openxmlformats.org/officeDocument/2006/relationships/audio" Target="../media/media21.mp3"/><Relationship Id="rId9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BF6F6F-01C9-A11F-AC03-904C98DCC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92" y="16917"/>
            <a:ext cx="12119808" cy="4367729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EBFFA36-E4A1-4225-BD11-977C49BE39C5}"/>
              </a:ext>
            </a:extLst>
          </p:cNvPr>
          <p:cNvSpPr txBox="1"/>
          <p:nvPr/>
        </p:nvSpPr>
        <p:spPr>
          <a:xfrm>
            <a:off x="10808536" y="-865"/>
            <a:ext cx="1383865" cy="584775"/>
          </a:xfrm>
          <a:prstGeom prst="rect">
            <a:avLst/>
          </a:prstGeom>
          <a:solidFill>
            <a:srgbClr val="DDAFF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</a:t>
            </a:r>
            <a:r>
              <a:rPr lang="en-US" sz="32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99882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F0B4E7-9B66-8077-90FC-E1DD779D7E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7" y="28467"/>
            <a:ext cx="12170593" cy="2097485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BA6DC7A4-0486-4A45-AE43-457B66CC7EB4}"/>
              </a:ext>
            </a:extLst>
          </p:cNvPr>
          <p:cNvSpPr txBox="1"/>
          <p:nvPr/>
        </p:nvSpPr>
        <p:spPr>
          <a:xfrm>
            <a:off x="10879716" y="-6340"/>
            <a:ext cx="1312685" cy="584775"/>
          </a:xfrm>
          <a:prstGeom prst="rect">
            <a:avLst/>
          </a:prstGeom>
          <a:solidFill>
            <a:srgbClr val="DDAFF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</a:t>
            </a:r>
            <a:r>
              <a:rPr lang="en-US" sz="32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68037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テキスト&#10;&#10;自動的に生成された説明">
            <a:extLst>
              <a:ext uri="{FF2B5EF4-FFF2-40B4-BE49-F238E27FC236}">
                <a16:creationId xmlns:a16="http://schemas.microsoft.com/office/drawing/2014/main" id="{70EB981F-EB9C-4C3F-9BED-6C69D0C2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98" y="2530549"/>
            <a:ext cx="2876220" cy="4146697"/>
          </a:xfrm>
          <a:prstGeom prst="rect">
            <a:avLst/>
          </a:prstGeom>
        </p:spPr>
      </p:pic>
      <p:pic>
        <p:nvPicPr>
          <p:cNvPr id="14" name="図 13" descr="カレンダー が含まれている画像&#10;&#10;自動的に生成された説明">
            <a:extLst>
              <a:ext uri="{FF2B5EF4-FFF2-40B4-BE49-F238E27FC236}">
                <a16:creationId xmlns:a16="http://schemas.microsoft.com/office/drawing/2014/main" id="{E5850298-EB47-45AA-9CA0-8A02B5C75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474" y="2552018"/>
            <a:ext cx="2854526" cy="4146697"/>
          </a:xfrm>
          <a:prstGeom prst="rect">
            <a:avLst/>
          </a:prstGeom>
        </p:spPr>
      </p:pic>
      <p:pic>
        <p:nvPicPr>
          <p:cNvPr id="16" name="図 1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338FE81-02A6-4F8C-8C24-32D6F758AC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656" y="2530548"/>
            <a:ext cx="2824394" cy="4146697"/>
          </a:xfrm>
          <a:prstGeom prst="rect">
            <a:avLst/>
          </a:prstGeom>
        </p:spPr>
      </p:pic>
      <p:pic>
        <p:nvPicPr>
          <p:cNvPr id="18" name="図 17" descr="QR コード が含まれている画像&#10;&#10;自動的に生成された説明">
            <a:extLst>
              <a:ext uri="{FF2B5EF4-FFF2-40B4-BE49-F238E27FC236}">
                <a16:creationId xmlns:a16="http://schemas.microsoft.com/office/drawing/2014/main" id="{990C9E14-0566-4278-AF44-88FA098E49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556" y="2537637"/>
            <a:ext cx="2809846" cy="4139608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41FD9077-F172-4A61-8936-FAE2531CB6A8}"/>
              </a:ext>
            </a:extLst>
          </p:cNvPr>
          <p:cNvSpPr txBox="1"/>
          <p:nvPr/>
        </p:nvSpPr>
        <p:spPr>
          <a:xfrm>
            <a:off x="10885192" y="2"/>
            <a:ext cx="1306807" cy="584775"/>
          </a:xfrm>
          <a:prstGeom prst="rect">
            <a:avLst/>
          </a:prstGeom>
          <a:solidFill>
            <a:srgbClr val="DDAFF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</a:t>
            </a:r>
            <a:r>
              <a:rPr lang="en-US" sz="3200" dirty="0"/>
              <a:t>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D57308-0732-6167-5E6F-7EA430B73E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0"/>
            <a:ext cx="8298180" cy="258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55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テキスト&#10;&#10;自動的に生成された説明">
            <a:extLst>
              <a:ext uri="{FF2B5EF4-FFF2-40B4-BE49-F238E27FC236}">
                <a16:creationId xmlns:a16="http://schemas.microsoft.com/office/drawing/2014/main" id="{70EB981F-EB9C-4C3F-9BED-6C69D0C2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98" y="2530549"/>
            <a:ext cx="2876220" cy="4146697"/>
          </a:xfrm>
          <a:prstGeom prst="rect">
            <a:avLst/>
          </a:prstGeom>
        </p:spPr>
      </p:pic>
      <p:pic>
        <p:nvPicPr>
          <p:cNvPr id="14" name="図 13" descr="カレンダー が含まれている画像&#10;&#10;自動的に生成された説明">
            <a:extLst>
              <a:ext uri="{FF2B5EF4-FFF2-40B4-BE49-F238E27FC236}">
                <a16:creationId xmlns:a16="http://schemas.microsoft.com/office/drawing/2014/main" id="{E5850298-EB47-45AA-9CA0-8A02B5C75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474" y="2552018"/>
            <a:ext cx="2854526" cy="4146697"/>
          </a:xfrm>
          <a:prstGeom prst="rect">
            <a:avLst/>
          </a:prstGeom>
        </p:spPr>
      </p:pic>
      <p:pic>
        <p:nvPicPr>
          <p:cNvPr id="16" name="図 1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338FE81-02A6-4F8C-8C24-32D6F758AC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656" y="2530548"/>
            <a:ext cx="2824394" cy="4146697"/>
          </a:xfrm>
          <a:prstGeom prst="rect">
            <a:avLst/>
          </a:prstGeom>
        </p:spPr>
      </p:pic>
      <p:pic>
        <p:nvPicPr>
          <p:cNvPr id="18" name="図 17" descr="QR コード が含まれている画像&#10;&#10;自動的に生成された説明">
            <a:extLst>
              <a:ext uri="{FF2B5EF4-FFF2-40B4-BE49-F238E27FC236}">
                <a16:creationId xmlns:a16="http://schemas.microsoft.com/office/drawing/2014/main" id="{990C9E14-0566-4278-AF44-88FA098E49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556" y="2537637"/>
            <a:ext cx="2809846" cy="4139608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41FD9077-F172-4A61-8936-FAE2531CB6A8}"/>
              </a:ext>
            </a:extLst>
          </p:cNvPr>
          <p:cNvSpPr txBox="1"/>
          <p:nvPr/>
        </p:nvSpPr>
        <p:spPr>
          <a:xfrm>
            <a:off x="10885192" y="-865"/>
            <a:ext cx="1307209" cy="584775"/>
          </a:xfrm>
          <a:prstGeom prst="rect">
            <a:avLst/>
          </a:prstGeom>
          <a:solidFill>
            <a:srgbClr val="DDAFF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</a:t>
            </a:r>
            <a:r>
              <a:rPr lang="en-US" sz="3200" dirty="0"/>
              <a:t>1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07CC4D-3803-4100-95BA-6B56D34AFC91}"/>
              </a:ext>
            </a:extLst>
          </p:cNvPr>
          <p:cNvSpPr txBox="1"/>
          <p:nvPr/>
        </p:nvSpPr>
        <p:spPr>
          <a:xfrm>
            <a:off x="4389935" y="105351"/>
            <a:ext cx="6447365" cy="5309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　　にほん　　　まつ　　　　た　　もの　　た　　　　　　　おんがく　　き　</a:t>
            </a:r>
            <a:endParaRPr lang="en-US" altLang="ja-JP" sz="1050" dirty="0">
              <a:solidFill>
                <a:srgbClr val="FF0000"/>
              </a:solidFill>
              <a:latin typeface="ＭＳ ゴシック"/>
              <a:ea typeface="ＭＳ ゴシック"/>
              <a:cs typeface="+mn-lt"/>
            </a:endParaRPr>
          </a:p>
          <a:p>
            <a:r>
              <a:rPr lang="ja-JP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①日本のお祭り</a:t>
            </a:r>
            <a:r>
              <a:rPr lang="ja-JP" altLang="en-US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（</a:t>
            </a:r>
            <a:r>
              <a:rPr lang="ja-JP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食べ物を食べたり、音楽を聞いたりする</a:t>
            </a:r>
            <a:r>
              <a:rPr lang="ja-JP" altLang="en-US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）</a:t>
            </a:r>
            <a:endParaRPr lang="en-US" altLang="ja-JP" dirty="0">
              <a:solidFill>
                <a:srgbClr val="FF0000"/>
              </a:solidFill>
              <a:latin typeface="ＭＳ ゴシック"/>
              <a:ea typeface="ＭＳ ゴシック"/>
              <a:cs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4DE19C-0DFB-3547-66C4-4F2AB79A24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865"/>
            <a:ext cx="4376131" cy="2412595"/>
          </a:xfrm>
          <a:prstGeom prst="rect">
            <a:avLst/>
          </a:prstGeom>
        </p:spPr>
      </p:pic>
      <p:sp>
        <p:nvSpPr>
          <p:cNvPr id="3" name="テキスト ボックス 1">
            <a:extLst>
              <a:ext uri="{FF2B5EF4-FFF2-40B4-BE49-F238E27FC236}">
                <a16:creationId xmlns:a16="http://schemas.microsoft.com/office/drawing/2014/main" id="{EB780FD4-92FE-5FAC-1B4A-95702F4C6D98}"/>
              </a:ext>
            </a:extLst>
          </p:cNvPr>
          <p:cNvSpPr txBox="1"/>
          <p:nvPr/>
        </p:nvSpPr>
        <p:spPr>
          <a:xfrm>
            <a:off x="4376131" y="636266"/>
            <a:ext cx="2470574" cy="5309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　　　えいが　　み</a:t>
            </a:r>
            <a:endParaRPr lang="ja-JP" sz="1050" dirty="0">
              <a:solidFill>
                <a:srgbClr val="FF0000"/>
              </a:solidFill>
              <a:latin typeface="ＭＳ ゴシック"/>
              <a:ea typeface="ＭＳ ゴシック"/>
              <a:cs typeface="+mn-lt"/>
            </a:endParaRPr>
          </a:p>
          <a:p>
            <a:r>
              <a:rPr lang="ja-JP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② 映画を見る</a:t>
            </a:r>
            <a:endParaRPr lang="en-US" altLang="ja-JP" dirty="0">
              <a:solidFill>
                <a:srgbClr val="FF0000"/>
              </a:solidFill>
              <a:latin typeface="ＭＳ ゴシック"/>
              <a:ea typeface="ＭＳ ゴシック"/>
              <a:cs typeface="+mn-lt"/>
            </a:endParaRPr>
          </a:p>
        </p:txBody>
      </p:sp>
      <p:sp>
        <p:nvSpPr>
          <p:cNvPr id="5" name="テキスト ボックス 1">
            <a:extLst>
              <a:ext uri="{FF2B5EF4-FFF2-40B4-BE49-F238E27FC236}">
                <a16:creationId xmlns:a16="http://schemas.microsoft.com/office/drawing/2014/main" id="{30A78D4D-CB9A-A959-4126-06340F482AB8}"/>
              </a:ext>
            </a:extLst>
          </p:cNvPr>
          <p:cNvSpPr txBox="1"/>
          <p:nvPr/>
        </p:nvSpPr>
        <p:spPr>
          <a:xfrm>
            <a:off x="4376131" y="1198330"/>
            <a:ext cx="4086881" cy="5309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　　　　　　　　　　　　　　　　　　　　た</a:t>
            </a:r>
          </a:p>
          <a:p>
            <a:r>
              <a:rPr lang="ja-JP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③ バーベキューをする、食べる</a:t>
            </a:r>
            <a:endParaRPr lang="en-US" altLang="ja-JP" dirty="0">
              <a:solidFill>
                <a:srgbClr val="FF0000"/>
              </a:solidFill>
              <a:latin typeface="ＭＳ ゴシック"/>
              <a:ea typeface="ＭＳ ゴシック"/>
              <a:cs typeface="+mn-lt"/>
            </a:endParaRPr>
          </a:p>
        </p:txBody>
      </p:sp>
      <p:sp>
        <p:nvSpPr>
          <p:cNvPr id="6" name="テキスト ボックス 1">
            <a:extLst>
              <a:ext uri="{FF2B5EF4-FFF2-40B4-BE49-F238E27FC236}">
                <a16:creationId xmlns:a16="http://schemas.microsoft.com/office/drawing/2014/main" id="{DD25573D-6CF8-4335-2D64-D1953557DD83}"/>
              </a:ext>
            </a:extLst>
          </p:cNvPr>
          <p:cNvSpPr txBox="1"/>
          <p:nvPr/>
        </p:nvSpPr>
        <p:spPr>
          <a:xfrm>
            <a:off x="4389935" y="1782884"/>
            <a:ext cx="5832544" cy="5309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　　　　　　　ぶんか　　たいけん　　　　　　　た　　もの　　た</a:t>
            </a:r>
          </a:p>
          <a:p>
            <a:r>
              <a:rPr lang="ja-JP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④タイの文化を体験したり、食べ物を食べたりする</a:t>
            </a:r>
            <a:endParaRPr lang="ja-JP" dirty="0">
              <a:solidFill>
                <a:srgbClr val="FF0000"/>
              </a:solidFill>
              <a:latin typeface="ＭＳ ゴシック"/>
              <a:ea typeface="ＭＳ 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4830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ED7C1BAE-C220-485C-9797-318BE9AEA684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0L12-2</a:t>
            </a:r>
            <a:endParaRPr lang="en-US" sz="3200"/>
          </a:p>
        </p:txBody>
      </p:sp>
      <p:pic>
        <p:nvPicPr>
          <p:cNvPr id="12" name="図 11" descr="テキスト&#10;&#10;自動的に生成された説明">
            <a:extLst>
              <a:ext uri="{FF2B5EF4-FFF2-40B4-BE49-F238E27FC236}">
                <a16:creationId xmlns:a16="http://schemas.microsoft.com/office/drawing/2014/main" id="{70EB981F-EB9C-4C3F-9BED-6C69D0C2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98" y="2530549"/>
            <a:ext cx="2876220" cy="4146697"/>
          </a:xfrm>
          <a:prstGeom prst="rect">
            <a:avLst/>
          </a:prstGeom>
        </p:spPr>
      </p:pic>
      <p:pic>
        <p:nvPicPr>
          <p:cNvPr id="14" name="図 13" descr="カレンダー が含まれている画像&#10;&#10;自動的に生成された説明">
            <a:extLst>
              <a:ext uri="{FF2B5EF4-FFF2-40B4-BE49-F238E27FC236}">
                <a16:creationId xmlns:a16="http://schemas.microsoft.com/office/drawing/2014/main" id="{E5850298-EB47-45AA-9CA0-8A02B5C75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474" y="2552018"/>
            <a:ext cx="2854526" cy="4146697"/>
          </a:xfrm>
          <a:prstGeom prst="rect">
            <a:avLst/>
          </a:prstGeom>
        </p:spPr>
      </p:pic>
      <p:pic>
        <p:nvPicPr>
          <p:cNvPr id="16" name="図 1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338FE81-02A6-4F8C-8C24-32D6F758AC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656" y="2530548"/>
            <a:ext cx="2824394" cy="4146697"/>
          </a:xfrm>
          <a:prstGeom prst="rect">
            <a:avLst/>
          </a:prstGeom>
        </p:spPr>
      </p:pic>
      <p:pic>
        <p:nvPicPr>
          <p:cNvPr id="18" name="図 17" descr="QR コード が含まれている画像&#10;&#10;自動的に生成された説明">
            <a:extLst>
              <a:ext uri="{FF2B5EF4-FFF2-40B4-BE49-F238E27FC236}">
                <a16:creationId xmlns:a16="http://schemas.microsoft.com/office/drawing/2014/main" id="{990C9E14-0566-4278-AF44-88FA098E49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556" y="2537637"/>
            <a:ext cx="2809846" cy="41396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BC15CD-E7B9-FD86-831D-3E3595CD1C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"/>
            <a:ext cx="9166992" cy="221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75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3859D79-D0AF-4924-BB40-4F020E56DE2A}"/>
              </a:ext>
            </a:extLst>
          </p:cNvPr>
          <p:cNvGrpSpPr/>
          <p:nvPr/>
        </p:nvGrpSpPr>
        <p:grpSpPr>
          <a:xfrm>
            <a:off x="141942" y="372975"/>
            <a:ext cx="11684804" cy="4168167"/>
            <a:chOff x="141942" y="167492"/>
            <a:chExt cx="11684804" cy="4168167"/>
          </a:xfrm>
        </p:grpSpPr>
        <p:pic>
          <p:nvPicPr>
            <p:cNvPr id="12" name="図 11" descr="テキスト&#10;&#10;自動的に生成された説明">
              <a:extLst>
                <a:ext uri="{FF2B5EF4-FFF2-40B4-BE49-F238E27FC236}">
                  <a16:creationId xmlns:a16="http://schemas.microsoft.com/office/drawing/2014/main" id="{70EB981F-EB9C-4C3F-9BED-6C69D0C28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942" y="167493"/>
              <a:ext cx="2876220" cy="4146697"/>
            </a:xfrm>
            <a:prstGeom prst="rect">
              <a:avLst/>
            </a:prstGeom>
          </p:spPr>
        </p:pic>
        <p:pic>
          <p:nvPicPr>
            <p:cNvPr id="14" name="図 13" descr="カレンダー が含まれている画像&#10;&#10;自動的に生成された説明">
              <a:extLst>
                <a:ext uri="{FF2B5EF4-FFF2-40B4-BE49-F238E27FC236}">
                  <a16:creationId xmlns:a16="http://schemas.microsoft.com/office/drawing/2014/main" id="{E5850298-EB47-45AA-9CA0-8A02B5C75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9818" y="188962"/>
              <a:ext cx="2854526" cy="4146697"/>
            </a:xfrm>
            <a:prstGeom prst="rect">
              <a:avLst/>
            </a:prstGeom>
          </p:spPr>
        </p:pic>
        <p:pic>
          <p:nvPicPr>
            <p:cNvPr id="16" name="図 15" descr="テキスト&#10;&#10;中程度の精度で自動的に生成された説明">
              <a:extLst>
                <a:ext uri="{FF2B5EF4-FFF2-40B4-BE49-F238E27FC236}">
                  <a16:creationId xmlns:a16="http://schemas.microsoft.com/office/drawing/2014/main" id="{8338FE81-02A6-4F8C-8C24-32D6F758A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167492"/>
              <a:ext cx="2824394" cy="4146697"/>
            </a:xfrm>
            <a:prstGeom prst="rect">
              <a:avLst/>
            </a:prstGeom>
          </p:spPr>
        </p:pic>
        <p:pic>
          <p:nvPicPr>
            <p:cNvPr id="18" name="図 17" descr="QR コード が含まれている画像&#10;&#10;自動的に生成された説明">
              <a:extLst>
                <a:ext uri="{FF2B5EF4-FFF2-40B4-BE49-F238E27FC236}">
                  <a16:creationId xmlns:a16="http://schemas.microsoft.com/office/drawing/2014/main" id="{990C9E14-0566-4278-AF44-88FA098E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6900" y="174581"/>
              <a:ext cx="2809846" cy="4139608"/>
            </a:xfrm>
            <a:prstGeom prst="rect">
              <a:avLst/>
            </a:prstGeom>
          </p:spPr>
        </p:pic>
      </p:grpSp>
      <p:sp>
        <p:nvSpPr>
          <p:cNvPr id="8" name="TextBox 3">
            <a:extLst>
              <a:ext uri="{FF2B5EF4-FFF2-40B4-BE49-F238E27FC236}">
                <a16:creationId xmlns:a16="http://schemas.microsoft.com/office/drawing/2014/main" id="{48281CF3-816C-4553-A9D1-93BCC3F10735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0L12-2</a:t>
            </a:r>
            <a:endParaRPr lang="en-US" sz="320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B8A21C66-B0BA-4B3E-B347-8D4D8C7250A9}"/>
              </a:ext>
            </a:extLst>
          </p:cNvPr>
          <p:cNvSpPr/>
          <p:nvPr/>
        </p:nvSpPr>
        <p:spPr>
          <a:xfrm>
            <a:off x="1610078" y="3606800"/>
            <a:ext cx="1164166" cy="55739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6CB71C94-C5E2-447D-9C1F-5B45C1000247}"/>
              </a:ext>
            </a:extLst>
          </p:cNvPr>
          <p:cNvSpPr/>
          <p:nvPr/>
        </p:nvSpPr>
        <p:spPr>
          <a:xfrm>
            <a:off x="706967" y="4171243"/>
            <a:ext cx="2109610" cy="23283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BC83CB6D-1878-4E1F-AEA3-E62F52FD7D70}"/>
              </a:ext>
            </a:extLst>
          </p:cNvPr>
          <p:cNvSpPr/>
          <p:nvPr/>
        </p:nvSpPr>
        <p:spPr>
          <a:xfrm>
            <a:off x="3183467" y="2590800"/>
            <a:ext cx="1312332" cy="55739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573FA5E-2C23-44B4-AA1C-7D0CB0122D9A}"/>
              </a:ext>
            </a:extLst>
          </p:cNvPr>
          <p:cNvSpPr/>
          <p:nvPr/>
        </p:nvSpPr>
        <p:spPr>
          <a:xfrm>
            <a:off x="4587522" y="2597855"/>
            <a:ext cx="1312332" cy="55739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74AF6587-9EF4-481E-A07D-09FDEAB6A671}"/>
              </a:ext>
            </a:extLst>
          </p:cNvPr>
          <p:cNvSpPr/>
          <p:nvPr/>
        </p:nvSpPr>
        <p:spPr>
          <a:xfrm>
            <a:off x="4756855" y="4065411"/>
            <a:ext cx="1142999" cy="22578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52E8D165-3EDC-407A-BBB2-864983DF1507}"/>
              </a:ext>
            </a:extLst>
          </p:cNvPr>
          <p:cNvSpPr/>
          <p:nvPr/>
        </p:nvSpPr>
        <p:spPr>
          <a:xfrm>
            <a:off x="6739465" y="2238021"/>
            <a:ext cx="1975555" cy="2822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2E2FAB0E-9838-4257-8499-DC58FE6F2429}"/>
              </a:ext>
            </a:extLst>
          </p:cNvPr>
          <p:cNvSpPr/>
          <p:nvPr/>
        </p:nvSpPr>
        <p:spPr>
          <a:xfrm>
            <a:off x="6732409" y="2548464"/>
            <a:ext cx="712612" cy="2822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05DE102A-71C5-4F15-9ED8-45E435CB08B5}"/>
              </a:ext>
            </a:extLst>
          </p:cNvPr>
          <p:cNvSpPr/>
          <p:nvPr/>
        </p:nvSpPr>
        <p:spPr>
          <a:xfrm>
            <a:off x="9081908" y="2640186"/>
            <a:ext cx="1806222" cy="39511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C409C342-71B6-41E9-9495-1C43869263EF}"/>
              </a:ext>
            </a:extLst>
          </p:cNvPr>
          <p:cNvSpPr/>
          <p:nvPr/>
        </p:nvSpPr>
        <p:spPr>
          <a:xfrm>
            <a:off x="9088964" y="3028242"/>
            <a:ext cx="825500" cy="25400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31C139D-66CD-4E44-BA21-2318C5E8C122}"/>
              </a:ext>
            </a:extLst>
          </p:cNvPr>
          <p:cNvSpPr txBox="1"/>
          <p:nvPr/>
        </p:nvSpPr>
        <p:spPr>
          <a:xfrm>
            <a:off x="2727678" y="3609621"/>
            <a:ext cx="520699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2800" dirty="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①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7316B19-F6C1-4426-A08C-4CF189B1EB04}"/>
              </a:ext>
            </a:extLst>
          </p:cNvPr>
          <p:cNvSpPr txBox="1"/>
          <p:nvPr/>
        </p:nvSpPr>
        <p:spPr>
          <a:xfrm>
            <a:off x="4279900" y="2163232"/>
            <a:ext cx="520699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280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①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C421702-0372-4BC2-AD02-2D8DDC7C38EF}"/>
              </a:ext>
            </a:extLst>
          </p:cNvPr>
          <p:cNvSpPr txBox="1"/>
          <p:nvPr/>
        </p:nvSpPr>
        <p:spPr>
          <a:xfrm>
            <a:off x="6142567" y="1888065"/>
            <a:ext cx="520699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2800" dirty="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①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29C53BF-EDBA-4645-839A-36F728E27805}"/>
              </a:ext>
            </a:extLst>
          </p:cNvPr>
          <p:cNvSpPr txBox="1"/>
          <p:nvPr/>
        </p:nvSpPr>
        <p:spPr>
          <a:xfrm>
            <a:off x="9035344" y="2120898"/>
            <a:ext cx="520699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2800" dirty="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①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12D1A2E-04BC-4A5A-8A0B-49849A999997}"/>
              </a:ext>
            </a:extLst>
          </p:cNvPr>
          <p:cNvSpPr txBox="1"/>
          <p:nvPr/>
        </p:nvSpPr>
        <p:spPr>
          <a:xfrm>
            <a:off x="2777066" y="4103509"/>
            <a:ext cx="520699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2800" dirty="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②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98952F5-4515-49E9-849D-4D3521C1E020}"/>
              </a:ext>
            </a:extLst>
          </p:cNvPr>
          <p:cNvSpPr txBox="1"/>
          <p:nvPr/>
        </p:nvSpPr>
        <p:spPr>
          <a:xfrm>
            <a:off x="4279899" y="4103509"/>
            <a:ext cx="520699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280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②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FC66EDD-13D8-48DF-ACBC-76BF89A91A69}"/>
              </a:ext>
            </a:extLst>
          </p:cNvPr>
          <p:cNvSpPr txBox="1"/>
          <p:nvPr/>
        </p:nvSpPr>
        <p:spPr>
          <a:xfrm>
            <a:off x="7447844" y="2508953"/>
            <a:ext cx="520699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2800" dirty="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②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987F211-40FD-47A1-8342-2296E53D2404}"/>
              </a:ext>
            </a:extLst>
          </p:cNvPr>
          <p:cNvSpPr txBox="1"/>
          <p:nvPr/>
        </p:nvSpPr>
        <p:spPr>
          <a:xfrm>
            <a:off x="8823677" y="3165120"/>
            <a:ext cx="520699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2800" dirty="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②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147536-4CC8-D177-BB3C-FC8D6F610C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9113" y="4601296"/>
            <a:ext cx="7285263" cy="214530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276351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0" grpId="0" animBg="1"/>
      <p:bldP spid="21" grpId="0" animBg="1"/>
      <p:bldP spid="4" grpId="0"/>
      <p:bldP spid="22" grpId="0"/>
      <p:bldP spid="23" grpId="0"/>
      <p:bldP spid="24" grpId="0"/>
      <p:bldP spid="25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E5DE92F0-C762-467D-854A-C24E66BDE8FD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0L12-3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9AE360-6FB6-7901-48BA-14441C761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688" y="-42999"/>
            <a:ext cx="4636062" cy="19201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25DCEC-3CBC-3EF4-E6B0-81DD8F3DC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7187" y="1877114"/>
            <a:ext cx="8502042" cy="4811967"/>
          </a:xfrm>
          <a:prstGeom prst="rect">
            <a:avLst/>
          </a:prstGeom>
        </p:spPr>
      </p:pic>
      <p:pic>
        <p:nvPicPr>
          <p:cNvPr id="2" name="X_[12-01]_yomu_month">
            <a:hlinkClick r:id="" action="ppaction://media"/>
            <a:extLst>
              <a:ext uri="{FF2B5EF4-FFF2-40B4-BE49-F238E27FC236}">
                <a16:creationId xmlns:a16="http://schemas.microsoft.com/office/drawing/2014/main" id="{125DCC19-687D-4FF8-A6D0-C7ADC38F35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30818" y="206121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2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F76F544-2AE7-A185-9EDD-1DC7B5AD08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473" y="1352467"/>
            <a:ext cx="8637477" cy="5359863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E5DE92F0-C762-467D-854A-C24E66BDE8FD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0L12-3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75728D-9F3A-7F23-E1AB-C0FC1695CF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8" y="145670"/>
            <a:ext cx="3373378" cy="9717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F60D84-F806-BA72-5D4E-50C1CC40BC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473" y="421171"/>
            <a:ext cx="971777" cy="440690"/>
          </a:xfrm>
          <a:prstGeom prst="rect">
            <a:avLst/>
          </a:prstGeom>
        </p:spPr>
      </p:pic>
      <p:pic>
        <p:nvPicPr>
          <p:cNvPr id="2" name="X_[12-02]_yomu_date">
            <a:hlinkClick r:id="" action="ppaction://media"/>
            <a:extLst>
              <a:ext uri="{FF2B5EF4-FFF2-40B4-BE49-F238E27FC236}">
                <a16:creationId xmlns:a16="http://schemas.microsoft.com/office/drawing/2014/main" id="{6BE151BA-A918-4492-B529-DC8CA616D1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91497" y="1200164"/>
            <a:ext cx="484760" cy="48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6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3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テキスト&#10;&#10;自動的に生成された説明">
            <a:extLst>
              <a:ext uri="{FF2B5EF4-FFF2-40B4-BE49-F238E27FC236}">
                <a16:creationId xmlns:a16="http://schemas.microsoft.com/office/drawing/2014/main" id="{70EB981F-EB9C-4C3F-9BED-6C69D0C2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98" y="2530549"/>
            <a:ext cx="2876220" cy="4146697"/>
          </a:xfrm>
          <a:prstGeom prst="rect">
            <a:avLst/>
          </a:prstGeom>
        </p:spPr>
      </p:pic>
      <p:pic>
        <p:nvPicPr>
          <p:cNvPr id="14" name="図 13" descr="カレンダー が含まれている画像&#10;&#10;自動的に生成された説明">
            <a:extLst>
              <a:ext uri="{FF2B5EF4-FFF2-40B4-BE49-F238E27FC236}">
                <a16:creationId xmlns:a16="http://schemas.microsoft.com/office/drawing/2014/main" id="{E5850298-EB47-45AA-9CA0-8A02B5C75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474" y="2552018"/>
            <a:ext cx="2854526" cy="4146697"/>
          </a:xfrm>
          <a:prstGeom prst="rect">
            <a:avLst/>
          </a:prstGeom>
        </p:spPr>
      </p:pic>
      <p:pic>
        <p:nvPicPr>
          <p:cNvPr id="16" name="図 1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338FE81-02A6-4F8C-8C24-32D6F758AC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656" y="2530548"/>
            <a:ext cx="2824394" cy="4146697"/>
          </a:xfrm>
          <a:prstGeom prst="rect">
            <a:avLst/>
          </a:prstGeom>
        </p:spPr>
      </p:pic>
      <p:pic>
        <p:nvPicPr>
          <p:cNvPr id="18" name="図 17" descr="QR コード が含まれている画像&#10;&#10;自動的に生成された説明">
            <a:extLst>
              <a:ext uri="{FF2B5EF4-FFF2-40B4-BE49-F238E27FC236}">
                <a16:creationId xmlns:a16="http://schemas.microsoft.com/office/drawing/2014/main" id="{990C9E14-0566-4278-AF44-88FA098E49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556" y="2537637"/>
            <a:ext cx="2809846" cy="4139608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602E200-B7E4-4169-821A-0B9896AB5E1E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0L12-3</a:t>
            </a:r>
            <a:endParaRPr lang="en-US" sz="320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293154A-87BC-41B9-AB80-D319276A2E43}"/>
              </a:ext>
            </a:extLst>
          </p:cNvPr>
          <p:cNvSpPr txBox="1"/>
          <p:nvPr/>
        </p:nvSpPr>
        <p:spPr>
          <a:xfrm>
            <a:off x="738818" y="1444588"/>
            <a:ext cx="2204879" cy="5616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ja-JP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しちがつ</a:t>
            </a:r>
            <a:r>
              <a:rPr lang="en-US" altLang="ja-JP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 </a:t>
            </a:r>
            <a:r>
              <a:rPr lang="ja-JP" altLang="ja-JP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にじゅうしちにち</a:t>
            </a:r>
            <a:endParaRPr lang="en-US" altLang="ja-JP" sz="1050" dirty="0">
              <a:solidFill>
                <a:srgbClr val="FF0000"/>
              </a:solidFill>
              <a:latin typeface="ＭＳ ゴシック"/>
              <a:ea typeface="ＭＳ ゴシック"/>
              <a:cs typeface="+mn-lt"/>
            </a:endParaRPr>
          </a:p>
          <a:p>
            <a:r>
              <a:rPr lang="ja-JP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①7月27日</a:t>
            </a:r>
            <a:endParaRPr lang="ja-JP" sz="1400" dirty="0">
              <a:solidFill>
                <a:srgbClr val="FF0000"/>
              </a:solidFill>
              <a:latin typeface="ＭＳ ゴシック"/>
              <a:ea typeface="ＭＳ ゴシック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A6CDC8-A89C-412A-BCE2-0AC72F064462}"/>
              </a:ext>
            </a:extLst>
          </p:cNvPr>
          <p:cNvSpPr txBox="1"/>
          <p:nvPr/>
        </p:nvSpPr>
        <p:spPr>
          <a:xfrm>
            <a:off x="3538407" y="1444588"/>
            <a:ext cx="2046551" cy="10310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ろくがつ じゅうさんにち</a:t>
            </a:r>
            <a:endParaRPr lang="en-US" altLang="ja-JP" sz="1050" dirty="0">
              <a:solidFill>
                <a:srgbClr val="FF0000"/>
              </a:solidFill>
              <a:latin typeface="ＭＳ ゴシック"/>
              <a:ea typeface="ＭＳ ゴシック"/>
              <a:cs typeface="+mn-lt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②</a:t>
            </a:r>
            <a:r>
              <a:rPr lang="en-US" altLang="ja-JP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6</a:t>
            </a:r>
            <a:r>
              <a:rPr lang="ja-JP" altLang="en-US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月</a:t>
            </a:r>
            <a:r>
              <a:rPr lang="en-US" altLang="ja-JP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13</a:t>
            </a:r>
            <a:r>
              <a:rPr lang="ja-JP" altLang="en-US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日</a:t>
            </a:r>
            <a:endParaRPr lang="en-US" altLang="ja-JP" sz="2000" dirty="0">
              <a:solidFill>
                <a:srgbClr val="FF0000"/>
              </a:solidFill>
              <a:latin typeface="ＭＳ ゴシック"/>
              <a:ea typeface="ＭＳ ゴシック"/>
              <a:cs typeface="+mn-lt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ろくがつ はつか</a:t>
            </a:r>
            <a:br>
              <a:rPr lang="ja-JP" altLang="en-US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</a:br>
            <a:r>
              <a:rPr lang="ja-JP" altLang="en-US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　</a:t>
            </a:r>
            <a:r>
              <a:rPr lang="en-US" altLang="ja-JP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6月20</a:t>
            </a:r>
            <a:r>
              <a:rPr lang="ja-JP" altLang="en-US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日</a:t>
            </a:r>
            <a:endParaRPr lang="ja-JP" sz="1400" dirty="0">
              <a:solidFill>
                <a:srgbClr val="FF0000"/>
              </a:solidFill>
              <a:latin typeface="ＭＳ ゴシック"/>
              <a:ea typeface="ＭＳ ゴシック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D6DD233-ACED-4AA4-A684-F96297AF851C}"/>
              </a:ext>
            </a:extLst>
          </p:cNvPr>
          <p:cNvSpPr txBox="1"/>
          <p:nvPr/>
        </p:nvSpPr>
        <p:spPr>
          <a:xfrm>
            <a:off x="6648129" y="1398421"/>
            <a:ext cx="1724429" cy="5616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しがつ にじゅうごにち</a:t>
            </a:r>
            <a:endParaRPr lang="en-US" altLang="ja-JP" sz="1050" dirty="0">
              <a:solidFill>
                <a:srgbClr val="FF0000"/>
              </a:solidFill>
              <a:latin typeface="ＭＳ ゴシック"/>
              <a:ea typeface="ＭＳ ゴシック"/>
              <a:cs typeface="+mn-lt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③</a:t>
            </a:r>
            <a:r>
              <a:rPr lang="en-US" altLang="ja-JP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4</a:t>
            </a:r>
            <a:r>
              <a:rPr lang="ja-JP" altLang="en-US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月</a:t>
            </a:r>
            <a:r>
              <a:rPr lang="en-US" altLang="ja-JP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25</a:t>
            </a:r>
            <a:r>
              <a:rPr lang="ja-JP" altLang="en-US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日</a:t>
            </a:r>
            <a:endParaRPr lang="ja-JP" sz="1400" dirty="0">
              <a:solidFill>
                <a:srgbClr val="FF0000"/>
              </a:solidFill>
              <a:latin typeface="ＭＳ ゴシック"/>
              <a:ea typeface="ＭＳ ゴシック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8B8CF35-04F8-4E11-ABA9-37BC7B83F5DC}"/>
              </a:ext>
            </a:extLst>
          </p:cNvPr>
          <p:cNvSpPr txBox="1"/>
          <p:nvPr/>
        </p:nvSpPr>
        <p:spPr>
          <a:xfrm>
            <a:off x="9210198" y="1398421"/>
            <a:ext cx="2646561" cy="5616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ja-JP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くがつ</a:t>
            </a:r>
            <a:r>
              <a:rPr lang="en-US" altLang="ja-JP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 </a:t>
            </a:r>
            <a:r>
              <a:rPr lang="ja-JP" altLang="ja-JP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ついたち</a:t>
            </a:r>
            <a:r>
              <a:rPr lang="ja-JP" altLang="en-US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  </a:t>
            </a:r>
            <a:r>
              <a:rPr lang="ja-JP" altLang="ja-JP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から</a:t>
            </a:r>
            <a:r>
              <a:rPr lang="ja-JP" altLang="en-US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  </a:t>
            </a:r>
            <a:r>
              <a:rPr lang="ja-JP" altLang="ja-JP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くがつ</a:t>
            </a:r>
            <a:r>
              <a:rPr lang="en-US" altLang="ja-JP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 </a:t>
            </a:r>
            <a:r>
              <a:rPr lang="ja-JP" altLang="ja-JP" sz="105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ふつか</a:t>
            </a:r>
            <a:endParaRPr lang="en-US" altLang="ja-JP" sz="1050" dirty="0">
              <a:solidFill>
                <a:srgbClr val="FF0000"/>
              </a:solidFill>
              <a:latin typeface="ＭＳ ゴシック"/>
              <a:ea typeface="ＭＳ ゴシック"/>
              <a:cs typeface="+mn-lt"/>
            </a:endParaRPr>
          </a:p>
          <a:p>
            <a:r>
              <a:rPr lang="ja-JP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④9月1日</a:t>
            </a:r>
            <a:r>
              <a:rPr lang="en-US" altLang="ja-JP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～</a:t>
            </a:r>
            <a:r>
              <a:rPr lang="ja-JP" altLang="ja-JP" sz="2000" dirty="0">
                <a:solidFill>
                  <a:srgbClr val="FF0000"/>
                </a:solidFill>
                <a:latin typeface="ＭＳ ゴシック"/>
                <a:ea typeface="ＭＳ ゴシック"/>
                <a:cs typeface="+mn-lt"/>
              </a:rPr>
              <a:t> 9月2日</a:t>
            </a:r>
            <a:endParaRPr lang="ja-JP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5B59F2-1B7C-3D94-9B58-6D4B64628B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928" y="295945"/>
            <a:ext cx="6892523" cy="109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2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C87754-6891-5F24-B9F6-3FCD9A1D5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538" y="1242863"/>
            <a:ext cx="10083666" cy="55625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A6CCCC-CFE5-DCC7-6EF5-E3A48C5BC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517" y="52551"/>
            <a:ext cx="9988845" cy="1093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A2921D-388D-E70F-893E-7F535A58E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516" y="1957716"/>
            <a:ext cx="10104687" cy="92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27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ADD208-60F8-58BF-351D-D47CE8737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587"/>
            <a:ext cx="12192000" cy="2116397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161A1412-ADC9-4E9B-AE77-F9F6C8327A65}"/>
              </a:ext>
            </a:extLst>
          </p:cNvPr>
          <p:cNvSpPr txBox="1"/>
          <p:nvPr/>
        </p:nvSpPr>
        <p:spPr>
          <a:xfrm>
            <a:off x="10881089" y="0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4619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F21503B-947A-40EF-B8FE-DA19D7F7CA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692" y="1293694"/>
            <a:ext cx="8123850" cy="3451583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50059C4F-99C8-402E-B39C-46795DE3F290}"/>
              </a:ext>
            </a:extLst>
          </p:cNvPr>
          <p:cNvSpPr txBox="1"/>
          <p:nvPr/>
        </p:nvSpPr>
        <p:spPr>
          <a:xfrm>
            <a:off x="10875614" y="-1352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0L12-4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12C971-7F3F-3FEB-C24F-1AC9F15D69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60" y="55797"/>
            <a:ext cx="3576690" cy="25502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A9328C-2C25-1921-8904-1C17BA1F4E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458" y="5221252"/>
            <a:ext cx="7050020" cy="1080357"/>
          </a:xfrm>
          <a:prstGeom prst="rect">
            <a:avLst/>
          </a:prstGeom>
        </p:spPr>
      </p:pic>
      <p:pic>
        <p:nvPicPr>
          <p:cNvPr id="2" name="X_[12-03]_kotoba1">
            <a:hlinkClick r:id="" action="ppaction://media"/>
            <a:extLst>
              <a:ext uri="{FF2B5EF4-FFF2-40B4-BE49-F238E27FC236}">
                <a16:creationId xmlns:a16="http://schemas.microsoft.com/office/drawing/2014/main" id="{3EBB3B9C-4DD0-4883-BA65-63B13A8589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98278" y="545554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26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F21503B-947A-40EF-B8FE-DA19D7F7CA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497" y="2434976"/>
            <a:ext cx="9185852" cy="3902796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7DCE9473-B5EC-47C9-AE6E-CD0BCCB4042F}"/>
              </a:ext>
            </a:extLst>
          </p:cNvPr>
          <p:cNvSpPr txBox="1"/>
          <p:nvPr/>
        </p:nvSpPr>
        <p:spPr>
          <a:xfrm>
            <a:off x="10875614" y="-1352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0L12-4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10E921-3DB8-3ADF-C6EF-786EB83DC4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953" y="423809"/>
            <a:ext cx="5805793" cy="1155309"/>
          </a:xfrm>
          <a:prstGeom prst="rect">
            <a:avLst/>
          </a:prstGeom>
        </p:spPr>
      </p:pic>
      <p:pic>
        <p:nvPicPr>
          <p:cNvPr id="5" name="X_[12-03]_kotoba1">
            <a:hlinkClick r:id="" action="ppaction://media"/>
            <a:extLst>
              <a:ext uri="{FF2B5EF4-FFF2-40B4-BE49-F238E27FC236}">
                <a16:creationId xmlns:a16="http://schemas.microsoft.com/office/drawing/2014/main" id="{426E86E3-10C7-4327-B0AB-121AA31B90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62616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03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F21503B-947A-40EF-B8FE-DA19D7F7CA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" r="26248"/>
          <a:stretch/>
        </p:blipFill>
        <p:spPr>
          <a:xfrm>
            <a:off x="2589822" y="1786613"/>
            <a:ext cx="8880686" cy="5050839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3CE54B6F-7FE4-41E7-959C-FED5AB86C0B5}"/>
              </a:ext>
            </a:extLst>
          </p:cNvPr>
          <p:cNvSpPr txBox="1"/>
          <p:nvPr/>
        </p:nvSpPr>
        <p:spPr>
          <a:xfrm>
            <a:off x="10875614" y="-1352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0L12-4</a:t>
            </a:r>
            <a:endParaRPr lang="en-US" sz="32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6185B8-C7E5-4D3C-B4C7-6BEA70F9369D}"/>
              </a:ext>
            </a:extLst>
          </p:cNvPr>
          <p:cNvSpPr txBox="1"/>
          <p:nvPr/>
        </p:nvSpPr>
        <p:spPr>
          <a:xfrm>
            <a:off x="7581128" y="4146143"/>
            <a:ext cx="56303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①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EDE9988-477F-44C4-84B7-A1CE5D0CDEC5}"/>
              </a:ext>
            </a:extLst>
          </p:cNvPr>
          <p:cNvSpPr txBox="1"/>
          <p:nvPr/>
        </p:nvSpPr>
        <p:spPr>
          <a:xfrm>
            <a:off x="5314265" y="4163886"/>
            <a:ext cx="56303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②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3B5F268-A268-47BF-B791-B141E78903F6}"/>
              </a:ext>
            </a:extLst>
          </p:cNvPr>
          <p:cNvSpPr txBox="1"/>
          <p:nvPr/>
        </p:nvSpPr>
        <p:spPr>
          <a:xfrm>
            <a:off x="6467132" y="4163077"/>
            <a:ext cx="56303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②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A26CDF7-10CE-46B3-9005-0F14FDE14ED0}"/>
              </a:ext>
            </a:extLst>
          </p:cNvPr>
          <p:cNvSpPr txBox="1"/>
          <p:nvPr/>
        </p:nvSpPr>
        <p:spPr>
          <a:xfrm>
            <a:off x="8713315" y="4146143"/>
            <a:ext cx="56303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③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E5A7585-8EDE-4824-A47E-76BF518DEF6A}"/>
              </a:ext>
            </a:extLst>
          </p:cNvPr>
          <p:cNvSpPr txBox="1"/>
          <p:nvPr/>
        </p:nvSpPr>
        <p:spPr>
          <a:xfrm>
            <a:off x="5343955" y="5289951"/>
            <a:ext cx="56303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6CB43FC-865A-42F7-B43C-E60E69EE07BD}"/>
              </a:ext>
            </a:extLst>
          </p:cNvPr>
          <p:cNvSpPr txBox="1"/>
          <p:nvPr/>
        </p:nvSpPr>
        <p:spPr>
          <a:xfrm>
            <a:off x="3095739" y="5298419"/>
            <a:ext cx="56303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⑤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8AB689F-C8BE-498E-B34D-C50E56FB820E}"/>
              </a:ext>
            </a:extLst>
          </p:cNvPr>
          <p:cNvSpPr txBox="1"/>
          <p:nvPr/>
        </p:nvSpPr>
        <p:spPr>
          <a:xfrm>
            <a:off x="4222914" y="5298419"/>
            <a:ext cx="56303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⑥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14FA656-1A1B-42CA-A1BC-572500B34281}"/>
              </a:ext>
            </a:extLst>
          </p:cNvPr>
          <p:cNvSpPr txBox="1"/>
          <p:nvPr/>
        </p:nvSpPr>
        <p:spPr>
          <a:xfrm>
            <a:off x="6498960" y="5298419"/>
            <a:ext cx="56303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⑥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0F98869-28AE-48FE-8796-147C058EA188}"/>
              </a:ext>
            </a:extLst>
          </p:cNvPr>
          <p:cNvSpPr txBox="1"/>
          <p:nvPr/>
        </p:nvSpPr>
        <p:spPr>
          <a:xfrm>
            <a:off x="7540080" y="5289951"/>
            <a:ext cx="5178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⑦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78F24C2-406D-412A-85BF-F4B43C4EA864}"/>
              </a:ext>
            </a:extLst>
          </p:cNvPr>
          <p:cNvSpPr txBox="1"/>
          <p:nvPr/>
        </p:nvSpPr>
        <p:spPr>
          <a:xfrm>
            <a:off x="8717706" y="5298419"/>
            <a:ext cx="5178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  <a:latin typeface="MS Gothic"/>
                <a:ea typeface="MS Gothic"/>
                <a:cs typeface="Calibri"/>
              </a:rPr>
              <a:t>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A394E2-169B-B7AC-EC08-AC2CA033B7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280" y="491434"/>
            <a:ext cx="8291478" cy="1139909"/>
          </a:xfrm>
          <a:prstGeom prst="rect">
            <a:avLst/>
          </a:prstGeom>
        </p:spPr>
      </p:pic>
      <p:pic>
        <p:nvPicPr>
          <p:cNvPr id="2" name="X_[12-04]_kotoba2">
            <a:hlinkClick r:id="" action="ppaction://media"/>
            <a:extLst>
              <a:ext uri="{FF2B5EF4-FFF2-40B4-BE49-F238E27FC236}">
                <a16:creationId xmlns:a16="http://schemas.microsoft.com/office/drawing/2014/main" id="{1D481336-A1CA-4E56-ADE7-607134D272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51757" y="67918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86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561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5B39C315-6675-48BA-A0DD-A6998CA0C1E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6" y="2654084"/>
            <a:ext cx="6985359" cy="4203916"/>
          </a:xfrm>
          <a:prstGeom prst="rect">
            <a:avLst/>
          </a:prstGeom>
        </p:spPr>
      </p:pic>
      <p:pic>
        <p:nvPicPr>
          <p:cNvPr id="8" name="図 7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DEB1EC32-6F4D-4EB4-A9CD-8137681E57F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784" y="2654083"/>
            <a:ext cx="5110215" cy="4214539"/>
          </a:xfrm>
          <a:prstGeom prst="rect">
            <a:avLst/>
          </a:prstGeom>
        </p:spPr>
      </p:pic>
      <p:pic>
        <p:nvPicPr>
          <p:cNvPr id="2" name="X_[12-05]_kiku1">
            <a:hlinkClick r:id="" action="ppaction://media"/>
            <a:extLst>
              <a:ext uri="{FF2B5EF4-FFF2-40B4-BE49-F238E27FC236}">
                <a16:creationId xmlns:a16="http://schemas.microsoft.com/office/drawing/2014/main" id="{99E37849-00E6-454E-A4B1-68D2387E16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690670" y="2971230"/>
            <a:ext cx="406400" cy="406400"/>
          </a:xfrm>
          <a:prstGeom prst="rect">
            <a:avLst/>
          </a:prstGeom>
        </p:spPr>
      </p:pic>
      <p:pic>
        <p:nvPicPr>
          <p:cNvPr id="4" name="X_[12-06]_kiku2">
            <a:hlinkClick r:id="" action="ppaction://media"/>
            <a:extLst>
              <a:ext uri="{FF2B5EF4-FFF2-40B4-BE49-F238E27FC236}">
                <a16:creationId xmlns:a16="http://schemas.microsoft.com/office/drawing/2014/main" id="{AAEF825C-95A3-421C-B86A-4C297AB004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979827" y="2971230"/>
            <a:ext cx="406400" cy="406400"/>
          </a:xfrm>
          <a:prstGeom prst="rect">
            <a:avLst/>
          </a:prstGeom>
        </p:spPr>
      </p:pic>
      <p:pic>
        <p:nvPicPr>
          <p:cNvPr id="5" name="X_[12-07]_kiku3">
            <a:hlinkClick r:id="" action="ppaction://media"/>
            <a:extLst>
              <a:ext uri="{FF2B5EF4-FFF2-40B4-BE49-F238E27FC236}">
                <a16:creationId xmlns:a16="http://schemas.microsoft.com/office/drawing/2014/main" id="{91078EB1-06A5-4A8D-AE4E-BC2D8DE339C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264187" y="2971230"/>
            <a:ext cx="406400" cy="406400"/>
          </a:xfrm>
          <a:prstGeom prst="rect">
            <a:avLst/>
          </a:prstGeom>
        </p:spPr>
      </p:pic>
      <p:pic>
        <p:nvPicPr>
          <p:cNvPr id="9" name="X_[12-08]_kiku4">
            <a:hlinkClick r:id="" action="ppaction://media"/>
            <a:extLst>
              <a:ext uri="{FF2B5EF4-FFF2-40B4-BE49-F238E27FC236}">
                <a16:creationId xmlns:a16="http://schemas.microsoft.com/office/drawing/2014/main" id="{1A58AB88-0916-49E3-AEB1-95EDEAA03F0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783629" y="2990501"/>
            <a:ext cx="406400" cy="406400"/>
          </a:xfrm>
          <a:prstGeom prst="rect">
            <a:avLst/>
          </a:prstGeom>
        </p:spPr>
      </p:pic>
      <p:pic>
        <p:nvPicPr>
          <p:cNvPr id="10" name="X_[12-09]_kiku5">
            <a:hlinkClick r:id="" action="ppaction://media"/>
            <a:extLst>
              <a:ext uri="{FF2B5EF4-FFF2-40B4-BE49-F238E27FC236}">
                <a16:creationId xmlns:a16="http://schemas.microsoft.com/office/drawing/2014/main" id="{293EABBC-A3EE-4985-B688-2CA06604C71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298273" y="2990501"/>
            <a:ext cx="406400" cy="4064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1F6DF95-FEB0-48D3-81F6-98FF938E3702}"/>
              </a:ext>
            </a:extLst>
          </p:cNvPr>
          <p:cNvSpPr txBox="1"/>
          <p:nvPr/>
        </p:nvSpPr>
        <p:spPr>
          <a:xfrm>
            <a:off x="1007474" y="6081550"/>
            <a:ext cx="12869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にちようび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F4B4CA9-B4C8-4872-9394-38CAEEDC8CB0}"/>
              </a:ext>
            </a:extLst>
          </p:cNvPr>
          <p:cNvSpPr txBox="1"/>
          <p:nvPr/>
        </p:nvSpPr>
        <p:spPr>
          <a:xfrm>
            <a:off x="1001999" y="6481529"/>
            <a:ext cx="12869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さくらこうえん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3CA617E-9687-4699-A5B9-C7A99583A0DE}"/>
              </a:ext>
            </a:extLst>
          </p:cNvPr>
          <p:cNvSpPr txBox="1"/>
          <p:nvPr/>
        </p:nvSpPr>
        <p:spPr>
          <a:xfrm>
            <a:off x="3336360" y="6070600"/>
            <a:ext cx="12869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らいしゅう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AF6630-D5D9-41CF-86D6-EA0B2C0F9975}"/>
              </a:ext>
            </a:extLst>
          </p:cNvPr>
          <p:cNvSpPr txBox="1"/>
          <p:nvPr/>
        </p:nvSpPr>
        <p:spPr>
          <a:xfrm>
            <a:off x="5564294" y="6101377"/>
            <a:ext cx="1439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ようか（８日）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1AF2574-75CD-4024-8F1C-3A2939963E97}"/>
              </a:ext>
            </a:extLst>
          </p:cNvPr>
          <p:cNvSpPr txBox="1"/>
          <p:nvPr/>
        </p:nvSpPr>
        <p:spPr>
          <a:xfrm>
            <a:off x="5564294" y="6478699"/>
            <a:ext cx="14392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かいしゃのホール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EF1FAA3-7722-451F-8917-B0074062613A}"/>
              </a:ext>
            </a:extLst>
          </p:cNvPr>
          <p:cNvSpPr txBox="1"/>
          <p:nvPr/>
        </p:nvSpPr>
        <p:spPr>
          <a:xfrm>
            <a:off x="8138220" y="6301372"/>
            <a:ext cx="1397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こんしゅうの</a:t>
            </a:r>
            <a:br>
              <a: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きんようび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C97DC65-8599-4D3C-8EA7-9B6E65950F53}"/>
              </a:ext>
            </a:extLst>
          </p:cNvPr>
          <p:cNvSpPr txBox="1"/>
          <p:nvPr/>
        </p:nvSpPr>
        <p:spPr>
          <a:xfrm>
            <a:off x="10780885" y="6393705"/>
            <a:ext cx="8072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あした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24D298-2967-2FCC-124D-3DDD4304708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57954"/>
            <a:ext cx="11223190" cy="2585507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87CC6775-B70D-47C8-832E-72FAD88F5C43}"/>
              </a:ext>
            </a:extLst>
          </p:cNvPr>
          <p:cNvSpPr txBox="1"/>
          <p:nvPr/>
        </p:nvSpPr>
        <p:spPr>
          <a:xfrm>
            <a:off x="10875614" y="-1352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0L12-5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1737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93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15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34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621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0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1" grpId="0"/>
      <p:bldP spid="13" grpId="0"/>
      <p:bldP spid="14" grpId="0"/>
      <p:bldP spid="15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631F6A86-5DEA-45C5-9F86-A568DB53176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1974" y="160225"/>
            <a:ext cx="10468052" cy="6648499"/>
          </a:xfrm>
          <a:prstGeom prst="rect">
            <a:avLst/>
          </a:prstGeom>
        </p:spPr>
      </p:pic>
      <p:pic>
        <p:nvPicPr>
          <p:cNvPr id="5" name="X_[12-05]_kiku1">
            <a:hlinkClick r:id="" action="ppaction://media"/>
            <a:extLst>
              <a:ext uri="{FF2B5EF4-FFF2-40B4-BE49-F238E27FC236}">
                <a16:creationId xmlns:a16="http://schemas.microsoft.com/office/drawing/2014/main" id="{B6C5E863-5DC6-434F-ADD9-15B7FB90BC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623335" y="2246076"/>
            <a:ext cx="406400" cy="406400"/>
          </a:xfrm>
          <a:prstGeom prst="rect">
            <a:avLst/>
          </a:prstGeom>
        </p:spPr>
      </p:pic>
      <p:pic>
        <p:nvPicPr>
          <p:cNvPr id="7" name="X_[12-06]_kiku2">
            <a:hlinkClick r:id="" action="ppaction://media"/>
            <a:extLst>
              <a:ext uri="{FF2B5EF4-FFF2-40B4-BE49-F238E27FC236}">
                <a16:creationId xmlns:a16="http://schemas.microsoft.com/office/drawing/2014/main" id="{0F2B2C24-FB58-464B-AB01-231C109F9F3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634881" y="3256907"/>
            <a:ext cx="406400" cy="406400"/>
          </a:xfrm>
          <a:prstGeom prst="rect">
            <a:avLst/>
          </a:prstGeom>
        </p:spPr>
      </p:pic>
      <p:pic>
        <p:nvPicPr>
          <p:cNvPr id="8" name="X_[12-07]_kiku3">
            <a:hlinkClick r:id="" action="ppaction://media"/>
            <a:extLst>
              <a:ext uri="{FF2B5EF4-FFF2-40B4-BE49-F238E27FC236}">
                <a16:creationId xmlns:a16="http://schemas.microsoft.com/office/drawing/2014/main" id="{E73D26C0-237D-422B-A274-55DD3D8BFB4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634881" y="4267739"/>
            <a:ext cx="406400" cy="406400"/>
          </a:xfrm>
          <a:prstGeom prst="rect">
            <a:avLst/>
          </a:prstGeom>
        </p:spPr>
      </p:pic>
      <p:pic>
        <p:nvPicPr>
          <p:cNvPr id="9" name="X_[12-08]_kiku4">
            <a:hlinkClick r:id="" action="ppaction://media"/>
            <a:extLst>
              <a:ext uri="{FF2B5EF4-FFF2-40B4-BE49-F238E27FC236}">
                <a16:creationId xmlns:a16="http://schemas.microsoft.com/office/drawing/2014/main" id="{B0655A7D-7BBE-467B-828C-2F0FC8997FA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623335" y="5296077"/>
            <a:ext cx="406400" cy="406400"/>
          </a:xfrm>
          <a:prstGeom prst="rect">
            <a:avLst/>
          </a:prstGeom>
        </p:spPr>
      </p:pic>
      <p:pic>
        <p:nvPicPr>
          <p:cNvPr id="10" name="X_[12-09]_kiku5">
            <a:hlinkClick r:id="" action="ppaction://media"/>
            <a:extLst>
              <a:ext uri="{FF2B5EF4-FFF2-40B4-BE49-F238E27FC236}">
                <a16:creationId xmlns:a16="http://schemas.microsoft.com/office/drawing/2014/main" id="{0625B316-44FC-487E-BAB7-24751947C666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623335" y="6313965"/>
            <a:ext cx="406400" cy="4064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63C39C9-B2F1-42B4-93BF-4A90E4E1F492}"/>
              </a:ext>
            </a:extLst>
          </p:cNvPr>
          <p:cNvSpPr txBox="1"/>
          <p:nvPr/>
        </p:nvSpPr>
        <p:spPr>
          <a:xfrm>
            <a:off x="4196207" y="1832973"/>
            <a:ext cx="484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DBEADBC-6E84-4E05-9BCA-46B1BD2DA8B3}"/>
              </a:ext>
            </a:extLst>
          </p:cNvPr>
          <p:cNvSpPr txBox="1"/>
          <p:nvPr/>
        </p:nvSpPr>
        <p:spPr>
          <a:xfrm>
            <a:off x="6443133" y="2845551"/>
            <a:ext cx="484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6C15593-FF8A-450C-A6FD-2F9B1DD9BA19}"/>
              </a:ext>
            </a:extLst>
          </p:cNvPr>
          <p:cNvSpPr txBox="1"/>
          <p:nvPr/>
        </p:nvSpPr>
        <p:spPr>
          <a:xfrm>
            <a:off x="8849274" y="3872957"/>
            <a:ext cx="484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E14B9AF-6863-4290-9B3E-919EB189E1AB}"/>
              </a:ext>
            </a:extLst>
          </p:cNvPr>
          <p:cNvSpPr txBox="1"/>
          <p:nvPr/>
        </p:nvSpPr>
        <p:spPr>
          <a:xfrm>
            <a:off x="4152403" y="4900871"/>
            <a:ext cx="484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9A3BB4B-67A7-4C9A-A809-CD3C77695C4F}"/>
              </a:ext>
            </a:extLst>
          </p:cNvPr>
          <p:cNvSpPr txBox="1"/>
          <p:nvPr/>
        </p:nvSpPr>
        <p:spPr>
          <a:xfrm>
            <a:off x="6396476" y="5923310"/>
            <a:ext cx="484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B362CC-41AC-C756-1918-A2DF6A3BE9B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1397" y="160224"/>
            <a:ext cx="10296831" cy="1314246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8DA016A-9248-4050-931D-EF18B544D258}"/>
              </a:ext>
            </a:extLst>
          </p:cNvPr>
          <p:cNvSpPr txBox="1"/>
          <p:nvPr/>
        </p:nvSpPr>
        <p:spPr>
          <a:xfrm>
            <a:off x="10875614" y="-1352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0L12-6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88311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93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150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34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20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621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95421318-8FBC-46E5-B52F-7A4A67731905}"/>
              </a:ext>
            </a:extLst>
          </p:cNvPr>
          <p:cNvSpPr txBox="1"/>
          <p:nvPr/>
        </p:nvSpPr>
        <p:spPr>
          <a:xfrm>
            <a:off x="10875614" y="-1352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0L12-6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11C53C0-CE78-4165-89F1-A1825E6463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475" y="1551398"/>
            <a:ext cx="1319365" cy="49038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3A3C9A2-9AB9-4B15-A326-2113B4203C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340" y="1551398"/>
            <a:ext cx="1395710" cy="49038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8CABAC4-F552-497E-AFAD-4624A25C15D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696" y="1585970"/>
            <a:ext cx="1256263" cy="45581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15698B1-F89B-4CD2-9150-C064D6D8177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052" y="1582326"/>
            <a:ext cx="1339856" cy="44273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27EC1B7-8AB9-42A9-BFF7-29169D06D1D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001" y="1590520"/>
            <a:ext cx="1189812" cy="434540"/>
          </a:xfrm>
          <a:prstGeom prst="rect">
            <a:avLst/>
          </a:prstGeom>
        </p:spPr>
      </p:pic>
      <p:pic>
        <p:nvPicPr>
          <p:cNvPr id="15" name="X_[12-05]_kiku1">
            <a:hlinkClick r:id="" action="ppaction://media"/>
            <a:extLst>
              <a:ext uri="{FF2B5EF4-FFF2-40B4-BE49-F238E27FC236}">
                <a16:creationId xmlns:a16="http://schemas.microsoft.com/office/drawing/2014/main" id="{6D060FD8-DCBE-44CB-8C5B-FFDE709EE6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903002" y="2118371"/>
            <a:ext cx="406400" cy="406400"/>
          </a:xfrm>
          <a:prstGeom prst="rect">
            <a:avLst/>
          </a:prstGeom>
        </p:spPr>
      </p:pic>
      <p:pic>
        <p:nvPicPr>
          <p:cNvPr id="16" name="X_[12-06]_kiku2">
            <a:hlinkClick r:id="" action="ppaction://media"/>
            <a:extLst>
              <a:ext uri="{FF2B5EF4-FFF2-40B4-BE49-F238E27FC236}">
                <a16:creationId xmlns:a16="http://schemas.microsoft.com/office/drawing/2014/main" id="{F74CC133-74D7-4989-A380-F20897980A9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560566" y="2162222"/>
            <a:ext cx="406400" cy="406400"/>
          </a:xfrm>
          <a:prstGeom prst="rect">
            <a:avLst/>
          </a:prstGeom>
        </p:spPr>
      </p:pic>
      <p:pic>
        <p:nvPicPr>
          <p:cNvPr id="17" name="X_[12-07]_kiku3">
            <a:hlinkClick r:id="" action="ppaction://media"/>
            <a:extLst>
              <a:ext uri="{FF2B5EF4-FFF2-40B4-BE49-F238E27FC236}">
                <a16:creationId xmlns:a16="http://schemas.microsoft.com/office/drawing/2014/main" id="{0D75E21F-F32B-4D0B-85EE-FA38F12663A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285202" y="2118371"/>
            <a:ext cx="406400" cy="406400"/>
          </a:xfrm>
          <a:prstGeom prst="rect">
            <a:avLst/>
          </a:prstGeom>
        </p:spPr>
      </p:pic>
      <p:pic>
        <p:nvPicPr>
          <p:cNvPr id="18" name="X_[12-08]_kiku4">
            <a:hlinkClick r:id="" action="ppaction://media"/>
            <a:extLst>
              <a:ext uri="{FF2B5EF4-FFF2-40B4-BE49-F238E27FC236}">
                <a16:creationId xmlns:a16="http://schemas.microsoft.com/office/drawing/2014/main" id="{4DF696F9-DE17-4FD4-8E59-4A3858A73AE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084603" y="2156666"/>
            <a:ext cx="406400" cy="406400"/>
          </a:xfrm>
          <a:prstGeom prst="rect">
            <a:avLst/>
          </a:prstGeom>
        </p:spPr>
      </p:pic>
      <p:pic>
        <p:nvPicPr>
          <p:cNvPr id="19" name="X_[12-09]_kiku5">
            <a:hlinkClick r:id="" action="ppaction://media"/>
            <a:extLst>
              <a:ext uri="{FF2B5EF4-FFF2-40B4-BE49-F238E27FC236}">
                <a16:creationId xmlns:a16="http://schemas.microsoft.com/office/drawing/2014/main" id="{29CE82BF-CCE6-4F16-A749-CD3B705811DE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814111" y="2175814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97D3BF-57FC-F183-AB61-664CDEA7471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4787" y="238483"/>
            <a:ext cx="9091026" cy="9467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83035B-C79C-A695-79DE-4400FFD22A9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089072" y="3278800"/>
            <a:ext cx="7805773" cy="2765054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361917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6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50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48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014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621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 descr="ダイアグラム, テキスト, 手紙&#10;&#10;自動的に生成された説明">
            <a:extLst>
              <a:ext uri="{FF2B5EF4-FFF2-40B4-BE49-F238E27FC236}">
                <a16:creationId xmlns:a16="http://schemas.microsoft.com/office/drawing/2014/main" id="{83834FB5-5D0E-4779-950C-614C68B9A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987" y="1676400"/>
            <a:ext cx="7675706" cy="4654192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413" y="0"/>
            <a:ext cx="3124200" cy="167640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598C73C9-C026-471E-B968-62637B47C72C}"/>
              </a:ext>
            </a:extLst>
          </p:cNvPr>
          <p:cNvSpPr txBox="1"/>
          <p:nvPr/>
        </p:nvSpPr>
        <p:spPr>
          <a:xfrm>
            <a:off x="10875614" y="-1352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0L12-7</a:t>
            </a:r>
            <a:endParaRPr lang="en-US" sz="320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9063A4B-AEEA-4BA6-80A1-6F7FA2250FC6}"/>
              </a:ext>
            </a:extLst>
          </p:cNvPr>
          <p:cNvSpPr txBox="1"/>
          <p:nvPr/>
        </p:nvSpPr>
        <p:spPr>
          <a:xfrm>
            <a:off x="2746417" y="1802406"/>
            <a:ext cx="518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0CB3486-909B-412F-992E-6C4F79C60BD9}"/>
              </a:ext>
            </a:extLst>
          </p:cNvPr>
          <p:cNvSpPr txBox="1"/>
          <p:nvPr/>
        </p:nvSpPr>
        <p:spPr>
          <a:xfrm>
            <a:off x="5288385" y="1802406"/>
            <a:ext cx="518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BF006A5-DCDA-408E-8222-D48AD1CE1C79}"/>
              </a:ext>
            </a:extLst>
          </p:cNvPr>
          <p:cNvSpPr txBox="1"/>
          <p:nvPr/>
        </p:nvSpPr>
        <p:spPr>
          <a:xfrm>
            <a:off x="1978392" y="2468511"/>
            <a:ext cx="1826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あります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2940BFB-909C-4629-A0A2-D8E71A1FF407}"/>
              </a:ext>
            </a:extLst>
          </p:cNvPr>
          <p:cNvSpPr txBox="1"/>
          <p:nvPr/>
        </p:nvSpPr>
        <p:spPr>
          <a:xfrm>
            <a:off x="4093210" y="3128951"/>
            <a:ext cx="1826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あります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CDFF556-3A1B-4516-91F4-1C155DB5DBBE}"/>
              </a:ext>
            </a:extLst>
          </p:cNvPr>
          <p:cNvSpPr txBox="1"/>
          <p:nvPr/>
        </p:nvSpPr>
        <p:spPr>
          <a:xfrm>
            <a:off x="6578521" y="4420107"/>
            <a:ext cx="1826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あります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6AEA6C5-505D-4434-B97C-339F702EBE06}"/>
              </a:ext>
            </a:extLst>
          </p:cNvPr>
          <p:cNvSpPr txBox="1"/>
          <p:nvPr/>
        </p:nvSpPr>
        <p:spPr>
          <a:xfrm>
            <a:off x="3026361" y="5098702"/>
            <a:ext cx="518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EBFCB51-07BC-4C2F-9D9E-C3A30C215E2E}"/>
              </a:ext>
            </a:extLst>
          </p:cNvPr>
          <p:cNvSpPr txBox="1"/>
          <p:nvPr/>
        </p:nvSpPr>
        <p:spPr>
          <a:xfrm>
            <a:off x="3007523" y="4433733"/>
            <a:ext cx="518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C4B2BA-6205-37BE-3F0A-422AB015F8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0420" y="521969"/>
            <a:ext cx="7415269" cy="959905"/>
          </a:xfrm>
          <a:prstGeom prst="rect">
            <a:avLst/>
          </a:prstGeom>
        </p:spPr>
      </p:pic>
      <p:pic>
        <p:nvPicPr>
          <p:cNvPr id="2" name="X_[12-10]_katachi">
            <a:hlinkClick r:id="" action="ppaction://media"/>
            <a:extLst>
              <a:ext uri="{FF2B5EF4-FFF2-40B4-BE49-F238E27FC236}">
                <a16:creationId xmlns:a16="http://schemas.microsoft.com/office/drawing/2014/main" id="{727221C3-9175-4A79-89EF-26D59CB99A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25160" y="752800"/>
            <a:ext cx="406400" cy="406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1DEA30C-BBE8-14DB-6FC6-C91F6B7FC8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4613" y="5067590"/>
            <a:ext cx="6645349" cy="156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2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09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  <p:bldP spid="9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397"/>
            <a:ext cx="12192000" cy="6947397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9C15A531-51C2-4F04-8CE3-7B044C594C6E}"/>
              </a:ext>
            </a:extLst>
          </p:cNvPr>
          <p:cNvSpPr txBox="1"/>
          <p:nvPr/>
        </p:nvSpPr>
        <p:spPr>
          <a:xfrm>
            <a:off x="10670134" y="-61644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0L12-18</a:t>
            </a:r>
            <a:endParaRPr lang="en-US" sz="320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2588"/>
            <a:ext cx="2847703" cy="14558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2FA4E-A03F-0E1F-5D26-C1C587A8D3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706" y="1147719"/>
            <a:ext cx="11166008" cy="488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04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397"/>
            <a:ext cx="12192000" cy="6947397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9C15A531-51C2-4F04-8CE3-7B044C594C6E}"/>
              </a:ext>
            </a:extLst>
          </p:cNvPr>
          <p:cNvSpPr txBox="1"/>
          <p:nvPr/>
        </p:nvSpPr>
        <p:spPr>
          <a:xfrm>
            <a:off x="10670134" y="-61644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0L12-18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CFDC6C-799D-7BCD-1796-36F37672F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530" y="381714"/>
            <a:ext cx="7665099" cy="5514570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73430294-377B-18D4-221C-F10868A02F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2588"/>
            <a:ext cx="1774371" cy="90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71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739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860"/>
            <a:ext cx="2405743" cy="1229902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836650C5-4AA7-4300-B997-9A03E9EACB1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0L12-19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27B84D-F752-5F33-59C8-EE6BE3711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2221" y="725752"/>
            <a:ext cx="9874212" cy="608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142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413" y="0"/>
            <a:ext cx="3124200" cy="167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8C3F665-F5D2-4301-94B2-5DCB974039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065" y="1676400"/>
            <a:ext cx="1175674" cy="484707"/>
          </a:xfrm>
          <a:prstGeom prst="rect">
            <a:avLst/>
          </a:prstGeom>
        </p:spPr>
      </p:pic>
      <p:pic>
        <p:nvPicPr>
          <p:cNvPr id="7" name="図 6" descr="テキスト&#10;&#10;自動的に生成された説明">
            <a:extLst>
              <a:ext uri="{FF2B5EF4-FFF2-40B4-BE49-F238E27FC236}">
                <a16:creationId xmlns:a16="http://schemas.microsoft.com/office/drawing/2014/main" id="{A5CDA16E-3492-41C4-9ADE-9675872A53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841" y="3429000"/>
            <a:ext cx="8607882" cy="1479833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EC53C343-A234-48B5-BA22-3C1FB2AC808B}"/>
              </a:ext>
            </a:extLst>
          </p:cNvPr>
          <p:cNvSpPr txBox="1"/>
          <p:nvPr/>
        </p:nvSpPr>
        <p:spPr>
          <a:xfrm>
            <a:off x="10875614" y="-1352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0L12-7</a:t>
            </a:r>
            <a:endParaRPr lang="en-US" sz="3200"/>
          </a:p>
        </p:txBody>
      </p:sp>
      <p:pic>
        <p:nvPicPr>
          <p:cNvPr id="2" name="X_[12-11]_katachi">
            <a:hlinkClick r:id="" action="ppaction://media"/>
            <a:extLst>
              <a:ext uri="{FF2B5EF4-FFF2-40B4-BE49-F238E27FC236}">
                <a16:creationId xmlns:a16="http://schemas.microsoft.com/office/drawing/2014/main" id="{E5335F9B-B176-4A37-B183-D3CEAA69A5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21429" y="1715553"/>
            <a:ext cx="406400" cy="4064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A51AE6B-4504-4C31-B7A5-FC5572151A7B}"/>
              </a:ext>
            </a:extLst>
          </p:cNvPr>
          <p:cNvSpPr txBox="1"/>
          <p:nvPr/>
        </p:nvSpPr>
        <p:spPr>
          <a:xfrm>
            <a:off x="7704822" y="3547802"/>
            <a:ext cx="518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E82B56B-04B2-4094-9BF4-B5152CB991F4}"/>
              </a:ext>
            </a:extLst>
          </p:cNvPr>
          <p:cNvSpPr txBox="1"/>
          <p:nvPr/>
        </p:nvSpPr>
        <p:spPr>
          <a:xfrm>
            <a:off x="4078527" y="4214895"/>
            <a:ext cx="518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C0140E-96CF-7C65-84F0-E6EFECEF2F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9870" y="1584960"/>
            <a:ext cx="6063799" cy="8496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EA859C-F568-9B4F-7BF3-7496E1BA30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6551" y="5020573"/>
            <a:ext cx="7671759" cy="127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97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5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17"/>
            <a:ext cx="12192000" cy="694739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42862"/>
            <a:ext cx="2383971" cy="1218772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FBDE0C3C-EA34-49DE-A6BE-1CE9658242E5}"/>
              </a:ext>
            </a:extLst>
          </p:cNvPr>
          <p:cNvSpPr txBox="1"/>
          <p:nvPr/>
        </p:nvSpPr>
        <p:spPr>
          <a:xfrm>
            <a:off x="10670134" y="185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0L12-19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6822B7-5C87-BA93-4514-4A72084589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4149" y="691600"/>
            <a:ext cx="10710312" cy="38368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DF3192-2961-FDF3-1984-F00707778B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243" y="4675730"/>
            <a:ext cx="5410451" cy="16292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807B37D-8811-4E2A-4AF9-61F0F5B8B4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4722646"/>
            <a:ext cx="5746754" cy="158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3400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47A8B5-9F10-4A10-BA32-B37E2D074E70}"/>
              </a:ext>
            </a:extLst>
          </p:cNvPr>
          <p:cNvSpPr txBox="1"/>
          <p:nvPr/>
        </p:nvSpPr>
        <p:spPr>
          <a:xfrm>
            <a:off x="10875614" y="-676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0L12-7</a:t>
            </a:r>
            <a:endParaRPr lang="en-US" sz="320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7AAB38D-CC88-4F0E-B3FA-1623404E889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248" y="1941816"/>
            <a:ext cx="1319365" cy="49038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D82EBB2-C8FF-4047-8B7B-4552C23A7FE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113" y="1941816"/>
            <a:ext cx="1395710" cy="49038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242FFA0-874C-430E-A059-359D4E23B35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469" y="1976388"/>
            <a:ext cx="1256263" cy="45581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6058023-DE35-4B25-92E0-F5FCA969505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825" y="1972744"/>
            <a:ext cx="1339856" cy="44273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167E23F-5F3B-4A30-969F-2F58239ECF4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774" y="1980938"/>
            <a:ext cx="1189812" cy="434540"/>
          </a:xfrm>
          <a:prstGeom prst="rect">
            <a:avLst/>
          </a:prstGeom>
        </p:spPr>
      </p:pic>
      <p:pic>
        <p:nvPicPr>
          <p:cNvPr id="11" name="X_[12-05]_kiku1">
            <a:hlinkClick r:id="" action="ppaction://media"/>
            <a:extLst>
              <a:ext uri="{FF2B5EF4-FFF2-40B4-BE49-F238E27FC236}">
                <a16:creationId xmlns:a16="http://schemas.microsoft.com/office/drawing/2014/main" id="{17D88E44-60CD-4FCF-9FB9-86A02E5E38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227549" y="2556923"/>
            <a:ext cx="406400" cy="406400"/>
          </a:xfrm>
          <a:prstGeom prst="rect">
            <a:avLst/>
          </a:prstGeom>
        </p:spPr>
      </p:pic>
      <p:pic>
        <p:nvPicPr>
          <p:cNvPr id="12" name="X_[12-06]_kiku2">
            <a:hlinkClick r:id="" action="ppaction://media"/>
            <a:extLst>
              <a:ext uri="{FF2B5EF4-FFF2-40B4-BE49-F238E27FC236}">
                <a16:creationId xmlns:a16="http://schemas.microsoft.com/office/drawing/2014/main" id="{E031994F-DDAB-44BE-B57F-5EC5E9FF80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889339" y="2552640"/>
            <a:ext cx="406400" cy="406400"/>
          </a:xfrm>
          <a:prstGeom prst="rect">
            <a:avLst/>
          </a:prstGeom>
        </p:spPr>
      </p:pic>
      <p:pic>
        <p:nvPicPr>
          <p:cNvPr id="13" name="X_[12-07]_kiku3">
            <a:hlinkClick r:id="" action="ppaction://media"/>
            <a:extLst>
              <a:ext uri="{FF2B5EF4-FFF2-40B4-BE49-F238E27FC236}">
                <a16:creationId xmlns:a16="http://schemas.microsoft.com/office/drawing/2014/main" id="{F0CEA246-4B7F-412B-B370-7D97F7B7CA5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618847" y="2556923"/>
            <a:ext cx="406400" cy="406400"/>
          </a:xfrm>
          <a:prstGeom prst="rect">
            <a:avLst/>
          </a:prstGeom>
        </p:spPr>
      </p:pic>
      <p:pic>
        <p:nvPicPr>
          <p:cNvPr id="14" name="X_[12-08]_kiku4">
            <a:hlinkClick r:id="" action="ppaction://media"/>
            <a:extLst>
              <a:ext uri="{FF2B5EF4-FFF2-40B4-BE49-F238E27FC236}">
                <a16:creationId xmlns:a16="http://schemas.microsoft.com/office/drawing/2014/main" id="{A205D096-A11F-4824-B4A7-69A8E3FA5FC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348355" y="2566232"/>
            <a:ext cx="406400" cy="406400"/>
          </a:xfrm>
          <a:prstGeom prst="rect">
            <a:avLst/>
          </a:prstGeom>
        </p:spPr>
      </p:pic>
      <p:pic>
        <p:nvPicPr>
          <p:cNvPr id="15" name="X_[12-09]_kiku5">
            <a:hlinkClick r:id="" action="ppaction://media"/>
            <a:extLst>
              <a:ext uri="{FF2B5EF4-FFF2-40B4-BE49-F238E27FC236}">
                <a16:creationId xmlns:a16="http://schemas.microsoft.com/office/drawing/2014/main" id="{B6293815-D8B5-4B2C-AFF5-D008BD9975F1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077863" y="2566232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130470-6DEE-3F3B-6B72-4E60A0CA0E3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2729" y="454077"/>
            <a:ext cx="9461722" cy="97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8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6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50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348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1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621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ダイアグラム, タイムライン&#10;&#10;自動的に生成された説明">
            <a:extLst>
              <a:ext uri="{FF2B5EF4-FFF2-40B4-BE49-F238E27FC236}">
                <a16:creationId xmlns:a16="http://schemas.microsoft.com/office/drawing/2014/main" id="{4BC67B11-254A-46EB-B329-DA3D16EC54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660" y="1861624"/>
            <a:ext cx="9572958" cy="4996376"/>
          </a:xfrm>
          <a:prstGeom prst="rect">
            <a:avLst/>
          </a:prstGeom>
        </p:spPr>
      </p:pic>
      <p:pic>
        <p:nvPicPr>
          <p:cNvPr id="12" name="図 11" descr="ダイアグラム&#10;&#10;自動的に生成された説明">
            <a:extLst>
              <a:ext uri="{FF2B5EF4-FFF2-40B4-BE49-F238E27FC236}">
                <a16:creationId xmlns:a16="http://schemas.microsoft.com/office/drawing/2014/main" id="{F24B917B-BF8E-4770-9A31-C5955C9C64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050" y="1431151"/>
            <a:ext cx="1285775" cy="58244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6CFAE56-55CF-4E74-BFFC-A688B733AE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856" y="1499262"/>
            <a:ext cx="1285775" cy="447226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01769ACA-A014-4364-81EF-2944A4298F95}"/>
              </a:ext>
            </a:extLst>
          </p:cNvPr>
          <p:cNvSpPr txBox="1"/>
          <p:nvPr/>
        </p:nvSpPr>
        <p:spPr>
          <a:xfrm>
            <a:off x="10875614" y="-676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0L12-8</a:t>
            </a:r>
            <a:endParaRPr lang="en-US" sz="3200"/>
          </a:p>
        </p:txBody>
      </p:sp>
      <p:pic>
        <p:nvPicPr>
          <p:cNvPr id="2" name="X_[12-12]_hanasu1">
            <a:hlinkClick r:id="" action="ppaction://media"/>
            <a:extLst>
              <a:ext uri="{FF2B5EF4-FFF2-40B4-BE49-F238E27FC236}">
                <a16:creationId xmlns:a16="http://schemas.microsoft.com/office/drawing/2014/main" id="{744C5C1B-CBE1-4161-98BC-50B956BC19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574666" y="1519173"/>
            <a:ext cx="406400" cy="406400"/>
          </a:xfrm>
          <a:prstGeom prst="rect">
            <a:avLst/>
          </a:prstGeom>
        </p:spPr>
      </p:pic>
      <p:pic>
        <p:nvPicPr>
          <p:cNvPr id="3" name="X_[12-13]_hanasu2">
            <a:hlinkClick r:id="" action="ppaction://media"/>
            <a:extLst>
              <a:ext uri="{FF2B5EF4-FFF2-40B4-BE49-F238E27FC236}">
                <a16:creationId xmlns:a16="http://schemas.microsoft.com/office/drawing/2014/main" id="{58973AAB-2AC4-413A-A16D-8838803E59C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64631" y="1504026"/>
            <a:ext cx="406400" cy="406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ABFE9CB-D71F-43D9-AD75-30FA3AB3D3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013" y="1066564"/>
            <a:ext cx="3151844" cy="9470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F5F3DE-754B-7171-5663-0B7DE8EFAC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965" y="80020"/>
            <a:ext cx="5618924" cy="9147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350122-A3C3-6316-6E2F-097835FE8F0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7653" y="1680173"/>
            <a:ext cx="2409931" cy="34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9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2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ダイアグラム, タイムライン&#10;&#10;自動的に生成された説明">
            <a:extLst>
              <a:ext uri="{FF2B5EF4-FFF2-40B4-BE49-F238E27FC236}">
                <a16:creationId xmlns:a16="http://schemas.microsoft.com/office/drawing/2014/main" id="{4BC67B11-254A-46EB-B329-DA3D16EC54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660" y="1861624"/>
            <a:ext cx="9572958" cy="4996376"/>
          </a:xfrm>
          <a:prstGeom prst="rect">
            <a:avLst/>
          </a:prstGeom>
        </p:spPr>
      </p:pic>
      <p:pic>
        <p:nvPicPr>
          <p:cNvPr id="12" name="図 11" descr="ダイアグラム&#10;&#10;自動的に生成された説明">
            <a:extLst>
              <a:ext uri="{FF2B5EF4-FFF2-40B4-BE49-F238E27FC236}">
                <a16:creationId xmlns:a16="http://schemas.microsoft.com/office/drawing/2014/main" id="{F24B917B-BF8E-4770-9A31-C5955C9C64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050" y="1431151"/>
            <a:ext cx="1285775" cy="58244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6CFAE56-55CF-4E74-BFFC-A688B733AE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856" y="1499262"/>
            <a:ext cx="1285775" cy="447226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0D10BFFB-9EB5-4E51-9211-222F9D13FC49}"/>
              </a:ext>
            </a:extLst>
          </p:cNvPr>
          <p:cNvSpPr txBox="1"/>
          <p:nvPr/>
        </p:nvSpPr>
        <p:spPr>
          <a:xfrm>
            <a:off x="10875614" y="-676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0L12-8</a:t>
            </a:r>
            <a:endParaRPr lang="en-US" sz="3200"/>
          </a:p>
        </p:txBody>
      </p:sp>
      <p:pic>
        <p:nvPicPr>
          <p:cNvPr id="10" name="X_[12-12]_hanasu1">
            <a:hlinkClick r:id="" action="ppaction://media"/>
            <a:extLst>
              <a:ext uri="{FF2B5EF4-FFF2-40B4-BE49-F238E27FC236}">
                <a16:creationId xmlns:a16="http://schemas.microsoft.com/office/drawing/2014/main" id="{9A71D8B2-C9A0-410A-BDE2-5A6AE535F1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574666" y="1519173"/>
            <a:ext cx="406400" cy="406400"/>
          </a:xfrm>
          <a:prstGeom prst="rect">
            <a:avLst/>
          </a:prstGeom>
        </p:spPr>
      </p:pic>
      <p:pic>
        <p:nvPicPr>
          <p:cNvPr id="11" name="X_[12-13]_hanasu2">
            <a:hlinkClick r:id="" action="ppaction://media"/>
            <a:extLst>
              <a:ext uri="{FF2B5EF4-FFF2-40B4-BE49-F238E27FC236}">
                <a16:creationId xmlns:a16="http://schemas.microsoft.com/office/drawing/2014/main" id="{13FA7BFB-3D32-4099-BD7A-31D07C6B747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64631" y="1504026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2089832-3720-4CCF-AB20-7519F238C5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6230" y="291711"/>
            <a:ext cx="4776859" cy="11895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AFEDA1-0A37-68CE-B3C8-0A6E64B55F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9764" y="972406"/>
            <a:ext cx="4004520" cy="48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35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24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ダイアグラム, タイムライン&#10;&#10;自動的に生成された説明">
            <a:extLst>
              <a:ext uri="{FF2B5EF4-FFF2-40B4-BE49-F238E27FC236}">
                <a16:creationId xmlns:a16="http://schemas.microsoft.com/office/drawing/2014/main" id="{4BC67B11-254A-46EB-B329-DA3D16EC54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660" y="1861624"/>
            <a:ext cx="9572958" cy="4996376"/>
          </a:xfrm>
          <a:prstGeom prst="rect">
            <a:avLst/>
          </a:prstGeom>
        </p:spPr>
      </p:pic>
      <p:pic>
        <p:nvPicPr>
          <p:cNvPr id="12" name="図 11" descr="ダイアグラム&#10;&#10;自動的に生成された説明">
            <a:extLst>
              <a:ext uri="{FF2B5EF4-FFF2-40B4-BE49-F238E27FC236}">
                <a16:creationId xmlns:a16="http://schemas.microsoft.com/office/drawing/2014/main" id="{F24B917B-BF8E-4770-9A31-C5955C9C64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050" y="1431151"/>
            <a:ext cx="1285775" cy="58244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6CFAE56-55CF-4E74-BFFC-A688B733AE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856" y="1499262"/>
            <a:ext cx="1285775" cy="447226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0D10BFFB-9EB5-4E51-9211-222F9D13FC49}"/>
              </a:ext>
            </a:extLst>
          </p:cNvPr>
          <p:cNvSpPr txBox="1"/>
          <p:nvPr/>
        </p:nvSpPr>
        <p:spPr>
          <a:xfrm>
            <a:off x="10875614" y="-676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0L12-8</a:t>
            </a:r>
            <a:endParaRPr lang="en-US" sz="3200"/>
          </a:p>
        </p:txBody>
      </p:sp>
      <p:pic>
        <p:nvPicPr>
          <p:cNvPr id="10" name="X_[12-12]_hanasu1">
            <a:hlinkClick r:id="" action="ppaction://media"/>
            <a:extLst>
              <a:ext uri="{FF2B5EF4-FFF2-40B4-BE49-F238E27FC236}">
                <a16:creationId xmlns:a16="http://schemas.microsoft.com/office/drawing/2014/main" id="{9A71D8B2-C9A0-410A-BDE2-5A6AE535F1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574666" y="1519173"/>
            <a:ext cx="406400" cy="406400"/>
          </a:xfrm>
          <a:prstGeom prst="rect">
            <a:avLst/>
          </a:prstGeom>
        </p:spPr>
      </p:pic>
      <p:pic>
        <p:nvPicPr>
          <p:cNvPr id="11" name="X_[12-13]_hanasu2">
            <a:hlinkClick r:id="" action="ppaction://media"/>
            <a:extLst>
              <a:ext uri="{FF2B5EF4-FFF2-40B4-BE49-F238E27FC236}">
                <a16:creationId xmlns:a16="http://schemas.microsoft.com/office/drawing/2014/main" id="{13FA7BFB-3D32-4099-BD7A-31D07C6B747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64631" y="1504026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2089832-3720-4CCF-AB20-7519F238C5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6230" y="291711"/>
            <a:ext cx="4776859" cy="1189567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359650" y="2102570"/>
            <a:ext cx="3533940" cy="15495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9CFEFF9-F4CB-46E0-BAA0-8810AD394139}"/>
              </a:ext>
            </a:extLst>
          </p:cNvPr>
          <p:cNvSpPr/>
          <p:nvPr/>
        </p:nvSpPr>
        <p:spPr>
          <a:xfrm>
            <a:off x="8289830" y="2102570"/>
            <a:ext cx="3007744" cy="15495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E81BA9EC-54F8-4FD2-B6BB-B9DEEF4D5562}"/>
              </a:ext>
            </a:extLst>
          </p:cNvPr>
          <p:cNvSpPr/>
          <p:nvPr/>
        </p:nvSpPr>
        <p:spPr>
          <a:xfrm>
            <a:off x="9494429" y="4658692"/>
            <a:ext cx="2118086" cy="1002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19285B1C-A1D3-4945-BDF2-A6B8652BA493}"/>
              </a:ext>
            </a:extLst>
          </p:cNvPr>
          <p:cNvSpPr/>
          <p:nvPr/>
        </p:nvSpPr>
        <p:spPr>
          <a:xfrm>
            <a:off x="3301451" y="6217980"/>
            <a:ext cx="3274563" cy="4182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5A84CA18-40AC-400A-9B89-F3628531E137}"/>
              </a:ext>
            </a:extLst>
          </p:cNvPr>
          <p:cNvSpPr/>
          <p:nvPr/>
        </p:nvSpPr>
        <p:spPr>
          <a:xfrm>
            <a:off x="8259244" y="6207030"/>
            <a:ext cx="1492531" cy="4182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454E39E-7789-48E9-8549-A7D336A41F55}"/>
              </a:ext>
            </a:extLst>
          </p:cNvPr>
          <p:cNvSpPr/>
          <p:nvPr/>
        </p:nvSpPr>
        <p:spPr>
          <a:xfrm>
            <a:off x="5175653" y="4698615"/>
            <a:ext cx="1915054" cy="4182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4076C4-87ED-BCEE-23BE-174CD4FD2D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9764" y="972406"/>
            <a:ext cx="4004520" cy="48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6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24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EE491A1-9E3C-4504-919E-34EA14CAEBCA}"/>
              </a:ext>
            </a:extLst>
          </p:cNvPr>
          <p:cNvGrpSpPr/>
          <p:nvPr/>
        </p:nvGrpSpPr>
        <p:grpSpPr>
          <a:xfrm>
            <a:off x="2594660" y="1861624"/>
            <a:ext cx="9572958" cy="4996376"/>
            <a:chOff x="2594660" y="1861624"/>
            <a:chExt cx="9572958" cy="4996376"/>
          </a:xfrm>
        </p:grpSpPr>
        <p:pic>
          <p:nvPicPr>
            <p:cNvPr id="9" name="図 8" descr="ダイアグラム, タイムライン&#10;&#10;自動的に生成された説明">
              <a:extLst>
                <a:ext uri="{FF2B5EF4-FFF2-40B4-BE49-F238E27FC236}">
                  <a16:creationId xmlns:a16="http://schemas.microsoft.com/office/drawing/2014/main" id="{4BC67B11-254A-46EB-B329-DA3D16EC5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4660" y="1861624"/>
              <a:ext cx="9572958" cy="4996376"/>
            </a:xfrm>
            <a:prstGeom prst="rect">
              <a:avLst/>
            </a:prstGeom>
          </p:spPr>
        </p:pic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507EE101-4BB3-4A3A-BB0C-87928BB47449}"/>
                </a:ext>
              </a:extLst>
            </p:cNvPr>
            <p:cNvSpPr txBox="1"/>
            <p:nvPr/>
          </p:nvSpPr>
          <p:spPr>
            <a:xfrm>
              <a:off x="4590849" y="2157573"/>
              <a:ext cx="1214050" cy="37289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5768996-ECD7-423F-98A8-36EEFA3100E4}"/>
                </a:ext>
              </a:extLst>
            </p:cNvPr>
            <p:cNvSpPr txBox="1"/>
            <p:nvPr/>
          </p:nvSpPr>
          <p:spPr>
            <a:xfrm>
              <a:off x="3438437" y="2157573"/>
              <a:ext cx="763694" cy="37289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2ABDBC8-1A59-4327-BEA0-4839D5758A60}"/>
                </a:ext>
              </a:extLst>
            </p:cNvPr>
            <p:cNvSpPr txBox="1"/>
            <p:nvPr/>
          </p:nvSpPr>
          <p:spPr>
            <a:xfrm>
              <a:off x="8385451" y="2137025"/>
              <a:ext cx="1467466" cy="43755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BF82C5B7-DF84-475F-A56F-22B7954E8CBB}"/>
                </a:ext>
              </a:extLst>
            </p:cNvPr>
            <p:cNvSpPr txBox="1"/>
            <p:nvPr/>
          </p:nvSpPr>
          <p:spPr>
            <a:xfrm>
              <a:off x="8385451" y="2671281"/>
              <a:ext cx="2628446" cy="43755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7DC19E8-3FBC-4751-9E6E-B05DFFA800E0}"/>
                </a:ext>
              </a:extLst>
            </p:cNvPr>
            <p:cNvSpPr txBox="1"/>
            <p:nvPr/>
          </p:nvSpPr>
          <p:spPr>
            <a:xfrm>
              <a:off x="3397367" y="2646334"/>
              <a:ext cx="2017851" cy="43755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776C7F10-BF2E-4295-A122-8E8D0397D3D3}"/>
                </a:ext>
              </a:extLst>
            </p:cNvPr>
            <p:cNvSpPr txBox="1"/>
            <p:nvPr/>
          </p:nvSpPr>
          <p:spPr>
            <a:xfrm>
              <a:off x="3439700" y="3198413"/>
              <a:ext cx="1340368" cy="43755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</p:grpSp>
      <p:pic>
        <p:nvPicPr>
          <p:cNvPr id="3" name="図 2" descr="部屋, 時計, 挿絵 が含まれている画像&#10;&#10;自動的に生成された説明">
            <a:extLst>
              <a:ext uri="{FF2B5EF4-FFF2-40B4-BE49-F238E27FC236}">
                <a16:creationId xmlns:a16="http://schemas.microsoft.com/office/drawing/2014/main" id="{EAE3575F-5E7E-44AE-98AF-4A0940A6CC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23" y="4130200"/>
            <a:ext cx="4314714" cy="1644075"/>
          </a:xfrm>
          <a:prstGeom prst="rect">
            <a:avLst/>
          </a:prstGeom>
        </p:spPr>
      </p:pic>
      <p:pic>
        <p:nvPicPr>
          <p:cNvPr id="5" name="図 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CC056A9E-3AA3-4457-B8D0-EC3930311F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2" y="2370255"/>
            <a:ext cx="2883205" cy="1644075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636E557F-08E1-4692-B30D-BD6EBF3ACBA7}"/>
              </a:ext>
            </a:extLst>
          </p:cNvPr>
          <p:cNvSpPr txBox="1"/>
          <p:nvPr/>
        </p:nvSpPr>
        <p:spPr>
          <a:xfrm>
            <a:off x="10875614" y="-676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0L12-8</a:t>
            </a:r>
            <a:endParaRPr lang="en-US" sz="32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349CEA-0820-BFA1-25C3-7F1A7209C0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104" y="226862"/>
            <a:ext cx="6957465" cy="100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243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95748199-5503-4F76-A8A0-6C584953BC58}"/>
              </a:ext>
            </a:extLst>
          </p:cNvPr>
          <p:cNvSpPr txBox="1"/>
          <p:nvPr/>
        </p:nvSpPr>
        <p:spPr>
          <a:xfrm>
            <a:off x="10875614" y="-676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0L12-8</a:t>
            </a:r>
            <a:endParaRPr lang="en-US" sz="3200"/>
          </a:p>
        </p:txBody>
      </p:sp>
      <p:pic>
        <p:nvPicPr>
          <p:cNvPr id="2" name="Picture 2" descr="カフェでくつろぐカップルのイラスト">
            <a:extLst>
              <a:ext uri="{FF2B5EF4-FFF2-40B4-BE49-F238E27FC236}">
                <a16:creationId xmlns:a16="http://schemas.microsoft.com/office/drawing/2014/main" id="{6BA937D1-B24E-4DAC-BE24-4974EE9E7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492" y="2608518"/>
            <a:ext cx="4261207" cy="426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8C3BD6-22A9-51B6-1A56-F64FB503C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44" y="823700"/>
            <a:ext cx="11403040" cy="106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335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C87754-6891-5F24-B9F6-3FCD9A1D5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538" y="1242863"/>
            <a:ext cx="10083666" cy="55625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A6CCCC-CFE5-DCC7-6EF5-E3A48C5BC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517" y="52551"/>
            <a:ext cx="9988845" cy="1093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A2921D-388D-E70F-893E-7F535A58E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517" y="2819561"/>
            <a:ext cx="10104687" cy="92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8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A59D96-3D6A-C91C-0C34-F55E56EFA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74"/>
            <a:ext cx="12192000" cy="2101174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FF7A6325-D009-4B4F-A10E-AA9F7ECCF561}"/>
              </a:ext>
            </a:extLst>
          </p:cNvPr>
          <p:cNvSpPr txBox="1"/>
          <p:nvPr/>
        </p:nvSpPr>
        <p:spPr>
          <a:xfrm>
            <a:off x="10875614" y="-676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0L12-9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9135823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7097FBAC-A632-4687-B212-12B1100C3C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402" y="156057"/>
            <a:ext cx="4491212" cy="4945634"/>
          </a:xfrm>
          <a:prstGeom prst="rect">
            <a:avLst/>
          </a:prstGeom>
        </p:spPr>
      </p:pic>
      <p:pic>
        <p:nvPicPr>
          <p:cNvPr id="11" name="図 10" descr="テーブル&#10;&#10;自動的に生成された説明">
            <a:extLst>
              <a:ext uri="{FF2B5EF4-FFF2-40B4-BE49-F238E27FC236}">
                <a16:creationId xmlns:a16="http://schemas.microsoft.com/office/drawing/2014/main" id="{2C26AD81-C6A9-4F8E-B41F-97E967CC6A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8" y="5101691"/>
            <a:ext cx="8563136" cy="1764637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1C89602-32E7-409C-BE64-D91B7D6ED3D2}"/>
              </a:ext>
            </a:extLst>
          </p:cNvPr>
          <p:cNvSpPr txBox="1"/>
          <p:nvPr/>
        </p:nvSpPr>
        <p:spPr>
          <a:xfrm>
            <a:off x="10875614" y="-676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0L12-9</a:t>
            </a:r>
            <a:endParaRPr lang="en-US" sz="3200" dirty="0"/>
          </a:p>
        </p:txBody>
      </p:sp>
      <p:pic>
        <p:nvPicPr>
          <p:cNvPr id="2" name="X_[12-14]_kiku1">
            <a:hlinkClick r:id="" action="ppaction://media"/>
            <a:extLst>
              <a:ext uri="{FF2B5EF4-FFF2-40B4-BE49-F238E27FC236}">
                <a16:creationId xmlns:a16="http://schemas.microsoft.com/office/drawing/2014/main" id="{1FE4802F-FB13-4566-B3EC-247B978678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09861" y="5198438"/>
            <a:ext cx="406400" cy="406400"/>
          </a:xfrm>
          <a:prstGeom prst="rect">
            <a:avLst/>
          </a:prstGeom>
        </p:spPr>
      </p:pic>
      <p:pic>
        <p:nvPicPr>
          <p:cNvPr id="3" name="X_[12-15]_kiku2">
            <a:hlinkClick r:id="" action="ppaction://media"/>
            <a:extLst>
              <a:ext uri="{FF2B5EF4-FFF2-40B4-BE49-F238E27FC236}">
                <a16:creationId xmlns:a16="http://schemas.microsoft.com/office/drawing/2014/main" id="{6848A562-2B86-46CF-8D97-CF53D544740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36606" y="5198438"/>
            <a:ext cx="406400" cy="406400"/>
          </a:xfrm>
          <a:prstGeom prst="rect">
            <a:avLst/>
          </a:prstGeom>
        </p:spPr>
      </p:pic>
      <p:pic>
        <p:nvPicPr>
          <p:cNvPr id="5" name="X_[12-16]_kiku3">
            <a:hlinkClick r:id="" action="ppaction://media"/>
            <a:extLst>
              <a:ext uri="{FF2B5EF4-FFF2-40B4-BE49-F238E27FC236}">
                <a16:creationId xmlns:a16="http://schemas.microsoft.com/office/drawing/2014/main" id="{F791A0E1-91B1-4D01-B599-CABF073E603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274190" y="5216418"/>
            <a:ext cx="406400" cy="406400"/>
          </a:xfrm>
          <a:prstGeom prst="rect">
            <a:avLst/>
          </a:prstGeom>
        </p:spPr>
      </p:pic>
      <p:pic>
        <p:nvPicPr>
          <p:cNvPr id="8" name="X_[12-17]_kiku4">
            <a:hlinkClick r:id="" action="ppaction://media"/>
            <a:extLst>
              <a:ext uri="{FF2B5EF4-FFF2-40B4-BE49-F238E27FC236}">
                <a16:creationId xmlns:a16="http://schemas.microsoft.com/office/drawing/2014/main" id="{A675AEE4-69CC-4DDC-8A86-8CA34FAD996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237307" y="5201864"/>
            <a:ext cx="406400" cy="40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95D71F-5B3D-2B5E-CF72-BE002D76875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12781" y="225631"/>
            <a:ext cx="6362562" cy="3574473"/>
          </a:xfrm>
          <a:prstGeom prst="rect">
            <a:avLst/>
          </a:prstGeom>
        </p:spPr>
      </p:pic>
      <p:sp>
        <p:nvSpPr>
          <p:cNvPr id="10" name="テキスト ボックス 14">
            <a:extLst>
              <a:ext uri="{FF2B5EF4-FFF2-40B4-BE49-F238E27FC236}">
                <a16:creationId xmlns:a16="http://schemas.microsoft.com/office/drawing/2014/main" id="{A47AF1AF-51BA-9E92-462C-E19227CC3C02}"/>
              </a:ext>
            </a:extLst>
          </p:cNvPr>
          <p:cNvSpPr txBox="1"/>
          <p:nvPr/>
        </p:nvSpPr>
        <p:spPr>
          <a:xfrm>
            <a:off x="1492963" y="5598087"/>
            <a:ext cx="40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sp>
        <p:nvSpPr>
          <p:cNvPr id="13" name="テキスト ボックス 15">
            <a:extLst>
              <a:ext uri="{FF2B5EF4-FFF2-40B4-BE49-F238E27FC236}">
                <a16:creationId xmlns:a16="http://schemas.microsoft.com/office/drawing/2014/main" id="{B3990D39-04EF-AEB0-6B6D-8EF1AD6D22EA}"/>
              </a:ext>
            </a:extLst>
          </p:cNvPr>
          <p:cNvSpPr txBox="1"/>
          <p:nvPr/>
        </p:nvSpPr>
        <p:spPr>
          <a:xfrm>
            <a:off x="3452119" y="5596375"/>
            <a:ext cx="315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15" name="テキスト ボックス 16">
            <a:extLst>
              <a:ext uri="{FF2B5EF4-FFF2-40B4-BE49-F238E27FC236}">
                <a16:creationId xmlns:a16="http://schemas.microsoft.com/office/drawing/2014/main" id="{821E9A97-ED3C-8E0E-74DA-3D22B5913E63}"/>
              </a:ext>
            </a:extLst>
          </p:cNvPr>
          <p:cNvSpPr txBox="1"/>
          <p:nvPr/>
        </p:nvSpPr>
        <p:spPr>
          <a:xfrm>
            <a:off x="5352617" y="5625489"/>
            <a:ext cx="40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17" name="テキスト ボックス 17">
            <a:extLst>
              <a:ext uri="{FF2B5EF4-FFF2-40B4-BE49-F238E27FC236}">
                <a16:creationId xmlns:a16="http://schemas.microsoft.com/office/drawing/2014/main" id="{99BCAEE9-7581-7667-47BA-1AB790E48A4F}"/>
              </a:ext>
            </a:extLst>
          </p:cNvPr>
          <p:cNvSpPr txBox="1"/>
          <p:nvPr/>
        </p:nvSpPr>
        <p:spPr>
          <a:xfrm>
            <a:off x="7323541" y="5623779"/>
            <a:ext cx="40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78941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84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11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315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07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  <p:bldP spid="13" grpId="0"/>
      <p:bldP spid="15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テーブル&#10;&#10;自動的に生成された説明">
            <a:extLst>
              <a:ext uri="{FF2B5EF4-FFF2-40B4-BE49-F238E27FC236}">
                <a16:creationId xmlns:a16="http://schemas.microsoft.com/office/drawing/2014/main" id="{2C26AD81-C6A9-4F8E-B41F-97E967CC6A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8" y="5101691"/>
            <a:ext cx="8563136" cy="1764637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3DD8676-C09B-47CD-81C6-25F8EBB1A813}"/>
              </a:ext>
            </a:extLst>
          </p:cNvPr>
          <p:cNvSpPr txBox="1"/>
          <p:nvPr/>
        </p:nvSpPr>
        <p:spPr>
          <a:xfrm>
            <a:off x="1492963" y="5598087"/>
            <a:ext cx="40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1ECD9FC-1504-4917-AF40-E66B38A6452D}"/>
              </a:ext>
            </a:extLst>
          </p:cNvPr>
          <p:cNvSpPr txBox="1"/>
          <p:nvPr/>
        </p:nvSpPr>
        <p:spPr>
          <a:xfrm>
            <a:off x="3452119" y="5596375"/>
            <a:ext cx="315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802A9AA-5434-48CD-A89C-D25D9640BCF8}"/>
              </a:ext>
            </a:extLst>
          </p:cNvPr>
          <p:cNvSpPr txBox="1"/>
          <p:nvPr/>
        </p:nvSpPr>
        <p:spPr>
          <a:xfrm>
            <a:off x="5352617" y="5625489"/>
            <a:ext cx="40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B9EFE94-0DB7-40F2-8E3E-B4ABCB6C64D8}"/>
              </a:ext>
            </a:extLst>
          </p:cNvPr>
          <p:cNvSpPr txBox="1"/>
          <p:nvPr/>
        </p:nvSpPr>
        <p:spPr>
          <a:xfrm>
            <a:off x="7323541" y="5623779"/>
            <a:ext cx="40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22C69CB9-3B16-4D8C-A37F-CDD995DB5932}"/>
              </a:ext>
            </a:extLst>
          </p:cNvPr>
          <p:cNvSpPr txBox="1"/>
          <p:nvPr/>
        </p:nvSpPr>
        <p:spPr>
          <a:xfrm>
            <a:off x="10875614" y="-676"/>
            <a:ext cx="131638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0L12-9</a:t>
            </a:r>
            <a:endParaRPr lang="en-US" sz="3200"/>
          </a:p>
        </p:txBody>
      </p:sp>
      <p:pic>
        <p:nvPicPr>
          <p:cNvPr id="13" name="X_[12-14]_kiku1">
            <a:hlinkClick r:id="" action="ppaction://media"/>
            <a:extLst>
              <a:ext uri="{FF2B5EF4-FFF2-40B4-BE49-F238E27FC236}">
                <a16:creationId xmlns:a16="http://schemas.microsoft.com/office/drawing/2014/main" id="{EF7EA047-8DEB-4CA3-95B9-9F292EE04B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09861" y="5198438"/>
            <a:ext cx="406400" cy="406400"/>
          </a:xfrm>
          <a:prstGeom prst="rect">
            <a:avLst/>
          </a:prstGeom>
        </p:spPr>
      </p:pic>
      <p:pic>
        <p:nvPicPr>
          <p:cNvPr id="14" name="X_[12-15]_kiku2">
            <a:hlinkClick r:id="" action="ppaction://media"/>
            <a:extLst>
              <a:ext uri="{FF2B5EF4-FFF2-40B4-BE49-F238E27FC236}">
                <a16:creationId xmlns:a16="http://schemas.microsoft.com/office/drawing/2014/main" id="{88F844D2-6F48-4A57-9C75-8FBACD273B3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36606" y="5198438"/>
            <a:ext cx="406400" cy="406400"/>
          </a:xfrm>
          <a:prstGeom prst="rect">
            <a:avLst/>
          </a:prstGeom>
        </p:spPr>
      </p:pic>
      <p:pic>
        <p:nvPicPr>
          <p:cNvPr id="19" name="X_[12-16]_kiku3">
            <a:hlinkClick r:id="" action="ppaction://media"/>
            <a:extLst>
              <a:ext uri="{FF2B5EF4-FFF2-40B4-BE49-F238E27FC236}">
                <a16:creationId xmlns:a16="http://schemas.microsoft.com/office/drawing/2014/main" id="{0A2AB2B0-3F3B-4748-8AC6-1735FF0A828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274190" y="5216418"/>
            <a:ext cx="406400" cy="406400"/>
          </a:xfrm>
          <a:prstGeom prst="rect">
            <a:avLst/>
          </a:prstGeom>
        </p:spPr>
      </p:pic>
      <p:pic>
        <p:nvPicPr>
          <p:cNvPr id="20" name="X_[12-17]_kiku4">
            <a:hlinkClick r:id="" action="ppaction://media"/>
            <a:extLst>
              <a:ext uri="{FF2B5EF4-FFF2-40B4-BE49-F238E27FC236}">
                <a16:creationId xmlns:a16="http://schemas.microsoft.com/office/drawing/2014/main" id="{3C2C900A-3718-4F57-A6EA-BC21187D78B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237307" y="5201864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C3FD69-1204-DE35-FAB0-AD0C4AE6970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1960" y="343007"/>
            <a:ext cx="8291748" cy="954260"/>
          </a:xfrm>
          <a:prstGeom prst="rect">
            <a:avLst/>
          </a:prstGeom>
        </p:spPr>
      </p:pic>
      <p:pic>
        <p:nvPicPr>
          <p:cNvPr id="21" name="図 6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67A03078-09BC-4127-8E16-15CD9C636C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41" y="1369092"/>
            <a:ext cx="3315267" cy="3650706"/>
          </a:xfrm>
          <a:prstGeom prst="rect">
            <a:avLst/>
          </a:prstGeom>
        </p:spPr>
      </p:pic>
      <p:sp>
        <p:nvSpPr>
          <p:cNvPr id="3" name="テキスト ボックス 9">
            <a:extLst>
              <a:ext uri="{FF2B5EF4-FFF2-40B4-BE49-F238E27FC236}">
                <a16:creationId xmlns:a16="http://schemas.microsoft.com/office/drawing/2014/main" id="{C706B18E-A1D4-F957-35F8-5CC5F34B6B73}"/>
              </a:ext>
            </a:extLst>
          </p:cNvPr>
          <p:cNvSpPr txBox="1"/>
          <p:nvPr/>
        </p:nvSpPr>
        <p:spPr>
          <a:xfrm>
            <a:off x="1288269" y="6151808"/>
            <a:ext cx="694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</a:p>
        </p:txBody>
      </p:sp>
      <p:sp>
        <p:nvSpPr>
          <p:cNvPr id="6" name="テキスト ボックス 12">
            <a:extLst>
              <a:ext uri="{FF2B5EF4-FFF2-40B4-BE49-F238E27FC236}">
                <a16:creationId xmlns:a16="http://schemas.microsoft.com/office/drawing/2014/main" id="{B99DB4C3-3AAA-8EBC-6686-8A81D75EDA30}"/>
              </a:ext>
            </a:extLst>
          </p:cNvPr>
          <p:cNvSpPr txBox="1"/>
          <p:nvPr/>
        </p:nvSpPr>
        <p:spPr>
          <a:xfrm>
            <a:off x="3238645" y="6160372"/>
            <a:ext cx="694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14</a:t>
            </a:r>
          </a:p>
        </p:txBody>
      </p:sp>
      <p:sp>
        <p:nvSpPr>
          <p:cNvPr id="8" name="テキスト ボックス 19">
            <a:extLst>
              <a:ext uri="{FF2B5EF4-FFF2-40B4-BE49-F238E27FC236}">
                <a16:creationId xmlns:a16="http://schemas.microsoft.com/office/drawing/2014/main" id="{D9411614-F7D3-531B-8C79-454F6C85CC43}"/>
              </a:ext>
            </a:extLst>
          </p:cNvPr>
          <p:cNvSpPr txBox="1"/>
          <p:nvPr/>
        </p:nvSpPr>
        <p:spPr>
          <a:xfrm>
            <a:off x="5137643" y="6168936"/>
            <a:ext cx="694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</a:p>
        </p:txBody>
      </p:sp>
      <p:pic>
        <p:nvPicPr>
          <p:cNvPr id="9" name="Picture 8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889E7941-AB1B-1CBD-E30B-96136C54686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39806" y="1338097"/>
            <a:ext cx="4393969" cy="3650803"/>
          </a:xfrm>
          <a:prstGeom prst="rect">
            <a:avLst/>
          </a:prstGeom>
        </p:spPr>
      </p:pic>
      <p:sp>
        <p:nvSpPr>
          <p:cNvPr id="23" name="テキスト ボックス 20">
            <a:extLst>
              <a:ext uri="{FF2B5EF4-FFF2-40B4-BE49-F238E27FC236}">
                <a16:creationId xmlns:a16="http://schemas.microsoft.com/office/drawing/2014/main" id="{2148FB1A-CBB0-BFD0-841A-BF66844E5818}"/>
              </a:ext>
            </a:extLst>
          </p:cNvPr>
          <p:cNvSpPr txBox="1"/>
          <p:nvPr/>
        </p:nvSpPr>
        <p:spPr>
          <a:xfrm>
            <a:off x="7242127" y="6177500"/>
            <a:ext cx="694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86257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84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117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153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074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3" grpId="0"/>
      <p:bldP spid="6" grpId="0"/>
      <p:bldP spid="2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2157F38-EE98-488F-94EF-A46071BFA2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87" y="609192"/>
            <a:ext cx="10923165" cy="318498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12688BF-A8E2-4817-8DF7-3FB512E1523C}"/>
              </a:ext>
            </a:extLst>
          </p:cNvPr>
          <p:cNvSpPr txBox="1"/>
          <p:nvPr/>
        </p:nvSpPr>
        <p:spPr>
          <a:xfrm>
            <a:off x="7285413" y="2983398"/>
            <a:ext cx="694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DBF4FB9-30C9-4138-A111-D4A8E9839D60}"/>
              </a:ext>
            </a:extLst>
          </p:cNvPr>
          <p:cNvSpPr txBox="1"/>
          <p:nvPr/>
        </p:nvSpPr>
        <p:spPr>
          <a:xfrm>
            <a:off x="9635354" y="2978955"/>
            <a:ext cx="694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×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C95CE4E-87F1-4057-BE7B-0111E10095FC}"/>
              </a:ext>
            </a:extLst>
          </p:cNvPr>
          <p:cNvSpPr txBox="1"/>
          <p:nvPr/>
        </p:nvSpPr>
        <p:spPr>
          <a:xfrm>
            <a:off x="2598686" y="2978957"/>
            <a:ext cx="694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61D1AC2-3B70-49D0-A3C8-23F2B3BB2579}"/>
              </a:ext>
            </a:extLst>
          </p:cNvPr>
          <p:cNvSpPr txBox="1"/>
          <p:nvPr/>
        </p:nvSpPr>
        <p:spPr>
          <a:xfrm>
            <a:off x="4948628" y="2978956"/>
            <a:ext cx="694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×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D4845247-BE58-4445-BC14-D10767A0ACF0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0L12-10</a:t>
            </a:r>
            <a:endParaRPr lang="en-US" sz="3200" dirty="0"/>
          </a:p>
        </p:txBody>
      </p:sp>
      <p:pic>
        <p:nvPicPr>
          <p:cNvPr id="9" name="X_[12-14]_kiku1">
            <a:hlinkClick r:id="" action="ppaction://media"/>
            <a:extLst>
              <a:ext uri="{FF2B5EF4-FFF2-40B4-BE49-F238E27FC236}">
                <a16:creationId xmlns:a16="http://schemas.microsoft.com/office/drawing/2014/main" id="{670BC199-D210-4A67-BD98-CC98D947D8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721759" y="2599076"/>
            <a:ext cx="406400" cy="406400"/>
          </a:xfrm>
          <a:prstGeom prst="rect">
            <a:avLst/>
          </a:prstGeom>
        </p:spPr>
      </p:pic>
      <p:pic>
        <p:nvPicPr>
          <p:cNvPr id="10" name="X_[12-15]_kiku2">
            <a:hlinkClick r:id="" action="ppaction://media"/>
            <a:extLst>
              <a:ext uri="{FF2B5EF4-FFF2-40B4-BE49-F238E27FC236}">
                <a16:creationId xmlns:a16="http://schemas.microsoft.com/office/drawing/2014/main" id="{09BA61EE-9127-4222-95AF-00328BBD5F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100566" y="2599076"/>
            <a:ext cx="406400" cy="406400"/>
          </a:xfrm>
          <a:prstGeom prst="rect">
            <a:avLst/>
          </a:prstGeom>
        </p:spPr>
      </p:pic>
      <p:pic>
        <p:nvPicPr>
          <p:cNvPr id="11" name="X_[12-16]_kiku3">
            <a:hlinkClick r:id="" action="ppaction://media"/>
            <a:extLst>
              <a:ext uri="{FF2B5EF4-FFF2-40B4-BE49-F238E27FC236}">
                <a16:creationId xmlns:a16="http://schemas.microsoft.com/office/drawing/2014/main" id="{91E0D102-ED3A-46FE-8419-C8779945C19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428566" y="2617056"/>
            <a:ext cx="406400" cy="406400"/>
          </a:xfrm>
          <a:prstGeom prst="rect">
            <a:avLst/>
          </a:prstGeom>
        </p:spPr>
      </p:pic>
      <p:pic>
        <p:nvPicPr>
          <p:cNvPr id="12" name="X_[12-17]_kiku4">
            <a:hlinkClick r:id="" action="ppaction://media"/>
            <a:extLst>
              <a:ext uri="{FF2B5EF4-FFF2-40B4-BE49-F238E27FC236}">
                <a16:creationId xmlns:a16="http://schemas.microsoft.com/office/drawing/2014/main" id="{A83CE9FE-8FB3-4F36-8284-E0A83F0710B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792376" y="2602502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43686C6-2779-F53E-C1E2-2C8199F71F2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6958" y="734770"/>
            <a:ext cx="11689122" cy="148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0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848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117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15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074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/>
      <p:bldP spid="6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5CA2ABF-DCF7-4B43-8FBB-BE64F5E3C96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42" y="4388141"/>
            <a:ext cx="10512979" cy="645425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98058D49-B7D5-4A94-BA71-2CEFAFFAF7EE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0L12-10</a:t>
            </a:r>
            <a:endParaRPr lang="en-US" sz="3200"/>
          </a:p>
        </p:txBody>
      </p:sp>
      <p:pic>
        <p:nvPicPr>
          <p:cNvPr id="12" name="X_[12-14]_kiku1">
            <a:hlinkClick r:id="" action="ppaction://media"/>
            <a:extLst>
              <a:ext uri="{FF2B5EF4-FFF2-40B4-BE49-F238E27FC236}">
                <a16:creationId xmlns:a16="http://schemas.microsoft.com/office/drawing/2014/main" id="{9613E003-8991-4252-810F-6AAE84D418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58730" y="4520343"/>
            <a:ext cx="406400" cy="406400"/>
          </a:xfrm>
          <a:prstGeom prst="rect">
            <a:avLst/>
          </a:prstGeom>
        </p:spPr>
      </p:pic>
      <p:pic>
        <p:nvPicPr>
          <p:cNvPr id="13" name="X_[12-15]_kiku2">
            <a:hlinkClick r:id="" action="ppaction://media"/>
            <a:extLst>
              <a:ext uri="{FF2B5EF4-FFF2-40B4-BE49-F238E27FC236}">
                <a16:creationId xmlns:a16="http://schemas.microsoft.com/office/drawing/2014/main" id="{51EC6F53-8E14-46FC-8C30-ECC0BBAEDF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73840" y="4551165"/>
            <a:ext cx="406400" cy="406400"/>
          </a:xfrm>
          <a:prstGeom prst="rect">
            <a:avLst/>
          </a:prstGeom>
        </p:spPr>
      </p:pic>
      <p:pic>
        <p:nvPicPr>
          <p:cNvPr id="14" name="X_[12-16]_kiku3">
            <a:hlinkClick r:id="" action="ppaction://media"/>
            <a:extLst>
              <a:ext uri="{FF2B5EF4-FFF2-40B4-BE49-F238E27FC236}">
                <a16:creationId xmlns:a16="http://schemas.microsoft.com/office/drawing/2014/main" id="{7E8B26A8-E290-42E0-9FA5-9DB0E120B58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48420" y="4538323"/>
            <a:ext cx="406400" cy="406400"/>
          </a:xfrm>
          <a:prstGeom prst="rect">
            <a:avLst/>
          </a:prstGeom>
        </p:spPr>
      </p:pic>
      <p:pic>
        <p:nvPicPr>
          <p:cNvPr id="15" name="X_[12-17]_kiku4">
            <a:hlinkClick r:id="" action="ppaction://media"/>
            <a:extLst>
              <a:ext uri="{FF2B5EF4-FFF2-40B4-BE49-F238E27FC236}">
                <a16:creationId xmlns:a16="http://schemas.microsoft.com/office/drawing/2014/main" id="{73E3436E-077D-41FA-8C1F-507EADC8E51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679360" y="4523769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976E46-A7E3-FD12-84F2-2584820DB0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4804" y="495889"/>
            <a:ext cx="9379840" cy="9852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3072F2-7C64-0E8C-92C2-13A1BF7DDAF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93536" y="1950397"/>
            <a:ext cx="8137352" cy="175387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94658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17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153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74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43200" cy="1509079"/>
          </a:xfrm>
          <a:prstGeom prst="rect">
            <a:avLst/>
          </a:prstGeom>
        </p:spPr>
      </p:pic>
      <p:pic>
        <p:nvPicPr>
          <p:cNvPr id="18" name="図 17" descr="テキスト, 手紙&#10;&#10;自動的に生成された説明">
            <a:extLst>
              <a:ext uri="{FF2B5EF4-FFF2-40B4-BE49-F238E27FC236}">
                <a16:creationId xmlns:a16="http://schemas.microsoft.com/office/drawing/2014/main" id="{5A469513-206C-4E9B-B56D-E58C85BE2F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649" y="1376738"/>
            <a:ext cx="6054367" cy="537338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3EB1F64-4D6E-43ED-9B36-278D41B64C8A}"/>
              </a:ext>
            </a:extLst>
          </p:cNvPr>
          <p:cNvSpPr txBox="1"/>
          <p:nvPr/>
        </p:nvSpPr>
        <p:spPr>
          <a:xfrm>
            <a:off x="6427133" y="2169935"/>
            <a:ext cx="2511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行きませんか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EC51FDD-38EC-4F01-8ED9-A81E8788BDC9}"/>
              </a:ext>
            </a:extLst>
          </p:cNvPr>
          <p:cNvSpPr txBox="1"/>
          <p:nvPr/>
        </p:nvSpPr>
        <p:spPr>
          <a:xfrm>
            <a:off x="6096000" y="6118171"/>
            <a:ext cx="2511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行きましょう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954CB6B-45E2-4B3B-BA0C-99C3250C6841}"/>
              </a:ext>
            </a:extLst>
          </p:cNvPr>
          <p:cNvSpPr txBox="1"/>
          <p:nvPr/>
        </p:nvSpPr>
        <p:spPr>
          <a:xfrm>
            <a:off x="6520692" y="1992963"/>
            <a:ext cx="251138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7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</a:t>
            </a:r>
            <a:endParaRPr kumimoji="1" lang="en-US" altLang="ja-JP" sz="17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C8D4798-C06D-40D5-A148-DB4248FE8FCD}"/>
              </a:ext>
            </a:extLst>
          </p:cNvPr>
          <p:cNvSpPr txBox="1"/>
          <p:nvPr/>
        </p:nvSpPr>
        <p:spPr>
          <a:xfrm>
            <a:off x="6186757" y="5945511"/>
            <a:ext cx="251138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7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</a:t>
            </a:r>
            <a:endParaRPr kumimoji="1" lang="en-US" altLang="ja-JP" sz="17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5A089BD9-A170-466C-B12F-074D9991EA58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0L12-10</a:t>
            </a:r>
            <a:endParaRPr lang="en-US" sz="3200"/>
          </a:p>
        </p:txBody>
      </p:sp>
      <p:pic>
        <p:nvPicPr>
          <p:cNvPr id="16" name="X_[12-18]_katachi">
            <a:hlinkClick r:id="" action="ppaction://media"/>
            <a:extLst>
              <a:ext uri="{FF2B5EF4-FFF2-40B4-BE49-F238E27FC236}">
                <a16:creationId xmlns:a16="http://schemas.microsoft.com/office/drawing/2014/main" id="{9E78B735-E35A-4D0A-B169-52494D6388C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0181.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56596" y="1650429"/>
            <a:ext cx="406400" cy="4064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E4EE4A1-8450-4B17-8F5C-D543F0898D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03" y="1609414"/>
            <a:ext cx="1369993" cy="48843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0C09DC-8ADF-421E-1F65-F7FBEED432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8841" y="286486"/>
            <a:ext cx="6869175" cy="93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464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8" grpId="0"/>
      <p:bldP spid="11" grpId="0"/>
      <p:bldP spid="12" grpId="0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43200" cy="1509079"/>
          </a:xfrm>
          <a:prstGeom prst="rect">
            <a:avLst/>
          </a:prstGeom>
        </p:spPr>
      </p:pic>
      <p:pic>
        <p:nvPicPr>
          <p:cNvPr id="7" name="図 6" descr="テキスト, 手紙&#10;&#10;自動的に生成された説明">
            <a:extLst>
              <a:ext uri="{FF2B5EF4-FFF2-40B4-BE49-F238E27FC236}">
                <a16:creationId xmlns:a16="http://schemas.microsoft.com/office/drawing/2014/main" id="{5462AFCA-C791-46A1-A77C-2F0CB877AC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587" y="887985"/>
            <a:ext cx="8308369" cy="3218212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23B1A4D-B890-4BEB-8B07-3CB5D81DA171}"/>
              </a:ext>
            </a:extLst>
          </p:cNvPr>
          <p:cNvSpPr txBox="1"/>
          <p:nvPr/>
        </p:nvSpPr>
        <p:spPr>
          <a:xfrm>
            <a:off x="7349448" y="3389883"/>
            <a:ext cx="2511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行きましょう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1457D00-4850-4CDF-8173-ED625774508A}"/>
              </a:ext>
            </a:extLst>
          </p:cNvPr>
          <p:cNvSpPr txBox="1"/>
          <p:nvPr/>
        </p:nvSpPr>
        <p:spPr>
          <a:xfrm>
            <a:off x="7440204" y="3189828"/>
            <a:ext cx="251138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7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</a:t>
            </a:r>
            <a:endParaRPr kumimoji="1" lang="en-US" altLang="ja-JP" sz="17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483B2A89-8062-478C-95BD-73B909EBE718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0L12-11</a:t>
            </a:r>
            <a:endParaRPr lang="en-US" sz="3200"/>
          </a:p>
        </p:txBody>
      </p:sp>
      <p:pic>
        <p:nvPicPr>
          <p:cNvPr id="13" name="X_[12-18]_katachi">
            <a:hlinkClick r:id="" action="ppaction://media"/>
            <a:extLst>
              <a:ext uri="{FF2B5EF4-FFF2-40B4-BE49-F238E27FC236}">
                <a16:creationId xmlns:a16="http://schemas.microsoft.com/office/drawing/2014/main" id="{634B9016-6B5C-4874-B7F0-FBFE50D6C9C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660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70289" y="1669969"/>
            <a:ext cx="406400" cy="4064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3DEDDF8B-AF11-4ACE-8EEF-81F0C88871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53" y="1603604"/>
            <a:ext cx="1512199" cy="5391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4B42A8-DFD2-C8D2-D409-3F035F2A60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4039" y="4184407"/>
            <a:ext cx="9785730" cy="229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3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8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9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82904"/>
            <a:ext cx="2439445" cy="12471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55EBBB-19D1-6A80-2C3D-01FC30C79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1557" y="82904"/>
            <a:ext cx="9453950" cy="3128290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CF5D47EC-F819-455C-B97D-D464FEC63DDE}"/>
              </a:ext>
            </a:extLst>
          </p:cNvPr>
          <p:cNvSpPr txBox="1"/>
          <p:nvPr/>
        </p:nvSpPr>
        <p:spPr>
          <a:xfrm>
            <a:off x="10680408" y="-95004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0L12-20</a:t>
            </a:r>
            <a:endParaRPr lang="en-US" sz="32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327C2F-6498-8AD4-7F32-B776F042DE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4864" y="3211194"/>
            <a:ext cx="7066025" cy="340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6650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4699"/>
            <a:ext cx="12192000" cy="6947397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5CFFC47A-880B-4017-9565-3EBCFBA71EE1}"/>
              </a:ext>
            </a:extLst>
          </p:cNvPr>
          <p:cNvSpPr txBox="1"/>
          <p:nvPr/>
        </p:nvSpPr>
        <p:spPr>
          <a:xfrm>
            <a:off x="10680408" y="-1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0L12-20</a:t>
            </a:r>
            <a:endParaRPr lang="en-US" sz="320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047BB22-8DC7-4257-8CBA-5646A9644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2862"/>
            <a:ext cx="2662221" cy="13610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B61918-1CF8-34EC-B942-526907970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077" y="1065880"/>
            <a:ext cx="11521318" cy="434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0679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4699"/>
            <a:ext cx="12192000" cy="6947397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5CFFC47A-880B-4017-9565-3EBCFBA71EE1}"/>
              </a:ext>
            </a:extLst>
          </p:cNvPr>
          <p:cNvSpPr txBox="1"/>
          <p:nvPr/>
        </p:nvSpPr>
        <p:spPr>
          <a:xfrm>
            <a:off x="10680408" y="-1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0L12-21</a:t>
            </a:r>
            <a:endParaRPr lang="en-US" sz="320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047BB22-8DC7-4257-8CBA-5646A9644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2862"/>
            <a:ext cx="2847703" cy="14558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3C1267-DFAF-A79A-72AD-1AB75CC13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692" y="875534"/>
            <a:ext cx="8558616" cy="19761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FE1957-EAB0-7D3B-9B57-E3E6D78C5C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7723" y="2851693"/>
            <a:ext cx="7887091" cy="293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633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43200" cy="1509079"/>
          </a:xfrm>
          <a:prstGeom prst="rect">
            <a:avLst/>
          </a:prstGeom>
        </p:spPr>
      </p:pic>
      <p:pic>
        <p:nvPicPr>
          <p:cNvPr id="5" name="図 4" descr="テキスト, 手紙&#10;&#10;自動的に生成された説明">
            <a:extLst>
              <a:ext uri="{FF2B5EF4-FFF2-40B4-BE49-F238E27FC236}">
                <a16:creationId xmlns:a16="http://schemas.microsoft.com/office/drawing/2014/main" id="{586F39D6-7370-431F-BA46-4FBEF34D1C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875" y="1031040"/>
            <a:ext cx="8220862" cy="4157409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0225897-4659-4DED-B15E-F9A523BE9D25}"/>
              </a:ext>
            </a:extLst>
          </p:cNvPr>
          <p:cNvSpPr txBox="1"/>
          <p:nvPr/>
        </p:nvSpPr>
        <p:spPr>
          <a:xfrm>
            <a:off x="7351807" y="1031040"/>
            <a:ext cx="2511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食べに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5BF7218-4562-4C88-A9AD-F08F36EB2708}"/>
              </a:ext>
            </a:extLst>
          </p:cNvPr>
          <p:cNvSpPr txBox="1"/>
          <p:nvPr/>
        </p:nvSpPr>
        <p:spPr>
          <a:xfrm>
            <a:off x="4976764" y="4543605"/>
            <a:ext cx="2511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飲みに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D0C96A4-D9AC-4F1C-9AF5-E530B2283E0C}"/>
              </a:ext>
            </a:extLst>
          </p:cNvPr>
          <p:cNvSpPr txBox="1"/>
          <p:nvPr/>
        </p:nvSpPr>
        <p:spPr>
          <a:xfrm>
            <a:off x="4840424" y="3167390"/>
            <a:ext cx="2511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見に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803093A-D791-4865-B343-C8BB658482BA}"/>
              </a:ext>
            </a:extLst>
          </p:cNvPr>
          <p:cNvSpPr txBox="1"/>
          <p:nvPr/>
        </p:nvSpPr>
        <p:spPr>
          <a:xfrm>
            <a:off x="7426503" y="854068"/>
            <a:ext cx="251138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7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</a:t>
            </a:r>
            <a:endParaRPr kumimoji="1" lang="en-US" altLang="ja-JP" sz="17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8FDC5FC-1E42-423F-944D-A872F1E6F955}"/>
              </a:ext>
            </a:extLst>
          </p:cNvPr>
          <p:cNvSpPr txBox="1"/>
          <p:nvPr/>
        </p:nvSpPr>
        <p:spPr>
          <a:xfrm>
            <a:off x="4925393" y="2990418"/>
            <a:ext cx="251138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7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み</a:t>
            </a:r>
            <a:endParaRPr kumimoji="1" lang="en-US" altLang="ja-JP" sz="17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9781D6A-3EE1-43AB-B3D9-A7FEA9B213EA}"/>
              </a:ext>
            </a:extLst>
          </p:cNvPr>
          <p:cNvSpPr txBox="1"/>
          <p:nvPr/>
        </p:nvSpPr>
        <p:spPr>
          <a:xfrm>
            <a:off x="5020865" y="4366633"/>
            <a:ext cx="251138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7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</a:t>
            </a:r>
            <a:endParaRPr kumimoji="1" lang="en-US" altLang="ja-JP" sz="17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E75F45BB-5A93-4FD3-BA84-1B1EFC211013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0L12-11</a:t>
            </a:r>
            <a:endParaRPr lang="en-US" sz="3200" dirty="0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37E85CC-96FB-4376-8478-1904E70DA3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74" y="1752470"/>
            <a:ext cx="1307124" cy="488644"/>
          </a:xfrm>
          <a:prstGeom prst="rect">
            <a:avLst/>
          </a:prstGeom>
        </p:spPr>
      </p:pic>
      <p:pic>
        <p:nvPicPr>
          <p:cNvPr id="17" name="X_[12-19]_katachi">
            <a:hlinkClick r:id="" action="ppaction://media"/>
            <a:extLst>
              <a:ext uri="{FF2B5EF4-FFF2-40B4-BE49-F238E27FC236}">
                <a16:creationId xmlns:a16="http://schemas.microsoft.com/office/drawing/2014/main" id="{07258A63-D4FA-4161-B29D-643BD7078C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35897" y="1811881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3FD9F3-0372-8C17-3458-7172E21D51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5016" y="5348271"/>
            <a:ext cx="9636353" cy="124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85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447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4699"/>
            <a:ext cx="12192000" cy="694739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047BB22-8DC7-4257-8CBA-5646A9644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2875"/>
            <a:ext cx="2113808" cy="1080654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B9CF34EA-1856-4AE1-9512-F24EDBB8FD1A}"/>
              </a:ext>
            </a:extLst>
          </p:cNvPr>
          <p:cNvSpPr txBox="1"/>
          <p:nvPr/>
        </p:nvSpPr>
        <p:spPr>
          <a:xfrm>
            <a:off x="10680408" y="10274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0L12-21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40F714-C1A9-4A83-2E9B-C28CFEE47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8005" y="57670"/>
            <a:ext cx="9454805" cy="38914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91A5A1-EAE8-76A7-C2D5-183399DCC1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145" y="3896545"/>
            <a:ext cx="5879083" cy="289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3937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5A70D1-F0B4-4781-97BD-4DD24C3CB6CA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0L12-11</a:t>
            </a:r>
            <a:endParaRPr lang="en-US" sz="320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C4177DC-91F6-479E-929D-5D7462D6FE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84" y="2538792"/>
            <a:ext cx="10512979" cy="645425"/>
          </a:xfrm>
          <a:prstGeom prst="rect">
            <a:avLst/>
          </a:prstGeom>
        </p:spPr>
      </p:pic>
      <p:pic>
        <p:nvPicPr>
          <p:cNvPr id="6" name="X_[12-14]_kiku1">
            <a:hlinkClick r:id="" action="ppaction://media"/>
            <a:extLst>
              <a:ext uri="{FF2B5EF4-FFF2-40B4-BE49-F238E27FC236}">
                <a16:creationId xmlns:a16="http://schemas.microsoft.com/office/drawing/2014/main" id="{7E1D7F24-B8EB-4305-B05E-260EBAB968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61472" y="2670994"/>
            <a:ext cx="406400" cy="406400"/>
          </a:xfrm>
          <a:prstGeom prst="rect">
            <a:avLst/>
          </a:prstGeom>
        </p:spPr>
      </p:pic>
      <p:pic>
        <p:nvPicPr>
          <p:cNvPr id="7" name="X_[12-15]_kiku2">
            <a:hlinkClick r:id="" action="ppaction://media"/>
            <a:extLst>
              <a:ext uri="{FF2B5EF4-FFF2-40B4-BE49-F238E27FC236}">
                <a16:creationId xmlns:a16="http://schemas.microsoft.com/office/drawing/2014/main" id="{9C72C13E-A15E-4BE4-8848-952E56E316D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76582" y="2701816"/>
            <a:ext cx="406400" cy="406400"/>
          </a:xfrm>
          <a:prstGeom prst="rect">
            <a:avLst/>
          </a:prstGeom>
        </p:spPr>
      </p:pic>
      <p:pic>
        <p:nvPicPr>
          <p:cNvPr id="8" name="X_[12-16]_kiku3">
            <a:hlinkClick r:id="" action="ppaction://media"/>
            <a:extLst>
              <a:ext uri="{FF2B5EF4-FFF2-40B4-BE49-F238E27FC236}">
                <a16:creationId xmlns:a16="http://schemas.microsoft.com/office/drawing/2014/main" id="{088FF1F4-C40D-432B-9910-E6F1969924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51162" y="2688974"/>
            <a:ext cx="406400" cy="406400"/>
          </a:xfrm>
          <a:prstGeom prst="rect">
            <a:avLst/>
          </a:prstGeom>
        </p:spPr>
      </p:pic>
      <p:pic>
        <p:nvPicPr>
          <p:cNvPr id="9" name="X_[12-17]_kiku4">
            <a:hlinkClick r:id="" action="ppaction://media"/>
            <a:extLst>
              <a:ext uri="{FF2B5EF4-FFF2-40B4-BE49-F238E27FC236}">
                <a16:creationId xmlns:a16="http://schemas.microsoft.com/office/drawing/2014/main" id="{7B5B89CA-BC8A-4E19-A455-8D226AD5D71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782102" y="2674420"/>
            <a:ext cx="406400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F6856B-DA33-2F53-5B61-66C8577652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0528" y="660856"/>
            <a:ext cx="11264907" cy="130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8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1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153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7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ダイアグラム, タイムライン&#10;&#10;自動的に生成された説明">
            <a:extLst>
              <a:ext uri="{FF2B5EF4-FFF2-40B4-BE49-F238E27FC236}">
                <a16:creationId xmlns:a16="http://schemas.microsoft.com/office/drawing/2014/main" id="{D344AB13-B2A6-4854-862D-CCE281F91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202" y="604070"/>
            <a:ext cx="7761871" cy="6243657"/>
          </a:xfrm>
          <a:prstGeom prst="rect">
            <a:avLst/>
          </a:prstGeom>
        </p:spPr>
      </p:pic>
      <p:pic>
        <p:nvPicPr>
          <p:cNvPr id="10" name="図 9" descr="テキスト&#10;&#10;自動的に生成された説明">
            <a:extLst>
              <a:ext uri="{FF2B5EF4-FFF2-40B4-BE49-F238E27FC236}">
                <a16:creationId xmlns:a16="http://schemas.microsoft.com/office/drawing/2014/main" id="{768E3E15-82AF-496C-BAB2-483D9B5E90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28" y="1311813"/>
            <a:ext cx="3493521" cy="1018547"/>
          </a:xfrm>
          <a:prstGeom prst="rect">
            <a:avLst/>
          </a:prstGeom>
        </p:spPr>
      </p:pic>
      <p:pic>
        <p:nvPicPr>
          <p:cNvPr id="12" name="図 11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D49594D2-0096-4625-9AE5-6250CEE9E6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824" y="218872"/>
            <a:ext cx="1164703" cy="435717"/>
          </a:xfrm>
          <a:prstGeom prst="rect">
            <a:avLst/>
          </a:prstGeom>
        </p:spPr>
      </p:pic>
      <p:pic>
        <p:nvPicPr>
          <p:cNvPr id="14" name="図 1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95A4BF1-1CB3-445B-8154-1F0BBAEC40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739" y="252305"/>
            <a:ext cx="1089153" cy="406400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082918FE-5B9D-4F53-B2E8-3C2A01EC4849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0L12-12</a:t>
            </a:r>
            <a:endParaRPr lang="en-US" sz="3200" dirty="0"/>
          </a:p>
        </p:txBody>
      </p:sp>
      <p:pic>
        <p:nvPicPr>
          <p:cNvPr id="2" name="X_[12-20]_hanasu1">
            <a:hlinkClick r:id="" action="ppaction://media"/>
            <a:extLst>
              <a:ext uri="{FF2B5EF4-FFF2-40B4-BE49-F238E27FC236}">
                <a16:creationId xmlns:a16="http://schemas.microsoft.com/office/drawing/2014/main" id="{F2B15B5D-D436-4AA1-B151-06DE78ACC6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22715" y="252304"/>
            <a:ext cx="406400" cy="406400"/>
          </a:xfrm>
          <a:prstGeom prst="rect">
            <a:avLst/>
          </a:prstGeom>
        </p:spPr>
      </p:pic>
      <p:pic>
        <p:nvPicPr>
          <p:cNvPr id="4" name="X_[12-21]_hanasu2">
            <a:hlinkClick r:id="" action="ppaction://media"/>
            <a:extLst>
              <a:ext uri="{FF2B5EF4-FFF2-40B4-BE49-F238E27FC236}">
                <a16:creationId xmlns:a16="http://schemas.microsoft.com/office/drawing/2014/main" id="{D903A723-8710-4CB2-B5DE-F6811F207D3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31892" y="252304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1100B9-A644-BBAC-CAF1-4F278D921D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004" y="146859"/>
            <a:ext cx="3911311" cy="9902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280E15-9E1F-63A3-9BC1-104AB040D6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5848" y="1853511"/>
            <a:ext cx="3011674" cy="47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8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5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ダイアグラム, タイムライン&#10;&#10;自動的に生成された説明">
            <a:extLst>
              <a:ext uri="{FF2B5EF4-FFF2-40B4-BE49-F238E27FC236}">
                <a16:creationId xmlns:a16="http://schemas.microsoft.com/office/drawing/2014/main" id="{D344AB13-B2A6-4854-862D-CCE281F91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202" y="604070"/>
            <a:ext cx="7761871" cy="6243657"/>
          </a:xfrm>
          <a:prstGeom prst="rect">
            <a:avLst/>
          </a:prstGeom>
        </p:spPr>
      </p:pic>
      <p:pic>
        <p:nvPicPr>
          <p:cNvPr id="16" name="図 1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6397F3AD-2870-4709-A978-867E94CCBF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10" y="1325416"/>
            <a:ext cx="3736496" cy="849204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5E80263A-3F13-4E99-89EB-602283265E66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0L12-12</a:t>
            </a:r>
            <a:endParaRPr lang="en-US" sz="3200"/>
          </a:p>
        </p:txBody>
      </p:sp>
      <p:pic>
        <p:nvPicPr>
          <p:cNvPr id="10" name="図 9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6E730187-3353-4C2B-B53C-9CB1F33045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824" y="218872"/>
            <a:ext cx="1164703" cy="435717"/>
          </a:xfrm>
          <a:prstGeom prst="rect">
            <a:avLst/>
          </a:prstGeom>
        </p:spPr>
      </p:pic>
      <p:pic>
        <p:nvPicPr>
          <p:cNvPr id="11" name="図 10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15870644-202E-4AA0-B351-6D2362F3D9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739" y="252305"/>
            <a:ext cx="1089153" cy="406400"/>
          </a:xfrm>
          <a:prstGeom prst="rect">
            <a:avLst/>
          </a:prstGeom>
        </p:spPr>
      </p:pic>
      <p:pic>
        <p:nvPicPr>
          <p:cNvPr id="13" name="X_[12-20]_hanasu1">
            <a:hlinkClick r:id="" action="ppaction://media"/>
            <a:extLst>
              <a:ext uri="{FF2B5EF4-FFF2-40B4-BE49-F238E27FC236}">
                <a16:creationId xmlns:a16="http://schemas.microsoft.com/office/drawing/2014/main" id="{04BB1405-D11B-4E3A-9AF3-7D94CC2697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22715" y="252304"/>
            <a:ext cx="406400" cy="406400"/>
          </a:xfrm>
          <a:prstGeom prst="rect">
            <a:avLst/>
          </a:prstGeom>
        </p:spPr>
      </p:pic>
      <p:pic>
        <p:nvPicPr>
          <p:cNvPr id="15" name="X_[12-21]_hanasu2">
            <a:hlinkClick r:id="" action="ppaction://media"/>
            <a:extLst>
              <a:ext uri="{FF2B5EF4-FFF2-40B4-BE49-F238E27FC236}">
                <a16:creationId xmlns:a16="http://schemas.microsoft.com/office/drawing/2014/main" id="{58BE5A09-77C0-44BF-8822-D2C7B9506B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31892" y="252304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471118-B311-6DBE-E0D4-77E5656A35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004" y="146859"/>
            <a:ext cx="3911311" cy="9902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51EC4D-9639-BFF8-0042-427602B7EB4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1841" y="1788023"/>
            <a:ext cx="3736496" cy="43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1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9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54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ダイアグラム, タイムライン&#10;&#10;自動的に生成された説明">
            <a:extLst>
              <a:ext uri="{FF2B5EF4-FFF2-40B4-BE49-F238E27FC236}">
                <a16:creationId xmlns:a16="http://schemas.microsoft.com/office/drawing/2014/main" id="{D344AB13-B2A6-4854-862D-CCE281F91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202" y="604070"/>
            <a:ext cx="7761871" cy="6243657"/>
          </a:xfrm>
          <a:prstGeom prst="rect">
            <a:avLst/>
          </a:prstGeom>
        </p:spPr>
      </p:pic>
      <p:pic>
        <p:nvPicPr>
          <p:cNvPr id="16" name="図 1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6397F3AD-2870-4709-A978-867E94CCBF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10" y="1325416"/>
            <a:ext cx="3736496" cy="849204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5E80263A-3F13-4E99-89EB-602283265E66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0L12-12</a:t>
            </a:r>
            <a:endParaRPr lang="en-US" sz="3200"/>
          </a:p>
        </p:txBody>
      </p:sp>
      <p:pic>
        <p:nvPicPr>
          <p:cNvPr id="10" name="図 9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6E730187-3353-4C2B-B53C-9CB1F33045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824" y="218872"/>
            <a:ext cx="1164703" cy="435717"/>
          </a:xfrm>
          <a:prstGeom prst="rect">
            <a:avLst/>
          </a:prstGeom>
        </p:spPr>
      </p:pic>
      <p:pic>
        <p:nvPicPr>
          <p:cNvPr id="11" name="図 10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15870644-202E-4AA0-B351-6D2362F3D9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739" y="252305"/>
            <a:ext cx="1089153" cy="406400"/>
          </a:xfrm>
          <a:prstGeom prst="rect">
            <a:avLst/>
          </a:prstGeom>
        </p:spPr>
      </p:pic>
      <p:pic>
        <p:nvPicPr>
          <p:cNvPr id="13" name="X_[12-20]_hanasu1">
            <a:hlinkClick r:id="" action="ppaction://media"/>
            <a:extLst>
              <a:ext uri="{FF2B5EF4-FFF2-40B4-BE49-F238E27FC236}">
                <a16:creationId xmlns:a16="http://schemas.microsoft.com/office/drawing/2014/main" id="{04BB1405-D11B-4E3A-9AF3-7D94CC2697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22715" y="252304"/>
            <a:ext cx="406400" cy="406400"/>
          </a:xfrm>
          <a:prstGeom prst="rect">
            <a:avLst/>
          </a:prstGeom>
        </p:spPr>
      </p:pic>
      <p:pic>
        <p:nvPicPr>
          <p:cNvPr id="15" name="X_[12-21]_hanasu2">
            <a:hlinkClick r:id="" action="ppaction://media"/>
            <a:extLst>
              <a:ext uri="{FF2B5EF4-FFF2-40B4-BE49-F238E27FC236}">
                <a16:creationId xmlns:a16="http://schemas.microsoft.com/office/drawing/2014/main" id="{58BE5A09-77C0-44BF-8822-D2C7B9506B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31892" y="252304"/>
            <a:ext cx="406400" cy="406400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5197CBCC-B5EF-4F46-8C32-390A9D778B0A}"/>
              </a:ext>
            </a:extLst>
          </p:cNvPr>
          <p:cNvSpPr/>
          <p:nvPr/>
        </p:nvSpPr>
        <p:spPr>
          <a:xfrm>
            <a:off x="4606623" y="813717"/>
            <a:ext cx="2839987" cy="16064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28F0D36E-43EF-47A7-91BD-BFF6C8453C9F}"/>
              </a:ext>
            </a:extLst>
          </p:cNvPr>
          <p:cNvSpPr/>
          <p:nvPr/>
        </p:nvSpPr>
        <p:spPr>
          <a:xfrm>
            <a:off x="8159277" y="813717"/>
            <a:ext cx="2839987" cy="757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E4FB39A7-D573-4A5B-BD6E-C1AF916CD940}"/>
              </a:ext>
            </a:extLst>
          </p:cNvPr>
          <p:cNvSpPr/>
          <p:nvPr/>
        </p:nvSpPr>
        <p:spPr>
          <a:xfrm>
            <a:off x="8442739" y="5116508"/>
            <a:ext cx="2839987" cy="757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69F1DB86-5DE3-495D-976D-8710495D8F61}"/>
              </a:ext>
            </a:extLst>
          </p:cNvPr>
          <p:cNvSpPr/>
          <p:nvPr/>
        </p:nvSpPr>
        <p:spPr>
          <a:xfrm>
            <a:off x="6120005" y="3969916"/>
            <a:ext cx="2470975" cy="3830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4DE98708-CFD2-4D27-9621-1B1331B4CBDC}"/>
              </a:ext>
            </a:extLst>
          </p:cNvPr>
          <p:cNvSpPr/>
          <p:nvPr/>
        </p:nvSpPr>
        <p:spPr>
          <a:xfrm>
            <a:off x="7246037" y="3284454"/>
            <a:ext cx="2285855" cy="3830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7B17D8E6-7BAC-4432-BEDA-9C60123E6E4A}"/>
              </a:ext>
            </a:extLst>
          </p:cNvPr>
          <p:cNvSpPr/>
          <p:nvPr/>
        </p:nvSpPr>
        <p:spPr>
          <a:xfrm>
            <a:off x="5577024" y="5100532"/>
            <a:ext cx="1606766" cy="3830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939A6789-605D-4759-8A52-9A0E65E0919A}"/>
              </a:ext>
            </a:extLst>
          </p:cNvPr>
          <p:cNvSpPr/>
          <p:nvPr/>
        </p:nvSpPr>
        <p:spPr>
          <a:xfrm>
            <a:off x="4668100" y="6288913"/>
            <a:ext cx="1961016" cy="3830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F265803E-FB23-463A-B3E0-2F3602199219}"/>
              </a:ext>
            </a:extLst>
          </p:cNvPr>
          <p:cNvSpPr/>
          <p:nvPr/>
        </p:nvSpPr>
        <p:spPr>
          <a:xfrm>
            <a:off x="8198483" y="6288913"/>
            <a:ext cx="2916679" cy="3830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A6B7AF-590A-2DEE-704A-76BC3C8AD3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004" y="146859"/>
            <a:ext cx="3911311" cy="9902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3AB0E0-0B84-14A8-B4DB-B2B76E4E281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1841" y="1788023"/>
            <a:ext cx="3736496" cy="43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48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9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54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386115D-428E-4C70-8160-5217554F88B7}"/>
              </a:ext>
            </a:extLst>
          </p:cNvPr>
          <p:cNvGrpSpPr/>
          <p:nvPr/>
        </p:nvGrpSpPr>
        <p:grpSpPr>
          <a:xfrm>
            <a:off x="4072842" y="595048"/>
            <a:ext cx="7761871" cy="6243657"/>
            <a:chOff x="4072842" y="595048"/>
            <a:chExt cx="7761871" cy="6243657"/>
          </a:xfrm>
        </p:grpSpPr>
        <p:pic>
          <p:nvPicPr>
            <p:cNvPr id="8" name="図 7" descr="ダイアグラム, タイムライン&#10;&#10;自動的に生成された説明">
              <a:extLst>
                <a:ext uri="{FF2B5EF4-FFF2-40B4-BE49-F238E27FC236}">
                  <a16:creationId xmlns:a16="http://schemas.microsoft.com/office/drawing/2014/main" id="{D344AB13-B2A6-4854-862D-CCE281F91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2842" y="595048"/>
              <a:ext cx="7761871" cy="6243657"/>
            </a:xfrm>
            <a:prstGeom prst="rect">
              <a:avLst/>
            </a:prstGeom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60FB434-3949-42F1-BDA9-43B965779826}"/>
                </a:ext>
              </a:extLst>
            </p:cNvPr>
            <p:cNvSpPr txBox="1"/>
            <p:nvPr/>
          </p:nvSpPr>
          <p:spPr>
            <a:xfrm>
              <a:off x="6112359" y="3996647"/>
              <a:ext cx="2030858" cy="31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1165DD1-8733-4A02-8B91-D1A32AF23A61}"/>
                </a:ext>
              </a:extLst>
            </p:cNvPr>
            <p:cNvSpPr txBox="1"/>
            <p:nvPr/>
          </p:nvSpPr>
          <p:spPr>
            <a:xfrm>
              <a:off x="9137241" y="819069"/>
              <a:ext cx="1249931" cy="3175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0755EAF-4F2C-4B84-BFD1-31FA2621E9A6}"/>
                </a:ext>
              </a:extLst>
            </p:cNvPr>
            <p:cNvSpPr txBox="1"/>
            <p:nvPr/>
          </p:nvSpPr>
          <p:spPr>
            <a:xfrm>
              <a:off x="6258765" y="819069"/>
              <a:ext cx="953693" cy="3175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FF7DC717-FF29-4EBE-8D2E-228C3E59F06F}"/>
                </a:ext>
              </a:extLst>
            </p:cNvPr>
            <p:cNvSpPr txBox="1"/>
            <p:nvPr/>
          </p:nvSpPr>
          <p:spPr>
            <a:xfrm>
              <a:off x="4726204" y="1678754"/>
              <a:ext cx="575262" cy="3164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B0F87E5-1240-4300-8FDE-8F0857E38F23}"/>
                </a:ext>
              </a:extLst>
            </p:cNvPr>
            <p:cNvSpPr txBox="1"/>
            <p:nvPr/>
          </p:nvSpPr>
          <p:spPr>
            <a:xfrm>
              <a:off x="4724100" y="819069"/>
              <a:ext cx="495172" cy="3164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5572C50F-2DA7-4891-87F9-50DB6C112D75}"/>
                </a:ext>
              </a:extLst>
            </p:cNvPr>
            <p:cNvSpPr txBox="1"/>
            <p:nvPr/>
          </p:nvSpPr>
          <p:spPr>
            <a:xfrm>
              <a:off x="8580724" y="5533194"/>
              <a:ext cx="1344112" cy="3175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</p:grpSp>
      <p:sp>
        <p:nvSpPr>
          <p:cNvPr id="17" name="TextBox 3">
            <a:extLst>
              <a:ext uri="{FF2B5EF4-FFF2-40B4-BE49-F238E27FC236}">
                <a16:creationId xmlns:a16="http://schemas.microsoft.com/office/drawing/2014/main" id="{4894A3B8-2534-43A8-8DA0-29DA9760F479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0L12-12</a:t>
            </a:r>
            <a:endParaRPr lang="en-US" sz="3200" dirty="0"/>
          </a:p>
        </p:txBody>
      </p:sp>
      <p:pic>
        <p:nvPicPr>
          <p:cNvPr id="18" name="図 17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50F5697C-2152-4743-B552-DCC5141765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824" y="218872"/>
            <a:ext cx="1164703" cy="435717"/>
          </a:xfrm>
          <a:prstGeom prst="rect">
            <a:avLst/>
          </a:prstGeom>
        </p:spPr>
      </p:pic>
      <p:pic>
        <p:nvPicPr>
          <p:cNvPr id="19" name="図 18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C704142A-1394-4F12-A272-B5B18F81E5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739" y="252305"/>
            <a:ext cx="1089153" cy="406400"/>
          </a:xfrm>
          <a:prstGeom prst="rect">
            <a:avLst/>
          </a:prstGeom>
        </p:spPr>
      </p:pic>
      <p:pic>
        <p:nvPicPr>
          <p:cNvPr id="20" name="X_[12-20]_hanasu1">
            <a:hlinkClick r:id="" action="ppaction://media"/>
            <a:extLst>
              <a:ext uri="{FF2B5EF4-FFF2-40B4-BE49-F238E27FC236}">
                <a16:creationId xmlns:a16="http://schemas.microsoft.com/office/drawing/2014/main" id="{1ECA4406-577F-49DE-8630-F6B207D54B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22715" y="252304"/>
            <a:ext cx="406400" cy="406400"/>
          </a:xfrm>
          <a:prstGeom prst="rect">
            <a:avLst/>
          </a:prstGeom>
        </p:spPr>
      </p:pic>
      <p:pic>
        <p:nvPicPr>
          <p:cNvPr id="21" name="X_[12-21]_hanasu2">
            <a:hlinkClick r:id="" action="ppaction://media"/>
            <a:extLst>
              <a:ext uri="{FF2B5EF4-FFF2-40B4-BE49-F238E27FC236}">
                <a16:creationId xmlns:a16="http://schemas.microsoft.com/office/drawing/2014/main" id="{FEE5C07D-F703-460F-819F-81C190EAAA0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531892" y="252304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D16DF9-0569-5E63-C248-9052CB74E5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004" y="146859"/>
            <a:ext cx="3911311" cy="9902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F0B5D9-011F-089B-529D-0518C67D25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2512032"/>
            <a:ext cx="4744112" cy="7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50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9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54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世間話をする男性のイラスト">
            <a:extLst>
              <a:ext uri="{FF2B5EF4-FFF2-40B4-BE49-F238E27FC236}">
                <a16:creationId xmlns:a16="http://schemas.microsoft.com/office/drawing/2014/main" id="{8EB8CC7C-6AB4-41B2-A672-7078D753D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977" y="3348698"/>
            <a:ext cx="3649591" cy="330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C4810012-C0BF-4802-9A9C-40692048EE45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0L12-12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D4C032-6F14-0C9E-FD1E-DC0836C09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26452"/>
            <a:ext cx="11769321" cy="187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016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C87754-6891-5F24-B9F6-3FCD9A1D5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538" y="1242863"/>
            <a:ext cx="10083666" cy="55625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A6CCCC-CFE5-DCC7-6EF5-E3A48C5BC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517" y="52551"/>
            <a:ext cx="9988845" cy="1093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A2921D-388D-E70F-893E-7F535A58E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517" y="3712938"/>
            <a:ext cx="10104687" cy="92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4200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8C938F-6F11-5246-B44F-B8257C562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90"/>
            <a:ext cx="12235031" cy="2054918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F1F65DF4-D52A-4EBC-8709-C199A935566C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0L12-13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6648021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D68ECB9-CA81-46CB-9B07-818C02F175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004" y="2301789"/>
            <a:ext cx="8709929" cy="4545938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8D4E3F8E-4449-4789-A9D9-D30771EEE105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0L12-13</a:t>
            </a:r>
            <a:endParaRPr lang="en-US" sz="320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5E12D6B-37D9-4D73-9145-80D3F983FBC9}"/>
              </a:ext>
            </a:extLst>
          </p:cNvPr>
          <p:cNvSpPr txBox="1"/>
          <p:nvPr/>
        </p:nvSpPr>
        <p:spPr>
          <a:xfrm>
            <a:off x="7018866" y="1408227"/>
            <a:ext cx="357293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しょくじ　 あした　　よる</a:t>
            </a:r>
            <a:endParaRPr kumimoji="1" lang="en-US" altLang="ja-JP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食事（明日の夜）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B5A02C-F31C-7453-2BFE-F29F2162E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25" y="150383"/>
            <a:ext cx="6593487" cy="242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3FD09DD1-A763-4732-9DD2-C457A4890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43" y="739740"/>
            <a:ext cx="11776113" cy="56293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56F037-92CB-4433-9049-DF8192E3AFBD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0L12-13</a:t>
            </a:r>
            <a:endParaRPr lang="en-US" sz="3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36C556-0734-B9A4-D485-FC6049154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42" y="739740"/>
            <a:ext cx="10541603" cy="97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1207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3FD09DD1-A763-4732-9DD2-C457A4890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43" y="739740"/>
            <a:ext cx="11776113" cy="56293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56F037-92CB-4433-9049-DF8192E3AFBD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0L12-13</a:t>
            </a:r>
            <a:endParaRPr lang="en-US" sz="32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AE904CD-AEF8-4FFD-9A9C-9973DD44E445}"/>
              </a:ext>
            </a:extLst>
          </p:cNvPr>
          <p:cNvSpPr txBox="1"/>
          <p:nvPr/>
        </p:nvSpPr>
        <p:spPr>
          <a:xfrm>
            <a:off x="397933" y="10274"/>
            <a:ext cx="16594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　　ばあい</a:t>
            </a:r>
            <a:endParaRPr kumimoji="1" lang="en-US" altLang="ja-JP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行く場合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F51C28B-4A5F-4F34-8F9E-D38363013CB0}"/>
              </a:ext>
            </a:extLst>
          </p:cNvPr>
          <p:cNvSpPr txBox="1"/>
          <p:nvPr/>
        </p:nvSpPr>
        <p:spPr>
          <a:xfrm>
            <a:off x="2311399" y="4844741"/>
            <a:ext cx="24468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いいですね。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い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行きましょう。</a:t>
            </a:r>
            <a:endParaRPr kumimoji="1" lang="en-US" altLang="ja-JP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34CEACCB-8FAD-4BC8-9A7C-8FCA6C4D646D}"/>
              </a:ext>
            </a:extLst>
          </p:cNvPr>
          <p:cNvSpPr/>
          <p:nvPr/>
        </p:nvSpPr>
        <p:spPr>
          <a:xfrm>
            <a:off x="10160003" y="3039534"/>
            <a:ext cx="1701800" cy="15832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50EC792D-64FD-40D5-9002-8F8902739BDA}"/>
              </a:ext>
            </a:extLst>
          </p:cNvPr>
          <p:cNvSpPr/>
          <p:nvPr/>
        </p:nvSpPr>
        <p:spPr>
          <a:xfrm>
            <a:off x="8542869" y="4665138"/>
            <a:ext cx="1701800" cy="15832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DE20E5A2-316A-4245-9E05-D38FB56CA6DB}"/>
              </a:ext>
            </a:extLst>
          </p:cNvPr>
          <p:cNvSpPr/>
          <p:nvPr/>
        </p:nvSpPr>
        <p:spPr>
          <a:xfrm>
            <a:off x="7044267" y="3022600"/>
            <a:ext cx="1701800" cy="15832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36C556-0734-B9A4-D485-FC6049154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42" y="739740"/>
            <a:ext cx="10541603" cy="97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5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3FD09DD1-A763-4732-9DD2-C457A4890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43" y="739740"/>
            <a:ext cx="11776113" cy="56293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56F037-92CB-4433-9049-DF8192E3AFBD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0L12-13</a:t>
            </a:r>
            <a:endParaRPr lang="en-US" sz="32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2C30F40-4F8A-46F2-8E83-9DB179A945D0}"/>
              </a:ext>
            </a:extLst>
          </p:cNvPr>
          <p:cNvSpPr txBox="1"/>
          <p:nvPr/>
        </p:nvSpPr>
        <p:spPr>
          <a:xfrm>
            <a:off x="397933" y="10274"/>
            <a:ext cx="2463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　　　　　 ばあい</a:t>
            </a:r>
            <a:endParaRPr kumimoji="1" lang="en-US" altLang="ja-JP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行かない場合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655727B-E860-4261-B477-A50C14012D8D}"/>
              </a:ext>
            </a:extLst>
          </p:cNvPr>
          <p:cNvSpPr txBox="1"/>
          <p:nvPr/>
        </p:nvSpPr>
        <p:spPr>
          <a:xfrm>
            <a:off x="2252132" y="5031008"/>
            <a:ext cx="2861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すみません。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あしたはちょっと。</a:t>
            </a:r>
            <a:endParaRPr kumimoji="1" lang="en-US" altLang="ja-JP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BB1DEDB1-ADD1-47F3-A783-24962D7F390A}"/>
              </a:ext>
            </a:extLst>
          </p:cNvPr>
          <p:cNvSpPr/>
          <p:nvPr/>
        </p:nvSpPr>
        <p:spPr>
          <a:xfrm>
            <a:off x="8619069" y="3022600"/>
            <a:ext cx="1701800" cy="15832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0CED5D03-A99D-4206-80E8-B3374DCEB823}"/>
              </a:ext>
            </a:extLst>
          </p:cNvPr>
          <p:cNvSpPr/>
          <p:nvPr/>
        </p:nvSpPr>
        <p:spPr>
          <a:xfrm>
            <a:off x="7044267" y="4656669"/>
            <a:ext cx="1701800" cy="15832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621865B4-BA7B-423B-93EB-DE1C64320F3A}"/>
              </a:ext>
            </a:extLst>
          </p:cNvPr>
          <p:cNvSpPr/>
          <p:nvPr/>
        </p:nvSpPr>
        <p:spPr>
          <a:xfrm>
            <a:off x="10143074" y="4631271"/>
            <a:ext cx="1701800" cy="15832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9E70D8-3FEF-7C3A-A802-CB59A7C93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42" y="739740"/>
            <a:ext cx="10541603" cy="97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18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C87754-6891-5F24-B9F6-3FCD9A1D5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538" y="1242863"/>
            <a:ext cx="10083666" cy="55625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A6CCCC-CFE5-DCC7-6EF5-E3A48C5BC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517" y="52551"/>
            <a:ext cx="9988845" cy="1093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A2921D-388D-E70F-893E-7F535A58E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517" y="4553762"/>
            <a:ext cx="10104687" cy="92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828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934691" cy="763938"/>
          </a:xfrm>
          <a:prstGeom prst="rect">
            <a:avLst/>
          </a:prstGeom>
        </p:spPr>
      </p:pic>
      <p:pic>
        <p:nvPicPr>
          <p:cNvPr id="5" name="図 4" descr="ダイアグラム, カレンダー&#10;&#10;中程度の精度で自動的に生成された説明">
            <a:extLst>
              <a:ext uri="{FF2B5EF4-FFF2-40B4-BE49-F238E27FC236}">
                <a16:creationId xmlns:a16="http://schemas.microsoft.com/office/drawing/2014/main" id="{7AD32B18-C5CD-41E7-B69E-254709A1E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425" y="593818"/>
            <a:ext cx="5731292" cy="6264182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4EA31E39-A40C-44B7-97A1-257F9350003C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0L12-17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CC3852-B624-0A69-E3E4-993F23C66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636" y="950778"/>
            <a:ext cx="5169628" cy="91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807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テキスト, 手紙&#10;&#10;自動的に生成された説明">
            <a:extLst>
              <a:ext uri="{FF2B5EF4-FFF2-40B4-BE49-F238E27FC236}">
                <a16:creationId xmlns:a16="http://schemas.microsoft.com/office/drawing/2014/main" id="{1F4D9267-5909-4D73-BEEF-0E718E76F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485" y="1996464"/>
            <a:ext cx="9325739" cy="3171436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5AB32A2C-40CC-466C-A579-449644BE15E6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0L12-17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41085E-C8DD-DFAE-68AC-5C2C88B6B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25" y="205684"/>
            <a:ext cx="7733395" cy="124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088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D5417F05-2E3F-4695-844B-0C46F5CF3BBB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0L12-17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19F54BB-DE40-482B-9E8C-E4EEB1C4C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307" y="1137081"/>
            <a:ext cx="9178363" cy="3035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85B299-CB96-2EFA-CBB4-A67516C8B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30394"/>
            <a:ext cx="12098840" cy="127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878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91870B-D36D-8173-1E1A-25A4A0C85E96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0L12-22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FD285C-040C-A7D1-691F-84331F998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1098"/>
            <a:ext cx="1505486" cy="9920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C49A70-5EF8-3931-627D-6F0D3E5EE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205" y="23337"/>
            <a:ext cx="7449590" cy="681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5990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FD285C-040C-A7D1-691F-84331F998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1098"/>
            <a:ext cx="1505486" cy="9920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C9AA5C-AA9C-D597-B755-95DD417E1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487" y="34947"/>
            <a:ext cx="9925620" cy="31761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1489E3-F0D7-C8BB-6A36-C3B76C75F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342" y="3211146"/>
            <a:ext cx="10605027" cy="34034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91870B-D36D-8173-1E1A-25A4A0C85E96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0L12-23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568982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FD285C-040C-A7D1-691F-84331F998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1098"/>
            <a:ext cx="1505486" cy="9920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91870B-D36D-8173-1E1A-25A4A0C85E96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0L12-23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95BA94-13F6-A045-009C-E28EC28A1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594" y="0"/>
            <a:ext cx="71748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1823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FD285C-040C-A7D1-691F-84331F998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1098"/>
            <a:ext cx="1505486" cy="9920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91870B-D36D-8173-1E1A-25A4A0C85E96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0L12-24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550874-6759-6B48-97DA-97C1D8D24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947" y="-676"/>
            <a:ext cx="8323700" cy="682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8432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FD285C-040C-A7D1-691F-84331F998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1098"/>
            <a:ext cx="1505486" cy="9920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91870B-D36D-8173-1E1A-25A4A0C85E96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0L12-24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593450-9023-51B3-E7E5-1D307B486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903" y="5469"/>
            <a:ext cx="7784105" cy="41983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A51C0C-1F79-602E-E79C-4DB2852B18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282" y="4129956"/>
            <a:ext cx="7784105" cy="2741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265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89E05DF03C7846A02E35782AD45B3A" ma:contentTypeVersion="15" ma:contentTypeDescription="Create a new document." ma:contentTypeScope="" ma:versionID="d1129d8637dc4b9ad8f0b5a44ad1b93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7feabc1cbb0ebca2655aa2e08c2ae80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A468248-8FF2-4D5D-B054-CB0B002A91B6}"/>
</file>

<file path=customXml/itemProps2.xml><?xml version="1.0" encoding="utf-8"?>
<ds:datastoreItem xmlns:ds="http://schemas.openxmlformats.org/officeDocument/2006/customXml" ds:itemID="{702BCBB4-7188-4520-9C2C-8EDC0D6C08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D832EC-CF95-44EE-A707-762E944BA1D6}">
  <ds:schemaRefs>
    <ds:schemaRef ds:uri="http://purl.org/dc/dcmitype/"/>
    <ds:schemaRef ds:uri="3e344923-98a3-4cbb-98eb-7a7235193b6b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www.w3.org/XML/1998/namespace"/>
    <ds:schemaRef ds:uri="dd831380-f772-4d0a-86be-ca519d40c5a8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7cd1c7d1-83d3-4998-8f93-0268d20cf906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940</Words>
  <Application>Microsoft Office PowerPoint</Application>
  <PresentationFormat>Widescreen</PresentationFormat>
  <Paragraphs>169</Paragraphs>
  <Slides>63</Slides>
  <Notes>10</Notes>
  <HiddenSlides>0</HiddenSlides>
  <MMClips>64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0" baseType="lpstr">
      <vt:lpstr>ＭＳ ゴシック</vt:lpstr>
      <vt:lpstr>ＭＳ ゴシック</vt:lpstr>
      <vt:lpstr>游ゴシック</vt:lpstr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339</cp:revision>
  <dcterms:created xsi:type="dcterms:W3CDTF">2020-06-30T07:56:59Z</dcterms:created>
  <dcterms:modified xsi:type="dcterms:W3CDTF">2024-07-13T14:23:39Z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