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3"/>
  </p:notesMasterIdLst>
  <p:sldIdLst>
    <p:sldId id="315" r:id="rId5"/>
    <p:sldId id="316" r:id="rId6"/>
    <p:sldId id="317" r:id="rId7"/>
    <p:sldId id="343" r:id="rId8"/>
    <p:sldId id="319" r:id="rId9"/>
    <p:sldId id="322" r:id="rId10"/>
    <p:sldId id="263" r:id="rId11"/>
    <p:sldId id="265" r:id="rId12"/>
    <p:sldId id="373" r:id="rId13"/>
    <p:sldId id="374" r:id="rId14"/>
    <p:sldId id="266" r:id="rId15"/>
    <p:sldId id="267" r:id="rId16"/>
    <p:sldId id="349" r:id="rId17"/>
    <p:sldId id="350" r:id="rId18"/>
    <p:sldId id="345" r:id="rId19"/>
    <p:sldId id="324" r:id="rId20"/>
    <p:sldId id="375" r:id="rId21"/>
    <p:sldId id="270" r:id="rId22"/>
    <p:sldId id="271" r:id="rId23"/>
    <p:sldId id="325" r:id="rId24"/>
    <p:sldId id="273" r:id="rId25"/>
    <p:sldId id="344" r:id="rId26"/>
    <p:sldId id="371" r:id="rId27"/>
    <p:sldId id="352" r:id="rId28"/>
    <p:sldId id="278" r:id="rId29"/>
    <p:sldId id="279" r:id="rId30"/>
    <p:sldId id="280" r:id="rId31"/>
    <p:sldId id="283" r:id="rId32"/>
    <p:sldId id="353" r:id="rId33"/>
    <p:sldId id="354" r:id="rId34"/>
    <p:sldId id="356" r:id="rId35"/>
    <p:sldId id="355" r:id="rId36"/>
    <p:sldId id="357" r:id="rId37"/>
    <p:sldId id="286" r:id="rId38"/>
    <p:sldId id="376" r:id="rId39"/>
    <p:sldId id="287" r:id="rId40"/>
    <p:sldId id="288" r:id="rId41"/>
    <p:sldId id="358" r:id="rId42"/>
    <p:sldId id="359" r:id="rId43"/>
    <p:sldId id="290" r:id="rId44"/>
    <p:sldId id="292" r:id="rId45"/>
    <p:sldId id="299" r:id="rId46"/>
    <p:sldId id="294" r:id="rId47"/>
    <p:sldId id="337" r:id="rId48"/>
    <p:sldId id="300" r:id="rId49"/>
    <p:sldId id="301" r:id="rId50"/>
    <p:sldId id="360" r:id="rId51"/>
    <p:sldId id="339" r:id="rId52"/>
    <p:sldId id="303" r:id="rId53"/>
    <p:sldId id="304" r:id="rId54"/>
    <p:sldId id="361" r:id="rId55"/>
    <p:sldId id="362" r:id="rId56"/>
    <p:sldId id="347" r:id="rId57"/>
    <p:sldId id="308" r:id="rId58"/>
    <p:sldId id="377" r:id="rId59"/>
    <p:sldId id="320" r:id="rId60"/>
    <p:sldId id="363" r:id="rId61"/>
    <p:sldId id="378" r:id="rId62"/>
    <p:sldId id="309" r:id="rId63"/>
    <p:sldId id="310" r:id="rId64"/>
    <p:sldId id="311" r:id="rId65"/>
    <p:sldId id="364" r:id="rId66"/>
    <p:sldId id="365" r:id="rId67"/>
    <p:sldId id="366" r:id="rId68"/>
    <p:sldId id="367" r:id="rId69"/>
    <p:sldId id="368" r:id="rId70"/>
    <p:sldId id="369" r:id="rId71"/>
    <p:sldId id="370" r:id="rId7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8A3"/>
    <a:srgbClr val="E7E5E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1A9793-97D9-E5E0-D17B-9F2275FB7AB4}" v="2" dt="2024-03-08T03:29:19.0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presProps" Target="presProps.xml"/><Relationship Id="rId79" Type="http://schemas.microsoft.com/office/2015/10/relationships/revisionInfo" Target="revisionInfo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notesMaster" Target="notesMasters/notesMaster1.xml"/><Relationship Id="rId78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yaka yokoyama" userId="S::sayaka_yokoyama@jpf.go.jp::f77ee311-c58d-49f9-9c03-4c9f5af284ca" providerId="AD" clId="Web-{E924029E-BA6F-4183-F4CC-6EB9174DFBB3}"/>
    <pc:docChg chg="modSld">
      <pc:chgData name="sayaka yokoyama" userId="S::sayaka_yokoyama@jpf.go.jp::f77ee311-c58d-49f9-9c03-4c9f5af284ca" providerId="AD" clId="Web-{E924029E-BA6F-4183-F4CC-6EB9174DFBB3}" dt="2024-03-05T09:21:08.717" v="5" actId="1076"/>
      <pc:docMkLst>
        <pc:docMk/>
      </pc:docMkLst>
      <pc:sldChg chg="modSp">
        <pc:chgData name="sayaka yokoyama" userId="S::sayaka_yokoyama@jpf.go.jp::f77ee311-c58d-49f9-9c03-4c9f5af284ca" providerId="AD" clId="Web-{E924029E-BA6F-4183-F4CC-6EB9174DFBB3}" dt="2024-03-05T09:21:08.717" v="5" actId="1076"/>
        <pc:sldMkLst>
          <pc:docMk/>
          <pc:sldMk cId="1207738326" sldId="371"/>
        </pc:sldMkLst>
        <pc:picChg chg="mod">
          <ac:chgData name="sayaka yokoyama" userId="S::sayaka_yokoyama@jpf.go.jp::f77ee311-c58d-49f9-9c03-4c9f5af284ca" providerId="AD" clId="Web-{E924029E-BA6F-4183-F4CC-6EB9174DFBB3}" dt="2024-03-05T09:21:08.717" v="5" actId="1076"/>
          <ac:picMkLst>
            <pc:docMk/>
            <pc:sldMk cId="1207738326" sldId="371"/>
            <ac:picMk id="11" creationId="{DACC2A35-458E-4A24-B8EC-B1B81605D734}"/>
          </ac:picMkLst>
        </pc:picChg>
      </pc:sldChg>
    </pc:docChg>
  </pc:docChgLst>
  <pc:docChgLst>
    <pc:chgData name="sayaka yokoyama" userId="S::sayaka_yokoyama@jpf.go.jp::f77ee311-c58d-49f9-9c03-4c9f5af284ca" providerId="AD" clId="Web-{2ED8253F-13F8-D487-1C6B-74FDFABF3E52}"/>
    <pc:docChg chg="modSld">
      <pc:chgData name="sayaka yokoyama" userId="S::sayaka_yokoyama@jpf.go.jp::f77ee311-c58d-49f9-9c03-4c9f5af284ca" providerId="AD" clId="Web-{2ED8253F-13F8-D487-1C6B-74FDFABF3E52}" dt="2024-03-05T09:05:47.925" v="0"/>
      <pc:docMkLst>
        <pc:docMk/>
      </pc:docMkLst>
      <pc:sldChg chg="addSp delAnim">
        <pc:chgData name="sayaka yokoyama" userId="S::sayaka_yokoyama@jpf.go.jp::f77ee311-c58d-49f9-9c03-4c9f5af284ca" providerId="AD" clId="Web-{2ED8253F-13F8-D487-1C6B-74FDFABF3E52}" dt="2024-03-05T09:05:47.925" v="0"/>
        <pc:sldMkLst>
          <pc:docMk/>
          <pc:sldMk cId="3857966147" sldId="322"/>
        </pc:sldMkLst>
        <pc:grpChg chg="add">
          <ac:chgData name="sayaka yokoyama" userId="S::sayaka_yokoyama@jpf.go.jp::f77ee311-c58d-49f9-9c03-4c9f5af284ca" providerId="AD" clId="Web-{2ED8253F-13F8-D487-1C6B-74FDFABF3E52}" dt="2024-03-05T09:05:47.925" v="0"/>
          <ac:grpSpMkLst>
            <pc:docMk/>
            <pc:sldMk cId="3857966147" sldId="322"/>
            <ac:grpSpMk id="5" creationId="{F304DC77-7968-AB00-B62A-19042164471E}"/>
          </ac:grpSpMkLst>
        </pc:grpChg>
      </pc:sldChg>
    </pc:docChg>
  </pc:docChgLst>
  <pc:docChgLst>
    <pc:chgData name="sayaka yokoyama" userId="f77ee311-c58d-49f9-9c03-4c9f5af284ca" providerId="ADAL" clId="{A9995332-3FAC-4BCB-A29E-3E6170B9B1DF}"/>
    <pc:docChg chg="modSld">
      <pc:chgData name="sayaka yokoyama" userId="f77ee311-c58d-49f9-9c03-4c9f5af284ca" providerId="ADAL" clId="{A9995332-3FAC-4BCB-A29E-3E6170B9B1DF}" dt="2024-03-05T09:20:32.853" v="4" actId="1076"/>
      <pc:docMkLst>
        <pc:docMk/>
      </pc:docMkLst>
      <pc:sldChg chg="addSp modSp modAnim">
        <pc:chgData name="sayaka yokoyama" userId="f77ee311-c58d-49f9-9c03-4c9f5af284ca" providerId="ADAL" clId="{A9995332-3FAC-4BCB-A29E-3E6170B9B1DF}" dt="2024-03-05T09:08:56.267" v="3"/>
        <pc:sldMkLst>
          <pc:docMk/>
          <pc:sldMk cId="3857966147" sldId="322"/>
        </pc:sldMkLst>
        <pc:spChg chg="mod">
          <ac:chgData name="sayaka yokoyama" userId="f77ee311-c58d-49f9-9c03-4c9f5af284ca" providerId="ADAL" clId="{A9995332-3FAC-4BCB-A29E-3E6170B9B1DF}" dt="2024-03-05T09:08:52.552" v="2" actId="164"/>
          <ac:spMkLst>
            <pc:docMk/>
            <pc:sldMk cId="3857966147" sldId="322"/>
            <ac:spMk id="12" creationId="{276854AF-E25C-4B1C-928C-0597CD464E5B}"/>
          </ac:spMkLst>
        </pc:spChg>
        <pc:spChg chg="mod">
          <ac:chgData name="sayaka yokoyama" userId="f77ee311-c58d-49f9-9c03-4c9f5af284ca" providerId="ADAL" clId="{A9995332-3FAC-4BCB-A29E-3E6170B9B1DF}" dt="2024-03-05T09:08:52.552" v="2" actId="164"/>
          <ac:spMkLst>
            <pc:docMk/>
            <pc:sldMk cId="3857966147" sldId="322"/>
            <ac:spMk id="14" creationId="{583F40DA-6BF9-4A3D-8652-7F5913138CEA}"/>
          </ac:spMkLst>
        </pc:spChg>
        <pc:grpChg chg="add mod">
          <ac:chgData name="sayaka yokoyama" userId="f77ee311-c58d-49f9-9c03-4c9f5af284ca" providerId="ADAL" clId="{A9995332-3FAC-4BCB-A29E-3E6170B9B1DF}" dt="2024-03-05T09:08:52.552" v="2" actId="164"/>
          <ac:grpSpMkLst>
            <pc:docMk/>
            <pc:sldMk cId="3857966147" sldId="322"/>
            <ac:grpSpMk id="17" creationId="{23FEADF1-18E4-11F2-4866-77231C751E35}"/>
          </ac:grpSpMkLst>
        </pc:grpChg>
      </pc:sldChg>
      <pc:sldChg chg="modSp mod">
        <pc:chgData name="sayaka yokoyama" userId="f77ee311-c58d-49f9-9c03-4c9f5af284ca" providerId="ADAL" clId="{A9995332-3FAC-4BCB-A29E-3E6170B9B1DF}" dt="2024-03-05T09:20:32.853" v="4" actId="1076"/>
        <pc:sldMkLst>
          <pc:docMk/>
          <pc:sldMk cId="2338557632" sldId="352"/>
        </pc:sldMkLst>
        <pc:picChg chg="mod">
          <ac:chgData name="sayaka yokoyama" userId="f77ee311-c58d-49f9-9c03-4c9f5af284ca" providerId="ADAL" clId="{A9995332-3FAC-4BCB-A29E-3E6170B9B1DF}" dt="2024-03-05T09:20:32.853" v="4" actId="1076"/>
          <ac:picMkLst>
            <pc:docMk/>
            <pc:sldMk cId="2338557632" sldId="352"/>
            <ac:picMk id="2" creationId="{EB0768FA-2EAD-4A82-9EAD-7C272B86E6EA}"/>
          </ac:picMkLst>
        </pc:picChg>
      </pc:sldChg>
    </pc:docChg>
  </pc:docChgLst>
  <pc:docChgLst>
    <pc:chgData name="sayaka yokoyama" userId="S::sayaka_yokoyama@jpf.go.jp::f77ee311-c58d-49f9-9c03-4c9f5af284ca" providerId="AD" clId="Web-{BA1A9793-97D9-E5E0-D17B-9F2275FB7AB4}"/>
    <pc:docChg chg="addSld">
      <pc:chgData name="sayaka yokoyama" userId="S::sayaka_yokoyama@jpf.go.jp::f77ee311-c58d-49f9-9c03-4c9f5af284ca" providerId="AD" clId="Web-{BA1A9793-97D9-E5E0-D17B-9F2275FB7AB4}" dt="2024-03-08T03:29:19.021" v="1"/>
      <pc:docMkLst>
        <pc:docMk/>
      </pc:docMkLst>
      <pc:sldChg chg="add">
        <pc:chgData name="sayaka yokoyama" userId="S::sayaka_yokoyama@jpf.go.jp::f77ee311-c58d-49f9-9c03-4c9f5af284ca" providerId="AD" clId="Web-{BA1A9793-97D9-E5E0-D17B-9F2275FB7AB4}" dt="2024-03-08T03:29:19.021" v="1"/>
        <pc:sldMkLst>
          <pc:docMk/>
          <pc:sldMk cId="2857076412" sldId="373"/>
        </pc:sldMkLst>
      </pc:sldChg>
      <pc:sldChg chg="add">
        <pc:chgData name="sayaka yokoyama" userId="S::sayaka_yokoyama@jpf.go.jp::f77ee311-c58d-49f9-9c03-4c9f5af284ca" providerId="AD" clId="Web-{BA1A9793-97D9-E5E0-D17B-9F2275FB7AB4}" dt="2024-03-08T03:29:18.833" v="0"/>
        <pc:sldMkLst>
          <pc:docMk/>
          <pc:sldMk cId="3199835498" sldId="374"/>
        </pc:sldMkLst>
      </pc:sldChg>
    </pc:docChg>
  </pc:docChgLst>
  <pc:docChgLst>
    <pc:chgData name="Mayumi Oya" userId="S::mayumi_oya@jpf.go.jp::81482dfe-07c9-4ece-b186-9b7c75a9add2" providerId="AD" clId="Web-{665BAA8D-B184-A7D6-7897-28692576C37D}"/>
    <pc:docChg chg="delSld">
      <pc:chgData name="Mayumi Oya" userId="S::mayumi_oya@jpf.go.jp::81482dfe-07c9-4ece-b186-9b7c75a9add2" providerId="AD" clId="Web-{665BAA8D-B184-A7D6-7897-28692576C37D}" dt="2024-02-28T05:42:23.729" v="0"/>
      <pc:docMkLst>
        <pc:docMk/>
      </pc:docMkLst>
      <pc:sldChg chg="del">
        <pc:chgData name="Mayumi Oya" userId="S::mayumi_oya@jpf.go.jp::81482dfe-07c9-4ece-b186-9b7c75a9add2" providerId="AD" clId="Web-{665BAA8D-B184-A7D6-7897-28692576C37D}" dt="2024-02-28T05:42:23.729" v="0"/>
        <pc:sldMkLst>
          <pc:docMk/>
          <pc:sldMk cId="495048892" sldId="262"/>
        </pc:sldMkLst>
      </pc:sldChg>
    </pc:docChg>
  </pc:docChgLst>
  <pc:docChgLst>
    <pc:chgData name="Myat Min Htut" userId="dfff3e71-de70-432f-b631-d8cca54eab50" providerId="ADAL" clId="{A8556E2A-697B-49DF-9023-B870334AF54E}"/>
    <pc:docChg chg="delSld modSld">
      <pc:chgData name="Myat Min Htut" userId="dfff3e71-de70-432f-b631-d8cca54eab50" providerId="ADAL" clId="{A8556E2A-697B-49DF-9023-B870334AF54E}" dt="2024-02-27T02:11:29.336" v="57"/>
      <pc:docMkLst>
        <pc:docMk/>
      </pc:docMkLst>
      <pc:sldChg chg="modAnim">
        <pc:chgData name="Myat Min Htut" userId="dfff3e71-de70-432f-b631-d8cca54eab50" providerId="ADAL" clId="{A8556E2A-697B-49DF-9023-B870334AF54E}" dt="2024-02-27T02:06:11.822" v="33"/>
        <pc:sldMkLst>
          <pc:docMk/>
          <pc:sldMk cId="3252313648" sldId="292"/>
        </pc:sldMkLst>
      </pc:sldChg>
      <pc:sldChg chg="modAnim">
        <pc:chgData name="Myat Min Htut" userId="dfff3e71-de70-432f-b631-d8cca54eab50" providerId="ADAL" clId="{A8556E2A-697B-49DF-9023-B870334AF54E}" dt="2024-02-27T02:06:44.401" v="43"/>
        <pc:sldMkLst>
          <pc:docMk/>
          <pc:sldMk cId="3921071387" sldId="299"/>
        </pc:sldMkLst>
      </pc:sldChg>
      <pc:sldChg chg="del">
        <pc:chgData name="Myat Min Htut" userId="dfff3e71-de70-432f-b631-d8cca54eab50" providerId="ADAL" clId="{A8556E2A-697B-49DF-9023-B870334AF54E}" dt="2024-02-27T02:02:58.349" v="0" actId="47"/>
        <pc:sldMkLst>
          <pc:docMk/>
          <pc:sldMk cId="3471827955" sldId="318"/>
        </pc:sldMkLst>
      </pc:sldChg>
      <pc:sldChg chg="modAnim">
        <pc:chgData name="Myat Min Htut" userId="dfff3e71-de70-432f-b631-d8cca54eab50" providerId="ADAL" clId="{A8556E2A-697B-49DF-9023-B870334AF54E}" dt="2024-02-27T02:03:57.179" v="12"/>
        <pc:sldMkLst>
          <pc:docMk/>
          <pc:sldMk cId="3857966147" sldId="322"/>
        </pc:sldMkLst>
      </pc:sldChg>
      <pc:sldChg chg="del">
        <pc:chgData name="Myat Min Htut" userId="dfff3e71-de70-432f-b631-d8cca54eab50" providerId="ADAL" clId="{A8556E2A-697B-49DF-9023-B870334AF54E}" dt="2024-02-27T02:06:00.472" v="29" actId="47"/>
        <pc:sldMkLst>
          <pc:docMk/>
          <pc:sldMk cId="3997815626" sldId="334"/>
        </pc:sldMkLst>
      </pc:sldChg>
      <pc:sldChg chg="del">
        <pc:chgData name="Myat Min Htut" userId="dfff3e71-de70-432f-b631-d8cca54eab50" providerId="ADAL" clId="{A8556E2A-697B-49DF-9023-B870334AF54E}" dt="2024-02-27T02:06:17.459" v="34" actId="47"/>
        <pc:sldMkLst>
          <pc:docMk/>
          <pc:sldMk cId="2364106350" sldId="335"/>
        </pc:sldMkLst>
      </pc:sldChg>
      <pc:sldChg chg="modAnim">
        <pc:chgData name="Myat Min Htut" userId="dfff3e71-de70-432f-b631-d8cca54eab50" providerId="ADAL" clId="{A8556E2A-697B-49DF-9023-B870334AF54E}" dt="2024-02-27T02:07:05.097" v="49"/>
        <pc:sldMkLst>
          <pc:docMk/>
          <pc:sldMk cId="2141710689" sldId="337"/>
        </pc:sldMkLst>
      </pc:sldChg>
      <pc:sldChg chg="modAnim">
        <pc:chgData name="Myat Min Htut" userId="dfff3e71-de70-432f-b631-d8cca54eab50" providerId="ADAL" clId="{A8556E2A-697B-49DF-9023-B870334AF54E}" dt="2024-02-27T02:03:36.671" v="6"/>
        <pc:sldMkLst>
          <pc:docMk/>
          <pc:sldMk cId="3467967939" sldId="343"/>
        </pc:sldMkLst>
      </pc:sldChg>
      <pc:sldChg chg="del">
        <pc:chgData name="Myat Min Htut" userId="dfff3e71-de70-432f-b631-d8cca54eab50" providerId="ADAL" clId="{A8556E2A-697B-49DF-9023-B870334AF54E}" dt="2024-02-27T02:11:20.712" v="55" actId="47"/>
        <pc:sldMkLst>
          <pc:docMk/>
          <pc:sldMk cId="904465206" sldId="348"/>
        </pc:sldMkLst>
      </pc:sldChg>
      <pc:sldChg chg="modAnim">
        <pc:chgData name="Myat Min Htut" userId="dfff3e71-de70-432f-b631-d8cca54eab50" providerId="ADAL" clId="{A8556E2A-697B-49DF-9023-B870334AF54E}" dt="2024-02-27T02:04:34.269" v="17"/>
        <pc:sldMkLst>
          <pc:docMk/>
          <pc:sldMk cId="2338557632" sldId="352"/>
        </pc:sldMkLst>
      </pc:sldChg>
      <pc:sldChg chg="modAnim">
        <pc:chgData name="Myat Min Htut" userId="dfff3e71-de70-432f-b631-d8cca54eab50" providerId="ADAL" clId="{A8556E2A-697B-49DF-9023-B870334AF54E}" dt="2024-02-27T02:05:30.093" v="28"/>
        <pc:sldMkLst>
          <pc:docMk/>
          <pc:sldMk cId="3756422491" sldId="359"/>
        </pc:sldMkLst>
      </pc:sldChg>
      <pc:sldChg chg="modAnim">
        <pc:chgData name="Myat Min Htut" userId="dfff3e71-de70-432f-b631-d8cca54eab50" providerId="ADAL" clId="{A8556E2A-697B-49DF-9023-B870334AF54E}" dt="2024-02-27T02:10:53.238" v="54"/>
        <pc:sldMkLst>
          <pc:docMk/>
          <pc:sldMk cId="1511535050" sldId="360"/>
        </pc:sldMkLst>
      </pc:sldChg>
      <pc:sldChg chg="modAnim">
        <pc:chgData name="Myat Min Htut" userId="dfff3e71-de70-432f-b631-d8cca54eab50" providerId="ADAL" clId="{A8556E2A-697B-49DF-9023-B870334AF54E}" dt="2024-02-27T02:11:29.336" v="57"/>
        <pc:sldMkLst>
          <pc:docMk/>
          <pc:sldMk cId="1030007037" sldId="36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9BCA77-B6A5-4BCA-A19C-C05634F10DAD}" type="datetimeFigureOut">
              <a:rPr kumimoji="1" lang="ja-JP" altLang="en-US" smtClean="0"/>
              <a:t>2024/7/13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1AAD84-B6B4-4882-B9F6-85FA984193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4913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>
                <a:ea typeface="游ゴシック"/>
              </a:rPr>
              <a:t>〈</a:t>
            </a:r>
            <a:r>
              <a:rPr lang="en-US" altLang="ja-JP" err="1">
                <a:ea typeface="游ゴシック"/>
              </a:rPr>
              <a:t>ご案内</a:t>
            </a:r>
            <a:r>
              <a:rPr lang="en-US" altLang="ja-JP">
                <a:ea typeface="游ゴシック"/>
              </a:rPr>
              <a:t>〉</a:t>
            </a:r>
            <a:br>
              <a:rPr lang="en-US" altLang="ja-JP">
                <a:cs typeface="+mn-lt"/>
              </a:rPr>
            </a:br>
            <a:r>
              <a:rPr kumimoji="1" lang="ja-JP" altLang="en-US">
                <a:ea typeface="游ゴシック"/>
              </a:rPr>
              <a:t>＊本</a:t>
            </a:r>
            <a:r>
              <a:rPr kumimoji="1" lang="en-US" altLang="ja-JP">
                <a:ea typeface="游ゴシック"/>
              </a:rPr>
              <a:t>PPT</a:t>
            </a:r>
            <a:r>
              <a:rPr kumimoji="1" lang="ja-JP" altLang="en-US">
                <a:ea typeface="游ゴシック"/>
              </a:rPr>
              <a:t>は、</a:t>
            </a:r>
            <a:r>
              <a:rPr lang="ja-JP" altLang="en-US">
                <a:ea typeface="游ゴシック"/>
              </a:rPr>
              <a:t>日本語教材『いろどり 生活の日本語』（国際交流基金）を、</a:t>
            </a:r>
            <a:r>
              <a:rPr lang="ja-JP">
                <a:ea typeface="游ゴシック"/>
              </a:rPr>
              <a:t>国際交流基金</a:t>
            </a:r>
            <a:r>
              <a:rPr lang="ja-JP" altLang="en-US">
                <a:ea typeface="游ゴシック"/>
              </a:rPr>
              <a:t>ヤンゴン</a:t>
            </a:r>
            <a:r>
              <a:rPr kumimoji="1" lang="ja-JP" altLang="en-US">
                <a:ea typeface="游ゴシック"/>
              </a:rPr>
              <a:t>日本文化センター</a:t>
            </a:r>
            <a:r>
              <a:rPr lang="ja-JP" altLang="en-US">
                <a:ea typeface="游ゴシック"/>
              </a:rPr>
              <a:t>が</a:t>
            </a:r>
            <a:endParaRPr lang="en-US" altLang="ja-JP">
              <a:ea typeface="游ゴシック" panose="020B0400000000000000" pitchFamily="34" charset="-128"/>
            </a:endParaRPr>
          </a:p>
          <a:p>
            <a:r>
              <a:rPr lang="ja-JP" altLang="en-US">
                <a:ea typeface="游ゴシック"/>
              </a:rPr>
              <a:t>　ミャンマー語に翻訳作成した『いろどり 生活の日本語』ミャンマー語版を基に</a:t>
            </a:r>
            <a:r>
              <a:rPr kumimoji="1" lang="ja-JP" altLang="en-US">
                <a:ea typeface="游ゴシック"/>
              </a:rPr>
              <a:t>作成しました。</a:t>
            </a:r>
            <a:br>
              <a:rPr lang="en-US" altLang="ja-JP">
                <a:cs typeface="+mn-lt"/>
              </a:rPr>
            </a:br>
            <a:r>
              <a:rPr kumimoji="1" lang="ja-JP" altLang="en-US">
                <a:ea typeface="游ゴシック"/>
              </a:rPr>
              <a:t>＊本</a:t>
            </a:r>
            <a:r>
              <a:rPr kumimoji="1" lang="en-US" altLang="ja-JP">
                <a:ea typeface="游ゴシック"/>
              </a:rPr>
              <a:t>PPT</a:t>
            </a:r>
            <a:r>
              <a:rPr kumimoji="1" lang="ja-JP" altLang="en-US">
                <a:ea typeface="游ゴシック"/>
              </a:rPr>
              <a:t>は、営利</a:t>
            </a:r>
            <a:r>
              <a:rPr kumimoji="1" lang="en-US" altLang="ja-JP">
                <a:ea typeface="游ゴシック"/>
              </a:rPr>
              <a:t>/</a:t>
            </a:r>
            <a:r>
              <a:rPr kumimoji="1" lang="ja-JP" altLang="en-US">
                <a:ea typeface="游ゴシック"/>
              </a:rPr>
              <a:t>非営利に関わらず、授業など</a:t>
            </a:r>
            <a:r>
              <a:rPr lang="ja-JP" altLang="en-US">
                <a:ea typeface="游ゴシック"/>
              </a:rPr>
              <a:t>で使えます</a:t>
            </a:r>
            <a:r>
              <a:rPr kumimoji="1" lang="ja-JP" altLang="en-US">
                <a:ea typeface="游ゴシック"/>
              </a:rPr>
              <a:t>。また、改変等も自由です。</a:t>
            </a:r>
            <a:br>
              <a:rPr lang="en-US" altLang="ja-JP">
                <a:cs typeface="+mn-lt"/>
              </a:rPr>
            </a:br>
            <a:r>
              <a:rPr kumimoji="1" lang="ja-JP" altLang="en-US">
                <a:ea typeface="游ゴシック"/>
              </a:rPr>
              <a:t>＊本</a:t>
            </a:r>
            <a:r>
              <a:rPr kumimoji="1" lang="en-US" altLang="ja-JP">
                <a:ea typeface="游ゴシック"/>
              </a:rPr>
              <a:t>PPT</a:t>
            </a:r>
            <a:r>
              <a:rPr kumimoji="1" lang="ja-JP" altLang="en-US">
                <a:ea typeface="游ゴシック"/>
              </a:rPr>
              <a:t>の頒布は、無償・有償を問わず、禁止します。</a:t>
            </a:r>
            <a:r>
              <a:rPr lang="ja-JP" altLang="en-US">
                <a:ea typeface="游ゴシック"/>
              </a:rPr>
              <a:t>他者へ案内する際は、</a:t>
            </a:r>
            <a:r>
              <a:rPr kumimoji="1" lang="en-US" altLang="ja-JP">
                <a:ea typeface="游ゴシック"/>
              </a:rPr>
              <a:t>JFYG</a:t>
            </a:r>
            <a:r>
              <a:rPr kumimoji="1" lang="ja-JP" altLang="en-US">
                <a:ea typeface="游ゴシック"/>
              </a:rPr>
              <a:t>のリンクをご</a:t>
            </a:r>
            <a:r>
              <a:rPr lang="ja-JP" altLang="en-US">
                <a:ea typeface="游ゴシック"/>
              </a:rPr>
              <a:t>利用</a:t>
            </a:r>
            <a:r>
              <a:rPr kumimoji="1" lang="ja-JP" altLang="en-US">
                <a:ea typeface="游ゴシック"/>
              </a:rPr>
              <a:t>下い。</a:t>
            </a:r>
            <a:br>
              <a:rPr lang="ja-JP" altLang="en-US">
                <a:ea typeface="游ゴシック"/>
                <a:cs typeface="+mn-lt"/>
              </a:rPr>
            </a:br>
            <a:br>
              <a:rPr lang="en-US" altLang="ja-JP">
                <a:cs typeface="+mn-lt"/>
              </a:rPr>
            </a:br>
            <a:r>
              <a:rPr kumimoji="1" lang="ja-JP" altLang="en-US">
                <a:ea typeface="游ゴシック"/>
              </a:rPr>
              <a:t>＊シャドーイングは、</a:t>
            </a:r>
            <a:r>
              <a:rPr lang="ja-JP" altLang="en-US">
                <a:ea typeface="游ゴシック"/>
              </a:rPr>
              <a:t>全</a:t>
            </a:r>
            <a:r>
              <a:rPr kumimoji="1" lang="ja-JP" altLang="en-US">
                <a:ea typeface="游ゴシック"/>
              </a:rPr>
              <a:t>スクリプト</a:t>
            </a:r>
            <a:r>
              <a:rPr lang="ja-JP" altLang="en-US">
                <a:ea typeface="游ゴシック"/>
              </a:rPr>
              <a:t>あり</a:t>
            </a:r>
            <a:r>
              <a:rPr kumimoji="1" lang="ja-JP" altLang="en-US">
                <a:ea typeface="游ゴシック"/>
              </a:rPr>
              <a:t>と、スクリプト</a:t>
            </a:r>
            <a:r>
              <a:rPr lang="ja-JP" altLang="en-US">
                <a:ea typeface="游ゴシック"/>
              </a:rPr>
              <a:t>なし</a:t>
            </a:r>
            <a:r>
              <a:rPr kumimoji="1" lang="ja-JP" altLang="en-US">
                <a:ea typeface="游ゴシック"/>
              </a:rPr>
              <a:t>の</a:t>
            </a:r>
            <a:r>
              <a:rPr kumimoji="1" lang="en-US" altLang="ja-JP">
                <a:ea typeface="游ゴシック"/>
              </a:rPr>
              <a:t>2</a:t>
            </a:r>
            <a:r>
              <a:rPr kumimoji="1" lang="ja-JP" altLang="en-US">
                <a:ea typeface="游ゴシック"/>
              </a:rPr>
              <a:t>枚のみ</a:t>
            </a:r>
            <a:r>
              <a:rPr lang="ja-JP" altLang="en-US">
                <a:ea typeface="游ゴシック"/>
              </a:rPr>
              <a:t>が</a:t>
            </a:r>
            <a:r>
              <a:rPr kumimoji="1" lang="ja-JP" altLang="en-US">
                <a:ea typeface="游ゴシック"/>
              </a:rPr>
              <a:t>あります。</a:t>
            </a:r>
            <a:br>
              <a:rPr lang="en-US" altLang="ja-JP">
                <a:cs typeface="+mn-lt"/>
              </a:rPr>
            </a:br>
            <a:r>
              <a:rPr kumimoji="1" lang="ja-JP" altLang="en-US">
                <a:ea typeface="游ゴシック"/>
              </a:rPr>
              <a:t>　　必要に応じて、</a:t>
            </a:r>
            <a:r>
              <a:rPr lang="ja-JP" altLang="en-US">
                <a:ea typeface="游ゴシック"/>
              </a:rPr>
              <a:t>スクリプト一部分あり</a:t>
            </a:r>
            <a:r>
              <a:rPr kumimoji="1" lang="ja-JP" altLang="en-US">
                <a:ea typeface="游ゴシック"/>
              </a:rPr>
              <a:t>なども作成し、お使いください。</a:t>
            </a:r>
            <a:br>
              <a:rPr lang="en-US" altLang="ja-JP">
                <a:cs typeface="+mn-lt"/>
              </a:rPr>
            </a:br>
            <a:r>
              <a:rPr kumimoji="1" lang="ja-JP" altLang="en-US">
                <a:ea typeface="游ゴシック"/>
              </a:rPr>
              <a:t>＊</a:t>
            </a:r>
            <a:r>
              <a:rPr lang="ja-JP" altLang="en-US">
                <a:ea typeface="游ゴシック"/>
              </a:rPr>
              <a:t>『いろどり』以外のイラストや写真等を利用した場合、</a:t>
            </a:r>
            <a:r>
              <a:rPr kumimoji="1" lang="ja-JP" altLang="en-US">
                <a:ea typeface="游ゴシック"/>
              </a:rPr>
              <a:t>ノート欄に</a:t>
            </a:r>
            <a:r>
              <a:rPr lang="ja-JP" altLang="en-US">
                <a:ea typeface="游ゴシック"/>
              </a:rPr>
              <a:t>利用サイト等を</a:t>
            </a:r>
            <a:r>
              <a:rPr kumimoji="1" lang="ja-JP" altLang="en-US">
                <a:ea typeface="游ゴシック"/>
              </a:rPr>
              <a:t>記載して</a:t>
            </a:r>
            <a:r>
              <a:rPr lang="ja-JP" altLang="en-US">
                <a:ea typeface="游ゴシック"/>
              </a:rPr>
              <a:t>います。</a:t>
            </a:r>
            <a:br>
              <a:rPr lang="en-US" altLang="ja-JP">
                <a:cs typeface="+mn-lt"/>
              </a:rPr>
            </a:br>
            <a:r>
              <a:rPr kumimoji="1" lang="ja-JP" altLang="en-US">
                <a:ea typeface="游ゴシック"/>
              </a:rPr>
              <a:t>　　イラストの著作権は、それぞれの著作者に帰属して</a:t>
            </a:r>
            <a:r>
              <a:rPr lang="ja-JP" altLang="en-US">
                <a:ea typeface="游ゴシック"/>
              </a:rPr>
              <a:t>い</a:t>
            </a:r>
            <a:r>
              <a:rPr kumimoji="1" lang="ja-JP" altLang="en-US">
                <a:ea typeface="游ゴシック"/>
              </a:rPr>
              <a:t>ます。</a:t>
            </a:r>
            <a:br>
              <a:rPr lang="en-US" altLang="ja-JP">
                <a:cs typeface="+mn-lt"/>
              </a:rPr>
            </a:br>
            <a:r>
              <a:rPr kumimoji="1" lang="ja-JP" altLang="en-US">
                <a:ea typeface="游ゴシック"/>
              </a:rPr>
              <a:t>　　　　</a:t>
            </a:r>
            <a:r>
              <a:rPr lang="ja-JP" altLang="en-US">
                <a:ea typeface="游ゴシック"/>
              </a:rPr>
              <a:t>①</a:t>
            </a:r>
            <a:r>
              <a:rPr kumimoji="1" lang="ja-JP" altLang="en-US">
                <a:ea typeface="游ゴシック"/>
              </a:rPr>
              <a:t>教材</a:t>
            </a:r>
            <a:r>
              <a:rPr kumimoji="1" lang="en-US" altLang="ja-JP">
                <a:ea typeface="游ゴシック"/>
              </a:rPr>
              <a:t>『</a:t>
            </a:r>
            <a:r>
              <a:rPr kumimoji="1" lang="ja-JP" altLang="en-US">
                <a:ea typeface="游ゴシック"/>
              </a:rPr>
              <a:t>いろどり</a:t>
            </a:r>
            <a:r>
              <a:rPr kumimoji="1" lang="en-US" altLang="ja-JP">
                <a:ea typeface="游ゴシック"/>
              </a:rPr>
              <a:t>』</a:t>
            </a:r>
            <a:r>
              <a:rPr kumimoji="1" lang="ja-JP" altLang="en-US">
                <a:ea typeface="游ゴシック"/>
              </a:rPr>
              <a:t>　</a:t>
            </a:r>
            <a:r>
              <a:rPr kumimoji="1" lang="en-US" altLang="ja-JP">
                <a:ea typeface="游ゴシック"/>
              </a:rPr>
              <a:t>https://sites.google.com/view/irodori-th</a:t>
            </a:r>
            <a:br>
              <a:rPr lang="en-US" altLang="ja-JP">
                <a:cs typeface="+mn-lt"/>
              </a:rPr>
            </a:br>
            <a:r>
              <a:rPr kumimoji="1" lang="ja-JP" altLang="en-US">
                <a:ea typeface="游ゴシック"/>
              </a:rPr>
              <a:t>　</a:t>
            </a:r>
            <a:r>
              <a:rPr kumimoji="1" lang="ja-JP" altLang="en-US" sz="1200" b="0" i="0" u="none" strike="noStrike">
                <a:solidFill>
                  <a:srgbClr val="000000"/>
                </a:solidFill>
                <a:effectLst/>
                <a:ea typeface="游ゴシック"/>
              </a:rPr>
              <a:t>　　　</a:t>
            </a:r>
            <a:r>
              <a:rPr lang="ja-JP" altLang="en-US">
                <a:solidFill>
                  <a:srgbClr val="000000"/>
                </a:solidFill>
                <a:ea typeface="游ゴシック"/>
              </a:rPr>
              <a:t>②</a:t>
            </a:r>
            <a:r>
              <a:rPr lang="ja-JP" altLang="en-US" sz="1200" b="0" i="0" u="none" strike="noStrike">
                <a:solidFill>
                  <a:srgbClr val="000000"/>
                </a:solidFill>
                <a:effectLst/>
                <a:ea typeface="游ゴシック"/>
              </a:rPr>
              <a:t>いらすとや　</a:t>
            </a:r>
            <a:r>
              <a:rPr lang="en-US" altLang="ja-JP" sz="1200" b="0" i="0" u="none" strike="noStrike">
                <a:solidFill>
                  <a:srgbClr val="000000"/>
                </a:solidFill>
                <a:effectLst/>
                <a:latin typeface="Calibri"/>
                <a:ea typeface="游ゴシック"/>
                <a:cs typeface="Calibri"/>
              </a:rPr>
              <a:t>https://www.irasutoya.com/</a:t>
            </a:r>
            <a:br>
              <a:rPr lang="en-US" altLang="ja-JP">
                <a:cs typeface="+mn-lt"/>
              </a:rPr>
            </a:br>
            <a:r>
              <a:rPr kumimoji="1" lang="ja-JP" altLang="en-US">
                <a:ea typeface="游ゴシック"/>
              </a:rPr>
              <a:t>　　　　</a:t>
            </a:r>
            <a:r>
              <a:rPr lang="ja-JP" altLang="en-US">
                <a:ea typeface="游ゴシック"/>
              </a:rPr>
              <a:t>③</a:t>
            </a:r>
            <a:r>
              <a:rPr kumimoji="1" lang="ja-JP" altLang="en-US">
                <a:ea typeface="游ゴシック"/>
              </a:rPr>
              <a:t>イラスト</a:t>
            </a:r>
            <a:r>
              <a:rPr kumimoji="1" lang="en-US" altLang="ja-JP">
                <a:ea typeface="游ゴシック"/>
              </a:rPr>
              <a:t>AC</a:t>
            </a:r>
            <a:r>
              <a:rPr kumimoji="1" lang="ja-JP" altLang="en-US">
                <a:ea typeface="游ゴシック"/>
              </a:rPr>
              <a:t>　</a:t>
            </a:r>
            <a:r>
              <a:rPr kumimoji="1" lang="en-US" altLang="ja-JP">
                <a:ea typeface="游ゴシック"/>
              </a:rPr>
              <a:t>https://www.ac-illust.com/</a:t>
            </a:r>
            <a:br>
              <a:rPr lang="en-US" altLang="ja-JP">
                <a:cs typeface="+mn-lt"/>
              </a:rPr>
            </a:br>
            <a:endParaRPr lang="en-US" altLang="ja-JP">
              <a:ea typeface="游ゴシック"/>
            </a:endParaRPr>
          </a:p>
          <a:p>
            <a:r>
              <a:rPr kumimoji="1" lang="en-US" altLang="ja-JP">
                <a:ea typeface="游ゴシック"/>
              </a:rPr>
              <a:t>【『</a:t>
            </a:r>
            <a:r>
              <a:rPr kumimoji="1" lang="ja-JP" altLang="en-US">
                <a:ea typeface="游ゴシック"/>
              </a:rPr>
              <a:t>いろどり</a:t>
            </a:r>
            <a:r>
              <a:rPr lang="en-US" altLang="ja-JP">
                <a:ea typeface="游ゴシック"/>
              </a:rPr>
              <a:t>』（</a:t>
            </a:r>
            <a:r>
              <a:rPr kumimoji="1" lang="ja-JP" altLang="en-US">
                <a:ea typeface="游ゴシック"/>
              </a:rPr>
              <a:t>ミャンマー語版</a:t>
            </a:r>
            <a:r>
              <a:rPr lang="ja-JP" altLang="en-US">
                <a:ea typeface="游ゴシック"/>
              </a:rPr>
              <a:t>）</a:t>
            </a:r>
            <a:r>
              <a:rPr kumimoji="1" lang="en-US" altLang="ja-JP">
                <a:ea typeface="游ゴシック"/>
              </a:rPr>
              <a:t>PPT</a:t>
            </a:r>
            <a:r>
              <a:rPr kumimoji="1" lang="ja-JP" altLang="en-US">
                <a:ea typeface="游ゴシック"/>
              </a:rPr>
              <a:t>制作：国際交流基金ヤンゴン日本文化センター</a:t>
            </a:r>
            <a:r>
              <a:rPr kumimoji="1" lang="en-US" altLang="ja-JP">
                <a:ea typeface="游ゴシック"/>
              </a:rPr>
              <a:t>https://yg.jpf.go.jp/</a:t>
            </a:r>
            <a:r>
              <a:rPr kumimoji="1" lang="en-US" altLang="ja-JP" err="1">
                <a:ea typeface="游ゴシック"/>
              </a:rPr>
              <a:t>irodori</a:t>
            </a:r>
            <a:r>
              <a:rPr kumimoji="1" lang="en-US" altLang="ja-JP">
                <a:ea typeface="游ゴシック"/>
              </a:rPr>
              <a:t>/】</a:t>
            </a:r>
            <a:r>
              <a:rPr kumimoji="1" lang="ja-JP" altLang="en-US">
                <a:ea typeface="游ゴシック"/>
              </a:rPr>
              <a:t>　</a:t>
            </a:r>
            <a:endParaRPr kumimoji="1" lang="en-US" altLang="ja-JP">
              <a:ea typeface="游ゴシック"/>
            </a:endParaRPr>
          </a:p>
          <a:p>
            <a:endParaRPr lang="ja-JP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3994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7150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2201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b="0" i="0" u="none" strike="noStrike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イラスト出典：いらすとや　</a:t>
            </a:r>
            <a:r>
              <a:rPr lang="en-US" altLang="ja-JP" sz="12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https://www.irasutoya.com/​</a:t>
            </a:r>
            <a:r>
              <a:rPr lang="en-US" altLang="ja-JP" sz="12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81087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b="0" i="0" u="none" strike="noStrike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イラスト出典：いらすとや　</a:t>
            </a:r>
            <a:r>
              <a:rPr lang="en-US" altLang="ja-JP" sz="12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https://www.irasutoya.com/​</a:t>
            </a:r>
            <a:r>
              <a:rPr lang="en-US" altLang="ja-JP" sz="12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53365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39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37811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53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7695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b="0" i="0" u="none" strike="noStrike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イラスト出典：いらすとや　</a:t>
            </a:r>
            <a:r>
              <a:rPr lang="en-US" altLang="ja-JP" sz="12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https://www.irasutoya.com/​</a:t>
            </a:r>
            <a:r>
              <a:rPr lang="en-US" altLang="ja-JP" sz="12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AAD84-B6B4-4882-B9F6-85FA984193EE}" type="slidenum">
              <a:rPr kumimoji="1" lang="ja-JP" altLang="en-US" smtClean="0"/>
              <a:t>54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4770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830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222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716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359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212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695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658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187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7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549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472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C9BFA-25A1-430A-BF91-319B2888907D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FE6E3-FEEF-4D48-9F4F-41D6BF109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461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slideLayout" Target="../slideLayouts/slideLayout1.xml"/><Relationship Id="rId18" Type="http://schemas.openxmlformats.org/officeDocument/2006/relationships/image" Target="../media/image8.jpeg"/><Relationship Id="rId26" Type="http://schemas.openxmlformats.org/officeDocument/2006/relationships/image" Target="../media/image16.png"/><Relationship Id="rId3" Type="http://schemas.microsoft.com/office/2007/relationships/media" Target="../media/media2.mp3"/><Relationship Id="rId21" Type="http://schemas.openxmlformats.org/officeDocument/2006/relationships/image" Target="../media/image11.jpeg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17" Type="http://schemas.openxmlformats.org/officeDocument/2006/relationships/image" Target="../media/image7.jpeg"/><Relationship Id="rId25" Type="http://schemas.openxmlformats.org/officeDocument/2006/relationships/image" Target="../media/image15.png"/><Relationship Id="rId2" Type="http://schemas.openxmlformats.org/officeDocument/2006/relationships/audio" Target="../media/media1.mp3"/><Relationship Id="rId16" Type="http://schemas.openxmlformats.org/officeDocument/2006/relationships/image" Target="../media/image6.jpeg"/><Relationship Id="rId20" Type="http://schemas.openxmlformats.org/officeDocument/2006/relationships/image" Target="../media/image10.jpe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24" Type="http://schemas.openxmlformats.org/officeDocument/2006/relationships/image" Target="../media/image14.png"/><Relationship Id="rId5" Type="http://schemas.microsoft.com/office/2007/relationships/media" Target="../media/media3.mp3"/><Relationship Id="rId15" Type="http://schemas.openxmlformats.org/officeDocument/2006/relationships/image" Target="../media/image5.png"/><Relationship Id="rId23" Type="http://schemas.openxmlformats.org/officeDocument/2006/relationships/image" Target="../media/image13.jpeg"/><Relationship Id="rId10" Type="http://schemas.openxmlformats.org/officeDocument/2006/relationships/audio" Target="../media/media5.mp3"/><Relationship Id="rId19" Type="http://schemas.openxmlformats.org/officeDocument/2006/relationships/image" Target="../media/image9.png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notesSlide" Target="../notesSlides/notesSlide3.xml"/><Relationship Id="rId22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slideLayout" Target="../slideLayouts/slideLayout1.xml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2" Type="http://schemas.openxmlformats.org/officeDocument/2006/relationships/audio" Target="../media/media1.mp3"/><Relationship Id="rId16" Type="http://schemas.openxmlformats.org/officeDocument/2006/relationships/image" Target="../media/image18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5" Type="http://schemas.microsoft.com/office/2007/relationships/media" Target="../media/media3.mp3"/><Relationship Id="rId15" Type="http://schemas.openxmlformats.org/officeDocument/2006/relationships/image" Target="../media/image14.png"/><Relationship Id="rId10" Type="http://schemas.openxmlformats.org/officeDocument/2006/relationships/audio" Target="../media/media5.mp3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mp"/><Relationship Id="rId7" Type="http://schemas.openxmlformats.org/officeDocument/2006/relationships/image" Target="../media/image29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tmp"/><Relationship Id="rId4" Type="http://schemas.openxmlformats.org/officeDocument/2006/relationships/image" Target="../media/image26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slideLayout" Target="../slideLayouts/slideLayout2.xml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2" Type="http://schemas.openxmlformats.org/officeDocument/2006/relationships/audio" Target="../media/media1.mp3"/><Relationship Id="rId16" Type="http://schemas.openxmlformats.org/officeDocument/2006/relationships/image" Target="../media/image35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5" Type="http://schemas.microsoft.com/office/2007/relationships/media" Target="../media/media3.mp3"/><Relationship Id="rId15" Type="http://schemas.openxmlformats.org/officeDocument/2006/relationships/image" Target="../media/image14.png"/><Relationship Id="rId10" Type="http://schemas.openxmlformats.org/officeDocument/2006/relationships/audio" Target="../media/media5.mp3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9.mp3"/><Relationship Id="rId7" Type="http://schemas.openxmlformats.org/officeDocument/2006/relationships/image" Target="../media/image37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9.mp3"/><Relationship Id="rId9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9.mp3"/><Relationship Id="rId7" Type="http://schemas.openxmlformats.org/officeDocument/2006/relationships/image" Target="../media/image36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9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9.mp3"/><Relationship Id="rId9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9.mp3"/><Relationship Id="rId7" Type="http://schemas.openxmlformats.org/officeDocument/2006/relationships/image" Target="../media/image36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9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9.mp3"/><Relationship Id="rId9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7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14.png"/><Relationship Id="rId4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5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4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5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4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0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4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1.png"/><Relationship Id="rId7" Type="http://schemas.openxmlformats.org/officeDocument/2006/relationships/image" Target="../media/image7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14.png"/><Relationship Id="rId4" Type="http://schemas.openxmlformats.org/officeDocument/2006/relationships/image" Target="../media/image8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3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4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microsoft.com/office/2007/relationships/media" Target="../media/media14.mp3"/><Relationship Id="rId7" Type="http://schemas.openxmlformats.org/officeDocument/2006/relationships/image" Target="../media/image84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81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4.png"/><Relationship Id="rId4" Type="http://schemas.openxmlformats.org/officeDocument/2006/relationships/audio" Target="../media/media14.mp3"/><Relationship Id="rId9" Type="http://schemas.openxmlformats.org/officeDocument/2006/relationships/image" Target="../media/image8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87.png"/><Relationship Id="rId5" Type="http://schemas.openxmlformats.org/officeDocument/2006/relationships/image" Target="../media/image83.png"/><Relationship Id="rId4" Type="http://schemas.openxmlformats.org/officeDocument/2006/relationships/image" Target="../media/image8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87.png"/><Relationship Id="rId5" Type="http://schemas.openxmlformats.org/officeDocument/2006/relationships/image" Target="../media/image83.png"/><Relationship Id="rId4" Type="http://schemas.openxmlformats.org/officeDocument/2006/relationships/image" Target="../media/image8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microsoft.com/office/2007/relationships/media" Target="../media/media14.mp3"/><Relationship Id="rId7" Type="http://schemas.openxmlformats.org/officeDocument/2006/relationships/image" Target="../media/image84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81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88.png"/><Relationship Id="rId4" Type="http://schemas.openxmlformats.org/officeDocument/2006/relationships/audio" Target="../media/media14.mp3"/><Relationship Id="rId9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microsoft.com/office/2007/relationships/media" Target="../media/media14.mp3"/><Relationship Id="rId7" Type="http://schemas.openxmlformats.org/officeDocument/2006/relationships/image" Target="../media/image84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81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88.png"/><Relationship Id="rId4" Type="http://schemas.openxmlformats.org/officeDocument/2006/relationships/audio" Target="../media/media14.mp3"/><Relationship Id="rId9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8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97.png"/><Relationship Id="rId5" Type="http://schemas.openxmlformats.org/officeDocument/2006/relationships/image" Target="../media/image94.png"/><Relationship Id="rId4" Type="http://schemas.openxmlformats.org/officeDocument/2006/relationships/image" Target="../media/image9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9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94.png"/><Relationship Id="rId5" Type="http://schemas.openxmlformats.org/officeDocument/2006/relationships/image" Target="../media/image95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97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13" Type="http://schemas.openxmlformats.org/officeDocument/2006/relationships/image" Target="../media/image103.png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14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102.png"/><Relationship Id="rId5" Type="http://schemas.microsoft.com/office/2007/relationships/media" Target="../media/media19.mp3"/><Relationship Id="rId10" Type="http://schemas.openxmlformats.org/officeDocument/2006/relationships/image" Target="../media/image101.png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0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106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14.png"/><Relationship Id="rId5" Type="http://schemas.microsoft.com/office/2007/relationships/media" Target="../media/media19.mp3"/><Relationship Id="rId10" Type="http://schemas.openxmlformats.org/officeDocument/2006/relationships/image" Target="../media/image105.png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13" Type="http://schemas.openxmlformats.org/officeDocument/2006/relationships/image" Target="../media/image109.png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108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14.png"/><Relationship Id="rId5" Type="http://schemas.microsoft.com/office/2007/relationships/media" Target="../media/media19.mp3"/><Relationship Id="rId10" Type="http://schemas.openxmlformats.org/officeDocument/2006/relationships/image" Target="../media/image107.png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emf"/><Relationship Id="rId4" Type="http://schemas.openxmlformats.org/officeDocument/2006/relationships/image" Target="../media/image11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9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14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13" Type="http://schemas.openxmlformats.org/officeDocument/2006/relationships/image" Target="../media/image124.png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123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14.png"/><Relationship Id="rId5" Type="http://schemas.microsoft.com/office/2007/relationships/media" Target="../media/media19.mp3"/><Relationship Id="rId10" Type="http://schemas.openxmlformats.org/officeDocument/2006/relationships/image" Target="../media/image107.png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microsoft.com/office/2007/relationships/media" Target="../media/media24.mp3"/><Relationship Id="rId7" Type="http://schemas.openxmlformats.org/officeDocument/2006/relationships/image" Target="../media/image126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125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4.mp3"/><Relationship Id="rId9" Type="http://schemas.openxmlformats.org/officeDocument/2006/relationships/image" Target="../media/image1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microsoft.com/office/2007/relationships/media" Target="../media/media24.mp3"/><Relationship Id="rId7" Type="http://schemas.openxmlformats.org/officeDocument/2006/relationships/image" Target="../media/image126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125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4.mp3"/><Relationship Id="rId9" Type="http://schemas.openxmlformats.org/officeDocument/2006/relationships/image" Target="../media/image1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24.mp3"/><Relationship Id="rId7" Type="http://schemas.openxmlformats.org/officeDocument/2006/relationships/image" Target="../media/image125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128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4.mp3"/><Relationship Id="rId9" Type="http://schemas.openxmlformats.org/officeDocument/2006/relationships/image" Target="../media/image126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13" Type="http://schemas.openxmlformats.org/officeDocument/2006/relationships/image" Target="../media/image138.png"/><Relationship Id="rId3" Type="http://schemas.openxmlformats.org/officeDocument/2006/relationships/image" Target="../media/image125.png"/><Relationship Id="rId7" Type="http://schemas.openxmlformats.org/officeDocument/2006/relationships/image" Target="../media/image132.png"/><Relationship Id="rId12" Type="http://schemas.openxmlformats.org/officeDocument/2006/relationships/image" Target="../media/image137.png"/><Relationship Id="rId17" Type="http://schemas.openxmlformats.org/officeDocument/2006/relationships/image" Target="../media/image141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png"/><Relationship Id="rId11" Type="http://schemas.openxmlformats.org/officeDocument/2006/relationships/image" Target="../media/image136.png"/><Relationship Id="rId5" Type="http://schemas.openxmlformats.org/officeDocument/2006/relationships/image" Target="../media/image130.png"/><Relationship Id="rId15" Type="http://schemas.openxmlformats.org/officeDocument/2006/relationships/image" Target="../media/image140.png"/><Relationship Id="rId10" Type="http://schemas.openxmlformats.org/officeDocument/2006/relationships/image" Target="../media/image135.png"/><Relationship Id="rId4" Type="http://schemas.openxmlformats.org/officeDocument/2006/relationships/image" Target="../media/image129.png"/><Relationship Id="rId9" Type="http://schemas.openxmlformats.org/officeDocument/2006/relationships/image" Target="../media/image134.png"/><Relationship Id="rId14" Type="http://schemas.openxmlformats.org/officeDocument/2006/relationships/image" Target="../media/image13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テキスト, 手紙&#10;&#10;自動的に生成された説明">
            <a:extLst>
              <a:ext uri="{FF2B5EF4-FFF2-40B4-BE49-F238E27FC236}">
                <a16:creationId xmlns:a16="http://schemas.microsoft.com/office/drawing/2014/main" id="{FCE158F3-9E96-4E43-98DB-AEE99992C3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9"/>
            <a:ext cx="12192000" cy="4584927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C1C278E9-CE60-4B0A-98DE-CAF6219E2CF6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</a:t>
            </a:r>
            <a:r>
              <a:rPr lang="en-US" sz="3200"/>
              <a:t>1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98448" y="3538728"/>
            <a:ext cx="65745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/>
              <a:t>သင်၏ ဝါသနာက ဘာလဲ။ ရုံးပိတ်ရက်မှာ ဘာလုပ်ဖြစ်သလဲ။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9882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テキスト&#10;&#10;自動的に生成された説明">
            <a:extLst>
              <a:ext uri="{FF2B5EF4-FFF2-40B4-BE49-F238E27FC236}">
                <a16:creationId xmlns:a16="http://schemas.microsoft.com/office/drawing/2014/main" id="{CB976A89-E064-4C5D-A52D-AE90A97E18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6"/>
          <a:stretch/>
        </p:blipFill>
        <p:spPr>
          <a:xfrm>
            <a:off x="38328" y="-5367"/>
            <a:ext cx="12153672" cy="21766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7A77BC-9299-48D5-9711-1445D9D63866}"/>
              </a:ext>
            </a:extLst>
          </p:cNvPr>
          <p:cNvSpPr txBox="1"/>
          <p:nvPr/>
        </p:nvSpPr>
        <p:spPr>
          <a:xfrm>
            <a:off x="10875614" y="-10950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</a:t>
            </a:r>
            <a:r>
              <a:rPr lang="en-US" sz="3200"/>
              <a:t>1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53312" y="1700784"/>
            <a:ext cx="8650224" cy="369332"/>
          </a:xfrm>
          <a:prstGeom prst="rect">
            <a:avLst/>
          </a:prstGeom>
          <a:solidFill>
            <a:srgbClr val="FFF8A3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/>
              <a:t>ဝါသနာနှင့်ပတ်သက်သည့် မေးခွန်းမေးမြန်းခံရသည့်အခါ လွယ်ကူရိုးရှင်းစွာ ဖြေဆိုနိုင်သည်။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8037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ED7C1BAE-C220-485C-9797-318BE9AEA684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</a:t>
            </a:r>
            <a:r>
              <a:rPr lang="en-US" sz="3200"/>
              <a:t>1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775681E-C531-4802-8DFB-B33958046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938" y="272084"/>
            <a:ext cx="5872062" cy="2471618"/>
          </a:xfrm>
          <a:prstGeom prst="rect">
            <a:avLst/>
          </a:prstGeom>
        </p:spPr>
      </p:pic>
      <p:pic>
        <p:nvPicPr>
          <p:cNvPr id="4" name="図 3" descr="ダイアグラム&#10;&#10;自動的に生成された説明">
            <a:extLst>
              <a:ext uri="{FF2B5EF4-FFF2-40B4-BE49-F238E27FC236}">
                <a16:creationId xmlns:a16="http://schemas.microsoft.com/office/drawing/2014/main" id="{4362F26C-50C5-47B5-9FB7-80A11F227F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399" y="2343492"/>
            <a:ext cx="6690735" cy="437040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71016" y="1005840"/>
            <a:ext cx="437997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/>
              <a:t>စကားပြောကိုနားထောင်ကြရအောင်။</a:t>
            </a:r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438912" y="2343492"/>
            <a:ext cx="473848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600"/>
              <a:t>ဝါသနာနှင့်ပတ်သက်ပြီး လူ ၆ ဦးစကားပြောနေကြသည်။</a:t>
            </a:r>
            <a:endParaRPr kumimoji="1" lang="ja-JP" altLang="en-US" sz="1600"/>
          </a:p>
        </p:txBody>
      </p:sp>
    </p:spTree>
    <p:extLst>
      <p:ext uri="{BB962C8B-B14F-4D97-AF65-F5344CB8AC3E}">
        <p14:creationId xmlns:p14="http://schemas.microsoft.com/office/powerpoint/2010/main" val="522155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82BD2089-5270-4E73-AF86-617034744C0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738" y="5560434"/>
            <a:ext cx="8585262" cy="1297566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0E00C84-B07E-42C9-888A-218BE2532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4748" y="6449136"/>
            <a:ext cx="239942" cy="276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BFEE4DA-0278-405A-9313-564BA81F6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7649" y="6394591"/>
            <a:ext cx="240326" cy="31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041BD021-AE0A-49B6-92D4-A7F4EE97A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249" y="6428942"/>
            <a:ext cx="213182" cy="279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1AAE64A4-1D5D-4A6B-B969-D9E659F5150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133512" y="6366187"/>
            <a:ext cx="193441" cy="359245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F661FFA7-A69C-4AD1-A16C-0D6716A6A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313" y="6392057"/>
            <a:ext cx="303068" cy="337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4F21E43B-A7C8-42C7-ADC5-91C4974C3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666" y="6426544"/>
            <a:ext cx="247650" cy="29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289947CB-AF3B-491F-A625-D1BBBC4F0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4832" y="6428942"/>
            <a:ext cx="2476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074057E8-297B-45A4-A729-ABC6516D2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7189" y="6412251"/>
            <a:ext cx="220028" cy="324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3">
            <a:extLst>
              <a:ext uri="{FF2B5EF4-FFF2-40B4-BE49-F238E27FC236}">
                <a16:creationId xmlns:a16="http://schemas.microsoft.com/office/drawing/2014/main" id="{553EEF9A-3BDA-4318-8253-CB7D282A8176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</a:t>
            </a:r>
            <a:r>
              <a:rPr lang="en-US" sz="3200"/>
              <a:t>1</a:t>
            </a:r>
          </a:p>
        </p:txBody>
      </p:sp>
      <p:pic>
        <p:nvPicPr>
          <p:cNvPr id="20" name="X_[11-01]_kiku1">
            <a:hlinkClick r:id="" action="ppaction://media"/>
            <a:extLst>
              <a:ext uri="{FF2B5EF4-FFF2-40B4-BE49-F238E27FC236}">
                <a16:creationId xmlns:a16="http://schemas.microsoft.com/office/drawing/2014/main" id="{2B31F152-7617-4841-8337-CDA3200A8C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4520425" y="5657850"/>
            <a:ext cx="339823" cy="339823"/>
          </a:xfrm>
          <a:prstGeom prst="rect">
            <a:avLst/>
          </a:prstGeom>
        </p:spPr>
      </p:pic>
      <p:pic>
        <p:nvPicPr>
          <p:cNvPr id="21" name="X_[11-02]_kiku2">
            <a:hlinkClick r:id="" action="ppaction://media"/>
            <a:extLst>
              <a:ext uri="{FF2B5EF4-FFF2-40B4-BE49-F238E27FC236}">
                <a16:creationId xmlns:a16="http://schemas.microsoft.com/office/drawing/2014/main" id="{C881AB17-FE40-4F62-96ED-8DC1B6FD052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5939060" y="5657849"/>
            <a:ext cx="373111" cy="373111"/>
          </a:xfrm>
          <a:prstGeom prst="rect">
            <a:avLst/>
          </a:prstGeom>
        </p:spPr>
      </p:pic>
      <p:pic>
        <p:nvPicPr>
          <p:cNvPr id="22" name="X_[11-03]_kiku3">
            <a:hlinkClick r:id="" action="ppaction://media"/>
            <a:extLst>
              <a:ext uri="{FF2B5EF4-FFF2-40B4-BE49-F238E27FC236}">
                <a16:creationId xmlns:a16="http://schemas.microsoft.com/office/drawing/2014/main" id="{7BAA07C2-4EA8-44DC-978F-549E84992B7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7350544" y="5637301"/>
            <a:ext cx="406400" cy="406400"/>
          </a:xfrm>
          <a:prstGeom prst="rect">
            <a:avLst/>
          </a:prstGeom>
        </p:spPr>
      </p:pic>
      <p:pic>
        <p:nvPicPr>
          <p:cNvPr id="23" name="X_[11-04]_kiku4">
            <a:hlinkClick r:id="" action="ppaction://media"/>
            <a:extLst>
              <a:ext uri="{FF2B5EF4-FFF2-40B4-BE49-F238E27FC236}">
                <a16:creationId xmlns:a16="http://schemas.microsoft.com/office/drawing/2014/main" id="{823C0873-8DF2-4376-B55F-8B0A7D33B9E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8786596" y="5641204"/>
            <a:ext cx="406400" cy="406400"/>
          </a:xfrm>
          <a:prstGeom prst="rect">
            <a:avLst/>
          </a:prstGeom>
        </p:spPr>
      </p:pic>
      <p:pic>
        <p:nvPicPr>
          <p:cNvPr id="24" name="X_[11-05]_kiku5">
            <a:hlinkClick r:id="" action="ppaction://media"/>
            <a:extLst>
              <a:ext uri="{FF2B5EF4-FFF2-40B4-BE49-F238E27FC236}">
                <a16:creationId xmlns:a16="http://schemas.microsoft.com/office/drawing/2014/main" id="{BCBE4658-660C-4484-AB39-506C1914EA17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0182221" y="5641204"/>
            <a:ext cx="406400" cy="406400"/>
          </a:xfrm>
          <a:prstGeom prst="rect">
            <a:avLst/>
          </a:prstGeom>
        </p:spPr>
      </p:pic>
      <p:pic>
        <p:nvPicPr>
          <p:cNvPr id="25" name="X_[11-06]_kiku6 ">
            <a:hlinkClick r:id="" action="ppaction://media"/>
            <a:extLst>
              <a:ext uri="{FF2B5EF4-FFF2-40B4-BE49-F238E27FC236}">
                <a16:creationId xmlns:a16="http://schemas.microsoft.com/office/drawing/2014/main" id="{D5A19CF1-DB17-4608-B66A-7BEC6825B873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1590393" y="5624560"/>
            <a:ext cx="406400" cy="406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89FC993-1C11-5DDE-4148-639EA19C5C91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0" y="27352"/>
            <a:ext cx="5201376" cy="1495634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8CE1979C-0904-4578-AAC5-920D907FF979}"/>
              </a:ext>
            </a:extLst>
          </p:cNvPr>
          <p:cNvPicPr>
            <a:picLocks noChangeAspect="1"/>
          </p:cNvPicPr>
          <p:nvPr/>
        </p:nvPicPr>
        <p:blipFill rotWithShape="1">
          <a:blip r:embed="rId26"/>
          <a:srcRect t="414"/>
          <a:stretch/>
        </p:blipFill>
        <p:spPr>
          <a:xfrm>
            <a:off x="3724661" y="843646"/>
            <a:ext cx="7093848" cy="468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96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ABF2D05-BD31-46DE-B1F5-333B67CA75C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1" y="1910994"/>
            <a:ext cx="12126502" cy="1099334"/>
          </a:xfrm>
          <a:prstGeom prst="rect">
            <a:avLst/>
          </a:prstGeom>
        </p:spPr>
      </p:pic>
      <p:pic>
        <p:nvPicPr>
          <p:cNvPr id="6" name="X_[11-01]_kiku1">
            <a:hlinkClick r:id="" action="ppaction://media"/>
            <a:extLst>
              <a:ext uri="{FF2B5EF4-FFF2-40B4-BE49-F238E27FC236}">
                <a16:creationId xmlns:a16="http://schemas.microsoft.com/office/drawing/2014/main" id="{6E6880A4-D8D3-423F-B322-3CE5ABAB7C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454368" y="2054546"/>
            <a:ext cx="406400" cy="406400"/>
          </a:xfrm>
          <a:prstGeom prst="rect">
            <a:avLst/>
          </a:prstGeom>
        </p:spPr>
      </p:pic>
      <p:pic>
        <p:nvPicPr>
          <p:cNvPr id="7" name="X_[11-02]_kiku2">
            <a:hlinkClick r:id="" action="ppaction://media"/>
            <a:extLst>
              <a:ext uri="{FF2B5EF4-FFF2-40B4-BE49-F238E27FC236}">
                <a16:creationId xmlns:a16="http://schemas.microsoft.com/office/drawing/2014/main" id="{12435BD3-9B58-4D3D-85F2-62456308E56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428779" y="2054546"/>
            <a:ext cx="406400" cy="406400"/>
          </a:xfrm>
          <a:prstGeom prst="rect">
            <a:avLst/>
          </a:prstGeom>
        </p:spPr>
      </p:pic>
      <p:pic>
        <p:nvPicPr>
          <p:cNvPr id="8" name="X_[11-03]_kiku3">
            <a:hlinkClick r:id="" action="ppaction://media"/>
            <a:extLst>
              <a:ext uri="{FF2B5EF4-FFF2-40B4-BE49-F238E27FC236}">
                <a16:creationId xmlns:a16="http://schemas.microsoft.com/office/drawing/2014/main" id="{256B9FDA-1338-4527-B038-57760E790DE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398178" y="2054546"/>
            <a:ext cx="406400" cy="406400"/>
          </a:xfrm>
          <a:prstGeom prst="rect">
            <a:avLst/>
          </a:prstGeom>
        </p:spPr>
      </p:pic>
      <p:pic>
        <p:nvPicPr>
          <p:cNvPr id="9" name="X_[11-04]_kiku4">
            <a:hlinkClick r:id="" action="ppaction://media"/>
            <a:extLst>
              <a:ext uri="{FF2B5EF4-FFF2-40B4-BE49-F238E27FC236}">
                <a16:creationId xmlns:a16="http://schemas.microsoft.com/office/drawing/2014/main" id="{68762B53-447E-41E6-87F7-7D19D1CA01C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373417" y="2054546"/>
            <a:ext cx="406400" cy="406400"/>
          </a:xfrm>
          <a:prstGeom prst="rect">
            <a:avLst/>
          </a:prstGeom>
        </p:spPr>
      </p:pic>
      <p:pic>
        <p:nvPicPr>
          <p:cNvPr id="10" name="X_[11-05]_kiku5">
            <a:hlinkClick r:id="" action="ppaction://media"/>
            <a:extLst>
              <a:ext uri="{FF2B5EF4-FFF2-40B4-BE49-F238E27FC236}">
                <a16:creationId xmlns:a16="http://schemas.microsoft.com/office/drawing/2014/main" id="{52D45B0C-F37D-4F02-8E84-D767F000C8A5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382906" y="2054546"/>
            <a:ext cx="406400" cy="406400"/>
          </a:xfrm>
          <a:prstGeom prst="rect">
            <a:avLst/>
          </a:prstGeom>
        </p:spPr>
      </p:pic>
      <p:pic>
        <p:nvPicPr>
          <p:cNvPr id="11" name="X_[11-06]_kiku6 ">
            <a:hlinkClick r:id="" action="ppaction://media"/>
            <a:extLst>
              <a:ext uri="{FF2B5EF4-FFF2-40B4-BE49-F238E27FC236}">
                <a16:creationId xmlns:a16="http://schemas.microsoft.com/office/drawing/2014/main" id="{3A73DD48-2E57-4EEA-94E3-CE3723BDFD0B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330747" y="2054546"/>
            <a:ext cx="406400" cy="40640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A8165891-2106-4114-82D4-1E4D5A817F82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0L11-2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19C919D-ED04-4181-97A1-6DCE71C8211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21569" y="268759"/>
            <a:ext cx="8384876" cy="134093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80160" y="1135832"/>
            <a:ext cx="398678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/>
              <a:t>နောက်တစ်ကြိမ် နားထောင်ကြရအောင်။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8037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72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0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352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529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347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&#10;&#10;低い精度で自動的に生成された説明">
            <a:extLst>
              <a:ext uri="{FF2B5EF4-FFF2-40B4-BE49-F238E27FC236}">
                <a16:creationId xmlns:a16="http://schemas.microsoft.com/office/drawing/2014/main" id="{CBE3FB1C-26AF-41A1-A32A-7F84DD5CA8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604" y="131518"/>
            <a:ext cx="10611693" cy="5056087"/>
          </a:xfrm>
          <a:prstGeom prst="rect">
            <a:avLst/>
          </a:prstGeom>
        </p:spPr>
      </p:pic>
      <p:pic>
        <p:nvPicPr>
          <p:cNvPr id="2" name="X_[11-07]_katachi">
            <a:hlinkClick r:id="" action="ppaction://media"/>
            <a:extLst>
              <a:ext uri="{FF2B5EF4-FFF2-40B4-BE49-F238E27FC236}">
                <a16:creationId xmlns:a16="http://schemas.microsoft.com/office/drawing/2014/main" id="{0B6C486A-1E32-4E82-994C-1FE7FD9300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86022" y="441504"/>
            <a:ext cx="406400" cy="40640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F80C345A-A96D-4755-A1F6-DBE8FA8EA798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0L11-2</a:t>
            </a:r>
            <a:endParaRPr lang="en-US" sz="320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687874F-99D1-4421-89B8-4D245AAF8113}"/>
              </a:ext>
            </a:extLst>
          </p:cNvPr>
          <p:cNvSpPr txBox="1"/>
          <p:nvPr/>
        </p:nvSpPr>
        <p:spPr>
          <a:xfrm>
            <a:off x="3770617" y="1754371"/>
            <a:ext cx="1962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なん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756140B-A7F2-47ED-90EC-C5E213BFA31C}"/>
              </a:ext>
            </a:extLst>
          </p:cNvPr>
          <p:cNvSpPr txBox="1"/>
          <p:nvPr/>
        </p:nvSpPr>
        <p:spPr>
          <a:xfrm>
            <a:off x="3923017" y="2411450"/>
            <a:ext cx="1962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です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47D90A7-5DC5-4618-8EAE-3101C8B333EF}"/>
              </a:ext>
            </a:extLst>
          </p:cNvPr>
          <p:cNvSpPr txBox="1"/>
          <p:nvPr/>
        </p:nvSpPr>
        <p:spPr>
          <a:xfrm>
            <a:off x="4527480" y="3728867"/>
            <a:ext cx="1962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です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ED6AB49-1A5F-4BC1-890F-678387A3C438}"/>
              </a:ext>
            </a:extLst>
          </p:cNvPr>
          <p:cNvSpPr txBox="1"/>
          <p:nvPr/>
        </p:nvSpPr>
        <p:spPr>
          <a:xfrm>
            <a:off x="4248223" y="4368764"/>
            <a:ext cx="1962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です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304DC77-7968-AB00-B62A-19042164471E}"/>
              </a:ext>
            </a:extLst>
          </p:cNvPr>
          <p:cNvGrpSpPr/>
          <p:nvPr/>
        </p:nvGrpSpPr>
        <p:grpSpPr>
          <a:xfrm>
            <a:off x="4248223" y="2919387"/>
            <a:ext cx="1962360" cy="677961"/>
            <a:chOff x="4248223" y="2919387"/>
            <a:chExt cx="1962360" cy="677961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1280822-1681-46AF-823C-8C10C6F8B873}"/>
                </a:ext>
              </a:extLst>
            </p:cNvPr>
            <p:cNvSpPr txBox="1"/>
            <p:nvPr/>
          </p:nvSpPr>
          <p:spPr>
            <a:xfrm>
              <a:off x="4248223" y="3074128"/>
              <a:ext cx="19623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が好きです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408CD9D6-CFE6-45D9-BD42-0AE938EC6792}"/>
                </a:ext>
              </a:extLst>
            </p:cNvPr>
            <p:cNvSpPr txBox="1"/>
            <p:nvPr/>
          </p:nvSpPr>
          <p:spPr>
            <a:xfrm>
              <a:off x="4667892" y="2919387"/>
              <a:ext cx="3184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す</a:t>
              </a: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23FEADF1-18E4-11F2-4866-77231C751E35}"/>
              </a:ext>
            </a:extLst>
          </p:cNvPr>
          <p:cNvGrpSpPr/>
          <p:nvPr/>
        </p:nvGrpSpPr>
        <p:grpSpPr>
          <a:xfrm>
            <a:off x="7948631" y="4230930"/>
            <a:ext cx="1962360" cy="707886"/>
            <a:chOff x="7948631" y="4230930"/>
            <a:chExt cx="1962360" cy="707886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276854AF-E25C-4B1C-928C-0597CD464E5B}"/>
                </a:ext>
              </a:extLst>
            </p:cNvPr>
            <p:cNvSpPr txBox="1"/>
            <p:nvPr/>
          </p:nvSpPr>
          <p:spPr>
            <a:xfrm>
              <a:off x="7948631" y="4415596"/>
              <a:ext cx="19623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も好きです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583F40DA-6BF9-4A3D-8652-7F5913138CEA}"/>
                </a:ext>
              </a:extLst>
            </p:cNvPr>
            <p:cNvSpPr txBox="1"/>
            <p:nvPr/>
          </p:nvSpPr>
          <p:spPr>
            <a:xfrm>
              <a:off x="8364877" y="4230930"/>
              <a:ext cx="3184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す</a:t>
              </a:r>
            </a:p>
          </p:txBody>
        </p:sp>
      </p:grpSp>
      <p:pic>
        <p:nvPicPr>
          <p:cNvPr id="15" name="図 14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30614526-FA38-4E8D-9C0D-0E5090C39C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51" y="5214602"/>
            <a:ext cx="11578746" cy="151730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287213" y="902152"/>
            <a:ext cx="719632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/>
              <a:t>အသံကိုနားထောင်၍_______တွင် စကားလုံးများကိုရေးကြရအောင်။</a:t>
            </a:r>
            <a:endParaRPr kumimoji="1" lang="ja-JP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52144" y="6078782"/>
            <a:ext cx="7212733" cy="369332"/>
          </a:xfrm>
          <a:prstGeom prst="rect">
            <a:avLst/>
          </a:prstGeom>
          <a:solidFill>
            <a:srgbClr val="E7E5EC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/>
              <a:t>ဝါသနာကို မေးမြန်းခြင်း၊ ဖြေဆိုခြင်းပြုလုပ်သောအခါ မည်သို့ပြောခဲ့ပါသလဲ။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796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96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/>
      <p:bldP spid="8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2571"/>
            <a:ext cx="12192000" cy="6947397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717074" cy="1370413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EC795578-3701-4389-90CE-CB64289AAC47}"/>
              </a:ext>
            </a:extLst>
          </p:cNvPr>
          <p:cNvSpPr txBox="1"/>
          <p:nvPr/>
        </p:nvSpPr>
        <p:spPr>
          <a:xfrm>
            <a:off x="10680408" y="-1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0L11-19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0A7926-FA3A-6038-D628-8662B5154D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194" y="852714"/>
            <a:ext cx="10865285" cy="565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66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9397"/>
            <a:ext cx="12192000" cy="6947397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55CE787F-22FF-4E7A-BD7C-07A0E127C67C}"/>
              </a:ext>
            </a:extLst>
          </p:cNvPr>
          <p:cNvSpPr txBox="1"/>
          <p:nvPr/>
        </p:nvSpPr>
        <p:spPr>
          <a:xfrm>
            <a:off x="10680408" y="-1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0L11-19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EF382C-5BD0-825E-3F41-24A58624E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232" y="178129"/>
            <a:ext cx="8301684" cy="6408317"/>
          </a:xfrm>
          <a:prstGeom prst="rect">
            <a:avLst/>
          </a:prstGeom>
        </p:spPr>
      </p:pic>
      <p:pic>
        <p:nvPicPr>
          <p:cNvPr id="2" name="図 4">
            <a:extLst>
              <a:ext uri="{FF2B5EF4-FFF2-40B4-BE49-F238E27FC236}">
                <a16:creationId xmlns:a16="http://schemas.microsoft.com/office/drawing/2014/main" id="{D1DE2E00-5B1D-1629-2625-F5976543C4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2000250" cy="100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06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46C174E-AFD9-4364-B7B9-89DB4380F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717074" cy="1370413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60FA8502-A89D-42A1-92AF-D115730B087C}"/>
              </a:ext>
            </a:extLst>
          </p:cNvPr>
          <p:cNvSpPr txBox="1"/>
          <p:nvPr/>
        </p:nvSpPr>
        <p:spPr>
          <a:xfrm>
            <a:off x="10873619" y="7401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0L5-23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15A7341-C543-47DE-96D9-62205B0347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35" y="1370413"/>
            <a:ext cx="3325031" cy="131324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4D27453-BB6F-442C-BDC3-998D21C2FD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459" y="1370413"/>
            <a:ext cx="2347081" cy="161361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B2EF468-4189-4AE8-ABCD-F4AFACA19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54" y="3220067"/>
            <a:ext cx="11993791" cy="37097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B35C195-D78C-B214-3850-51D66C8099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2802" y="1376442"/>
            <a:ext cx="3072694" cy="18729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BC22D98-2524-45E8-BD40-19051BF7B4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175" y="3354722"/>
            <a:ext cx="11834571" cy="3495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076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>
            <a:extLst>
              <a:ext uri="{FF2B5EF4-FFF2-40B4-BE49-F238E27FC236}">
                <a16:creationId xmlns:a16="http://schemas.microsoft.com/office/drawing/2014/main" id="{60FA8502-A89D-42A1-92AF-D115730B087C}"/>
              </a:ext>
            </a:extLst>
          </p:cNvPr>
          <p:cNvSpPr txBox="1"/>
          <p:nvPr/>
        </p:nvSpPr>
        <p:spPr>
          <a:xfrm>
            <a:off x="10873619" y="7401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0L5-24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10E817A-00E9-4FBF-975D-FC25230BF0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06" y="7401"/>
            <a:ext cx="8585006" cy="37231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17D94C5-988B-0E57-A727-9A3CD410D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139674"/>
            <a:ext cx="6637867" cy="34875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2E9629-B72E-E549-5314-17166874D4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9466" y="850723"/>
            <a:ext cx="4444391" cy="15350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A1C9746-68A3-D2B1-E183-63CE9732D51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4423"/>
          <a:stretch/>
        </p:blipFill>
        <p:spPr>
          <a:xfrm>
            <a:off x="417865" y="76858"/>
            <a:ext cx="5768447" cy="64138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5B1DD63-16AE-5F46-B015-FB2F081305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0289" y="1040936"/>
            <a:ext cx="3467594" cy="2689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835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E9660EF-4450-49CE-A70E-76E10938FF6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01" y="1947068"/>
            <a:ext cx="11048586" cy="1001615"/>
          </a:xfrm>
          <a:prstGeom prst="rect">
            <a:avLst/>
          </a:prstGeom>
        </p:spPr>
      </p:pic>
      <p:pic>
        <p:nvPicPr>
          <p:cNvPr id="5" name="X_[11-01]_kiku1">
            <a:hlinkClick r:id="" action="ppaction://media"/>
            <a:extLst>
              <a:ext uri="{FF2B5EF4-FFF2-40B4-BE49-F238E27FC236}">
                <a16:creationId xmlns:a16="http://schemas.microsoft.com/office/drawing/2014/main" id="{A2616557-1A7A-4F11-8FA0-FB93E50EB1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721493" y="2054546"/>
            <a:ext cx="406400" cy="406400"/>
          </a:xfrm>
          <a:prstGeom prst="rect">
            <a:avLst/>
          </a:prstGeom>
        </p:spPr>
      </p:pic>
      <p:pic>
        <p:nvPicPr>
          <p:cNvPr id="6" name="X_[11-02]_kiku2">
            <a:hlinkClick r:id="" action="ppaction://media"/>
            <a:extLst>
              <a:ext uri="{FF2B5EF4-FFF2-40B4-BE49-F238E27FC236}">
                <a16:creationId xmlns:a16="http://schemas.microsoft.com/office/drawing/2014/main" id="{2BE8C567-5FDC-4387-B33D-E93D7C035D1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510977" y="2054546"/>
            <a:ext cx="406400" cy="406400"/>
          </a:xfrm>
          <a:prstGeom prst="rect">
            <a:avLst/>
          </a:prstGeom>
        </p:spPr>
      </p:pic>
      <p:pic>
        <p:nvPicPr>
          <p:cNvPr id="7" name="X_[11-03]_kiku3">
            <a:hlinkClick r:id="" action="ppaction://media"/>
            <a:extLst>
              <a:ext uri="{FF2B5EF4-FFF2-40B4-BE49-F238E27FC236}">
                <a16:creationId xmlns:a16="http://schemas.microsoft.com/office/drawing/2014/main" id="{9CE35357-C04F-47D2-84C2-3C0824B1105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377627" y="2054546"/>
            <a:ext cx="406400" cy="406400"/>
          </a:xfrm>
          <a:prstGeom prst="rect">
            <a:avLst/>
          </a:prstGeom>
        </p:spPr>
      </p:pic>
      <p:pic>
        <p:nvPicPr>
          <p:cNvPr id="8" name="X_[11-04]_kiku4">
            <a:hlinkClick r:id="" action="ppaction://media"/>
            <a:extLst>
              <a:ext uri="{FF2B5EF4-FFF2-40B4-BE49-F238E27FC236}">
                <a16:creationId xmlns:a16="http://schemas.microsoft.com/office/drawing/2014/main" id="{91CFA065-8778-4486-9E8C-95365FCFE5A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157655" y="2054546"/>
            <a:ext cx="406400" cy="406400"/>
          </a:xfrm>
          <a:prstGeom prst="rect">
            <a:avLst/>
          </a:prstGeom>
        </p:spPr>
      </p:pic>
      <p:pic>
        <p:nvPicPr>
          <p:cNvPr id="9" name="X_[11-05]_kiku5">
            <a:hlinkClick r:id="" action="ppaction://media"/>
            <a:extLst>
              <a:ext uri="{FF2B5EF4-FFF2-40B4-BE49-F238E27FC236}">
                <a16:creationId xmlns:a16="http://schemas.microsoft.com/office/drawing/2014/main" id="{93D2113C-3677-48D2-A061-9881AB2C0D84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971938" y="2054546"/>
            <a:ext cx="406400" cy="406400"/>
          </a:xfrm>
          <a:prstGeom prst="rect">
            <a:avLst/>
          </a:prstGeom>
        </p:spPr>
      </p:pic>
      <p:pic>
        <p:nvPicPr>
          <p:cNvPr id="10" name="X_[11-06]_kiku6 ">
            <a:hlinkClick r:id="" action="ppaction://media"/>
            <a:extLst>
              <a:ext uri="{FF2B5EF4-FFF2-40B4-BE49-F238E27FC236}">
                <a16:creationId xmlns:a16="http://schemas.microsoft.com/office/drawing/2014/main" id="{75E2FDC1-0D77-4C45-8F41-583677D701B0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775940" y="2054546"/>
            <a:ext cx="406400" cy="406400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6A6B8622-6FD7-4155-901A-628E5C4F4E08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0L11-2</a:t>
            </a:r>
            <a:endParaRPr lang="en-US" sz="3200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721A77A2-748E-43C7-BB5D-5B6775C6EAC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09" y="584774"/>
            <a:ext cx="10780668" cy="115836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24712" y="1252728"/>
            <a:ext cx="87416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/>
              <a:t>သဒ္ဒါပုံစံကို သတိပြုပြီး စကားပြောကို နောက်တစ်ကြိမ် နားထောင်ကြရအောင်။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694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0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52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529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347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472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テキスト&#10;&#10;自動的に生成された説明">
            <a:extLst>
              <a:ext uri="{FF2B5EF4-FFF2-40B4-BE49-F238E27FC236}">
                <a16:creationId xmlns:a16="http://schemas.microsoft.com/office/drawing/2014/main" id="{4DC38DDF-FFCC-42E8-8AB9-49E96AB2E8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388" y="0"/>
            <a:ext cx="4202130" cy="1308316"/>
          </a:xfrm>
          <a:prstGeom prst="rect">
            <a:avLst/>
          </a:prstGeom>
        </p:spPr>
      </p:pic>
      <p:pic>
        <p:nvPicPr>
          <p:cNvPr id="11" name="図 10" descr="手紙&#10;&#10;低い精度で自動的に生成された説明">
            <a:extLst>
              <a:ext uri="{FF2B5EF4-FFF2-40B4-BE49-F238E27FC236}">
                <a16:creationId xmlns:a16="http://schemas.microsoft.com/office/drawing/2014/main" id="{2C1986F8-3234-409C-84B7-E6C2BF5C19A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2" b="6425"/>
          <a:stretch/>
        </p:blipFill>
        <p:spPr>
          <a:xfrm>
            <a:off x="2704596" y="1781447"/>
            <a:ext cx="7364478" cy="4959222"/>
          </a:xfrm>
          <a:prstGeom prst="rect">
            <a:avLst/>
          </a:prstGeom>
        </p:spPr>
      </p:pic>
      <p:pic>
        <p:nvPicPr>
          <p:cNvPr id="15" name="コンテンツ プレースホルダー 14" descr="ロゴ, 会社名&#10;&#10;中程度の精度で自動的に生成された説明">
            <a:extLst>
              <a:ext uri="{FF2B5EF4-FFF2-40B4-BE49-F238E27FC236}">
                <a16:creationId xmlns:a16="http://schemas.microsoft.com/office/drawing/2014/main" id="{A120F3AB-D744-4D83-A51A-05E76B6729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535" y="117331"/>
            <a:ext cx="6407648" cy="1073653"/>
          </a:xfrm>
        </p:spPr>
      </p:pic>
      <p:pic>
        <p:nvPicPr>
          <p:cNvPr id="2" name="X_[11-08]_hanasu1">
            <a:hlinkClick r:id="" action="ppaction://media"/>
            <a:extLst>
              <a:ext uri="{FF2B5EF4-FFF2-40B4-BE49-F238E27FC236}">
                <a16:creationId xmlns:a16="http://schemas.microsoft.com/office/drawing/2014/main" id="{4729E1EC-47BA-44C0-A1A8-039080E941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644433" y="784449"/>
            <a:ext cx="406400" cy="406400"/>
          </a:xfrm>
          <a:prstGeom prst="rect">
            <a:avLst/>
          </a:prstGeom>
        </p:spPr>
      </p:pic>
      <p:pic>
        <p:nvPicPr>
          <p:cNvPr id="3" name="X_[11-09]_hanasu2">
            <a:hlinkClick r:id="" action="ppaction://media"/>
            <a:extLst>
              <a:ext uri="{FF2B5EF4-FFF2-40B4-BE49-F238E27FC236}">
                <a16:creationId xmlns:a16="http://schemas.microsoft.com/office/drawing/2014/main" id="{2395BA72-3451-4161-9A64-5CA6716248C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542747" y="784584"/>
            <a:ext cx="406400" cy="406400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AFEA5E85-240E-42BC-9B59-66D1A399282E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0L11-3</a:t>
            </a:r>
            <a:endParaRPr lang="en-US" sz="3200"/>
          </a:p>
        </p:txBody>
      </p:sp>
      <p:sp>
        <p:nvSpPr>
          <p:cNvPr id="4" name="TextBox 3"/>
          <p:cNvSpPr txBox="1"/>
          <p:nvPr/>
        </p:nvSpPr>
        <p:spPr>
          <a:xfrm>
            <a:off x="958337" y="741495"/>
            <a:ext cx="3492518" cy="4124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my-MM" altLang="ja-JP" sz="1600"/>
              <a:t>ဝါသနာအကြောင်း ပြောကြရအောင်။</a:t>
            </a:r>
            <a:endParaRPr kumimoji="1" lang="ja-JP" altLang="en-US" sz="1600"/>
          </a:p>
        </p:txBody>
      </p:sp>
      <p:sp>
        <p:nvSpPr>
          <p:cNvPr id="6" name="TextBox 5"/>
          <p:cNvSpPr txBox="1"/>
          <p:nvPr/>
        </p:nvSpPr>
        <p:spPr>
          <a:xfrm>
            <a:off x="4007111" y="818372"/>
            <a:ext cx="352958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600"/>
              <a:t>စကားပြောကိုနားထောင်ကြရအောင်။</a:t>
            </a:r>
            <a:endParaRPr kumimoji="1" lang="ja-JP" altLang="en-US" sz="1600"/>
          </a:p>
        </p:txBody>
      </p:sp>
    </p:spTree>
    <p:extLst>
      <p:ext uri="{BB962C8B-B14F-4D97-AF65-F5344CB8AC3E}">
        <p14:creationId xmlns:p14="http://schemas.microsoft.com/office/powerpoint/2010/main" val="754821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5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A86BA61A-1FAF-4A31-B1ED-C3C79C8B15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807" y="289385"/>
            <a:ext cx="6873839" cy="990398"/>
          </a:xfrm>
          <a:prstGeom prst="rect">
            <a:avLst/>
          </a:prstGeom>
        </p:spPr>
      </p:pic>
      <p:pic>
        <p:nvPicPr>
          <p:cNvPr id="5" name="図 4" descr="テキスト&#10;&#10;自動的に生成された説明">
            <a:extLst>
              <a:ext uri="{FF2B5EF4-FFF2-40B4-BE49-F238E27FC236}">
                <a16:creationId xmlns:a16="http://schemas.microsoft.com/office/drawing/2014/main" id="{4DC38DDF-FFCC-42E8-8AB9-49E96AB2E82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3" t="19753" r="9176" b="10538"/>
          <a:stretch/>
        </p:blipFill>
        <p:spPr>
          <a:xfrm>
            <a:off x="268297" y="258434"/>
            <a:ext cx="3465959" cy="912004"/>
          </a:xfrm>
          <a:prstGeom prst="rect">
            <a:avLst/>
          </a:prstGeom>
        </p:spPr>
      </p:pic>
      <p:pic>
        <p:nvPicPr>
          <p:cNvPr id="11" name="図 10" descr="手紙&#10;&#10;低い精度で自動的に生成された説明">
            <a:extLst>
              <a:ext uri="{FF2B5EF4-FFF2-40B4-BE49-F238E27FC236}">
                <a16:creationId xmlns:a16="http://schemas.microsoft.com/office/drawing/2014/main" id="{2C1986F8-3234-409C-84B7-E6C2BF5C19A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2" b="6425"/>
          <a:stretch/>
        </p:blipFill>
        <p:spPr>
          <a:xfrm>
            <a:off x="2737449" y="1640344"/>
            <a:ext cx="7364478" cy="4959222"/>
          </a:xfrm>
          <a:prstGeom prst="rect">
            <a:avLst/>
          </a:prstGeom>
        </p:spPr>
      </p:pic>
      <p:pic>
        <p:nvPicPr>
          <p:cNvPr id="2" name="X_[11-08]_hanasu1">
            <a:hlinkClick r:id="" action="ppaction://media"/>
            <a:extLst>
              <a:ext uri="{FF2B5EF4-FFF2-40B4-BE49-F238E27FC236}">
                <a16:creationId xmlns:a16="http://schemas.microsoft.com/office/drawing/2014/main" id="{4729E1EC-47BA-44C0-A1A8-039080E941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004354" y="784584"/>
            <a:ext cx="406400" cy="406400"/>
          </a:xfrm>
          <a:prstGeom prst="rect">
            <a:avLst/>
          </a:prstGeom>
        </p:spPr>
      </p:pic>
      <p:pic>
        <p:nvPicPr>
          <p:cNvPr id="3" name="X_[11-09]_hanasu2">
            <a:hlinkClick r:id="" action="ppaction://media"/>
            <a:extLst>
              <a:ext uri="{FF2B5EF4-FFF2-40B4-BE49-F238E27FC236}">
                <a16:creationId xmlns:a16="http://schemas.microsoft.com/office/drawing/2014/main" id="{2395BA72-3451-4161-9A64-5CA6716248C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391441" y="764038"/>
            <a:ext cx="406400" cy="406400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AFEA5E85-240E-42BC-9B59-66D1A399282E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0L11-3</a:t>
            </a:r>
            <a:endParaRPr lang="en-US" sz="3200"/>
          </a:p>
        </p:txBody>
      </p:sp>
      <p:sp>
        <p:nvSpPr>
          <p:cNvPr id="9" name="TextBox 8"/>
          <p:cNvSpPr txBox="1"/>
          <p:nvPr/>
        </p:nvSpPr>
        <p:spPr>
          <a:xfrm>
            <a:off x="859536" y="784584"/>
            <a:ext cx="3282206" cy="4124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my-MM" altLang="ja-JP" sz="1600"/>
              <a:t>ဝါသနာအကြောင်းပြောကြရအောင်။</a:t>
            </a:r>
            <a:endParaRPr kumimoji="1" lang="ja-JP" altLang="en-US" sz="1600"/>
          </a:p>
        </p:txBody>
      </p:sp>
      <p:sp>
        <p:nvSpPr>
          <p:cNvPr id="12" name="TextBox 11"/>
          <p:cNvSpPr txBox="1"/>
          <p:nvPr/>
        </p:nvSpPr>
        <p:spPr>
          <a:xfrm>
            <a:off x="3941064" y="792117"/>
            <a:ext cx="3901322" cy="4124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my-MM" altLang="ja-JP" sz="1600"/>
              <a:t>နောက်ကထက်ကြပ်မကွာလိုက်ဆိုကြရအောင်။</a:t>
            </a:r>
            <a:endParaRPr kumimoji="1" lang="ja-JP" altLang="en-US" sz="1600"/>
          </a:p>
        </p:txBody>
      </p:sp>
    </p:spTree>
    <p:extLst>
      <p:ext uri="{BB962C8B-B14F-4D97-AF65-F5344CB8AC3E}">
        <p14:creationId xmlns:p14="http://schemas.microsoft.com/office/powerpoint/2010/main" val="135899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5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A86BA61A-1FAF-4A31-B1ED-C3C79C8B15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807" y="289385"/>
            <a:ext cx="6873839" cy="990398"/>
          </a:xfrm>
          <a:prstGeom prst="rect">
            <a:avLst/>
          </a:prstGeom>
        </p:spPr>
      </p:pic>
      <p:pic>
        <p:nvPicPr>
          <p:cNvPr id="5" name="図 4" descr="テキスト&#10;&#10;自動的に生成された説明">
            <a:extLst>
              <a:ext uri="{FF2B5EF4-FFF2-40B4-BE49-F238E27FC236}">
                <a16:creationId xmlns:a16="http://schemas.microsoft.com/office/drawing/2014/main" id="{4DC38DDF-FFCC-42E8-8AB9-49E96AB2E82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3" t="19753" r="9176" b="10538"/>
          <a:stretch/>
        </p:blipFill>
        <p:spPr>
          <a:xfrm>
            <a:off x="268297" y="258434"/>
            <a:ext cx="3465959" cy="912004"/>
          </a:xfrm>
          <a:prstGeom prst="rect">
            <a:avLst/>
          </a:prstGeom>
        </p:spPr>
      </p:pic>
      <p:pic>
        <p:nvPicPr>
          <p:cNvPr id="11" name="図 10" descr="手紙&#10;&#10;低い精度で自動的に生成された説明">
            <a:extLst>
              <a:ext uri="{FF2B5EF4-FFF2-40B4-BE49-F238E27FC236}">
                <a16:creationId xmlns:a16="http://schemas.microsoft.com/office/drawing/2014/main" id="{2C1986F8-3234-409C-84B7-E6C2BF5C19A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2" b="6425"/>
          <a:stretch/>
        </p:blipFill>
        <p:spPr>
          <a:xfrm>
            <a:off x="2737449" y="1640344"/>
            <a:ext cx="7364478" cy="4959222"/>
          </a:xfrm>
          <a:prstGeom prst="rect">
            <a:avLst/>
          </a:prstGeom>
        </p:spPr>
      </p:pic>
      <p:pic>
        <p:nvPicPr>
          <p:cNvPr id="2" name="X_[11-08]_hanasu1">
            <a:hlinkClick r:id="" action="ppaction://media"/>
            <a:extLst>
              <a:ext uri="{FF2B5EF4-FFF2-40B4-BE49-F238E27FC236}">
                <a16:creationId xmlns:a16="http://schemas.microsoft.com/office/drawing/2014/main" id="{4729E1EC-47BA-44C0-A1A8-039080E941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004354" y="784584"/>
            <a:ext cx="406400" cy="406400"/>
          </a:xfrm>
          <a:prstGeom prst="rect">
            <a:avLst/>
          </a:prstGeom>
        </p:spPr>
      </p:pic>
      <p:pic>
        <p:nvPicPr>
          <p:cNvPr id="3" name="X_[11-09]_hanasu2">
            <a:hlinkClick r:id="" action="ppaction://media"/>
            <a:extLst>
              <a:ext uri="{FF2B5EF4-FFF2-40B4-BE49-F238E27FC236}">
                <a16:creationId xmlns:a16="http://schemas.microsoft.com/office/drawing/2014/main" id="{2395BA72-3451-4161-9A64-5CA6716248C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391441" y="764038"/>
            <a:ext cx="406400" cy="406400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AFEA5E85-240E-42BC-9B59-66D1A399282E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0L11-3</a:t>
            </a:r>
            <a:endParaRPr lang="en-US" sz="3200"/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2CED2490-EC62-4D57-A7BE-1677886BA979}"/>
              </a:ext>
            </a:extLst>
          </p:cNvPr>
          <p:cNvSpPr/>
          <p:nvPr/>
        </p:nvSpPr>
        <p:spPr>
          <a:xfrm>
            <a:off x="3608321" y="4670558"/>
            <a:ext cx="1817850" cy="17904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CF1A61FD-53A6-4DDB-AD7B-77F6A41061A7}"/>
              </a:ext>
            </a:extLst>
          </p:cNvPr>
          <p:cNvSpPr/>
          <p:nvPr/>
        </p:nvSpPr>
        <p:spPr>
          <a:xfrm>
            <a:off x="6592903" y="2880086"/>
            <a:ext cx="2698933" cy="11936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4D954B75-AD85-43D0-90F9-52E979B9E4F1}"/>
              </a:ext>
            </a:extLst>
          </p:cNvPr>
          <p:cNvSpPr/>
          <p:nvPr/>
        </p:nvSpPr>
        <p:spPr>
          <a:xfrm>
            <a:off x="3662162" y="1804570"/>
            <a:ext cx="2541521" cy="5170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813816" y="784584"/>
            <a:ext cx="3327926" cy="4124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my-MM" altLang="ja-JP" sz="1600"/>
              <a:t>ဝါသနာအကြောင်းပြောကြရအောင်။</a:t>
            </a:r>
            <a:endParaRPr kumimoji="1" lang="ja-JP" altLang="en-US" sz="1600"/>
          </a:p>
        </p:txBody>
      </p:sp>
      <p:sp>
        <p:nvSpPr>
          <p:cNvPr id="15" name="TextBox 14"/>
          <p:cNvSpPr txBox="1"/>
          <p:nvPr/>
        </p:nvSpPr>
        <p:spPr>
          <a:xfrm>
            <a:off x="3941064" y="792117"/>
            <a:ext cx="3901322" cy="4124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my-MM" altLang="ja-JP" sz="1600"/>
              <a:t>နောက်ကထက်ကြပ်မကွာလိုက်ဆိုကြရအောင်။</a:t>
            </a:r>
            <a:endParaRPr kumimoji="1" lang="ja-JP" altLang="en-US" sz="1600"/>
          </a:p>
        </p:txBody>
      </p:sp>
    </p:spTree>
    <p:extLst>
      <p:ext uri="{BB962C8B-B14F-4D97-AF65-F5344CB8AC3E}">
        <p14:creationId xmlns:p14="http://schemas.microsoft.com/office/powerpoint/2010/main" val="478369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5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手紙&#10;&#10;低い精度で自動的に生成された説明">
            <a:extLst>
              <a:ext uri="{FF2B5EF4-FFF2-40B4-BE49-F238E27FC236}">
                <a16:creationId xmlns:a16="http://schemas.microsoft.com/office/drawing/2014/main" id="{2C1986F8-3234-409C-84B7-E6C2BF5C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634" y="1194142"/>
            <a:ext cx="7666779" cy="5810496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93911BB7-7E31-4728-B9C8-F4ACA3EF8D86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0L11-3</a:t>
            </a:r>
            <a:endParaRPr lang="en-US" sz="3200"/>
          </a:p>
        </p:txBody>
      </p:sp>
      <p:pic>
        <p:nvPicPr>
          <p:cNvPr id="13" name="図 12" descr="テキスト&#10;&#10;自動的に生成された説明">
            <a:extLst>
              <a:ext uri="{FF2B5EF4-FFF2-40B4-BE49-F238E27FC236}">
                <a16:creationId xmlns:a16="http://schemas.microsoft.com/office/drawing/2014/main" id="{C6E8877E-9FF9-4BFA-A489-07DFE60077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74" y="228163"/>
            <a:ext cx="6792590" cy="1271864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C6BA0DA-AD19-45DF-B8C5-C0025E2B391D}"/>
              </a:ext>
            </a:extLst>
          </p:cNvPr>
          <p:cNvSpPr txBox="1"/>
          <p:nvPr/>
        </p:nvSpPr>
        <p:spPr>
          <a:xfrm>
            <a:off x="3965825" y="2989781"/>
            <a:ext cx="883578" cy="2979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2761305-3DC7-4B29-B7D5-91A51C565D41}"/>
              </a:ext>
            </a:extLst>
          </p:cNvPr>
          <p:cNvSpPr txBox="1"/>
          <p:nvPr/>
        </p:nvSpPr>
        <p:spPr>
          <a:xfrm>
            <a:off x="3965825" y="3470096"/>
            <a:ext cx="1592494" cy="5351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/>
          </a:p>
        </p:txBody>
      </p:sp>
      <p:pic>
        <p:nvPicPr>
          <p:cNvPr id="3" name="図 2" descr="スポーツゲーム が含まれている画像&#10;&#10;自動的に生成された説明">
            <a:extLst>
              <a:ext uri="{FF2B5EF4-FFF2-40B4-BE49-F238E27FC236}">
                <a16:creationId xmlns:a16="http://schemas.microsoft.com/office/drawing/2014/main" id="{7D55BCFB-7452-46CA-9189-320FAEC318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585" y="1268104"/>
            <a:ext cx="2254221" cy="1346122"/>
          </a:xfrm>
          <a:prstGeom prst="rect">
            <a:avLst/>
          </a:prstGeom>
        </p:spPr>
      </p:pic>
      <p:pic>
        <p:nvPicPr>
          <p:cNvPr id="16" name="図 15" descr="ダイアグラム&#10;&#10;自動的に生成された説明">
            <a:extLst>
              <a:ext uri="{FF2B5EF4-FFF2-40B4-BE49-F238E27FC236}">
                <a16:creationId xmlns:a16="http://schemas.microsoft.com/office/drawing/2014/main" id="{67083B9B-72C5-47E7-8138-FD5DDE90B6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909" y="1119883"/>
            <a:ext cx="1732881" cy="1309735"/>
          </a:xfrm>
          <a:prstGeom prst="rect">
            <a:avLst/>
          </a:prstGeom>
        </p:spPr>
      </p:pic>
      <p:pic>
        <p:nvPicPr>
          <p:cNvPr id="18" name="図 17" descr="アイコン&#10;&#10;自動的に生成された説明">
            <a:extLst>
              <a:ext uri="{FF2B5EF4-FFF2-40B4-BE49-F238E27FC236}">
                <a16:creationId xmlns:a16="http://schemas.microsoft.com/office/drawing/2014/main" id="{05C94CCA-D750-4D4F-8F55-94B5EB2BEC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5737" y="1575944"/>
            <a:ext cx="1518984" cy="1150214"/>
          </a:xfrm>
          <a:prstGeom prst="rect">
            <a:avLst/>
          </a:prstGeom>
        </p:spPr>
      </p:pic>
      <p:pic>
        <p:nvPicPr>
          <p:cNvPr id="20" name="図 19" descr="台所用品, ラック が含まれている画像&#10;&#10;自動的に生成された説明">
            <a:extLst>
              <a:ext uri="{FF2B5EF4-FFF2-40B4-BE49-F238E27FC236}">
                <a16:creationId xmlns:a16="http://schemas.microsoft.com/office/drawing/2014/main" id="{62C9A9FD-A360-47D8-AEAA-63C22868AE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1644" y="3550731"/>
            <a:ext cx="1643063" cy="1098257"/>
          </a:xfrm>
          <a:prstGeom prst="rect">
            <a:avLst/>
          </a:prstGeom>
        </p:spPr>
      </p:pic>
      <p:pic>
        <p:nvPicPr>
          <p:cNvPr id="22" name="図 21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41371138-F7FA-48E3-809D-8513780521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1470" y="3022698"/>
            <a:ext cx="1524267" cy="1150214"/>
          </a:xfrm>
          <a:prstGeom prst="rect">
            <a:avLst/>
          </a:prstGeom>
        </p:spPr>
      </p:pic>
      <p:pic>
        <p:nvPicPr>
          <p:cNvPr id="24" name="図 23" descr="ダイアグラム&#10;&#10;自動的に生成された説明">
            <a:extLst>
              <a:ext uri="{FF2B5EF4-FFF2-40B4-BE49-F238E27FC236}">
                <a16:creationId xmlns:a16="http://schemas.microsoft.com/office/drawing/2014/main" id="{CB1FF7BD-B296-4B73-8246-6C2209715E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279" y="4172912"/>
            <a:ext cx="1333014" cy="952153"/>
          </a:xfrm>
          <a:prstGeom prst="rect">
            <a:avLst/>
          </a:prstGeom>
        </p:spPr>
      </p:pic>
      <p:pic>
        <p:nvPicPr>
          <p:cNvPr id="26" name="図 25" descr="挿絵, 時計 が含まれている画像&#10;&#10;自動的に生成された説明">
            <a:extLst>
              <a:ext uri="{FF2B5EF4-FFF2-40B4-BE49-F238E27FC236}">
                <a16:creationId xmlns:a16="http://schemas.microsoft.com/office/drawing/2014/main" id="{4B569B08-4FD1-4EE1-AE4D-922FCD5CA09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744" y="5322113"/>
            <a:ext cx="1636868" cy="1321328"/>
          </a:xfrm>
          <a:prstGeom prst="rect">
            <a:avLst/>
          </a:prstGeom>
        </p:spPr>
      </p:pic>
      <p:pic>
        <p:nvPicPr>
          <p:cNvPr id="28" name="図 27" descr="ダイアグラム, 設計図&#10;&#10;自動的に生成された説明">
            <a:extLst>
              <a:ext uri="{FF2B5EF4-FFF2-40B4-BE49-F238E27FC236}">
                <a16:creationId xmlns:a16="http://schemas.microsoft.com/office/drawing/2014/main" id="{00A0A273-3BAB-4170-A864-F11D20B0414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0479" y="4765991"/>
            <a:ext cx="1554722" cy="1059261"/>
          </a:xfrm>
          <a:prstGeom prst="rect">
            <a:avLst/>
          </a:prstGeom>
        </p:spPr>
      </p:pic>
      <p:pic>
        <p:nvPicPr>
          <p:cNvPr id="30" name="図 29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8A98D069-F534-43D7-8DB9-75D0AC8F06E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278" y="5484139"/>
            <a:ext cx="1554722" cy="115930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20240" y="935217"/>
            <a:ext cx="490270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/>
              <a:t>၏ စကားလုံးများကိုသုံးပြီး လေ့ကျင့်ကြရအောင်။</a:t>
            </a:r>
            <a:endParaRPr kumimoji="1" lang="ja-JP" alt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034" y="864095"/>
            <a:ext cx="702206" cy="47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824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友達のイラスト「女の子」 | かわいいフリー素材集 いらすとや">
            <a:extLst>
              <a:ext uri="{FF2B5EF4-FFF2-40B4-BE49-F238E27FC236}">
                <a16:creationId xmlns:a16="http://schemas.microsoft.com/office/drawing/2014/main" id="{D0AEF2EF-04E8-4C14-9C88-0A3E3FEC8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3006568"/>
            <a:ext cx="4367830" cy="3767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1D22294-A023-4477-865E-B8021DA25D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7" y="731915"/>
            <a:ext cx="12036406" cy="1024130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E3F79DE1-305C-4AA2-939E-F04201DAA46F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0L11-3</a:t>
            </a:r>
            <a:endParaRPr lang="en-US" sz="3200"/>
          </a:p>
        </p:txBody>
      </p:sp>
      <p:sp>
        <p:nvSpPr>
          <p:cNvPr id="2" name="TextBox 1"/>
          <p:cNvSpPr txBox="1"/>
          <p:nvPr/>
        </p:nvSpPr>
        <p:spPr>
          <a:xfrm>
            <a:off x="777240" y="1234440"/>
            <a:ext cx="1123797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/>
              <a:t>ဝါသနာအကြောင်းကို အပြန်အလှန်မေးကြရအောင်။ မိမိ၏ဝါသနာကို ဂျပန်လိုမသိပါက ရှာကြည့်ကြရအောင်။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4807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3CC686-C373-95F2-9153-0A6DC1F49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668" y="20547"/>
            <a:ext cx="9148554" cy="68374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4D47B6-012F-E3D2-A42D-9783F4D52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866" y="2512448"/>
            <a:ext cx="9085356" cy="81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105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31232D8F-D3E0-481A-AD65-1EBA3CE47A61}"/>
              </a:ext>
            </a:extLst>
          </p:cNvPr>
          <p:cNvSpPr txBox="1"/>
          <p:nvPr/>
        </p:nvSpPr>
        <p:spPr>
          <a:xfrm>
            <a:off x="11084004" y="5474"/>
            <a:ext cx="110799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/>
              <a:t>1L1-4</a:t>
            </a:r>
            <a:endParaRPr lang="en-US" sz="3200"/>
          </a:p>
        </p:txBody>
      </p:sp>
      <p:pic>
        <p:nvPicPr>
          <p:cNvPr id="3" name="図 2" descr="テキスト&#10;&#10;自動的に生成された説明">
            <a:extLst>
              <a:ext uri="{FF2B5EF4-FFF2-40B4-BE49-F238E27FC236}">
                <a16:creationId xmlns:a16="http://schemas.microsoft.com/office/drawing/2014/main" id="{080B864B-8543-4948-8AD6-D86F88D948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0" r="267"/>
          <a:stretch/>
        </p:blipFill>
        <p:spPr>
          <a:xfrm>
            <a:off x="5475" y="5474"/>
            <a:ext cx="12182875" cy="2180478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161A1412-ADC9-4E9B-AE77-F9F6C8327A65}"/>
              </a:ext>
            </a:extLst>
          </p:cNvPr>
          <p:cNvSpPr txBox="1"/>
          <p:nvPr/>
        </p:nvSpPr>
        <p:spPr>
          <a:xfrm>
            <a:off x="10870139" y="-5476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0L11-4</a:t>
            </a:r>
            <a:endParaRPr lang="en-US" sz="3200"/>
          </a:p>
        </p:txBody>
      </p:sp>
      <p:sp>
        <p:nvSpPr>
          <p:cNvPr id="2" name="TextBox 1"/>
          <p:cNvSpPr txBox="1"/>
          <p:nvPr/>
        </p:nvSpPr>
        <p:spPr>
          <a:xfrm>
            <a:off x="1335024" y="1737360"/>
            <a:ext cx="9976104" cy="369332"/>
          </a:xfrm>
          <a:prstGeom prst="rect">
            <a:avLst/>
          </a:prstGeom>
          <a:solidFill>
            <a:srgbClr val="FFF8A3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/>
              <a:t>ဝါသနာနှင့် နှစ်သက်ရာအလုပ်များကို မေးမြန်းခြင်း၊ မေးခွန်းကို ပြန်လည်ဖြေဆိုခြင်းများ ပြုလုပ်နိုင်သည်။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6191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D8F18FB8-EE61-47CB-8DA1-D61A2A31B7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54" y="236307"/>
            <a:ext cx="11385300" cy="2332232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8C20898A-C1F0-4872-8C04-7EA99E0A87C9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0L11-4</a:t>
            </a:r>
            <a:endParaRPr lang="en-US" sz="32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8E16D62-02FA-47AE-A75E-6794D948A3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3898" y="2619344"/>
            <a:ext cx="6334171" cy="42386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496" y="2016689"/>
            <a:ext cx="1165250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/>
              <a:t>ဂျပန်ဘာသာစကားသင်တန်း၏အားလပ်ချိန်တွင် ဂျွန်ဂျွန်စံနှင့် ချောစံသည် တစ်ယောက်နှင့်တစ်ယောက် မိမိဝါသနာနှင့်ပတ်သက်ပြီး ပြောနေကြသည်။</a:t>
            </a:r>
            <a:endParaRPr kumimoji="1" lang="ja-JP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1A7646-3869-4570-2A7B-640A9D5C79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938" y="905409"/>
            <a:ext cx="3530382" cy="48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4233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カレンダー が含まれている画像&#10;&#10;自動的に生成された説明">
            <a:extLst>
              <a:ext uri="{FF2B5EF4-FFF2-40B4-BE49-F238E27FC236}">
                <a16:creationId xmlns:a16="http://schemas.microsoft.com/office/drawing/2014/main" id="{7094B463-E473-4E64-9718-EAC4EA865E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275" y="5404676"/>
            <a:ext cx="7614214" cy="1358265"/>
          </a:xfrm>
          <a:prstGeom prst="rect">
            <a:avLst/>
          </a:prstGeom>
        </p:spPr>
      </p:pic>
      <p:pic>
        <p:nvPicPr>
          <p:cNvPr id="7" name="図 6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A7C5FA39-3B88-4557-A1C3-15D33463D9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85" y="2178121"/>
            <a:ext cx="10091893" cy="1591163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90B76AC1-8EE7-498F-A5C4-79C0F3DE6D10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0L11-4</a:t>
            </a:r>
            <a:endParaRPr lang="en-US" sz="320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A13CA2C-641C-4376-AA38-B770201B53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25" y="3906734"/>
            <a:ext cx="4369408" cy="292389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9E9A8B1-A17D-427A-AE38-F6FB7C362B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01" y="95059"/>
            <a:ext cx="9968985" cy="1678987"/>
          </a:xfrm>
          <a:prstGeom prst="rect">
            <a:avLst/>
          </a:prstGeom>
        </p:spPr>
      </p:pic>
      <p:pic>
        <p:nvPicPr>
          <p:cNvPr id="8" name="X_[11-10]_kaiwa">
            <a:hlinkClick r:id="" action="ppaction://media"/>
            <a:extLst>
              <a:ext uri="{FF2B5EF4-FFF2-40B4-BE49-F238E27FC236}">
                <a16:creationId xmlns:a16="http://schemas.microsoft.com/office/drawing/2014/main" id="{8D60A406-540A-453E-8D6B-24F4B5DD96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703411" y="731352"/>
            <a:ext cx="406400" cy="406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23544" y="1316736"/>
            <a:ext cx="1055217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/>
              <a:t>ပထမဦးစွာ စာသားကိုမကြည့်ဘဲ စကားပြောကို နားထောင်ကြရအောင်။ သူတို့ ၂ ဦး၏ ဝါသနာက ဘာဖြစ်မလဲ။</a:t>
            </a:r>
          </a:p>
          <a:p>
            <a:r>
              <a:rPr kumimoji="1" lang="en-US" altLang="ja-JP"/>
              <a:t> a-</a:t>
            </a:r>
            <a:r>
              <a:rPr kumimoji="1" lang="en-US" altLang="ja-JP" err="1"/>
              <a:t>i</a:t>
            </a:r>
            <a:r>
              <a:rPr kumimoji="1" lang="en-US" altLang="ja-JP"/>
              <a:t> </a:t>
            </a:r>
            <a:r>
              <a:rPr kumimoji="1" lang="my-MM" altLang="ja-JP"/>
              <a:t>ထဲမှ ရွေးကြရအောင်။</a:t>
            </a:r>
            <a:endParaRPr kumimoji="1" lang="ja-JP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91570B-F106-D923-1D86-3837B1A398B4}"/>
              </a:ext>
            </a:extLst>
          </p:cNvPr>
          <p:cNvSpPr txBox="1"/>
          <p:nvPr/>
        </p:nvSpPr>
        <p:spPr>
          <a:xfrm>
            <a:off x="6096000" y="5842888"/>
            <a:ext cx="6911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91B59D-043A-B2F4-E137-6FC72E47EFB1}"/>
              </a:ext>
            </a:extLst>
          </p:cNvPr>
          <p:cNvSpPr txBox="1"/>
          <p:nvPr/>
        </p:nvSpPr>
        <p:spPr>
          <a:xfrm>
            <a:off x="9707128" y="5960859"/>
            <a:ext cx="6911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FF0000"/>
                </a:solidFill>
              </a:rPr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3676582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4420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35F8AD90-E8F8-421B-BCCB-F24723EBCA5E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0L11-5</a:t>
            </a:r>
            <a:endParaRPr lang="en-US" sz="320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D06B203-DB6C-4565-BB21-96FE3EBE37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867" y="292386"/>
            <a:ext cx="10279245" cy="1547161"/>
          </a:xfrm>
          <a:prstGeom prst="rect">
            <a:avLst/>
          </a:prstGeom>
        </p:spPr>
      </p:pic>
      <p:pic>
        <p:nvPicPr>
          <p:cNvPr id="2" name="X_[11-10]_kaiwa">
            <a:hlinkClick r:id="" action="ppaction://media"/>
            <a:extLst>
              <a:ext uri="{FF2B5EF4-FFF2-40B4-BE49-F238E27FC236}">
                <a16:creationId xmlns:a16="http://schemas.microsoft.com/office/drawing/2014/main" id="{25F4DC81-EE53-4AD6-AE2B-61EA9EEE44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029478" y="381574"/>
            <a:ext cx="406400" cy="406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0704" y="1399032"/>
            <a:ext cx="9814910" cy="8887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my-MM" altLang="ja-JP"/>
              <a:t>စာသားကိုကြည့်ရင်း နားထောင်ကြရအောင်။ သူတို့ ၂ ဦးသည် အသေးစိတ်အားဖြင့် မည်သည့်အရာများကို</a:t>
            </a:r>
          </a:p>
          <a:p>
            <a:pPr>
              <a:lnSpc>
                <a:spcPct val="150000"/>
              </a:lnSpc>
            </a:pPr>
            <a:r>
              <a:rPr kumimoji="1" lang="my-MM" altLang="ja-JP"/>
              <a:t>နှစ်သက်သည်ဟု ပြောကြသလဲ။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1797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2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A2CF4DE-8B3C-4AC6-B61C-AED58631F84E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0L11-5</a:t>
            </a:r>
            <a:endParaRPr lang="en-US" sz="3200"/>
          </a:p>
        </p:txBody>
      </p:sp>
      <p:pic>
        <p:nvPicPr>
          <p:cNvPr id="7" name="図 6" descr="テキスト, 手紙&#10;&#10;自動的に生成された説明">
            <a:extLst>
              <a:ext uri="{FF2B5EF4-FFF2-40B4-BE49-F238E27FC236}">
                <a16:creationId xmlns:a16="http://schemas.microsoft.com/office/drawing/2014/main" id="{A03F65C8-5B30-4662-A25C-EFF8DD6A60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103" y="474876"/>
            <a:ext cx="7619188" cy="638312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32460F7-6E24-4077-84D7-937F1D67E8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3" y="2599546"/>
            <a:ext cx="1441616" cy="511878"/>
          </a:xfrm>
          <a:prstGeom prst="rect">
            <a:avLst/>
          </a:prstGeom>
        </p:spPr>
      </p:pic>
      <p:pic>
        <p:nvPicPr>
          <p:cNvPr id="11" name="X_[11-10]_kaiwa">
            <a:hlinkClick r:id="" action="ppaction://media"/>
            <a:extLst>
              <a:ext uri="{FF2B5EF4-FFF2-40B4-BE49-F238E27FC236}">
                <a16:creationId xmlns:a16="http://schemas.microsoft.com/office/drawing/2014/main" id="{DACC2A35-458E-4A24-B8EC-B1B81605D7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54249" y="2713180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F49A64-3F59-51FE-753C-340E5E680A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8311" y="4710965"/>
            <a:ext cx="1933030" cy="1780673"/>
          </a:xfrm>
          <a:prstGeom prst="rect">
            <a:avLst/>
          </a:prstGeom>
        </p:spPr>
      </p:pic>
      <p:pic>
        <p:nvPicPr>
          <p:cNvPr id="2" name="図 11">
            <a:extLst>
              <a:ext uri="{FF2B5EF4-FFF2-40B4-BE49-F238E27FC236}">
                <a16:creationId xmlns:a16="http://schemas.microsoft.com/office/drawing/2014/main" id="{3428E592-F477-C1F3-639D-09DB23C566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045" y="3867"/>
            <a:ext cx="8403626" cy="10248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23020FF-A265-C7B9-B58B-FBD60C9D78A6}"/>
              </a:ext>
            </a:extLst>
          </p:cNvPr>
          <p:cNvSpPr txBox="1"/>
          <p:nvPr/>
        </p:nvSpPr>
        <p:spPr>
          <a:xfrm>
            <a:off x="2502402" y="516283"/>
            <a:ext cx="4266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>
                <a:solidFill>
                  <a:srgbClr val="FF0000"/>
                </a:solidFill>
              </a:rPr>
              <a:t>バスケットボール、すいえい</a:t>
            </a:r>
            <a:endParaRPr lang="en-US" sz="2400" b="1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96D745-EAA7-AD4A-2EF8-B5926AF515E0}"/>
              </a:ext>
            </a:extLst>
          </p:cNvPr>
          <p:cNvSpPr txBox="1"/>
          <p:nvPr/>
        </p:nvSpPr>
        <p:spPr>
          <a:xfrm>
            <a:off x="7096280" y="469232"/>
            <a:ext cx="3937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>
                <a:solidFill>
                  <a:srgbClr val="FF0000"/>
                </a:solidFill>
              </a:rPr>
              <a:t>ドラゴンボール</a:t>
            </a:r>
            <a:endParaRPr lang="en-US" sz="28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41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4420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3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A2CF4DE-8B3C-4AC6-B61C-AED58631F84E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0L11-5</a:t>
            </a:r>
            <a:endParaRPr lang="en-US" sz="3200"/>
          </a:p>
        </p:txBody>
      </p:sp>
      <p:pic>
        <p:nvPicPr>
          <p:cNvPr id="7" name="図 6" descr="テキスト, 手紙&#10;&#10;自動的に生成された説明">
            <a:extLst>
              <a:ext uri="{FF2B5EF4-FFF2-40B4-BE49-F238E27FC236}">
                <a16:creationId xmlns:a16="http://schemas.microsoft.com/office/drawing/2014/main" id="{A03F65C8-5B30-4662-A25C-EFF8DD6A60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286" y="0"/>
            <a:ext cx="7321006" cy="613331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32460F7-6E24-4077-84D7-937F1D67E8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3" y="2599546"/>
            <a:ext cx="1441616" cy="511878"/>
          </a:xfrm>
          <a:prstGeom prst="rect">
            <a:avLst/>
          </a:prstGeom>
        </p:spPr>
      </p:pic>
      <p:pic>
        <p:nvPicPr>
          <p:cNvPr id="11" name="X_[11-10]_kaiwa">
            <a:hlinkClick r:id="" action="ppaction://media"/>
            <a:extLst>
              <a:ext uri="{FF2B5EF4-FFF2-40B4-BE49-F238E27FC236}">
                <a16:creationId xmlns:a16="http://schemas.microsoft.com/office/drawing/2014/main" id="{DACC2A35-458E-4A24-B8EC-B1B81605D7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20345" y="2701084"/>
            <a:ext cx="406400" cy="406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BB3C98B-2EAD-AFBE-152B-AF14BD2302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31262" y="4105175"/>
            <a:ext cx="1747228" cy="160951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D73D19E-74BD-026E-4148-5FEEE7C7FD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989" y="5856370"/>
            <a:ext cx="10145541" cy="781159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1207738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20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4"/>
          <a:srcRect t="4936"/>
          <a:stretch/>
        </p:blipFill>
        <p:spPr>
          <a:xfrm>
            <a:off x="49279" y="56052"/>
            <a:ext cx="2383066" cy="1215607"/>
          </a:xfrm>
          <a:prstGeom prst="rect">
            <a:avLst/>
          </a:prstGeom>
        </p:spPr>
      </p:pic>
      <p:pic>
        <p:nvPicPr>
          <p:cNvPr id="10" name="図 9" descr="テキスト, 手紙&#10;&#10;自動的に生成された説明">
            <a:extLst>
              <a:ext uri="{FF2B5EF4-FFF2-40B4-BE49-F238E27FC236}">
                <a16:creationId xmlns:a16="http://schemas.microsoft.com/office/drawing/2014/main" id="{C035D912-A876-4F07-A7F7-5D2AD9ADB1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09" y="1271659"/>
            <a:ext cx="7297899" cy="5485045"/>
          </a:xfrm>
          <a:prstGeom prst="rect">
            <a:avLst/>
          </a:prstGeom>
        </p:spPr>
      </p:pic>
      <p:pic>
        <p:nvPicPr>
          <p:cNvPr id="2" name="X_[11-11]_katachi">
            <a:hlinkClick r:id="" action="ppaction://media"/>
            <a:extLst>
              <a:ext uri="{FF2B5EF4-FFF2-40B4-BE49-F238E27FC236}">
                <a16:creationId xmlns:a16="http://schemas.microsoft.com/office/drawing/2014/main" id="{EB0768FA-2EAD-4A82-9EAD-7C272B86E6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30360" y="1341595"/>
            <a:ext cx="406400" cy="40640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7E491B43-219C-4F3D-BA9C-63D41AC78A89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0L11-6</a:t>
            </a:r>
            <a:endParaRPr lang="en-US" sz="320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1BDDB9-690B-4F7A-A6D3-C0EC7FA1C85C}"/>
              </a:ext>
            </a:extLst>
          </p:cNvPr>
          <p:cNvSpPr txBox="1"/>
          <p:nvPr/>
        </p:nvSpPr>
        <p:spPr>
          <a:xfrm>
            <a:off x="1456639" y="2352989"/>
            <a:ext cx="14398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どんな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E8D48A7-C0B9-4B44-B592-7049AE806D6E}"/>
              </a:ext>
            </a:extLst>
          </p:cNvPr>
          <p:cNvSpPr txBox="1"/>
          <p:nvPr/>
        </p:nvSpPr>
        <p:spPr>
          <a:xfrm>
            <a:off x="1406181" y="3928443"/>
            <a:ext cx="12987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どんな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F0CAC02-C0AA-4FCA-98AE-F8805B8E7364}"/>
              </a:ext>
            </a:extLst>
          </p:cNvPr>
          <p:cNvSpPr txBox="1"/>
          <p:nvPr/>
        </p:nvSpPr>
        <p:spPr>
          <a:xfrm>
            <a:off x="2247134" y="5503897"/>
            <a:ext cx="12987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あまり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6E73B25-54D0-459C-9E9A-B990B4F2C9D7}"/>
              </a:ext>
            </a:extLst>
          </p:cNvPr>
          <p:cNvSpPr txBox="1"/>
          <p:nvPr/>
        </p:nvSpPr>
        <p:spPr>
          <a:xfrm>
            <a:off x="4187523" y="5535671"/>
            <a:ext cx="1642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じゃない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BF5FBA0-A691-4D9A-8ADF-63104385034C}"/>
              </a:ext>
            </a:extLst>
          </p:cNvPr>
          <p:cNvGrpSpPr/>
          <p:nvPr/>
        </p:nvGrpSpPr>
        <p:grpSpPr>
          <a:xfrm>
            <a:off x="3480912" y="6031514"/>
            <a:ext cx="1127626" cy="607116"/>
            <a:chOff x="3404255" y="6004137"/>
            <a:chExt cx="1127626" cy="607116"/>
          </a:xfrm>
        </p:grpSpPr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F48532E-A7A6-4B48-94B7-3E03B21E1A2C}"/>
                </a:ext>
              </a:extLst>
            </p:cNvPr>
            <p:cNvSpPr txBox="1"/>
            <p:nvPr/>
          </p:nvSpPr>
          <p:spPr>
            <a:xfrm>
              <a:off x="3404255" y="6149588"/>
              <a:ext cx="11276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大好き</a:t>
              </a:r>
              <a:endParaRPr kumimoji="1" lang="en-US" altLang="ja-JP" sz="2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FC75C7C6-5A07-47BF-9259-6A0DEBDB7BED}"/>
                </a:ext>
              </a:extLst>
            </p:cNvPr>
            <p:cNvSpPr txBox="1"/>
            <p:nvPr/>
          </p:nvSpPr>
          <p:spPr>
            <a:xfrm>
              <a:off x="3412406" y="6004137"/>
              <a:ext cx="11113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だいす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560459" y="1747995"/>
            <a:ext cx="4901183" cy="31854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400"/>
              <a:t>အသံကိုနားထောင်၍_______တွင်စကားလုံးများကိုရေးကြရအောင်။</a:t>
            </a:r>
            <a:endParaRPr kumimoji="1" lang="ja-JP" altLang="en-US" sz="140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AAC4532-8FCB-BF50-4EEC-D6758AF4E5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9797" y="3590625"/>
            <a:ext cx="7066108" cy="199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557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37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/>
      <p:bldP spid="11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428"/>
            <a:ext cx="12192000" cy="685800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2588"/>
            <a:ext cx="2847703" cy="1455848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DB38F7FD-F14D-448F-A627-DA7AAE9B0CFE}"/>
              </a:ext>
            </a:extLst>
          </p:cNvPr>
          <p:cNvSpPr txBox="1"/>
          <p:nvPr/>
        </p:nvSpPr>
        <p:spPr>
          <a:xfrm>
            <a:off x="10711230" y="-1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0L11-20</a:t>
            </a:r>
            <a:endParaRPr lang="en-US" sz="3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5740CD-70B0-1CB4-4A38-CA51E1D548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1689" y="898492"/>
            <a:ext cx="10466102" cy="30710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1505431-8617-F95D-6D69-B22D8E5DAF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3851" y="4097635"/>
            <a:ext cx="5087282" cy="158900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C31FCD0-FDCE-C5AD-4DD3-FB57D182C5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5019" y="4049009"/>
            <a:ext cx="4336981" cy="162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2047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161"/>
            <a:ext cx="12202002" cy="6858001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75" y="241861"/>
            <a:ext cx="2847703" cy="1455848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99316063-23A4-4E60-B100-83C90CD22620}"/>
              </a:ext>
            </a:extLst>
          </p:cNvPr>
          <p:cNvSpPr txBox="1"/>
          <p:nvPr/>
        </p:nvSpPr>
        <p:spPr>
          <a:xfrm>
            <a:off x="10711230" y="-1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0L11-20</a:t>
            </a:r>
            <a:endParaRPr lang="en-US" sz="32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46003D3-E876-22EA-ADC8-A32EDB921A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257" y="4325707"/>
            <a:ext cx="4401164" cy="12479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E6E3309-49A5-F583-1898-38DA817D5E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2741" y="302942"/>
            <a:ext cx="6077798" cy="133368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8E9E129-0B87-4474-5CC1-469BA54D38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6020" y="1636628"/>
            <a:ext cx="3791479" cy="65731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BD1715F-4174-2CC6-BDC5-965C33A455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6757" y="2305714"/>
            <a:ext cx="8678486" cy="186716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B0A7237-182A-2302-F53B-38F897A6A9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39705" y="4209004"/>
            <a:ext cx="5220429" cy="255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1422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1F4E80CC-7764-4483-8266-232A48E5C5F9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0L11-6</a:t>
            </a:r>
            <a:endParaRPr lang="en-US" sz="320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805948C-87F7-413A-AE3A-98977C5854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999" y="575192"/>
            <a:ext cx="10478682" cy="1319313"/>
          </a:xfrm>
          <a:prstGeom prst="rect">
            <a:avLst/>
          </a:prstGeom>
        </p:spPr>
      </p:pic>
      <p:pic>
        <p:nvPicPr>
          <p:cNvPr id="4" name="X_[11-10]_kaiwa">
            <a:hlinkClick r:id="" action="ppaction://media"/>
            <a:extLst>
              <a:ext uri="{FF2B5EF4-FFF2-40B4-BE49-F238E27FC236}">
                <a16:creationId xmlns:a16="http://schemas.microsoft.com/office/drawing/2014/main" id="{C30D7106-CBD7-418D-A632-2557990741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08912" y="1488105"/>
            <a:ext cx="406400" cy="406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07592" y="1368139"/>
            <a:ext cx="778138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/>
              <a:t>သဒ္ဒါပုံစံကိုသတိပြုပြီး စကားပြောကို ‌နောက်တစ်ကြိမ် နားထောင်ကြရအောင်။</a:t>
            </a:r>
          </a:p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6384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2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3">
            <a:extLst>
              <a:ext uri="{FF2B5EF4-FFF2-40B4-BE49-F238E27FC236}">
                <a16:creationId xmlns:a16="http://schemas.microsoft.com/office/drawing/2014/main" id="{2C4C69F0-CFF8-4441-876E-0AB142D6AD34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0L11-7</a:t>
            </a:r>
            <a:endParaRPr lang="en-US" sz="320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1AD4C24-EBCD-4435-B55D-57A10B061C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893" y="146841"/>
            <a:ext cx="6720009" cy="105151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5D76326-4C3C-4E62-AFC5-DD1E781125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380" y="1240838"/>
            <a:ext cx="4593035" cy="927440"/>
          </a:xfrm>
          <a:prstGeom prst="rect">
            <a:avLst/>
          </a:prstGeom>
        </p:spPr>
      </p:pic>
      <p:pic>
        <p:nvPicPr>
          <p:cNvPr id="2" name="X_[11-12]_hanasu1">
            <a:hlinkClick r:id="" action="ppaction://media"/>
            <a:extLst>
              <a:ext uri="{FF2B5EF4-FFF2-40B4-BE49-F238E27FC236}">
                <a16:creationId xmlns:a16="http://schemas.microsoft.com/office/drawing/2014/main" id="{42466DA2-5C89-4806-AE64-4B64DEEAB4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09891" y="1426263"/>
            <a:ext cx="406400" cy="4064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BFB40E3-4505-4D2B-AC0F-C949730519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8203" y="2239430"/>
            <a:ext cx="10182602" cy="45548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3272" y="822960"/>
            <a:ext cx="7424928" cy="37539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/>
              <a:t>ဝါသနာ၊ နှစ်သက်သည့်အရာများနှင့်ပတ်သက်ပြီး ပြောကြရအောင်။</a:t>
            </a:r>
            <a:endParaRPr kumimoji="1" lang="ja-JP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133856" y="1832663"/>
            <a:ext cx="415137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/>
              <a:t>စကားပြောကို နားထောင်ကြရအောင်။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8998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3">
            <a:extLst>
              <a:ext uri="{FF2B5EF4-FFF2-40B4-BE49-F238E27FC236}">
                <a16:creationId xmlns:a16="http://schemas.microsoft.com/office/drawing/2014/main" id="{2C4C69F0-CFF8-4441-876E-0AB142D6AD34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0L11-7</a:t>
            </a:r>
            <a:endParaRPr lang="en-US" sz="320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1AD4C24-EBCD-4435-B55D-57A10B061C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893" y="146841"/>
            <a:ext cx="6720009" cy="105151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F969715-4733-4ABC-AA4C-44612CE11F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1718" y="2257847"/>
            <a:ext cx="9588690" cy="449241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69C6C68-2828-4126-8F9F-C529A467EF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520" y="1236681"/>
            <a:ext cx="3405648" cy="98283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4CB78AF0-0666-418C-A728-D811FD0FB7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92504" y="1331133"/>
            <a:ext cx="2672398" cy="511736"/>
          </a:xfrm>
          <a:prstGeom prst="rect">
            <a:avLst/>
          </a:prstGeom>
        </p:spPr>
      </p:pic>
      <p:pic>
        <p:nvPicPr>
          <p:cNvPr id="13" name="X_[11-13]_hanasu2-1">
            <a:hlinkClick r:id="" action="ppaction://media"/>
            <a:extLst>
              <a:ext uri="{FF2B5EF4-FFF2-40B4-BE49-F238E27FC236}">
                <a16:creationId xmlns:a16="http://schemas.microsoft.com/office/drawing/2014/main" id="{509DB863-E8D1-47BD-89BF-367462B64C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427162" y="1813119"/>
            <a:ext cx="406400" cy="406400"/>
          </a:xfrm>
          <a:prstGeom prst="rect">
            <a:avLst/>
          </a:prstGeom>
        </p:spPr>
      </p:pic>
      <p:pic>
        <p:nvPicPr>
          <p:cNvPr id="15" name="X_[11-14]_hanasu2-2">
            <a:hlinkClick r:id="" action="ppaction://media"/>
            <a:extLst>
              <a:ext uri="{FF2B5EF4-FFF2-40B4-BE49-F238E27FC236}">
                <a16:creationId xmlns:a16="http://schemas.microsoft.com/office/drawing/2014/main" id="{713D1881-0A99-45AC-B02C-0585EF5DB34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767956" y="1813119"/>
            <a:ext cx="406400" cy="406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33272" y="751810"/>
            <a:ext cx="63618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/>
              <a:t>ဝါသနာ၊ နှစ်သက်သည့်အရာများနှင့်ပတ်သက်ပြီး ပြောကြရအောင်။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" y="1842869"/>
            <a:ext cx="315864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600"/>
              <a:t>စကားပြောကို နားထောင်ကြရအောင်။</a:t>
            </a:r>
            <a:endParaRPr kumimoji="1" lang="ja-JP" altLang="en-US" sz="1600"/>
          </a:p>
        </p:txBody>
      </p:sp>
    </p:spTree>
    <p:extLst>
      <p:ext uri="{BB962C8B-B14F-4D97-AF65-F5344CB8AC3E}">
        <p14:creationId xmlns:p14="http://schemas.microsoft.com/office/powerpoint/2010/main" val="85865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6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03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3">
            <a:extLst>
              <a:ext uri="{FF2B5EF4-FFF2-40B4-BE49-F238E27FC236}">
                <a16:creationId xmlns:a16="http://schemas.microsoft.com/office/drawing/2014/main" id="{2C4C69F0-CFF8-4441-876E-0AB142D6AD34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0L11-7</a:t>
            </a:r>
            <a:endParaRPr lang="en-US" sz="320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1AD4C24-EBCD-4435-B55D-57A10B061C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893" y="146841"/>
            <a:ext cx="6720009" cy="105151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BFB40E3-4505-4D2B-AC0F-C949730519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8203" y="2239430"/>
            <a:ext cx="10182602" cy="455484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2BA0F94-3AFA-456A-A848-10D6FA9620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819" y="1183165"/>
            <a:ext cx="4962399" cy="859873"/>
          </a:xfrm>
          <a:prstGeom prst="rect">
            <a:avLst/>
          </a:prstGeom>
        </p:spPr>
      </p:pic>
      <p:pic>
        <p:nvPicPr>
          <p:cNvPr id="2" name="X_[11-12]_hanasu1">
            <a:hlinkClick r:id="" action="ppaction://media"/>
            <a:extLst>
              <a:ext uri="{FF2B5EF4-FFF2-40B4-BE49-F238E27FC236}">
                <a16:creationId xmlns:a16="http://schemas.microsoft.com/office/drawing/2014/main" id="{42466DA2-5C89-4806-AE64-4B64DEEAB4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54279" y="1692117"/>
            <a:ext cx="406400" cy="406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33272" y="751810"/>
            <a:ext cx="63618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/>
              <a:t>ဝါသနာ၊ နှစ်သက်သည့်အရာများနှင့်ပတ်သက်ပြီး ပြောကြရအောင်။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1677" y="1632091"/>
            <a:ext cx="252374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600"/>
              <a:t>နောက်ကထက်ကြပ်မကွာ</a:t>
            </a:r>
          </a:p>
          <a:p>
            <a:r>
              <a:rPr kumimoji="1" lang="my-MM" altLang="ja-JP" sz="1600"/>
              <a:t>လိုက်ဆိုကြရအောင်။</a:t>
            </a:r>
            <a:endParaRPr kumimoji="1" lang="ja-JP" altLang="en-US" sz="1600"/>
          </a:p>
        </p:txBody>
      </p:sp>
    </p:spTree>
    <p:extLst>
      <p:ext uri="{BB962C8B-B14F-4D97-AF65-F5344CB8AC3E}">
        <p14:creationId xmlns:p14="http://schemas.microsoft.com/office/powerpoint/2010/main" val="3290849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3">
            <a:extLst>
              <a:ext uri="{FF2B5EF4-FFF2-40B4-BE49-F238E27FC236}">
                <a16:creationId xmlns:a16="http://schemas.microsoft.com/office/drawing/2014/main" id="{2C4C69F0-CFF8-4441-876E-0AB142D6AD34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0L11-7</a:t>
            </a:r>
            <a:endParaRPr lang="en-US" sz="320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1AD4C24-EBCD-4435-B55D-57A10B061C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893" y="146841"/>
            <a:ext cx="6720009" cy="105151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BFB40E3-4505-4D2B-AC0F-C949730519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8203" y="2239430"/>
            <a:ext cx="10182602" cy="455484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2BA0F94-3AFA-456A-A848-10D6FA9620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819" y="1183165"/>
            <a:ext cx="4962399" cy="859873"/>
          </a:xfrm>
          <a:prstGeom prst="rect">
            <a:avLst/>
          </a:prstGeom>
        </p:spPr>
      </p:pic>
      <p:pic>
        <p:nvPicPr>
          <p:cNvPr id="2" name="X_[11-12]_hanasu1">
            <a:hlinkClick r:id="" action="ppaction://media"/>
            <a:extLst>
              <a:ext uri="{FF2B5EF4-FFF2-40B4-BE49-F238E27FC236}">
                <a16:creationId xmlns:a16="http://schemas.microsoft.com/office/drawing/2014/main" id="{42466DA2-5C89-4806-AE64-4B64DEEAB4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54279" y="1692117"/>
            <a:ext cx="406400" cy="406400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9B71D389-AA22-4603-B1E5-E7F4E9F9B0D5}"/>
              </a:ext>
            </a:extLst>
          </p:cNvPr>
          <p:cNvSpPr/>
          <p:nvPr/>
        </p:nvSpPr>
        <p:spPr>
          <a:xfrm>
            <a:off x="2752326" y="2492120"/>
            <a:ext cx="2723123" cy="5489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0C7046FA-AE38-4DB4-9C53-61DE76E3BA8A}"/>
              </a:ext>
            </a:extLst>
          </p:cNvPr>
          <p:cNvSpPr/>
          <p:nvPr/>
        </p:nvSpPr>
        <p:spPr>
          <a:xfrm>
            <a:off x="6119727" y="5869590"/>
            <a:ext cx="4755887" cy="5489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4F4E2F7F-5081-4585-AEDE-0D10A706E80B}"/>
              </a:ext>
            </a:extLst>
          </p:cNvPr>
          <p:cNvSpPr/>
          <p:nvPr/>
        </p:nvSpPr>
        <p:spPr>
          <a:xfrm>
            <a:off x="2860010" y="4737982"/>
            <a:ext cx="4011679" cy="5489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C8BB41DA-E8DE-4D48-8888-9E2116DCD28E}"/>
              </a:ext>
            </a:extLst>
          </p:cNvPr>
          <p:cNvSpPr/>
          <p:nvPr/>
        </p:nvSpPr>
        <p:spPr>
          <a:xfrm>
            <a:off x="6096001" y="3606374"/>
            <a:ext cx="2117174" cy="5489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033272" y="751810"/>
            <a:ext cx="63618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/>
              <a:t>ဝါသနာ၊ နှစ်သက်သည့်အရာများနှင့်ပတ်သက်ပြီး ပြောကြရအောင်။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1677" y="1632091"/>
            <a:ext cx="252374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600"/>
              <a:t>နောက်ကထက်ကြပ်မကွာ</a:t>
            </a:r>
          </a:p>
          <a:p>
            <a:r>
              <a:rPr kumimoji="1" lang="my-MM" altLang="ja-JP" sz="1600"/>
              <a:t>လိုက်ဆိုကြရအောင်။</a:t>
            </a:r>
            <a:endParaRPr kumimoji="1" lang="ja-JP" altLang="en-US" sz="1600"/>
          </a:p>
        </p:txBody>
      </p:sp>
    </p:spTree>
    <p:extLst>
      <p:ext uri="{BB962C8B-B14F-4D97-AF65-F5344CB8AC3E}">
        <p14:creationId xmlns:p14="http://schemas.microsoft.com/office/powerpoint/2010/main" val="2177331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3">
            <a:extLst>
              <a:ext uri="{FF2B5EF4-FFF2-40B4-BE49-F238E27FC236}">
                <a16:creationId xmlns:a16="http://schemas.microsoft.com/office/drawing/2014/main" id="{2C4C69F0-CFF8-4441-876E-0AB142D6AD34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0L11-7</a:t>
            </a:r>
            <a:endParaRPr lang="en-US" sz="320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1AD4C24-EBCD-4435-B55D-57A10B061C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893" y="146841"/>
            <a:ext cx="6720009" cy="105151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F969715-4733-4ABC-AA4C-44612CE11F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8314" y="2181191"/>
            <a:ext cx="9681772" cy="453602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4CB78AF0-0666-418C-A728-D811FD0FB7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3056" y="1238379"/>
            <a:ext cx="2672398" cy="511736"/>
          </a:xfrm>
          <a:prstGeom prst="rect">
            <a:avLst/>
          </a:prstGeom>
        </p:spPr>
      </p:pic>
      <p:pic>
        <p:nvPicPr>
          <p:cNvPr id="13" name="X_[11-13]_hanasu2-1">
            <a:hlinkClick r:id="" action="ppaction://media"/>
            <a:extLst>
              <a:ext uri="{FF2B5EF4-FFF2-40B4-BE49-F238E27FC236}">
                <a16:creationId xmlns:a16="http://schemas.microsoft.com/office/drawing/2014/main" id="{509DB863-E8D1-47BD-89BF-367462B64C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711402" y="1745993"/>
            <a:ext cx="406400" cy="406400"/>
          </a:xfrm>
          <a:prstGeom prst="rect">
            <a:avLst/>
          </a:prstGeom>
        </p:spPr>
      </p:pic>
      <p:pic>
        <p:nvPicPr>
          <p:cNvPr id="15" name="X_[11-14]_hanasu2-2">
            <a:hlinkClick r:id="" action="ppaction://media"/>
            <a:extLst>
              <a:ext uri="{FF2B5EF4-FFF2-40B4-BE49-F238E27FC236}">
                <a16:creationId xmlns:a16="http://schemas.microsoft.com/office/drawing/2014/main" id="{713D1881-0A99-45AC-B02C-0585EF5DB34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96000" y="1745993"/>
            <a:ext cx="406400" cy="406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8CFA8F4-BCDA-4B91-B135-3A1BC37A00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3411" y="1238379"/>
            <a:ext cx="3804598" cy="9027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33272" y="751810"/>
            <a:ext cx="63618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/>
              <a:t>ဝါသနာ၊ နှစ်သက်သည့်အရာများနှင့်ပတ်သက်ပြီး ပြောကြရအောင်။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1677" y="1632091"/>
            <a:ext cx="252374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600"/>
              <a:t>နောက်ကထက်ကြပ်မကွာ</a:t>
            </a:r>
          </a:p>
          <a:p>
            <a:r>
              <a:rPr kumimoji="1" lang="my-MM" altLang="ja-JP" sz="1600"/>
              <a:t>လိုက်ဆိုကြရအောင်။</a:t>
            </a:r>
            <a:endParaRPr kumimoji="1" lang="ja-JP" altLang="en-US" sz="1600"/>
          </a:p>
        </p:txBody>
      </p:sp>
    </p:spTree>
    <p:extLst>
      <p:ext uri="{BB962C8B-B14F-4D97-AF65-F5344CB8AC3E}">
        <p14:creationId xmlns:p14="http://schemas.microsoft.com/office/powerpoint/2010/main" val="2714856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6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03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3">
            <a:extLst>
              <a:ext uri="{FF2B5EF4-FFF2-40B4-BE49-F238E27FC236}">
                <a16:creationId xmlns:a16="http://schemas.microsoft.com/office/drawing/2014/main" id="{2C4C69F0-CFF8-4441-876E-0AB142D6AD34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0L11-7</a:t>
            </a:r>
            <a:endParaRPr lang="en-US" sz="320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1AD4C24-EBCD-4435-B55D-57A10B061C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893" y="146841"/>
            <a:ext cx="6720009" cy="105151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F969715-4733-4ABC-AA4C-44612CE11F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8314" y="2181191"/>
            <a:ext cx="9681772" cy="453602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4CB78AF0-0666-418C-A728-D811FD0FB7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3056" y="1238379"/>
            <a:ext cx="2672398" cy="511736"/>
          </a:xfrm>
          <a:prstGeom prst="rect">
            <a:avLst/>
          </a:prstGeom>
        </p:spPr>
      </p:pic>
      <p:pic>
        <p:nvPicPr>
          <p:cNvPr id="13" name="X_[11-13]_hanasu2-1">
            <a:hlinkClick r:id="" action="ppaction://media"/>
            <a:extLst>
              <a:ext uri="{FF2B5EF4-FFF2-40B4-BE49-F238E27FC236}">
                <a16:creationId xmlns:a16="http://schemas.microsoft.com/office/drawing/2014/main" id="{509DB863-E8D1-47BD-89BF-367462B64C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711402" y="1745993"/>
            <a:ext cx="406400" cy="406400"/>
          </a:xfrm>
          <a:prstGeom prst="rect">
            <a:avLst/>
          </a:prstGeom>
        </p:spPr>
      </p:pic>
      <p:pic>
        <p:nvPicPr>
          <p:cNvPr id="15" name="X_[11-14]_hanasu2-2">
            <a:hlinkClick r:id="" action="ppaction://media"/>
            <a:extLst>
              <a:ext uri="{FF2B5EF4-FFF2-40B4-BE49-F238E27FC236}">
                <a16:creationId xmlns:a16="http://schemas.microsoft.com/office/drawing/2014/main" id="{713D1881-0A99-45AC-B02C-0585EF5DB34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96000" y="1745993"/>
            <a:ext cx="406400" cy="406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8CFA8F4-BCDA-4B91-B135-3A1BC37A00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3411" y="1238379"/>
            <a:ext cx="3804598" cy="902786"/>
          </a:xfrm>
          <a:prstGeom prst="rect">
            <a:avLst/>
          </a:prstGeom>
        </p:spPr>
      </p:pic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DD5CF666-44E5-4653-A9C6-6F249BC369AB}"/>
              </a:ext>
            </a:extLst>
          </p:cNvPr>
          <p:cNvSpPr/>
          <p:nvPr/>
        </p:nvSpPr>
        <p:spPr>
          <a:xfrm>
            <a:off x="3683152" y="2385550"/>
            <a:ext cx="3035224" cy="5489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06B30711-46FF-41ED-BD33-5765F93BAA78}"/>
              </a:ext>
            </a:extLst>
          </p:cNvPr>
          <p:cNvSpPr/>
          <p:nvPr/>
        </p:nvSpPr>
        <p:spPr>
          <a:xfrm>
            <a:off x="7433835" y="3652915"/>
            <a:ext cx="2849058" cy="5489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FDEFA67A-8E88-456C-8967-C42C57A5A099}"/>
              </a:ext>
            </a:extLst>
          </p:cNvPr>
          <p:cNvSpPr/>
          <p:nvPr/>
        </p:nvSpPr>
        <p:spPr>
          <a:xfrm>
            <a:off x="1657237" y="3668965"/>
            <a:ext cx="3862016" cy="113300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5A2CF4A5-47ED-41DF-81FE-B39CE324FC10}"/>
              </a:ext>
            </a:extLst>
          </p:cNvPr>
          <p:cNvSpPr/>
          <p:nvPr/>
        </p:nvSpPr>
        <p:spPr>
          <a:xfrm>
            <a:off x="7339841" y="6077626"/>
            <a:ext cx="2581674" cy="5489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934E38EF-326A-4113-9373-75841C945511}"/>
              </a:ext>
            </a:extLst>
          </p:cNvPr>
          <p:cNvSpPr/>
          <p:nvPr/>
        </p:nvSpPr>
        <p:spPr>
          <a:xfrm>
            <a:off x="6917318" y="4937586"/>
            <a:ext cx="2199306" cy="5489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033272" y="751810"/>
            <a:ext cx="63618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/>
              <a:t>ဝါသနာ၊ နှစ်သက်သည့်အရာများနှင့်ပတ်သက်ပြီး ပြောကြရအောင်။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1677" y="1632091"/>
            <a:ext cx="252374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600"/>
              <a:t>နောက်ကထက်ကြပ်မကွာ</a:t>
            </a:r>
          </a:p>
          <a:p>
            <a:r>
              <a:rPr kumimoji="1" lang="my-MM" altLang="ja-JP" sz="1600"/>
              <a:t>လိုက်ဆိုကြရအောင်။</a:t>
            </a:r>
            <a:endParaRPr kumimoji="1" lang="ja-JP" altLang="en-US" sz="1600"/>
          </a:p>
        </p:txBody>
      </p:sp>
    </p:spTree>
    <p:extLst>
      <p:ext uri="{BB962C8B-B14F-4D97-AF65-F5344CB8AC3E}">
        <p14:creationId xmlns:p14="http://schemas.microsoft.com/office/powerpoint/2010/main" val="4027563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6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03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75C0DB2-CD83-4D65-ADE9-726F63405E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64" y="98318"/>
            <a:ext cx="11365529" cy="1651304"/>
          </a:xfrm>
          <a:prstGeom prst="rect">
            <a:avLst/>
          </a:prstGeom>
        </p:spPr>
      </p:pic>
      <p:pic>
        <p:nvPicPr>
          <p:cNvPr id="6" name="図 5" descr="テーブル&#10;&#10;自動的に生成された説明">
            <a:extLst>
              <a:ext uri="{FF2B5EF4-FFF2-40B4-BE49-F238E27FC236}">
                <a16:creationId xmlns:a16="http://schemas.microsoft.com/office/drawing/2014/main" id="{1FF2F9D2-3895-4C6E-B778-C7044B812F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273" y="1805951"/>
            <a:ext cx="5955588" cy="5052049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94614625-E2C5-4B61-AC9E-FB29E6CC5566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0L11-8</a:t>
            </a:r>
            <a:endParaRPr lang="en-US" sz="3200"/>
          </a:p>
        </p:txBody>
      </p:sp>
      <p:pic>
        <p:nvPicPr>
          <p:cNvPr id="1026" name="Picture 2" descr="世間話をする男性のイラスト">
            <a:extLst>
              <a:ext uri="{FF2B5EF4-FFF2-40B4-BE49-F238E27FC236}">
                <a16:creationId xmlns:a16="http://schemas.microsoft.com/office/drawing/2014/main" id="{D14746CE-6D46-4101-9AAA-5C4E48F76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139" y="3555120"/>
            <a:ext cx="3649591" cy="330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69264" y="1271016"/>
            <a:ext cx="106619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/>
              <a:t>ဝါသနာ၊ နှစ်သက်သည့်အရာများနှင့်ပတ်သက်ပြီး အပြန်အလှန်မေးကြရအောင်။ မိမိပြောလိုသောစကားလုံးကို</a:t>
            </a:r>
            <a:endParaRPr kumimoji="1" lang="ja-JP" altLang="en-US"/>
          </a:p>
        </p:txBody>
      </p:sp>
      <p:sp>
        <p:nvSpPr>
          <p:cNvPr id="4" name="TextBox 3"/>
          <p:cNvSpPr txBox="1"/>
          <p:nvPr/>
        </p:nvSpPr>
        <p:spPr>
          <a:xfrm>
            <a:off x="994873" y="1640348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my-MM" altLang="ja-JP"/>
              <a:t>ဂျပန်လိုမသိပါက ရှာကြည့်ကြရအောင်။</a:t>
            </a:r>
            <a:endParaRPr kumimoji="1" lang="ja-JP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577840" y="2922320"/>
            <a:ext cx="1344168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050"/>
              <a:t>ဘောလုံးအားကစား</a:t>
            </a:r>
            <a:endParaRPr kumimoji="1" lang="ja-JP" altLang="en-US" sz="1050"/>
          </a:p>
        </p:txBody>
      </p:sp>
      <p:sp>
        <p:nvSpPr>
          <p:cNvPr id="7" name="TextBox 6"/>
          <p:cNvSpPr txBox="1"/>
          <p:nvPr/>
        </p:nvSpPr>
        <p:spPr>
          <a:xfrm>
            <a:off x="5577840" y="3392424"/>
            <a:ext cx="134416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200"/>
              <a:t>ရပ်ဘီ‌ဘောလုံး ကစားနည်း</a:t>
            </a:r>
            <a:endParaRPr kumimoji="1" lang="ja-JP" altLang="en-US" sz="1200"/>
          </a:p>
        </p:txBody>
      </p:sp>
      <p:sp>
        <p:nvSpPr>
          <p:cNvPr id="8" name="TextBox 7"/>
          <p:cNvSpPr txBox="1"/>
          <p:nvPr/>
        </p:nvSpPr>
        <p:spPr>
          <a:xfrm>
            <a:off x="5660136" y="4123944"/>
            <a:ext cx="1078992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100"/>
              <a:t>ကြက်တောင်</a:t>
            </a:r>
            <a:endParaRPr kumimoji="1" lang="ja-JP" altLang="en-US" sz="1100"/>
          </a:p>
        </p:txBody>
      </p:sp>
      <p:sp>
        <p:nvSpPr>
          <p:cNvPr id="10" name="TextBox 9"/>
          <p:cNvSpPr txBox="1"/>
          <p:nvPr/>
        </p:nvSpPr>
        <p:spPr>
          <a:xfrm>
            <a:off x="5536692" y="4813312"/>
            <a:ext cx="132588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200"/>
              <a:t>စားပွဲတင် တင်းနစ်</a:t>
            </a:r>
            <a:endParaRPr kumimoji="1" lang="ja-JP" altLang="en-US" sz="120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688" y="1698907"/>
            <a:ext cx="7542312" cy="511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9335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3CC686-C373-95F2-9153-0A6DC1F49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668" y="20547"/>
            <a:ext cx="9148554" cy="68374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4D47B6-012F-E3D2-A42D-9783F4D52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866" y="3283008"/>
            <a:ext cx="9085356" cy="81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1270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9D27BBB-0124-4EE9-DCC0-0C956207CE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41"/>
            <a:ext cx="12188455" cy="21586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8CA0E6-DCC6-46CC-9FAD-E985A04C7A1A}"/>
              </a:ext>
            </a:extLst>
          </p:cNvPr>
          <p:cNvSpPr txBox="1"/>
          <p:nvPr/>
        </p:nvSpPr>
        <p:spPr>
          <a:xfrm>
            <a:off x="11043980" y="0"/>
            <a:ext cx="114802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/>
              <a:t>1L1-7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BE5F3C87-C0FA-43B1-879C-6B5421FECC58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0L11-9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29135823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688" y="107826"/>
            <a:ext cx="2478823" cy="951868"/>
          </a:xfrm>
          <a:prstGeom prst="rect">
            <a:avLst/>
          </a:prstGeom>
        </p:spPr>
      </p:pic>
      <p:pic>
        <p:nvPicPr>
          <p:cNvPr id="5" name="図 4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D1443375-E4D8-4511-B78F-119DA5EC6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360" y="45958"/>
            <a:ext cx="6928132" cy="6657638"/>
          </a:xfrm>
          <a:prstGeom prst="rect">
            <a:avLst/>
          </a:prstGeom>
        </p:spPr>
      </p:pic>
      <p:sp>
        <p:nvSpPr>
          <p:cNvPr id="14" name="TextBox 3">
            <a:extLst>
              <a:ext uri="{FF2B5EF4-FFF2-40B4-BE49-F238E27FC236}">
                <a16:creationId xmlns:a16="http://schemas.microsoft.com/office/drawing/2014/main" id="{BF8D4077-55E2-4DEA-93B0-DE14C500D5CC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0L11-9</a:t>
            </a:r>
            <a:endParaRPr lang="en-US" sz="320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5E32CED-8A1E-4E6C-9903-7598BB1813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688" y="1265953"/>
            <a:ext cx="4947366" cy="951869"/>
          </a:xfrm>
          <a:prstGeom prst="rect">
            <a:avLst/>
          </a:prstGeom>
        </p:spPr>
      </p:pic>
      <p:pic>
        <p:nvPicPr>
          <p:cNvPr id="13" name="X_[11-15]_kotoba1">
            <a:hlinkClick r:id="" action="ppaction://media"/>
            <a:extLst>
              <a:ext uri="{FF2B5EF4-FFF2-40B4-BE49-F238E27FC236}">
                <a16:creationId xmlns:a16="http://schemas.microsoft.com/office/drawing/2014/main" id="{BD020D4E-53F3-4E6C-B0AD-D41D3BAE0C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063336" y="1928178"/>
            <a:ext cx="406400" cy="406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77824" y="731520"/>
            <a:ext cx="376732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600"/>
              <a:t>စကားလုံးများကို ကြိုတင်လေ့လာခြင်း</a:t>
            </a:r>
            <a:endParaRPr kumimoji="1" lang="ja-JP" altLang="en-US" sz="1600"/>
          </a:p>
        </p:txBody>
      </p:sp>
      <p:sp>
        <p:nvSpPr>
          <p:cNvPr id="4" name="TextBox 3"/>
          <p:cNvSpPr txBox="1"/>
          <p:nvPr/>
        </p:nvSpPr>
        <p:spPr>
          <a:xfrm>
            <a:off x="777240" y="1875243"/>
            <a:ext cx="3163824" cy="8125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my-MM" altLang="ja-JP"/>
              <a:t>ရုပ်ပုံကိုကြည့်ရင်း နားထောင်ကြရအောင်</a:t>
            </a:r>
            <a:endParaRPr kumimoji="1" lang="ja-JP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37A143-BECD-EBF2-C668-E8196556E6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1420" y="45719"/>
            <a:ext cx="1959195" cy="452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41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57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D1443375-E4D8-4511-B78F-119DA5EC6D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360" y="127238"/>
            <a:ext cx="6928132" cy="6657638"/>
          </a:xfrm>
          <a:prstGeom prst="rect">
            <a:avLst/>
          </a:prstGeom>
        </p:spPr>
      </p:pic>
      <p:sp>
        <p:nvSpPr>
          <p:cNvPr id="14" name="TextBox 3">
            <a:extLst>
              <a:ext uri="{FF2B5EF4-FFF2-40B4-BE49-F238E27FC236}">
                <a16:creationId xmlns:a16="http://schemas.microsoft.com/office/drawing/2014/main" id="{BF8D4077-55E2-4DEA-93B0-DE14C500D5CC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0L11-9</a:t>
            </a:r>
            <a:endParaRPr lang="en-US" sz="320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715DB14-B2A7-41EC-8DC0-787D041971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688" y="107826"/>
            <a:ext cx="2478823" cy="9518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77824" y="731520"/>
            <a:ext cx="376732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600"/>
              <a:t>စကားလုံးများကို ကြိုတင်လေ့လာခြင်း</a:t>
            </a:r>
            <a:endParaRPr kumimoji="1" lang="ja-JP" altLang="en-US" sz="16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4F25B6-8324-D5EC-3BFB-5A1AC46DF7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1420" y="45719"/>
            <a:ext cx="1959195" cy="4521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7DFB15B-8620-F526-7C41-3E51C76F1B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0688" y="1396460"/>
            <a:ext cx="4464464" cy="832563"/>
          </a:xfrm>
          <a:prstGeom prst="rect">
            <a:avLst/>
          </a:prstGeom>
        </p:spPr>
      </p:pic>
      <p:pic>
        <p:nvPicPr>
          <p:cNvPr id="13" name="X_[11-15]_kotoba1">
            <a:hlinkClick r:id="" action="ppaction://media"/>
            <a:extLst>
              <a:ext uri="{FF2B5EF4-FFF2-40B4-BE49-F238E27FC236}">
                <a16:creationId xmlns:a16="http://schemas.microsoft.com/office/drawing/2014/main" id="{BD020D4E-53F3-4E6C-B0AD-D41D3BAE0C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433036" y="160954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02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57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D1443375-E4D8-4511-B78F-119DA5EC6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360" y="127238"/>
            <a:ext cx="6928132" cy="6657638"/>
          </a:xfrm>
          <a:prstGeom prst="rect">
            <a:avLst/>
          </a:prstGeom>
        </p:spPr>
      </p:pic>
      <p:sp>
        <p:nvSpPr>
          <p:cNvPr id="14" name="TextBox 3">
            <a:extLst>
              <a:ext uri="{FF2B5EF4-FFF2-40B4-BE49-F238E27FC236}">
                <a16:creationId xmlns:a16="http://schemas.microsoft.com/office/drawing/2014/main" id="{BF8D4077-55E2-4DEA-93B0-DE14C500D5CC}"/>
              </a:ext>
            </a:extLst>
          </p:cNvPr>
          <p:cNvSpPr txBox="1"/>
          <p:nvPr/>
        </p:nvSpPr>
        <p:spPr>
          <a:xfrm>
            <a:off x="10875614" y="-1"/>
            <a:ext cx="131638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0L11-9</a:t>
            </a:r>
            <a:endParaRPr lang="en-US" sz="320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715DB14-B2A7-41EC-8DC0-787D041971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688" y="107826"/>
            <a:ext cx="2478823" cy="95186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BE92F0D-A3BA-4CAE-A6C7-F714E5CFFE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0688" y="1266756"/>
            <a:ext cx="4969095" cy="800759"/>
          </a:xfrm>
          <a:prstGeom prst="rect">
            <a:avLst/>
          </a:prstGeom>
        </p:spPr>
      </p:pic>
      <p:pic>
        <p:nvPicPr>
          <p:cNvPr id="10" name="X_[11-16]_kotoba2">
            <a:hlinkClick r:id="" action="ppaction://media"/>
            <a:extLst>
              <a:ext uri="{FF2B5EF4-FFF2-40B4-BE49-F238E27FC236}">
                <a16:creationId xmlns:a16="http://schemas.microsoft.com/office/drawing/2014/main" id="{5566CD80-49C1-4C3B-BFC9-8E52EDA34F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977927" y="1661115"/>
            <a:ext cx="406400" cy="406400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39E55D6-3852-4AB8-8CFC-0FEA076D9125}"/>
              </a:ext>
            </a:extLst>
          </p:cNvPr>
          <p:cNvSpPr txBox="1"/>
          <p:nvPr/>
        </p:nvSpPr>
        <p:spPr>
          <a:xfrm>
            <a:off x="9858260" y="2539614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69E72E6-CDD4-4D98-AC23-8229ECDB3C23}"/>
              </a:ext>
            </a:extLst>
          </p:cNvPr>
          <p:cNvSpPr txBox="1"/>
          <p:nvPr/>
        </p:nvSpPr>
        <p:spPr>
          <a:xfrm>
            <a:off x="6365567" y="409837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DFF5D17-668B-45F0-A041-7084486461E7}"/>
              </a:ext>
            </a:extLst>
          </p:cNvPr>
          <p:cNvSpPr txBox="1"/>
          <p:nvPr/>
        </p:nvSpPr>
        <p:spPr>
          <a:xfrm>
            <a:off x="9881206" y="472737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B5EAB66-8D18-4A10-B119-1742D6BF9F2D}"/>
              </a:ext>
            </a:extLst>
          </p:cNvPr>
          <p:cNvSpPr txBox="1"/>
          <p:nvPr/>
        </p:nvSpPr>
        <p:spPr>
          <a:xfrm>
            <a:off x="4585559" y="2589411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DB74208-1780-44BB-AD91-941844AFBA87}"/>
              </a:ext>
            </a:extLst>
          </p:cNvPr>
          <p:cNvSpPr txBox="1"/>
          <p:nvPr/>
        </p:nvSpPr>
        <p:spPr>
          <a:xfrm>
            <a:off x="4554748" y="4741897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E5B3CE0-1066-49D2-905F-9C4AF6C0BFB8}"/>
              </a:ext>
            </a:extLst>
          </p:cNvPr>
          <p:cNvSpPr txBox="1"/>
          <p:nvPr/>
        </p:nvSpPr>
        <p:spPr>
          <a:xfrm>
            <a:off x="8158761" y="474919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BAF04BC-8978-446D-8C38-A5818D4F65C5}"/>
              </a:ext>
            </a:extLst>
          </p:cNvPr>
          <p:cNvSpPr txBox="1"/>
          <p:nvPr/>
        </p:nvSpPr>
        <p:spPr>
          <a:xfrm>
            <a:off x="4609088" y="46690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D1278E2-26D1-4099-85A7-1DB98679D697}"/>
              </a:ext>
            </a:extLst>
          </p:cNvPr>
          <p:cNvSpPr txBox="1"/>
          <p:nvPr/>
        </p:nvSpPr>
        <p:spPr>
          <a:xfrm>
            <a:off x="8151056" y="4741897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⑨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6E174FC-9F0D-48E3-BEEB-B698681B6806}"/>
              </a:ext>
            </a:extLst>
          </p:cNvPr>
          <p:cNvSpPr txBox="1"/>
          <p:nvPr/>
        </p:nvSpPr>
        <p:spPr>
          <a:xfrm>
            <a:off x="8100693" y="2589411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⑧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2031C58-EE39-41D3-A44A-8F7FC0A8DF94}"/>
              </a:ext>
            </a:extLst>
          </p:cNvPr>
          <p:cNvSpPr txBox="1"/>
          <p:nvPr/>
        </p:nvSpPr>
        <p:spPr>
          <a:xfrm>
            <a:off x="6343126" y="2592877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09241F6-3AF7-41F2-9464-C67E3008CCB8}"/>
              </a:ext>
            </a:extLst>
          </p:cNvPr>
          <p:cNvSpPr txBox="1"/>
          <p:nvPr/>
        </p:nvSpPr>
        <p:spPr>
          <a:xfrm>
            <a:off x="6343126" y="472737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⑧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541E7D2-24A6-4E34-88BA-A15C6ABD4890}"/>
              </a:ext>
            </a:extLst>
          </p:cNvPr>
          <p:cNvSpPr txBox="1"/>
          <p:nvPr/>
        </p:nvSpPr>
        <p:spPr>
          <a:xfrm>
            <a:off x="9915240" y="41099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⑩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7824" y="731520"/>
            <a:ext cx="376732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600"/>
              <a:t>စကားလုံးများကို ကြိုတင်လေ့လာခြင်း</a:t>
            </a:r>
            <a:endParaRPr kumimoji="1" lang="ja-JP" altLang="en-US" sz="1600"/>
          </a:p>
        </p:txBody>
      </p:sp>
      <p:sp>
        <p:nvSpPr>
          <p:cNvPr id="2" name="TextBox 1"/>
          <p:cNvSpPr txBox="1"/>
          <p:nvPr/>
        </p:nvSpPr>
        <p:spPr>
          <a:xfrm>
            <a:off x="737603" y="1812139"/>
            <a:ext cx="318211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my-MM" altLang="ja-JP" sz="1600"/>
              <a:t>နားထောင်ပြီး </a:t>
            </a:r>
            <a:r>
              <a:rPr kumimoji="1" lang="en-US" altLang="ja-JP" sz="1600"/>
              <a:t>a-l </a:t>
            </a:r>
            <a:r>
              <a:rPr kumimoji="1" lang="my-MM" altLang="ja-JP" sz="1600"/>
              <a:t>ထဲမှ ရွေးကြရအောင်</a:t>
            </a:r>
            <a:endParaRPr kumimoji="1" lang="ja-JP" altLang="en-US" sz="16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DFEA64-A301-003F-5144-712EBB50AD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1420" y="45719"/>
            <a:ext cx="1959195" cy="452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422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6995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1" grpId="0"/>
      <p:bldP spid="12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3407AAB-F90E-7ED1-450D-908383800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514" y="-2"/>
            <a:ext cx="11391784" cy="6746241"/>
          </a:xfrm>
          <a:prstGeom prst="rect">
            <a:avLst/>
          </a:prstGeom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49451467-1DB4-4717-9297-49967D27B46F}"/>
              </a:ext>
            </a:extLst>
          </p:cNvPr>
          <p:cNvSpPr txBox="1"/>
          <p:nvPr/>
        </p:nvSpPr>
        <p:spPr>
          <a:xfrm>
            <a:off x="10680408" y="-1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0L11-10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9465847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 descr="ダイアグラム, 設計図&#10;&#10;自動的に生成された説明">
            <a:extLst>
              <a:ext uri="{FF2B5EF4-FFF2-40B4-BE49-F238E27FC236}">
                <a16:creationId xmlns:a16="http://schemas.microsoft.com/office/drawing/2014/main" id="{57FA9E73-C370-4850-9291-AD3D8851E48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838" y="2434481"/>
            <a:ext cx="7048071" cy="4448550"/>
          </a:xfrm>
          <a:prstGeom prst="rect">
            <a:avLst/>
          </a:prstGeom>
        </p:spPr>
      </p:pic>
      <p:pic>
        <p:nvPicPr>
          <p:cNvPr id="27" name="図 26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9FF6EA39-D8EB-4F5F-8F20-5C2A6CBCC1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285" y="986320"/>
            <a:ext cx="6768709" cy="1407560"/>
          </a:xfrm>
          <a:prstGeom prst="rect">
            <a:avLst/>
          </a:prstGeom>
        </p:spPr>
      </p:pic>
      <p:pic>
        <p:nvPicPr>
          <p:cNvPr id="28" name="X_[11-17]_kiku1">
            <a:hlinkClick r:id="" action="ppaction://media"/>
            <a:extLst>
              <a:ext uri="{FF2B5EF4-FFF2-40B4-BE49-F238E27FC236}">
                <a16:creationId xmlns:a16="http://schemas.microsoft.com/office/drawing/2014/main" id="{4A2B0CA3-DC9B-4D49-ADCE-AFDCF8689F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628781" y="1445804"/>
            <a:ext cx="406400" cy="406400"/>
          </a:xfrm>
          <a:prstGeom prst="rect">
            <a:avLst/>
          </a:prstGeom>
        </p:spPr>
      </p:pic>
      <p:pic>
        <p:nvPicPr>
          <p:cNvPr id="29" name="X_[11-18]_kiku2">
            <a:hlinkClick r:id="" action="ppaction://media"/>
            <a:extLst>
              <a:ext uri="{FF2B5EF4-FFF2-40B4-BE49-F238E27FC236}">
                <a16:creationId xmlns:a16="http://schemas.microsoft.com/office/drawing/2014/main" id="{2A0B264D-F9CD-478F-9948-55F7B2C3BC6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252691" y="1445804"/>
            <a:ext cx="406400" cy="406400"/>
          </a:xfrm>
          <a:prstGeom prst="rect">
            <a:avLst/>
          </a:prstGeom>
        </p:spPr>
      </p:pic>
      <p:pic>
        <p:nvPicPr>
          <p:cNvPr id="30" name="X_[11-19]_kiku3">
            <a:hlinkClick r:id="" action="ppaction://media"/>
            <a:extLst>
              <a:ext uri="{FF2B5EF4-FFF2-40B4-BE49-F238E27FC236}">
                <a16:creationId xmlns:a16="http://schemas.microsoft.com/office/drawing/2014/main" id="{7AF6FCBA-B4F2-4DB6-AD19-ABAAC9C5A6F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847834" y="1456078"/>
            <a:ext cx="406400" cy="406400"/>
          </a:xfrm>
          <a:prstGeom prst="rect">
            <a:avLst/>
          </a:prstGeom>
        </p:spPr>
      </p:pic>
      <p:pic>
        <p:nvPicPr>
          <p:cNvPr id="31" name="X_[11-20]_kiku4">
            <a:hlinkClick r:id="" action="ppaction://media"/>
            <a:extLst>
              <a:ext uri="{FF2B5EF4-FFF2-40B4-BE49-F238E27FC236}">
                <a16:creationId xmlns:a16="http://schemas.microsoft.com/office/drawing/2014/main" id="{87D9F0BE-8A2F-4207-B103-E26A56CD99B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475898" y="1450798"/>
            <a:ext cx="406400" cy="406400"/>
          </a:xfrm>
          <a:prstGeom prst="rect">
            <a:avLst/>
          </a:prstGeom>
        </p:spPr>
      </p:pic>
      <p:sp>
        <p:nvSpPr>
          <p:cNvPr id="32" name="TextBox 3">
            <a:extLst>
              <a:ext uri="{FF2B5EF4-FFF2-40B4-BE49-F238E27FC236}">
                <a16:creationId xmlns:a16="http://schemas.microsoft.com/office/drawing/2014/main" id="{031E24DD-1C13-4AC2-AA27-4AE77606A8CB}"/>
              </a:ext>
            </a:extLst>
          </p:cNvPr>
          <p:cNvSpPr txBox="1"/>
          <p:nvPr/>
        </p:nvSpPr>
        <p:spPr>
          <a:xfrm>
            <a:off x="10680408" y="-1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0L11-10</a:t>
            </a:r>
            <a:endParaRPr lang="en-US" sz="320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2A60CD8-0D8D-4BFE-AD38-AADE1F8F840E}"/>
              </a:ext>
            </a:extLst>
          </p:cNvPr>
          <p:cNvSpPr txBox="1"/>
          <p:nvPr/>
        </p:nvSpPr>
        <p:spPr>
          <a:xfrm>
            <a:off x="6108635" y="1831656"/>
            <a:ext cx="40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8F2CA26-F96E-40CA-8C72-31813B39B25D}"/>
              </a:ext>
            </a:extLst>
          </p:cNvPr>
          <p:cNvSpPr txBox="1"/>
          <p:nvPr/>
        </p:nvSpPr>
        <p:spPr>
          <a:xfrm>
            <a:off x="7682066" y="1831656"/>
            <a:ext cx="40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27A100E-BCA7-480D-9EE8-2FB5120AA1E0}"/>
              </a:ext>
            </a:extLst>
          </p:cNvPr>
          <p:cNvSpPr txBox="1"/>
          <p:nvPr/>
        </p:nvSpPr>
        <p:spPr>
          <a:xfrm>
            <a:off x="9311259" y="1821382"/>
            <a:ext cx="40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A7F90C8-47BE-4E36-92FE-61A8A70B8563}"/>
              </a:ext>
            </a:extLst>
          </p:cNvPr>
          <p:cNvSpPr txBox="1"/>
          <p:nvPr/>
        </p:nvSpPr>
        <p:spPr>
          <a:xfrm>
            <a:off x="10909735" y="1821382"/>
            <a:ext cx="40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4600F3E-757A-321E-CA70-B4F480BE509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4775" y="59308"/>
            <a:ext cx="7475385" cy="7560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1BA628-03CE-C7BA-69EC-F1CE658D563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6432" y="969990"/>
            <a:ext cx="4922496" cy="114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313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2987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0597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29528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32682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>
            <a:extLst>
              <a:ext uri="{FF2B5EF4-FFF2-40B4-BE49-F238E27FC236}">
                <a16:creationId xmlns:a16="http://schemas.microsoft.com/office/drawing/2014/main" id="{A214F488-EB8E-4A17-A894-21DCB3E726C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435"/>
          <a:stretch/>
        </p:blipFill>
        <p:spPr>
          <a:xfrm>
            <a:off x="563501" y="51269"/>
            <a:ext cx="10480479" cy="6768404"/>
          </a:xfrm>
          <a:prstGeom prst="rect">
            <a:avLst/>
          </a:prstGeom>
        </p:spPr>
      </p:pic>
      <p:pic>
        <p:nvPicPr>
          <p:cNvPr id="13" name="X_[11-17]_kiku1">
            <a:hlinkClick r:id="" action="ppaction://media"/>
            <a:extLst>
              <a:ext uri="{FF2B5EF4-FFF2-40B4-BE49-F238E27FC236}">
                <a16:creationId xmlns:a16="http://schemas.microsoft.com/office/drawing/2014/main" id="{D0B7E385-C927-45AF-8DC7-F03A4BEFB9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576603" y="2804275"/>
            <a:ext cx="406400" cy="406400"/>
          </a:xfrm>
          <a:prstGeom prst="rect">
            <a:avLst/>
          </a:prstGeom>
        </p:spPr>
      </p:pic>
      <p:pic>
        <p:nvPicPr>
          <p:cNvPr id="14" name="X_[11-18]_kiku2">
            <a:hlinkClick r:id="" action="ppaction://media"/>
            <a:extLst>
              <a:ext uri="{FF2B5EF4-FFF2-40B4-BE49-F238E27FC236}">
                <a16:creationId xmlns:a16="http://schemas.microsoft.com/office/drawing/2014/main" id="{F2D99600-0625-4DDC-B25C-E709B5EE192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124484" y="2829111"/>
            <a:ext cx="406400" cy="406400"/>
          </a:xfrm>
          <a:prstGeom prst="rect">
            <a:avLst/>
          </a:prstGeom>
        </p:spPr>
      </p:pic>
      <p:pic>
        <p:nvPicPr>
          <p:cNvPr id="15" name="X_[11-19]_kiku3">
            <a:hlinkClick r:id="" action="ppaction://media"/>
            <a:extLst>
              <a:ext uri="{FF2B5EF4-FFF2-40B4-BE49-F238E27FC236}">
                <a16:creationId xmlns:a16="http://schemas.microsoft.com/office/drawing/2014/main" id="{D09B92A5-A9EC-4C82-BC0D-8A8528F3DC5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677832" y="2819032"/>
            <a:ext cx="406400" cy="406400"/>
          </a:xfrm>
          <a:prstGeom prst="rect">
            <a:avLst/>
          </a:prstGeom>
        </p:spPr>
      </p:pic>
      <p:pic>
        <p:nvPicPr>
          <p:cNvPr id="16" name="X_[11-20]_kiku4">
            <a:hlinkClick r:id="" action="ppaction://media"/>
            <a:extLst>
              <a:ext uri="{FF2B5EF4-FFF2-40B4-BE49-F238E27FC236}">
                <a16:creationId xmlns:a16="http://schemas.microsoft.com/office/drawing/2014/main" id="{752B37DF-94E2-40A8-B299-F81EE38C6DA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195780" y="2834107"/>
            <a:ext cx="406400" cy="406400"/>
          </a:xfrm>
          <a:prstGeom prst="rect">
            <a:avLst/>
          </a:prstGeom>
        </p:spPr>
      </p:pic>
      <p:sp>
        <p:nvSpPr>
          <p:cNvPr id="17" name="TextBox 3">
            <a:extLst>
              <a:ext uri="{FF2B5EF4-FFF2-40B4-BE49-F238E27FC236}">
                <a16:creationId xmlns:a16="http://schemas.microsoft.com/office/drawing/2014/main" id="{91DC781B-A3E7-44F5-B774-FD17DB141DD9}"/>
              </a:ext>
            </a:extLst>
          </p:cNvPr>
          <p:cNvSpPr txBox="1"/>
          <p:nvPr/>
        </p:nvSpPr>
        <p:spPr>
          <a:xfrm>
            <a:off x="10680408" y="-1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0L11-11</a:t>
            </a:r>
            <a:endParaRPr lang="en-US" sz="320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9938C39-95CC-417B-839F-DABC0902F907}"/>
              </a:ext>
            </a:extLst>
          </p:cNvPr>
          <p:cNvSpPr txBox="1"/>
          <p:nvPr/>
        </p:nvSpPr>
        <p:spPr>
          <a:xfrm>
            <a:off x="1762052" y="3692079"/>
            <a:ext cx="40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ア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ED2097D-EA9F-4162-B521-7D8789A9C496}"/>
              </a:ext>
            </a:extLst>
          </p:cNvPr>
          <p:cNvSpPr txBox="1"/>
          <p:nvPr/>
        </p:nvSpPr>
        <p:spPr>
          <a:xfrm>
            <a:off x="4309439" y="3695860"/>
            <a:ext cx="40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イ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A2C5D0C-6BD8-460D-9D2F-33358E47067C}"/>
              </a:ext>
            </a:extLst>
          </p:cNvPr>
          <p:cNvSpPr txBox="1"/>
          <p:nvPr/>
        </p:nvSpPr>
        <p:spPr>
          <a:xfrm>
            <a:off x="1762052" y="4868007"/>
            <a:ext cx="40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ウ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23D192D-2F52-4ABB-9910-A7BB00253DC3}"/>
              </a:ext>
            </a:extLst>
          </p:cNvPr>
          <p:cNvSpPr txBox="1"/>
          <p:nvPr/>
        </p:nvSpPr>
        <p:spPr>
          <a:xfrm>
            <a:off x="4309439" y="4868007"/>
            <a:ext cx="40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エ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B1863E8-320B-410E-8A44-1758A0D236E7}"/>
              </a:ext>
            </a:extLst>
          </p:cNvPr>
          <p:cNvSpPr txBox="1"/>
          <p:nvPr/>
        </p:nvSpPr>
        <p:spPr>
          <a:xfrm>
            <a:off x="4309439" y="6040154"/>
            <a:ext cx="40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オ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843CA3B-90AB-4835-954E-2DDC644C5392}"/>
              </a:ext>
            </a:extLst>
          </p:cNvPr>
          <p:cNvSpPr txBox="1"/>
          <p:nvPr/>
        </p:nvSpPr>
        <p:spPr>
          <a:xfrm>
            <a:off x="9404213" y="4868007"/>
            <a:ext cx="40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カ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576DA4A-3230-4AFC-B6D4-1D41BDD00026}"/>
              </a:ext>
            </a:extLst>
          </p:cNvPr>
          <p:cNvSpPr txBox="1"/>
          <p:nvPr/>
        </p:nvSpPr>
        <p:spPr>
          <a:xfrm>
            <a:off x="6856826" y="4868007"/>
            <a:ext cx="40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エ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C9E7E23-1557-4008-97FE-D28EF1B8E65A}"/>
              </a:ext>
            </a:extLst>
          </p:cNvPr>
          <p:cNvSpPr txBox="1"/>
          <p:nvPr/>
        </p:nvSpPr>
        <p:spPr>
          <a:xfrm>
            <a:off x="6856826" y="3692079"/>
            <a:ext cx="40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イ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4BF082B-0BF9-4A70-BD74-98643D70E953}"/>
              </a:ext>
            </a:extLst>
          </p:cNvPr>
          <p:cNvSpPr txBox="1"/>
          <p:nvPr/>
        </p:nvSpPr>
        <p:spPr>
          <a:xfrm>
            <a:off x="9404213" y="3738037"/>
            <a:ext cx="40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エ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BA7369E-21F0-7D2E-8C1F-E633004A975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4880" y="20320"/>
            <a:ext cx="9964112" cy="83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071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2298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3059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2952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0" dur="3268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8" grpId="0"/>
      <p:bldP spid="19" grpId="0"/>
      <p:bldP spid="20" grpId="0"/>
      <p:bldP spid="2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>
            <a:extLst>
              <a:ext uri="{FF2B5EF4-FFF2-40B4-BE49-F238E27FC236}">
                <a16:creationId xmlns:a16="http://schemas.microsoft.com/office/drawing/2014/main" id="{BE53CCEA-9C78-43F3-A0EF-52CAE9C4F42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788" y="4815104"/>
            <a:ext cx="10626952" cy="993418"/>
          </a:xfrm>
          <a:prstGeom prst="rect">
            <a:avLst/>
          </a:prstGeom>
        </p:spPr>
      </p:pic>
      <p:pic>
        <p:nvPicPr>
          <p:cNvPr id="20" name="X_[11-17]_kiku1">
            <a:hlinkClick r:id="" action="ppaction://media"/>
            <a:extLst>
              <a:ext uri="{FF2B5EF4-FFF2-40B4-BE49-F238E27FC236}">
                <a16:creationId xmlns:a16="http://schemas.microsoft.com/office/drawing/2014/main" id="{F296E3B9-0622-44FC-843F-E4FE3328B7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878713" y="5327367"/>
            <a:ext cx="406400" cy="406400"/>
          </a:xfrm>
          <a:prstGeom prst="rect">
            <a:avLst/>
          </a:prstGeom>
        </p:spPr>
      </p:pic>
      <p:pic>
        <p:nvPicPr>
          <p:cNvPr id="21" name="X_[11-18]_kiku2">
            <a:hlinkClick r:id="" action="ppaction://media"/>
            <a:extLst>
              <a:ext uri="{FF2B5EF4-FFF2-40B4-BE49-F238E27FC236}">
                <a16:creationId xmlns:a16="http://schemas.microsoft.com/office/drawing/2014/main" id="{42AA0AAD-10E6-4C12-9694-25FAAB7CFB5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99211" y="5327367"/>
            <a:ext cx="406400" cy="406400"/>
          </a:xfrm>
          <a:prstGeom prst="rect">
            <a:avLst/>
          </a:prstGeom>
        </p:spPr>
      </p:pic>
      <p:pic>
        <p:nvPicPr>
          <p:cNvPr id="22" name="X_[11-19]_kiku3">
            <a:hlinkClick r:id="" action="ppaction://media"/>
            <a:extLst>
              <a:ext uri="{FF2B5EF4-FFF2-40B4-BE49-F238E27FC236}">
                <a16:creationId xmlns:a16="http://schemas.microsoft.com/office/drawing/2014/main" id="{2E1CCCBB-2C97-46F1-8586-ABE53F1ECBD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52591" y="5317093"/>
            <a:ext cx="406400" cy="406400"/>
          </a:xfrm>
          <a:prstGeom prst="rect">
            <a:avLst/>
          </a:prstGeom>
        </p:spPr>
      </p:pic>
      <p:pic>
        <p:nvPicPr>
          <p:cNvPr id="23" name="X_[11-20]_kiku4">
            <a:hlinkClick r:id="" action="ppaction://media"/>
            <a:extLst>
              <a:ext uri="{FF2B5EF4-FFF2-40B4-BE49-F238E27FC236}">
                <a16:creationId xmlns:a16="http://schemas.microsoft.com/office/drawing/2014/main" id="{3465A0CD-5683-4AA8-B27A-467B2E72CBC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777256" y="5311813"/>
            <a:ext cx="406400" cy="406400"/>
          </a:xfrm>
          <a:prstGeom prst="rect">
            <a:avLst/>
          </a:prstGeom>
        </p:spPr>
      </p:pic>
      <p:sp>
        <p:nvSpPr>
          <p:cNvPr id="24" name="TextBox 3">
            <a:extLst>
              <a:ext uri="{FF2B5EF4-FFF2-40B4-BE49-F238E27FC236}">
                <a16:creationId xmlns:a16="http://schemas.microsoft.com/office/drawing/2014/main" id="{E11B2BF2-0A50-4CBE-901D-1AABB35A460A}"/>
              </a:ext>
            </a:extLst>
          </p:cNvPr>
          <p:cNvSpPr txBox="1"/>
          <p:nvPr/>
        </p:nvSpPr>
        <p:spPr>
          <a:xfrm>
            <a:off x="10680408" y="-1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0L11-11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E2542F-1689-6543-C64E-76058DCD344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703" y="260895"/>
            <a:ext cx="9492271" cy="10203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6E0A70-5029-C206-6005-4DFCB6E615B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59475" y="1648059"/>
            <a:ext cx="9492271" cy="2103761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4249254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87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59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9528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268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 descr="テキスト, 手紙&#10;&#10;自動的に生成された説明">
            <a:extLst>
              <a:ext uri="{FF2B5EF4-FFF2-40B4-BE49-F238E27FC236}">
                <a16:creationId xmlns:a16="http://schemas.microsoft.com/office/drawing/2014/main" id="{2D895ADA-0DC8-4F08-B843-239279C58B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58" y="988981"/>
            <a:ext cx="6585642" cy="4600161"/>
          </a:xfrm>
          <a:prstGeom prst="rect">
            <a:avLst/>
          </a:prstGeom>
        </p:spPr>
      </p:pic>
      <p:sp>
        <p:nvSpPr>
          <p:cNvPr id="14" name="TextBox 3">
            <a:extLst>
              <a:ext uri="{FF2B5EF4-FFF2-40B4-BE49-F238E27FC236}">
                <a16:creationId xmlns:a16="http://schemas.microsoft.com/office/drawing/2014/main" id="{A963F26E-4E8E-414D-82FF-360D43DA1A94}"/>
              </a:ext>
            </a:extLst>
          </p:cNvPr>
          <p:cNvSpPr txBox="1"/>
          <p:nvPr/>
        </p:nvSpPr>
        <p:spPr>
          <a:xfrm>
            <a:off x="10680408" y="-1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0L11-12</a:t>
            </a:r>
            <a:endParaRPr lang="en-US" sz="320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1558258-F37F-4FA8-9309-859DC345E369}"/>
              </a:ext>
            </a:extLst>
          </p:cNvPr>
          <p:cNvSpPr txBox="1"/>
          <p:nvPr/>
        </p:nvSpPr>
        <p:spPr>
          <a:xfrm>
            <a:off x="1701022" y="1769242"/>
            <a:ext cx="1535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いつも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7DF4E80-88FA-4A9F-A020-E8E9C7D2B7A7}"/>
              </a:ext>
            </a:extLst>
          </p:cNvPr>
          <p:cNvSpPr txBox="1"/>
          <p:nvPr/>
        </p:nvSpPr>
        <p:spPr>
          <a:xfrm>
            <a:off x="1802052" y="3052395"/>
            <a:ext cx="1535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よく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E74281C-AB09-4FF3-8522-B1EA9C3527FA}"/>
              </a:ext>
            </a:extLst>
          </p:cNvPr>
          <p:cNvSpPr txBox="1"/>
          <p:nvPr/>
        </p:nvSpPr>
        <p:spPr>
          <a:xfrm>
            <a:off x="1491466" y="3651559"/>
            <a:ext cx="1845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ときどき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5105E13-2871-4745-BBAB-14CDF81D60B3}"/>
              </a:ext>
            </a:extLst>
          </p:cNvPr>
          <p:cNvSpPr txBox="1"/>
          <p:nvPr/>
        </p:nvSpPr>
        <p:spPr>
          <a:xfrm>
            <a:off x="2722652" y="4297420"/>
            <a:ext cx="1845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あまり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CCC1B8B-9FB9-4DBB-8E06-911524FC753F}"/>
              </a:ext>
            </a:extLst>
          </p:cNvPr>
          <p:cNvSpPr txBox="1"/>
          <p:nvPr/>
        </p:nvSpPr>
        <p:spPr>
          <a:xfrm>
            <a:off x="2891477" y="4943281"/>
            <a:ext cx="1845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ぜんぜん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CF5D6E6-BF13-4ECF-80D4-899CD3BD56B2}"/>
              </a:ext>
            </a:extLst>
          </p:cNvPr>
          <p:cNvSpPr txBox="1"/>
          <p:nvPr/>
        </p:nvSpPr>
        <p:spPr>
          <a:xfrm>
            <a:off x="1646758" y="2356919"/>
            <a:ext cx="184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たいてい</a:t>
            </a:r>
            <a:endParaRPr kumimoji="1" lang="en-US" altLang="ja-JP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BF99715C-6E1D-4622-83B2-1DB6E03B31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624" y="56312"/>
            <a:ext cx="8159862" cy="100429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3EB7D44-F112-ADE9-77F5-92F1D781AE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406" y="25006"/>
            <a:ext cx="8071016" cy="1056143"/>
          </a:xfrm>
          <a:prstGeom prst="rect">
            <a:avLst/>
          </a:prstGeom>
        </p:spPr>
      </p:pic>
      <p:pic>
        <p:nvPicPr>
          <p:cNvPr id="13" name="X_[11-21]_katachi1">
            <a:hlinkClick r:id="" action="ppaction://media"/>
            <a:extLst>
              <a:ext uri="{FF2B5EF4-FFF2-40B4-BE49-F238E27FC236}">
                <a16:creationId xmlns:a16="http://schemas.microsoft.com/office/drawing/2014/main" id="{85925D85-A388-491F-936A-A0F48D396C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99486" y="232156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F1BB44-4588-8F0D-21E5-78FED8FACC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6748" y="5549489"/>
            <a:ext cx="6878275" cy="125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710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447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7" grpId="0"/>
      <p:bldP spid="9" grpId="0"/>
      <p:bldP spid="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2862"/>
            <a:ext cx="2847703" cy="1455848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CF5D47EC-F819-455C-B97D-D464FEC63DDE}"/>
              </a:ext>
            </a:extLst>
          </p:cNvPr>
          <p:cNvSpPr txBox="1"/>
          <p:nvPr/>
        </p:nvSpPr>
        <p:spPr>
          <a:xfrm>
            <a:off x="10680408" y="-1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0L11-21</a:t>
            </a:r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72B15A-8F88-5608-C166-4CB4939DCC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841" y="1050214"/>
            <a:ext cx="11146868" cy="555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6650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73"/>
            <a:ext cx="12192000" cy="6849027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5CFFC47A-880B-4017-9565-3EBCFBA71EE1}"/>
              </a:ext>
            </a:extLst>
          </p:cNvPr>
          <p:cNvSpPr txBox="1"/>
          <p:nvPr/>
        </p:nvSpPr>
        <p:spPr>
          <a:xfrm>
            <a:off x="10680408" y="-1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ja-JP" sz="3200">
                <a:ea typeface="游ゴシック"/>
              </a:rPr>
              <a:t>0L11-21</a:t>
            </a:r>
            <a:endParaRPr lang="en-US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0C578D-FB83-7A19-52D1-6FFA34635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450" y="-1"/>
            <a:ext cx="6816785" cy="40462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9C9810D-0A6E-EB7E-8CB1-E934F6C299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2508" y="3863340"/>
            <a:ext cx="7261032" cy="2383587"/>
          </a:xfrm>
          <a:prstGeom prst="rect">
            <a:avLst/>
          </a:prstGeom>
        </p:spPr>
      </p:pic>
      <p:pic>
        <p:nvPicPr>
          <p:cNvPr id="2" name="図 4">
            <a:extLst>
              <a:ext uri="{FF2B5EF4-FFF2-40B4-BE49-F238E27FC236}">
                <a16:creationId xmlns:a16="http://schemas.microsoft.com/office/drawing/2014/main" id="{700D8422-6BDA-FF10-B79F-B2DEE5E63B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"/>
            <a:ext cx="1668780" cy="84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0679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436D0E9-AA9F-4610-9063-6502885C3EA2}"/>
              </a:ext>
            </a:extLst>
          </p:cNvPr>
          <p:cNvSpPr txBox="1"/>
          <p:nvPr/>
        </p:nvSpPr>
        <p:spPr>
          <a:xfrm>
            <a:off x="10667224" y="-1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0L11-12</a:t>
            </a:r>
          </a:p>
        </p:txBody>
      </p:sp>
      <p:pic>
        <p:nvPicPr>
          <p:cNvPr id="10" name="図 9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180C4580-AC5D-4F77-A5B2-A6EE97F34E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1170" y="385738"/>
            <a:ext cx="1549795" cy="80447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D965DC2-2A1E-409D-AB40-DCDBB83427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8992" y="1590438"/>
            <a:ext cx="7361672" cy="3824779"/>
          </a:xfrm>
          <a:prstGeom prst="rect">
            <a:avLst/>
          </a:prstGeom>
        </p:spPr>
      </p:pic>
      <p:pic>
        <p:nvPicPr>
          <p:cNvPr id="7" name="X_[11-22]_katachi2">
            <a:hlinkClick r:id="" action="ppaction://media"/>
            <a:extLst>
              <a:ext uri="{FF2B5EF4-FFF2-40B4-BE49-F238E27FC236}">
                <a16:creationId xmlns:a16="http://schemas.microsoft.com/office/drawing/2014/main" id="{DB1DC980-3263-4EDA-BFB1-AA7842FE9C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67765" y="513594"/>
            <a:ext cx="406400" cy="406400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DBA06FF-92BE-4F5E-B89E-301A463610F7}"/>
              </a:ext>
            </a:extLst>
          </p:cNvPr>
          <p:cNvSpPr txBox="1"/>
          <p:nvPr/>
        </p:nvSpPr>
        <p:spPr>
          <a:xfrm>
            <a:off x="3711874" y="1833253"/>
            <a:ext cx="767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と</a:t>
            </a:r>
            <a:endParaRPr kumimoji="1" lang="en-US" altLang="ja-JP" sz="3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B172EB1-B42D-4F8A-BB15-1E615C18CE8B}"/>
              </a:ext>
            </a:extLst>
          </p:cNvPr>
          <p:cNvSpPr txBox="1"/>
          <p:nvPr/>
        </p:nvSpPr>
        <p:spPr>
          <a:xfrm>
            <a:off x="2844226" y="4645359"/>
            <a:ext cx="702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と</a:t>
            </a:r>
            <a:endParaRPr kumimoji="1" lang="en-US" altLang="ja-JP" sz="3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59D7C3B-409A-48EF-AF46-A86D3A45FC2E}"/>
              </a:ext>
            </a:extLst>
          </p:cNvPr>
          <p:cNvSpPr txBox="1"/>
          <p:nvPr/>
        </p:nvSpPr>
        <p:spPr>
          <a:xfrm>
            <a:off x="3195657" y="2782669"/>
            <a:ext cx="767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</a:t>
            </a:r>
            <a:endParaRPr kumimoji="1" lang="en-US" altLang="ja-JP" sz="3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DAEBCBF-FD5C-473D-B549-D3EFB1F18D4D}"/>
              </a:ext>
            </a:extLst>
          </p:cNvPr>
          <p:cNvSpPr txBox="1"/>
          <p:nvPr/>
        </p:nvSpPr>
        <p:spPr>
          <a:xfrm>
            <a:off x="2844226" y="3724038"/>
            <a:ext cx="702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</a:t>
            </a:r>
            <a:endParaRPr kumimoji="1" lang="en-US" altLang="ja-JP" sz="3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085AD3F-2C76-469C-9FB0-98B2722F04C8}"/>
              </a:ext>
            </a:extLst>
          </p:cNvPr>
          <p:cNvSpPr txBox="1"/>
          <p:nvPr/>
        </p:nvSpPr>
        <p:spPr>
          <a:xfrm>
            <a:off x="4933527" y="4665408"/>
            <a:ext cx="702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</a:t>
            </a:r>
            <a:endParaRPr kumimoji="1" lang="en-US" altLang="ja-JP" sz="36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3C49CA-4015-4394-B169-F03DCD9215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489" y="292386"/>
            <a:ext cx="6876650" cy="10124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1153C23-425C-C377-BAC3-5071892D32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18991" y="5487135"/>
            <a:ext cx="7743507" cy="111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53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244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2" grpId="0"/>
      <p:bldP spid="15" grpId="0"/>
      <p:bldP spid="1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7909"/>
            <a:ext cx="12192000" cy="7150935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197099"/>
            <a:ext cx="2716696" cy="1388873"/>
          </a:xfrm>
          <a:prstGeom prst="rect">
            <a:avLst/>
          </a:prstGeom>
        </p:spPr>
      </p:pic>
      <p:sp>
        <p:nvSpPr>
          <p:cNvPr id="10" name="TextBox 7">
            <a:extLst>
              <a:ext uri="{FF2B5EF4-FFF2-40B4-BE49-F238E27FC236}">
                <a16:creationId xmlns:a16="http://schemas.microsoft.com/office/drawing/2014/main" id="{693136AB-40FC-4B83-9823-425C2EBF6B7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0L11-22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04F845-5145-3EE5-CD15-C1D155FB4D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9940" y="740085"/>
            <a:ext cx="9092865" cy="38310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F06DF3-2FFC-595A-0D84-DB3109B796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8760" y="4514603"/>
            <a:ext cx="5708474" cy="213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0895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705A9F89-02AE-49F0-B9ED-D8AE9A03044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24" y="3263540"/>
            <a:ext cx="10626952" cy="993418"/>
          </a:xfrm>
          <a:prstGeom prst="rect">
            <a:avLst/>
          </a:prstGeom>
        </p:spPr>
      </p:pic>
      <p:pic>
        <p:nvPicPr>
          <p:cNvPr id="16" name="X_[11-17]_kiku1">
            <a:hlinkClick r:id="" action="ppaction://media"/>
            <a:extLst>
              <a:ext uri="{FF2B5EF4-FFF2-40B4-BE49-F238E27FC236}">
                <a16:creationId xmlns:a16="http://schemas.microsoft.com/office/drawing/2014/main" id="{DAC398E0-E607-4F1D-91E1-7EE9A455E7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674449" y="3775803"/>
            <a:ext cx="406400" cy="406400"/>
          </a:xfrm>
          <a:prstGeom prst="rect">
            <a:avLst/>
          </a:prstGeom>
        </p:spPr>
      </p:pic>
      <p:pic>
        <p:nvPicPr>
          <p:cNvPr id="17" name="X_[11-18]_kiku2">
            <a:hlinkClick r:id="" action="ppaction://media"/>
            <a:extLst>
              <a:ext uri="{FF2B5EF4-FFF2-40B4-BE49-F238E27FC236}">
                <a16:creationId xmlns:a16="http://schemas.microsoft.com/office/drawing/2014/main" id="{338D89CE-64EA-4A6A-A7D2-F2CA16D3F0B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294947" y="3775803"/>
            <a:ext cx="406400" cy="406400"/>
          </a:xfrm>
          <a:prstGeom prst="rect">
            <a:avLst/>
          </a:prstGeom>
        </p:spPr>
      </p:pic>
      <p:pic>
        <p:nvPicPr>
          <p:cNvPr id="18" name="X_[11-19]_kiku3">
            <a:hlinkClick r:id="" action="ppaction://media"/>
            <a:extLst>
              <a:ext uri="{FF2B5EF4-FFF2-40B4-BE49-F238E27FC236}">
                <a16:creationId xmlns:a16="http://schemas.microsoft.com/office/drawing/2014/main" id="{DDFB24AE-0EEF-4DFC-997B-BAB52EA577F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48327" y="3765529"/>
            <a:ext cx="406400" cy="406400"/>
          </a:xfrm>
          <a:prstGeom prst="rect">
            <a:avLst/>
          </a:prstGeom>
        </p:spPr>
      </p:pic>
      <p:pic>
        <p:nvPicPr>
          <p:cNvPr id="19" name="X_[11-20]_kiku4">
            <a:hlinkClick r:id="" action="ppaction://media"/>
            <a:extLst>
              <a:ext uri="{FF2B5EF4-FFF2-40B4-BE49-F238E27FC236}">
                <a16:creationId xmlns:a16="http://schemas.microsoft.com/office/drawing/2014/main" id="{C76A6B02-EB48-447E-B0D7-3B56499632A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572992" y="3760249"/>
            <a:ext cx="406400" cy="406400"/>
          </a:xfrm>
          <a:prstGeom prst="rect">
            <a:avLst/>
          </a:prstGeom>
        </p:spPr>
      </p:pic>
      <p:sp>
        <p:nvSpPr>
          <p:cNvPr id="21" name="TextBox 7">
            <a:extLst>
              <a:ext uri="{FF2B5EF4-FFF2-40B4-BE49-F238E27FC236}">
                <a16:creationId xmlns:a16="http://schemas.microsoft.com/office/drawing/2014/main" id="{B9DF961E-B56E-4343-8303-B65892E064B5}"/>
              </a:ext>
            </a:extLst>
          </p:cNvPr>
          <p:cNvSpPr txBox="1"/>
          <p:nvPr/>
        </p:nvSpPr>
        <p:spPr>
          <a:xfrm>
            <a:off x="10667224" y="10273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0L11-12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A12F773-3C12-4A55-809C-C27A02503BA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7633" y="1352010"/>
            <a:ext cx="10915955" cy="13530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1ACA0AC-AA01-107A-91F6-93BFB22E035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7633" y="1521218"/>
            <a:ext cx="10915955" cy="1177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319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8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59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952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2682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 descr="ダイアグラム, タイムライン&#10;&#10;自動的に生成された説明">
            <a:extLst>
              <a:ext uri="{FF2B5EF4-FFF2-40B4-BE49-F238E27FC236}">
                <a16:creationId xmlns:a16="http://schemas.microsoft.com/office/drawing/2014/main" id="{3449291C-D53D-4C7F-86C9-29C763991B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555" y="2365070"/>
            <a:ext cx="8798407" cy="4361232"/>
          </a:xfrm>
          <a:prstGeom prst="rect">
            <a:avLst/>
          </a:prstGeom>
        </p:spPr>
      </p:pic>
      <p:sp>
        <p:nvSpPr>
          <p:cNvPr id="23" name="TextBox 7">
            <a:extLst>
              <a:ext uri="{FF2B5EF4-FFF2-40B4-BE49-F238E27FC236}">
                <a16:creationId xmlns:a16="http://schemas.microsoft.com/office/drawing/2014/main" id="{4B0C02FD-AB8B-49B0-B8DE-71BB4FC82EC2}"/>
              </a:ext>
            </a:extLst>
          </p:cNvPr>
          <p:cNvSpPr txBox="1"/>
          <p:nvPr/>
        </p:nvSpPr>
        <p:spPr>
          <a:xfrm>
            <a:off x="10667224" y="10273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0L11-13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9B9880-E59B-86DF-6241-50F41F9314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208" y="93838"/>
            <a:ext cx="5566973" cy="9501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FE300A-AD43-69E8-32D6-700BB752E8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223" y="1191672"/>
            <a:ext cx="5936391" cy="1025726"/>
          </a:xfrm>
          <a:prstGeom prst="rect">
            <a:avLst/>
          </a:prstGeom>
        </p:spPr>
      </p:pic>
      <p:pic>
        <p:nvPicPr>
          <p:cNvPr id="20" name="X_[11-23]_hanasu1">
            <a:hlinkClick r:id="" action="ppaction://media"/>
            <a:extLst>
              <a:ext uri="{FF2B5EF4-FFF2-40B4-BE49-F238E27FC236}">
                <a16:creationId xmlns:a16="http://schemas.microsoft.com/office/drawing/2014/main" id="{D85521BD-DEFD-4202-A676-4CD91F8317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762305" y="1383666"/>
            <a:ext cx="406400" cy="406400"/>
          </a:xfrm>
          <a:prstGeom prst="rect">
            <a:avLst/>
          </a:prstGeom>
        </p:spPr>
      </p:pic>
      <p:pic>
        <p:nvPicPr>
          <p:cNvPr id="21" name="X_[11-24]_hanasu2">
            <a:hlinkClick r:id="" action="ppaction://media"/>
            <a:extLst>
              <a:ext uri="{FF2B5EF4-FFF2-40B4-BE49-F238E27FC236}">
                <a16:creationId xmlns:a16="http://schemas.microsoft.com/office/drawing/2014/main" id="{FBAEC314-C6A8-48A3-9425-A202DC5EB6C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044493" y="138366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28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3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15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 descr="ダイアグラム, タイムライン&#10;&#10;自動的に生成された説明">
            <a:extLst>
              <a:ext uri="{FF2B5EF4-FFF2-40B4-BE49-F238E27FC236}">
                <a16:creationId xmlns:a16="http://schemas.microsoft.com/office/drawing/2014/main" id="{3449291C-D53D-4C7F-86C9-29C763991B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555" y="2365070"/>
            <a:ext cx="8798407" cy="4361232"/>
          </a:xfrm>
          <a:prstGeom prst="rect">
            <a:avLst/>
          </a:prstGeom>
        </p:spPr>
      </p:pic>
      <p:sp>
        <p:nvSpPr>
          <p:cNvPr id="23" name="TextBox 7">
            <a:extLst>
              <a:ext uri="{FF2B5EF4-FFF2-40B4-BE49-F238E27FC236}">
                <a16:creationId xmlns:a16="http://schemas.microsoft.com/office/drawing/2014/main" id="{4B0C02FD-AB8B-49B0-B8DE-71BB4FC82EC2}"/>
              </a:ext>
            </a:extLst>
          </p:cNvPr>
          <p:cNvSpPr txBox="1"/>
          <p:nvPr/>
        </p:nvSpPr>
        <p:spPr>
          <a:xfrm>
            <a:off x="10667224" y="10273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0L11-13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426BFC-BB4D-0E9A-D281-60AE001A23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208" y="93838"/>
            <a:ext cx="5566973" cy="9501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C2587D-5A11-EEC5-DBE0-E3CC5AAB30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1688" y="1371541"/>
            <a:ext cx="5944311" cy="771839"/>
          </a:xfrm>
          <a:prstGeom prst="rect">
            <a:avLst/>
          </a:prstGeom>
        </p:spPr>
      </p:pic>
      <p:pic>
        <p:nvPicPr>
          <p:cNvPr id="20" name="X_[11-23]_hanasu1">
            <a:hlinkClick r:id="" action="ppaction://media"/>
            <a:extLst>
              <a:ext uri="{FF2B5EF4-FFF2-40B4-BE49-F238E27FC236}">
                <a16:creationId xmlns:a16="http://schemas.microsoft.com/office/drawing/2014/main" id="{D85521BD-DEFD-4202-A676-4CD91F8317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853870" y="1371541"/>
            <a:ext cx="406400" cy="406400"/>
          </a:xfrm>
          <a:prstGeom prst="rect">
            <a:avLst/>
          </a:prstGeom>
        </p:spPr>
      </p:pic>
      <p:pic>
        <p:nvPicPr>
          <p:cNvPr id="21" name="X_[11-24]_hanasu2">
            <a:hlinkClick r:id="" action="ppaction://media"/>
            <a:extLst>
              <a:ext uri="{FF2B5EF4-FFF2-40B4-BE49-F238E27FC236}">
                <a16:creationId xmlns:a16="http://schemas.microsoft.com/office/drawing/2014/main" id="{FBAEC314-C6A8-48A3-9425-A202DC5EB6C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017777" y="1396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9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3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15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77EAB2-47FB-B047-DC16-8B8FB58A85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688" y="1371541"/>
            <a:ext cx="5944311" cy="771839"/>
          </a:xfrm>
          <a:prstGeom prst="rect">
            <a:avLst/>
          </a:prstGeom>
        </p:spPr>
      </p:pic>
      <p:pic>
        <p:nvPicPr>
          <p:cNvPr id="19" name="図 18" descr="ダイアグラム, タイムライン&#10;&#10;自動的に生成された説明">
            <a:extLst>
              <a:ext uri="{FF2B5EF4-FFF2-40B4-BE49-F238E27FC236}">
                <a16:creationId xmlns:a16="http://schemas.microsoft.com/office/drawing/2014/main" id="{3449291C-D53D-4C7F-86C9-29C763991B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555" y="2365070"/>
            <a:ext cx="8798407" cy="4361232"/>
          </a:xfrm>
          <a:prstGeom prst="rect">
            <a:avLst/>
          </a:prstGeom>
        </p:spPr>
      </p:pic>
      <p:sp>
        <p:nvSpPr>
          <p:cNvPr id="23" name="TextBox 7">
            <a:extLst>
              <a:ext uri="{FF2B5EF4-FFF2-40B4-BE49-F238E27FC236}">
                <a16:creationId xmlns:a16="http://schemas.microsoft.com/office/drawing/2014/main" id="{4B0C02FD-AB8B-49B0-B8DE-71BB4FC82EC2}"/>
              </a:ext>
            </a:extLst>
          </p:cNvPr>
          <p:cNvSpPr txBox="1"/>
          <p:nvPr/>
        </p:nvSpPr>
        <p:spPr>
          <a:xfrm>
            <a:off x="10667224" y="10273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0L11-13</a:t>
            </a:r>
          </a:p>
        </p:txBody>
      </p:sp>
      <p:pic>
        <p:nvPicPr>
          <p:cNvPr id="20" name="X_[11-23]_hanasu1">
            <a:hlinkClick r:id="" action="ppaction://media"/>
            <a:extLst>
              <a:ext uri="{FF2B5EF4-FFF2-40B4-BE49-F238E27FC236}">
                <a16:creationId xmlns:a16="http://schemas.microsoft.com/office/drawing/2014/main" id="{D85521BD-DEFD-4202-A676-4CD91F8317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805192" y="1403538"/>
            <a:ext cx="406400" cy="406400"/>
          </a:xfrm>
          <a:prstGeom prst="rect">
            <a:avLst/>
          </a:prstGeom>
        </p:spPr>
      </p:pic>
      <p:pic>
        <p:nvPicPr>
          <p:cNvPr id="21" name="X_[11-24]_hanasu2">
            <a:hlinkClick r:id="" action="ppaction://media"/>
            <a:extLst>
              <a:ext uri="{FF2B5EF4-FFF2-40B4-BE49-F238E27FC236}">
                <a16:creationId xmlns:a16="http://schemas.microsoft.com/office/drawing/2014/main" id="{FBAEC314-C6A8-48A3-9425-A202DC5EB6C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998158" y="1385183"/>
            <a:ext cx="406400" cy="406400"/>
          </a:xfrm>
          <a:prstGeom prst="rect">
            <a:avLst/>
          </a:prstGeom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099FE92D-C2EF-427D-8B23-8BF1D831D486}"/>
              </a:ext>
            </a:extLst>
          </p:cNvPr>
          <p:cNvSpPr/>
          <p:nvPr/>
        </p:nvSpPr>
        <p:spPr>
          <a:xfrm>
            <a:off x="3687834" y="2693919"/>
            <a:ext cx="3786154" cy="4270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9F2D8117-41F6-43BF-A80F-328D93615C0D}"/>
              </a:ext>
            </a:extLst>
          </p:cNvPr>
          <p:cNvSpPr/>
          <p:nvPr/>
        </p:nvSpPr>
        <p:spPr>
          <a:xfrm>
            <a:off x="5214571" y="3442111"/>
            <a:ext cx="4991665" cy="4270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8DF51A6A-B1B9-4CDF-BE4D-410E50DB2CFE}"/>
              </a:ext>
            </a:extLst>
          </p:cNvPr>
          <p:cNvSpPr/>
          <p:nvPr/>
        </p:nvSpPr>
        <p:spPr>
          <a:xfrm>
            <a:off x="3687834" y="4573061"/>
            <a:ext cx="2466571" cy="4270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3D441DB5-118F-46D0-9541-AFC916A1ECC5}"/>
              </a:ext>
            </a:extLst>
          </p:cNvPr>
          <p:cNvSpPr/>
          <p:nvPr/>
        </p:nvSpPr>
        <p:spPr>
          <a:xfrm>
            <a:off x="6586758" y="5650165"/>
            <a:ext cx="3559249" cy="4270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30CD9BC4-EE75-4D4C-9168-8DFE23E98985}"/>
              </a:ext>
            </a:extLst>
          </p:cNvPr>
          <p:cNvSpPr/>
          <p:nvPr/>
        </p:nvSpPr>
        <p:spPr>
          <a:xfrm>
            <a:off x="2602782" y="5650165"/>
            <a:ext cx="3217620" cy="94775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825709-E25E-888D-EEE6-15650A00ED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208" y="93838"/>
            <a:ext cx="5566973" cy="95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95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3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15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 descr="ダイアグラム, タイムライン&#10;&#10;自動的に生成された説明">
            <a:extLst>
              <a:ext uri="{FF2B5EF4-FFF2-40B4-BE49-F238E27FC236}">
                <a16:creationId xmlns:a16="http://schemas.microsoft.com/office/drawing/2014/main" id="{8E7E27A9-06BA-442B-A635-653BFBF1F1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523" y="1773845"/>
            <a:ext cx="6845477" cy="3393195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FD327333-669E-4BF3-BF95-8FC51E90211C}"/>
              </a:ext>
            </a:extLst>
          </p:cNvPr>
          <p:cNvGrpSpPr/>
          <p:nvPr/>
        </p:nvGrpSpPr>
        <p:grpSpPr>
          <a:xfrm>
            <a:off x="5739537" y="2617077"/>
            <a:ext cx="5703675" cy="2417087"/>
            <a:chOff x="5739537" y="2617077"/>
            <a:chExt cx="5703675" cy="2417087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951B340E-10C8-46A2-BDD5-530D9306CF30}"/>
                </a:ext>
              </a:extLst>
            </p:cNvPr>
            <p:cNvSpPr txBox="1"/>
            <p:nvPr/>
          </p:nvSpPr>
          <p:spPr>
            <a:xfrm>
              <a:off x="9809621" y="2629246"/>
              <a:ext cx="1633591" cy="2846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106DE3EB-EF69-4D00-A265-3E3A3D9DFD58}"/>
                </a:ext>
              </a:extLst>
            </p:cNvPr>
            <p:cNvSpPr txBox="1"/>
            <p:nvPr/>
          </p:nvSpPr>
          <p:spPr>
            <a:xfrm>
              <a:off x="8907694" y="2617077"/>
              <a:ext cx="726823" cy="35020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7FED51D8-DDD2-4367-94F0-39A03E647308}"/>
                </a:ext>
              </a:extLst>
            </p:cNvPr>
            <p:cNvSpPr txBox="1"/>
            <p:nvPr/>
          </p:nvSpPr>
          <p:spPr>
            <a:xfrm>
              <a:off x="6627069" y="3551514"/>
              <a:ext cx="1350075" cy="258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3C534028-2DFC-4925-BD1D-2F82A64AE312}"/>
                </a:ext>
              </a:extLst>
            </p:cNvPr>
            <p:cNvSpPr txBox="1"/>
            <p:nvPr/>
          </p:nvSpPr>
          <p:spPr>
            <a:xfrm>
              <a:off x="6803787" y="4765505"/>
              <a:ext cx="1227342" cy="258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4F5332E7-05B7-4580-B835-F95588FA06B9}"/>
                </a:ext>
              </a:extLst>
            </p:cNvPr>
            <p:cNvSpPr txBox="1"/>
            <p:nvPr/>
          </p:nvSpPr>
          <p:spPr>
            <a:xfrm>
              <a:off x="9423975" y="4384932"/>
              <a:ext cx="1350075" cy="258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9136ABBD-AF03-4C8A-88E9-ABEFB465F36A}"/>
                </a:ext>
              </a:extLst>
            </p:cNvPr>
            <p:cNvSpPr txBox="1"/>
            <p:nvPr/>
          </p:nvSpPr>
          <p:spPr>
            <a:xfrm>
              <a:off x="6212053" y="4382623"/>
              <a:ext cx="1155749" cy="258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F1C87F06-C23C-4FAC-895B-B53B2EFCCEFF}"/>
                </a:ext>
              </a:extLst>
            </p:cNvPr>
            <p:cNvSpPr txBox="1"/>
            <p:nvPr/>
          </p:nvSpPr>
          <p:spPr>
            <a:xfrm>
              <a:off x="5739537" y="4749511"/>
              <a:ext cx="293816" cy="2846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978B319D-6BB6-4412-863D-E593A6C0ABA1}"/>
                </a:ext>
              </a:extLst>
            </p:cNvPr>
            <p:cNvSpPr txBox="1"/>
            <p:nvPr/>
          </p:nvSpPr>
          <p:spPr>
            <a:xfrm>
              <a:off x="6232602" y="4748891"/>
              <a:ext cx="355518" cy="2846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/>
            </a:p>
          </p:txBody>
        </p:sp>
      </p:grpSp>
      <p:sp>
        <p:nvSpPr>
          <p:cNvPr id="25" name="TextBox 7">
            <a:extLst>
              <a:ext uri="{FF2B5EF4-FFF2-40B4-BE49-F238E27FC236}">
                <a16:creationId xmlns:a16="http://schemas.microsoft.com/office/drawing/2014/main" id="{103E0070-6700-45C3-B88C-BAD8D078EAEE}"/>
              </a:ext>
            </a:extLst>
          </p:cNvPr>
          <p:cNvSpPr txBox="1"/>
          <p:nvPr/>
        </p:nvSpPr>
        <p:spPr>
          <a:xfrm>
            <a:off x="10667224" y="10273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0L11-13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7693207-DD1D-407F-8FA8-58752DC921FD}"/>
              </a:ext>
            </a:extLst>
          </p:cNvPr>
          <p:cNvGrpSpPr/>
          <p:nvPr/>
        </p:nvGrpSpPr>
        <p:grpSpPr>
          <a:xfrm>
            <a:off x="167239" y="2324341"/>
            <a:ext cx="5664867" cy="4425166"/>
            <a:chOff x="167239" y="2324341"/>
            <a:chExt cx="5664867" cy="4425166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4C493B91-F5BC-4601-A5AE-E0F70C6C3D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893" y="2324341"/>
              <a:ext cx="1297372" cy="1411010"/>
            </a:xfrm>
            <a:prstGeom prst="rect">
              <a:avLst/>
            </a:prstGeom>
          </p:spPr>
        </p:pic>
        <p:pic>
          <p:nvPicPr>
            <p:cNvPr id="5" name="図 4" descr="挿絵, 抽象 が含まれている画像&#10;&#10;自動的に生成された説明">
              <a:extLst>
                <a:ext uri="{FF2B5EF4-FFF2-40B4-BE49-F238E27FC236}">
                  <a16:creationId xmlns:a16="http://schemas.microsoft.com/office/drawing/2014/main" id="{3844F2FE-86F8-4E50-BC00-4148B50DB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1039" y="2394776"/>
              <a:ext cx="1357872" cy="1340575"/>
            </a:xfrm>
            <a:prstGeom prst="rect">
              <a:avLst/>
            </a:prstGeom>
          </p:spPr>
        </p:pic>
        <p:pic>
          <p:nvPicPr>
            <p:cNvPr id="7" name="図 6" descr="挿絵 が含まれている画像&#10;&#10;自動的に生成された説明">
              <a:extLst>
                <a:ext uri="{FF2B5EF4-FFF2-40B4-BE49-F238E27FC236}">
                  <a16:creationId xmlns:a16="http://schemas.microsoft.com/office/drawing/2014/main" id="{1A0D24FB-EB38-4F77-82B0-382971B23D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9700" y="2408909"/>
              <a:ext cx="1497800" cy="1309397"/>
            </a:xfrm>
            <a:prstGeom prst="rect">
              <a:avLst/>
            </a:prstGeom>
          </p:spPr>
        </p:pic>
        <p:pic>
          <p:nvPicPr>
            <p:cNvPr id="11" name="図 10" descr="挿絵, スポーツゲーム が含まれている画像&#10;&#10;自動的に生成された説明">
              <a:extLst>
                <a:ext uri="{FF2B5EF4-FFF2-40B4-BE49-F238E27FC236}">
                  <a16:creationId xmlns:a16="http://schemas.microsoft.com/office/drawing/2014/main" id="{5EA06F38-1E0F-45D3-B652-D89F8B3C32A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3116" y="2324341"/>
              <a:ext cx="1497801" cy="1447873"/>
            </a:xfrm>
            <a:prstGeom prst="rect">
              <a:avLst/>
            </a:prstGeom>
          </p:spPr>
        </p:pic>
        <p:pic>
          <p:nvPicPr>
            <p:cNvPr id="13" name="図 12" descr="挿絵 が含まれている画像&#10;&#10;自動的に生成された説明">
              <a:extLst>
                <a:ext uri="{FF2B5EF4-FFF2-40B4-BE49-F238E27FC236}">
                  <a16:creationId xmlns:a16="http://schemas.microsoft.com/office/drawing/2014/main" id="{C17BFCC0-99F8-4E13-A36D-E6610037FAE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592" y="3726115"/>
              <a:ext cx="1450596" cy="1440925"/>
            </a:xfrm>
            <a:prstGeom prst="rect">
              <a:avLst/>
            </a:prstGeom>
          </p:spPr>
        </p:pic>
        <p:pic>
          <p:nvPicPr>
            <p:cNvPr id="26" name="図 25" descr="挿絵 が含まれている画像&#10;&#10;自動的に生成された説明">
              <a:extLst>
                <a:ext uri="{FF2B5EF4-FFF2-40B4-BE49-F238E27FC236}">
                  <a16:creationId xmlns:a16="http://schemas.microsoft.com/office/drawing/2014/main" id="{97055951-429A-45A5-886E-5F085024884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1313" y="3824243"/>
              <a:ext cx="1201438" cy="1256465"/>
            </a:xfrm>
            <a:prstGeom prst="rect">
              <a:avLst/>
            </a:prstGeom>
          </p:spPr>
        </p:pic>
        <p:pic>
          <p:nvPicPr>
            <p:cNvPr id="28" name="図 27" descr="抽象, 挿絵 が含まれている画像&#10;&#10;自動的に生成された説明">
              <a:extLst>
                <a:ext uri="{FF2B5EF4-FFF2-40B4-BE49-F238E27FC236}">
                  <a16:creationId xmlns:a16="http://schemas.microsoft.com/office/drawing/2014/main" id="{1D16DD81-5C1C-4BF0-B41E-02E8D45841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9272" y="3828969"/>
              <a:ext cx="1249816" cy="1302625"/>
            </a:xfrm>
            <a:prstGeom prst="rect">
              <a:avLst/>
            </a:prstGeom>
          </p:spPr>
        </p:pic>
        <p:pic>
          <p:nvPicPr>
            <p:cNvPr id="30" name="図 29" descr="グラフィカル ユーザー インターフェイス&#10;&#10;中程度の精度で自動的に生成された説明">
              <a:extLst>
                <a:ext uri="{FF2B5EF4-FFF2-40B4-BE49-F238E27FC236}">
                  <a16:creationId xmlns:a16="http://schemas.microsoft.com/office/drawing/2014/main" id="{5DA08B25-FD54-41C1-939F-2103B5BA78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9817" y="3847837"/>
              <a:ext cx="1249817" cy="1266822"/>
            </a:xfrm>
            <a:prstGeom prst="rect">
              <a:avLst/>
            </a:prstGeom>
          </p:spPr>
        </p:pic>
        <p:pic>
          <p:nvPicPr>
            <p:cNvPr id="32" name="図 31" descr="挿絵 が含まれている画像&#10;&#10;自動的に生成された説明">
              <a:extLst>
                <a:ext uri="{FF2B5EF4-FFF2-40B4-BE49-F238E27FC236}">
                  <a16:creationId xmlns:a16="http://schemas.microsoft.com/office/drawing/2014/main" id="{4228571F-F025-4AFD-9AC1-959799DB17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239" y="5333699"/>
              <a:ext cx="1452110" cy="1415808"/>
            </a:xfrm>
            <a:prstGeom prst="rect">
              <a:avLst/>
            </a:prstGeom>
          </p:spPr>
        </p:pic>
        <p:pic>
          <p:nvPicPr>
            <p:cNvPr id="34" name="図 33" descr="挿絵 が含まれている画像&#10;&#10;自動的に生成された説明">
              <a:extLst>
                <a:ext uri="{FF2B5EF4-FFF2-40B4-BE49-F238E27FC236}">
                  <a16:creationId xmlns:a16="http://schemas.microsoft.com/office/drawing/2014/main" id="{5A268479-854D-4C0F-BC93-C5D75880DD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0904" y="5287725"/>
              <a:ext cx="1502489" cy="1415807"/>
            </a:xfrm>
            <a:prstGeom prst="rect">
              <a:avLst/>
            </a:prstGeom>
          </p:spPr>
        </p:pic>
        <p:pic>
          <p:nvPicPr>
            <p:cNvPr id="36" name="図 35" descr="挿絵 が含まれている画像&#10;&#10;自動的に生成された説明">
              <a:extLst>
                <a:ext uri="{FF2B5EF4-FFF2-40B4-BE49-F238E27FC236}">
                  <a16:creationId xmlns:a16="http://schemas.microsoft.com/office/drawing/2014/main" id="{C96BC28A-E395-4EED-8E0B-565C81B034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2955" y="5264991"/>
              <a:ext cx="1497800" cy="1417917"/>
            </a:xfrm>
            <a:prstGeom prst="rect">
              <a:avLst/>
            </a:prstGeom>
          </p:spPr>
        </p:pic>
        <p:pic>
          <p:nvPicPr>
            <p:cNvPr id="38" name="図 37" descr="挿絵 が含まれている画像&#10;&#10;自動的に生成された説明">
              <a:extLst>
                <a:ext uri="{FF2B5EF4-FFF2-40B4-BE49-F238E27FC236}">
                  <a16:creationId xmlns:a16="http://schemas.microsoft.com/office/drawing/2014/main" id="{D9ECCF4D-651B-4D0E-8301-98A5748C86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6640" y="5454204"/>
              <a:ext cx="1215466" cy="1207140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3A55E883-7559-A7B0-936F-B578F56CC9A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24208" y="93838"/>
            <a:ext cx="5566973" cy="9501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C925DE5-0724-1391-1055-1D359981F94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2677" y="1169645"/>
            <a:ext cx="5289255" cy="885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3927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7">
            <a:extLst>
              <a:ext uri="{FF2B5EF4-FFF2-40B4-BE49-F238E27FC236}">
                <a16:creationId xmlns:a16="http://schemas.microsoft.com/office/drawing/2014/main" id="{DE57F086-2478-4FB6-BC96-C36664F73069}"/>
              </a:ext>
            </a:extLst>
          </p:cNvPr>
          <p:cNvSpPr txBox="1"/>
          <p:nvPr/>
        </p:nvSpPr>
        <p:spPr>
          <a:xfrm>
            <a:off x="10667224" y="10273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0L11-13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DDA358F-F548-431C-A05F-2C3A64F9B57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46687" y="2759305"/>
            <a:ext cx="3762383" cy="34959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143E88-3CCC-A07C-DD67-7D6FDB3B29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512" y="527484"/>
            <a:ext cx="9031028" cy="125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90165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3CC686-C373-95F2-9153-0A6DC1F49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668" y="20547"/>
            <a:ext cx="9148554" cy="68374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4D47B6-012F-E3D2-A42D-9783F4D52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866" y="4063841"/>
            <a:ext cx="9085356" cy="81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4904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9BD90C-FE59-0908-8F82-3558AFE7AB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73"/>
            <a:ext cx="12187637" cy="2128210"/>
          </a:xfrm>
          <a:prstGeom prst="rect">
            <a:avLst/>
          </a:prstGeom>
        </p:spPr>
      </p:pic>
      <p:sp>
        <p:nvSpPr>
          <p:cNvPr id="18" name="TextBox 7">
            <a:extLst>
              <a:ext uri="{FF2B5EF4-FFF2-40B4-BE49-F238E27FC236}">
                <a16:creationId xmlns:a16="http://schemas.microsoft.com/office/drawing/2014/main" id="{C46E0D0F-4C52-4803-9F7D-6627EDF16863}"/>
              </a:ext>
            </a:extLst>
          </p:cNvPr>
          <p:cNvSpPr txBox="1"/>
          <p:nvPr/>
        </p:nvSpPr>
        <p:spPr>
          <a:xfrm>
            <a:off x="10667224" y="10273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0L11-14</a:t>
            </a:r>
          </a:p>
        </p:txBody>
      </p:sp>
    </p:spTree>
    <p:extLst>
      <p:ext uri="{BB962C8B-B14F-4D97-AF65-F5344CB8AC3E}">
        <p14:creationId xmlns:p14="http://schemas.microsoft.com/office/powerpoint/2010/main" val="36648021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61530945-3F73-4ECC-869F-CB9EDE00A3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895" y="1766311"/>
            <a:ext cx="5889193" cy="5072247"/>
          </a:xfrm>
          <a:prstGeom prst="rect">
            <a:avLst/>
          </a:prstGeom>
        </p:spPr>
      </p:pic>
      <p:sp>
        <p:nvSpPr>
          <p:cNvPr id="18" name="TextBox 7">
            <a:extLst>
              <a:ext uri="{FF2B5EF4-FFF2-40B4-BE49-F238E27FC236}">
                <a16:creationId xmlns:a16="http://schemas.microsoft.com/office/drawing/2014/main" id="{C46E0D0F-4C52-4803-9F7D-6627EDF16863}"/>
              </a:ext>
            </a:extLst>
          </p:cNvPr>
          <p:cNvSpPr txBox="1"/>
          <p:nvPr/>
        </p:nvSpPr>
        <p:spPr>
          <a:xfrm>
            <a:off x="10667224" y="10273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0L11-14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176AD0E1-BFDB-4327-94EE-BA29ED86C3B5}"/>
              </a:ext>
            </a:extLst>
          </p:cNvPr>
          <p:cNvSpPr/>
          <p:nvPr/>
        </p:nvSpPr>
        <p:spPr>
          <a:xfrm>
            <a:off x="5973715" y="4166816"/>
            <a:ext cx="1253877" cy="24092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BDA4CE8E-72A4-4163-BC54-0C0CDCE653AD}"/>
              </a:ext>
            </a:extLst>
          </p:cNvPr>
          <p:cNvSpPr/>
          <p:nvPr/>
        </p:nvSpPr>
        <p:spPr>
          <a:xfrm>
            <a:off x="8978823" y="4205145"/>
            <a:ext cx="2596276" cy="43803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E744E7-8202-67BC-78D9-1A556CF92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265"/>
            <a:ext cx="9507277" cy="14765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E7906C-047C-82BA-96FE-9A24FFFBB3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24" y="1463453"/>
            <a:ext cx="6609798" cy="5526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ED7B28-A18F-B4F5-D10C-EB9480CCE8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813" y="5239876"/>
            <a:ext cx="4747298" cy="933306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1030007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3CC686-C373-95F2-9153-0A6DC1F49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668" y="20547"/>
            <a:ext cx="9148554" cy="68374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4D47B6-012F-E3D2-A42D-9783F4D52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866" y="4875499"/>
            <a:ext cx="9085356" cy="81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4149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3934691" cy="763938"/>
          </a:xfrm>
          <a:prstGeom prst="rect">
            <a:avLst/>
          </a:prstGeom>
        </p:spPr>
      </p:pic>
      <p:sp>
        <p:nvSpPr>
          <p:cNvPr id="9" name="TextBox 7">
            <a:extLst>
              <a:ext uri="{FF2B5EF4-FFF2-40B4-BE49-F238E27FC236}">
                <a16:creationId xmlns:a16="http://schemas.microsoft.com/office/drawing/2014/main" id="{61813DD7-341A-4602-A501-006FE3CE8111}"/>
              </a:ext>
            </a:extLst>
          </p:cNvPr>
          <p:cNvSpPr txBox="1"/>
          <p:nvPr/>
        </p:nvSpPr>
        <p:spPr>
          <a:xfrm>
            <a:off x="10667224" y="10273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0L11-18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C3BBFF-6791-8401-EEF2-FC4A9DC6E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821" y="763939"/>
            <a:ext cx="5175436" cy="95469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5F0060B-BBB4-4E70-8978-87AC2EC769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691" y="1399832"/>
            <a:ext cx="6318918" cy="545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98072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7">
            <a:extLst>
              <a:ext uri="{FF2B5EF4-FFF2-40B4-BE49-F238E27FC236}">
                <a16:creationId xmlns:a16="http://schemas.microsoft.com/office/drawing/2014/main" id="{148D02C8-0CB3-47B0-9DAD-FF95009BAD82}"/>
              </a:ext>
            </a:extLst>
          </p:cNvPr>
          <p:cNvSpPr txBox="1"/>
          <p:nvPr/>
        </p:nvSpPr>
        <p:spPr>
          <a:xfrm>
            <a:off x="10667224" y="10273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0L11-18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D8F5569-25BA-4085-ADAE-B9AA6DA01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2256" y="1535848"/>
            <a:ext cx="7935310" cy="43393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B1B4831-F421-6267-ECE4-9DBF8BC3B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78" y="90956"/>
            <a:ext cx="7261442" cy="109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80883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>
            <a:extLst>
              <a:ext uri="{FF2B5EF4-FFF2-40B4-BE49-F238E27FC236}">
                <a16:creationId xmlns:a16="http://schemas.microsoft.com/office/drawing/2014/main" id="{85E55A14-AD13-4E9B-9389-1F39263F88D3}"/>
              </a:ext>
            </a:extLst>
          </p:cNvPr>
          <p:cNvSpPr txBox="1"/>
          <p:nvPr/>
        </p:nvSpPr>
        <p:spPr>
          <a:xfrm>
            <a:off x="10667224" y="10273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0L11-18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A44773D-7E5E-479E-B2A3-BFFCC3F527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292" y="435283"/>
            <a:ext cx="7935310" cy="43393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049D335-AC89-13FC-C0E2-6E0A9F4293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5293605"/>
            <a:ext cx="11567711" cy="119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08785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7BC62C-666C-1218-5ECF-AF2B1291C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359339" cy="936434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841CBDC6-34D4-E0DC-D670-DBD634C150B3}"/>
              </a:ext>
            </a:extLst>
          </p:cNvPr>
          <p:cNvSpPr txBox="1"/>
          <p:nvPr/>
        </p:nvSpPr>
        <p:spPr>
          <a:xfrm>
            <a:off x="10667224" y="10273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0L11-23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752F9C-E44F-12CC-951B-78230694AB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338" y="-1"/>
            <a:ext cx="742780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48834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7BC62C-666C-1218-5ECF-AF2B1291C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359339" cy="9364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094CAE0-9401-C876-90D1-ADA5ABBBE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000" y="11014"/>
            <a:ext cx="10417649" cy="40321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DA0891-F76E-F20E-986D-40C8F00196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9338" y="3915356"/>
            <a:ext cx="10269831" cy="2926121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841CBDC6-34D4-E0DC-D670-DBD634C150B3}"/>
              </a:ext>
            </a:extLst>
          </p:cNvPr>
          <p:cNvSpPr txBox="1"/>
          <p:nvPr/>
        </p:nvSpPr>
        <p:spPr>
          <a:xfrm>
            <a:off x="10667224" y="10273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0L11-23</a:t>
            </a:r>
          </a:p>
        </p:txBody>
      </p:sp>
    </p:spTree>
    <p:extLst>
      <p:ext uri="{BB962C8B-B14F-4D97-AF65-F5344CB8AC3E}">
        <p14:creationId xmlns:p14="http://schemas.microsoft.com/office/powerpoint/2010/main" val="404694736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7BC62C-666C-1218-5ECF-AF2B1291C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359339" cy="9364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D2146E-CC1F-7AA4-2F58-377C1D29C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339" y="44068"/>
            <a:ext cx="9740490" cy="6698255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841CBDC6-34D4-E0DC-D670-DBD634C150B3}"/>
              </a:ext>
            </a:extLst>
          </p:cNvPr>
          <p:cNvSpPr txBox="1"/>
          <p:nvPr/>
        </p:nvSpPr>
        <p:spPr>
          <a:xfrm>
            <a:off x="10667224" y="10273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0L11-24</a:t>
            </a:r>
          </a:p>
        </p:txBody>
      </p:sp>
    </p:spTree>
    <p:extLst>
      <p:ext uri="{BB962C8B-B14F-4D97-AF65-F5344CB8AC3E}">
        <p14:creationId xmlns:p14="http://schemas.microsoft.com/office/powerpoint/2010/main" val="383236470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7BC62C-666C-1218-5ECF-AF2B1291C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359339" cy="936434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841CBDC6-34D4-E0DC-D670-DBD634C150B3}"/>
              </a:ext>
            </a:extLst>
          </p:cNvPr>
          <p:cNvSpPr txBox="1"/>
          <p:nvPr/>
        </p:nvSpPr>
        <p:spPr>
          <a:xfrm>
            <a:off x="10667224" y="10273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0L11-24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D2E6B1-2C3F-8D99-E441-3550392A1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849" y="1035586"/>
            <a:ext cx="11857316" cy="419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23818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7BC62C-666C-1218-5ECF-AF2B1291C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359339" cy="936434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841CBDC6-34D4-E0DC-D670-DBD634C150B3}"/>
              </a:ext>
            </a:extLst>
          </p:cNvPr>
          <p:cNvSpPr txBox="1"/>
          <p:nvPr/>
        </p:nvSpPr>
        <p:spPr>
          <a:xfrm>
            <a:off x="10667224" y="10273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0L11-25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F13286-5840-2C26-B188-5B324F852A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339" y="10273"/>
            <a:ext cx="7674492" cy="680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5794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7BC62C-666C-1218-5ECF-AF2B1291C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359339" cy="936434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841CBDC6-34D4-E0DC-D670-DBD634C150B3}"/>
              </a:ext>
            </a:extLst>
          </p:cNvPr>
          <p:cNvSpPr txBox="1"/>
          <p:nvPr/>
        </p:nvSpPr>
        <p:spPr>
          <a:xfrm>
            <a:off x="10667224" y="10273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0L11-25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E37587-5987-9292-F904-91722C666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569" y="936435"/>
            <a:ext cx="11792862" cy="542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83008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7BC62C-666C-1218-5ECF-AF2B1291C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359339" cy="936434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841CBDC6-34D4-E0DC-D670-DBD634C150B3}"/>
              </a:ext>
            </a:extLst>
          </p:cNvPr>
          <p:cNvSpPr txBox="1"/>
          <p:nvPr/>
        </p:nvSpPr>
        <p:spPr>
          <a:xfrm>
            <a:off x="10667224" y="10273"/>
            <a:ext cx="152477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0L11-26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3C169A-0733-35DB-39BE-6ECA27043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339" y="10273"/>
            <a:ext cx="9307885" cy="683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596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89E05DF03C7846A02E35782AD45B3A" ma:contentTypeVersion="15" ma:contentTypeDescription="Create a new document." ma:contentTypeScope="" ma:versionID="d1129d8637dc4b9ad8f0b5a44ad1b938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07feabc1cbb0ebca2655aa2e08c2ae80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DD832EC-CF95-44EE-A707-762E944BA1D6}">
  <ds:schemaRefs>
    <ds:schemaRef ds:uri="3e344923-98a3-4cbb-98eb-7a7235193b6b"/>
    <ds:schemaRef ds:uri="dd831380-f772-4d0a-86be-ca519d40c5a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7cd1c7d1-83d3-4998-8f93-0268d20cf906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702BCBB4-7188-4520-9C2C-8EDC0D6C08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4635E3D-3D4C-47AF-A9C0-3E7A3D74A7C6}"/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2151</Words>
  <Application>Microsoft Office PowerPoint</Application>
  <PresentationFormat>Widescreen</PresentationFormat>
  <Paragraphs>185</Paragraphs>
  <Slides>68</Slides>
  <Notes>8</Notes>
  <HiddenSlides>0</HiddenSlides>
  <MMClips>67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4" baseType="lpstr">
      <vt:lpstr>ＭＳ ゴシック</vt:lpstr>
      <vt:lpstr>游ゴシック</vt:lpstr>
      <vt:lpstr>Arial</vt:lpstr>
      <vt:lpstr>Calibri</vt:lpstr>
      <vt:lpstr>Calibri Light</vt:lpstr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Mayumi Oya</cp:lastModifiedBy>
  <cp:revision>6</cp:revision>
  <dcterms:created xsi:type="dcterms:W3CDTF">2020-06-30T07:56:59Z</dcterms:created>
  <dcterms:modified xsi:type="dcterms:W3CDTF">2024-07-13T14:18:06Z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0x0101009889E05DF03C7846A02E35782AD45B3A</vt:lpwstr>
  </property>
  <property fmtid="{D5CDD505-2E9C-101B-9397-08002B2CF9AE}" pid="3" name="MediaServiceImageTags">
    <vt:lpwstr/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