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5"/>
  </p:notesMasterIdLst>
  <p:sldIdLst>
    <p:sldId id="256" r:id="rId5"/>
    <p:sldId id="257" r:id="rId6"/>
    <p:sldId id="259" r:id="rId7"/>
    <p:sldId id="260" r:id="rId8"/>
    <p:sldId id="262" r:id="rId9"/>
    <p:sldId id="263" r:id="rId10"/>
    <p:sldId id="264" r:id="rId11"/>
    <p:sldId id="265" r:id="rId12"/>
    <p:sldId id="341" r:id="rId13"/>
    <p:sldId id="266" r:id="rId14"/>
    <p:sldId id="268" r:id="rId15"/>
    <p:sldId id="270" r:id="rId16"/>
    <p:sldId id="271" r:id="rId17"/>
    <p:sldId id="273" r:id="rId18"/>
    <p:sldId id="274" r:id="rId19"/>
    <p:sldId id="275" r:id="rId20"/>
    <p:sldId id="340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342" r:id="rId35"/>
    <p:sldId id="289" r:id="rId36"/>
    <p:sldId id="291" r:id="rId37"/>
    <p:sldId id="293" r:id="rId38"/>
    <p:sldId id="294" r:id="rId39"/>
    <p:sldId id="343" r:id="rId40"/>
    <p:sldId id="295" r:id="rId41"/>
    <p:sldId id="296" r:id="rId42"/>
    <p:sldId id="297" r:id="rId43"/>
    <p:sldId id="299" r:id="rId44"/>
    <p:sldId id="301" r:id="rId45"/>
    <p:sldId id="302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44" r:id="rId62"/>
    <p:sldId id="319" r:id="rId63"/>
    <p:sldId id="321" r:id="rId64"/>
    <p:sldId id="323" r:id="rId65"/>
    <p:sldId id="324" r:id="rId66"/>
    <p:sldId id="345" r:id="rId67"/>
    <p:sldId id="325" r:id="rId68"/>
    <p:sldId id="326" r:id="rId69"/>
    <p:sldId id="327" r:id="rId70"/>
    <p:sldId id="328" r:id="rId71"/>
    <p:sldId id="329" r:id="rId72"/>
    <p:sldId id="330" r:id="rId73"/>
    <p:sldId id="331" r:id="rId7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9" roundtripDataSignature="AMtx7mheM6R3Tkb/d2D9PasKMIsjgmVH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5EC"/>
    <a:srgbClr val="FFF7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E623FC-9182-1918-6AD1-9CAD6AD62AF2}" v="1" dt="2024-08-01T04:45:52.9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22" autoAdjust="0"/>
  </p:normalViewPr>
  <p:slideViewPr>
    <p:cSldViewPr snapToGrid="0">
      <p:cViewPr varScale="1">
        <p:scale>
          <a:sx n="62" d="100"/>
          <a:sy n="62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microsoft.com/office/2016/11/relationships/changesInfo" Target="changesInfos/changesInfo1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customschemas.google.com/relationships/presentationmetadata" Target="metadata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presProps" Target="presProps.xml"/><Relationship Id="rId85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notesMaster" Target="notesMasters/notesMaster1.xml"/><Relationship Id="rId83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yaka yokoyama" userId="S::sayaka_yokoyama@jpf.go.jp::f77ee311-c58d-49f9-9c03-4c9f5af284ca" providerId="AD" clId="Web-{BDEBF58D-3159-9C1C-FB9F-4F75A6CCF119}"/>
    <pc:docChg chg="addSld">
      <pc:chgData name="sayaka yokoyama" userId="S::sayaka_yokoyama@jpf.go.jp::f77ee311-c58d-49f9-9c03-4c9f5af284ca" providerId="AD" clId="Web-{BDEBF58D-3159-9C1C-FB9F-4F75A6CCF119}" dt="2024-03-08T03:28:12.864" v="0"/>
      <pc:docMkLst>
        <pc:docMk/>
      </pc:docMkLst>
      <pc:sldChg chg="add">
        <pc:chgData name="sayaka yokoyama" userId="S::sayaka_yokoyama@jpf.go.jp::f77ee311-c58d-49f9-9c03-4c9f5af284ca" providerId="AD" clId="Web-{BDEBF58D-3159-9C1C-FB9F-4F75A6CCF119}" dt="2024-03-08T03:28:12.864" v="0"/>
        <pc:sldMkLst>
          <pc:docMk/>
          <pc:sldMk cId="1506917379" sldId="340"/>
        </pc:sldMkLst>
      </pc:sldChg>
    </pc:docChg>
  </pc:docChgLst>
  <pc:docChgLst>
    <pc:chgData name="sayaka yokoyama" userId="S::sayaka_yokoyama@jpf.go.jp::f77ee311-c58d-49f9-9c03-4c9f5af284ca" providerId="AD" clId="Web-{2FE623FC-9182-1918-6AD1-9CAD6AD62AF2}"/>
    <pc:docChg chg="modSld">
      <pc:chgData name="sayaka yokoyama" userId="S::sayaka_yokoyama@jpf.go.jp::f77ee311-c58d-49f9-9c03-4c9f5af284ca" providerId="AD" clId="Web-{2FE623FC-9182-1918-6AD1-9CAD6AD62AF2}" dt="2024-08-01T04:45:52.948" v="0" actId="14100"/>
      <pc:docMkLst>
        <pc:docMk/>
      </pc:docMkLst>
      <pc:sldChg chg="modSp">
        <pc:chgData name="sayaka yokoyama" userId="S::sayaka_yokoyama@jpf.go.jp::f77ee311-c58d-49f9-9c03-4c9f5af284ca" providerId="AD" clId="Web-{2FE623FC-9182-1918-6AD1-9CAD6AD62AF2}" dt="2024-08-01T04:45:52.948" v="0" actId="14100"/>
        <pc:sldMkLst>
          <pc:docMk/>
          <pc:sldMk cId="728576720" sldId="344"/>
        </pc:sldMkLst>
        <pc:picChg chg="mod">
          <ac:chgData name="sayaka yokoyama" userId="S::sayaka_yokoyama@jpf.go.jp::f77ee311-c58d-49f9-9c03-4c9f5af284ca" providerId="AD" clId="Web-{2FE623FC-9182-1918-6AD1-9CAD6AD62AF2}" dt="2024-08-01T04:45:52.948" v="0" actId="14100"/>
          <ac:picMkLst>
            <pc:docMk/>
            <pc:sldMk cId="728576720" sldId="344"/>
            <ac:picMk id="4" creationId="{6A0F79AC-23CD-F9F5-25E4-46AA79733BBF}"/>
          </ac:picMkLst>
        </pc:picChg>
      </pc:sldChg>
    </pc:docChg>
  </pc:docChgLst>
  <pc:docChgLst>
    <pc:chgData name="Myat Min Htut" userId="dfff3e71-de70-432f-b631-d8cca54eab50" providerId="ADAL" clId="{6186D790-6ECC-4B93-96C3-A3E6C576E629}"/>
    <pc:docChg chg="delSld modSld">
      <pc:chgData name="Myat Min Htut" userId="dfff3e71-de70-432f-b631-d8cca54eab50" providerId="ADAL" clId="{6186D790-6ECC-4B93-96C3-A3E6C576E629}" dt="2024-02-27T09:38:17.938" v="68"/>
      <pc:docMkLst>
        <pc:docMk/>
      </pc:docMkLst>
      <pc:sldChg chg="del">
        <pc:chgData name="Myat Min Htut" userId="dfff3e71-de70-432f-b631-d8cca54eab50" providerId="ADAL" clId="{6186D790-6ECC-4B93-96C3-A3E6C576E629}" dt="2024-02-27T09:36:53.488" v="65" actId="47"/>
        <pc:sldMkLst>
          <pc:docMk/>
          <pc:sldMk cId="0" sldId="258"/>
        </pc:sldMkLst>
      </pc:sldChg>
      <pc:sldChg chg="modAnim">
        <pc:chgData name="Myat Min Htut" userId="dfff3e71-de70-432f-b631-d8cca54eab50" providerId="ADAL" clId="{6186D790-6ECC-4B93-96C3-A3E6C576E629}" dt="2024-02-26T09:03:39.396" v="8"/>
        <pc:sldMkLst>
          <pc:docMk/>
          <pc:sldMk cId="0" sldId="259"/>
        </pc:sldMkLst>
      </pc:sldChg>
      <pc:sldChg chg="modAnim">
        <pc:chgData name="Myat Min Htut" userId="dfff3e71-de70-432f-b631-d8cca54eab50" providerId="ADAL" clId="{6186D790-6ECC-4B93-96C3-A3E6C576E629}" dt="2024-02-26T09:04:42.393" v="17"/>
        <pc:sldMkLst>
          <pc:docMk/>
          <pc:sldMk cId="0" sldId="262"/>
        </pc:sldMkLst>
      </pc:sldChg>
      <pc:sldChg chg="del">
        <pc:chgData name="Myat Min Htut" userId="dfff3e71-de70-432f-b631-d8cca54eab50" providerId="ADAL" clId="{6186D790-6ECC-4B93-96C3-A3E6C576E629}" dt="2024-02-26T09:09:52.651" v="22" actId="47"/>
        <pc:sldMkLst>
          <pc:docMk/>
          <pc:sldMk cId="0" sldId="267"/>
        </pc:sldMkLst>
      </pc:sldChg>
      <pc:sldChg chg="modAnim">
        <pc:chgData name="Myat Min Htut" userId="dfff3e71-de70-432f-b631-d8cca54eab50" providerId="ADAL" clId="{6186D790-6ECC-4B93-96C3-A3E6C576E629}" dt="2024-02-26T09:08:53.236" v="21"/>
        <pc:sldMkLst>
          <pc:docMk/>
          <pc:sldMk cId="0" sldId="268"/>
        </pc:sldMkLst>
      </pc:sldChg>
      <pc:sldChg chg="del">
        <pc:chgData name="Myat Min Htut" userId="dfff3e71-de70-432f-b631-d8cca54eab50" providerId="ADAL" clId="{6186D790-6ECC-4B93-96C3-A3E6C576E629}" dt="2024-02-26T09:09:59.651" v="23" actId="47"/>
        <pc:sldMkLst>
          <pc:docMk/>
          <pc:sldMk cId="0" sldId="269"/>
        </pc:sldMkLst>
      </pc:sldChg>
      <pc:sldChg chg="modAnim">
        <pc:chgData name="Myat Min Htut" userId="dfff3e71-de70-432f-b631-d8cca54eab50" providerId="ADAL" clId="{6186D790-6ECC-4B93-96C3-A3E6C576E629}" dt="2024-02-26T09:10:21.303" v="27"/>
        <pc:sldMkLst>
          <pc:docMk/>
          <pc:sldMk cId="0" sldId="270"/>
        </pc:sldMkLst>
      </pc:sldChg>
      <pc:sldChg chg="del">
        <pc:chgData name="Myat Min Htut" userId="dfff3e71-de70-432f-b631-d8cca54eab50" providerId="ADAL" clId="{6186D790-6ECC-4B93-96C3-A3E6C576E629}" dt="2024-02-26T09:12:50.192" v="41" actId="47"/>
        <pc:sldMkLst>
          <pc:docMk/>
          <pc:sldMk cId="0" sldId="290"/>
        </pc:sldMkLst>
      </pc:sldChg>
      <pc:sldChg chg="modAnim">
        <pc:chgData name="Myat Min Htut" userId="dfff3e71-de70-432f-b631-d8cca54eab50" providerId="ADAL" clId="{6186D790-6ECC-4B93-96C3-A3E6C576E629}" dt="2024-02-26T09:12:47.638" v="40"/>
        <pc:sldMkLst>
          <pc:docMk/>
          <pc:sldMk cId="0" sldId="291"/>
        </pc:sldMkLst>
      </pc:sldChg>
      <pc:sldChg chg="del">
        <pc:chgData name="Myat Min Htut" userId="dfff3e71-de70-432f-b631-d8cca54eab50" providerId="ADAL" clId="{6186D790-6ECC-4B93-96C3-A3E6C576E629}" dt="2024-02-26T09:11:42.199" v="28" actId="47"/>
        <pc:sldMkLst>
          <pc:docMk/>
          <pc:sldMk cId="0" sldId="292"/>
        </pc:sldMkLst>
      </pc:sldChg>
      <pc:sldChg chg="modSp mod modAnim">
        <pc:chgData name="Myat Min Htut" userId="dfff3e71-de70-432f-b631-d8cca54eab50" providerId="ADAL" clId="{6186D790-6ECC-4B93-96C3-A3E6C576E629}" dt="2024-02-26T09:12:30.995" v="37"/>
        <pc:sldMkLst>
          <pc:docMk/>
          <pc:sldMk cId="0" sldId="293"/>
        </pc:sldMkLst>
        <pc:cxnChg chg="mod">
          <ac:chgData name="Myat Min Htut" userId="dfff3e71-de70-432f-b631-d8cca54eab50" providerId="ADAL" clId="{6186D790-6ECC-4B93-96C3-A3E6C576E629}" dt="2024-02-26T09:11:56.065" v="30" actId="1076"/>
          <ac:cxnSpMkLst>
            <pc:docMk/>
            <pc:sldMk cId="0" sldId="293"/>
            <ac:cxnSpMk id="581" creationId="{00000000-0000-0000-0000-000000000000}"/>
          </ac:cxnSpMkLst>
        </pc:cxnChg>
      </pc:sldChg>
      <pc:sldChg chg="del">
        <pc:chgData name="Myat Min Htut" userId="dfff3e71-de70-432f-b631-d8cca54eab50" providerId="ADAL" clId="{6186D790-6ECC-4B93-96C3-A3E6C576E629}" dt="2024-02-26T09:17:03.592" v="42" actId="47"/>
        <pc:sldMkLst>
          <pc:docMk/>
          <pc:sldMk cId="0" sldId="298"/>
        </pc:sldMkLst>
      </pc:sldChg>
      <pc:sldChg chg="delSp modSp modAnim">
        <pc:chgData name="Myat Min Htut" userId="dfff3e71-de70-432f-b631-d8cca54eab50" providerId="ADAL" clId="{6186D790-6ECC-4B93-96C3-A3E6C576E629}" dt="2024-02-26T09:17:47.164" v="53"/>
        <pc:sldMkLst>
          <pc:docMk/>
          <pc:sldMk cId="0" sldId="299"/>
        </pc:sldMkLst>
        <pc:spChg chg="mod topLvl">
          <ac:chgData name="Myat Min Htut" userId="dfff3e71-de70-432f-b631-d8cca54eab50" providerId="ADAL" clId="{6186D790-6ECC-4B93-96C3-A3E6C576E629}" dt="2024-02-26T09:17:14.850" v="44" actId="165"/>
          <ac:spMkLst>
            <pc:docMk/>
            <pc:sldMk cId="0" sldId="299"/>
            <ac:spMk id="637" creationId="{00000000-0000-0000-0000-000000000000}"/>
          </ac:spMkLst>
        </pc:spChg>
        <pc:spChg chg="mod topLvl">
          <ac:chgData name="Myat Min Htut" userId="dfff3e71-de70-432f-b631-d8cca54eab50" providerId="ADAL" clId="{6186D790-6ECC-4B93-96C3-A3E6C576E629}" dt="2024-02-26T09:17:14.850" v="44" actId="165"/>
          <ac:spMkLst>
            <pc:docMk/>
            <pc:sldMk cId="0" sldId="299"/>
            <ac:spMk id="638" creationId="{00000000-0000-0000-0000-000000000000}"/>
          </ac:spMkLst>
        </pc:spChg>
        <pc:spChg chg="mod topLvl">
          <ac:chgData name="Myat Min Htut" userId="dfff3e71-de70-432f-b631-d8cca54eab50" providerId="ADAL" clId="{6186D790-6ECC-4B93-96C3-A3E6C576E629}" dt="2024-02-26T09:17:14.850" v="44" actId="165"/>
          <ac:spMkLst>
            <pc:docMk/>
            <pc:sldMk cId="0" sldId="299"/>
            <ac:spMk id="639" creationId="{00000000-0000-0000-0000-000000000000}"/>
          </ac:spMkLst>
        </pc:spChg>
        <pc:spChg chg="mod topLvl">
          <ac:chgData name="Myat Min Htut" userId="dfff3e71-de70-432f-b631-d8cca54eab50" providerId="ADAL" clId="{6186D790-6ECC-4B93-96C3-A3E6C576E629}" dt="2024-02-26T09:17:14.850" v="44" actId="165"/>
          <ac:spMkLst>
            <pc:docMk/>
            <pc:sldMk cId="0" sldId="299"/>
            <ac:spMk id="640" creationId="{00000000-0000-0000-0000-000000000000}"/>
          </ac:spMkLst>
        </pc:spChg>
        <pc:spChg chg="mod topLvl">
          <ac:chgData name="Myat Min Htut" userId="dfff3e71-de70-432f-b631-d8cca54eab50" providerId="ADAL" clId="{6186D790-6ECC-4B93-96C3-A3E6C576E629}" dt="2024-02-26T09:17:14.850" v="44" actId="165"/>
          <ac:spMkLst>
            <pc:docMk/>
            <pc:sldMk cId="0" sldId="299"/>
            <ac:spMk id="641" creationId="{00000000-0000-0000-0000-000000000000}"/>
          </ac:spMkLst>
        </pc:spChg>
        <pc:spChg chg="mod topLvl">
          <ac:chgData name="Myat Min Htut" userId="dfff3e71-de70-432f-b631-d8cca54eab50" providerId="ADAL" clId="{6186D790-6ECC-4B93-96C3-A3E6C576E629}" dt="2024-02-26T09:17:14.850" v="44" actId="165"/>
          <ac:spMkLst>
            <pc:docMk/>
            <pc:sldMk cId="0" sldId="299"/>
            <ac:spMk id="642" creationId="{00000000-0000-0000-0000-000000000000}"/>
          </ac:spMkLst>
        </pc:spChg>
        <pc:spChg chg="mod topLvl">
          <ac:chgData name="Myat Min Htut" userId="dfff3e71-de70-432f-b631-d8cca54eab50" providerId="ADAL" clId="{6186D790-6ECC-4B93-96C3-A3E6C576E629}" dt="2024-02-26T09:17:14.850" v="44" actId="165"/>
          <ac:spMkLst>
            <pc:docMk/>
            <pc:sldMk cId="0" sldId="299"/>
            <ac:spMk id="643" creationId="{00000000-0000-0000-0000-000000000000}"/>
          </ac:spMkLst>
        </pc:spChg>
        <pc:spChg chg="mod topLvl">
          <ac:chgData name="Myat Min Htut" userId="dfff3e71-de70-432f-b631-d8cca54eab50" providerId="ADAL" clId="{6186D790-6ECC-4B93-96C3-A3E6C576E629}" dt="2024-02-26T09:17:14.850" v="44" actId="165"/>
          <ac:spMkLst>
            <pc:docMk/>
            <pc:sldMk cId="0" sldId="299"/>
            <ac:spMk id="644" creationId="{00000000-0000-0000-0000-000000000000}"/>
          </ac:spMkLst>
        </pc:spChg>
        <pc:spChg chg="mod topLvl">
          <ac:chgData name="Myat Min Htut" userId="dfff3e71-de70-432f-b631-d8cca54eab50" providerId="ADAL" clId="{6186D790-6ECC-4B93-96C3-A3E6C576E629}" dt="2024-02-26T09:17:14.850" v="44" actId="165"/>
          <ac:spMkLst>
            <pc:docMk/>
            <pc:sldMk cId="0" sldId="299"/>
            <ac:spMk id="645" creationId="{00000000-0000-0000-0000-000000000000}"/>
          </ac:spMkLst>
        </pc:spChg>
        <pc:grpChg chg="del">
          <ac:chgData name="Myat Min Htut" userId="dfff3e71-de70-432f-b631-d8cca54eab50" providerId="ADAL" clId="{6186D790-6ECC-4B93-96C3-A3E6C576E629}" dt="2024-02-26T09:17:14.850" v="44" actId="165"/>
          <ac:grpSpMkLst>
            <pc:docMk/>
            <pc:sldMk cId="0" sldId="299"/>
            <ac:grpSpMk id="635" creationId="{00000000-0000-0000-0000-000000000000}"/>
          </ac:grpSpMkLst>
        </pc:grpChg>
        <pc:picChg chg="mod topLvl">
          <ac:chgData name="Myat Min Htut" userId="dfff3e71-de70-432f-b631-d8cca54eab50" providerId="ADAL" clId="{6186D790-6ECC-4B93-96C3-A3E6C576E629}" dt="2024-02-26T09:17:14.850" v="44" actId="165"/>
          <ac:picMkLst>
            <pc:docMk/>
            <pc:sldMk cId="0" sldId="299"/>
            <ac:picMk id="636" creationId="{00000000-0000-0000-0000-000000000000}"/>
          </ac:picMkLst>
        </pc:picChg>
      </pc:sldChg>
      <pc:sldChg chg="del">
        <pc:chgData name="Myat Min Htut" userId="dfff3e71-de70-432f-b631-d8cca54eab50" providerId="ADAL" clId="{6186D790-6ECC-4B93-96C3-A3E6C576E629}" dt="2024-02-26T09:17:52.592" v="54" actId="47"/>
        <pc:sldMkLst>
          <pc:docMk/>
          <pc:sldMk cId="0" sldId="300"/>
        </pc:sldMkLst>
      </pc:sldChg>
      <pc:sldChg chg="modAnim">
        <pc:chgData name="Myat Min Htut" userId="dfff3e71-de70-432f-b631-d8cca54eab50" providerId="ADAL" clId="{6186D790-6ECC-4B93-96C3-A3E6C576E629}" dt="2024-02-26T09:18:05.704" v="58"/>
        <pc:sldMkLst>
          <pc:docMk/>
          <pc:sldMk cId="0" sldId="301"/>
        </pc:sldMkLst>
      </pc:sldChg>
      <pc:sldChg chg="modAnim">
        <pc:chgData name="Myat Min Htut" userId="dfff3e71-de70-432f-b631-d8cca54eab50" providerId="ADAL" clId="{6186D790-6ECC-4B93-96C3-A3E6C576E629}" dt="2024-02-26T09:18:26.004" v="62"/>
        <pc:sldMkLst>
          <pc:docMk/>
          <pc:sldMk cId="0" sldId="304"/>
        </pc:sldMkLst>
      </pc:sldChg>
      <pc:sldChg chg="del">
        <pc:chgData name="Myat Min Htut" userId="dfff3e71-de70-432f-b631-d8cca54eab50" providerId="ADAL" clId="{6186D790-6ECC-4B93-96C3-A3E6C576E629}" dt="2024-02-27T09:38:12.701" v="66" actId="47"/>
        <pc:sldMkLst>
          <pc:docMk/>
          <pc:sldMk cId="0" sldId="320"/>
        </pc:sldMkLst>
      </pc:sldChg>
      <pc:sldChg chg="modAnim">
        <pc:chgData name="Myat Min Htut" userId="dfff3e71-de70-432f-b631-d8cca54eab50" providerId="ADAL" clId="{6186D790-6ECC-4B93-96C3-A3E6C576E629}" dt="2024-02-27T09:38:17.938" v="68"/>
        <pc:sldMkLst>
          <pc:docMk/>
          <pc:sldMk cId="0" sldId="321"/>
        </pc:sldMkLst>
      </pc:sldChg>
      <pc:sldChg chg="del">
        <pc:chgData name="Myat Min Htut" userId="dfff3e71-de70-432f-b631-d8cca54eab50" providerId="ADAL" clId="{6186D790-6ECC-4B93-96C3-A3E6C576E629}" dt="2024-02-26T09:18:50.494" v="63" actId="47"/>
        <pc:sldMkLst>
          <pc:docMk/>
          <pc:sldMk cId="0" sldId="322"/>
        </pc:sldMkLst>
      </pc:sldChg>
      <pc:sldChg chg="modAnim">
        <pc:chgData name="Myat Min Htut" userId="dfff3e71-de70-432f-b631-d8cca54eab50" providerId="ADAL" clId="{6186D790-6ECC-4B93-96C3-A3E6C576E629}" dt="2024-02-26T09:18:55.787" v="64"/>
        <pc:sldMkLst>
          <pc:docMk/>
          <pc:sldMk cId="0" sldId="323"/>
        </pc:sldMkLst>
      </pc:sldChg>
    </pc:docChg>
  </pc:docChgLst>
  <pc:docChgLst>
    <pc:chgData name="Hnin Nwe Oo" userId="S::hnin_nwe_oo@jpf.go.jp::ac0d75cc-189f-4e26-b8ac-69db546065ba" providerId="AD" clId="Web-{8E73F9C5-6C7A-8744-B5FD-8967BA9C8DC0}"/>
    <pc:docChg chg="modSld">
      <pc:chgData name="Hnin Nwe Oo" userId="S::hnin_nwe_oo@jpf.go.jp::ac0d75cc-189f-4e26-b8ac-69db546065ba" providerId="AD" clId="Web-{8E73F9C5-6C7A-8744-B5FD-8967BA9C8DC0}" dt="2024-07-16T08:02:06.569" v="0" actId="1076"/>
      <pc:docMkLst>
        <pc:docMk/>
      </pc:docMkLst>
      <pc:sldChg chg="modSp">
        <pc:chgData name="Hnin Nwe Oo" userId="S::hnin_nwe_oo@jpf.go.jp::ac0d75cc-189f-4e26-b8ac-69db546065ba" providerId="AD" clId="Web-{8E73F9C5-6C7A-8744-B5FD-8967BA9C8DC0}" dt="2024-07-16T08:02:06.569" v="0" actId="1076"/>
        <pc:sldMkLst>
          <pc:docMk/>
          <pc:sldMk cId="728576720" sldId="344"/>
        </pc:sldMkLst>
        <pc:picChg chg="mod">
          <ac:chgData name="Hnin Nwe Oo" userId="S::hnin_nwe_oo@jpf.go.jp::ac0d75cc-189f-4e26-b8ac-69db546065ba" providerId="AD" clId="Web-{8E73F9C5-6C7A-8744-B5FD-8967BA9C8DC0}" dt="2024-07-16T08:02:06.569" v="0" actId="1076"/>
          <ac:picMkLst>
            <pc:docMk/>
            <pc:sldMk cId="728576720" sldId="344"/>
            <ac:picMk id="5" creationId="{B4962FD4-6E40-D4CF-E71B-EE804C3C7FCC}"/>
          </ac:picMkLst>
        </pc:picChg>
      </pc:sldChg>
    </pc:docChg>
  </pc:docChgLst>
  <pc:docChgLst>
    <pc:chgData name="Mayumi Oya" userId="S::mayumi_oya@jpf.go.jp::81482dfe-07c9-4ece-b186-9b7c75a9add2" providerId="AD" clId="Web-{75700F93-9753-E4DC-90C1-2880EE983AB9}"/>
    <pc:docChg chg="delSld modSld">
      <pc:chgData name="Mayumi Oya" userId="S::mayumi_oya@jpf.go.jp::81482dfe-07c9-4ece-b186-9b7c75a9add2" providerId="AD" clId="Web-{75700F93-9753-E4DC-90C1-2880EE983AB9}" dt="2024-02-28T04:35:22.302" v="6"/>
      <pc:docMkLst>
        <pc:docMk/>
      </pc:docMkLst>
      <pc:sldChg chg="del">
        <pc:chgData name="Mayumi Oya" userId="S::mayumi_oya@jpf.go.jp::81482dfe-07c9-4ece-b186-9b7c75a9add2" providerId="AD" clId="Web-{75700F93-9753-E4DC-90C1-2880EE983AB9}" dt="2024-02-28T04:33:45.420" v="0"/>
        <pc:sldMkLst>
          <pc:docMk/>
          <pc:sldMk cId="0" sldId="261"/>
        </pc:sldMkLst>
      </pc:sldChg>
      <pc:sldChg chg="del">
        <pc:chgData name="Mayumi Oya" userId="S::mayumi_oya@jpf.go.jp::81482dfe-07c9-4ece-b186-9b7c75a9add2" providerId="AD" clId="Web-{75700F93-9753-E4DC-90C1-2880EE983AB9}" dt="2024-02-28T04:34:05.390" v="1"/>
        <pc:sldMkLst>
          <pc:docMk/>
          <pc:sldMk cId="0" sldId="272"/>
        </pc:sldMkLst>
      </pc:sldChg>
      <pc:sldChg chg="addAnim">
        <pc:chgData name="Mayumi Oya" userId="S::mayumi_oya@jpf.go.jp::81482dfe-07c9-4ece-b186-9b7c75a9add2" providerId="AD" clId="Web-{75700F93-9753-E4DC-90C1-2880EE983AB9}" dt="2024-02-28T04:34:21.189" v="5"/>
        <pc:sldMkLst>
          <pc:docMk/>
          <pc:sldMk cId="0" sldId="273"/>
        </pc:sldMkLst>
      </pc:sldChg>
      <pc:sldChg chg="del">
        <pc:chgData name="Mayumi Oya" userId="S::mayumi_oya@jpf.go.jp::81482dfe-07c9-4ece-b186-9b7c75a9add2" providerId="AD" clId="Web-{75700F93-9753-E4DC-90C1-2880EE983AB9}" dt="2024-02-28T04:35:22.302" v="6"/>
        <pc:sldMkLst>
          <pc:docMk/>
          <pc:sldMk cId="0" sldId="303"/>
        </pc:sldMkLst>
      </pc:sldChg>
    </pc:docChg>
  </pc:docChgLst>
  <pc:docChgLst>
    <pc:chgData name="sayaka yokoyama" userId="S::sayaka_yokoyama@jpf.go.jp::f77ee311-c58d-49f9-9c03-4c9f5af284ca" providerId="AD" clId="Web-{699D6DDA-C2AA-D65C-E936-D2075EFB7469}"/>
    <pc:docChg chg="modSld">
      <pc:chgData name="sayaka yokoyama" userId="S::sayaka_yokoyama@jpf.go.jp::f77ee311-c58d-49f9-9c03-4c9f5af284ca" providerId="AD" clId="Web-{699D6DDA-C2AA-D65C-E936-D2075EFB7469}" dt="2024-03-15T09:46:01.577" v="5" actId="1076"/>
      <pc:docMkLst>
        <pc:docMk/>
      </pc:docMkLst>
      <pc:sldChg chg="addSp delSp">
        <pc:chgData name="sayaka yokoyama" userId="S::sayaka_yokoyama@jpf.go.jp::f77ee311-c58d-49f9-9c03-4c9f5af284ca" providerId="AD" clId="Web-{699D6DDA-C2AA-D65C-E936-D2075EFB7469}" dt="2024-03-15T09:44:00.480" v="3"/>
        <pc:sldMkLst>
          <pc:docMk/>
          <pc:sldMk cId="0" sldId="286"/>
        </pc:sldMkLst>
        <pc:picChg chg="add">
          <ac:chgData name="sayaka yokoyama" userId="S::sayaka_yokoyama@jpf.go.jp::f77ee311-c58d-49f9-9c03-4c9f5af284ca" providerId="AD" clId="Web-{699D6DDA-C2AA-D65C-E936-D2075EFB7469}" dt="2024-03-15T09:43:46.871" v="0"/>
          <ac:picMkLst>
            <pc:docMk/>
            <pc:sldMk cId="0" sldId="286"/>
            <ac:picMk id="9" creationId="{8D3BE662-2150-B82A-D7E6-0FF4E3BC6895}"/>
          </ac:picMkLst>
        </pc:picChg>
        <pc:picChg chg="add">
          <ac:chgData name="sayaka yokoyama" userId="S::sayaka_yokoyama@jpf.go.jp::f77ee311-c58d-49f9-9c03-4c9f5af284ca" providerId="AD" clId="Web-{699D6DDA-C2AA-D65C-E936-D2075EFB7469}" dt="2024-03-15T09:43:53.324" v="1"/>
          <ac:picMkLst>
            <pc:docMk/>
            <pc:sldMk cId="0" sldId="286"/>
            <ac:picMk id="11" creationId="{56AE6773-5031-12F3-90E7-4D4696FD47B7}"/>
          </ac:picMkLst>
        </pc:picChg>
        <pc:picChg chg="add del">
          <ac:chgData name="sayaka yokoyama" userId="S::sayaka_yokoyama@jpf.go.jp::f77ee311-c58d-49f9-9c03-4c9f5af284ca" providerId="AD" clId="Web-{699D6DDA-C2AA-D65C-E936-D2075EFB7469}" dt="2024-03-15T09:44:00.480" v="3"/>
          <ac:picMkLst>
            <pc:docMk/>
            <pc:sldMk cId="0" sldId="286"/>
            <ac:picMk id="13" creationId="{248FA6DF-AAE5-14FB-07DF-FF1D42CC5DB5}"/>
          </ac:picMkLst>
        </pc:picChg>
      </pc:sldChg>
      <pc:sldChg chg="addSp modSp">
        <pc:chgData name="sayaka yokoyama" userId="S::sayaka_yokoyama@jpf.go.jp::f77ee311-c58d-49f9-9c03-4c9f5af284ca" providerId="AD" clId="Web-{699D6DDA-C2AA-D65C-E936-D2075EFB7469}" dt="2024-03-15T09:46:01.577" v="5" actId="1076"/>
        <pc:sldMkLst>
          <pc:docMk/>
          <pc:sldMk cId="0" sldId="316"/>
        </pc:sldMkLst>
        <pc:spChg chg="add mod">
          <ac:chgData name="sayaka yokoyama" userId="S::sayaka_yokoyama@jpf.go.jp::f77ee311-c58d-49f9-9c03-4c9f5af284ca" providerId="AD" clId="Web-{699D6DDA-C2AA-D65C-E936-D2075EFB7469}" dt="2024-03-15T09:46:01.577" v="5" actId="1076"/>
          <ac:spMkLst>
            <pc:docMk/>
            <pc:sldMk cId="0" sldId="316"/>
            <ac:spMk id="8" creationId="{30D2070F-E4E8-7A4F-776C-A3E6F035014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altLang="ja-JP" dirty="0">
                <a:ea typeface="游ゴシック"/>
              </a:rPr>
              <a:t>〈</a:t>
            </a:r>
            <a:r>
              <a:rPr lang="en-US" altLang="ja-JP" dirty="0" err="1">
                <a:ea typeface="游ゴシック"/>
              </a:rPr>
              <a:t>ご案内</a:t>
            </a:r>
            <a:r>
              <a:rPr lang="en-US" altLang="ja-JP" dirty="0">
                <a:ea typeface="游ゴシック"/>
              </a:rPr>
              <a:t>〉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＊本</a:t>
            </a:r>
            <a:r>
              <a:rPr kumimoji="1" lang="en-US" altLang="ja-JP" dirty="0">
                <a:ea typeface="游ゴシック"/>
              </a:rPr>
              <a:t>PPT</a:t>
            </a:r>
            <a:r>
              <a:rPr kumimoji="1" lang="ja-JP" altLang="en-US" dirty="0">
                <a:ea typeface="游ゴシック"/>
              </a:rPr>
              <a:t>は、</a:t>
            </a:r>
            <a:r>
              <a:rPr lang="ja-JP" altLang="en-US" dirty="0">
                <a:ea typeface="游ゴシック"/>
              </a:rPr>
              <a:t>日本語教材『いろどり 生活の日本語』（国際交流基金）を、</a:t>
            </a:r>
            <a:r>
              <a:rPr lang="ja-JP" dirty="0">
                <a:ea typeface="游ゴシック"/>
              </a:rPr>
              <a:t>国際交流基金</a:t>
            </a:r>
            <a:r>
              <a:rPr lang="ja-JP" altLang="en-US" dirty="0">
                <a:ea typeface="游ゴシック"/>
              </a:rPr>
              <a:t>ヤンゴン</a:t>
            </a:r>
            <a:r>
              <a:rPr kumimoji="1" lang="ja-JP" altLang="en-US" dirty="0">
                <a:ea typeface="游ゴシック"/>
              </a:rPr>
              <a:t>日本文化センター</a:t>
            </a:r>
            <a:r>
              <a:rPr lang="ja-JP" altLang="en-US" dirty="0">
                <a:ea typeface="游ゴシック"/>
              </a:rPr>
              <a:t>が</a:t>
            </a:r>
            <a:endParaRPr lang="en-US" altLang="ja-JP" dirty="0">
              <a:ea typeface="游ゴシック" panose="020B0400000000000000" pitchFamily="34" charset="-128"/>
            </a:endParaRPr>
          </a:p>
          <a:p>
            <a:r>
              <a:rPr lang="ja-JP" altLang="en-US" dirty="0">
                <a:ea typeface="游ゴシック"/>
              </a:rPr>
              <a:t>　ミャンマー語に翻訳作成した『いろどり 生活の日本語』ミャンマー語版を基に</a:t>
            </a:r>
            <a:r>
              <a:rPr kumimoji="1" lang="ja-JP" altLang="en-US" dirty="0">
                <a:ea typeface="游ゴシック"/>
              </a:rPr>
              <a:t>作成しました。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＊本</a:t>
            </a:r>
            <a:r>
              <a:rPr kumimoji="1" lang="en-US" altLang="ja-JP" dirty="0">
                <a:ea typeface="游ゴシック"/>
              </a:rPr>
              <a:t>PPT</a:t>
            </a:r>
            <a:r>
              <a:rPr kumimoji="1" lang="ja-JP" altLang="en-US" dirty="0">
                <a:ea typeface="游ゴシック"/>
              </a:rPr>
              <a:t>は、営利</a:t>
            </a:r>
            <a:r>
              <a:rPr kumimoji="1" lang="en-US" altLang="ja-JP" dirty="0">
                <a:ea typeface="游ゴシック"/>
              </a:rPr>
              <a:t>/</a:t>
            </a:r>
            <a:r>
              <a:rPr kumimoji="1" lang="ja-JP" altLang="en-US" dirty="0">
                <a:ea typeface="游ゴシック"/>
              </a:rPr>
              <a:t>非営利に関わらず、授業など</a:t>
            </a:r>
            <a:r>
              <a:rPr lang="ja-JP" altLang="en-US" dirty="0">
                <a:ea typeface="游ゴシック"/>
              </a:rPr>
              <a:t>で使えます</a:t>
            </a:r>
            <a:r>
              <a:rPr kumimoji="1" lang="ja-JP" altLang="en-US" dirty="0">
                <a:ea typeface="游ゴシック"/>
              </a:rPr>
              <a:t>。また、改変等も自由です。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＊本</a:t>
            </a:r>
            <a:r>
              <a:rPr kumimoji="1" lang="en-US" altLang="ja-JP" dirty="0">
                <a:ea typeface="游ゴシック"/>
              </a:rPr>
              <a:t>PPT</a:t>
            </a:r>
            <a:r>
              <a:rPr kumimoji="1" lang="ja-JP" altLang="en-US" dirty="0">
                <a:ea typeface="游ゴシック"/>
              </a:rPr>
              <a:t>の頒布は、無償・有償を問わず、禁止します。</a:t>
            </a:r>
            <a:r>
              <a:rPr lang="ja-JP" altLang="en-US" dirty="0">
                <a:ea typeface="游ゴシック"/>
              </a:rPr>
              <a:t>他者へ案内する際は、</a:t>
            </a:r>
            <a:r>
              <a:rPr kumimoji="1" lang="en-US" altLang="ja-JP" dirty="0">
                <a:ea typeface="游ゴシック"/>
              </a:rPr>
              <a:t>JFYG</a:t>
            </a:r>
            <a:r>
              <a:rPr kumimoji="1" lang="ja-JP" altLang="en-US" dirty="0">
                <a:ea typeface="游ゴシック"/>
              </a:rPr>
              <a:t>のリンクをご</a:t>
            </a:r>
            <a:r>
              <a:rPr lang="ja-JP" altLang="en-US" dirty="0">
                <a:ea typeface="游ゴシック"/>
              </a:rPr>
              <a:t>利用</a:t>
            </a:r>
            <a:r>
              <a:rPr kumimoji="1" lang="ja-JP" altLang="en-US" dirty="0">
                <a:ea typeface="游ゴシック"/>
              </a:rPr>
              <a:t>下い。</a:t>
            </a:r>
            <a:br>
              <a:rPr lang="ja-JP" altLang="en-US" dirty="0">
                <a:ea typeface="游ゴシック"/>
                <a:cs typeface="+mn-lt"/>
              </a:rPr>
            </a:b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＊シャドーイングは、</a:t>
            </a:r>
            <a:r>
              <a:rPr lang="ja-JP" altLang="en-US" dirty="0">
                <a:ea typeface="游ゴシック"/>
              </a:rPr>
              <a:t>全</a:t>
            </a:r>
            <a:r>
              <a:rPr kumimoji="1" lang="ja-JP" altLang="en-US" dirty="0">
                <a:ea typeface="游ゴシック"/>
              </a:rPr>
              <a:t>スクリプト</a:t>
            </a:r>
            <a:r>
              <a:rPr lang="ja-JP" altLang="en-US" dirty="0">
                <a:ea typeface="游ゴシック"/>
              </a:rPr>
              <a:t>あり</a:t>
            </a:r>
            <a:r>
              <a:rPr kumimoji="1" lang="ja-JP" altLang="en-US" dirty="0">
                <a:ea typeface="游ゴシック"/>
              </a:rPr>
              <a:t>と、スクリプト</a:t>
            </a:r>
            <a:r>
              <a:rPr lang="ja-JP" altLang="en-US" dirty="0">
                <a:ea typeface="游ゴシック"/>
              </a:rPr>
              <a:t>なし</a:t>
            </a:r>
            <a:r>
              <a:rPr kumimoji="1" lang="ja-JP" altLang="en-US" dirty="0">
                <a:ea typeface="游ゴシック"/>
              </a:rPr>
              <a:t>の</a:t>
            </a:r>
            <a:r>
              <a:rPr kumimoji="1" lang="en-US" altLang="ja-JP" dirty="0">
                <a:ea typeface="游ゴシック"/>
              </a:rPr>
              <a:t>2</a:t>
            </a:r>
            <a:r>
              <a:rPr kumimoji="1" lang="ja-JP" altLang="en-US" dirty="0">
                <a:ea typeface="游ゴシック"/>
              </a:rPr>
              <a:t>枚のみ</a:t>
            </a:r>
            <a:r>
              <a:rPr lang="ja-JP" altLang="en-US" dirty="0">
                <a:ea typeface="游ゴシック"/>
              </a:rPr>
              <a:t>が</a:t>
            </a:r>
            <a:r>
              <a:rPr kumimoji="1" lang="ja-JP" altLang="en-US" dirty="0">
                <a:ea typeface="游ゴシック"/>
              </a:rPr>
              <a:t>あります。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　　必要に応じて、</a:t>
            </a:r>
            <a:r>
              <a:rPr lang="ja-JP" altLang="en-US" dirty="0">
                <a:ea typeface="游ゴシック"/>
              </a:rPr>
              <a:t>スクリプト一部分あり</a:t>
            </a:r>
            <a:r>
              <a:rPr kumimoji="1" lang="ja-JP" altLang="en-US" dirty="0">
                <a:ea typeface="游ゴシック"/>
              </a:rPr>
              <a:t>なども作成し、お使いください。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＊</a:t>
            </a:r>
            <a:r>
              <a:rPr lang="ja-JP" altLang="en-US" dirty="0">
                <a:ea typeface="游ゴシック"/>
              </a:rPr>
              <a:t>『いろどり』以外のイラストや写真等を利用した場合、</a:t>
            </a:r>
            <a:r>
              <a:rPr kumimoji="1" lang="ja-JP" altLang="en-US" dirty="0">
                <a:ea typeface="游ゴシック"/>
              </a:rPr>
              <a:t>ノート欄に</a:t>
            </a:r>
            <a:r>
              <a:rPr lang="ja-JP" altLang="en-US" dirty="0">
                <a:ea typeface="游ゴシック"/>
              </a:rPr>
              <a:t>利用サイト等を</a:t>
            </a:r>
            <a:r>
              <a:rPr kumimoji="1" lang="ja-JP" altLang="en-US" dirty="0">
                <a:ea typeface="游ゴシック"/>
              </a:rPr>
              <a:t>記載して</a:t>
            </a:r>
            <a:r>
              <a:rPr lang="ja-JP" altLang="en-US" dirty="0">
                <a:ea typeface="游ゴシック"/>
              </a:rPr>
              <a:t>います。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　　イラストの著作権は、それぞれの著作者に帰属して</a:t>
            </a:r>
            <a:r>
              <a:rPr lang="ja-JP" altLang="en-US" dirty="0">
                <a:ea typeface="游ゴシック"/>
              </a:rPr>
              <a:t>い</a:t>
            </a:r>
            <a:r>
              <a:rPr kumimoji="1" lang="ja-JP" altLang="en-US" dirty="0">
                <a:ea typeface="游ゴシック"/>
              </a:rPr>
              <a:t>ます。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　　　　</a:t>
            </a:r>
            <a:r>
              <a:rPr lang="ja-JP" altLang="en-US" dirty="0">
                <a:ea typeface="游ゴシック"/>
              </a:rPr>
              <a:t>①</a:t>
            </a:r>
            <a:r>
              <a:rPr kumimoji="1" lang="ja-JP" altLang="en-US" dirty="0">
                <a:ea typeface="游ゴシック"/>
              </a:rPr>
              <a:t>教材</a:t>
            </a:r>
            <a:r>
              <a:rPr kumimoji="1" lang="en-US" altLang="ja-JP" dirty="0">
                <a:ea typeface="游ゴシック"/>
              </a:rPr>
              <a:t>『</a:t>
            </a:r>
            <a:r>
              <a:rPr kumimoji="1" lang="ja-JP" altLang="en-US" dirty="0">
                <a:ea typeface="游ゴシック"/>
              </a:rPr>
              <a:t>いろどり</a:t>
            </a:r>
            <a:r>
              <a:rPr kumimoji="1" lang="en-US" altLang="ja-JP" dirty="0">
                <a:ea typeface="游ゴシック"/>
              </a:rPr>
              <a:t>』</a:t>
            </a:r>
            <a:r>
              <a:rPr kumimoji="1" lang="ja-JP" altLang="en-US" dirty="0">
                <a:ea typeface="游ゴシック"/>
              </a:rPr>
              <a:t>　</a:t>
            </a:r>
            <a:r>
              <a:rPr kumimoji="1" lang="en-US" altLang="ja-JP" dirty="0">
                <a:ea typeface="游ゴシック"/>
              </a:rPr>
              <a:t>https://sites.google.com/view/irodori-th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　</a:t>
            </a:r>
            <a:r>
              <a:rPr kumimoji="1" lang="ja-JP" altLang="en-US" sz="1200" b="0" i="0" u="none" strike="noStrike" dirty="0">
                <a:solidFill>
                  <a:srgbClr val="000000"/>
                </a:solidFill>
                <a:effectLst/>
                <a:ea typeface="游ゴシック"/>
              </a:rPr>
              <a:t>　　　</a:t>
            </a:r>
            <a:r>
              <a:rPr lang="ja-JP" altLang="en-US" dirty="0">
                <a:solidFill>
                  <a:srgbClr val="000000"/>
                </a:solidFill>
                <a:ea typeface="游ゴシック"/>
              </a:rPr>
              <a:t>②</a:t>
            </a:r>
            <a:r>
              <a:rPr lang="ja-JP" altLang="en-US" sz="1200" b="0" i="0" u="none" strike="noStrike" dirty="0">
                <a:solidFill>
                  <a:srgbClr val="000000"/>
                </a:solidFill>
                <a:effectLst/>
                <a:ea typeface="游ゴシック"/>
              </a:rPr>
              <a:t>いらすとや　</a:t>
            </a:r>
            <a:r>
              <a:rPr lang="en-US" altLang="ja-JP" sz="1200" b="0" i="0" u="none" strike="noStrike" dirty="0">
                <a:solidFill>
                  <a:srgbClr val="000000"/>
                </a:solidFill>
                <a:effectLst/>
                <a:latin typeface="Calibri"/>
                <a:ea typeface="游ゴシック"/>
                <a:cs typeface="Calibri"/>
              </a:rPr>
              <a:t>https://www.irasutoya.com/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　　　　</a:t>
            </a:r>
            <a:r>
              <a:rPr lang="ja-JP" altLang="en-US" dirty="0">
                <a:ea typeface="游ゴシック"/>
              </a:rPr>
              <a:t>③</a:t>
            </a:r>
            <a:r>
              <a:rPr kumimoji="1" lang="ja-JP" altLang="en-US" dirty="0">
                <a:ea typeface="游ゴシック"/>
              </a:rPr>
              <a:t>イラスト</a:t>
            </a:r>
            <a:r>
              <a:rPr kumimoji="1" lang="en-US" altLang="ja-JP" dirty="0">
                <a:ea typeface="游ゴシック"/>
              </a:rPr>
              <a:t>AC</a:t>
            </a:r>
            <a:r>
              <a:rPr kumimoji="1" lang="ja-JP" altLang="en-US" dirty="0">
                <a:ea typeface="游ゴシック"/>
              </a:rPr>
              <a:t>　</a:t>
            </a:r>
            <a:r>
              <a:rPr kumimoji="1" lang="en-US" altLang="ja-JP" dirty="0">
                <a:ea typeface="游ゴシック"/>
              </a:rPr>
              <a:t>https://www.ac-illust.com/</a:t>
            </a:r>
            <a:br>
              <a:rPr lang="en-US" altLang="ja-JP" dirty="0">
                <a:cs typeface="+mn-lt"/>
              </a:rPr>
            </a:br>
            <a:endParaRPr lang="en-US" altLang="ja-JP" dirty="0">
              <a:ea typeface="游ゴシック"/>
            </a:endParaRPr>
          </a:p>
          <a:p>
            <a:r>
              <a:rPr kumimoji="1" lang="en-US" altLang="ja-JP" dirty="0">
                <a:ea typeface="游ゴシック"/>
              </a:rPr>
              <a:t>【『</a:t>
            </a:r>
            <a:r>
              <a:rPr kumimoji="1"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』（</a:t>
            </a:r>
            <a:r>
              <a:rPr kumimoji="1" lang="ja-JP" altLang="en-US" dirty="0">
                <a:ea typeface="游ゴシック"/>
              </a:rPr>
              <a:t>ミャンマー語版</a:t>
            </a:r>
            <a:r>
              <a:rPr lang="ja-JP" altLang="en-US" dirty="0">
                <a:ea typeface="游ゴシック"/>
              </a:rPr>
              <a:t>）</a:t>
            </a:r>
            <a:r>
              <a:rPr kumimoji="1" lang="en-US" altLang="ja-JP" dirty="0">
                <a:ea typeface="游ゴシック"/>
              </a:rPr>
              <a:t>PPT</a:t>
            </a:r>
            <a:r>
              <a:rPr kumimoji="1" lang="ja-JP" altLang="en-US" dirty="0">
                <a:ea typeface="游ゴシック"/>
              </a:rPr>
              <a:t>制作：国際交流基金ヤンゴン日本文化センター</a:t>
            </a:r>
            <a:r>
              <a:rPr kumimoji="1" lang="en-US" altLang="ja-JP" dirty="0">
                <a:ea typeface="游ゴシック"/>
              </a:rPr>
              <a:t>https://yg.jpf.go.jp/</a:t>
            </a:r>
            <a:r>
              <a:rPr kumimoji="1" lang="en-US" altLang="ja-JP" dirty="0" err="1">
                <a:ea typeface="游ゴシック"/>
              </a:rPr>
              <a:t>irodori</a:t>
            </a:r>
            <a:r>
              <a:rPr kumimoji="1" lang="en-US" altLang="ja-JP" dirty="0">
                <a:ea typeface="游ゴシック"/>
              </a:rPr>
              <a:t>/】</a:t>
            </a:r>
            <a:r>
              <a:rPr kumimoji="1" lang="ja-JP" altLang="en-US" dirty="0">
                <a:ea typeface="游ゴシック"/>
              </a:rPr>
              <a:t>　</a:t>
            </a:r>
            <a:endParaRPr kumimoji="1" lang="en-US" altLang="ja-JP" dirty="0">
              <a:ea typeface="游ゴシック"/>
            </a:endParaRPr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4" name="Google Shape;144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" name="Google Shape;17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6" name="Google Shape;20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3" name="Google Shape;223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3" name="Google Shape;243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7" name="Google Shape;277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8" name="Google Shape;298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1803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2" name="Google Shape;392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5" name="Google Shape;465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8" name="Google Shape;478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9" name="Google Shape;589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6" name="Google Shape;596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9" name="Google Shape;629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p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40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" name="Google Shape;662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9" name="Google Shape;679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2" name="Google Shape;712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0" name="Google Shape;720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6" name="Google Shape;726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7" name="Google Shape;737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8" name="Google Shape;748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9" name="Google Shape;759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0" name="Google Shape;760;p5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49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2" name="Google Shape;772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3" name="Google Shape;783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7" name="Google Shape;797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8" name="Google Shape;808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4" name="Google Shape;824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5" name="Google Shape;825;p6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54</a:t>
            </a:fld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7" name="Google Shape;837;p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8" name="Google Shape;838;p6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55</a:t>
            </a:fld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8" name="Google Shape;858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4" name="Google Shape;874;p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イラスト出典：いらすとや　https://www.irasutoya.com/​</a:t>
            </a:r>
            <a:r>
              <a:rPr lang="en-US" sz="1800" b="0" i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​</a:t>
            </a:r>
            <a:endParaRPr/>
          </a:p>
        </p:txBody>
      </p:sp>
      <p:sp>
        <p:nvSpPr>
          <p:cNvPr id="875" name="Google Shape;875;p6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57</a:t>
            </a:fld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2" name="Google Shape;882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7" name="Google Shape;897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6" name="Google Shape;916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5" name="Google Shape;925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1" name="Google Shape;931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8" name="Google Shape;938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p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4" name="Google Shape;944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8" name="Google Shape;28;p7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7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7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7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7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7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7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&#10;コンテンツ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8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8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8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8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8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&#10;縦書きテキスト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8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8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8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8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8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8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8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8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8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7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microsoft.com/office/2007/relationships/media" Target="../media/media7.mp3"/><Relationship Id="rId18" Type="http://schemas.openxmlformats.org/officeDocument/2006/relationships/audio" Target="../media/media9.mp3"/><Relationship Id="rId3" Type="http://schemas.microsoft.com/office/2007/relationships/media" Target="../media/media2.mp3"/><Relationship Id="rId21" Type="http://schemas.openxmlformats.org/officeDocument/2006/relationships/image" Target="../media/image3.png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17" Type="http://schemas.microsoft.com/office/2007/relationships/media" Target="../media/media9.mp3"/><Relationship Id="rId2" Type="http://schemas.openxmlformats.org/officeDocument/2006/relationships/audio" Target="../media/media1.mp3"/><Relationship Id="rId16" Type="http://schemas.openxmlformats.org/officeDocument/2006/relationships/audio" Target="../media/media8.mp3"/><Relationship Id="rId20" Type="http://schemas.openxmlformats.org/officeDocument/2006/relationships/notesSlide" Target="../notesSlides/notesSlide3.xml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24" Type="http://schemas.openxmlformats.org/officeDocument/2006/relationships/image" Target="../media/image6.png"/><Relationship Id="rId5" Type="http://schemas.microsoft.com/office/2007/relationships/media" Target="../media/media3.mp3"/><Relationship Id="rId15" Type="http://schemas.microsoft.com/office/2007/relationships/media" Target="../media/media8.mp3"/><Relationship Id="rId23" Type="http://schemas.openxmlformats.org/officeDocument/2006/relationships/image" Target="../media/image5.png"/><Relationship Id="rId10" Type="http://schemas.openxmlformats.org/officeDocument/2006/relationships/audio" Target="../media/media5.mp3"/><Relationship Id="rId19" Type="http://schemas.openxmlformats.org/officeDocument/2006/relationships/slideLayout" Target="../slideLayouts/slideLayout2.xml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audio" Target="../media/media7.mp3"/><Relationship Id="rId2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microsoft.com/office/2007/relationships/media" Target="../media/media7.mp3"/><Relationship Id="rId18" Type="http://schemas.openxmlformats.org/officeDocument/2006/relationships/audio" Target="../media/media9.mp3"/><Relationship Id="rId3" Type="http://schemas.microsoft.com/office/2007/relationships/media" Target="../media/media2.mp3"/><Relationship Id="rId21" Type="http://schemas.openxmlformats.org/officeDocument/2006/relationships/image" Target="../media/image5.png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17" Type="http://schemas.microsoft.com/office/2007/relationships/media" Target="../media/media9.mp3"/><Relationship Id="rId2" Type="http://schemas.openxmlformats.org/officeDocument/2006/relationships/audio" Target="../media/media1.mp3"/><Relationship Id="rId16" Type="http://schemas.openxmlformats.org/officeDocument/2006/relationships/audio" Target="../media/media8.mp3"/><Relationship Id="rId20" Type="http://schemas.openxmlformats.org/officeDocument/2006/relationships/notesSlide" Target="../notesSlides/notesSlide4.xml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24" Type="http://schemas.openxmlformats.org/officeDocument/2006/relationships/image" Target="../media/image6.png"/><Relationship Id="rId5" Type="http://schemas.microsoft.com/office/2007/relationships/media" Target="../media/media3.mp3"/><Relationship Id="rId15" Type="http://schemas.microsoft.com/office/2007/relationships/media" Target="../media/media8.mp3"/><Relationship Id="rId23" Type="http://schemas.openxmlformats.org/officeDocument/2006/relationships/image" Target="../media/image8.png"/><Relationship Id="rId10" Type="http://schemas.openxmlformats.org/officeDocument/2006/relationships/audio" Target="../media/media5.mp3"/><Relationship Id="rId19" Type="http://schemas.openxmlformats.org/officeDocument/2006/relationships/slideLayout" Target="../slideLayouts/slideLayout2.xml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audio" Target="../media/media7.mp3"/><Relationship Id="rId2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microsoft.com/office/2007/relationships/media" Target="../media/media7.mp3"/><Relationship Id="rId18" Type="http://schemas.openxmlformats.org/officeDocument/2006/relationships/audio" Target="../media/media9.mp3"/><Relationship Id="rId3" Type="http://schemas.microsoft.com/office/2007/relationships/media" Target="../media/media2.mp3"/><Relationship Id="rId21" Type="http://schemas.openxmlformats.org/officeDocument/2006/relationships/image" Target="../media/image18.png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17" Type="http://schemas.microsoft.com/office/2007/relationships/media" Target="../media/media9.mp3"/><Relationship Id="rId2" Type="http://schemas.openxmlformats.org/officeDocument/2006/relationships/audio" Target="../media/media1.mp3"/><Relationship Id="rId16" Type="http://schemas.openxmlformats.org/officeDocument/2006/relationships/audio" Target="../media/media8.mp3"/><Relationship Id="rId20" Type="http://schemas.openxmlformats.org/officeDocument/2006/relationships/notesSlide" Target="../notesSlides/notesSlide8.xml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5" Type="http://schemas.microsoft.com/office/2007/relationships/media" Target="../media/media3.mp3"/><Relationship Id="rId15" Type="http://schemas.microsoft.com/office/2007/relationships/media" Target="../media/media8.mp3"/><Relationship Id="rId23" Type="http://schemas.openxmlformats.org/officeDocument/2006/relationships/image" Target="../media/image6.png"/><Relationship Id="rId10" Type="http://schemas.openxmlformats.org/officeDocument/2006/relationships/audio" Target="../media/media5.mp3"/><Relationship Id="rId19" Type="http://schemas.openxmlformats.org/officeDocument/2006/relationships/slideLayout" Target="../slideLayouts/slideLayout2.xml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audio" Target="../media/media7.mp3"/><Relationship Id="rId2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25.png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24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23.png"/><Relationship Id="rId5" Type="http://schemas.microsoft.com/office/2007/relationships/media" Target="../media/media13.mp3"/><Relationship Id="rId10" Type="http://schemas.openxmlformats.org/officeDocument/2006/relationships/notesSlide" Target="../notesSlides/notesSlide10.xml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28.png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27.png"/><Relationship Id="rId17" Type="http://schemas.openxmlformats.org/officeDocument/2006/relationships/image" Target="../media/image6.png"/><Relationship Id="rId2" Type="http://schemas.openxmlformats.org/officeDocument/2006/relationships/audio" Target="../media/media11.mp3"/><Relationship Id="rId16" Type="http://schemas.openxmlformats.org/officeDocument/2006/relationships/image" Target="../media/image31.png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26.png"/><Relationship Id="rId5" Type="http://schemas.microsoft.com/office/2007/relationships/media" Target="../media/media13.mp3"/><Relationship Id="rId15" Type="http://schemas.openxmlformats.org/officeDocument/2006/relationships/image" Target="../media/image30.png"/><Relationship Id="rId10" Type="http://schemas.openxmlformats.org/officeDocument/2006/relationships/notesSlide" Target="../notesSlides/notesSlide11.xml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33.png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32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27.png"/><Relationship Id="rId5" Type="http://schemas.microsoft.com/office/2007/relationships/media" Target="../media/media13.mp3"/><Relationship Id="rId10" Type="http://schemas.openxmlformats.org/officeDocument/2006/relationships/notesSlide" Target="../notesSlides/notesSlide12.xml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5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34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tmp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tmp"/><Relationship Id="rId9" Type="http://schemas.openxmlformats.org/officeDocument/2006/relationships/image" Target="../media/image45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28.png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27.png"/><Relationship Id="rId17" Type="http://schemas.openxmlformats.org/officeDocument/2006/relationships/image" Target="../media/image6.png"/><Relationship Id="rId2" Type="http://schemas.openxmlformats.org/officeDocument/2006/relationships/audio" Target="../media/media11.mp3"/><Relationship Id="rId16" Type="http://schemas.openxmlformats.org/officeDocument/2006/relationships/image" Target="../media/image31.png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47.png"/><Relationship Id="rId5" Type="http://schemas.microsoft.com/office/2007/relationships/media" Target="../media/media13.mp3"/><Relationship Id="rId15" Type="http://schemas.openxmlformats.org/officeDocument/2006/relationships/image" Target="../media/image30.png"/><Relationship Id="rId10" Type="http://schemas.openxmlformats.org/officeDocument/2006/relationships/notesSlide" Target="../notesSlides/notesSlide17.xml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0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microsoft.com/office/2007/relationships/media" Target="../media/media18.mp3"/><Relationship Id="rId7" Type="http://schemas.openxmlformats.org/officeDocument/2006/relationships/image" Target="../media/image51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6.png"/><Relationship Id="rId4" Type="http://schemas.openxmlformats.org/officeDocument/2006/relationships/audio" Target="../media/media18.mp3"/><Relationship Id="rId9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microsoft.com/office/2007/relationships/media" Target="../media/media20.mp3"/><Relationship Id="rId7" Type="http://schemas.openxmlformats.org/officeDocument/2006/relationships/image" Target="../media/image54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notesSlide" Target="../notesSlides/notesSlide20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53.png"/><Relationship Id="rId4" Type="http://schemas.openxmlformats.org/officeDocument/2006/relationships/audio" Target="../media/media20.mp3"/><Relationship Id="rId9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audio" Target="../media/media19.mp3"/><Relationship Id="rId13" Type="http://schemas.openxmlformats.org/officeDocument/2006/relationships/image" Target="../media/image53.png"/><Relationship Id="rId3" Type="http://schemas.microsoft.com/office/2007/relationships/media" Target="../media/media18.mp3"/><Relationship Id="rId7" Type="http://schemas.microsoft.com/office/2007/relationships/media" Target="../media/media19.mp3"/><Relationship Id="rId12" Type="http://schemas.openxmlformats.org/officeDocument/2006/relationships/image" Target="../media/image57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20.mp3"/><Relationship Id="rId11" Type="http://schemas.openxmlformats.org/officeDocument/2006/relationships/image" Target="../media/image56.png"/><Relationship Id="rId5" Type="http://schemas.microsoft.com/office/2007/relationships/media" Target="../media/media20.mp3"/><Relationship Id="rId10" Type="http://schemas.openxmlformats.org/officeDocument/2006/relationships/notesSlide" Target="../notesSlides/notesSlide21.xml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microsoft.com/office/2007/relationships/media" Target="../media/media18.mp3"/><Relationship Id="rId7" Type="http://schemas.openxmlformats.org/officeDocument/2006/relationships/image" Target="../media/image58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6.png"/><Relationship Id="rId4" Type="http://schemas.openxmlformats.org/officeDocument/2006/relationships/audio" Target="../media/media18.mp3"/><Relationship Id="rId9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microsoft.com/office/2007/relationships/media" Target="../media/media18.mp3"/><Relationship Id="rId7" Type="http://schemas.openxmlformats.org/officeDocument/2006/relationships/image" Target="../media/image58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6.png"/><Relationship Id="rId4" Type="http://schemas.openxmlformats.org/officeDocument/2006/relationships/audio" Target="../media/media18.mp3"/><Relationship Id="rId9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microsoft.com/office/2007/relationships/media" Target="../media/media20.mp3"/><Relationship Id="rId7" Type="http://schemas.openxmlformats.org/officeDocument/2006/relationships/image" Target="../media/image58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notesSlide" Target="../notesSlides/notesSlide24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53.png"/><Relationship Id="rId4" Type="http://schemas.openxmlformats.org/officeDocument/2006/relationships/audio" Target="../media/media20.mp3"/><Relationship Id="rId9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microsoft.com/office/2007/relationships/media" Target="../media/media20.mp3"/><Relationship Id="rId7" Type="http://schemas.openxmlformats.org/officeDocument/2006/relationships/image" Target="../media/image58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notesSlide" Target="../notesSlides/notesSlide25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53.png"/><Relationship Id="rId4" Type="http://schemas.openxmlformats.org/officeDocument/2006/relationships/audio" Target="../media/media20.mp3"/><Relationship Id="rId9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13" Type="http://schemas.openxmlformats.org/officeDocument/2006/relationships/image" Target="../media/image53.png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56.png"/><Relationship Id="rId2" Type="http://schemas.openxmlformats.org/officeDocument/2006/relationships/audio" Target="../media/media17.mp3"/><Relationship Id="rId16" Type="http://schemas.openxmlformats.org/officeDocument/2006/relationships/image" Target="../media/image6.png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60.png"/><Relationship Id="rId5" Type="http://schemas.microsoft.com/office/2007/relationships/media" Target="../media/media19.mp3"/><Relationship Id="rId15" Type="http://schemas.openxmlformats.org/officeDocument/2006/relationships/image" Target="../media/image62.png"/><Relationship Id="rId10" Type="http://schemas.openxmlformats.org/officeDocument/2006/relationships/notesSlide" Target="../notesSlides/notesSlide26.xml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13" Type="http://schemas.openxmlformats.org/officeDocument/2006/relationships/image" Target="../media/image53.png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56.png"/><Relationship Id="rId2" Type="http://schemas.openxmlformats.org/officeDocument/2006/relationships/audio" Target="../media/media17.mp3"/><Relationship Id="rId16" Type="http://schemas.openxmlformats.org/officeDocument/2006/relationships/image" Target="../media/image62.png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60.png"/><Relationship Id="rId5" Type="http://schemas.microsoft.com/office/2007/relationships/media" Target="../media/media19.mp3"/><Relationship Id="rId15" Type="http://schemas.openxmlformats.org/officeDocument/2006/relationships/image" Target="../media/image61.png"/><Relationship Id="rId10" Type="http://schemas.openxmlformats.org/officeDocument/2006/relationships/notesSlide" Target="../notesSlides/notesSlide27.xml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png"/><Relationship Id="rId4" Type="http://schemas.openxmlformats.org/officeDocument/2006/relationships/image" Target="../media/image6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6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notesSlide" Target="../notesSlides/notesSlide35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7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notesSlide" Target="../notesSlides/notesSlide36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4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78.png"/><Relationship Id="rId5" Type="http://schemas.openxmlformats.org/officeDocument/2006/relationships/image" Target="../media/image75.png"/><Relationship Id="rId4" Type="http://schemas.openxmlformats.org/officeDocument/2006/relationships/notesSlide" Target="../notesSlides/notesSlide3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audio" Target="../media/media25.mp3"/><Relationship Id="rId13" Type="http://schemas.openxmlformats.org/officeDocument/2006/relationships/image" Target="../media/image80.png"/><Relationship Id="rId3" Type="http://schemas.microsoft.com/office/2007/relationships/media" Target="../media/media23.mp3"/><Relationship Id="rId7" Type="http://schemas.microsoft.com/office/2007/relationships/media" Target="../media/media25.mp3"/><Relationship Id="rId12" Type="http://schemas.openxmlformats.org/officeDocument/2006/relationships/image" Target="../media/image79.png"/><Relationship Id="rId2" Type="http://schemas.openxmlformats.org/officeDocument/2006/relationships/audio" Target="../media/media22.mp3"/><Relationship Id="rId16" Type="http://schemas.openxmlformats.org/officeDocument/2006/relationships/image" Target="../media/image6.png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openxmlformats.org/officeDocument/2006/relationships/image" Target="../media/image74.png"/><Relationship Id="rId5" Type="http://schemas.microsoft.com/office/2007/relationships/media" Target="../media/media24.mp3"/><Relationship Id="rId15" Type="http://schemas.openxmlformats.org/officeDocument/2006/relationships/image" Target="../media/image82.png"/><Relationship Id="rId10" Type="http://schemas.openxmlformats.org/officeDocument/2006/relationships/notesSlide" Target="../notesSlides/notesSlide38.xml"/><Relationship Id="rId4" Type="http://schemas.openxmlformats.org/officeDocument/2006/relationships/audio" Target="../media/media23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8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audio" Target="../media/media25.mp3"/><Relationship Id="rId13" Type="http://schemas.openxmlformats.org/officeDocument/2006/relationships/image" Target="../media/image79.png"/><Relationship Id="rId3" Type="http://schemas.microsoft.com/office/2007/relationships/media" Target="../media/media23.mp3"/><Relationship Id="rId7" Type="http://schemas.microsoft.com/office/2007/relationships/media" Target="../media/media25.mp3"/><Relationship Id="rId12" Type="http://schemas.openxmlformats.org/officeDocument/2006/relationships/image" Target="../media/image84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openxmlformats.org/officeDocument/2006/relationships/image" Target="../media/image83.png"/><Relationship Id="rId5" Type="http://schemas.microsoft.com/office/2007/relationships/media" Target="../media/media24.mp3"/><Relationship Id="rId10" Type="http://schemas.openxmlformats.org/officeDocument/2006/relationships/notesSlide" Target="../notesSlides/notesSlide39.xml"/><Relationship Id="rId4" Type="http://schemas.openxmlformats.org/officeDocument/2006/relationships/audio" Target="../media/media23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6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6.png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image" Target="../media/image85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4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audio" Target="../media/media25.mp3"/><Relationship Id="rId13" Type="http://schemas.openxmlformats.org/officeDocument/2006/relationships/image" Target="../media/image6.png"/><Relationship Id="rId3" Type="http://schemas.microsoft.com/office/2007/relationships/media" Target="../media/media23.mp3"/><Relationship Id="rId7" Type="http://schemas.microsoft.com/office/2007/relationships/media" Target="../media/media25.mp3"/><Relationship Id="rId12" Type="http://schemas.openxmlformats.org/officeDocument/2006/relationships/image" Target="../media/image79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openxmlformats.org/officeDocument/2006/relationships/image" Target="../media/image91.png"/><Relationship Id="rId5" Type="http://schemas.microsoft.com/office/2007/relationships/media" Target="../media/media24.mp3"/><Relationship Id="rId10" Type="http://schemas.openxmlformats.org/officeDocument/2006/relationships/notesSlide" Target="../notesSlides/notesSlide43.xml"/><Relationship Id="rId4" Type="http://schemas.openxmlformats.org/officeDocument/2006/relationships/audio" Target="../media/media23.mp3"/><Relationship Id="rId9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4.xml"/><Relationship Id="rId3" Type="http://schemas.microsoft.com/office/2007/relationships/media" Target="../media/media28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6.png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audio" Target="../media/media29.mp3"/><Relationship Id="rId11" Type="http://schemas.openxmlformats.org/officeDocument/2006/relationships/image" Target="../media/image94.png"/><Relationship Id="rId5" Type="http://schemas.microsoft.com/office/2007/relationships/media" Target="../media/media29.mp3"/><Relationship Id="rId10" Type="http://schemas.openxmlformats.org/officeDocument/2006/relationships/image" Target="../media/image93.png"/><Relationship Id="rId4" Type="http://schemas.openxmlformats.org/officeDocument/2006/relationships/audio" Target="../media/media28.mp3"/><Relationship Id="rId9" Type="http://schemas.openxmlformats.org/officeDocument/2006/relationships/image" Target="../media/image92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6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92.png"/><Relationship Id="rId5" Type="http://schemas.openxmlformats.org/officeDocument/2006/relationships/image" Target="../media/image95.png"/><Relationship Id="rId4" Type="http://schemas.openxmlformats.org/officeDocument/2006/relationships/notesSlide" Target="../notesSlides/notesSlide45.xml"/><Relationship Id="rId9" Type="http://schemas.openxmlformats.org/officeDocument/2006/relationships/image" Target="../media/image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audio" Target="../media/media30.mp3"/><Relationship Id="rId13" Type="http://schemas.openxmlformats.org/officeDocument/2006/relationships/image" Target="../media/image94.png"/><Relationship Id="rId3" Type="http://schemas.microsoft.com/office/2007/relationships/media" Target="../media/media28.mp3"/><Relationship Id="rId7" Type="http://schemas.microsoft.com/office/2007/relationships/media" Target="../media/media30.mp3"/><Relationship Id="rId12" Type="http://schemas.openxmlformats.org/officeDocument/2006/relationships/image" Target="../media/image92.png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audio" Target="../media/media29.mp3"/><Relationship Id="rId11" Type="http://schemas.openxmlformats.org/officeDocument/2006/relationships/image" Target="../media/image97.png"/><Relationship Id="rId5" Type="http://schemas.microsoft.com/office/2007/relationships/media" Target="../media/media29.mp3"/><Relationship Id="rId10" Type="http://schemas.openxmlformats.org/officeDocument/2006/relationships/notesSlide" Target="../notesSlides/notesSlide46.xml"/><Relationship Id="rId4" Type="http://schemas.openxmlformats.org/officeDocument/2006/relationships/audio" Target="../media/media28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7.xml"/><Relationship Id="rId3" Type="http://schemas.microsoft.com/office/2007/relationships/media" Target="../media/media28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6.png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audio" Target="../media/media29.mp3"/><Relationship Id="rId11" Type="http://schemas.openxmlformats.org/officeDocument/2006/relationships/image" Target="../media/image94.png"/><Relationship Id="rId5" Type="http://schemas.microsoft.com/office/2007/relationships/media" Target="../media/media29.mp3"/><Relationship Id="rId10" Type="http://schemas.openxmlformats.org/officeDocument/2006/relationships/image" Target="../media/image98.png"/><Relationship Id="rId4" Type="http://schemas.openxmlformats.org/officeDocument/2006/relationships/audio" Target="../media/media28.mp3"/><Relationship Id="rId9" Type="http://schemas.openxmlformats.org/officeDocument/2006/relationships/image" Target="../media/image9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8.xml"/><Relationship Id="rId3" Type="http://schemas.microsoft.com/office/2007/relationships/media" Target="../media/media28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6.png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audio" Target="../media/media29.mp3"/><Relationship Id="rId11" Type="http://schemas.openxmlformats.org/officeDocument/2006/relationships/image" Target="../media/image94.png"/><Relationship Id="rId5" Type="http://schemas.microsoft.com/office/2007/relationships/media" Target="../media/media29.mp3"/><Relationship Id="rId10" Type="http://schemas.openxmlformats.org/officeDocument/2006/relationships/image" Target="../media/image98.png"/><Relationship Id="rId4" Type="http://schemas.openxmlformats.org/officeDocument/2006/relationships/audio" Target="../media/media28.mp3"/><Relationship Id="rId9" Type="http://schemas.openxmlformats.org/officeDocument/2006/relationships/image" Target="../media/image9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9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98.png"/><Relationship Id="rId5" Type="http://schemas.openxmlformats.org/officeDocument/2006/relationships/image" Target="../media/image95.png"/><Relationship Id="rId4" Type="http://schemas.openxmlformats.org/officeDocument/2006/relationships/notesSlide" Target="../notesSlides/notesSlide49.xml"/><Relationship Id="rId9" Type="http://schemas.openxmlformats.org/officeDocument/2006/relationships/image" Target="../media/image6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9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98.png"/><Relationship Id="rId5" Type="http://schemas.openxmlformats.org/officeDocument/2006/relationships/image" Target="../media/image95.png"/><Relationship Id="rId4" Type="http://schemas.openxmlformats.org/officeDocument/2006/relationships/notesSlide" Target="../notesSlides/notesSlide50.xml"/><Relationship Id="rId9" Type="http://schemas.openxmlformats.org/officeDocument/2006/relationships/image" Target="../media/image6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audio" Target="../media/media30.mp3"/><Relationship Id="rId13" Type="http://schemas.openxmlformats.org/officeDocument/2006/relationships/image" Target="../media/image94.png"/><Relationship Id="rId3" Type="http://schemas.microsoft.com/office/2007/relationships/media" Target="../media/media28.mp3"/><Relationship Id="rId7" Type="http://schemas.microsoft.com/office/2007/relationships/media" Target="../media/media30.mp3"/><Relationship Id="rId12" Type="http://schemas.openxmlformats.org/officeDocument/2006/relationships/image" Target="../media/image100.png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audio" Target="../media/media29.mp3"/><Relationship Id="rId11" Type="http://schemas.openxmlformats.org/officeDocument/2006/relationships/image" Target="../media/image97.png"/><Relationship Id="rId5" Type="http://schemas.microsoft.com/office/2007/relationships/media" Target="../media/media29.mp3"/><Relationship Id="rId10" Type="http://schemas.openxmlformats.org/officeDocument/2006/relationships/notesSlide" Target="../notesSlides/notesSlide51.xml"/><Relationship Id="rId4" Type="http://schemas.openxmlformats.org/officeDocument/2006/relationships/audio" Target="../media/media28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6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audio" Target="../media/media30.mp3"/><Relationship Id="rId13" Type="http://schemas.openxmlformats.org/officeDocument/2006/relationships/image" Target="../media/image94.png"/><Relationship Id="rId3" Type="http://schemas.microsoft.com/office/2007/relationships/media" Target="../media/media28.mp3"/><Relationship Id="rId7" Type="http://schemas.microsoft.com/office/2007/relationships/media" Target="../media/media30.mp3"/><Relationship Id="rId12" Type="http://schemas.openxmlformats.org/officeDocument/2006/relationships/image" Target="../media/image100.png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audio" Target="../media/media29.mp3"/><Relationship Id="rId11" Type="http://schemas.openxmlformats.org/officeDocument/2006/relationships/image" Target="../media/image97.png"/><Relationship Id="rId5" Type="http://schemas.microsoft.com/office/2007/relationships/media" Target="../media/media29.mp3"/><Relationship Id="rId10" Type="http://schemas.openxmlformats.org/officeDocument/2006/relationships/notesSlide" Target="../notesSlides/notesSlide52.xml"/><Relationship Id="rId4" Type="http://schemas.openxmlformats.org/officeDocument/2006/relationships/audio" Target="../media/media28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png"/><Relationship Id="rId5" Type="http://schemas.openxmlformats.org/officeDocument/2006/relationships/image" Target="../media/image74.png"/><Relationship Id="rId4" Type="http://schemas.openxmlformats.org/officeDocument/2006/relationships/image" Target="../media/image10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Relationship Id="rId9" Type="http://schemas.openxmlformats.org/officeDocument/2006/relationships/image" Target="../media/image13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63315" cy="429886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0L10-1</a:t>
            </a:r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1280160" y="3667225"/>
            <a:ext cx="1015465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600" dirty="0"/>
              <a:t>အခုအချိန်ထိ မည်ကဲ့သို့သောအလုပ်မျိုး လုပ်ခဲ့ဖူးပါသလဲ။ အသေးစိတ်အားဖြင့် မည်ကဲ့သို့သောအလုပ်မျိုးကို လုပ်ခဲ့ပါသလဲ။</a:t>
            </a:r>
            <a:endParaRPr kumimoji="1" lang="ja-JP" alt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-1"/>
            <a:ext cx="12192007" cy="2333297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2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0L10-1</a:t>
            </a:r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1357161" y="1905801"/>
            <a:ext cx="10472286" cy="338554"/>
          </a:xfrm>
          <a:prstGeom prst="rect">
            <a:avLst/>
          </a:prstGeom>
          <a:solidFill>
            <a:srgbClr val="FFF7A4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600" dirty="0"/>
              <a:t>လုပ်ငန်းခွင်တွင် လွယ်ကူတိုတောင်းသောညွှန်ကြားချက်များကို နားထောင်ပြီး ဘာလုပ်ရမည်ကို နားလည်သဘောပေါက်နိုင်သည်။</a:t>
            </a:r>
            <a:endParaRPr kumimoji="1" lang="ja-JP" alt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4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3741175" y="35105"/>
            <a:ext cx="7307256" cy="5042006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4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0L10-1</a:t>
            </a:r>
            <a:endParaRPr dirty="0"/>
          </a:p>
        </p:txBody>
      </p:sp>
      <p:pic>
        <p:nvPicPr>
          <p:cNvPr id="122" name="Google Shape;122;p4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0" y="0"/>
            <a:ext cx="4058494" cy="2165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4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336191" y="5294877"/>
            <a:ext cx="11519618" cy="1441114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4"/>
          <p:cNvSpPr txBox="1"/>
          <p:nvPr/>
        </p:nvSpPr>
        <p:spPr>
          <a:xfrm>
            <a:off x="827690" y="6156434"/>
            <a:ext cx="4572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i</a:t>
            </a:r>
            <a:endParaRPr dirty="0"/>
          </a:p>
        </p:txBody>
      </p:sp>
      <p:sp>
        <p:nvSpPr>
          <p:cNvPr id="125" name="Google Shape;125;p4"/>
          <p:cNvSpPr txBox="1"/>
          <p:nvPr/>
        </p:nvSpPr>
        <p:spPr>
          <a:xfrm>
            <a:off x="2107324" y="6156434"/>
            <a:ext cx="4572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a</a:t>
            </a:r>
            <a:endParaRPr sz="180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126" name="Google Shape;126;p4"/>
          <p:cNvSpPr txBox="1"/>
          <p:nvPr/>
        </p:nvSpPr>
        <p:spPr>
          <a:xfrm>
            <a:off x="3386958" y="6156434"/>
            <a:ext cx="4572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g</a:t>
            </a:r>
            <a:endParaRPr sz="18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127" name="Google Shape;127;p4"/>
          <p:cNvSpPr txBox="1"/>
          <p:nvPr/>
        </p:nvSpPr>
        <p:spPr>
          <a:xfrm>
            <a:off x="4666592" y="6156434"/>
            <a:ext cx="4572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d</a:t>
            </a:r>
            <a:endParaRPr sz="18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128" name="Google Shape;128;p4"/>
          <p:cNvSpPr txBox="1"/>
          <p:nvPr/>
        </p:nvSpPr>
        <p:spPr>
          <a:xfrm>
            <a:off x="5946226" y="6164316"/>
            <a:ext cx="4572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b</a:t>
            </a:r>
            <a:endParaRPr sz="18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129" name="Google Shape;129;p4"/>
          <p:cNvSpPr txBox="1"/>
          <p:nvPr/>
        </p:nvSpPr>
        <p:spPr>
          <a:xfrm>
            <a:off x="7225860" y="6156434"/>
            <a:ext cx="4572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e</a:t>
            </a:r>
            <a:endParaRPr sz="18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130" name="Google Shape;130;p4"/>
          <p:cNvSpPr txBox="1"/>
          <p:nvPr/>
        </p:nvSpPr>
        <p:spPr>
          <a:xfrm>
            <a:off x="8505494" y="6156434"/>
            <a:ext cx="4572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c</a:t>
            </a:r>
            <a:endParaRPr sz="180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131" name="Google Shape;131;p4"/>
          <p:cNvSpPr txBox="1"/>
          <p:nvPr/>
        </p:nvSpPr>
        <p:spPr>
          <a:xfrm>
            <a:off x="9785128" y="6164316"/>
            <a:ext cx="4572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h</a:t>
            </a:r>
            <a:endParaRPr sz="18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132" name="Google Shape;132;p4"/>
          <p:cNvSpPr txBox="1"/>
          <p:nvPr/>
        </p:nvSpPr>
        <p:spPr>
          <a:xfrm>
            <a:off x="11064762" y="6164316"/>
            <a:ext cx="4572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f</a:t>
            </a:r>
            <a:endParaRPr sz="180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7200" y="442762"/>
            <a:ext cx="297543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စကားပြောကိုနားထောင်ကြရအောင်။</a:t>
            </a:r>
            <a:endParaRPr kumimoji="1" lang="ja-JP" alt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34371" y="1916763"/>
            <a:ext cx="3827487" cy="71173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my-MM" altLang="ja-JP" dirty="0"/>
              <a:t>မည်ကဲ့သို့သောညွှန်ကြားချက်ဖြစ်ပါသလဲ။</a:t>
            </a:r>
            <a:r>
              <a:rPr kumimoji="1" lang="en-US" altLang="ja-JP" dirty="0"/>
              <a:t> a-I </a:t>
            </a:r>
            <a:r>
              <a:rPr kumimoji="1" lang="my-MM" altLang="ja-JP" dirty="0"/>
              <a:t>ထဲမှ ရွေးကြရအောင်။</a:t>
            </a:r>
            <a:endParaRPr kumimoji="1" lang="ja-JP" alt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0" y="1193301"/>
            <a:ext cx="442053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200" dirty="0"/>
              <a:t>လုပ်ငန်းခွင်တွင်အထက်လူကြီးထံမှညွှန်ကြားချက်ကိုနားထောင်နေသည်။</a:t>
            </a:r>
            <a:endParaRPr kumimoji="1" lang="ja-JP" altLang="en-US" sz="1200" dirty="0"/>
          </a:p>
        </p:txBody>
      </p:sp>
      <p:pic>
        <p:nvPicPr>
          <p:cNvPr id="2" name="X_[10-01]_kiku1">
            <a:hlinkClick r:id="" action="ppaction://media"/>
            <a:extLst>
              <a:ext uri="{FF2B5EF4-FFF2-40B4-BE49-F238E27FC236}">
                <a16:creationId xmlns:a16="http://schemas.microsoft.com/office/drawing/2014/main" id="{DC49B779-F9D7-AA6F-1AC8-31756AD09E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557705" y="5294877"/>
            <a:ext cx="408876" cy="408876"/>
          </a:xfrm>
          <a:prstGeom prst="rect">
            <a:avLst/>
          </a:prstGeom>
        </p:spPr>
      </p:pic>
      <p:pic>
        <p:nvPicPr>
          <p:cNvPr id="3" name="X_[10-02]_kiku2">
            <a:hlinkClick r:id="" action="ppaction://media"/>
            <a:extLst>
              <a:ext uri="{FF2B5EF4-FFF2-40B4-BE49-F238E27FC236}">
                <a16:creationId xmlns:a16="http://schemas.microsoft.com/office/drawing/2014/main" id="{6306C79B-474F-CA90-3F4D-C1A338C1EC0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724447" y="5685234"/>
            <a:ext cx="408876" cy="408876"/>
          </a:xfrm>
          <a:prstGeom prst="rect">
            <a:avLst/>
          </a:prstGeom>
        </p:spPr>
      </p:pic>
      <p:pic>
        <p:nvPicPr>
          <p:cNvPr id="4" name="X_[10-03]_kiku3">
            <a:hlinkClick r:id="" action="ppaction://media"/>
            <a:extLst>
              <a:ext uri="{FF2B5EF4-FFF2-40B4-BE49-F238E27FC236}">
                <a16:creationId xmlns:a16="http://schemas.microsoft.com/office/drawing/2014/main" id="{AEBEE341-A199-5A7D-13BD-D740EF32DA5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3064517" y="5710634"/>
            <a:ext cx="408876" cy="408876"/>
          </a:xfrm>
          <a:prstGeom prst="rect">
            <a:avLst/>
          </a:prstGeom>
        </p:spPr>
      </p:pic>
      <p:pic>
        <p:nvPicPr>
          <p:cNvPr id="5" name="X_[10-04]_kiku4">
            <a:hlinkClick r:id="" action="ppaction://media"/>
            <a:extLst>
              <a:ext uri="{FF2B5EF4-FFF2-40B4-BE49-F238E27FC236}">
                <a16:creationId xmlns:a16="http://schemas.microsoft.com/office/drawing/2014/main" id="{FBA4E234-57B2-6C81-A5D4-DB53B37C1DD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4326675" y="5685234"/>
            <a:ext cx="408876" cy="408876"/>
          </a:xfrm>
          <a:prstGeom prst="rect">
            <a:avLst/>
          </a:prstGeom>
        </p:spPr>
      </p:pic>
      <p:pic>
        <p:nvPicPr>
          <p:cNvPr id="6" name="X_[10-05]_kiku5 (1)">
            <a:hlinkClick r:id="" action="ppaction://media"/>
            <a:extLst>
              <a:ext uri="{FF2B5EF4-FFF2-40B4-BE49-F238E27FC236}">
                <a16:creationId xmlns:a16="http://schemas.microsoft.com/office/drawing/2014/main" id="{03E1365E-C8B4-BEBE-A0F5-3D400238E679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5588405" y="5710634"/>
            <a:ext cx="408876" cy="408876"/>
          </a:xfrm>
          <a:prstGeom prst="rect">
            <a:avLst/>
          </a:prstGeom>
        </p:spPr>
      </p:pic>
      <p:pic>
        <p:nvPicPr>
          <p:cNvPr id="7" name="X_[10-06]_kiku6">
            <a:hlinkClick r:id="" action="ppaction://media"/>
            <a:extLst>
              <a:ext uri="{FF2B5EF4-FFF2-40B4-BE49-F238E27FC236}">
                <a16:creationId xmlns:a16="http://schemas.microsoft.com/office/drawing/2014/main" id="{59B779E3-EDA7-7B33-7977-6485D56BBADC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6928903" y="5710634"/>
            <a:ext cx="408876" cy="408876"/>
          </a:xfrm>
          <a:prstGeom prst="rect">
            <a:avLst/>
          </a:prstGeom>
        </p:spPr>
      </p:pic>
      <p:pic>
        <p:nvPicPr>
          <p:cNvPr id="8" name="X_[10-07]_kiku7">
            <a:hlinkClick r:id="" action="ppaction://media"/>
            <a:extLst>
              <a:ext uri="{FF2B5EF4-FFF2-40B4-BE49-F238E27FC236}">
                <a16:creationId xmlns:a16="http://schemas.microsoft.com/office/drawing/2014/main" id="{44A243D0-84F5-38D2-8D70-141E9930DCA5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8112293" y="5440683"/>
            <a:ext cx="509238" cy="509238"/>
          </a:xfrm>
          <a:prstGeom prst="rect">
            <a:avLst/>
          </a:prstGeom>
        </p:spPr>
      </p:pic>
      <p:pic>
        <p:nvPicPr>
          <p:cNvPr id="9" name="X_[10-08]_kiku8">
            <a:hlinkClick r:id="" action="ppaction://media"/>
            <a:extLst>
              <a:ext uri="{FF2B5EF4-FFF2-40B4-BE49-F238E27FC236}">
                <a16:creationId xmlns:a16="http://schemas.microsoft.com/office/drawing/2014/main" id="{FC5E5325-7F65-2DE9-A27E-51397B65FFC1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9396045" y="5685234"/>
            <a:ext cx="434276" cy="434276"/>
          </a:xfrm>
          <a:prstGeom prst="rect">
            <a:avLst/>
          </a:prstGeom>
        </p:spPr>
      </p:pic>
      <p:pic>
        <p:nvPicPr>
          <p:cNvPr id="10" name="X_[10-09]_kiku9">
            <a:hlinkClick r:id="" action="ppaction://media"/>
            <a:extLst>
              <a:ext uri="{FF2B5EF4-FFF2-40B4-BE49-F238E27FC236}">
                <a16:creationId xmlns:a16="http://schemas.microsoft.com/office/drawing/2014/main" id="{31219F0D-02D6-A5CE-7149-1A27EAD84C82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0620995" y="5440683"/>
            <a:ext cx="509238" cy="5092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0L10-2</a:t>
            </a:r>
            <a:endParaRPr dirty="0"/>
          </a:p>
        </p:txBody>
      </p:sp>
      <p:pic>
        <p:nvPicPr>
          <p:cNvPr id="148" name="Google Shape;148;p5"/>
          <p:cNvPicPr preferRelativeResize="0"/>
          <p:nvPr/>
        </p:nvPicPr>
        <p:blipFill rotWithShape="1">
          <a:blip r:embed="rId21">
            <a:alphaModFix/>
          </a:blip>
          <a:srcRect b="38028"/>
          <a:stretch/>
        </p:blipFill>
        <p:spPr>
          <a:xfrm>
            <a:off x="336191" y="3812918"/>
            <a:ext cx="11519618" cy="893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5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1851685" y="403431"/>
            <a:ext cx="8488630" cy="1069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5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455696" y="1816474"/>
            <a:ext cx="9280608" cy="1301652"/>
          </a:xfrm>
          <a:prstGeom prst="rect">
            <a:avLst/>
          </a:prstGeom>
          <a:noFill/>
          <a:ln w="28575" cap="flat" cmpd="sng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" name="TextBox 1"/>
          <p:cNvSpPr txBox="1"/>
          <p:nvPr/>
        </p:nvSpPr>
        <p:spPr>
          <a:xfrm>
            <a:off x="2410099" y="958128"/>
            <a:ext cx="538493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600" dirty="0"/>
              <a:t>စကားလုံးများကိုဖတ်ပြီး နောက်တစ်ကြိမ် နားထောင်ကြရအောင်။</a:t>
            </a:r>
            <a:endParaRPr kumimoji="1" lang="ja-JP" alt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5659647" y="2636607"/>
            <a:ext cx="124165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ရီမု</a:t>
            </a:r>
            <a:endParaRPr kumimoji="1" lang="ja-JP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311715" y="2148189"/>
            <a:ext cx="104095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ဝက်အူလှည့်</a:t>
            </a:r>
            <a:endParaRPr kumimoji="1" lang="ja-JP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7089679" y="2148189"/>
            <a:ext cx="68610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အမှိုက်</a:t>
            </a:r>
            <a:endParaRPr kumimoji="1" lang="ja-JP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8407143" y="2123886"/>
            <a:ext cx="124165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ပြတင်းပေါက်</a:t>
            </a:r>
            <a:endParaRPr kumimoji="1" lang="ja-JP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143568" y="2621188"/>
            <a:ext cx="124165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ပရောဂျတ်တာ</a:t>
            </a:r>
            <a:endParaRPr kumimoji="1" lang="ja-JP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762876" y="2141497"/>
            <a:ext cx="130718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ကတ်ထူစက္ကူပုံး</a:t>
            </a:r>
            <a:endParaRPr kumimoji="1" lang="ja-JP" altLang="en-US" dirty="0"/>
          </a:p>
        </p:txBody>
      </p:sp>
      <p:pic>
        <p:nvPicPr>
          <p:cNvPr id="4" name="X_[10-01]_kiku1">
            <a:hlinkClick r:id="" action="ppaction://media"/>
            <a:extLst>
              <a:ext uri="{FF2B5EF4-FFF2-40B4-BE49-F238E27FC236}">
                <a16:creationId xmlns:a16="http://schemas.microsoft.com/office/drawing/2014/main" id="{76E175D7-BFE9-ECA5-2411-D8F5F9D5B6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336191" y="4243074"/>
            <a:ext cx="408876" cy="408876"/>
          </a:xfrm>
          <a:prstGeom prst="rect">
            <a:avLst/>
          </a:prstGeom>
        </p:spPr>
      </p:pic>
      <p:pic>
        <p:nvPicPr>
          <p:cNvPr id="5" name="X_[10-02]_kiku2">
            <a:hlinkClick r:id="" action="ppaction://media"/>
            <a:extLst>
              <a:ext uri="{FF2B5EF4-FFF2-40B4-BE49-F238E27FC236}">
                <a16:creationId xmlns:a16="http://schemas.microsoft.com/office/drawing/2014/main" id="{FFF6C84F-7877-BFB7-FF95-25A2DEC79C2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724447" y="4217674"/>
            <a:ext cx="408876" cy="408876"/>
          </a:xfrm>
          <a:prstGeom prst="rect">
            <a:avLst/>
          </a:prstGeom>
        </p:spPr>
      </p:pic>
      <p:pic>
        <p:nvPicPr>
          <p:cNvPr id="6" name="X_[10-03]_kiku3">
            <a:hlinkClick r:id="" action="ppaction://media"/>
            <a:extLst>
              <a:ext uri="{FF2B5EF4-FFF2-40B4-BE49-F238E27FC236}">
                <a16:creationId xmlns:a16="http://schemas.microsoft.com/office/drawing/2014/main" id="{93092937-CDA9-288E-0610-EF23375C7CB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3064517" y="4243074"/>
            <a:ext cx="408876" cy="408876"/>
          </a:xfrm>
          <a:prstGeom prst="rect">
            <a:avLst/>
          </a:prstGeom>
        </p:spPr>
      </p:pic>
      <p:pic>
        <p:nvPicPr>
          <p:cNvPr id="7" name="X_[10-04]_kiku4">
            <a:hlinkClick r:id="" action="ppaction://media"/>
            <a:extLst>
              <a:ext uri="{FF2B5EF4-FFF2-40B4-BE49-F238E27FC236}">
                <a16:creationId xmlns:a16="http://schemas.microsoft.com/office/drawing/2014/main" id="{275780B0-60BE-8B78-80A5-597B4A10C82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4326675" y="4217674"/>
            <a:ext cx="408876" cy="408876"/>
          </a:xfrm>
          <a:prstGeom prst="rect">
            <a:avLst/>
          </a:prstGeom>
        </p:spPr>
      </p:pic>
      <p:pic>
        <p:nvPicPr>
          <p:cNvPr id="8" name="X_[10-05]_kiku5 (1)">
            <a:hlinkClick r:id="" action="ppaction://media"/>
            <a:extLst>
              <a:ext uri="{FF2B5EF4-FFF2-40B4-BE49-F238E27FC236}">
                <a16:creationId xmlns:a16="http://schemas.microsoft.com/office/drawing/2014/main" id="{A258BC7D-93E5-D4BC-1D00-81FF934D708D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5588405" y="4243074"/>
            <a:ext cx="408876" cy="408876"/>
          </a:xfrm>
          <a:prstGeom prst="rect">
            <a:avLst/>
          </a:prstGeom>
        </p:spPr>
      </p:pic>
      <p:pic>
        <p:nvPicPr>
          <p:cNvPr id="9" name="X_[10-06]_kiku6">
            <a:hlinkClick r:id="" action="ppaction://media"/>
            <a:extLst>
              <a:ext uri="{FF2B5EF4-FFF2-40B4-BE49-F238E27FC236}">
                <a16:creationId xmlns:a16="http://schemas.microsoft.com/office/drawing/2014/main" id="{D3A625C9-830F-6153-8775-1ADF54370E18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6928903" y="4243074"/>
            <a:ext cx="408876" cy="408876"/>
          </a:xfrm>
          <a:prstGeom prst="rect">
            <a:avLst/>
          </a:prstGeom>
        </p:spPr>
      </p:pic>
      <p:pic>
        <p:nvPicPr>
          <p:cNvPr id="10" name="X_[10-07]_kiku7">
            <a:hlinkClick r:id="" action="ppaction://media"/>
            <a:extLst>
              <a:ext uri="{FF2B5EF4-FFF2-40B4-BE49-F238E27FC236}">
                <a16:creationId xmlns:a16="http://schemas.microsoft.com/office/drawing/2014/main" id="{27B1BC02-7B90-8951-269E-CBD8342794D8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8152524" y="3994386"/>
            <a:ext cx="509238" cy="509238"/>
          </a:xfrm>
          <a:prstGeom prst="rect">
            <a:avLst/>
          </a:prstGeom>
        </p:spPr>
      </p:pic>
      <p:pic>
        <p:nvPicPr>
          <p:cNvPr id="11" name="X_[10-08]_kiku8">
            <a:hlinkClick r:id="" action="ppaction://media"/>
            <a:extLst>
              <a:ext uri="{FF2B5EF4-FFF2-40B4-BE49-F238E27FC236}">
                <a16:creationId xmlns:a16="http://schemas.microsoft.com/office/drawing/2014/main" id="{646514A3-C809-536C-407D-7E6129A0C048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9396045" y="4217674"/>
            <a:ext cx="434276" cy="434276"/>
          </a:xfrm>
          <a:prstGeom prst="rect">
            <a:avLst/>
          </a:prstGeom>
        </p:spPr>
      </p:pic>
      <p:pic>
        <p:nvPicPr>
          <p:cNvPr id="12" name="X_[10-09]_kiku9">
            <a:hlinkClick r:id="" action="ppaction://media"/>
            <a:extLst>
              <a:ext uri="{FF2B5EF4-FFF2-40B4-BE49-F238E27FC236}">
                <a16:creationId xmlns:a16="http://schemas.microsoft.com/office/drawing/2014/main" id="{4F20CFF5-EC4C-A6CF-1F7B-CD753B3DA1C2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0664455" y="3994387"/>
            <a:ext cx="509238" cy="5092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0L10-2</a:t>
            </a:r>
            <a:endParaRPr dirty="0"/>
          </a:p>
        </p:txBody>
      </p:sp>
      <p:pic>
        <p:nvPicPr>
          <p:cNvPr id="175" name="Google Shape;175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2773188" cy="1390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45603" y="111431"/>
            <a:ext cx="6300793" cy="5539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945603" y="5650820"/>
            <a:ext cx="9022721" cy="1017993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7"/>
          <p:cNvSpPr txBox="1"/>
          <p:nvPr/>
        </p:nvSpPr>
        <p:spPr>
          <a:xfrm>
            <a:off x="5256439" y="1128477"/>
            <a:ext cx="207715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てください</a:t>
            </a:r>
            <a:endParaRPr sz="18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179" name="Google Shape;179;p7"/>
          <p:cNvSpPr txBox="1"/>
          <p:nvPr/>
        </p:nvSpPr>
        <p:spPr>
          <a:xfrm>
            <a:off x="5732034" y="1611957"/>
            <a:ext cx="207715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てください</a:t>
            </a:r>
            <a:endParaRPr sz="18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180" name="Google Shape;180;p7"/>
          <p:cNvSpPr txBox="1"/>
          <p:nvPr/>
        </p:nvSpPr>
        <p:spPr>
          <a:xfrm>
            <a:off x="6425716" y="2116451"/>
            <a:ext cx="207715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てください</a:t>
            </a:r>
            <a:endParaRPr sz="18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181" name="Google Shape;181;p7"/>
          <p:cNvSpPr txBox="1"/>
          <p:nvPr/>
        </p:nvSpPr>
        <p:spPr>
          <a:xfrm>
            <a:off x="5708387" y="2597304"/>
            <a:ext cx="207715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てください</a:t>
            </a:r>
            <a:endParaRPr sz="18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182" name="Google Shape;182;p7"/>
          <p:cNvSpPr txBox="1"/>
          <p:nvPr/>
        </p:nvSpPr>
        <p:spPr>
          <a:xfrm>
            <a:off x="5795098" y="3062389"/>
            <a:ext cx="55052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て</a:t>
            </a:r>
            <a:endParaRPr sz="18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183" name="Google Shape;183;p7"/>
          <p:cNvSpPr txBox="1"/>
          <p:nvPr/>
        </p:nvSpPr>
        <p:spPr>
          <a:xfrm>
            <a:off x="4686252" y="3569515"/>
            <a:ext cx="55052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て</a:t>
            </a:r>
            <a:endParaRPr sz="18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184" name="Google Shape;184;p7"/>
          <p:cNvSpPr txBox="1"/>
          <p:nvPr/>
        </p:nvSpPr>
        <p:spPr>
          <a:xfrm>
            <a:off x="4615309" y="4074012"/>
            <a:ext cx="55052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て</a:t>
            </a:r>
            <a:endParaRPr sz="18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185" name="Google Shape;185;p7"/>
          <p:cNvSpPr txBox="1"/>
          <p:nvPr/>
        </p:nvSpPr>
        <p:spPr>
          <a:xfrm>
            <a:off x="4615305" y="4562746"/>
            <a:ext cx="162784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てくれる</a:t>
            </a:r>
            <a:endParaRPr sz="28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186" name="Google Shape;186;p7"/>
          <p:cNvSpPr txBox="1"/>
          <p:nvPr/>
        </p:nvSpPr>
        <p:spPr>
          <a:xfrm>
            <a:off x="6959121" y="5077755"/>
            <a:ext cx="162784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てくれる</a:t>
            </a:r>
            <a:endParaRPr sz="28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93971" y="584775"/>
            <a:ext cx="539977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အသံကိုနားထောင်၍_______တွင် စကားလုံးများကိုရေးကြရအောင်။</a:t>
            </a:r>
            <a:endParaRPr kumimoji="1" lang="ja-JP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493971" y="6246797"/>
            <a:ext cx="7680960" cy="307777"/>
          </a:xfrm>
          <a:prstGeom prst="rect">
            <a:avLst/>
          </a:prstGeom>
          <a:solidFill>
            <a:srgbClr val="E7E5EC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ညွှန်ကြားခြင်း၊ အလုပ်ခိုင်းခြင်းများ လုပ်သောအခါ မည်သို့ပြောခဲ့ပါသလဲ။</a:t>
            </a:r>
            <a:endParaRPr kumimoji="1" lang="ja-JP" altLang="en-US" dirty="0"/>
          </a:p>
        </p:txBody>
      </p:sp>
      <p:pic>
        <p:nvPicPr>
          <p:cNvPr id="3" name="X_[10-10]_katachi">
            <a:hlinkClick r:id="" action="ppaction://media"/>
            <a:extLst>
              <a:ext uri="{FF2B5EF4-FFF2-40B4-BE49-F238E27FC236}">
                <a16:creationId xmlns:a16="http://schemas.microsoft.com/office/drawing/2014/main" id="{522D7FA4-4365-3433-8072-6E7B53229B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748951" y="189187"/>
            <a:ext cx="504494" cy="5044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78" grpId="0"/>
      <p:bldP spid="179" grpId="0"/>
      <p:bldP spid="180" grpId="0"/>
      <p:bldP spid="182" grpId="0"/>
      <p:bldP spid="183" grpId="0"/>
      <p:bldP spid="184" grpId="0"/>
      <p:bldP spid="18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8"/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0L10-19</a:t>
            </a:r>
            <a:endParaRPr/>
          </a:p>
        </p:txBody>
      </p:sp>
      <p:pic>
        <p:nvPicPr>
          <p:cNvPr id="193" name="Google Shape;19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"/>
            <a:ext cx="2213113" cy="1007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D6794E8-ADFF-0266-5E8B-3D1D2C7368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6050" y="435917"/>
            <a:ext cx="3019846" cy="21434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E8BB12-5A3E-D47E-0F8A-3067949530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3113" y="172277"/>
            <a:ext cx="2676939" cy="17424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221C93-1663-ADDC-168A-193F0733E9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9219" y="2530550"/>
            <a:ext cx="8940364" cy="42855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9"/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0L10-19</a:t>
            </a: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804C1B-DEE7-51C5-84E0-5A8D187F8A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9581" y="366815"/>
            <a:ext cx="6542611" cy="17384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3A1EE0-E1F9-3C07-0B8A-05E1842BCD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8160" y="2131751"/>
            <a:ext cx="4971212" cy="3159046"/>
          </a:xfrm>
          <a:prstGeom prst="rect">
            <a:avLst/>
          </a:prstGeom>
        </p:spPr>
      </p:pic>
      <p:pic>
        <p:nvPicPr>
          <p:cNvPr id="2" name="Google Shape;193;p8">
            <a:extLst>
              <a:ext uri="{FF2B5EF4-FFF2-40B4-BE49-F238E27FC236}">
                <a16:creationId xmlns:a16="http://schemas.microsoft.com/office/drawing/2014/main" id="{9628FCAA-DB9D-37A0-EDB1-2FB7AED8F89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2"/>
            <a:ext cx="2213113" cy="10071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0L10-2</a:t>
            </a:r>
            <a:endParaRPr dirty="0"/>
          </a:p>
        </p:txBody>
      </p:sp>
      <p:pic>
        <p:nvPicPr>
          <p:cNvPr id="210" name="Google Shape;210;p10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2182593" y="441632"/>
            <a:ext cx="7826815" cy="929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0"/>
          <p:cNvPicPr preferRelativeResize="0"/>
          <p:nvPr/>
        </p:nvPicPr>
        <p:blipFill rotWithShape="1">
          <a:blip r:embed="rId22">
            <a:alphaModFix/>
          </a:blip>
          <a:srcRect b="38028"/>
          <a:stretch/>
        </p:blipFill>
        <p:spPr>
          <a:xfrm>
            <a:off x="336191" y="1834337"/>
            <a:ext cx="11519618" cy="8930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483318" y="981777"/>
            <a:ext cx="754620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600" dirty="0"/>
              <a:t>သဒ္ဒါပုံစံကို သတိပြုပြီး စကားပြောကို နောက်တစ်ကြိမ် နားထောင်ကြရအောင်။</a:t>
            </a:r>
            <a:endParaRPr kumimoji="1" lang="ja-JP" altLang="en-US" sz="1600" dirty="0"/>
          </a:p>
        </p:txBody>
      </p:sp>
      <p:pic>
        <p:nvPicPr>
          <p:cNvPr id="3" name="X_[10-01]_kiku1">
            <a:hlinkClick r:id="" action="ppaction://media"/>
            <a:extLst>
              <a:ext uri="{FF2B5EF4-FFF2-40B4-BE49-F238E27FC236}">
                <a16:creationId xmlns:a16="http://schemas.microsoft.com/office/drawing/2014/main" id="{4411989B-E23F-50A0-0D43-AFC80A375E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336191" y="2199784"/>
            <a:ext cx="408876" cy="408876"/>
          </a:xfrm>
          <a:prstGeom prst="rect">
            <a:avLst/>
          </a:prstGeom>
        </p:spPr>
      </p:pic>
      <p:pic>
        <p:nvPicPr>
          <p:cNvPr id="4" name="X_[10-02]_kiku2">
            <a:hlinkClick r:id="" action="ppaction://media"/>
            <a:extLst>
              <a:ext uri="{FF2B5EF4-FFF2-40B4-BE49-F238E27FC236}">
                <a16:creationId xmlns:a16="http://schemas.microsoft.com/office/drawing/2014/main" id="{3B8485D0-F5F6-07C7-03E1-C35293A8478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724447" y="2174384"/>
            <a:ext cx="408876" cy="408876"/>
          </a:xfrm>
          <a:prstGeom prst="rect">
            <a:avLst/>
          </a:prstGeom>
        </p:spPr>
      </p:pic>
      <p:pic>
        <p:nvPicPr>
          <p:cNvPr id="5" name="X_[10-03]_kiku3">
            <a:hlinkClick r:id="" action="ppaction://media"/>
            <a:extLst>
              <a:ext uri="{FF2B5EF4-FFF2-40B4-BE49-F238E27FC236}">
                <a16:creationId xmlns:a16="http://schemas.microsoft.com/office/drawing/2014/main" id="{4244025A-9EC5-A2C2-7703-F50A34C5A53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3064517" y="2199784"/>
            <a:ext cx="408876" cy="408876"/>
          </a:xfrm>
          <a:prstGeom prst="rect">
            <a:avLst/>
          </a:prstGeom>
        </p:spPr>
      </p:pic>
      <p:pic>
        <p:nvPicPr>
          <p:cNvPr id="6" name="X_[10-04]_kiku4">
            <a:hlinkClick r:id="" action="ppaction://media"/>
            <a:extLst>
              <a:ext uri="{FF2B5EF4-FFF2-40B4-BE49-F238E27FC236}">
                <a16:creationId xmlns:a16="http://schemas.microsoft.com/office/drawing/2014/main" id="{F16B8F03-F8F6-10E8-554B-ADEEBBF7877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4326675" y="2174384"/>
            <a:ext cx="408876" cy="408876"/>
          </a:xfrm>
          <a:prstGeom prst="rect">
            <a:avLst/>
          </a:prstGeom>
        </p:spPr>
      </p:pic>
      <p:pic>
        <p:nvPicPr>
          <p:cNvPr id="7" name="X_[10-05]_kiku5 (1)">
            <a:hlinkClick r:id="" action="ppaction://media"/>
            <a:extLst>
              <a:ext uri="{FF2B5EF4-FFF2-40B4-BE49-F238E27FC236}">
                <a16:creationId xmlns:a16="http://schemas.microsoft.com/office/drawing/2014/main" id="{C71E991F-731B-DA7D-972C-71D7F69FFED9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5588405" y="2199784"/>
            <a:ext cx="408876" cy="408876"/>
          </a:xfrm>
          <a:prstGeom prst="rect">
            <a:avLst/>
          </a:prstGeom>
        </p:spPr>
      </p:pic>
      <p:pic>
        <p:nvPicPr>
          <p:cNvPr id="8" name="X_[10-06]_kiku6">
            <a:hlinkClick r:id="" action="ppaction://media"/>
            <a:extLst>
              <a:ext uri="{FF2B5EF4-FFF2-40B4-BE49-F238E27FC236}">
                <a16:creationId xmlns:a16="http://schemas.microsoft.com/office/drawing/2014/main" id="{25118456-8E64-43C1-715F-21FB2EC3982F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6928903" y="2199784"/>
            <a:ext cx="408876" cy="408876"/>
          </a:xfrm>
          <a:prstGeom prst="rect">
            <a:avLst/>
          </a:prstGeom>
        </p:spPr>
      </p:pic>
      <p:pic>
        <p:nvPicPr>
          <p:cNvPr id="9" name="X_[10-07]_kiku7">
            <a:hlinkClick r:id="" action="ppaction://media"/>
            <a:extLst>
              <a:ext uri="{FF2B5EF4-FFF2-40B4-BE49-F238E27FC236}">
                <a16:creationId xmlns:a16="http://schemas.microsoft.com/office/drawing/2014/main" id="{DF48D0F6-D458-A7E9-4265-B6468357723A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8112293" y="1929833"/>
            <a:ext cx="509238" cy="509238"/>
          </a:xfrm>
          <a:prstGeom prst="rect">
            <a:avLst/>
          </a:prstGeom>
        </p:spPr>
      </p:pic>
      <p:pic>
        <p:nvPicPr>
          <p:cNvPr id="10" name="X_[10-08]_kiku8">
            <a:hlinkClick r:id="" action="ppaction://media"/>
            <a:extLst>
              <a:ext uri="{FF2B5EF4-FFF2-40B4-BE49-F238E27FC236}">
                <a16:creationId xmlns:a16="http://schemas.microsoft.com/office/drawing/2014/main" id="{B1D0D729-432C-5F64-D7B6-213F84520480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9396045" y="2174384"/>
            <a:ext cx="434276" cy="434276"/>
          </a:xfrm>
          <a:prstGeom prst="rect">
            <a:avLst/>
          </a:prstGeom>
        </p:spPr>
      </p:pic>
      <p:pic>
        <p:nvPicPr>
          <p:cNvPr id="11" name="X_[10-09]_kiku9">
            <a:hlinkClick r:id="" action="ppaction://media"/>
            <a:extLst>
              <a:ext uri="{FF2B5EF4-FFF2-40B4-BE49-F238E27FC236}">
                <a16:creationId xmlns:a16="http://schemas.microsoft.com/office/drawing/2014/main" id="{8CBC2F71-BAEC-763B-62AA-AB8C5B8CC018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0657969" y="1972363"/>
            <a:ext cx="509238" cy="5092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81C802-D708-94C2-70F2-D07AAFD1C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493" y="999080"/>
            <a:ext cx="8402402" cy="58589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0F79AC-23CD-F9F5-25E4-46AA79733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494" y="1568833"/>
            <a:ext cx="8402402" cy="7839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962FD4-6E40-D4CF-E71B-EE804C3C7F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9173" y="1"/>
            <a:ext cx="8745808" cy="95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299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95C8FD-BD67-5575-8ADF-E4F0526E26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599"/>
            <a:ext cx="12192000" cy="2435809"/>
          </a:xfrm>
          <a:prstGeom prst="rect">
            <a:avLst/>
          </a:prstGeom>
        </p:spPr>
      </p:pic>
      <p:sp>
        <p:nvSpPr>
          <p:cNvPr id="227" name="Google Shape;227;p11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0L10-3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1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529470" y="1498962"/>
            <a:ext cx="7525468" cy="3994436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13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0L10-3</a:t>
            </a:r>
            <a:endParaRPr dirty="0"/>
          </a:p>
        </p:txBody>
      </p:sp>
      <p:pic>
        <p:nvPicPr>
          <p:cNvPr id="248" name="Google Shape;248;p1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4931663" cy="217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047355" y="5554632"/>
            <a:ext cx="8097288" cy="1090344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13"/>
          <p:cNvSpPr txBox="1"/>
          <p:nvPr/>
        </p:nvSpPr>
        <p:spPr>
          <a:xfrm>
            <a:off x="8946932" y="5997139"/>
            <a:ext cx="51237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a</a:t>
            </a:r>
            <a:endParaRPr sz="18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251" name="Google Shape;251;p13"/>
          <p:cNvSpPr txBox="1"/>
          <p:nvPr/>
        </p:nvSpPr>
        <p:spPr>
          <a:xfrm>
            <a:off x="2903484" y="5997139"/>
            <a:ext cx="51237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c</a:t>
            </a:r>
            <a:endParaRPr sz="18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252" name="Google Shape;252;p13"/>
          <p:cNvSpPr txBox="1"/>
          <p:nvPr/>
        </p:nvSpPr>
        <p:spPr>
          <a:xfrm>
            <a:off x="6934202" y="5997138"/>
            <a:ext cx="51237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d</a:t>
            </a:r>
            <a:endParaRPr sz="18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253" name="Google Shape;253;p13"/>
          <p:cNvSpPr txBox="1"/>
          <p:nvPr/>
        </p:nvSpPr>
        <p:spPr>
          <a:xfrm>
            <a:off x="4916214" y="6042794"/>
            <a:ext cx="51237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b</a:t>
            </a:r>
            <a:endParaRPr sz="18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7628" y="441588"/>
            <a:ext cx="2839453" cy="3080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စကားပြောကိုနားထောင်ကြရအောင်။</a:t>
            </a:r>
            <a:endParaRPr kumimoji="1" lang="ja-JP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29401" y="1191185"/>
            <a:ext cx="639278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လုပ်ငန်းခွင်တွင်အလုပ်လုပ်နေကြပါသည်။ အထက်လူကြီးမှခေါ်ပြီး အလုပ်ခိုင်းခဲ့ပါသည်။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6338" y="1946983"/>
            <a:ext cx="37601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ဘာကိုခိုင်းခဲ့ပါသလဲ။ </a:t>
            </a:r>
            <a:r>
              <a:rPr kumimoji="1" lang="en-US" altLang="ja-JP" dirty="0"/>
              <a:t>a-d </a:t>
            </a:r>
            <a:r>
              <a:rPr kumimoji="1" lang="my-MM" altLang="ja-JP" dirty="0"/>
              <a:t>ထဲမှ ရွေးကြရအောင်။</a:t>
            </a:r>
            <a:endParaRPr kumimoji="1" lang="ja-JP" altLang="en-US" dirty="0"/>
          </a:p>
        </p:txBody>
      </p:sp>
      <p:pic>
        <p:nvPicPr>
          <p:cNvPr id="2" name="X_[10-11]_kiku1">
            <a:hlinkClick r:id="" action="ppaction://media"/>
            <a:extLst>
              <a:ext uri="{FF2B5EF4-FFF2-40B4-BE49-F238E27FC236}">
                <a16:creationId xmlns:a16="http://schemas.microsoft.com/office/drawing/2014/main" id="{6F99C082-F01A-E513-6E6C-C67435FEA6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777067" y="5554632"/>
            <a:ext cx="519289" cy="519289"/>
          </a:xfrm>
          <a:prstGeom prst="rect">
            <a:avLst/>
          </a:prstGeom>
        </p:spPr>
      </p:pic>
      <p:pic>
        <p:nvPicPr>
          <p:cNvPr id="3" name="X_[10-12]_kiku2">
            <a:hlinkClick r:id="" action="ppaction://media"/>
            <a:extLst>
              <a:ext uri="{FF2B5EF4-FFF2-40B4-BE49-F238E27FC236}">
                <a16:creationId xmlns:a16="http://schemas.microsoft.com/office/drawing/2014/main" id="{2593A2FA-2649-36B7-B72A-85D81D9DDB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672018" y="5515769"/>
            <a:ext cx="519289" cy="519289"/>
          </a:xfrm>
          <a:prstGeom prst="rect">
            <a:avLst/>
          </a:prstGeom>
        </p:spPr>
      </p:pic>
      <p:pic>
        <p:nvPicPr>
          <p:cNvPr id="4" name="X_[10-13]_kiku3">
            <a:hlinkClick r:id="" action="ppaction://media"/>
            <a:extLst>
              <a:ext uri="{FF2B5EF4-FFF2-40B4-BE49-F238E27FC236}">
                <a16:creationId xmlns:a16="http://schemas.microsoft.com/office/drawing/2014/main" id="{E7CBC67F-D944-E311-68CE-983145279B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741050" y="5515769"/>
            <a:ext cx="519289" cy="519289"/>
          </a:xfrm>
          <a:prstGeom prst="rect">
            <a:avLst/>
          </a:prstGeom>
        </p:spPr>
      </p:pic>
      <p:pic>
        <p:nvPicPr>
          <p:cNvPr id="5" name="X_[10-14]_kiku4">
            <a:hlinkClick r:id="" action="ppaction://media"/>
            <a:extLst>
              <a:ext uri="{FF2B5EF4-FFF2-40B4-BE49-F238E27FC236}">
                <a16:creationId xmlns:a16="http://schemas.microsoft.com/office/drawing/2014/main" id="{80BED512-C46F-666D-3C2A-2F302824ADD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810082" y="5532259"/>
            <a:ext cx="519289" cy="5192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50" grpId="0"/>
      <p:bldP spid="251" grpId="0"/>
      <p:bldP spid="252" grpId="0"/>
      <p:bldP spid="25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5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0L10-3</a:t>
            </a:r>
            <a:endParaRPr dirty="0"/>
          </a:p>
        </p:txBody>
      </p:sp>
      <p:pic>
        <p:nvPicPr>
          <p:cNvPr id="281" name="Google Shape;281;p1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363566" y="378972"/>
            <a:ext cx="9464869" cy="976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181800" y="1768647"/>
            <a:ext cx="9828401" cy="134999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3" name="Google Shape;283;p15"/>
          <p:cNvGrpSpPr/>
          <p:nvPr/>
        </p:nvGrpSpPr>
        <p:grpSpPr>
          <a:xfrm>
            <a:off x="1227541" y="3532082"/>
            <a:ext cx="9718110" cy="1854260"/>
            <a:chOff x="1227541" y="3532082"/>
            <a:chExt cx="9718110" cy="1854260"/>
          </a:xfrm>
        </p:grpSpPr>
        <p:pic>
          <p:nvPicPr>
            <p:cNvPr id="284" name="Google Shape;284;p15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1227541" y="3532082"/>
              <a:ext cx="2281834" cy="18311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5" name="Google Shape;285;p15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3671650" y="3544750"/>
              <a:ext cx="2312853" cy="18185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6" name="Google Shape;286;p15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6204938" y="3556294"/>
              <a:ext cx="2257253" cy="18300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7" name="Google Shape;287;p15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8682626" y="3544750"/>
              <a:ext cx="2263025" cy="18300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8" name="Google Shape;288;p15"/>
          <p:cNvSpPr txBox="1"/>
          <p:nvPr/>
        </p:nvSpPr>
        <p:spPr>
          <a:xfrm>
            <a:off x="1989083" y="2410470"/>
            <a:ext cx="76816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30</a:t>
            </a:r>
            <a:endParaRPr sz="20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289" name="Google Shape;289;p15"/>
          <p:cNvSpPr txBox="1"/>
          <p:nvPr/>
        </p:nvSpPr>
        <p:spPr>
          <a:xfrm>
            <a:off x="4285594" y="2409759"/>
            <a:ext cx="130973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10:00</a:t>
            </a:r>
            <a:endParaRPr sz="20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290" name="Google Shape;290;p15"/>
          <p:cNvSpPr txBox="1"/>
          <p:nvPr/>
        </p:nvSpPr>
        <p:spPr>
          <a:xfrm>
            <a:off x="6960043" y="2409759"/>
            <a:ext cx="50067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8</a:t>
            </a:r>
            <a:endParaRPr sz="20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291" name="Google Shape;291;p15"/>
          <p:cNvSpPr txBox="1"/>
          <p:nvPr/>
        </p:nvSpPr>
        <p:spPr>
          <a:xfrm>
            <a:off x="9159272" y="2409758"/>
            <a:ext cx="130973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14:30</a:t>
            </a:r>
            <a:endParaRPr sz="20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92429" y="936758"/>
            <a:ext cx="883600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အရေအတွက်နှင့် အချိန်ကိုသတိပြုပြီး နောက်တစ်ကြိမ် နားထောင်ကြရ‌အောင်။ ( ) ဂဏန်းကိုရေးကြရအောင်။</a:t>
            </a:r>
            <a:endParaRPr kumimoji="1" lang="ja-JP" altLang="en-US" dirty="0"/>
          </a:p>
        </p:txBody>
      </p:sp>
      <p:pic>
        <p:nvPicPr>
          <p:cNvPr id="2" name="X_[10-11]_kiku1">
            <a:hlinkClick r:id="" action="ppaction://media"/>
            <a:extLst>
              <a:ext uri="{FF2B5EF4-FFF2-40B4-BE49-F238E27FC236}">
                <a16:creationId xmlns:a16="http://schemas.microsoft.com/office/drawing/2014/main" id="{BA2D2599-6E3A-2C65-3AA9-EDD83C9700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130322" y="1831722"/>
            <a:ext cx="519289" cy="519289"/>
          </a:xfrm>
          <a:prstGeom prst="rect">
            <a:avLst/>
          </a:prstGeom>
        </p:spPr>
      </p:pic>
      <p:pic>
        <p:nvPicPr>
          <p:cNvPr id="3" name="X_[10-12]_kiku2">
            <a:hlinkClick r:id="" action="ppaction://media"/>
            <a:extLst>
              <a:ext uri="{FF2B5EF4-FFF2-40B4-BE49-F238E27FC236}">
                <a16:creationId xmlns:a16="http://schemas.microsoft.com/office/drawing/2014/main" id="{AB10F253-09C4-AA0F-08D8-62468AC0681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588270" y="1831722"/>
            <a:ext cx="519289" cy="519289"/>
          </a:xfrm>
          <a:prstGeom prst="rect">
            <a:avLst/>
          </a:prstGeom>
        </p:spPr>
      </p:pic>
      <p:pic>
        <p:nvPicPr>
          <p:cNvPr id="4" name="X_[10-13]_kiku3">
            <a:hlinkClick r:id="" action="ppaction://media"/>
            <a:extLst>
              <a:ext uri="{FF2B5EF4-FFF2-40B4-BE49-F238E27FC236}">
                <a16:creationId xmlns:a16="http://schemas.microsoft.com/office/drawing/2014/main" id="{25468B66-767F-261F-1C98-A2CEFE05777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7084443" y="1831722"/>
            <a:ext cx="519289" cy="519289"/>
          </a:xfrm>
          <a:prstGeom prst="rect">
            <a:avLst/>
          </a:prstGeom>
        </p:spPr>
      </p:pic>
      <p:pic>
        <p:nvPicPr>
          <p:cNvPr id="5" name="X_[10-14]_kiku4">
            <a:hlinkClick r:id="" action="ppaction://media"/>
            <a:extLst>
              <a:ext uri="{FF2B5EF4-FFF2-40B4-BE49-F238E27FC236}">
                <a16:creationId xmlns:a16="http://schemas.microsoft.com/office/drawing/2014/main" id="{0859B40F-3331-DAC0-CF95-EDB791696BE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9441290" y="1781315"/>
            <a:ext cx="519289" cy="5192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88" grpId="0"/>
      <p:bldP spid="289" grpId="0"/>
      <p:bldP spid="290" grpId="0"/>
      <p:bldP spid="29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6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0L10-3</a:t>
            </a:r>
            <a:endParaRPr dirty="0"/>
          </a:p>
        </p:txBody>
      </p:sp>
      <p:pic>
        <p:nvPicPr>
          <p:cNvPr id="302" name="Google Shape;302;p16"/>
          <p:cNvPicPr preferRelativeResize="0"/>
          <p:nvPr/>
        </p:nvPicPr>
        <p:blipFill rotWithShape="1">
          <a:blip r:embed="rId11">
            <a:alphaModFix/>
          </a:blip>
          <a:srcRect b="58351"/>
          <a:stretch/>
        </p:blipFill>
        <p:spPr>
          <a:xfrm>
            <a:off x="690380" y="4022939"/>
            <a:ext cx="10811241" cy="618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1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851685" y="463462"/>
            <a:ext cx="8488630" cy="90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1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926582" y="1993938"/>
            <a:ext cx="10338834" cy="1403925"/>
          </a:xfrm>
          <a:prstGeom prst="rect">
            <a:avLst/>
          </a:prstGeom>
          <a:noFill/>
          <a:ln w="28575" cap="flat" cmpd="sng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" name="TextBox 9"/>
          <p:cNvSpPr txBox="1"/>
          <p:nvPr/>
        </p:nvSpPr>
        <p:spPr>
          <a:xfrm>
            <a:off x="2083005" y="981579"/>
            <a:ext cx="918241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စကားလုံးများကိုဖတ်ပြီး နောက်တစ်ကြိမ် နားထောင်ကြရအောင်။</a:t>
            </a:r>
            <a:endParaRPr kumimoji="1" lang="ja-JP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054885" y="2290813"/>
            <a:ext cx="73644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/>
              <a:t>မိတ္တူ</a:t>
            </a:r>
            <a:endParaRPr kumimoji="1" lang="ja-JP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595315" y="2295227"/>
            <a:ext cx="128469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ဘေးနား</a:t>
            </a:r>
            <a:endParaRPr kumimoji="1" lang="ja-JP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521322" y="2322097"/>
            <a:ext cx="102741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/>
              <a:t>～</a:t>
            </a:r>
            <a:r>
              <a:rPr kumimoji="1" lang="my-MM" altLang="ja-JP" dirty="0"/>
              <a:t>မတိုင်ခင်</a:t>
            </a:r>
            <a:endParaRPr kumimoji="1" lang="ja-JP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729719" y="2322097"/>
            <a:ext cx="195846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နောက်မှ</a:t>
            </a:r>
            <a:endParaRPr kumimoji="1" lang="ja-JP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342039" y="2895465"/>
            <a:ext cx="198971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/>
              <a:t>ဟယ်လို</a:t>
            </a:r>
            <a:endParaRPr kumimoji="1" lang="ja-JP" altLang="en-US" dirty="0"/>
          </a:p>
        </p:txBody>
      </p:sp>
      <p:pic>
        <p:nvPicPr>
          <p:cNvPr id="3" name="X_[10-11]_kiku1">
            <a:hlinkClick r:id="" action="ppaction://media"/>
            <a:extLst>
              <a:ext uri="{FF2B5EF4-FFF2-40B4-BE49-F238E27FC236}">
                <a16:creationId xmlns:a16="http://schemas.microsoft.com/office/drawing/2014/main" id="{A0F37D26-F3AC-5F34-8C25-C07C01D065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757787" y="4055636"/>
            <a:ext cx="519289" cy="519289"/>
          </a:xfrm>
          <a:prstGeom prst="rect">
            <a:avLst/>
          </a:prstGeom>
        </p:spPr>
      </p:pic>
      <p:pic>
        <p:nvPicPr>
          <p:cNvPr id="4" name="X_[10-12]_kiku2">
            <a:hlinkClick r:id="" action="ppaction://media"/>
            <a:extLst>
              <a:ext uri="{FF2B5EF4-FFF2-40B4-BE49-F238E27FC236}">
                <a16:creationId xmlns:a16="http://schemas.microsoft.com/office/drawing/2014/main" id="{7A020F50-C13F-E6C1-1ADC-EFDB4AF5AA5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496510" y="4139853"/>
            <a:ext cx="519289" cy="519289"/>
          </a:xfrm>
          <a:prstGeom prst="rect">
            <a:avLst/>
          </a:prstGeom>
        </p:spPr>
      </p:pic>
      <p:pic>
        <p:nvPicPr>
          <p:cNvPr id="5" name="X_[10-13]_kiku3">
            <a:hlinkClick r:id="" action="ppaction://media"/>
            <a:extLst>
              <a:ext uri="{FF2B5EF4-FFF2-40B4-BE49-F238E27FC236}">
                <a16:creationId xmlns:a16="http://schemas.microsoft.com/office/drawing/2014/main" id="{A1E34AB1-E699-0FC2-C144-4DD36F9D915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064843" y="4130998"/>
            <a:ext cx="519289" cy="519289"/>
          </a:xfrm>
          <a:prstGeom prst="rect">
            <a:avLst/>
          </a:prstGeom>
        </p:spPr>
      </p:pic>
      <p:pic>
        <p:nvPicPr>
          <p:cNvPr id="6" name="X_[10-14]_kiku4">
            <a:hlinkClick r:id="" action="ppaction://media"/>
            <a:extLst>
              <a:ext uri="{FF2B5EF4-FFF2-40B4-BE49-F238E27FC236}">
                <a16:creationId xmlns:a16="http://schemas.microsoft.com/office/drawing/2014/main" id="{77121FA5-B155-2FB0-2F80-EA4C85BB518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704686" y="4122143"/>
            <a:ext cx="519289" cy="5192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8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0L10-4</a:t>
            </a:r>
            <a:endParaRPr dirty="0"/>
          </a:p>
        </p:txBody>
      </p:sp>
      <p:pic>
        <p:nvPicPr>
          <p:cNvPr id="322" name="Google Shape;322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2521080" cy="1263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18"/>
          <p:cNvPicPr preferRelativeResize="0"/>
          <p:nvPr/>
        </p:nvPicPr>
        <p:blipFill rotWithShape="1">
          <a:blip r:embed="rId6">
            <a:alphaModFix/>
          </a:blip>
          <a:srcRect t="13686"/>
          <a:stretch/>
        </p:blipFill>
        <p:spPr>
          <a:xfrm>
            <a:off x="1402200" y="1035269"/>
            <a:ext cx="5078356" cy="5752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50199" y="5305097"/>
            <a:ext cx="5942276" cy="1443561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18"/>
          <p:cNvSpPr txBox="1"/>
          <p:nvPr/>
        </p:nvSpPr>
        <p:spPr>
          <a:xfrm>
            <a:off x="3116319" y="1436293"/>
            <a:ext cx="130973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ですね</a:t>
            </a:r>
            <a:endParaRPr sz="160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326" name="Google Shape;326;p18"/>
          <p:cNvSpPr txBox="1"/>
          <p:nvPr/>
        </p:nvSpPr>
        <p:spPr>
          <a:xfrm>
            <a:off x="3339666" y="2778992"/>
            <a:ext cx="130973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ですね</a:t>
            </a:r>
            <a:endParaRPr sz="160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327" name="Google Shape;327;p18"/>
          <p:cNvSpPr txBox="1"/>
          <p:nvPr/>
        </p:nvSpPr>
        <p:spPr>
          <a:xfrm>
            <a:off x="3450024" y="4111187"/>
            <a:ext cx="130973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いくつ</a:t>
            </a:r>
            <a:endParaRPr sz="160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328" name="Google Shape;328;p18"/>
          <p:cNvSpPr txBox="1"/>
          <p:nvPr/>
        </p:nvSpPr>
        <p:spPr>
          <a:xfrm>
            <a:off x="3468418" y="5926854"/>
            <a:ext cx="130973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なんじ</a:t>
            </a:r>
            <a:endParaRPr sz="160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pic>
        <p:nvPicPr>
          <p:cNvPr id="329" name="Google Shape;329;p18"/>
          <p:cNvPicPr preferRelativeResize="0"/>
          <p:nvPr/>
        </p:nvPicPr>
        <p:blipFill rotWithShape="1">
          <a:blip r:embed="rId8">
            <a:alphaModFix/>
          </a:blip>
          <a:srcRect b="8552"/>
          <a:stretch/>
        </p:blipFill>
        <p:spPr>
          <a:xfrm>
            <a:off x="2521080" y="89099"/>
            <a:ext cx="6734785" cy="8900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3116319" y="716895"/>
            <a:ext cx="4984057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my-MM" altLang="ja-JP" dirty="0"/>
              <a:t>အသံကိုနားထောင်၍_______တွင် စကားလုံးများကိုရေးကြရအောင်။</a:t>
            </a:r>
            <a:endParaRPr kumimoji="1" lang="ja-JP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150199" y="5744994"/>
            <a:ext cx="6041801" cy="276999"/>
          </a:xfrm>
          <a:prstGeom prst="rect">
            <a:avLst/>
          </a:prstGeom>
          <a:solidFill>
            <a:srgbClr val="E7E5EC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200" dirty="0"/>
              <a:t>အရေးကြီးသောအချက်အလက်များကိုပြန်လည်အတည်ပြုမေးမြန်းသောအခါမည်သို့ပြောခဲ့ပါသလဲ။</a:t>
            </a:r>
            <a:endParaRPr kumimoji="1" lang="ja-JP" altLang="en-US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6150199" y="6461890"/>
            <a:ext cx="5942276" cy="276999"/>
          </a:xfrm>
          <a:prstGeom prst="rect">
            <a:avLst/>
          </a:prstGeom>
          <a:solidFill>
            <a:srgbClr val="E7E5EC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200" dirty="0"/>
              <a:t>အရေအတွက်နှင့်အချိန်ကိုနားမလည်၍ ပြန်လည်မေးမြန်း‌သောအခါ မည်သို့ပြောခဲ့ပါသလဲ။</a:t>
            </a:r>
            <a:endParaRPr kumimoji="1" lang="ja-JP" altLang="en-US" sz="1200" dirty="0"/>
          </a:p>
        </p:txBody>
      </p:sp>
      <p:pic>
        <p:nvPicPr>
          <p:cNvPr id="5" name="X_[10-15]_katachi1">
            <a:hlinkClick r:id="" action="ppaction://media"/>
            <a:extLst>
              <a:ext uri="{FF2B5EF4-FFF2-40B4-BE49-F238E27FC236}">
                <a16:creationId xmlns:a16="http://schemas.microsoft.com/office/drawing/2014/main" id="{C70A1BAE-47F7-D9E0-F357-7140EC226C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05425" y="277608"/>
            <a:ext cx="490613" cy="4906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25" grpId="0"/>
      <p:bldP spid="326" grpId="0"/>
      <p:bldP spid="327" grpId="0"/>
      <p:bldP spid="3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9"/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0L10-20</a:t>
            </a:r>
            <a:endParaRPr/>
          </a:p>
        </p:txBody>
      </p:sp>
      <p:pic>
        <p:nvPicPr>
          <p:cNvPr id="336" name="Google Shape;336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"/>
            <a:ext cx="2626242" cy="1350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D28BEDC-BCA6-59E0-D5D5-0722A8F360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598" y="1157981"/>
            <a:ext cx="11367085" cy="531724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0"/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0L10-20</a:t>
            </a: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10A881-8F3F-A6BD-4191-4256B36059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066" y="779046"/>
            <a:ext cx="9043701" cy="5531122"/>
          </a:xfrm>
          <a:prstGeom prst="rect">
            <a:avLst/>
          </a:prstGeom>
        </p:spPr>
      </p:pic>
      <p:pic>
        <p:nvPicPr>
          <p:cNvPr id="2" name="Google Shape;193;p8">
            <a:extLst>
              <a:ext uri="{FF2B5EF4-FFF2-40B4-BE49-F238E27FC236}">
                <a16:creationId xmlns:a16="http://schemas.microsoft.com/office/drawing/2014/main" id="{6A57576A-1039-0585-7052-B5E4AAB631C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" y="2"/>
            <a:ext cx="2001078" cy="852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20FDF364-13FB-4D69-9706-A914CE7043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31"/>
          <a:stretch/>
        </p:blipFill>
        <p:spPr>
          <a:xfrm>
            <a:off x="5438853" y="5031245"/>
            <a:ext cx="2981196" cy="172003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681536D-A868-4EC4-9A24-19C9537D5C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9467" y="5063784"/>
            <a:ext cx="2203510" cy="165495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1C4A8AB-2815-4F3A-8445-7724AB8F31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931"/>
          <a:stretch/>
        </p:blipFill>
        <p:spPr>
          <a:xfrm>
            <a:off x="2088239" y="5031244"/>
            <a:ext cx="2981196" cy="17200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E84889-9488-4EA2-54A8-E6FA8FF8D5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2690" y="1710836"/>
            <a:ext cx="1543050" cy="2476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4EC836-57AF-EBA9-70DA-C8975CDA3CB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1" r="41972" b="47057"/>
          <a:stretch/>
        </p:blipFill>
        <p:spPr>
          <a:xfrm>
            <a:off x="1048544" y="5031244"/>
            <a:ext cx="4020891" cy="169954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56C88A8-C708-4E1F-68B6-8018ABCB0CB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7323"/>
          <a:stretch/>
        </p:blipFill>
        <p:spPr>
          <a:xfrm>
            <a:off x="5361274" y="5245901"/>
            <a:ext cx="3243484" cy="148488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07E924E-B7D8-F8E1-29BD-76A049ACF8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84340" y="5176544"/>
            <a:ext cx="2922471" cy="1623595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A9003A07-0D06-BE38-8888-F17FBD7032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37784" cy="9269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0AC9F9A-7FA8-444F-46DD-F4D5E75586D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51941" y="-712"/>
            <a:ext cx="10002980" cy="5095858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13691D5F-0BE0-4957-AD5B-94BA8A374CF9}"/>
              </a:ext>
            </a:extLst>
          </p:cNvPr>
          <p:cNvSpPr txBox="1"/>
          <p:nvPr/>
        </p:nvSpPr>
        <p:spPr>
          <a:xfrm>
            <a:off x="10875462" y="740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0L4-18</a:t>
            </a:r>
          </a:p>
        </p:txBody>
      </p:sp>
    </p:spTree>
    <p:extLst>
      <p:ext uri="{BB962C8B-B14F-4D97-AF65-F5344CB8AC3E}">
        <p14:creationId xmlns:p14="http://schemas.microsoft.com/office/powerpoint/2010/main" val="1506917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1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0L10-4</a:t>
            </a:r>
            <a:endParaRPr dirty="0"/>
          </a:p>
        </p:txBody>
      </p:sp>
      <p:pic>
        <p:nvPicPr>
          <p:cNvPr id="349" name="Google Shape;349;p2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764754" y="468006"/>
            <a:ext cx="8662493" cy="971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1"/>
          <p:cNvPicPr preferRelativeResize="0"/>
          <p:nvPr/>
        </p:nvPicPr>
        <p:blipFill rotWithShape="1">
          <a:blip r:embed="rId12">
            <a:alphaModFix/>
          </a:blip>
          <a:srcRect b="58351"/>
          <a:stretch/>
        </p:blipFill>
        <p:spPr>
          <a:xfrm>
            <a:off x="690380" y="1563508"/>
            <a:ext cx="10811241" cy="6184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1" name="Google Shape;351;p21"/>
          <p:cNvGrpSpPr/>
          <p:nvPr/>
        </p:nvGrpSpPr>
        <p:grpSpPr>
          <a:xfrm>
            <a:off x="1227541" y="2798983"/>
            <a:ext cx="9718110" cy="1854260"/>
            <a:chOff x="1227541" y="3532082"/>
            <a:chExt cx="9718110" cy="1854260"/>
          </a:xfrm>
        </p:grpSpPr>
        <p:pic>
          <p:nvPicPr>
            <p:cNvPr id="352" name="Google Shape;352;p21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1227541" y="3532082"/>
              <a:ext cx="2281834" cy="18311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3" name="Google Shape;353;p21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3671650" y="3544750"/>
              <a:ext cx="2312853" cy="18185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4" name="Google Shape;354;p21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6204938" y="3556294"/>
              <a:ext cx="2257253" cy="18300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5" name="Google Shape;355;p21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8682626" y="3544750"/>
              <a:ext cx="2263025" cy="18300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extBox 1"/>
          <p:cNvSpPr txBox="1"/>
          <p:nvPr/>
        </p:nvSpPr>
        <p:spPr>
          <a:xfrm>
            <a:off x="2233061" y="1039887"/>
            <a:ext cx="755078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600" dirty="0"/>
              <a:t>သဒ္ဒါပုံစံကို သတိပြုပြီး စကားပြောကို နောက်တစ်ကြိမ် နားထောင်ကြရအောင်။</a:t>
            </a:r>
            <a:endParaRPr kumimoji="1" lang="ja-JP" altLang="en-US" sz="1600" dirty="0"/>
          </a:p>
        </p:txBody>
      </p:sp>
      <p:pic>
        <p:nvPicPr>
          <p:cNvPr id="3" name="X_[10-11]_kiku1">
            <a:hlinkClick r:id="" action="ppaction://media"/>
            <a:extLst>
              <a:ext uri="{FF2B5EF4-FFF2-40B4-BE49-F238E27FC236}">
                <a16:creationId xmlns:a16="http://schemas.microsoft.com/office/drawing/2014/main" id="{853E5E22-0179-D9B9-2034-B4B25372D7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707990" y="1651098"/>
            <a:ext cx="519289" cy="519289"/>
          </a:xfrm>
          <a:prstGeom prst="rect">
            <a:avLst/>
          </a:prstGeom>
        </p:spPr>
      </p:pic>
      <p:pic>
        <p:nvPicPr>
          <p:cNvPr id="4" name="X_[10-12]_kiku2">
            <a:hlinkClick r:id="" action="ppaction://media"/>
            <a:extLst>
              <a:ext uri="{FF2B5EF4-FFF2-40B4-BE49-F238E27FC236}">
                <a16:creationId xmlns:a16="http://schemas.microsoft.com/office/drawing/2014/main" id="{8B28A26B-6C08-7917-AD22-945CB31AB02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394144" y="1651098"/>
            <a:ext cx="519289" cy="519289"/>
          </a:xfrm>
          <a:prstGeom prst="rect">
            <a:avLst/>
          </a:prstGeom>
        </p:spPr>
      </p:pic>
      <p:pic>
        <p:nvPicPr>
          <p:cNvPr id="5" name="X_[10-13]_kiku3">
            <a:hlinkClick r:id="" action="ppaction://media"/>
            <a:extLst>
              <a:ext uri="{FF2B5EF4-FFF2-40B4-BE49-F238E27FC236}">
                <a16:creationId xmlns:a16="http://schemas.microsoft.com/office/drawing/2014/main" id="{9D6017D3-1CE9-011D-2060-495694F644C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7073919" y="1651097"/>
            <a:ext cx="519289" cy="519289"/>
          </a:xfrm>
          <a:prstGeom prst="rect">
            <a:avLst/>
          </a:prstGeom>
        </p:spPr>
      </p:pic>
      <p:pic>
        <p:nvPicPr>
          <p:cNvPr id="6" name="X_[10-14]_kiku4">
            <a:hlinkClick r:id="" action="ppaction://media"/>
            <a:extLst>
              <a:ext uri="{FF2B5EF4-FFF2-40B4-BE49-F238E27FC236}">
                <a16:creationId xmlns:a16="http://schemas.microsoft.com/office/drawing/2014/main" id="{36B5573F-F963-995B-D0F6-07D8135C374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9780047" y="1613109"/>
            <a:ext cx="519289" cy="5192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2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0L10-5</a:t>
            </a:r>
            <a:endParaRPr dirty="0"/>
          </a:p>
        </p:txBody>
      </p:sp>
      <p:pic>
        <p:nvPicPr>
          <p:cNvPr id="366" name="Google Shape;366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89345" y="65180"/>
            <a:ext cx="5151724" cy="6727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337C5A-2D51-E03C-F666-98651E43F4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66" y="16896"/>
            <a:ext cx="3981899" cy="7805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4D1E96-74E3-32CD-3911-DBF77E6D5B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9344" y="68518"/>
            <a:ext cx="1340073" cy="516257"/>
          </a:xfrm>
          <a:prstGeom prst="rect">
            <a:avLst/>
          </a:prstGeom>
        </p:spPr>
      </p:pic>
      <p:pic>
        <p:nvPicPr>
          <p:cNvPr id="2" name="X_[10-16]_katachi2_time (1)">
            <a:hlinkClick r:id="" action="ppaction://media"/>
            <a:extLst>
              <a:ext uri="{FF2B5EF4-FFF2-40B4-BE49-F238E27FC236}">
                <a16:creationId xmlns:a16="http://schemas.microsoft.com/office/drawing/2014/main" id="{7F88ABA8-CFDC-9AFA-F54F-17D453A3D1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975109" y="65180"/>
            <a:ext cx="519595" cy="5195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3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0L10-6</a:t>
            </a:r>
            <a:endParaRPr dirty="0"/>
          </a:p>
        </p:txBody>
      </p:sp>
      <p:pic>
        <p:nvPicPr>
          <p:cNvPr id="374" name="Google Shape;374;p23"/>
          <p:cNvPicPr preferRelativeResize="0"/>
          <p:nvPr/>
        </p:nvPicPr>
        <p:blipFill rotWithShape="1">
          <a:blip r:embed="rId7">
            <a:alphaModFix/>
          </a:blip>
          <a:srcRect r="33312"/>
          <a:stretch/>
        </p:blipFill>
        <p:spPr>
          <a:xfrm>
            <a:off x="0" y="806808"/>
            <a:ext cx="4934607" cy="776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040806" y="1648960"/>
            <a:ext cx="10151194" cy="396412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440166" y="1225091"/>
            <a:ext cx="23901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my-MM" altLang="ja-JP" sz="1200" dirty="0"/>
              <a:t>စကားပြောကိုနားထောင်ကြရအောင်။</a:t>
            </a:r>
            <a:endParaRPr kumimoji="1" lang="ja-JP" altLang="en-US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3949523" y="1742369"/>
            <a:ext cx="286516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နားလည်‌သောအခါ</a:t>
            </a:r>
            <a:endParaRPr kumimoji="1" lang="ja-JP" alt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17F036-8BEB-32C6-EA05-2DA55C0615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2592" y="8220"/>
            <a:ext cx="4323837" cy="776073"/>
          </a:xfrm>
          <a:prstGeom prst="rect">
            <a:avLst/>
          </a:prstGeom>
        </p:spPr>
      </p:pic>
      <p:pic>
        <p:nvPicPr>
          <p:cNvPr id="2" name="X_[10-17]_hanasu1-1">
            <a:hlinkClick r:id="" action="ppaction://media"/>
            <a:extLst>
              <a:ext uri="{FF2B5EF4-FFF2-40B4-BE49-F238E27FC236}">
                <a16:creationId xmlns:a16="http://schemas.microsoft.com/office/drawing/2014/main" id="{2CBE51FE-E72C-C1ED-CC1F-CD0067174A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799645" y="884162"/>
            <a:ext cx="485422" cy="485422"/>
          </a:xfrm>
          <a:prstGeom prst="rect">
            <a:avLst/>
          </a:prstGeom>
        </p:spPr>
      </p:pic>
      <p:pic>
        <p:nvPicPr>
          <p:cNvPr id="5" name="X_[10-18]_hanasu1-2">
            <a:hlinkClick r:id="" action="ppaction://media"/>
            <a:extLst>
              <a:ext uri="{FF2B5EF4-FFF2-40B4-BE49-F238E27FC236}">
                <a16:creationId xmlns:a16="http://schemas.microsoft.com/office/drawing/2014/main" id="{A92DD130-6902-D3A4-62C7-1C4A3C782C8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771494" y="884162"/>
            <a:ext cx="485422" cy="4854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2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949523" y="1257577"/>
            <a:ext cx="8055771" cy="5466417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24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0L10-6</a:t>
            </a:r>
            <a:endParaRPr dirty="0"/>
          </a:p>
        </p:txBody>
      </p:sp>
      <p:grpSp>
        <p:nvGrpSpPr>
          <p:cNvPr id="385" name="Google Shape;385;p24"/>
          <p:cNvGrpSpPr/>
          <p:nvPr/>
        </p:nvGrpSpPr>
        <p:grpSpPr>
          <a:xfrm>
            <a:off x="1" y="806808"/>
            <a:ext cx="4980207" cy="776073"/>
            <a:chOff x="1" y="806808"/>
            <a:chExt cx="4980207" cy="776073"/>
          </a:xfrm>
        </p:grpSpPr>
        <p:pic>
          <p:nvPicPr>
            <p:cNvPr id="386" name="Google Shape;386;p24"/>
            <p:cNvPicPr preferRelativeResize="0"/>
            <p:nvPr/>
          </p:nvPicPr>
          <p:blipFill rotWithShape="1">
            <a:blip r:embed="rId8">
              <a:alphaModFix/>
            </a:blip>
            <a:srcRect l="1" r="62393"/>
            <a:stretch/>
          </p:blipFill>
          <p:spPr>
            <a:xfrm>
              <a:off x="1" y="806808"/>
              <a:ext cx="2782614" cy="7760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7" name="Google Shape;387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782615" y="806808"/>
              <a:ext cx="2197593" cy="54555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TextBox 10"/>
          <p:cNvSpPr txBox="1"/>
          <p:nvPr/>
        </p:nvSpPr>
        <p:spPr>
          <a:xfrm>
            <a:off x="577517" y="1270535"/>
            <a:ext cx="287795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စကားပြောကိုနားထောင်ကြရအောင်။</a:t>
            </a:r>
            <a:endParaRPr kumimoji="1" lang="ja-JP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990079" y="1332882"/>
            <a:ext cx="286516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နားမလည်‌သောအခါ</a:t>
            </a:r>
            <a:endParaRPr kumimoji="1" lang="ja-JP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1CBD65-9F5D-C75A-60C5-06C09A979B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0633"/>
            <a:ext cx="4323837" cy="776073"/>
          </a:xfrm>
          <a:prstGeom prst="rect">
            <a:avLst/>
          </a:prstGeom>
        </p:spPr>
      </p:pic>
      <p:pic>
        <p:nvPicPr>
          <p:cNvPr id="3" name="X_[10-19]_hanasu2-1">
            <a:hlinkClick r:id="" action="ppaction://media"/>
            <a:extLst>
              <a:ext uri="{FF2B5EF4-FFF2-40B4-BE49-F238E27FC236}">
                <a16:creationId xmlns:a16="http://schemas.microsoft.com/office/drawing/2014/main" id="{8A4A081F-8F71-0ECE-1F5E-6AF9978EF1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845364" y="848068"/>
            <a:ext cx="463035" cy="463035"/>
          </a:xfrm>
          <a:prstGeom prst="rect">
            <a:avLst/>
          </a:prstGeom>
        </p:spPr>
      </p:pic>
      <p:pic>
        <p:nvPicPr>
          <p:cNvPr id="5" name="X_[10-20]_hanasu2-2">
            <a:hlinkClick r:id="" action="ppaction://media"/>
            <a:extLst>
              <a:ext uri="{FF2B5EF4-FFF2-40B4-BE49-F238E27FC236}">
                <a16:creationId xmlns:a16="http://schemas.microsoft.com/office/drawing/2014/main" id="{5B95C19D-F1D8-2465-56F4-062785DB1BD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832029" y="806808"/>
            <a:ext cx="530088" cy="5300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Google Shape;395;p2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335938" y="18504"/>
            <a:ext cx="6094097" cy="6820992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25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0L10-6</a:t>
            </a:r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90592" y="18504"/>
            <a:ext cx="286516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နားလည်‌သောအခါ</a:t>
            </a:r>
            <a:endParaRPr kumimoji="1" lang="ja-JP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37102" y="2670535"/>
            <a:ext cx="286516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နားမလည်‌သောအခါ</a:t>
            </a:r>
            <a:endParaRPr kumimoji="1" lang="ja-JP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7D1A9B-8EC0-628F-F1F1-1F98D253DC8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136" y="1098050"/>
            <a:ext cx="5747370" cy="5903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EDCE10-AD76-8DBC-63FC-FF6A13FE90B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13805" y="0"/>
            <a:ext cx="4323837" cy="776073"/>
          </a:xfrm>
          <a:prstGeom prst="rect">
            <a:avLst/>
          </a:prstGeom>
        </p:spPr>
      </p:pic>
      <p:pic>
        <p:nvPicPr>
          <p:cNvPr id="2" name="X_[10-17]_hanasu1-1">
            <a:hlinkClick r:id="" action="ppaction://media"/>
            <a:extLst>
              <a:ext uri="{FF2B5EF4-FFF2-40B4-BE49-F238E27FC236}">
                <a16:creationId xmlns:a16="http://schemas.microsoft.com/office/drawing/2014/main" id="{0625BE2D-A020-F78E-6294-8FD56DCB6E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077156" y="1093892"/>
            <a:ext cx="378525" cy="378525"/>
          </a:xfrm>
          <a:prstGeom prst="rect">
            <a:avLst/>
          </a:prstGeom>
        </p:spPr>
      </p:pic>
      <p:pic>
        <p:nvPicPr>
          <p:cNvPr id="5" name="X_[10-18]_hanasu1-2">
            <a:hlinkClick r:id="" action="ppaction://media"/>
            <a:extLst>
              <a:ext uri="{FF2B5EF4-FFF2-40B4-BE49-F238E27FC236}">
                <a16:creationId xmlns:a16="http://schemas.microsoft.com/office/drawing/2014/main" id="{2A235C06-09D1-B008-E65F-CF4747EA88F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067066" y="1115846"/>
            <a:ext cx="378525" cy="378525"/>
          </a:xfrm>
          <a:prstGeom prst="rect">
            <a:avLst/>
          </a:prstGeom>
        </p:spPr>
      </p:pic>
      <p:pic>
        <p:nvPicPr>
          <p:cNvPr id="7" name="X_[10-20]_hanasu2-2">
            <a:hlinkClick r:id="" action="ppaction://media"/>
            <a:extLst>
              <a:ext uri="{FF2B5EF4-FFF2-40B4-BE49-F238E27FC236}">
                <a16:creationId xmlns:a16="http://schemas.microsoft.com/office/drawing/2014/main" id="{53DE369A-1C95-DA3C-114C-C8BB7EE17B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130939" y="1264015"/>
            <a:ext cx="492080" cy="492080"/>
          </a:xfrm>
          <a:prstGeom prst="rect">
            <a:avLst/>
          </a:prstGeom>
        </p:spPr>
      </p:pic>
      <p:pic>
        <p:nvPicPr>
          <p:cNvPr id="6" name="X_[10-19]_hanasu2-1">
            <a:hlinkClick r:id="" action="ppaction://media"/>
            <a:extLst>
              <a:ext uri="{FF2B5EF4-FFF2-40B4-BE49-F238E27FC236}">
                <a16:creationId xmlns:a16="http://schemas.microsoft.com/office/drawing/2014/main" id="{F1B8BC8C-F409-0FC8-3189-168C8057C68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078514" y="1101934"/>
            <a:ext cx="370483" cy="3704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6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0L10-6</a:t>
            </a:r>
            <a:endParaRPr dirty="0"/>
          </a:p>
        </p:txBody>
      </p:sp>
      <p:pic>
        <p:nvPicPr>
          <p:cNvPr id="409" name="Google Shape;409;p26"/>
          <p:cNvPicPr preferRelativeResize="0"/>
          <p:nvPr/>
        </p:nvPicPr>
        <p:blipFill rotWithShape="1">
          <a:blip r:embed="rId7">
            <a:alphaModFix/>
          </a:blip>
          <a:srcRect r="29725"/>
          <a:stretch/>
        </p:blipFill>
        <p:spPr>
          <a:xfrm>
            <a:off x="0" y="819180"/>
            <a:ext cx="4903076" cy="7146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0" name="Google Shape;410;p26"/>
          <p:cNvGrpSpPr/>
          <p:nvPr/>
        </p:nvGrpSpPr>
        <p:grpSpPr>
          <a:xfrm>
            <a:off x="4485290" y="2380593"/>
            <a:ext cx="4879427" cy="2865697"/>
            <a:chOff x="4485290" y="2380593"/>
            <a:chExt cx="4879427" cy="2865697"/>
          </a:xfrm>
        </p:grpSpPr>
        <p:sp>
          <p:nvSpPr>
            <p:cNvPr id="411" name="Google Shape;411;p26"/>
            <p:cNvSpPr/>
            <p:nvPr/>
          </p:nvSpPr>
          <p:spPr>
            <a:xfrm>
              <a:off x="4974021" y="2380593"/>
              <a:ext cx="488731" cy="41778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412;p26"/>
            <p:cNvSpPr/>
            <p:nvPr/>
          </p:nvSpPr>
          <p:spPr>
            <a:xfrm>
              <a:off x="4485290" y="2995446"/>
              <a:ext cx="701565" cy="43355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3" name="Google Shape;413;p26"/>
            <p:cNvSpPr/>
            <p:nvPr/>
          </p:nvSpPr>
          <p:spPr>
            <a:xfrm>
              <a:off x="8665779" y="4172607"/>
              <a:ext cx="488731" cy="41778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p26"/>
            <p:cNvSpPr/>
            <p:nvPr/>
          </p:nvSpPr>
          <p:spPr>
            <a:xfrm>
              <a:off x="8665778" y="4769069"/>
              <a:ext cx="698939" cy="47722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15" name="Google Shape;415;p2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040806" y="1582881"/>
            <a:ext cx="10151194" cy="396412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539015" y="1176481"/>
            <a:ext cx="196731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နောက်ကထက်ကြပ်မကွာ</a:t>
            </a:r>
            <a:endParaRPr kumimoji="1" lang="en-US" altLang="ja-JP" dirty="0"/>
          </a:p>
          <a:p>
            <a:r>
              <a:rPr kumimoji="1" lang="my-MM" altLang="ja-JP" dirty="0"/>
              <a:t>လိုက်ဆိုကြရအောင်။</a:t>
            </a:r>
            <a:endParaRPr kumimoji="1" lang="ja-JP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949523" y="1651025"/>
            <a:ext cx="286516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နားလည်‌သောအခါ</a:t>
            </a:r>
            <a:endParaRPr kumimoji="1" lang="ja-JP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D8052D-C9EB-CA73-B31F-FE79A23D90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3805" y="10631"/>
            <a:ext cx="4323837" cy="776073"/>
          </a:xfrm>
          <a:prstGeom prst="rect">
            <a:avLst/>
          </a:prstGeom>
        </p:spPr>
      </p:pic>
      <p:pic>
        <p:nvPicPr>
          <p:cNvPr id="2" name="X_[10-17]_hanasu1-1">
            <a:hlinkClick r:id="" action="ppaction://media"/>
            <a:extLst>
              <a:ext uri="{FF2B5EF4-FFF2-40B4-BE49-F238E27FC236}">
                <a16:creationId xmlns:a16="http://schemas.microsoft.com/office/drawing/2014/main" id="{4C3C063D-4E1A-C8F3-9CD9-2A45165070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995969" y="870510"/>
            <a:ext cx="378525" cy="378525"/>
          </a:xfrm>
          <a:prstGeom prst="rect">
            <a:avLst/>
          </a:prstGeom>
        </p:spPr>
      </p:pic>
      <p:pic>
        <p:nvPicPr>
          <p:cNvPr id="4" name="X_[10-18]_hanasu1-2">
            <a:hlinkClick r:id="" action="ppaction://media"/>
            <a:extLst>
              <a:ext uri="{FF2B5EF4-FFF2-40B4-BE49-F238E27FC236}">
                <a16:creationId xmlns:a16="http://schemas.microsoft.com/office/drawing/2014/main" id="{5DB17D1E-01F9-F0E0-34D3-425C70CB334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949523" y="879151"/>
            <a:ext cx="378525" cy="3785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27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0L10-6</a:t>
            </a:r>
            <a:endParaRPr dirty="0"/>
          </a:p>
        </p:txBody>
      </p:sp>
      <p:pic>
        <p:nvPicPr>
          <p:cNvPr id="424" name="Google Shape;424;p27"/>
          <p:cNvPicPr preferRelativeResize="0"/>
          <p:nvPr/>
        </p:nvPicPr>
        <p:blipFill rotWithShape="1">
          <a:blip r:embed="rId7">
            <a:alphaModFix/>
          </a:blip>
          <a:srcRect r="29725"/>
          <a:stretch/>
        </p:blipFill>
        <p:spPr>
          <a:xfrm>
            <a:off x="0" y="806606"/>
            <a:ext cx="4903076" cy="7146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5" name="Google Shape;425;p27"/>
          <p:cNvGrpSpPr/>
          <p:nvPr/>
        </p:nvGrpSpPr>
        <p:grpSpPr>
          <a:xfrm>
            <a:off x="4485290" y="2380593"/>
            <a:ext cx="4879427" cy="2865697"/>
            <a:chOff x="4485290" y="2380593"/>
            <a:chExt cx="4879427" cy="2865697"/>
          </a:xfrm>
        </p:grpSpPr>
        <p:sp>
          <p:nvSpPr>
            <p:cNvPr id="426" name="Google Shape;426;p27"/>
            <p:cNvSpPr/>
            <p:nvPr/>
          </p:nvSpPr>
          <p:spPr>
            <a:xfrm>
              <a:off x="4974021" y="2380593"/>
              <a:ext cx="488731" cy="41778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" name="Google Shape;427;p27"/>
            <p:cNvSpPr/>
            <p:nvPr/>
          </p:nvSpPr>
          <p:spPr>
            <a:xfrm>
              <a:off x="4485290" y="2995446"/>
              <a:ext cx="701565" cy="43355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" name="Google Shape;428;p27"/>
            <p:cNvSpPr/>
            <p:nvPr/>
          </p:nvSpPr>
          <p:spPr>
            <a:xfrm>
              <a:off x="8665779" y="4172607"/>
              <a:ext cx="488731" cy="41778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9" name="Google Shape;429;p27"/>
            <p:cNvSpPr/>
            <p:nvPr/>
          </p:nvSpPr>
          <p:spPr>
            <a:xfrm>
              <a:off x="8665778" y="4769069"/>
              <a:ext cx="698939" cy="47722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30" name="Google Shape;430;p2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040806" y="1644352"/>
            <a:ext cx="10151194" cy="3964121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27"/>
          <p:cNvSpPr/>
          <p:nvPr/>
        </p:nvSpPr>
        <p:spPr>
          <a:xfrm>
            <a:off x="3104362" y="2576795"/>
            <a:ext cx="5323164" cy="1113099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27"/>
          <p:cNvSpPr/>
          <p:nvPr/>
        </p:nvSpPr>
        <p:spPr>
          <a:xfrm>
            <a:off x="7828763" y="4335584"/>
            <a:ext cx="3258695" cy="114317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9015" y="1176481"/>
            <a:ext cx="233893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နောက်ကထက်ကြပ်မကွာလိုက်ဆိုကြရအောင်။</a:t>
            </a:r>
            <a:endParaRPr kumimoji="1" lang="ja-JP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949523" y="1727186"/>
            <a:ext cx="286516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နားလည်‌သောအခါ</a:t>
            </a:r>
            <a:endParaRPr kumimoji="1" lang="ja-JP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C4BEFAE-1A78-D346-9CAC-EC5AFB5106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3805" y="10628"/>
            <a:ext cx="4323837" cy="776073"/>
          </a:xfrm>
          <a:prstGeom prst="rect">
            <a:avLst/>
          </a:prstGeom>
        </p:spPr>
      </p:pic>
      <p:pic>
        <p:nvPicPr>
          <p:cNvPr id="3" name="X_[10-17]_hanasu1-1">
            <a:hlinkClick r:id="" action="ppaction://media"/>
            <a:extLst>
              <a:ext uri="{FF2B5EF4-FFF2-40B4-BE49-F238E27FC236}">
                <a16:creationId xmlns:a16="http://schemas.microsoft.com/office/drawing/2014/main" id="{EC0AF47E-E287-6FF2-6C08-30BF77346B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995969" y="870510"/>
            <a:ext cx="378525" cy="378525"/>
          </a:xfrm>
          <a:prstGeom prst="rect">
            <a:avLst/>
          </a:prstGeom>
        </p:spPr>
      </p:pic>
      <p:pic>
        <p:nvPicPr>
          <p:cNvPr id="4" name="X_[10-18]_hanasu1-2">
            <a:hlinkClick r:id="" action="ppaction://media"/>
            <a:extLst>
              <a:ext uri="{FF2B5EF4-FFF2-40B4-BE49-F238E27FC236}">
                <a16:creationId xmlns:a16="http://schemas.microsoft.com/office/drawing/2014/main" id="{70D57E37-A4BF-DEBF-127C-4F0D05C15B8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949523" y="870510"/>
            <a:ext cx="378525" cy="3785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28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0L10-6</a:t>
            </a:r>
            <a:endParaRPr dirty="0"/>
          </a:p>
        </p:txBody>
      </p:sp>
      <p:grpSp>
        <p:nvGrpSpPr>
          <p:cNvPr id="441" name="Google Shape;441;p28"/>
          <p:cNvGrpSpPr/>
          <p:nvPr/>
        </p:nvGrpSpPr>
        <p:grpSpPr>
          <a:xfrm>
            <a:off x="0" y="926901"/>
            <a:ext cx="4884094" cy="714602"/>
            <a:chOff x="1" y="806808"/>
            <a:chExt cx="4884094" cy="714602"/>
          </a:xfrm>
        </p:grpSpPr>
        <p:pic>
          <p:nvPicPr>
            <p:cNvPr id="442" name="Google Shape;442;p28"/>
            <p:cNvPicPr preferRelativeResize="0"/>
            <p:nvPr/>
          </p:nvPicPr>
          <p:blipFill rotWithShape="1">
            <a:blip r:embed="rId7">
              <a:alphaModFix/>
            </a:blip>
            <a:srcRect r="57970"/>
            <a:stretch/>
          </p:blipFill>
          <p:spPr>
            <a:xfrm>
              <a:off x="1" y="806808"/>
              <a:ext cx="2932385" cy="7146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3" name="Google Shape;443;p28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2932386" y="828569"/>
              <a:ext cx="1951709" cy="40724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44" name="Google Shape;444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949523" y="1257577"/>
            <a:ext cx="8055771" cy="546641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552840" y="1330369"/>
            <a:ext cx="233893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နောက်ကထက်ကြပ်မကွာလိုက်ဆိုကြရအောင်။</a:t>
            </a:r>
            <a:endParaRPr kumimoji="1" lang="ja-JP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990079" y="1284202"/>
            <a:ext cx="286516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နားမလည်‌သောအခါ</a:t>
            </a:r>
            <a:endParaRPr kumimoji="1" lang="ja-JP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808C5C-53E0-83BB-2961-3EF9748D07D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3805" y="10628"/>
            <a:ext cx="4323837" cy="776073"/>
          </a:xfrm>
          <a:prstGeom prst="rect">
            <a:avLst/>
          </a:prstGeom>
        </p:spPr>
      </p:pic>
      <p:pic>
        <p:nvPicPr>
          <p:cNvPr id="2" name="X_[10-19]_hanasu2-1">
            <a:hlinkClick r:id="" action="ppaction://media"/>
            <a:extLst>
              <a:ext uri="{FF2B5EF4-FFF2-40B4-BE49-F238E27FC236}">
                <a16:creationId xmlns:a16="http://schemas.microsoft.com/office/drawing/2014/main" id="{663DA16E-74DF-BC64-06B7-D84D0B6DA0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995597" y="953612"/>
            <a:ext cx="370483" cy="370483"/>
          </a:xfrm>
          <a:prstGeom prst="rect">
            <a:avLst/>
          </a:prstGeom>
        </p:spPr>
      </p:pic>
      <p:pic>
        <p:nvPicPr>
          <p:cNvPr id="4" name="X_[10-20]_hanasu2-2">
            <a:hlinkClick r:id="" action="ppaction://media"/>
            <a:extLst>
              <a:ext uri="{FF2B5EF4-FFF2-40B4-BE49-F238E27FC236}">
                <a16:creationId xmlns:a16="http://schemas.microsoft.com/office/drawing/2014/main" id="{3C2AC6DA-B347-1DE0-8C6B-CC1208EEB49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768229" y="877877"/>
            <a:ext cx="510157" cy="5101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29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0L10-6</a:t>
            </a:r>
            <a:endParaRPr dirty="0"/>
          </a:p>
        </p:txBody>
      </p:sp>
      <p:grpSp>
        <p:nvGrpSpPr>
          <p:cNvPr id="453" name="Google Shape;453;p29"/>
          <p:cNvGrpSpPr/>
          <p:nvPr/>
        </p:nvGrpSpPr>
        <p:grpSpPr>
          <a:xfrm>
            <a:off x="0" y="960034"/>
            <a:ext cx="4884094" cy="714602"/>
            <a:chOff x="1" y="806808"/>
            <a:chExt cx="4884094" cy="714602"/>
          </a:xfrm>
        </p:grpSpPr>
        <p:pic>
          <p:nvPicPr>
            <p:cNvPr id="454" name="Google Shape;454;p29"/>
            <p:cNvPicPr preferRelativeResize="0"/>
            <p:nvPr/>
          </p:nvPicPr>
          <p:blipFill rotWithShape="1">
            <a:blip r:embed="rId7">
              <a:alphaModFix/>
            </a:blip>
            <a:srcRect r="57970"/>
            <a:stretch/>
          </p:blipFill>
          <p:spPr>
            <a:xfrm>
              <a:off x="1" y="806808"/>
              <a:ext cx="2932385" cy="7146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5" name="Google Shape;455;p29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2932386" y="828569"/>
              <a:ext cx="1951709" cy="40724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56" name="Google Shape;456;p2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949523" y="1257577"/>
            <a:ext cx="8055771" cy="5466417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29"/>
          <p:cNvSpPr/>
          <p:nvPr/>
        </p:nvSpPr>
        <p:spPr>
          <a:xfrm>
            <a:off x="4835084" y="1987905"/>
            <a:ext cx="3399771" cy="886673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29"/>
          <p:cNvSpPr/>
          <p:nvPr/>
        </p:nvSpPr>
        <p:spPr>
          <a:xfrm>
            <a:off x="8487429" y="3356360"/>
            <a:ext cx="2968848" cy="958138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29"/>
          <p:cNvSpPr/>
          <p:nvPr/>
        </p:nvSpPr>
        <p:spPr>
          <a:xfrm>
            <a:off x="4761512" y="4775257"/>
            <a:ext cx="2968848" cy="958138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29"/>
          <p:cNvSpPr/>
          <p:nvPr/>
        </p:nvSpPr>
        <p:spPr>
          <a:xfrm>
            <a:off x="8487429" y="6258910"/>
            <a:ext cx="1481633" cy="341588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1088" y="1389041"/>
            <a:ext cx="233893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နောက်ကထက်ကြပ်မကွာလိုက်ဆိုကြရအောင်။</a:t>
            </a:r>
            <a:endParaRPr kumimoji="1" lang="ja-JP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990079" y="1284202"/>
            <a:ext cx="286516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နားမလည်‌သောအခါ</a:t>
            </a:r>
            <a:endParaRPr kumimoji="1" lang="ja-JP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8EEC71-18D7-C12D-2EBF-37B8F7CD4F2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3805" y="10624"/>
            <a:ext cx="4323837" cy="776073"/>
          </a:xfrm>
          <a:prstGeom prst="rect">
            <a:avLst/>
          </a:prstGeom>
        </p:spPr>
      </p:pic>
      <p:pic>
        <p:nvPicPr>
          <p:cNvPr id="4" name="X_[10-19]_hanasu2-1">
            <a:hlinkClick r:id="" action="ppaction://media"/>
            <a:extLst>
              <a:ext uri="{FF2B5EF4-FFF2-40B4-BE49-F238E27FC236}">
                <a16:creationId xmlns:a16="http://schemas.microsoft.com/office/drawing/2014/main" id="{A8ECC613-2D46-FD64-78FB-4123023B2A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995597" y="953612"/>
            <a:ext cx="370483" cy="370483"/>
          </a:xfrm>
          <a:prstGeom prst="rect">
            <a:avLst/>
          </a:prstGeom>
        </p:spPr>
      </p:pic>
      <p:pic>
        <p:nvPicPr>
          <p:cNvPr id="5" name="X_[10-20]_hanasu2-2">
            <a:hlinkClick r:id="" action="ppaction://media"/>
            <a:extLst>
              <a:ext uri="{FF2B5EF4-FFF2-40B4-BE49-F238E27FC236}">
                <a16:creationId xmlns:a16="http://schemas.microsoft.com/office/drawing/2014/main" id="{E02ABF6B-F675-86D8-5DCD-B0DC7665A29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810763" y="940781"/>
            <a:ext cx="510157" cy="5101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FDF6BF0-487E-B90E-2C49-05B63A84010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1178385"/>
            <a:ext cx="5688419" cy="515730"/>
          </a:xfrm>
          <a:prstGeom prst="rect">
            <a:avLst/>
          </a:prstGeom>
        </p:spPr>
      </p:pic>
      <p:pic>
        <p:nvPicPr>
          <p:cNvPr id="468" name="Google Shape;468;p3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617706" y="18504"/>
            <a:ext cx="6094097" cy="6820992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30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0L10-6</a:t>
            </a: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A07314-A1E8-A33E-9071-B4D5782B16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13805" y="10624"/>
            <a:ext cx="4323837" cy="7760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5ED898-3664-D1B6-E121-DC09A3EFCD2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74551" y="18504"/>
            <a:ext cx="2572109" cy="4096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AD82CE-D61F-D70C-4139-9670AE706B0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0871" y="2677759"/>
            <a:ext cx="3238952" cy="352474"/>
          </a:xfrm>
          <a:prstGeom prst="rect">
            <a:avLst/>
          </a:prstGeom>
        </p:spPr>
      </p:pic>
      <p:pic>
        <p:nvPicPr>
          <p:cNvPr id="2" name="X_[10-17]_hanasu1-1">
            <a:hlinkClick r:id="" action="ppaction://media"/>
            <a:extLst>
              <a:ext uri="{FF2B5EF4-FFF2-40B4-BE49-F238E27FC236}">
                <a16:creationId xmlns:a16="http://schemas.microsoft.com/office/drawing/2014/main" id="{FB5C2FFE-3B23-D968-935E-381FA4395E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399570" y="941467"/>
            <a:ext cx="378525" cy="378525"/>
          </a:xfrm>
          <a:prstGeom prst="rect">
            <a:avLst/>
          </a:prstGeom>
        </p:spPr>
      </p:pic>
      <p:pic>
        <p:nvPicPr>
          <p:cNvPr id="4" name="X_[10-18]_hanasu1-2">
            <a:hlinkClick r:id="" action="ppaction://media"/>
            <a:extLst>
              <a:ext uri="{FF2B5EF4-FFF2-40B4-BE49-F238E27FC236}">
                <a16:creationId xmlns:a16="http://schemas.microsoft.com/office/drawing/2014/main" id="{553DB098-5C2B-A358-9792-D8A174B76E0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303898" y="877364"/>
            <a:ext cx="378525" cy="378525"/>
          </a:xfrm>
          <a:prstGeom prst="rect">
            <a:avLst/>
          </a:prstGeom>
        </p:spPr>
      </p:pic>
      <p:pic>
        <p:nvPicPr>
          <p:cNvPr id="6" name="X_[10-19]_hanasu2-1">
            <a:hlinkClick r:id="" action="ppaction://media"/>
            <a:extLst>
              <a:ext uri="{FF2B5EF4-FFF2-40B4-BE49-F238E27FC236}">
                <a16:creationId xmlns:a16="http://schemas.microsoft.com/office/drawing/2014/main" id="{7F720257-ECED-24DF-6680-0F16AAB1A98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171682" y="829437"/>
            <a:ext cx="449081" cy="449081"/>
          </a:xfrm>
          <a:prstGeom prst="rect">
            <a:avLst/>
          </a:prstGeom>
        </p:spPr>
      </p:pic>
      <p:pic>
        <p:nvPicPr>
          <p:cNvPr id="8" name="X_[10-20]_hanasu2-2">
            <a:hlinkClick r:id="" action="ppaction://media"/>
            <a:extLst>
              <a:ext uri="{FF2B5EF4-FFF2-40B4-BE49-F238E27FC236}">
                <a16:creationId xmlns:a16="http://schemas.microsoft.com/office/drawing/2014/main" id="{807DDF3A-6C38-14D1-0EBD-A34F7DA29A8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953124" y="850027"/>
            <a:ext cx="449081" cy="4490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B37701-69FF-4DB9-6508-F0F82587C23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1178385"/>
            <a:ext cx="5688419" cy="515730"/>
          </a:xfrm>
          <a:prstGeom prst="rect">
            <a:avLst/>
          </a:prstGeom>
        </p:spPr>
      </p:pic>
      <p:pic>
        <p:nvPicPr>
          <p:cNvPr id="481" name="Google Shape;481;p3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623026" y="18504"/>
            <a:ext cx="6094097" cy="6820992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31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0L10-6</a:t>
            </a:r>
            <a:endParaRPr/>
          </a:p>
        </p:txBody>
      </p:sp>
      <p:sp>
        <p:nvSpPr>
          <p:cNvPr id="489" name="Google Shape;489;p31"/>
          <p:cNvSpPr/>
          <p:nvPr/>
        </p:nvSpPr>
        <p:spPr>
          <a:xfrm>
            <a:off x="6230888" y="584775"/>
            <a:ext cx="3258695" cy="665956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31"/>
          <p:cNvSpPr/>
          <p:nvPr/>
        </p:nvSpPr>
        <p:spPr>
          <a:xfrm>
            <a:off x="6230889" y="3222871"/>
            <a:ext cx="2685067" cy="665956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31"/>
          <p:cNvSpPr/>
          <p:nvPr/>
        </p:nvSpPr>
        <p:spPr>
          <a:xfrm>
            <a:off x="6284047" y="5366982"/>
            <a:ext cx="2317205" cy="665956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31"/>
          <p:cNvSpPr/>
          <p:nvPr/>
        </p:nvSpPr>
        <p:spPr>
          <a:xfrm>
            <a:off x="9116586" y="1656830"/>
            <a:ext cx="1676074" cy="665956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31"/>
          <p:cNvSpPr/>
          <p:nvPr/>
        </p:nvSpPr>
        <p:spPr>
          <a:xfrm>
            <a:off x="9116587" y="4315496"/>
            <a:ext cx="2243632" cy="665956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31"/>
          <p:cNvSpPr/>
          <p:nvPr/>
        </p:nvSpPr>
        <p:spPr>
          <a:xfrm>
            <a:off x="9129016" y="6425816"/>
            <a:ext cx="1213618" cy="345391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9F0627-4C38-8FC8-ED77-A9871A9ADB0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13805" y="10624"/>
            <a:ext cx="4323837" cy="776073"/>
          </a:xfrm>
          <a:prstGeom prst="rect">
            <a:avLst/>
          </a:prstGeom>
        </p:spPr>
      </p:pic>
      <p:pic>
        <p:nvPicPr>
          <p:cNvPr id="4" name="X_[10-17]_hanasu1-1">
            <a:hlinkClick r:id="" action="ppaction://media"/>
            <a:extLst>
              <a:ext uri="{FF2B5EF4-FFF2-40B4-BE49-F238E27FC236}">
                <a16:creationId xmlns:a16="http://schemas.microsoft.com/office/drawing/2014/main" id="{D7AF16A7-5934-B0D2-C7E5-690345841E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99570" y="941467"/>
            <a:ext cx="378525" cy="378525"/>
          </a:xfrm>
          <a:prstGeom prst="rect">
            <a:avLst/>
          </a:prstGeom>
        </p:spPr>
      </p:pic>
      <p:pic>
        <p:nvPicPr>
          <p:cNvPr id="5" name="X_[10-18]_hanasu1-2">
            <a:hlinkClick r:id="" action="ppaction://media"/>
            <a:extLst>
              <a:ext uri="{FF2B5EF4-FFF2-40B4-BE49-F238E27FC236}">
                <a16:creationId xmlns:a16="http://schemas.microsoft.com/office/drawing/2014/main" id="{943CB32D-1676-4487-50FA-F5E356F9E73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303898" y="877364"/>
            <a:ext cx="378525" cy="378525"/>
          </a:xfrm>
          <a:prstGeom prst="rect">
            <a:avLst/>
          </a:prstGeom>
        </p:spPr>
      </p:pic>
      <p:pic>
        <p:nvPicPr>
          <p:cNvPr id="6" name="X_[10-19]_hanasu2-1">
            <a:hlinkClick r:id="" action="ppaction://media"/>
            <a:extLst>
              <a:ext uri="{FF2B5EF4-FFF2-40B4-BE49-F238E27FC236}">
                <a16:creationId xmlns:a16="http://schemas.microsoft.com/office/drawing/2014/main" id="{4C9285B3-7598-1517-629F-4D737FEEDD1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171682" y="829437"/>
            <a:ext cx="449081" cy="449081"/>
          </a:xfrm>
          <a:prstGeom prst="rect">
            <a:avLst/>
          </a:prstGeom>
        </p:spPr>
      </p:pic>
      <p:pic>
        <p:nvPicPr>
          <p:cNvPr id="7" name="X_[10-20]_hanasu2-2">
            <a:hlinkClick r:id="" action="ppaction://media"/>
            <a:extLst>
              <a:ext uri="{FF2B5EF4-FFF2-40B4-BE49-F238E27FC236}">
                <a16:creationId xmlns:a16="http://schemas.microsoft.com/office/drawing/2014/main" id="{3536F6DF-28BA-2ED9-223B-7265E907B9D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953124" y="850027"/>
            <a:ext cx="449081" cy="4490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3BE662-2150-B82A-D7E6-0FF4E3BC689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4551" y="18504"/>
            <a:ext cx="2572109" cy="4096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6AE6773-5031-12F3-90E7-4D4696FD47B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0871" y="2677759"/>
            <a:ext cx="3238952" cy="3524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0699" y="128894"/>
            <a:ext cx="9990602" cy="1555221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2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0L10-6</a:t>
            </a:r>
            <a:endParaRPr dirty="0"/>
          </a:p>
        </p:txBody>
      </p:sp>
      <p:grpSp>
        <p:nvGrpSpPr>
          <p:cNvPr id="501" name="Google Shape;501;p32"/>
          <p:cNvGrpSpPr/>
          <p:nvPr/>
        </p:nvGrpSpPr>
        <p:grpSpPr>
          <a:xfrm>
            <a:off x="1020403" y="2266746"/>
            <a:ext cx="10151194" cy="3964121"/>
            <a:chOff x="1020403" y="2266746"/>
            <a:chExt cx="10151194" cy="3964121"/>
          </a:xfrm>
        </p:grpSpPr>
        <p:pic>
          <p:nvPicPr>
            <p:cNvPr id="502" name="Google Shape;502;p3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20403" y="2266746"/>
              <a:ext cx="10151194" cy="39641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3" name="Google Shape;503;p32"/>
            <p:cNvSpPr/>
            <p:nvPr/>
          </p:nvSpPr>
          <p:spPr>
            <a:xfrm>
              <a:off x="3965028" y="3208283"/>
              <a:ext cx="496613" cy="43355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4" name="Google Shape;504;p32"/>
            <p:cNvSpPr/>
            <p:nvPr/>
          </p:nvSpPr>
          <p:spPr>
            <a:xfrm>
              <a:off x="3499946" y="3825765"/>
              <a:ext cx="670033" cy="43355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5" name="Google Shape;505;p32"/>
            <p:cNvSpPr/>
            <p:nvPr/>
          </p:nvSpPr>
          <p:spPr>
            <a:xfrm>
              <a:off x="7625255" y="4976648"/>
              <a:ext cx="496613" cy="43355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6" name="Google Shape;506;p32"/>
            <p:cNvSpPr/>
            <p:nvPr/>
          </p:nvSpPr>
          <p:spPr>
            <a:xfrm>
              <a:off x="7641020" y="5595874"/>
              <a:ext cx="706821" cy="43355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780752" y="2362113"/>
            <a:ext cx="286516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နားမလည်‌သောအခါ</a:t>
            </a:r>
            <a:endParaRPr kumimoji="1" lang="ja-JP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76412" y="1010653"/>
            <a:ext cx="10815587" cy="7325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my-MM" altLang="ja-JP" sz="1600" dirty="0"/>
              <a:t>လုပ်ငန်းခွင်တွင် အလုပ်ညွှန်ကြားချက်ကိုရရှိသောပုံစံဖြင့် အရေအတွက်နှင့် အချိန်များကို ပြောင်းထည့်ပြီး </a:t>
            </a:r>
            <a:r>
              <a:rPr kumimoji="1" lang="en-US" altLang="ja-JP" sz="1600" dirty="0"/>
              <a:t>Role-play </a:t>
            </a:r>
            <a:r>
              <a:rPr kumimoji="1" lang="my-MM" altLang="ja-JP" sz="1600" dirty="0"/>
              <a:t>လုပ်ကြရအောင်။</a:t>
            </a:r>
          </a:p>
          <a:p>
            <a:pPr>
              <a:lnSpc>
                <a:spcPct val="130000"/>
              </a:lnSpc>
            </a:pPr>
            <a:r>
              <a:rPr kumimoji="1" lang="my-MM" altLang="ja-JP" sz="1600" dirty="0"/>
              <a:t>ညွှန်ကြားခံရသူသည် နားလည်ပါက ပြန်လည်အတည်ပြုမေးမြန်းပါ။ နားမလည်ပါက ပြန်လည်မေးမြန်းကြရအောင်။</a:t>
            </a:r>
            <a:endParaRPr kumimoji="1" lang="ja-JP" alt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67652" y="48470"/>
            <a:ext cx="8256695" cy="1285306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33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0L10-6</a:t>
            </a:r>
            <a:endParaRPr dirty="0"/>
          </a:p>
        </p:txBody>
      </p:sp>
      <p:grpSp>
        <p:nvGrpSpPr>
          <p:cNvPr id="513" name="Google Shape;513;p33"/>
          <p:cNvGrpSpPr/>
          <p:nvPr/>
        </p:nvGrpSpPr>
        <p:grpSpPr>
          <a:xfrm>
            <a:off x="2068113" y="1274444"/>
            <a:ext cx="8055771" cy="5466417"/>
            <a:chOff x="3949523" y="1257577"/>
            <a:chExt cx="8055771" cy="5466417"/>
          </a:xfrm>
        </p:grpSpPr>
        <p:pic>
          <p:nvPicPr>
            <p:cNvPr id="514" name="Google Shape;514;p3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949523" y="1257577"/>
              <a:ext cx="8055771" cy="54664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33"/>
            <p:cNvSpPr/>
            <p:nvPr/>
          </p:nvSpPr>
          <p:spPr>
            <a:xfrm>
              <a:off x="5502166" y="1986455"/>
              <a:ext cx="409903" cy="41778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6" name="Google Shape;516;p33"/>
            <p:cNvSpPr/>
            <p:nvPr/>
          </p:nvSpPr>
          <p:spPr>
            <a:xfrm>
              <a:off x="4860446" y="2493579"/>
              <a:ext cx="846671" cy="41778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7" name="Google Shape;517;p33"/>
            <p:cNvSpPr/>
            <p:nvPr/>
          </p:nvSpPr>
          <p:spPr>
            <a:xfrm>
              <a:off x="4860445" y="5310351"/>
              <a:ext cx="846671" cy="41778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8" name="Google Shape;518;p33"/>
            <p:cNvSpPr/>
            <p:nvPr/>
          </p:nvSpPr>
          <p:spPr>
            <a:xfrm>
              <a:off x="6006073" y="5310351"/>
              <a:ext cx="1151472" cy="41778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9" name="Google Shape;519;p33"/>
            <p:cNvSpPr/>
            <p:nvPr/>
          </p:nvSpPr>
          <p:spPr>
            <a:xfrm>
              <a:off x="4860445" y="4803227"/>
              <a:ext cx="460417" cy="41778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0" name="Google Shape;520;p33"/>
            <p:cNvSpPr/>
            <p:nvPr/>
          </p:nvSpPr>
          <p:spPr>
            <a:xfrm>
              <a:off x="9860743" y="3428999"/>
              <a:ext cx="733686" cy="35997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1" name="Google Shape;521;p33"/>
            <p:cNvSpPr/>
            <p:nvPr/>
          </p:nvSpPr>
          <p:spPr>
            <a:xfrm>
              <a:off x="9860743" y="3904592"/>
              <a:ext cx="505085" cy="35997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967652" y="722490"/>
            <a:ext cx="10102428" cy="6524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my-MM" altLang="ja-JP" dirty="0"/>
              <a:t>လုပ်ငန်းခွင်တွင် အလုပ်ညွှန်ကြားချက်ကိုရရှိသောပုံစံဖြင့် အရေအတွက်နှင့် အချိန်များကို ပြောင်းထည့်ပြီး </a:t>
            </a:r>
            <a:r>
              <a:rPr kumimoji="1" lang="en-US" altLang="ja-JP" dirty="0"/>
              <a:t>Role-play </a:t>
            </a:r>
            <a:r>
              <a:rPr kumimoji="1" lang="my-MM" altLang="ja-JP" dirty="0"/>
              <a:t>လုပ်ကြရအောင်။</a:t>
            </a:r>
          </a:p>
          <a:p>
            <a:pPr>
              <a:lnSpc>
                <a:spcPct val="130000"/>
              </a:lnSpc>
            </a:pPr>
            <a:r>
              <a:rPr kumimoji="1" lang="my-MM" altLang="ja-JP" dirty="0"/>
              <a:t>ညွှန်ကြားခံရသူသည် နားလည်ပါက ပြန်လည်အတည်ပြုမေးမြန်းပါ။ နားမလည်ပါက ပြန်လည်မေးမြန်းကြရအောင်။</a:t>
            </a:r>
            <a:endParaRPr kumimoji="1" lang="ja-JP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030660" y="1360772"/>
            <a:ext cx="170599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နားမလည်‌သောအခါ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81C802-D708-94C2-70F2-D07AAFD1C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493" y="999080"/>
            <a:ext cx="8402402" cy="58589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0F79AC-23CD-F9F5-25E4-46AA79733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495" y="2298295"/>
            <a:ext cx="8402400" cy="108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962FD4-6E40-D4CF-E71B-EE804C3C7F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9173" y="1"/>
            <a:ext cx="8745808" cy="95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1248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6" name="Google Shape;52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-1"/>
            <a:ext cx="12192001" cy="229223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34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0L10-7</a:t>
            </a:r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924025" y="1851347"/>
            <a:ext cx="11267975" cy="338554"/>
          </a:xfrm>
          <a:prstGeom prst="rect">
            <a:avLst/>
          </a:prstGeom>
          <a:solidFill>
            <a:srgbClr val="FFF7A4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600" dirty="0"/>
              <a:t>လုပ်ငန်းခွင်တွင် လက်ရေးဖြင့်ရေးသားထားသောမှတ်စုကိုကြည့်ပြီး ညွှန်ကြားချက်အကြောင်းအရာများကိုနားလည်သဘောပေါက်နိုင်သည်။</a:t>
            </a:r>
            <a:endParaRPr kumimoji="1" lang="ja-JP" altLang="en-US" sz="16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36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0L10-7</a:t>
            </a:r>
            <a:endParaRPr dirty="0"/>
          </a:p>
        </p:txBody>
      </p:sp>
      <p:pic>
        <p:nvPicPr>
          <p:cNvPr id="545" name="Google Shape;545;p36"/>
          <p:cNvPicPr preferRelativeResize="0"/>
          <p:nvPr/>
        </p:nvPicPr>
        <p:blipFill rotWithShape="1">
          <a:blip r:embed="rId3">
            <a:alphaModFix/>
          </a:blip>
          <a:srcRect t="15993"/>
          <a:stretch/>
        </p:blipFill>
        <p:spPr>
          <a:xfrm>
            <a:off x="3425052" y="1851120"/>
            <a:ext cx="5606035" cy="3042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60419" y="1181256"/>
            <a:ext cx="2902249" cy="3641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40212" y="4823021"/>
            <a:ext cx="5911576" cy="1928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3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73" y="1360135"/>
            <a:ext cx="4889751" cy="705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3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67557" y="2613722"/>
            <a:ext cx="2527430" cy="1828894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36"/>
          <p:cNvSpPr txBox="1"/>
          <p:nvPr/>
        </p:nvSpPr>
        <p:spPr>
          <a:xfrm>
            <a:off x="6693078" y="1680661"/>
            <a:ext cx="52025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c</a:t>
            </a:r>
            <a:endParaRPr sz="18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551" name="Google Shape;551;p36"/>
          <p:cNvSpPr txBox="1"/>
          <p:nvPr/>
        </p:nvSpPr>
        <p:spPr>
          <a:xfrm>
            <a:off x="4083843" y="1720776"/>
            <a:ext cx="52025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b</a:t>
            </a:r>
            <a:endParaRPr dirty="0"/>
          </a:p>
        </p:txBody>
      </p:sp>
      <p:sp>
        <p:nvSpPr>
          <p:cNvPr id="552" name="Google Shape;552;p36"/>
          <p:cNvSpPr txBox="1"/>
          <p:nvPr/>
        </p:nvSpPr>
        <p:spPr>
          <a:xfrm>
            <a:off x="9487553" y="951491"/>
            <a:ext cx="52025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a</a:t>
            </a:r>
            <a:endParaRPr sz="18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9825" y="1740250"/>
            <a:ext cx="30172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မည်သည်ကိုလုပ်ရမလဲ။ ပုံ </a:t>
            </a:r>
            <a:r>
              <a:rPr kumimoji="1" lang="en-US" altLang="ja-JP" dirty="0"/>
              <a:t>a-c </a:t>
            </a:r>
            <a:r>
              <a:rPr kumimoji="1" lang="my-MM" altLang="ja-JP" dirty="0"/>
              <a:t>ထဲမှ ရွေးကြရအောင်။</a:t>
            </a:r>
            <a:endParaRPr kumimoji="1" lang="ja-JP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C07DDA5-B3D8-48C3-789A-21863B702E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0243"/>
            <a:ext cx="5458587" cy="14480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0" grpId="0"/>
      <p:bldP spid="551" grpId="0"/>
      <p:bldP spid="55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38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0L10-8</a:t>
            </a:r>
            <a:endParaRPr dirty="0"/>
          </a:p>
        </p:txBody>
      </p:sp>
      <p:pic>
        <p:nvPicPr>
          <p:cNvPr id="567" name="Google Shape;567;p38"/>
          <p:cNvPicPr preferRelativeResize="0"/>
          <p:nvPr/>
        </p:nvPicPr>
        <p:blipFill rotWithShape="1">
          <a:blip r:embed="rId3">
            <a:alphaModFix/>
          </a:blip>
          <a:srcRect t="15993"/>
          <a:stretch/>
        </p:blipFill>
        <p:spPr>
          <a:xfrm>
            <a:off x="550204" y="1978274"/>
            <a:ext cx="7461633" cy="4049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11837" y="1180147"/>
            <a:ext cx="3862893" cy="484719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38"/>
          <p:cNvSpPr/>
          <p:nvPr/>
        </p:nvSpPr>
        <p:spPr>
          <a:xfrm>
            <a:off x="2120462" y="3587976"/>
            <a:ext cx="433551" cy="386255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38"/>
          <p:cNvSpPr/>
          <p:nvPr/>
        </p:nvSpPr>
        <p:spPr>
          <a:xfrm>
            <a:off x="1799896" y="4807656"/>
            <a:ext cx="754117" cy="386255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38"/>
          <p:cNvSpPr/>
          <p:nvPr/>
        </p:nvSpPr>
        <p:spPr>
          <a:xfrm>
            <a:off x="4905866" y="3531477"/>
            <a:ext cx="1190134" cy="461635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p38"/>
          <p:cNvSpPr/>
          <p:nvPr/>
        </p:nvSpPr>
        <p:spPr>
          <a:xfrm rot="-416759">
            <a:off x="5649473" y="3945328"/>
            <a:ext cx="1190134" cy="461635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p38"/>
          <p:cNvSpPr/>
          <p:nvPr/>
        </p:nvSpPr>
        <p:spPr>
          <a:xfrm>
            <a:off x="10342180" y="2648606"/>
            <a:ext cx="596497" cy="397676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38"/>
          <p:cNvSpPr/>
          <p:nvPr/>
        </p:nvSpPr>
        <p:spPr>
          <a:xfrm>
            <a:off x="9065173" y="3999190"/>
            <a:ext cx="2033787" cy="397676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38"/>
          <p:cNvSpPr txBox="1"/>
          <p:nvPr/>
        </p:nvSpPr>
        <p:spPr>
          <a:xfrm>
            <a:off x="228599" y="1346282"/>
            <a:ext cx="2325414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かいぎしつ</a:t>
            </a:r>
            <a:r>
              <a:rPr lang="en-US" sz="14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　　 </a:t>
            </a:r>
            <a:r>
              <a:rPr lang="en-US" sz="1400" dirty="0" err="1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ばんごう</a:t>
            </a:r>
            <a:endParaRPr sz="14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  <a:p>
            <a:pPr marL="0" marR="0" lvl="0" indent="0" algn="l" rtl="0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会議室の番号</a:t>
            </a:r>
            <a:endParaRPr dirty="0"/>
          </a:p>
        </p:txBody>
      </p:sp>
      <p:sp>
        <p:nvSpPr>
          <p:cNvPr id="576" name="Google Shape;576;p38"/>
          <p:cNvSpPr txBox="1"/>
          <p:nvPr/>
        </p:nvSpPr>
        <p:spPr>
          <a:xfrm>
            <a:off x="64542" y="5972190"/>
            <a:ext cx="564930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しらい</a:t>
            </a:r>
            <a:r>
              <a:rPr lang="en-US" sz="14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　　　　　　　　　　　　　　　　　か　　　　　</a:t>
            </a:r>
            <a:r>
              <a:rPr lang="en-US" sz="1400" dirty="0" err="1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じかん</a:t>
            </a:r>
            <a:endParaRPr sz="14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  <a:p>
            <a:pPr marL="0" marR="0" lvl="0" indent="0" algn="l" rtl="0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白井さんがこのメモを書いた時間</a:t>
            </a:r>
            <a:endParaRPr dirty="0"/>
          </a:p>
        </p:txBody>
      </p:sp>
      <p:sp>
        <p:nvSpPr>
          <p:cNvPr id="577" name="Google Shape;577;p38"/>
          <p:cNvSpPr txBox="1"/>
          <p:nvPr/>
        </p:nvSpPr>
        <p:spPr>
          <a:xfrm>
            <a:off x="4281020" y="1388857"/>
            <a:ext cx="200153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きげん</a:t>
            </a:r>
            <a:r>
              <a:rPr lang="en-US" sz="14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　　 </a:t>
            </a:r>
            <a:r>
              <a:rPr lang="en-US" sz="1400" dirty="0" err="1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じかん</a:t>
            </a:r>
            <a:endParaRPr sz="14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  <a:p>
            <a:pPr marL="0" marR="0" lvl="0" indent="0" algn="l" rtl="0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期限の時間</a:t>
            </a:r>
            <a:endParaRPr dirty="0"/>
          </a:p>
        </p:txBody>
      </p:sp>
      <p:sp>
        <p:nvSpPr>
          <p:cNvPr id="578" name="Google Shape;578;p38"/>
          <p:cNvSpPr txBox="1"/>
          <p:nvPr/>
        </p:nvSpPr>
        <p:spPr>
          <a:xfrm>
            <a:off x="5767451" y="2082168"/>
            <a:ext cx="200153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　　　　　　　　</a:t>
            </a:r>
            <a:r>
              <a:rPr lang="en-US" sz="1400" dirty="0" err="1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かず</a:t>
            </a:r>
            <a:endParaRPr sz="14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  <a:p>
            <a:pPr marL="0" marR="0" lvl="0" indent="0" algn="l" rtl="0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コピーの数</a:t>
            </a:r>
            <a:endParaRPr dirty="0"/>
          </a:p>
        </p:txBody>
      </p:sp>
      <p:sp>
        <p:nvSpPr>
          <p:cNvPr id="579" name="Google Shape;579;p38"/>
          <p:cNvSpPr txBox="1"/>
          <p:nvPr/>
        </p:nvSpPr>
        <p:spPr>
          <a:xfrm>
            <a:off x="8991865" y="790877"/>
            <a:ext cx="3069083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でんわ</a:t>
            </a:r>
            <a:r>
              <a:rPr lang="en-US" sz="14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　　 　　　　　　</a:t>
            </a:r>
            <a:r>
              <a:rPr lang="en-US" sz="1400" dirty="0" err="1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じかん</a:t>
            </a:r>
            <a:endParaRPr sz="14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  <a:p>
            <a:pPr marL="0" marR="0" lvl="0" indent="0" algn="l" rtl="0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電話があった時間</a:t>
            </a:r>
            <a:endParaRPr dirty="0"/>
          </a:p>
        </p:txBody>
      </p:sp>
      <p:sp>
        <p:nvSpPr>
          <p:cNvPr id="580" name="Google Shape;580;p38"/>
          <p:cNvSpPr txBox="1"/>
          <p:nvPr/>
        </p:nvSpPr>
        <p:spPr>
          <a:xfrm>
            <a:off x="8333442" y="5972190"/>
            <a:ext cx="354128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err="1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やまなか</a:t>
            </a:r>
            <a:r>
              <a:rPr lang="en-US" sz="14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　　 　　　　</a:t>
            </a:r>
            <a:r>
              <a:rPr lang="en-US" sz="1400" dirty="0" err="1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でんわばんごう</a:t>
            </a:r>
            <a:endParaRPr sz="14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  <a:p>
            <a:pPr marL="0" marR="0" lvl="0" indent="0" algn="l" rtl="0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山中さんの電話番号</a:t>
            </a:r>
            <a:endParaRPr dirty="0"/>
          </a:p>
        </p:txBody>
      </p:sp>
      <p:cxnSp>
        <p:nvCxnSpPr>
          <p:cNvPr id="581" name="Google Shape;581;p38"/>
          <p:cNvCxnSpPr/>
          <p:nvPr/>
        </p:nvCxnSpPr>
        <p:spPr>
          <a:xfrm>
            <a:off x="1737763" y="2082940"/>
            <a:ext cx="567558" cy="1505808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82" name="Google Shape;582;p38"/>
          <p:cNvCxnSpPr/>
          <p:nvPr/>
        </p:nvCxnSpPr>
        <p:spPr>
          <a:xfrm flipH="1">
            <a:off x="1715260" y="5182241"/>
            <a:ext cx="338198" cy="994203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83" name="Google Shape;583;p38"/>
          <p:cNvCxnSpPr/>
          <p:nvPr/>
        </p:nvCxnSpPr>
        <p:spPr>
          <a:xfrm>
            <a:off x="5281789" y="2178806"/>
            <a:ext cx="50045" cy="1356198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84" name="Google Shape;584;p38"/>
          <p:cNvCxnSpPr/>
          <p:nvPr/>
        </p:nvCxnSpPr>
        <p:spPr>
          <a:xfrm flipH="1">
            <a:off x="6725588" y="2810891"/>
            <a:ext cx="239737" cy="1182221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85" name="Google Shape;585;p38"/>
          <p:cNvCxnSpPr/>
          <p:nvPr/>
        </p:nvCxnSpPr>
        <p:spPr>
          <a:xfrm flipH="1">
            <a:off x="10669790" y="1534123"/>
            <a:ext cx="119868" cy="1114483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86" name="Google Shape;586;p38"/>
          <p:cNvCxnSpPr/>
          <p:nvPr/>
        </p:nvCxnSpPr>
        <p:spPr>
          <a:xfrm flipH="1">
            <a:off x="9782099" y="4372923"/>
            <a:ext cx="68488" cy="1799378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DE002B34-3BFA-DF3D-ECD3-283638E7D0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798" y="45145"/>
            <a:ext cx="10639860" cy="9227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5" grpId="0"/>
      <p:bldP spid="576" grpId="0"/>
      <p:bldP spid="577" grpId="0"/>
      <p:bldP spid="578" grpId="0"/>
      <p:bldP spid="579" grpId="0"/>
      <p:bldP spid="58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39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0L10-8</a:t>
            </a:r>
            <a:endParaRPr dirty="0"/>
          </a:p>
        </p:txBody>
      </p:sp>
      <p:pic>
        <p:nvPicPr>
          <p:cNvPr id="593" name="Google Shape;593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66905" y="4141595"/>
            <a:ext cx="3058190" cy="221296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099335" y="2165684"/>
            <a:ext cx="179992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အစုံ ၁၀၀</a:t>
            </a:r>
            <a:endParaRPr kumimoji="1" lang="ja-JP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707781" y="2165684"/>
            <a:ext cx="121278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～</a:t>
            </a:r>
            <a:r>
              <a:rPr kumimoji="1" lang="my-MM" altLang="ja-JP" dirty="0"/>
              <a:t>စုံ</a:t>
            </a:r>
            <a:endParaRPr kumimoji="1" lang="ja-JP" alt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BD86FA6-5E66-B8C1-5C5F-6E222FF04E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5005" y="735019"/>
            <a:ext cx="8123274" cy="2767420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81C802-D708-94C2-70F2-D07AAFD1C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493" y="1040176"/>
            <a:ext cx="8402402" cy="58589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0F79AC-23CD-F9F5-25E4-46AA79733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495" y="3325707"/>
            <a:ext cx="8402400" cy="10099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962FD4-6E40-D4CF-E71B-EE804C3C7F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9173" y="1"/>
            <a:ext cx="8745808" cy="95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607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539C97-76E4-7759-5A80-B611C2F529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4873"/>
            <a:ext cx="12192000" cy="2211823"/>
          </a:xfrm>
          <a:prstGeom prst="rect">
            <a:avLst/>
          </a:prstGeom>
        </p:spPr>
      </p:pic>
      <p:sp>
        <p:nvSpPr>
          <p:cNvPr id="599" name="Google Shape;599;p40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0L10-9</a:t>
            </a:r>
            <a:endParaRPr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" name="Google Shape;604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10598" y="0"/>
            <a:ext cx="713382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5" name="Google Shape;605;p41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0L10-9</a:t>
            </a:r>
            <a:endParaRPr dirty="0"/>
          </a:p>
        </p:txBody>
      </p:sp>
      <p:pic>
        <p:nvPicPr>
          <p:cNvPr id="606" name="Google Shape;606;p4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2189910" cy="714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4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714602"/>
            <a:ext cx="3888051" cy="73765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54518" y="442762"/>
            <a:ext cx="355172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600" dirty="0"/>
              <a:t>စကားလုံးများကို ကြိုတင်လေ့လာခြင်း</a:t>
            </a:r>
            <a:endParaRPr kumimoji="1" lang="ja-JP" alt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4908884" y="115503"/>
            <a:ext cx="88552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600" dirty="0"/>
              <a:t>ကိရိယာ</a:t>
            </a:r>
            <a:endParaRPr kumimoji="1" lang="ja-JP" alt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308008" y="1155032"/>
            <a:ext cx="2531445" cy="7325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my-MM" altLang="ja-JP" sz="1600" dirty="0"/>
              <a:t>ရုပ်ပုံကိုကြည့်ရင်း နားထောင်ကြရအောင်။</a:t>
            </a:r>
            <a:endParaRPr kumimoji="1" lang="ja-JP" altLang="en-US" sz="1600" dirty="0"/>
          </a:p>
        </p:txBody>
      </p:sp>
      <p:pic>
        <p:nvPicPr>
          <p:cNvPr id="5" name="X_[10-21]_kotoba1">
            <a:hlinkClick r:id="" action="ppaction://media"/>
            <a:extLst>
              <a:ext uri="{FF2B5EF4-FFF2-40B4-BE49-F238E27FC236}">
                <a16:creationId xmlns:a16="http://schemas.microsoft.com/office/drawing/2014/main" id="{D3C245C3-59B3-60FE-1AD5-AA51369070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953420" y="714602"/>
            <a:ext cx="493309" cy="4933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3" name="Google Shape;613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10598" y="0"/>
            <a:ext cx="713382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42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0L10-9</a:t>
            </a:r>
            <a:endParaRPr dirty="0"/>
          </a:p>
        </p:txBody>
      </p:sp>
      <p:pic>
        <p:nvPicPr>
          <p:cNvPr id="615" name="Google Shape;615;p4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2189910" cy="714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4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714602"/>
            <a:ext cx="3311759" cy="75302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654517" y="442762"/>
            <a:ext cx="377310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600" dirty="0"/>
              <a:t>စကားလုံးများကို ကြိုတင်လေ့လာခြင်း</a:t>
            </a:r>
            <a:endParaRPr kumimoji="1" lang="ja-JP" alt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4908884" y="115503"/>
            <a:ext cx="88552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600" dirty="0"/>
              <a:t>ကိရိယာ</a:t>
            </a:r>
            <a:endParaRPr kumimoji="1" lang="ja-JP" altLang="en-US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377106" y="1193301"/>
            <a:ext cx="2030931" cy="7325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my-MM" altLang="ja-JP" sz="1600" dirty="0"/>
              <a:t>နားထောင်ပြီး ပြောကြရအောင်။</a:t>
            </a:r>
            <a:endParaRPr kumimoji="1" lang="ja-JP" altLang="en-US" sz="1600" dirty="0"/>
          </a:p>
        </p:txBody>
      </p:sp>
      <p:pic>
        <p:nvPicPr>
          <p:cNvPr id="3" name="X_[10-21]_kotoba1">
            <a:hlinkClick r:id="" action="ppaction://media"/>
            <a:extLst>
              <a:ext uri="{FF2B5EF4-FFF2-40B4-BE49-F238E27FC236}">
                <a16:creationId xmlns:a16="http://schemas.microsoft.com/office/drawing/2014/main" id="{01F4E98C-574C-0441-62FB-25F66906B1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48089" y="793624"/>
            <a:ext cx="504598" cy="5045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44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0L10-9</a:t>
            </a:r>
            <a:endParaRPr dirty="0"/>
          </a:p>
        </p:txBody>
      </p:sp>
      <p:pic>
        <p:nvPicPr>
          <p:cNvPr id="633" name="Google Shape;633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2189910" cy="714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4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714602"/>
            <a:ext cx="4141620" cy="699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44"/>
          <p:cNvPicPr preferRelativeResize="0"/>
          <p:nvPr/>
        </p:nvPicPr>
        <p:blipFill rotWithShape="1">
          <a:blip r:embed="rId7">
            <a:alphaModFix/>
          </a:blip>
          <a:srcRect t="37419"/>
          <a:stretch/>
        </p:blipFill>
        <p:spPr>
          <a:xfrm>
            <a:off x="3525762" y="1514863"/>
            <a:ext cx="8435895" cy="5075198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44"/>
          <p:cNvSpPr txBox="1"/>
          <p:nvPr/>
        </p:nvSpPr>
        <p:spPr>
          <a:xfrm>
            <a:off x="3167392" y="4944856"/>
            <a:ext cx="60697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①</a:t>
            </a:r>
            <a:endParaRPr dirty="0"/>
          </a:p>
        </p:txBody>
      </p:sp>
      <p:sp>
        <p:nvSpPr>
          <p:cNvPr id="638" name="Google Shape;638;p44"/>
          <p:cNvSpPr txBox="1"/>
          <p:nvPr/>
        </p:nvSpPr>
        <p:spPr>
          <a:xfrm>
            <a:off x="9237412" y="6133960"/>
            <a:ext cx="60697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②</a:t>
            </a:r>
            <a:endParaRPr dirty="0"/>
          </a:p>
        </p:txBody>
      </p:sp>
      <p:sp>
        <p:nvSpPr>
          <p:cNvPr id="639" name="Google Shape;639;p44"/>
          <p:cNvSpPr txBox="1"/>
          <p:nvPr/>
        </p:nvSpPr>
        <p:spPr>
          <a:xfrm>
            <a:off x="3167392" y="3280804"/>
            <a:ext cx="60697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③</a:t>
            </a:r>
            <a:endParaRPr dirty="0"/>
          </a:p>
        </p:txBody>
      </p:sp>
      <p:sp>
        <p:nvSpPr>
          <p:cNvPr id="640" name="Google Shape;640;p44"/>
          <p:cNvSpPr txBox="1"/>
          <p:nvPr/>
        </p:nvSpPr>
        <p:spPr>
          <a:xfrm>
            <a:off x="10374796" y="4498737"/>
            <a:ext cx="60697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④</a:t>
            </a:r>
            <a:endParaRPr dirty="0"/>
          </a:p>
        </p:txBody>
      </p:sp>
      <p:sp>
        <p:nvSpPr>
          <p:cNvPr id="641" name="Google Shape;641;p44"/>
          <p:cNvSpPr txBox="1"/>
          <p:nvPr/>
        </p:nvSpPr>
        <p:spPr>
          <a:xfrm>
            <a:off x="10374796" y="2714413"/>
            <a:ext cx="60697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⑤</a:t>
            </a:r>
            <a:endParaRPr dirty="0"/>
          </a:p>
        </p:txBody>
      </p:sp>
      <p:sp>
        <p:nvSpPr>
          <p:cNvPr id="642" name="Google Shape;642;p44"/>
          <p:cNvSpPr txBox="1"/>
          <p:nvPr/>
        </p:nvSpPr>
        <p:spPr>
          <a:xfrm>
            <a:off x="4251271" y="2026636"/>
            <a:ext cx="60697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⑥</a:t>
            </a:r>
            <a:endParaRPr/>
          </a:p>
        </p:txBody>
      </p:sp>
      <p:sp>
        <p:nvSpPr>
          <p:cNvPr id="643" name="Google Shape;643;p44"/>
          <p:cNvSpPr txBox="1"/>
          <p:nvPr/>
        </p:nvSpPr>
        <p:spPr>
          <a:xfrm>
            <a:off x="7563886" y="6060467"/>
            <a:ext cx="60697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⑥</a:t>
            </a:r>
            <a:endParaRPr dirty="0"/>
          </a:p>
        </p:txBody>
      </p:sp>
      <p:sp>
        <p:nvSpPr>
          <p:cNvPr id="644" name="Google Shape;644;p44"/>
          <p:cNvSpPr txBox="1"/>
          <p:nvPr/>
        </p:nvSpPr>
        <p:spPr>
          <a:xfrm>
            <a:off x="10374796" y="2074457"/>
            <a:ext cx="60697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⑦</a:t>
            </a:r>
            <a:endParaRPr dirty="0"/>
          </a:p>
        </p:txBody>
      </p:sp>
      <p:sp>
        <p:nvSpPr>
          <p:cNvPr id="645" name="Google Shape;645;p44"/>
          <p:cNvSpPr txBox="1"/>
          <p:nvPr/>
        </p:nvSpPr>
        <p:spPr>
          <a:xfrm>
            <a:off x="10374796" y="3858781"/>
            <a:ext cx="60697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⑦</a:t>
            </a:r>
            <a:endParaRPr dirty="0"/>
          </a:p>
        </p:txBody>
      </p:sp>
      <p:sp>
        <p:nvSpPr>
          <p:cNvPr id="17" name="TextBox 16"/>
          <p:cNvSpPr txBox="1"/>
          <p:nvPr/>
        </p:nvSpPr>
        <p:spPr>
          <a:xfrm>
            <a:off x="654517" y="442762"/>
            <a:ext cx="359675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600" dirty="0"/>
              <a:t>စကားလုံးများကို ကြိုတင်လေ့လာခြင်း</a:t>
            </a:r>
            <a:endParaRPr kumimoji="1" lang="ja-JP" altLang="en-US" sz="1600" dirty="0"/>
          </a:p>
        </p:txBody>
      </p:sp>
      <p:sp>
        <p:nvSpPr>
          <p:cNvPr id="18" name="Rectangle 17"/>
          <p:cNvSpPr/>
          <p:nvPr/>
        </p:nvSpPr>
        <p:spPr>
          <a:xfrm>
            <a:off x="467096" y="1156573"/>
            <a:ext cx="2916183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my-MM" altLang="ja-JP" dirty="0"/>
              <a:t>နားထောင်ပြီး </a:t>
            </a:r>
            <a:r>
              <a:rPr kumimoji="1" lang="en-US" altLang="ja-JP" dirty="0"/>
              <a:t>c-k </a:t>
            </a:r>
            <a:r>
              <a:rPr kumimoji="1" lang="my-MM" altLang="ja-JP" dirty="0"/>
              <a:t>ထဲမှရွေးကြရအောင်။</a:t>
            </a:r>
            <a:endParaRPr kumimoji="1" lang="ja-JP" altLang="en-US" dirty="0"/>
          </a:p>
        </p:txBody>
      </p:sp>
      <p:pic>
        <p:nvPicPr>
          <p:cNvPr id="2" name="X_[10-21]_kotoba1">
            <a:hlinkClick r:id="" action="ppaction://media"/>
            <a:extLst>
              <a:ext uri="{FF2B5EF4-FFF2-40B4-BE49-F238E27FC236}">
                <a16:creationId xmlns:a16="http://schemas.microsoft.com/office/drawing/2014/main" id="{C8F6A818-818E-E046-B4DA-74C943F01B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218579" y="714602"/>
            <a:ext cx="504598" cy="5045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37" grpId="0"/>
      <p:bldP spid="638" grpId="0"/>
      <p:bldP spid="639" grpId="0"/>
      <p:bldP spid="640" grpId="0"/>
      <p:bldP spid="641" grpId="0"/>
      <p:bldP spid="642" grpId="0"/>
      <p:bldP spid="643" grpId="0"/>
      <p:bldP spid="644" grpId="0"/>
      <p:bldP spid="64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4" name="Google Shape;664;p46"/>
          <p:cNvPicPr preferRelativeResize="0"/>
          <p:nvPr/>
        </p:nvPicPr>
        <p:blipFill rotWithShape="1">
          <a:blip r:embed="rId11">
            <a:alphaModFix/>
          </a:blip>
          <a:srcRect t="37419"/>
          <a:stretch/>
        </p:blipFill>
        <p:spPr>
          <a:xfrm>
            <a:off x="4310781" y="862685"/>
            <a:ext cx="7668995" cy="4613816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46"/>
          <p:cNvSpPr/>
          <p:nvPr/>
        </p:nvSpPr>
        <p:spPr>
          <a:xfrm>
            <a:off x="5733508" y="345508"/>
            <a:ext cx="2278193" cy="4495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6" name="Google Shape;666;p46"/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0L10-10</a:t>
            </a:r>
            <a:endParaRPr dirty="0"/>
          </a:p>
        </p:txBody>
      </p:sp>
      <p:pic>
        <p:nvPicPr>
          <p:cNvPr id="668" name="Google Shape;668;p4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981850" y="5544099"/>
            <a:ext cx="8228299" cy="1124999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Google Shape;669;p46"/>
          <p:cNvSpPr txBox="1"/>
          <p:nvPr/>
        </p:nvSpPr>
        <p:spPr>
          <a:xfrm>
            <a:off x="2795752" y="6033562"/>
            <a:ext cx="51237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ｆ</a:t>
            </a:r>
            <a:endParaRPr sz="18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670" name="Google Shape;670;p46"/>
          <p:cNvSpPr txBox="1"/>
          <p:nvPr/>
        </p:nvSpPr>
        <p:spPr>
          <a:xfrm>
            <a:off x="4942488" y="6033562"/>
            <a:ext cx="51237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d</a:t>
            </a:r>
            <a:endParaRPr sz="18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671" name="Google Shape;671;p46"/>
          <p:cNvSpPr txBox="1"/>
          <p:nvPr/>
        </p:nvSpPr>
        <p:spPr>
          <a:xfrm>
            <a:off x="6960476" y="6033561"/>
            <a:ext cx="51237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i</a:t>
            </a:r>
            <a:endParaRPr sz="18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672" name="Google Shape;672;p46"/>
          <p:cNvSpPr txBox="1"/>
          <p:nvPr/>
        </p:nvSpPr>
        <p:spPr>
          <a:xfrm>
            <a:off x="9080936" y="6033561"/>
            <a:ext cx="51237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j</a:t>
            </a:r>
            <a:endParaRPr sz="180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AA3FBC-DD33-66F1-517A-B2A61040F53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872" y="0"/>
            <a:ext cx="3314590" cy="7950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38340CC-866A-3724-B055-69347AADB82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806075"/>
            <a:ext cx="6344535" cy="724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F72478-5E79-441C-B04E-B89D89FA69D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1541063"/>
            <a:ext cx="4906060" cy="714475"/>
          </a:xfrm>
          <a:prstGeom prst="rect">
            <a:avLst/>
          </a:prstGeom>
        </p:spPr>
      </p:pic>
      <p:pic>
        <p:nvPicPr>
          <p:cNvPr id="5" name="X_[10-23]_kiku1">
            <a:hlinkClick r:id="" action="ppaction://media"/>
            <a:extLst>
              <a:ext uri="{FF2B5EF4-FFF2-40B4-BE49-F238E27FC236}">
                <a16:creationId xmlns:a16="http://schemas.microsoft.com/office/drawing/2014/main" id="{7F573AF7-9AEA-EDB2-B63A-1AC50F47B4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675466" y="5453787"/>
            <a:ext cx="551766" cy="551766"/>
          </a:xfrm>
          <a:prstGeom prst="rect">
            <a:avLst/>
          </a:prstGeom>
        </p:spPr>
      </p:pic>
      <p:pic>
        <p:nvPicPr>
          <p:cNvPr id="6" name="X_[10-24]_kiku2">
            <a:hlinkClick r:id="" action="ppaction://media"/>
            <a:extLst>
              <a:ext uri="{FF2B5EF4-FFF2-40B4-BE49-F238E27FC236}">
                <a16:creationId xmlns:a16="http://schemas.microsoft.com/office/drawing/2014/main" id="{245DA701-150E-EBDB-CB1C-074BFBD9021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763910" y="5453786"/>
            <a:ext cx="551766" cy="551766"/>
          </a:xfrm>
          <a:prstGeom prst="rect">
            <a:avLst/>
          </a:prstGeom>
        </p:spPr>
      </p:pic>
      <p:pic>
        <p:nvPicPr>
          <p:cNvPr id="7" name="X_[10-25]_kiku3">
            <a:hlinkClick r:id="" action="ppaction://media"/>
            <a:extLst>
              <a:ext uri="{FF2B5EF4-FFF2-40B4-BE49-F238E27FC236}">
                <a16:creationId xmlns:a16="http://schemas.microsoft.com/office/drawing/2014/main" id="{479D2278-8099-DF0C-2770-9FB8F2798EC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787407" y="5453786"/>
            <a:ext cx="551766" cy="551766"/>
          </a:xfrm>
          <a:prstGeom prst="rect">
            <a:avLst/>
          </a:prstGeom>
        </p:spPr>
      </p:pic>
      <p:pic>
        <p:nvPicPr>
          <p:cNvPr id="8" name="X_[10-26]_kiku4">
            <a:hlinkClick r:id="" action="ppaction://media"/>
            <a:extLst>
              <a:ext uri="{FF2B5EF4-FFF2-40B4-BE49-F238E27FC236}">
                <a16:creationId xmlns:a16="http://schemas.microsoft.com/office/drawing/2014/main" id="{B60BE78C-27F4-33BB-D464-F9B9BA7D822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823585" y="5481280"/>
            <a:ext cx="535006" cy="5350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69" grpId="0"/>
      <p:bldP spid="670" grpId="0"/>
      <p:bldP spid="671" grpId="0"/>
      <p:bldP spid="67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47"/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0L10-10</a:t>
            </a:r>
            <a:endParaRPr dirty="0"/>
          </a:p>
        </p:txBody>
      </p:sp>
      <p:pic>
        <p:nvPicPr>
          <p:cNvPr id="682" name="Google Shape;682;p4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48601" y="449382"/>
            <a:ext cx="7856399" cy="929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47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210157" y="1617993"/>
            <a:ext cx="9771685" cy="1320246"/>
          </a:xfrm>
          <a:prstGeom prst="rect">
            <a:avLst/>
          </a:prstGeom>
          <a:noFill/>
          <a:ln w="28575" cap="flat" cmpd="sng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84" name="Google Shape;684;p47"/>
          <p:cNvPicPr preferRelativeResize="0"/>
          <p:nvPr/>
        </p:nvPicPr>
        <p:blipFill rotWithShape="1">
          <a:blip r:embed="rId13">
            <a:alphaModFix/>
          </a:blip>
          <a:srcRect b="57041"/>
          <a:stretch/>
        </p:blipFill>
        <p:spPr>
          <a:xfrm>
            <a:off x="1117878" y="3541988"/>
            <a:ext cx="9956242" cy="58477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626669" y="972152"/>
            <a:ext cx="658368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600" dirty="0"/>
              <a:t>စကားလုံးများကိုဖတ်ပြီး နောက်တစ်ကြိမ် နားထောင်ကြရအောင်။</a:t>
            </a:r>
            <a:endParaRPr kumimoji="1" lang="ja-JP" alt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2156678" y="1788425"/>
            <a:ext cx="56789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ရပါ</a:t>
            </a:r>
            <a:endParaRPr kumimoji="1" lang="en-US" altLang="ja-JP" dirty="0"/>
          </a:p>
          <a:p>
            <a:r>
              <a:rPr kumimoji="1" lang="my-MM" altLang="ja-JP" dirty="0"/>
              <a:t>တယ်</a:t>
            </a:r>
            <a:endParaRPr kumimoji="1" lang="ja-JP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50543" y="1925771"/>
            <a:ext cx="284907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 ပေါ့ပေါ့ပါးပါးပြောသော အသုံးအနှုန်း</a:t>
            </a:r>
            <a:endParaRPr kumimoji="1" lang="ja-JP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724977" y="2445854"/>
            <a:ext cx="409073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/>
              <a:t>ရှိပါတယ် / ရှိတာပေါ့</a:t>
            </a:r>
            <a:endParaRPr kumimoji="1" lang="ja-JP" altLang="en-US" dirty="0"/>
          </a:p>
        </p:txBody>
      </p:sp>
      <p:pic>
        <p:nvPicPr>
          <p:cNvPr id="6" name="X_[10-23]_kiku1">
            <a:hlinkClick r:id="" action="ppaction://media"/>
            <a:extLst>
              <a:ext uri="{FF2B5EF4-FFF2-40B4-BE49-F238E27FC236}">
                <a16:creationId xmlns:a16="http://schemas.microsoft.com/office/drawing/2014/main" id="{40806111-50DA-B22E-4460-BA5C778E8A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907821" y="3602409"/>
            <a:ext cx="551766" cy="551766"/>
          </a:xfrm>
          <a:prstGeom prst="rect">
            <a:avLst/>
          </a:prstGeom>
        </p:spPr>
      </p:pic>
      <p:pic>
        <p:nvPicPr>
          <p:cNvPr id="7" name="X_[10-24]_kiku2">
            <a:hlinkClick r:id="" action="ppaction://media"/>
            <a:extLst>
              <a:ext uri="{FF2B5EF4-FFF2-40B4-BE49-F238E27FC236}">
                <a16:creationId xmlns:a16="http://schemas.microsoft.com/office/drawing/2014/main" id="{5EE68E41-D7FC-B2BB-CCF9-A1BE829AC23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535350" y="3541988"/>
            <a:ext cx="551766" cy="551766"/>
          </a:xfrm>
          <a:prstGeom prst="rect">
            <a:avLst/>
          </a:prstGeom>
        </p:spPr>
      </p:pic>
      <p:pic>
        <p:nvPicPr>
          <p:cNvPr id="8" name="X_[10-25]_kiku3">
            <a:hlinkClick r:id="" action="ppaction://media"/>
            <a:extLst>
              <a:ext uri="{FF2B5EF4-FFF2-40B4-BE49-F238E27FC236}">
                <a16:creationId xmlns:a16="http://schemas.microsoft.com/office/drawing/2014/main" id="{63C5823C-6967-C812-F4E3-DD69EBDB551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990606" y="3588704"/>
            <a:ext cx="551766" cy="551766"/>
          </a:xfrm>
          <a:prstGeom prst="rect">
            <a:avLst/>
          </a:prstGeom>
        </p:spPr>
      </p:pic>
      <p:pic>
        <p:nvPicPr>
          <p:cNvPr id="9" name="X_[10-26]_kiku4">
            <a:hlinkClick r:id="" action="ppaction://media"/>
            <a:extLst>
              <a:ext uri="{FF2B5EF4-FFF2-40B4-BE49-F238E27FC236}">
                <a16:creationId xmlns:a16="http://schemas.microsoft.com/office/drawing/2014/main" id="{08D3EAE0-FFE3-565A-7565-DAE1ABDB9C9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350632" y="3619169"/>
            <a:ext cx="535006" cy="5350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49"/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0L10-11</a:t>
            </a:r>
            <a:endParaRPr dirty="0"/>
          </a:p>
        </p:txBody>
      </p:sp>
      <p:pic>
        <p:nvPicPr>
          <p:cNvPr id="702" name="Google Shape;702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2521080" cy="1263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14976" y="0"/>
            <a:ext cx="6562047" cy="6054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4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77909" y="5825565"/>
            <a:ext cx="7302774" cy="929752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49"/>
          <p:cNvSpPr txBox="1"/>
          <p:nvPr/>
        </p:nvSpPr>
        <p:spPr>
          <a:xfrm>
            <a:off x="5113283" y="1032882"/>
            <a:ext cx="252510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かしてください</a:t>
            </a:r>
            <a:endParaRPr sz="16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706" name="Google Shape;706;p49"/>
          <p:cNvSpPr txBox="1"/>
          <p:nvPr/>
        </p:nvSpPr>
        <p:spPr>
          <a:xfrm>
            <a:off x="4539154" y="2530297"/>
            <a:ext cx="183668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いいですか</a:t>
            </a:r>
            <a:endParaRPr sz="24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707" name="Google Shape;707;p49"/>
          <p:cNvSpPr txBox="1"/>
          <p:nvPr/>
        </p:nvSpPr>
        <p:spPr>
          <a:xfrm>
            <a:off x="5549462" y="3947098"/>
            <a:ext cx="196280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ありますか</a:t>
            </a:r>
            <a:endParaRPr sz="16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708" name="Google Shape;708;p49"/>
          <p:cNvSpPr txBox="1"/>
          <p:nvPr/>
        </p:nvSpPr>
        <p:spPr>
          <a:xfrm>
            <a:off x="5541579" y="5022263"/>
            <a:ext cx="301121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かりてもいいですか</a:t>
            </a:r>
            <a:endParaRPr sz="16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30340" y="515833"/>
            <a:ext cx="591953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အသံကိုနားထောင်၍_______တွင် စကားလုံးများကိုရေးကြရအောင်။</a:t>
            </a:r>
            <a:endParaRPr kumimoji="1" lang="ja-JP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332396" y="6381549"/>
            <a:ext cx="4610501" cy="307777"/>
          </a:xfrm>
          <a:prstGeom prst="rect">
            <a:avLst/>
          </a:prstGeom>
          <a:solidFill>
            <a:srgbClr val="E7E5EC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ပစ္စည်းငှားချင်သောအခါ မည်သို့ပြောခဲ့ပါသလဲ။</a:t>
            </a:r>
            <a:endParaRPr kumimoji="1" lang="ja-JP" altLang="en-US" dirty="0"/>
          </a:p>
        </p:txBody>
      </p:sp>
      <p:pic>
        <p:nvPicPr>
          <p:cNvPr id="3" name="X_[10-27]_katachi">
            <a:hlinkClick r:id="" action="ppaction://media"/>
            <a:extLst>
              <a:ext uri="{FF2B5EF4-FFF2-40B4-BE49-F238E27FC236}">
                <a16:creationId xmlns:a16="http://schemas.microsoft.com/office/drawing/2014/main" id="{82C3A901-E784-B3EB-BD94-8CA033ADF5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638392" y="54776"/>
            <a:ext cx="461665" cy="4616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05" grpId="0"/>
      <p:bldP spid="706" grpId="0"/>
      <p:bldP spid="70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50"/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0L10-21</a:t>
            </a: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E94DB0-B5A9-993C-D84E-59181AF9D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1135" y="23586"/>
            <a:ext cx="3495353" cy="2785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ECF130-DA3E-0B57-E5AC-0D1A53E91B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8915" y="149086"/>
            <a:ext cx="4011370" cy="23694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9E9E5C-E5E9-ABDA-1E1C-8607BE471C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5278" y="2785724"/>
            <a:ext cx="8888065" cy="4048690"/>
          </a:xfrm>
          <a:prstGeom prst="rect">
            <a:avLst/>
          </a:prstGeom>
        </p:spPr>
      </p:pic>
      <p:pic>
        <p:nvPicPr>
          <p:cNvPr id="2" name="Google Shape;193;p8">
            <a:extLst>
              <a:ext uri="{FF2B5EF4-FFF2-40B4-BE49-F238E27FC236}">
                <a16:creationId xmlns:a16="http://schemas.microsoft.com/office/drawing/2014/main" id="{59B1BB8B-FD04-2905-F07B-8B3AFD0423C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2"/>
            <a:ext cx="1895061" cy="834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51"/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0L10-22</a:t>
            </a: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397970-AA73-C76A-2DA5-5160262755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893" y="140513"/>
            <a:ext cx="6047715" cy="6584494"/>
          </a:xfrm>
          <a:prstGeom prst="rect">
            <a:avLst/>
          </a:prstGeom>
        </p:spPr>
      </p:pic>
      <p:pic>
        <p:nvPicPr>
          <p:cNvPr id="2" name="Google Shape;193;p8">
            <a:extLst>
              <a:ext uri="{FF2B5EF4-FFF2-40B4-BE49-F238E27FC236}">
                <a16:creationId xmlns:a16="http://schemas.microsoft.com/office/drawing/2014/main" id="{B9F2C12F-7969-9600-1C54-075F30A4997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2"/>
            <a:ext cx="2213113" cy="10071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52"/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0L10-11</a:t>
            </a:r>
            <a:endParaRPr dirty="0"/>
          </a:p>
        </p:txBody>
      </p:sp>
      <p:pic>
        <p:nvPicPr>
          <p:cNvPr id="729" name="Google Shape;729;p5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17309" y="285071"/>
            <a:ext cx="8887494" cy="1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Google Shape;730;p52"/>
          <p:cNvPicPr preferRelativeResize="0"/>
          <p:nvPr/>
        </p:nvPicPr>
        <p:blipFill rotWithShape="1">
          <a:blip r:embed="rId12">
            <a:alphaModFix/>
          </a:blip>
          <a:srcRect b="57041"/>
          <a:stretch/>
        </p:blipFill>
        <p:spPr>
          <a:xfrm>
            <a:off x="1117878" y="1689532"/>
            <a:ext cx="9956242" cy="58477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491915" y="904775"/>
            <a:ext cx="792159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600" dirty="0"/>
              <a:t>သဒ္ဒါပုံစံကို သတိပြုပြီး စကားပြောကို နောက်တစ်ကြိမ် နားထောင်ကြရအောင်။</a:t>
            </a:r>
            <a:endParaRPr kumimoji="1" lang="ja-JP" altLang="en-US" sz="1600" dirty="0"/>
          </a:p>
        </p:txBody>
      </p:sp>
      <p:pic>
        <p:nvPicPr>
          <p:cNvPr id="3" name="X_[10-23]_kiku1">
            <a:hlinkClick r:id="" action="ppaction://media"/>
            <a:extLst>
              <a:ext uri="{FF2B5EF4-FFF2-40B4-BE49-F238E27FC236}">
                <a16:creationId xmlns:a16="http://schemas.microsoft.com/office/drawing/2014/main" id="{31FFA914-68DB-49BF-9551-2FB8FE9D0D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896532" y="1751030"/>
            <a:ext cx="551766" cy="551766"/>
          </a:xfrm>
          <a:prstGeom prst="rect">
            <a:avLst/>
          </a:prstGeom>
        </p:spPr>
      </p:pic>
      <p:pic>
        <p:nvPicPr>
          <p:cNvPr id="4" name="X_[10-24]_kiku2">
            <a:hlinkClick r:id="" action="ppaction://media"/>
            <a:extLst>
              <a:ext uri="{FF2B5EF4-FFF2-40B4-BE49-F238E27FC236}">
                <a16:creationId xmlns:a16="http://schemas.microsoft.com/office/drawing/2014/main" id="{3CD2DCD5-439C-10F0-D290-66297903A8B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24061" y="1690609"/>
            <a:ext cx="551766" cy="551766"/>
          </a:xfrm>
          <a:prstGeom prst="rect">
            <a:avLst/>
          </a:prstGeom>
        </p:spPr>
      </p:pic>
      <p:pic>
        <p:nvPicPr>
          <p:cNvPr id="5" name="X_[10-25]_kiku3">
            <a:hlinkClick r:id="" action="ppaction://media"/>
            <a:extLst>
              <a:ext uri="{FF2B5EF4-FFF2-40B4-BE49-F238E27FC236}">
                <a16:creationId xmlns:a16="http://schemas.microsoft.com/office/drawing/2014/main" id="{8ED8F292-70BF-3003-6ABD-82CC089F92C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979317" y="1737325"/>
            <a:ext cx="551766" cy="551766"/>
          </a:xfrm>
          <a:prstGeom prst="rect">
            <a:avLst/>
          </a:prstGeom>
        </p:spPr>
      </p:pic>
      <p:pic>
        <p:nvPicPr>
          <p:cNvPr id="6" name="X_[10-26]_kiku4">
            <a:hlinkClick r:id="" action="ppaction://media"/>
            <a:extLst>
              <a:ext uri="{FF2B5EF4-FFF2-40B4-BE49-F238E27FC236}">
                <a16:creationId xmlns:a16="http://schemas.microsoft.com/office/drawing/2014/main" id="{F9B8D934-C7CB-BEEF-82A1-5EF06532CB1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339343" y="1767790"/>
            <a:ext cx="535006" cy="5350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53"/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0L10-12</a:t>
            </a:r>
            <a:endParaRPr dirty="0"/>
          </a:p>
        </p:txBody>
      </p:sp>
      <p:pic>
        <p:nvPicPr>
          <p:cNvPr id="741" name="Google Shape;741;p53"/>
          <p:cNvPicPr preferRelativeResize="0"/>
          <p:nvPr/>
        </p:nvPicPr>
        <p:blipFill rotWithShape="1">
          <a:blip r:embed="rId9">
            <a:alphaModFix/>
          </a:blip>
          <a:srcRect r="17681"/>
          <a:stretch/>
        </p:blipFill>
        <p:spPr>
          <a:xfrm>
            <a:off x="1" y="668499"/>
            <a:ext cx="5218386" cy="714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Google Shape;742;p5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016732" y="1155757"/>
            <a:ext cx="8990696" cy="454648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433137" y="1078029"/>
            <a:ext cx="1876926" cy="6524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my-MM" altLang="ja-JP" dirty="0"/>
              <a:t>စကားပြောကို</a:t>
            </a:r>
          </a:p>
          <a:p>
            <a:pPr>
              <a:lnSpc>
                <a:spcPct val="130000"/>
              </a:lnSpc>
            </a:pPr>
            <a:r>
              <a:rPr kumimoji="1" lang="my-MM" altLang="ja-JP" dirty="0"/>
              <a:t>နားထောင်ကြရအောင်။</a:t>
            </a:r>
            <a:endParaRPr kumimoji="1" lang="ja-JP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F97159-0481-68A5-8D44-C19F41C0D0B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791" y="0"/>
            <a:ext cx="2800741" cy="743054"/>
          </a:xfrm>
          <a:prstGeom prst="rect">
            <a:avLst/>
          </a:prstGeom>
        </p:spPr>
      </p:pic>
      <p:pic>
        <p:nvPicPr>
          <p:cNvPr id="2" name="X_[10-28]_hanasu1-1">
            <a:hlinkClick r:id="" action="ppaction://media"/>
            <a:extLst>
              <a:ext uri="{FF2B5EF4-FFF2-40B4-BE49-F238E27FC236}">
                <a16:creationId xmlns:a16="http://schemas.microsoft.com/office/drawing/2014/main" id="{552F5A53-9BD9-5326-3E65-21B759D164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367666" y="668499"/>
            <a:ext cx="501369" cy="501369"/>
          </a:xfrm>
          <a:prstGeom prst="rect">
            <a:avLst/>
          </a:prstGeom>
        </p:spPr>
      </p:pic>
      <p:pic>
        <p:nvPicPr>
          <p:cNvPr id="4" name="X_[10-29]_hanasu1-2">
            <a:hlinkClick r:id="" action="ppaction://media"/>
            <a:extLst>
              <a:ext uri="{FF2B5EF4-FFF2-40B4-BE49-F238E27FC236}">
                <a16:creationId xmlns:a16="http://schemas.microsoft.com/office/drawing/2014/main" id="{81FAC7A7-3A1A-019B-5B45-8E02F18FB61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324764" y="402685"/>
            <a:ext cx="548429" cy="548429"/>
          </a:xfrm>
          <a:prstGeom prst="rect">
            <a:avLst/>
          </a:prstGeom>
        </p:spPr>
      </p:pic>
      <p:pic>
        <p:nvPicPr>
          <p:cNvPr id="6" name="X_[10-30]_hanasu1-3">
            <a:hlinkClick r:id="" action="ppaction://media"/>
            <a:extLst>
              <a:ext uri="{FF2B5EF4-FFF2-40B4-BE49-F238E27FC236}">
                <a16:creationId xmlns:a16="http://schemas.microsoft.com/office/drawing/2014/main" id="{F2A8F4A4-F89B-ECC2-A1BB-F6E42A23861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295105" y="692028"/>
            <a:ext cx="501369" cy="5013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0" name="Google Shape;750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6793" y="901766"/>
            <a:ext cx="8291691" cy="5054467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p54"/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0L10-12</a:t>
            </a:r>
            <a:endParaRPr dirty="0"/>
          </a:p>
        </p:txBody>
      </p:sp>
      <p:grpSp>
        <p:nvGrpSpPr>
          <p:cNvPr id="753" name="Google Shape;753;p54"/>
          <p:cNvGrpSpPr/>
          <p:nvPr/>
        </p:nvGrpSpPr>
        <p:grpSpPr>
          <a:xfrm>
            <a:off x="1" y="668499"/>
            <a:ext cx="3254740" cy="714602"/>
            <a:chOff x="1" y="668499"/>
            <a:chExt cx="3254740" cy="714602"/>
          </a:xfrm>
        </p:grpSpPr>
        <p:pic>
          <p:nvPicPr>
            <p:cNvPr id="754" name="Google Shape;754;p54"/>
            <p:cNvPicPr preferRelativeResize="0"/>
            <p:nvPr/>
          </p:nvPicPr>
          <p:blipFill rotWithShape="1">
            <a:blip r:embed="rId6">
              <a:alphaModFix/>
            </a:blip>
            <a:srcRect r="61949"/>
            <a:stretch/>
          </p:blipFill>
          <p:spPr>
            <a:xfrm>
              <a:off x="1" y="668499"/>
              <a:ext cx="2412123" cy="7146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55" name="Google Shape;755;p5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378777" y="739631"/>
              <a:ext cx="875964" cy="36882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TextBox 8"/>
          <p:cNvSpPr txBox="1"/>
          <p:nvPr/>
        </p:nvSpPr>
        <p:spPr>
          <a:xfrm>
            <a:off x="577516" y="433137"/>
            <a:ext cx="341696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ပစ္စည်းငှားကြရအောင်။</a:t>
            </a:r>
            <a:endParaRPr kumimoji="1" lang="ja-JP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33137" y="1078029"/>
            <a:ext cx="1876926" cy="6524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my-MM" altLang="ja-JP" dirty="0"/>
              <a:t>စကားပြောကို</a:t>
            </a:r>
          </a:p>
          <a:p>
            <a:pPr>
              <a:lnSpc>
                <a:spcPct val="130000"/>
              </a:lnSpc>
            </a:pPr>
            <a:r>
              <a:rPr kumimoji="1" lang="my-MM" altLang="ja-JP" dirty="0"/>
              <a:t>နားထောင်ကြရအောင်။</a:t>
            </a:r>
            <a:endParaRPr kumimoji="1" lang="ja-JP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C2B744-3DB0-F7C1-2A39-5D708A1856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91" y="-4"/>
            <a:ext cx="2800741" cy="743054"/>
          </a:xfrm>
          <a:prstGeom prst="rect">
            <a:avLst/>
          </a:prstGeom>
        </p:spPr>
      </p:pic>
      <p:pic>
        <p:nvPicPr>
          <p:cNvPr id="3" name="X_[10-31]_hanasu2">
            <a:hlinkClick r:id="" action="ppaction://media"/>
            <a:extLst>
              <a:ext uri="{FF2B5EF4-FFF2-40B4-BE49-F238E27FC236}">
                <a16:creationId xmlns:a16="http://schemas.microsoft.com/office/drawing/2014/main" id="{211BF3AD-EC34-71BE-E67A-23E022490E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78777" y="693905"/>
            <a:ext cx="489214" cy="4892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2" name="Google Shape;762;p5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142550" y="18504"/>
            <a:ext cx="5848982" cy="6820992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55"/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0L10-12</a:t>
            </a:r>
            <a:endParaRPr dirty="0"/>
          </a:p>
        </p:txBody>
      </p:sp>
      <p:pic>
        <p:nvPicPr>
          <p:cNvPr id="765" name="Google Shape;765;p55"/>
          <p:cNvPicPr preferRelativeResize="0"/>
          <p:nvPr/>
        </p:nvPicPr>
        <p:blipFill rotWithShape="1">
          <a:blip r:embed="rId12">
            <a:alphaModFix/>
          </a:blip>
          <a:srcRect r="147"/>
          <a:stretch/>
        </p:blipFill>
        <p:spPr>
          <a:xfrm>
            <a:off x="0" y="668499"/>
            <a:ext cx="6329854" cy="71460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433137" y="1078029"/>
            <a:ext cx="1876926" cy="6524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my-MM" altLang="ja-JP" dirty="0"/>
              <a:t>စကားပြောကို</a:t>
            </a:r>
          </a:p>
          <a:p>
            <a:pPr>
              <a:lnSpc>
                <a:spcPct val="130000"/>
              </a:lnSpc>
            </a:pPr>
            <a:r>
              <a:rPr kumimoji="1" lang="my-MM" altLang="ja-JP" dirty="0"/>
              <a:t>နားထောင်ကြရအောင်။</a:t>
            </a:r>
            <a:endParaRPr kumimoji="1" lang="ja-JP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E7A103-89EF-C6B8-F3AD-B55841E3F1D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791" y="-4"/>
            <a:ext cx="2800741" cy="743054"/>
          </a:xfrm>
          <a:prstGeom prst="rect">
            <a:avLst/>
          </a:prstGeom>
        </p:spPr>
      </p:pic>
      <p:pic>
        <p:nvPicPr>
          <p:cNvPr id="3" name="X_[10-28]_hanasu1-1">
            <a:hlinkClick r:id="" action="ppaction://media"/>
            <a:extLst>
              <a:ext uri="{FF2B5EF4-FFF2-40B4-BE49-F238E27FC236}">
                <a16:creationId xmlns:a16="http://schemas.microsoft.com/office/drawing/2014/main" id="{11098C83-CD68-051E-703B-F9D3F85CA1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67666" y="668499"/>
            <a:ext cx="501369" cy="501369"/>
          </a:xfrm>
          <a:prstGeom prst="rect">
            <a:avLst/>
          </a:prstGeom>
        </p:spPr>
      </p:pic>
      <p:pic>
        <p:nvPicPr>
          <p:cNvPr id="4" name="X_[10-29]_hanasu1-2">
            <a:hlinkClick r:id="" action="ppaction://media"/>
            <a:extLst>
              <a:ext uri="{FF2B5EF4-FFF2-40B4-BE49-F238E27FC236}">
                <a16:creationId xmlns:a16="http://schemas.microsoft.com/office/drawing/2014/main" id="{578AD699-1EF9-FDC4-F0E6-D8A5D4C38E6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324764" y="360151"/>
            <a:ext cx="548429" cy="611551"/>
          </a:xfrm>
          <a:prstGeom prst="rect">
            <a:avLst/>
          </a:prstGeom>
        </p:spPr>
      </p:pic>
      <p:pic>
        <p:nvPicPr>
          <p:cNvPr id="5" name="X_[10-30]_hanasu1-3">
            <a:hlinkClick r:id="" action="ppaction://media"/>
            <a:extLst>
              <a:ext uri="{FF2B5EF4-FFF2-40B4-BE49-F238E27FC236}">
                <a16:creationId xmlns:a16="http://schemas.microsoft.com/office/drawing/2014/main" id="{0B663857-17D2-950C-EA94-6E6816C0DB7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295105" y="692028"/>
            <a:ext cx="501369" cy="501369"/>
          </a:xfrm>
          <a:prstGeom prst="rect">
            <a:avLst/>
          </a:prstGeom>
        </p:spPr>
      </p:pic>
      <p:pic>
        <p:nvPicPr>
          <p:cNvPr id="6" name="X_[10-31]_hanasu2">
            <a:hlinkClick r:id="" action="ppaction://media"/>
            <a:extLst>
              <a:ext uri="{FF2B5EF4-FFF2-40B4-BE49-F238E27FC236}">
                <a16:creationId xmlns:a16="http://schemas.microsoft.com/office/drawing/2014/main" id="{9D1BBD88-45F3-8D16-CB0A-BFC1F41AF4E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417184" y="936581"/>
            <a:ext cx="524898" cy="5248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56"/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0L10-12</a:t>
            </a:r>
            <a:endParaRPr dirty="0"/>
          </a:p>
        </p:txBody>
      </p:sp>
      <p:pic>
        <p:nvPicPr>
          <p:cNvPr id="776" name="Google Shape;776;p5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016732" y="1400308"/>
            <a:ext cx="8990696" cy="4546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5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0" y="668499"/>
            <a:ext cx="5862812" cy="72228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433137" y="1078029"/>
            <a:ext cx="1876926" cy="6524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my-MM" altLang="ja-JP" dirty="0"/>
              <a:t>စကားပြောကို</a:t>
            </a:r>
          </a:p>
          <a:p>
            <a:pPr>
              <a:lnSpc>
                <a:spcPct val="130000"/>
              </a:lnSpc>
            </a:pPr>
            <a:r>
              <a:rPr kumimoji="1" lang="my-MM" altLang="ja-JP" dirty="0"/>
              <a:t>နားထောင်ကြရအောင်။</a:t>
            </a:r>
            <a:endParaRPr kumimoji="1" lang="ja-JP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111705C-041A-9718-0E0E-B9B59817D2B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791" y="-4"/>
            <a:ext cx="2800741" cy="743054"/>
          </a:xfrm>
          <a:prstGeom prst="rect">
            <a:avLst/>
          </a:prstGeom>
        </p:spPr>
      </p:pic>
      <p:pic>
        <p:nvPicPr>
          <p:cNvPr id="3" name="X_[10-28]_hanasu1-1">
            <a:hlinkClick r:id="" action="ppaction://media"/>
            <a:extLst>
              <a:ext uri="{FF2B5EF4-FFF2-40B4-BE49-F238E27FC236}">
                <a16:creationId xmlns:a16="http://schemas.microsoft.com/office/drawing/2014/main" id="{0EC777F5-5F74-99F4-EDA1-5B5A27A7E4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943405" y="668499"/>
            <a:ext cx="501369" cy="501369"/>
          </a:xfrm>
          <a:prstGeom prst="rect">
            <a:avLst/>
          </a:prstGeom>
        </p:spPr>
      </p:pic>
      <p:pic>
        <p:nvPicPr>
          <p:cNvPr id="4" name="X_[10-29]_hanasu1-2">
            <a:hlinkClick r:id="" action="ppaction://media"/>
            <a:extLst>
              <a:ext uri="{FF2B5EF4-FFF2-40B4-BE49-F238E27FC236}">
                <a16:creationId xmlns:a16="http://schemas.microsoft.com/office/drawing/2014/main" id="{AABAA77D-C88E-5608-9B05-68A9A174EB2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900503" y="434577"/>
            <a:ext cx="548429" cy="548429"/>
          </a:xfrm>
          <a:prstGeom prst="rect">
            <a:avLst/>
          </a:prstGeom>
        </p:spPr>
      </p:pic>
      <p:pic>
        <p:nvPicPr>
          <p:cNvPr id="5" name="X_[10-30]_hanasu1-3">
            <a:hlinkClick r:id="" action="ppaction://media"/>
            <a:extLst>
              <a:ext uri="{FF2B5EF4-FFF2-40B4-BE49-F238E27FC236}">
                <a16:creationId xmlns:a16="http://schemas.microsoft.com/office/drawing/2014/main" id="{813BF309-A8BF-3AA7-E9A6-BD7BA8C2BF5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870844" y="692028"/>
            <a:ext cx="501369" cy="5013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57"/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0L10-12</a:t>
            </a:r>
            <a:endParaRPr dirty="0"/>
          </a:p>
        </p:txBody>
      </p:sp>
      <p:pic>
        <p:nvPicPr>
          <p:cNvPr id="787" name="Google Shape;787;p5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016732" y="1400308"/>
            <a:ext cx="8990696" cy="4546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8" name="Google Shape;788;p5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0" y="668499"/>
            <a:ext cx="5862812" cy="722286"/>
          </a:xfrm>
          <a:prstGeom prst="rect">
            <a:avLst/>
          </a:prstGeom>
          <a:noFill/>
          <a:ln>
            <a:noFill/>
          </a:ln>
        </p:spPr>
      </p:pic>
      <p:sp>
        <p:nvSpPr>
          <p:cNvPr id="792" name="Google Shape;792;p57"/>
          <p:cNvSpPr/>
          <p:nvPr/>
        </p:nvSpPr>
        <p:spPr>
          <a:xfrm>
            <a:off x="4062573" y="1893226"/>
            <a:ext cx="6332157" cy="1741158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3" name="Google Shape;793;p57"/>
          <p:cNvSpPr/>
          <p:nvPr/>
        </p:nvSpPr>
        <p:spPr>
          <a:xfrm>
            <a:off x="9892374" y="4267829"/>
            <a:ext cx="1122468" cy="401089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4" name="Google Shape;794;p57"/>
          <p:cNvSpPr/>
          <p:nvPr/>
        </p:nvSpPr>
        <p:spPr>
          <a:xfrm>
            <a:off x="7512080" y="5355650"/>
            <a:ext cx="1505796" cy="401089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3137" y="1078029"/>
            <a:ext cx="1876926" cy="6524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my-MM" altLang="ja-JP" dirty="0"/>
              <a:t>စကားပြောကို</a:t>
            </a:r>
          </a:p>
          <a:p>
            <a:pPr>
              <a:lnSpc>
                <a:spcPct val="130000"/>
              </a:lnSpc>
            </a:pPr>
            <a:r>
              <a:rPr kumimoji="1" lang="my-MM" altLang="ja-JP" dirty="0"/>
              <a:t>နားထောင်ကြရအောင်။</a:t>
            </a:r>
            <a:endParaRPr kumimoji="1" lang="ja-JP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3E952F2-BF92-7559-4EA9-1EFD0EFCECD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791" y="-4"/>
            <a:ext cx="2800741" cy="743054"/>
          </a:xfrm>
          <a:prstGeom prst="rect">
            <a:avLst/>
          </a:prstGeom>
        </p:spPr>
      </p:pic>
      <p:pic>
        <p:nvPicPr>
          <p:cNvPr id="3" name="X_[10-28]_hanasu1-1">
            <a:hlinkClick r:id="" action="ppaction://media"/>
            <a:extLst>
              <a:ext uri="{FF2B5EF4-FFF2-40B4-BE49-F238E27FC236}">
                <a16:creationId xmlns:a16="http://schemas.microsoft.com/office/drawing/2014/main" id="{88245E62-EDB3-37FF-C0BC-E9E64F4C80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033714" y="668499"/>
            <a:ext cx="501369" cy="501369"/>
          </a:xfrm>
          <a:prstGeom prst="rect">
            <a:avLst/>
          </a:prstGeom>
        </p:spPr>
      </p:pic>
      <p:pic>
        <p:nvPicPr>
          <p:cNvPr id="4" name="X_[10-29]_hanasu1-2">
            <a:hlinkClick r:id="" action="ppaction://media"/>
            <a:extLst>
              <a:ext uri="{FF2B5EF4-FFF2-40B4-BE49-F238E27FC236}">
                <a16:creationId xmlns:a16="http://schemas.microsoft.com/office/drawing/2014/main" id="{4EFA3077-4BC8-EF8B-9DFF-BF223256747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990812" y="370783"/>
            <a:ext cx="548429" cy="548429"/>
          </a:xfrm>
          <a:prstGeom prst="rect">
            <a:avLst/>
          </a:prstGeom>
        </p:spPr>
      </p:pic>
      <p:pic>
        <p:nvPicPr>
          <p:cNvPr id="5" name="X_[10-30]_hanasu1-3">
            <a:hlinkClick r:id="" action="ppaction://media"/>
            <a:extLst>
              <a:ext uri="{FF2B5EF4-FFF2-40B4-BE49-F238E27FC236}">
                <a16:creationId xmlns:a16="http://schemas.microsoft.com/office/drawing/2014/main" id="{684BE974-C24F-D375-883B-77E4AD220B5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961153" y="692028"/>
            <a:ext cx="501369" cy="5013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9" name="Google Shape;799;p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41523" y="901766"/>
            <a:ext cx="8291691" cy="5054467"/>
          </a:xfrm>
          <a:prstGeom prst="rect">
            <a:avLst/>
          </a:prstGeom>
          <a:noFill/>
          <a:ln>
            <a:noFill/>
          </a:ln>
        </p:spPr>
      </p:pic>
      <p:sp>
        <p:nvSpPr>
          <p:cNvPr id="800" name="Google Shape;800;p58"/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0L10-12</a:t>
            </a:r>
            <a:endParaRPr dirty="0"/>
          </a:p>
        </p:txBody>
      </p:sp>
      <p:grpSp>
        <p:nvGrpSpPr>
          <p:cNvPr id="802" name="Google Shape;802;p58"/>
          <p:cNvGrpSpPr/>
          <p:nvPr/>
        </p:nvGrpSpPr>
        <p:grpSpPr>
          <a:xfrm>
            <a:off x="0" y="668499"/>
            <a:ext cx="3838688" cy="722286"/>
            <a:chOff x="0" y="668499"/>
            <a:chExt cx="3838688" cy="722286"/>
          </a:xfrm>
        </p:grpSpPr>
        <p:pic>
          <p:nvPicPr>
            <p:cNvPr id="803" name="Google Shape;803;p58"/>
            <p:cNvPicPr preferRelativeResize="0"/>
            <p:nvPr/>
          </p:nvPicPr>
          <p:blipFill rotWithShape="1">
            <a:blip r:embed="rId6">
              <a:alphaModFix/>
            </a:blip>
            <a:srcRect r="50251"/>
            <a:stretch/>
          </p:blipFill>
          <p:spPr>
            <a:xfrm>
              <a:off x="0" y="668499"/>
              <a:ext cx="2916621" cy="7222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4" name="Google Shape;804;p58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916621" y="717383"/>
              <a:ext cx="922067" cy="36882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" name="TextBox 9"/>
          <p:cNvSpPr txBox="1"/>
          <p:nvPr/>
        </p:nvSpPr>
        <p:spPr>
          <a:xfrm>
            <a:off x="433137" y="1078029"/>
            <a:ext cx="1876926" cy="6524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my-MM" altLang="ja-JP" dirty="0"/>
              <a:t>စကားပြောကို</a:t>
            </a:r>
          </a:p>
          <a:p>
            <a:pPr>
              <a:lnSpc>
                <a:spcPct val="130000"/>
              </a:lnSpc>
            </a:pPr>
            <a:r>
              <a:rPr kumimoji="1" lang="my-MM" altLang="ja-JP" dirty="0"/>
              <a:t>နားထောင်ကြရအောင်။</a:t>
            </a:r>
            <a:endParaRPr kumimoji="1" lang="ja-JP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BF234E9-5C05-97B6-C759-F16C16E5C4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91" y="-4"/>
            <a:ext cx="2800741" cy="743054"/>
          </a:xfrm>
          <a:prstGeom prst="rect">
            <a:avLst/>
          </a:prstGeom>
        </p:spPr>
      </p:pic>
      <p:pic>
        <p:nvPicPr>
          <p:cNvPr id="3" name="X_[10-31]_hanasu2">
            <a:hlinkClick r:id="" action="ppaction://media"/>
            <a:extLst>
              <a:ext uri="{FF2B5EF4-FFF2-40B4-BE49-F238E27FC236}">
                <a16:creationId xmlns:a16="http://schemas.microsoft.com/office/drawing/2014/main" id="{30075322-4F86-559C-3810-B08BB2F414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007004" y="717383"/>
            <a:ext cx="370650" cy="370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0" name="Google Shape;810;p5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41523" y="901766"/>
            <a:ext cx="8291691" cy="5054467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59"/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0L10-12</a:t>
            </a:r>
            <a:endParaRPr dirty="0"/>
          </a:p>
        </p:txBody>
      </p:sp>
      <p:grpSp>
        <p:nvGrpSpPr>
          <p:cNvPr id="813" name="Google Shape;813;p59"/>
          <p:cNvGrpSpPr/>
          <p:nvPr/>
        </p:nvGrpSpPr>
        <p:grpSpPr>
          <a:xfrm>
            <a:off x="0" y="668499"/>
            <a:ext cx="3838688" cy="722286"/>
            <a:chOff x="0" y="668499"/>
            <a:chExt cx="3838688" cy="722286"/>
          </a:xfrm>
        </p:grpSpPr>
        <p:pic>
          <p:nvPicPr>
            <p:cNvPr id="814" name="Google Shape;814;p59"/>
            <p:cNvPicPr preferRelativeResize="0"/>
            <p:nvPr/>
          </p:nvPicPr>
          <p:blipFill rotWithShape="1">
            <a:blip r:embed="rId6">
              <a:alphaModFix/>
            </a:blip>
            <a:srcRect r="50251"/>
            <a:stretch/>
          </p:blipFill>
          <p:spPr>
            <a:xfrm>
              <a:off x="0" y="668499"/>
              <a:ext cx="2916621" cy="7222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5" name="Google Shape;815;p59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916621" y="717383"/>
              <a:ext cx="922067" cy="36882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17" name="Google Shape;817;p59"/>
          <p:cNvSpPr/>
          <p:nvPr/>
        </p:nvSpPr>
        <p:spPr>
          <a:xfrm>
            <a:off x="10170897" y="2431449"/>
            <a:ext cx="1343185" cy="401089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8" name="Google Shape;818;p59"/>
          <p:cNvSpPr/>
          <p:nvPr/>
        </p:nvSpPr>
        <p:spPr>
          <a:xfrm>
            <a:off x="10170897" y="4396885"/>
            <a:ext cx="1122468" cy="401089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9" name="Google Shape;819;p59"/>
          <p:cNvSpPr/>
          <p:nvPr/>
        </p:nvSpPr>
        <p:spPr>
          <a:xfrm>
            <a:off x="4826387" y="1343629"/>
            <a:ext cx="4512053" cy="474661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0" name="Google Shape;820;p59"/>
          <p:cNvSpPr/>
          <p:nvPr/>
        </p:nvSpPr>
        <p:spPr>
          <a:xfrm>
            <a:off x="4863175" y="3340594"/>
            <a:ext cx="3823626" cy="474661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1" name="Google Shape;821;p59"/>
          <p:cNvSpPr/>
          <p:nvPr/>
        </p:nvSpPr>
        <p:spPr>
          <a:xfrm>
            <a:off x="4863175" y="5337559"/>
            <a:ext cx="2988053" cy="474661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3137" y="1078029"/>
            <a:ext cx="1876926" cy="6524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my-MM" altLang="ja-JP" dirty="0"/>
              <a:t>စကားပြောကို</a:t>
            </a:r>
          </a:p>
          <a:p>
            <a:pPr>
              <a:lnSpc>
                <a:spcPct val="130000"/>
              </a:lnSpc>
            </a:pPr>
            <a:r>
              <a:rPr kumimoji="1" lang="my-MM" altLang="ja-JP" dirty="0"/>
              <a:t>နားထောင်ကြရအောင်။</a:t>
            </a:r>
            <a:endParaRPr kumimoji="1" lang="ja-JP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2CB4672-EC13-955C-540C-0A8D94F047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91" y="-4"/>
            <a:ext cx="2800741" cy="743054"/>
          </a:xfrm>
          <a:prstGeom prst="rect">
            <a:avLst/>
          </a:prstGeom>
        </p:spPr>
      </p:pic>
      <p:pic>
        <p:nvPicPr>
          <p:cNvPr id="3" name="X_[10-31]_hanasu2">
            <a:hlinkClick r:id="" action="ppaction://media"/>
            <a:extLst>
              <a:ext uri="{FF2B5EF4-FFF2-40B4-BE49-F238E27FC236}">
                <a16:creationId xmlns:a16="http://schemas.microsoft.com/office/drawing/2014/main" id="{D3417469-738C-B647-560A-EFDCD6C0C5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007004" y="706094"/>
            <a:ext cx="370650" cy="370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7" name="Google Shape;827;p6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142550" y="18504"/>
            <a:ext cx="5848982" cy="6820992"/>
          </a:xfrm>
          <a:prstGeom prst="rect">
            <a:avLst/>
          </a:prstGeom>
          <a:noFill/>
          <a:ln>
            <a:noFill/>
          </a:ln>
        </p:spPr>
      </p:pic>
      <p:sp>
        <p:nvSpPr>
          <p:cNvPr id="828" name="Google Shape;828;p60"/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0L10-12</a:t>
            </a:r>
            <a:endParaRPr dirty="0"/>
          </a:p>
        </p:txBody>
      </p:sp>
      <p:pic>
        <p:nvPicPr>
          <p:cNvPr id="830" name="Google Shape;830;p6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668499"/>
            <a:ext cx="6419545" cy="61471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433137" y="1078029"/>
            <a:ext cx="187692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စကားပြောကို</a:t>
            </a:r>
          </a:p>
          <a:p>
            <a:r>
              <a:rPr kumimoji="1" lang="my-MM" altLang="ja-JP" dirty="0"/>
              <a:t>နားထောင်ကြရအောင်။</a:t>
            </a:r>
            <a:endParaRPr kumimoji="1" lang="ja-JP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0058465-DA16-4658-6234-50648BD6B7C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791" y="-4"/>
            <a:ext cx="2800741" cy="743054"/>
          </a:xfrm>
          <a:prstGeom prst="rect">
            <a:avLst/>
          </a:prstGeom>
        </p:spPr>
      </p:pic>
      <p:pic>
        <p:nvPicPr>
          <p:cNvPr id="3" name="X_[10-28]_hanasu1-1">
            <a:hlinkClick r:id="" action="ppaction://media"/>
            <a:extLst>
              <a:ext uri="{FF2B5EF4-FFF2-40B4-BE49-F238E27FC236}">
                <a16:creationId xmlns:a16="http://schemas.microsoft.com/office/drawing/2014/main" id="{FFD1322A-1256-3CAB-37B9-B5E067BF1D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744465" y="645921"/>
            <a:ext cx="449431" cy="449431"/>
          </a:xfrm>
          <a:prstGeom prst="rect">
            <a:avLst/>
          </a:prstGeom>
        </p:spPr>
      </p:pic>
      <p:pic>
        <p:nvPicPr>
          <p:cNvPr id="4" name="X_[10-29]_hanasu1-2">
            <a:hlinkClick r:id="" action="ppaction://media"/>
            <a:extLst>
              <a:ext uri="{FF2B5EF4-FFF2-40B4-BE49-F238E27FC236}">
                <a16:creationId xmlns:a16="http://schemas.microsoft.com/office/drawing/2014/main" id="{CC51959B-B8BC-0638-628D-067B3009854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629567" y="635288"/>
            <a:ext cx="449431" cy="449431"/>
          </a:xfrm>
          <a:prstGeom prst="rect">
            <a:avLst/>
          </a:prstGeom>
        </p:spPr>
      </p:pic>
      <p:pic>
        <p:nvPicPr>
          <p:cNvPr id="5" name="X_[10-30]_hanasu1-3">
            <a:hlinkClick r:id="" action="ppaction://media"/>
            <a:extLst>
              <a:ext uri="{FF2B5EF4-FFF2-40B4-BE49-F238E27FC236}">
                <a16:creationId xmlns:a16="http://schemas.microsoft.com/office/drawing/2014/main" id="{9FE996D0-1BCB-0C43-A24D-31B6813BAFF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461379" y="657685"/>
            <a:ext cx="425902" cy="425902"/>
          </a:xfrm>
          <a:prstGeom prst="rect">
            <a:avLst/>
          </a:prstGeom>
        </p:spPr>
      </p:pic>
      <p:pic>
        <p:nvPicPr>
          <p:cNvPr id="6" name="X_[10-31]_hanasu2">
            <a:hlinkClick r:id="" action="ppaction://media"/>
            <a:extLst>
              <a:ext uri="{FF2B5EF4-FFF2-40B4-BE49-F238E27FC236}">
                <a16:creationId xmlns:a16="http://schemas.microsoft.com/office/drawing/2014/main" id="{8898949D-9B04-65C2-453C-49B8B540704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600020" y="562172"/>
            <a:ext cx="449431" cy="4494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0" name="Google Shape;840;p6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142550" y="18504"/>
            <a:ext cx="5848982" cy="6820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42" name="Google Shape;842;p6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668499"/>
            <a:ext cx="6419545" cy="614712"/>
          </a:xfrm>
          <a:prstGeom prst="rect">
            <a:avLst/>
          </a:prstGeom>
          <a:noFill/>
          <a:ln>
            <a:noFill/>
          </a:ln>
        </p:spPr>
      </p:pic>
      <p:sp>
        <p:nvSpPr>
          <p:cNvPr id="847" name="Google Shape;847;p61"/>
          <p:cNvSpPr/>
          <p:nvPr/>
        </p:nvSpPr>
        <p:spPr>
          <a:xfrm>
            <a:off x="6828561" y="334249"/>
            <a:ext cx="4214338" cy="1110923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8" name="Google Shape;848;p61"/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0L10-12</a:t>
            </a:r>
            <a:endParaRPr/>
          </a:p>
        </p:txBody>
      </p:sp>
      <p:sp>
        <p:nvSpPr>
          <p:cNvPr id="849" name="Google Shape;849;p61"/>
          <p:cNvSpPr/>
          <p:nvPr/>
        </p:nvSpPr>
        <p:spPr>
          <a:xfrm>
            <a:off x="6811014" y="3573517"/>
            <a:ext cx="3137027" cy="362608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0" name="Google Shape;850;p61"/>
          <p:cNvSpPr/>
          <p:nvPr/>
        </p:nvSpPr>
        <p:spPr>
          <a:xfrm>
            <a:off x="6828562" y="5000185"/>
            <a:ext cx="2819936" cy="362608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61"/>
          <p:cNvSpPr/>
          <p:nvPr/>
        </p:nvSpPr>
        <p:spPr>
          <a:xfrm>
            <a:off x="6828562" y="6405833"/>
            <a:ext cx="2184060" cy="362608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2" name="Google Shape;852;p61"/>
          <p:cNvSpPr/>
          <p:nvPr/>
        </p:nvSpPr>
        <p:spPr>
          <a:xfrm>
            <a:off x="10593652" y="1834054"/>
            <a:ext cx="762388" cy="328449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3" name="Google Shape;853;p61"/>
          <p:cNvSpPr/>
          <p:nvPr/>
        </p:nvSpPr>
        <p:spPr>
          <a:xfrm>
            <a:off x="9067040" y="2551497"/>
            <a:ext cx="938807" cy="328449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4" name="Google Shape;854;p61"/>
          <p:cNvSpPr/>
          <p:nvPr/>
        </p:nvSpPr>
        <p:spPr>
          <a:xfrm>
            <a:off x="10658495" y="4297362"/>
            <a:ext cx="918650" cy="328449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5" name="Google Shape;855;p61"/>
          <p:cNvSpPr/>
          <p:nvPr/>
        </p:nvSpPr>
        <p:spPr>
          <a:xfrm>
            <a:off x="10626965" y="5710865"/>
            <a:ext cx="762388" cy="328449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E6CF2B5-4C00-DC1B-A49C-740D8B8884D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791" y="-4"/>
            <a:ext cx="2800741" cy="743054"/>
          </a:xfrm>
          <a:prstGeom prst="rect">
            <a:avLst/>
          </a:prstGeom>
        </p:spPr>
      </p:pic>
      <p:pic>
        <p:nvPicPr>
          <p:cNvPr id="3" name="X_[10-28]_hanasu1-1">
            <a:hlinkClick r:id="" action="ppaction://media"/>
            <a:extLst>
              <a:ext uri="{FF2B5EF4-FFF2-40B4-BE49-F238E27FC236}">
                <a16:creationId xmlns:a16="http://schemas.microsoft.com/office/drawing/2014/main" id="{0D457728-5D27-9BC1-1FA3-60642E9A0C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744465" y="600765"/>
            <a:ext cx="449431" cy="449431"/>
          </a:xfrm>
          <a:prstGeom prst="rect">
            <a:avLst/>
          </a:prstGeom>
        </p:spPr>
      </p:pic>
      <p:pic>
        <p:nvPicPr>
          <p:cNvPr id="4" name="X_[10-29]_hanasu1-2">
            <a:hlinkClick r:id="" action="ppaction://media"/>
            <a:extLst>
              <a:ext uri="{FF2B5EF4-FFF2-40B4-BE49-F238E27FC236}">
                <a16:creationId xmlns:a16="http://schemas.microsoft.com/office/drawing/2014/main" id="{6BC6D684-E497-4133-E318-29239F3819A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629567" y="600765"/>
            <a:ext cx="449431" cy="449431"/>
          </a:xfrm>
          <a:prstGeom prst="rect">
            <a:avLst/>
          </a:prstGeom>
        </p:spPr>
      </p:pic>
      <p:pic>
        <p:nvPicPr>
          <p:cNvPr id="5" name="X_[10-30]_hanasu1-3">
            <a:hlinkClick r:id="" action="ppaction://media"/>
            <a:extLst>
              <a:ext uri="{FF2B5EF4-FFF2-40B4-BE49-F238E27FC236}">
                <a16:creationId xmlns:a16="http://schemas.microsoft.com/office/drawing/2014/main" id="{5E7CA5CC-B3B8-6FD3-2423-527B7E24E44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461379" y="612529"/>
            <a:ext cx="425902" cy="425902"/>
          </a:xfrm>
          <a:prstGeom prst="rect">
            <a:avLst/>
          </a:prstGeom>
        </p:spPr>
      </p:pic>
      <p:pic>
        <p:nvPicPr>
          <p:cNvPr id="6" name="X_[10-31]_hanasu2">
            <a:hlinkClick r:id="" action="ppaction://media"/>
            <a:extLst>
              <a:ext uri="{FF2B5EF4-FFF2-40B4-BE49-F238E27FC236}">
                <a16:creationId xmlns:a16="http://schemas.microsoft.com/office/drawing/2014/main" id="{9604CB1A-5354-684B-8376-4E2B52B5398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600020" y="623343"/>
            <a:ext cx="449431" cy="4494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0D2070F-E4E8-7A4F-776C-A3E6F0350148}"/>
              </a:ext>
            </a:extLst>
          </p:cNvPr>
          <p:cNvSpPr txBox="1"/>
          <p:nvPr/>
        </p:nvSpPr>
        <p:spPr>
          <a:xfrm>
            <a:off x="433137" y="1029648"/>
            <a:ext cx="187692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စကားပြောကို</a:t>
            </a:r>
          </a:p>
          <a:p>
            <a:r>
              <a:rPr kumimoji="1" lang="my-MM" altLang="ja-JP" dirty="0"/>
              <a:t>နားထောင်ကြရအောင်။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" name="Google Shape;860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2528001" cy="668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1" name="Google Shape;861;p6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668499"/>
            <a:ext cx="4095516" cy="70691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62" name="Google Shape;862;p62"/>
          <p:cNvGrpSpPr/>
          <p:nvPr/>
        </p:nvGrpSpPr>
        <p:grpSpPr>
          <a:xfrm>
            <a:off x="77081" y="1886261"/>
            <a:ext cx="5865001" cy="4794821"/>
            <a:chOff x="0" y="2043916"/>
            <a:chExt cx="5865001" cy="4794821"/>
          </a:xfrm>
        </p:grpSpPr>
        <p:pic>
          <p:nvPicPr>
            <p:cNvPr id="863" name="Google Shape;863;p62"/>
            <p:cNvPicPr preferRelativeResize="0"/>
            <p:nvPr/>
          </p:nvPicPr>
          <p:blipFill rotWithShape="1">
            <a:blip r:embed="rId5">
              <a:alphaModFix/>
            </a:blip>
            <a:srcRect l="17781" t="37419" r="14141" b="4687"/>
            <a:stretch/>
          </p:blipFill>
          <p:spPr>
            <a:xfrm>
              <a:off x="0" y="2043916"/>
              <a:ext cx="5865001" cy="47948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4" name="Google Shape;864;p62"/>
            <p:cNvSpPr/>
            <p:nvPr/>
          </p:nvSpPr>
          <p:spPr>
            <a:xfrm>
              <a:off x="0" y="2530366"/>
              <a:ext cx="1450428" cy="89863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65" name="Google Shape;865;p62"/>
          <p:cNvGrpSpPr/>
          <p:nvPr/>
        </p:nvGrpSpPr>
        <p:grpSpPr>
          <a:xfrm>
            <a:off x="6142549" y="149772"/>
            <a:ext cx="5865000" cy="6539952"/>
            <a:chOff x="6142550" y="-131268"/>
            <a:chExt cx="5848982" cy="6820992"/>
          </a:xfrm>
        </p:grpSpPr>
        <p:pic>
          <p:nvPicPr>
            <p:cNvPr id="866" name="Google Shape;866;p6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142550" y="-131268"/>
              <a:ext cx="5848982" cy="68209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7" name="Google Shape;867;p62"/>
            <p:cNvSpPr/>
            <p:nvPr/>
          </p:nvSpPr>
          <p:spPr>
            <a:xfrm>
              <a:off x="7843345" y="200243"/>
              <a:ext cx="1221828" cy="3342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8" name="Google Shape;868;p62"/>
            <p:cNvSpPr/>
            <p:nvPr/>
          </p:nvSpPr>
          <p:spPr>
            <a:xfrm>
              <a:off x="7822323" y="573364"/>
              <a:ext cx="1221828" cy="3342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9" name="Google Shape;869;p62"/>
            <p:cNvSpPr/>
            <p:nvPr/>
          </p:nvSpPr>
          <p:spPr>
            <a:xfrm>
              <a:off x="7838088" y="967503"/>
              <a:ext cx="1221828" cy="3342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0" name="Google Shape;870;p62"/>
            <p:cNvSpPr/>
            <p:nvPr/>
          </p:nvSpPr>
          <p:spPr>
            <a:xfrm>
              <a:off x="7522776" y="3442697"/>
              <a:ext cx="1221828" cy="3342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1" name="Google Shape;871;p62"/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0L10-12</a:t>
            </a:r>
            <a:endParaRPr dirty="0"/>
          </a:p>
        </p:txBody>
      </p:sp>
      <p:sp>
        <p:nvSpPr>
          <p:cNvPr id="17" name="TextBox 16"/>
          <p:cNvSpPr txBox="1"/>
          <p:nvPr/>
        </p:nvSpPr>
        <p:spPr>
          <a:xfrm>
            <a:off x="577516" y="433137"/>
            <a:ext cx="341696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ပစ္စည်းငှားကြရအောင်။</a:t>
            </a:r>
            <a:endParaRPr kumimoji="1" lang="ja-JP" altLang="en-US" dirty="0"/>
          </a:p>
        </p:txBody>
      </p:sp>
      <p:pic>
        <p:nvPicPr>
          <p:cNvPr id="18" name="Google Shape;861;p6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101636"/>
            <a:ext cx="4095516" cy="70691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0" y="1227364"/>
            <a:ext cx="51013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chemeClr val="bg1"/>
                </a:solidFill>
              </a:rPr>
              <a:t>a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4024" y="1154949"/>
            <a:ext cx="367685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၏ စကားလုံးများကိုသုံးပြီး လေ့ကျင့်ကြရအောင်။</a:t>
            </a:r>
            <a:endParaRPr kumimoji="1" lang="ja-JP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10139" y="1535141"/>
            <a:ext cx="188655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chemeClr val="bg1"/>
                </a:solidFill>
              </a:rPr>
              <a:t>a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63"/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0L10-12</a:t>
            </a:r>
            <a:endParaRPr dirty="0"/>
          </a:p>
        </p:txBody>
      </p:sp>
      <p:pic>
        <p:nvPicPr>
          <p:cNvPr id="878" name="Google Shape;878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3624" y="419961"/>
            <a:ext cx="8215316" cy="1015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9" name="Google Shape;879;p63" descr="世間話をする男性のイラスト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54214" y="2162174"/>
            <a:ext cx="4206766" cy="380712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356155" y="1008079"/>
            <a:ext cx="888411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အနီးအနားတွင်ရှိသော ပစ္စည်းကိုအသုံးပြုပြီး အခန်း‌ဖော်အချင်းချင်း ပစ္စည်းငှားပေးခြင်း၊ ငှားယူခြင်းတို့ကို လုပ်ကြရအောင်။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81C802-D708-94C2-70F2-D07AAFD1C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493" y="1040176"/>
            <a:ext cx="8402402" cy="58589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0F79AC-23CD-F9F5-25E4-46AA79733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495" y="4281200"/>
            <a:ext cx="8402400" cy="8116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962FD4-6E40-D4CF-E71B-EE804C3C7F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8785" y="1"/>
            <a:ext cx="8745808" cy="95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5767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4" name="Google Shape;884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84858" cy="2254469"/>
          </a:xfrm>
          <a:prstGeom prst="rect">
            <a:avLst/>
          </a:prstGeom>
          <a:noFill/>
          <a:ln>
            <a:noFill/>
          </a:ln>
        </p:spPr>
      </p:pic>
      <p:sp>
        <p:nvSpPr>
          <p:cNvPr id="885" name="Google Shape;885;p64"/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0L10-13</a:t>
            </a:r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1270535" y="1809549"/>
            <a:ext cx="9529011" cy="307777"/>
          </a:xfrm>
          <a:prstGeom prst="rect">
            <a:avLst/>
          </a:prstGeom>
          <a:solidFill>
            <a:srgbClr val="FFF7A4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ပစ္စည်းစာရင်းကို ကြည့်ပြီး လိုအပ်သောပစ္စည်းစုံစုံလင်လင်ရှိမရှိစစ်ဆေးနိုင်သည်။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140DE3D-9B1E-C620-2C23-2886AE8CC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668" y="17539"/>
            <a:ext cx="7895004" cy="2042337"/>
          </a:xfrm>
          <a:prstGeom prst="rect">
            <a:avLst/>
          </a:prstGeom>
        </p:spPr>
      </p:pic>
      <p:sp>
        <p:nvSpPr>
          <p:cNvPr id="899" name="Google Shape;899;p66"/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0L10-13</a:t>
            </a:r>
            <a:endParaRPr dirty="0"/>
          </a:p>
        </p:txBody>
      </p:sp>
      <p:pic>
        <p:nvPicPr>
          <p:cNvPr id="901" name="Google Shape;901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2267303"/>
            <a:ext cx="7718822" cy="3262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Google Shape;902;p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04814" y="193089"/>
            <a:ext cx="2870768" cy="3657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3" name="Google Shape;903;p6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94377" y="3851086"/>
            <a:ext cx="2990426" cy="2926923"/>
          </a:xfrm>
          <a:prstGeom prst="rect">
            <a:avLst/>
          </a:prstGeom>
          <a:noFill/>
          <a:ln>
            <a:noFill/>
          </a:ln>
        </p:spPr>
      </p:pic>
      <p:sp>
        <p:nvSpPr>
          <p:cNvPr id="904" name="Google Shape;904;p66"/>
          <p:cNvSpPr txBox="1"/>
          <p:nvPr/>
        </p:nvSpPr>
        <p:spPr>
          <a:xfrm>
            <a:off x="7886336" y="2332794"/>
            <a:ext cx="520263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✓</a:t>
            </a:r>
            <a:endParaRPr sz="20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✓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✓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✓</a:t>
            </a:r>
            <a:endParaRPr dirty="0"/>
          </a:p>
        </p:txBody>
      </p:sp>
      <p:sp>
        <p:nvSpPr>
          <p:cNvPr id="905" name="Google Shape;905;p66"/>
          <p:cNvSpPr txBox="1"/>
          <p:nvPr/>
        </p:nvSpPr>
        <p:spPr>
          <a:xfrm>
            <a:off x="7854804" y="1044213"/>
            <a:ext cx="520263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３</a:t>
            </a:r>
            <a:endParaRPr sz="20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３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２</a:t>
            </a:r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221318" y="2877954"/>
            <a:ext cx="741058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စား‌သောက်ဆိုင်တွင်အလုပ်လုပ်နေပါသည်။ ဧည့်သည်မလာခင် စားပွဲပေါ်တွင် ပစ္စည်းများစုံလင်စွာရှိမရှိ </a:t>
            </a:r>
          </a:p>
          <a:p>
            <a:r>
              <a:rPr kumimoji="1" lang="my-MM" altLang="ja-JP" dirty="0"/>
              <a:t>စာရင်းကို ကြည့်ပြီး စစ်ဆေးနေပါသည်။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4" grpId="0"/>
      <p:bldP spid="905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68"/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0L10-14</a:t>
            </a:r>
            <a:endParaRPr dirty="0"/>
          </a:p>
        </p:txBody>
      </p:sp>
      <p:pic>
        <p:nvPicPr>
          <p:cNvPr id="919" name="Google Shape;919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8506071" cy="1851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0" name="Google Shape;920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38272" y="584775"/>
            <a:ext cx="2723817" cy="1905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1" name="Google Shape;921;p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93128" y="2124721"/>
            <a:ext cx="8805743" cy="4733279"/>
          </a:xfrm>
          <a:prstGeom prst="rect">
            <a:avLst/>
          </a:prstGeom>
          <a:noFill/>
          <a:ln>
            <a:noFill/>
          </a:ln>
        </p:spPr>
      </p:pic>
      <p:sp>
        <p:nvSpPr>
          <p:cNvPr id="922" name="Google Shape;922;p68"/>
          <p:cNvSpPr txBox="1"/>
          <p:nvPr/>
        </p:nvSpPr>
        <p:spPr>
          <a:xfrm>
            <a:off x="5419032" y="2908235"/>
            <a:ext cx="520263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✓</a:t>
            </a:r>
            <a:endParaRPr sz="3200" dirty="0">
              <a:solidFill>
                <a:srgbClr val="FF0000"/>
              </a:solidFill>
              <a:latin typeface="MS Gothic"/>
              <a:ea typeface="MS Gothic"/>
              <a:cs typeface="MS Gothic"/>
              <a:sym typeface="MS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✓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✓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FF0000"/>
                </a:solidFill>
                <a:latin typeface="MS Gothic"/>
                <a:ea typeface="MS Gothic"/>
                <a:cs typeface="MS Gothic"/>
                <a:sym typeface="MS Gothic"/>
              </a:rPr>
              <a:t>✓ ✓ ✓</a:t>
            </a:r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385011" y="394636"/>
            <a:ext cx="440837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ဟိုတယ်ရေချိုးခန်းတွင်</a:t>
            </a:r>
            <a:endParaRPr kumimoji="1" lang="ja-JP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08008" y="1525576"/>
            <a:ext cx="8330264" cy="6524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my-MM" altLang="ja-JP" dirty="0"/>
              <a:t>ဟိုတယ်တွင် အလုပ်လုပ်နေပါသည်။ ဧည့်သည်မလာခင် ရေချိုးခန်းတွင် ပစ္စည်းများစုံလင်စွာရှိမရှိ စာရင်းကိုကြည့်ပြီး</a:t>
            </a:r>
          </a:p>
          <a:p>
            <a:pPr>
              <a:lnSpc>
                <a:spcPct val="130000"/>
              </a:lnSpc>
            </a:pPr>
            <a:r>
              <a:rPr kumimoji="1" lang="my-MM" altLang="ja-JP" dirty="0"/>
              <a:t>စစ်ဆေးနေပါသည်။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p69"/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0L10-14</a:t>
            </a:r>
            <a:endParaRPr dirty="0"/>
          </a:p>
        </p:txBody>
      </p:sp>
      <p:pic>
        <p:nvPicPr>
          <p:cNvPr id="928" name="Google Shape;928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9030" y="689080"/>
            <a:ext cx="9753938" cy="3178060"/>
          </a:xfrm>
          <a:prstGeom prst="rect">
            <a:avLst/>
          </a:prstGeom>
          <a:noFill/>
          <a:ln w="28575" cap="flat" cmpd="sng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" name="TextBox 1"/>
          <p:cNvSpPr txBox="1"/>
          <p:nvPr/>
        </p:nvSpPr>
        <p:spPr>
          <a:xfrm>
            <a:off x="2756836" y="1401150"/>
            <a:ext cx="76039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ခက်ရင်း</a:t>
            </a:r>
            <a:endParaRPr kumimoji="1" lang="ja-JP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423610" y="1424537"/>
            <a:ext cx="36977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ဓား</a:t>
            </a:r>
            <a:endParaRPr kumimoji="1" lang="ja-JP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79957" y="1414688"/>
            <a:ext cx="554342" cy="30777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ဇွန်း</a:t>
            </a:r>
            <a:endParaRPr kumimoji="1" lang="ja-JP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392202" y="1405287"/>
            <a:ext cx="79889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ထမင်းစားတူ</a:t>
            </a:r>
            <a:endParaRPr kumimoji="1" lang="ja-JP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821637" y="1405287"/>
            <a:ext cx="76039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ဆား</a:t>
            </a:r>
            <a:endParaRPr kumimoji="1" lang="ja-JP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756836" y="1883835"/>
            <a:ext cx="75718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ငရုတ်</a:t>
            </a:r>
            <a:endParaRPr kumimoji="1" lang="en-US" altLang="ja-JP" dirty="0"/>
          </a:p>
          <a:p>
            <a:r>
              <a:rPr kumimoji="1" lang="my-MM" altLang="ja-JP" dirty="0"/>
              <a:t>ကောင်း</a:t>
            </a:r>
            <a:endParaRPr kumimoji="1" lang="ja-JP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459706" y="1907402"/>
            <a:ext cx="76039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သကြား</a:t>
            </a:r>
            <a:endParaRPr kumimoji="1" lang="ja-JP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312569" y="1928507"/>
            <a:ext cx="76039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နို့</a:t>
            </a:r>
            <a:endParaRPr kumimoji="1" lang="ja-JP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500964" y="2420997"/>
            <a:ext cx="76039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ဆပ်ပြာ</a:t>
            </a:r>
            <a:endParaRPr kumimoji="1" lang="ja-JP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446070" y="2377975"/>
            <a:ext cx="96894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ခေါင်းလျှော်ရည်</a:t>
            </a:r>
            <a:endParaRPr kumimoji="1" lang="ja-JP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236593" y="2436158"/>
            <a:ext cx="133951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ဆံပင်ပျော့ဆေး</a:t>
            </a:r>
            <a:endParaRPr kumimoji="1" lang="ja-JP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748786" y="2436158"/>
            <a:ext cx="114701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သွားတိုက်တံ</a:t>
            </a:r>
            <a:endParaRPr kumimoji="1" lang="ja-JP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741761" y="2896505"/>
            <a:ext cx="88873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မုတ်ဆိတ်ရိတ်ဓား</a:t>
            </a:r>
            <a:endParaRPr kumimoji="1" lang="ja-JP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561571" y="2950636"/>
            <a:ext cx="85344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မျက်နှာသုတ်ပဝါ</a:t>
            </a:r>
            <a:endParaRPr kumimoji="1" lang="ja-JP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7031254" y="2896505"/>
            <a:ext cx="76039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တဘက်</a:t>
            </a:r>
            <a:endParaRPr kumimoji="1" lang="ja-JP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730510" y="3476440"/>
            <a:ext cx="217940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အိမ်သာသုံးစက္ကူ</a:t>
            </a:r>
            <a:endParaRPr kumimoji="1" lang="ja-JP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210071" y="2401042"/>
            <a:ext cx="169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ⅼ</a:t>
            </a:r>
            <a:endParaRPr kumimoji="1" lang="ja-JP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9650926" y="2485696"/>
            <a:ext cx="195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ⅼ</a:t>
            </a:r>
            <a:endParaRPr kumimoji="1" lang="ja-JP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9664163" y="2407055"/>
            <a:ext cx="169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ⅼ</a:t>
            </a:r>
            <a:endParaRPr kumimoji="1" lang="ja-JP" alt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210071" y="2530210"/>
            <a:ext cx="169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ⅼ</a:t>
            </a:r>
            <a:endParaRPr kumimoji="1" lang="ja-JP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8439751" y="2386621"/>
            <a:ext cx="169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ⅼ</a:t>
            </a:r>
            <a:endParaRPr kumimoji="1" lang="ja-JP" alt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8439751" y="2485695"/>
            <a:ext cx="169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ⅼ</a:t>
            </a:r>
            <a:endParaRPr kumimoji="1" lang="ja-JP" alt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3426758" y="1350323"/>
            <a:ext cx="169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ⅼ</a:t>
            </a:r>
            <a:endParaRPr kumimoji="1" lang="ja-JP" alt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426758" y="1485015"/>
            <a:ext cx="169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ⅼ</a:t>
            </a:r>
            <a:endParaRPr kumimoji="1" lang="ja-JP" alt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3101504" y="2363098"/>
            <a:ext cx="169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ⅼ</a:t>
            </a:r>
            <a:endParaRPr kumimoji="1" lang="ja-JP" alt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3101504" y="2485695"/>
            <a:ext cx="169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ⅼ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81C802-D708-94C2-70F2-D07AAFD1C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493" y="1040176"/>
            <a:ext cx="8402402" cy="58589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0F79AC-23CD-F9F5-25E4-46AA79733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495" y="5000389"/>
            <a:ext cx="8402400" cy="792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962FD4-6E40-D4CF-E71B-EE804C3C7F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9173" y="1"/>
            <a:ext cx="8745808" cy="95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57109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3" name="Google Shape;933;p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80554"/>
            <a:ext cx="3657600" cy="787558"/>
          </a:xfrm>
          <a:prstGeom prst="rect">
            <a:avLst/>
          </a:prstGeom>
          <a:noFill/>
          <a:ln>
            <a:noFill/>
          </a:ln>
        </p:spPr>
      </p:pic>
      <p:sp>
        <p:nvSpPr>
          <p:cNvPr id="934" name="Google Shape;934;p70"/>
          <p:cNvSpPr txBox="1"/>
          <p:nvPr/>
        </p:nvSpPr>
        <p:spPr>
          <a:xfrm>
            <a:off x="10667223" y="0"/>
            <a:ext cx="152477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0L10-18</a:t>
            </a:r>
            <a:endParaRPr dirty="0"/>
          </a:p>
        </p:txBody>
      </p:sp>
      <p:pic>
        <p:nvPicPr>
          <p:cNvPr id="935" name="Google Shape;935;p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1500" y="868112"/>
            <a:ext cx="10468999" cy="585743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655545" y="1463040"/>
            <a:ext cx="401373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dirty="0"/>
              <a:t>ဖတ်ပြီးအဓိပ္ပာယ်ရှာကြရအောင်။</a:t>
            </a:r>
            <a:endParaRPr kumimoji="1" lang="ja-JP" alt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BE291B-EEA8-FDB7-A0C7-A002A5AFE2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500" y="883401"/>
            <a:ext cx="4688695" cy="895854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71"/>
          <p:cNvSpPr txBox="1"/>
          <p:nvPr/>
        </p:nvSpPr>
        <p:spPr>
          <a:xfrm>
            <a:off x="10667223" y="0"/>
            <a:ext cx="152477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0L10-18</a:t>
            </a:r>
            <a:endParaRPr dirty="0"/>
          </a:p>
        </p:txBody>
      </p:sp>
      <p:pic>
        <p:nvPicPr>
          <p:cNvPr id="941" name="Google Shape;941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64610" y="285172"/>
            <a:ext cx="8262780" cy="57989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3068786" y="1245007"/>
            <a:ext cx="541525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600" dirty="0"/>
              <a:t>မျဥ်းတားထားသည့် ခန်းဂျိကို ဂရုစိုက်ပြီး ဖတ်ကြရအောင်။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6" name="Google Shape;946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6867" y="4837125"/>
            <a:ext cx="11965133" cy="1507176"/>
          </a:xfrm>
          <a:prstGeom prst="rect">
            <a:avLst/>
          </a:prstGeom>
          <a:noFill/>
          <a:ln>
            <a:noFill/>
          </a:ln>
        </p:spPr>
      </p:pic>
      <p:sp>
        <p:nvSpPr>
          <p:cNvPr id="947" name="Google Shape;947;p72"/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0L10-18</a:t>
            </a:r>
            <a:endParaRPr dirty="0"/>
          </a:p>
        </p:txBody>
      </p:sp>
      <p:pic>
        <p:nvPicPr>
          <p:cNvPr id="948" name="Google Shape;948;p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89165" y="539747"/>
            <a:ext cx="6613670" cy="393076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133375" y="5499273"/>
            <a:ext cx="840285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en-US" altLang="ja-JP" sz="1600" dirty="0"/>
          </a:p>
          <a:p>
            <a:r>
              <a:rPr kumimoji="1" lang="my-MM" altLang="ja-JP" sz="1600" dirty="0"/>
              <a:t>အထက်တွင် မျဥ်းတားထားသည့် စကားလုံးကို ကီးဘုတ် သို့မဟုတ် စမတ်ဖုန်းဖြင့် ရိုက်ကြည့်ကြရအောင်။ 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10"/>
            <a:ext cx="10058400" cy="56165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909" y="0"/>
            <a:ext cx="10455640" cy="6791181"/>
          </a:xfrm>
          <a:prstGeom prst="rect">
            <a:avLst/>
          </a:prstGeom>
        </p:spPr>
      </p:pic>
      <p:sp>
        <p:nvSpPr>
          <p:cNvPr id="3" name="Google Shape;947;p72">
            <a:extLst>
              <a:ext uri="{FF2B5EF4-FFF2-40B4-BE49-F238E27FC236}">
                <a16:creationId xmlns:a16="http://schemas.microsoft.com/office/drawing/2014/main" id="{A6183ECE-7558-BE7A-2704-5F34F6966A4F}"/>
              </a:ext>
            </a:extLst>
          </p:cNvPr>
          <p:cNvSpPr txBox="1"/>
          <p:nvPr/>
        </p:nvSpPr>
        <p:spPr>
          <a:xfrm>
            <a:off x="10579395" y="0"/>
            <a:ext cx="1612605" cy="58473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0L10-23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7666165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10"/>
            <a:ext cx="10058400" cy="5616583"/>
          </a:xfrm>
          <a:prstGeom prst="rect">
            <a:avLst/>
          </a:prstGeom>
        </p:spPr>
      </p:pic>
      <p:sp>
        <p:nvSpPr>
          <p:cNvPr id="3" name="Google Shape;947;p72">
            <a:extLst>
              <a:ext uri="{FF2B5EF4-FFF2-40B4-BE49-F238E27FC236}">
                <a16:creationId xmlns:a16="http://schemas.microsoft.com/office/drawing/2014/main" id="{D2CCEB60-402C-7457-A036-40E1634BD79F}"/>
              </a:ext>
            </a:extLst>
          </p:cNvPr>
          <p:cNvSpPr txBox="1"/>
          <p:nvPr/>
        </p:nvSpPr>
        <p:spPr>
          <a:xfrm>
            <a:off x="10666238" y="0"/>
            <a:ext cx="1525762" cy="58473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0L10-23</a:t>
            </a:r>
            <a:endParaRPr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6B3EEB9-0C1F-27B3-BA34-61A0C7FC8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598" y="5006231"/>
            <a:ext cx="8863763" cy="18517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D6D5742-67F5-28A6-D4F2-8A7CA34F7D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624" y="0"/>
            <a:ext cx="9232694" cy="14736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F15E65C-789F-7740-9DB7-E7677FD9C0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8156" y="1409860"/>
            <a:ext cx="9328082" cy="1503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0BB2BD6-9182-A8FC-5C3A-744FD70C3A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8156" y="2840810"/>
            <a:ext cx="8487883" cy="138031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30FFAF6-C41C-C94F-8AC8-DB021C822C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17684" y="4123725"/>
            <a:ext cx="8725786" cy="88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55598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10"/>
            <a:ext cx="10058400" cy="56165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2A92E1-8C00-FA8C-6D03-E6E408436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6468" y="169"/>
            <a:ext cx="2389773" cy="1682227"/>
          </a:xfrm>
          <a:prstGeom prst="rect">
            <a:avLst/>
          </a:prstGeom>
        </p:spPr>
      </p:pic>
      <p:sp>
        <p:nvSpPr>
          <p:cNvPr id="13" name="Google Shape;947;p72">
            <a:extLst>
              <a:ext uri="{FF2B5EF4-FFF2-40B4-BE49-F238E27FC236}">
                <a16:creationId xmlns:a16="http://schemas.microsoft.com/office/drawing/2014/main" id="{452DFAEA-7C87-BA1B-C698-0EF9C873A88C}"/>
              </a:ext>
            </a:extLst>
          </p:cNvPr>
          <p:cNvSpPr txBox="1"/>
          <p:nvPr/>
        </p:nvSpPr>
        <p:spPr>
          <a:xfrm>
            <a:off x="10664456" y="0"/>
            <a:ext cx="1527544" cy="58473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0L10-24</a:t>
            </a:r>
            <a:endParaRPr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84F3A9B-F26B-07D9-B6C7-E8BD178C96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1763" y="1682397"/>
            <a:ext cx="8080705" cy="111628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3E4F9E6-4199-D9D0-B9F3-B4DD6FAE06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1762" y="2817623"/>
            <a:ext cx="8000430" cy="12652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A2E0ED2-941F-4CFE-E569-DE382FF751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1763" y="4043897"/>
            <a:ext cx="8273999" cy="151538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AF879C0-21EB-6294-28C9-8EB2A73FEA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1762" y="5552415"/>
            <a:ext cx="7802064" cy="124794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5E532BD-312F-B1C8-E1E0-D1433731D5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47215" y="5882"/>
            <a:ext cx="4124901" cy="60015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25F62E7-199D-05C0-BDB5-64B500D1E2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64011" y="615448"/>
            <a:ext cx="5410955" cy="106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99334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10"/>
            <a:ext cx="10058400" cy="56165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EE8D92-9D2E-936D-4A50-695FFC6101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866" y="-1"/>
            <a:ext cx="9537404" cy="6815233"/>
          </a:xfrm>
          <a:prstGeom prst="rect">
            <a:avLst/>
          </a:prstGeom>
        </p:spPr>
      </p:pic>
      <p:sp>
        <p:nvSpPr>
          <p:cNvPr id="6" name="Google Shape;947;p72">
            <a:extLst>
              <a:ext uri="{FF2B5EF4-FFF2-40B4-BE49-F238E27FC236}">
                <a16:creationId xmlns:a16="http://schemas.microsoft.com/office/drawing/2014/main" id="{2FD04D1B-6655-5FB1-0C7C-110AC8F0C350}"/>
              </a:ext>
            </a:extLst>
          </p:cNvPr>
          <p:cNvSpPr txBox="1"/>
          <p:nvPr/>
        </p:nvSpPr>
        <p:spPr>
          <a:xfrm>
            <a:off x="10558130" y="0"/>
            <a:ext cx="1633870" cy="58473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0L10-25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65397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2c730241b234958f043029210619d3e6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a07d2c2b37a384a8994d88dad462175b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7F36581-103F-4693-B2C6-C8BF1C6B85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DA63ABC-76DC-43FC-BA78-07AB261A91EE}">
  <ds:schemaRefs>
    <ds:schemaRef ds:uri="http://schemas.microsoft.com/office/2006/metadata/properties"/>
    <ds:schemaRef ds:uri="http://schemas.microsoft.com/office/infopath/2007/PartnerControls"/>
    <ds:schemaRef ds:uri="dd831380-f772-4d0a-86be-ca519d40c5a8"/>
    <ds:schemaRef ds:uri="3e344923-98a3-4cbb-98eb-7a7235193b6b"/>
    <ds:schemaRef ds:uri="7cd1c7d1-83d3-4998-8f93-0268d20cf906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45F13DB1-BFB5-490E-B9CB-040D426EC7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652</TotalTime>
  <Words>3163</Words>
  <Application>Microsoft Office PowerPoint</Application>
  <PresentationFormat>ワイド画面</PresentationFormat>
  <Paragraphs>291</Paragraphs>
  <Slides>70</Slides>
  <Notes>61</Notes>
  <HiddenSlides>0</HiddenSlides>
  <MMClips>110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70</vt:i4>
      </vt:variant>
    </vt:vector>
  </HeadingPairs>
  <TitlesOfParts>
    <vt:vector size="71" baseType="lpstr"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Yukari Akagi</dc:creator>
  <cp:lastModifiedBy>Mayumi Oya</cp:lastModifiedBy>
  <cp:revision>176</cp:revision>
  <dcterms:created xsi:type="dcterms:W3CDTF">2020-06-23T07:26:01Z</dcterms:created>
  <dcterms:modified xsi:type="dcterms:W3CDTF">2024-08-01T04:45:53Z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MediaServiceImageTags">
    <vt:lpwstr/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