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3"/>
  </p:notesMasterIdLst>
  <p:sldIdLst>
    <p:sldId id="257" r:id="rId5"/>
    <p:sldId id="275" r:id="rId6"/>
    <p:sldId id="390" r:id="rId7"/>
    <p:sldId id="391" r:id="rId8"/>
    <p:sldId id="316" r:id="rId9"/>
    <p:sldId id="373" r:id="rId10"/>
    <p:sldId id="324" r:id="rId11"/>
    <p:sldId id="369" r:id="rId12"/>
    <p:sldId id="318" r:id="rId13"/>
    <p:sldId id="374" r:id="rId14"/>
    <p:sldId id="394" r:id="rId15"/>
    <p:sldId id="375" r:id="rId16"/>
    <p:sldId id="400" r:id="rId17"/>
    <p:sldId id="319" r:id="rId18"/>
    <p:sldId id="380" r:id="rId19"/>
    <p:sldId id="362" r:id="rId20"/>
    <p:sldId id="376" r:id="rId21"/>
    <p:sldId id="330" r:id="rId22"/>
    <p:sldId id="322" r:id="rId23"/>
    <p:sldId id="401" r:id="rId24"/>
    <p:sldId id="323" r:id="rId25"/>
    <p:sldId id="378" r:id="rId26"/>
    <p:sldId id="379" r:id="rId27"/>
    <p:sldId id="326" r:id="rId28"/>
    <p:sldId id="402" r:id="rId29"/>
    <p:sldId id="329" r:id="rId30"/>
    <p:sldId id="364" r:id="rId31"/>
    <p:sldId id="381" r:id="rId32"/>
    <p:sldId id="382" r:id="rId33"/>
    <p:sldId id="392" r:id="rId34"/>
    <p:sldId id="393" r:id="rId35"/>
    <p:sldId id="385" r:id="rId36"/>
    <p:sldId id="386" r:id="rId37"/>
    <p:sldId id="351" r:id="rId38"/>
    <p:sldId id="339" r:id="rId39"/>
    <p:sldId id="337" r:id="rId40"/>
    <p:sldId id="388" r:id="rId41"/>
    <p:sldId id="395" r:id="rId42"/>
    <p:sldId id="389" r:id="rId43"/>
    <p:sldId id="387" r:id="rId44"/>
    <p:sldId id="403" r:id="rId45"/>
    <p:sldId id="309" r:id="rId46"/>
    <p:sldId id="310" r:id="rId47"/>
    <p:sldId id="311" r:id="rId48"/>
    <p:sldId id="396" r:id="rId49"/>
    <p:sldId id="397" r:id="rId50"/>
    <p:sldId id="398" r:id="rId51"/>
    <p:sldId id="399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  <a:srgbClr val="EBA9C8"/>
    <a:srgbClr val="F0F1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EF80A8-13D9-103E-ADC7-1F27F03CC6CE}" v="3" dt="2024-02-28T04:32:51.778"/>
    <p1510:client id="{55A124CF-5D3E-444E-BB59-3F6AAE8B3F45}" v="67" dt="2024-02-27T09:32:35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17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9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Kojima" userId="S::kojima@jfbkk.or.th::6899f029-7342-413a-b38b-6a9d55270ecb" providerId="AD" clId="Web-{6CF73200-F194-4607-B0AB-969626B6D30E}"/>
    <pc:docChg chg="modSld">
      <pc:chgData name="Keiko Kojima" userId="S::kojima@jfbkk.or.th::6899f029-7342-413a-b38b-6a9d55270ecb" providerId="AD" clId="Web-{6CF73200-F194-4607-B0AB-969626B6D30E}" dt="2021-10-23T05:35:45.333" v="1"/>
      <pc:docMkLst>
        <pc:docMk/>
      </pc:docMkLst>
      <pc:sldChg chg="modNotes">
        <pc:chgData name="Keiko Kojima" userId="S::kojima@jfbkk.or.th::6899f029-7342-413a-b38b-6a9d55270ecb" providerId="AD" clId="Web-{6CF73200-F194-4607-B0AB-969626B6D30E}" dt="2021-10-23T05:35:45.333" v="1"/>
        <pc:sldMkLst>
          <pc:docMk/>
          <pc:sldMk cId="118292590" sldId="375"/>
        </pc:sldMkLst>
      </pc:sldChg>
    </pc:docChg>
  </pc:docChgLst>
  <pc:docChgLst>
    <pc:chgData name="Keiko Kojima" userId="6899f029-7342-413a-b38b-6a9d55270ecb" providerId="ADAL" clId="{616A73B9-42C3-4E45-97F6-23F989BC9E0E}"/>
    <pc:docChg chg="undo redo custSel addSld modSld sldOrd">
      <pc:chgData name="Keiko Kojima" userId="6899f029-7342-413a-b38b-6a9d55270ecb" providerId="ADAL" clId="{616A73B9-42C3-4E45-97F6-23F989BC9E0E}" dt="2021-10-29T09:04:47.288" v="318" actId="1582"/>
      <pc:docMkLst>
        <pc:docMk/>
      </pc:docMkLst>
      <pc:sldChg chg="modSp mod">
        <pc:chgData name="Keiko Kojima" userId="6899f029-7342-413a-b38b-6a9d55270ecb" providerId="ADAL" clId="{616A73B9-42C3-4E45-97F6-23F989BC9E0E}" dt="2021-10-23T05:50:15.244" v="26" actId="1037"/>
        <pc:sldMkLst>
          <pc:docMk/>
          <pc:sldMk cId="1625383778" sldId="257"/>
        </pc:sldMkLst>
        <pc:spChg chg="mod">
          <ac:chgData name="Keiko Kojima" userId="6899f029-7342-413a-b38b-6a9d55270ecb" providerId="ADAL" clId="{616A73B9-42C3-4E45-97F6-23F989BC9E0E}" dt="2021-10-23T05:50:15.244" v="26" actId="1037"/>
          <ac:spMkLst>
            <pc:docMk/>
            <pc:sldMk cId="1625383778" sldId="257"/>
            <ac:spMk id="7" creationId="{C9D85EFE-6006-4AFF-AB7E-3F1114A879F2}"/>
          </ac:spMkLst>
        </pc:spChg>
      </pc:sldChg>
      <pc:sldChg chg="modSp mod">
        <pc:chgData name="Keiko Kojima" userId="6899f029-7342-413a-b38b-6a9d55270ecb" providerId="ADAL" clId="{616A73B9-42C3-4E45-97F6-23F989BC9E0E}" dt="2021-10-23T05:50:22.323" v="29" actId="1037"/>
        <pc:sldMkLst>
          <pc:docMk/>
          <pc:sldMk cId="2961143738" sldId="275"/>
        </pc:sldMkLst>
        <pc:spChg chg="mod">
          <ac:chgData name="Keiko Kojima" userId="6899f029-7342-413a-b38b-6a9d55270ecb" providerId="ADAL" clId="{616A73B9-42C3-4E45-97F6-23F989BC9E0E}" dt="2021-10-23T05:50:22.323" v="29" actId="1037"/>
          <ac:spMkLst>
            <pc:docMk/>
            <pc:sldMk cId="2961143738" sldId="275"/>
            <ac:spMk id="5" creationId="{A32E98DF-C458-43DE-BA8E-C0790B1F28AE}"/>
          </ac:spMkLst>
        </pc:spChg>
      </pc:sldChg>
      <pc:sldChg chg="modSp mod">
        <pc:chgData name="Keiko Kojima" userId="6899f029-7342-413a-b38b-6a9d55270ecb" providerId="ADAL" clId="{616A73B9-42C3-4E45-97F6-23F989BC9E0E}" dt="2021-10-29T08:30:49.448" v="317" actId="1076"/>
        <pc:sldMkLst>
          <pc:docMk/>
          <pc:sldMk cId="3230066887" sldId="310"/>
        </pc:sldMkLst>
        <pc:picChg chg="mod">
          <ac:chgData name="Keiko Kojima" userId="6899f029-7342-413a-b38b-6a9d55270ecb" providerId="ADAL" clId="{616A73B9-42C3-4E45-97F6-23F989BC9E0E}" dt="2021-10-29T08:30:49.448" v="317" actId="1076"/>
          <ac:picMkLst>
            <pc:docMk/>
            <pc:sldMk cId="3230066887" sldId="310"/>
            <ac:picMk id="5" creationId="{472E4EC5-C701-493B-9C46-5DFA120F25CF}"/>
          </ac:picMkLst>
        </pc:picChg>
      </pc:sldChg>
      <pc:sldChg chg="addSp modSp mod">
        <pc:chgData name="Keiko Kojima" userId="6899f029-7342-413a-b38b-6a9d55270ecb" providerId="ADAL" clId="{616A73B9-42C3-4E45-97F6-23F989BC9E0E}" dt="2021-10-23T06:20:16.323" v="307" actId="1076"/>
        <pc:sldMkLst>
          <pc:docMk/>
          <pc:sldMk cId="3864944562" sldId="311"/>
        </pc:sldMkLst>
        <pc:picChg chg="mod">
          <ac:chgData name="Keiko Kojima" userId="6899f029-7342-413a-b38b-6a9d55270ecb" providerId="ADAL" clId="{616A73B9-42C3-4E45-97F6-23F989BC9E0E}" dt="2021-10-23T06:20:11.292" v="305" actId="1076"/>
          <ac:picMkLst>
            <pc:docMk/>
            <pc:sldMk cId="3864944562" sldId="311"/>
            <ac:picMk id="3" creationId="{23C75714-7032-4B95-93AE-0D6A91F4CD8F}"/>
          </ac:picMkLst>
        </pc:picChg>
        <pc:picChg chg="add mod">
          <ac:chgData name="Keiko Kojima" userId="6899f029-7342-413a-b38b-6a9d55270ecb" providerId="ADAL" clId="{616A73B9-42C3-4E45-97F6-23F989BC9E0E}" dt="2021-10-23T06:20:16.323" v="307" actId="1076"/>
          <ac:picMkLst>
            <pc:docMk/>
            <pc:sldMk cId="3864944562" sldId="311"/>
            <ac:picMk id="5" creationId="{05A7CD0E-8C1A-4D26-AFE3-1D3F23CE6629}"/>
          </ac:picMkLst>
        </pc:picChg>
      </pc:sldChg>
      <pc:sldChg chg="modSp mod">
        <pc:chgData name="Keiko Kojima" userId="6899f029-7342-413a-b38b-6a9d55270ecb" providerId="ADAL" clId="{616A73B9-42C3-4E45-97F6-23F989BC9E0E}" dt="2021-10-23T05:50:36.933" v="33" actId="1036"/>
        <pc:sldMkLst>
          <pc:docMk/>
          <pc:sldMk cId="1228214048" sldId="315"/>
        </pc:sldMkLst>
        <pc:spChg chg="mod">
          <ac:chgData name="Keiko Kojima" userId="6899f029-7342-413a-b38b-6a9d55270ecb" providerId="ADAL" clId="{616A73B9-42C3-4E45-97F6-23F989BC9E0E}" dt="2021-10-23T05:50:36.933" v="33" actId="1036"/>
          <ac:spMkLst>
            <pc:docMk/>
            <pc:sldMk cId="1228214048" sldId="315"/>
            <ac:spMk id="6" creationId="{00B3190A-E3C4-45D4-AF3A-78554FAC1954}"/>
          </ac:spMkLst>
        </pc:spChg>
      </pc:sldChg>
      <pc:sldChg chg="modSp mod">
        <pc:chgData name="Keiko Kojima" userId="6899f029-7342-413a-b38b-6a9d55270ecb" providerId="ADAL" clId="{616A73B9-42C3-4E45-97F6-23F989BC9E0E}" dt="2021-10-29T08:27:19.839" v="308" actId="1582"/>
        <pc:sldMkLst>
          <pc:docMk/>
          <pc:sldMk cId="908492023" sldId="316"/>
        </pc:sldMkLst>
        <pc:spChg chg="mod">
          <ac:chgData name="Keiko Kojima" userId="6899f029-7342-413a-b38b-6a9d55270ecb" providerId="ADAL" clId="{616A73B9-42C3-4E45-97F6-23F989BC9E0E}" dt="2021-10-23T05:51:40.241" v="65" actId="1037"/>
          <ac:spMkLst>
            <pc:docMk/>
            <pc:sldMk cId="908492023" sldId="316"/>
            <ac:spMk id="5" creationId="{9CFE16FA-4572-4B5A-8006-05811118DAA4}"/>
          </ac:spMkLst>
        </pc:spChg>
        <pc:picChg chg="mod">
          <ac:chgData name="Keiko Kojima" userId="6899f029-7342-413a-b38b-6a9d55270ecb" providerId="ADAL" clId="{616A73B9-42C3-4E45-97F6-23F989BC9E0E}" dt="2021-10-29T08:27:19.839" v="308" actId="1582"/>
          <ac:picMkLst>
            <pc:docMk/>
            <pc:sldMk cId="908492023" sldId="316"/>
            <ac:picMk id="10" creationId="{195C95A8-F470-48DF-8CB4-107EF0CAC278}"/>
          </ac:picMkLst>
        </pc:picChg>
      </pc:sldChg>
      <pc:sldChg chg="modSp mod">
        <pc:chgData name="Keiko Kojima" userId="6899f029-7342-413a-b38b-6a9d55270ecb" providerId="ADAL" clId="{616A73B9-42C3-4E45-97F6-23F989BC9E0E}" dt="2021-10-23T05:51:52.529" v="71" actId="1035"/>
        <pc:sldMkLst>
          <pc:docMk/>
          <pc:sldMk cId="4014578095" sldId="317"/>
        </pc:sldMkLst>
        <pc:spChg chg="mod">
          <ac:chgData name="Keiko Kojima" userId="6899f029-7342-413a-b38b-6a9d55270ecb" providerId="ADAL" clId="{616A73B9-42C3-4E45-97F6-23F989BC9E0E}" dt="2021-10-23T05:51:52.529" v="71" actId="1035"/>
          <ac:spMkLst>
            <pc:docMk/>
            <pc:sldMk cId="4014578095" sldId="317"/>
            <ac:spMk id="6" creationId="{2B81A9E4-F2B4-4306-821A-0015533C54EC}"/>
          </ac:spMkLst>
        </pc:spChg>
      </pc:sldChg>
      <pc:sldChg chg="modSp mod">
        <pc:chgData name="Keiko Kojima" userId="6899f029-7342-413a-b38b-6a9d55270ecb" providerId="ADAL" clId="{616A73B9-42C3-4E45-97F6-23F989BC9E0E}" dt="2021-10-23T05:52:29.875" v="89" actId="1036"/>
        <pc:sldMkLst>
          <pc:docMk/>
          <pc:sldMk cId="2421591731" sldId="318"/>
        </pc:sldMkLst>
        <pc:spChg chg="mod">
          <ac:chgData name="Keiko Kojima" userId="6899f029-7342-413a-b38b-6a9d55270ecb" providerId="ADAL" clId="{616A73B9-42C3-4E45-97F6-23F989BC9E0E}" dt="2021-10-23T05:52:29.875" v="89" actId="1036"/>
          <ac:spMkLst>
            <pc:docMk/>
            <pc:sldMk cId="2421591731" sldId="318"/>
            <ac:spMk id="6" creationId="{1E0ACBD7-0C5D-4772-BB15-E6E245284775}"/>
          </ac:spMkLst>
        </pc:spChg>
      </pc:sldChg>
      <pc:sldChg chg="modSp mod">
        <pc:chgData name="Keiko Kojima" userId="6899f029-7342-413a-b38b-6a9d55270ecb" providerId="ADAL" clId="{616A73B9-42C3-4E45-97F6-23F989BC9E0E}" dt="2021-10-23T06:08:32.013" v="230" actId="1037"/>
        <pc:sldMkLst>
          <pc:docMk/>
          <pc:sldMk cId="393301145" sldId="319"/>
        </pc:sldMkLst>
        <pc:spChg chg="mod">
          <ac:chgData name="Keiko Kojima" userId="6899f029-7342-413a-b38b-6a9d55270ecb" providerId="ADAL" clId="{616A73B9-42C3-4E45-97F6-23F989BC9E0E}" dt="2021-10-23T06:08:32.013" v="230" actId="1037"/>
          <ac:spMkLst>
            <pc:docMk/>
            <pc:sldMk cId="393301145" sldId="319"/>
            <ac:spMk id="5" creationId="{000E5AA4-F4D8-4A38-956F-D0D962F28055}"/>
          </ac:spMkLst>
        </pc:spChg>
        <pc:picChg chg="mod">
          <ac:chgData name="Keiko Kojima" userId="6899f029-7342-413a-b38b-6a9d55270ecb" providerId="ADAL" clId="{616A73B9-42C3-4E45-97F6-23F989BC9E0E}" dt="2021-10-23T06:08:21.234" v="228" actId="1038"/>
          <ac:picMkLst>
            <pc:docMk/>
            <pc:sldMk cId="393301145" sldId="319"/>
            <ac:picMk id="3" creationId="{47494625-7B8B-4DBF-AF9C-71181E483090}"/>
          </ac:picMkLst>
        </pc:picChg>
      </pc:sldChg>
      <pc:sldChg chg="modSp mod">
        <pc:chgData name="Keiko Kojima" userId="6899f029-7342-413a-b38b-6a9d55270ecb" providerId="ADAL" clId="{616A73B9-42C3-4E45-97F6-23F989BC9E0E}" dt="2021-10-23T05:53:30.666" v="122" actId="1036"/>
        <pc:sldMkLst>
          <pc:docMk/>
          <pc:sldMk cId="2598315992" sldId="320"/>
        </pc:sldMkLst>
        <pc:spChg chg="mod">
          <ac:chgData name="Keiko Kojima" userId="6899f029-7342-413a-b38b-6a9d55270ecb" providerId="ADAL" clId="{616A73B9-42C3-4E45-97F6-23F989BC9E0E}" dt="2021-10-23T05:53:30.666" v="122" actId="1036"/>
          <ac:spMkLst>
            <pc:docMk/>
            <pc:sldMk cId="2598315992" sldId="320"/>
            <ac:spMk id="9" creationId="{38630856-AC8A-4553-8E41-D8D2770A305D}"/>
          </ac:spMkLst>
        </pc:spChg>
      </pc:sldChg>
      <pc:sldChg chg="modSp mod">
        <pc:chgData name="Keiko Kojima" userId="6899f029-7342-413a-b38b-6a9d55270ecb" providerId="ADAL" clId="{616A73B9-42C3-4E45-97F6-23F989BC9E0E}" dt="2021-10-23T06:10:29.591" v="233" actId="1076"/>
        <pc:sldMkLst>
          <pc:docMk/>
          <pc:sldMk cId="1110450182" sldId="322"/>
        </pc:sldMkLst>
        <pc:spChg chg="mod">
          <ac:chgData name="Keiko Kojima" userId="6899f029-7342-413a-b38b-6a9d55270ecb" providerId="ADAL" clId="{616A73B9-42C3-4E45-97F6-23F989BC9E0E}" dt="2021-10-23T05:54:24.659" v="153" actId="1036"/>
          <ac:spMkLst>
            <pc:docMk/>
            <pc:sldMk cId="1110450182" sldId="322"/>
            <ac:spMk id="12" creationId="{6A42AAAE-E01D-45BB-84C3-2ADF00F78103}"/>
          </ac:spMkLst>
        </pc:spChg>
        <pc:picChg chg="mod">
          <ac:chgData name="Keiko Kojima" userId="6899f029-7342-413a-b38b-6a9d55270ecb" providerId="ADAL" clId="{616A73B9-42C3-4E45-97F6-23F989BC9E0E}" dt="2021-10-23T06:10:26.069" v="231" actId="1076"/>
          <ac:picMkLst>
            <pc:docMk/>
            <pc:sldMk cId="1110450182" sldId="322"/>
            <ac:picMk id="3" creationId="{4E4585D6-B273-417E-8F13-596BC99BAF1C}"/>
          </ac:picMkLst>
        </pc:picChg>
        <pc:picChg chg="mod">
          <ac:chgData name="Keiko Kojima" userId="6899f029-7342-413a-b38b-6a9d55270ecb" providerId="ADAL" clId="{616A73B9-42C3-4E45-97F6-23F989BC9E0E}" dt="2021-10-23T06:10:28.201" v="232" actId="1076"/>
          <ac:picMkLst>
            <pc:docMk/>
            <pc:sldMk cId="1110450182" sldId="322"/>
            <ac:picMk id="5" creationId="{76BD144D-7022-4645-AE24-50D7485FB73E}"/>
          </ac:picMkLst>
        </pc:picChg>
        <pc:picChg chg="mod">
          <ac:chgData name="Keiko Kojima" userId="6899f029-7342-413a-b38b-6a9d55270ecb" providerId="ADAL" clId="{616A73B9-42C3-4E45-97F6-23F989BC9E0E}" dt="2021-10-23T06:10:29.591" v="233" actId="1076"/>
          <ac:picMkLst>
            <pc:docMk/>
            <pc:sldMk cId="1110450182" sldId="322"/>
            <ac:picMk id="13" creationId="{1655BA94-FBD7-4B66-ACE8-56A0E06CB5DD}"/>
          </ac:picMkLst>
        </pc:picChg>
      </pc:sldChg>
      <pc:sldChg chg="modSp mod">
        <pc:chgData name="Keiko Kojima" userId="6899f029-7342-413a-b38b-6a9d55270ecb" providerId="ADAL" clId="{616A73B9-42C3-4E45-97F6-23F989BC9E0E}" dt="2021-10-23T05:52:09.975" v="80" actId="1038"/>
        <pc:sldMkLst>
          <pc:docMk/>
          <pc:sldMk cId="1801445592" sldId="324"/>
        </pc:sldMkLst>
        <pc:spChg chg="mod">
          <ac:chgData name="Keiko Kojima" userId="6899f029-7342-413a-b38b-6a9d55270ecb" providerId="ADAL" clId="{616A73B9-42C3-4E45-97F6-23F989BC9E0E}" dt="2021-10-23T05:52:09.975" v="80" actId="1038"/>
          <ac:spMkLst>
            <pc:docMk/>
            <pc:sldMk cId="1801445592" sldId="324"/>
            <ac:spMk id="6" creationId="{B78A38FF-0EE5-4C69-AA87-451CD7979F2F}"/>
          </ac:spMkLst>
        </pc:spChg>
      </pc:sldChg>
      <pc:sldChg chg="modSp mod">
        <pc:chgData name="Keiko Kojima" userId="6899f029-7342-413a-b38b-6a9d55270ecb" providerId="ADAL" clId="{616A73B9-42C3-4E45-97F6-23F989BC9E0E}" dt="2021-10-29T09:04:47.288" v="318" actId="1582"/>
        <pc:sldMkLst>
          <pc:docMk/>
          <pc:sldMk cId="1743300109" sldId="326"/>
        </pc:sldMkLst>
        <pc:picChg chg="mod">
          <ac:chgData name="Keiko Kojima" userId="6899f029-7342-413a-b38b-6a9d55270ecb" providerId="ADAL" clId="{616A73B9-42C3-4E45-97F6-23F989BC9E0E}" dt="2021-10-29T09:04:47.288" v="318" actId="1582"/>
          <ac:picMkLst>
            <pc:docMk/>
            <pc:sldMk cId="1743300109" sldId="326"/>
            <ac:picMk id="3" creationId="{898CD2D1-1242-42B7-9A67-20F78AF98ADB}"/>
          </ac:picMkLst>
        </pc:picChg>
      </pc:sldChg>
      <pc:sldChg chg="modSp mod">
        <pc:chgData name="Keiko Kojima" userId="6899f029-7342-413a-b38b-6a9d55270ecb" providerId="ADAL" clId="{616A73B9-42C3-4E45-97F6-23F989BC9E0E}" dt="2021-10-23T05:54:57.738" v="158" actId="1038"/>
        <pc:sldMkLst>
          <pc:docMk/>
          <pc:sldMk cId="1986467386" sldId="329"/>
        </pc:sldMkLst>
        <pc:spChg chg="mod">
          <ac:chgData name="Keiko Kojima" userId="6899f029-7342-413a-b38b-6a9d55270ecb" providerId="ADAL" clId="{616A73B9-42C3-4E45-97F6-23F989BC9E0E}" dt="2021-10-23T05:54:57.738" v="158" actId="1038"/>
          <ac:spMkLst>
            <pc:docMk/>
            <pc:sldMk cId="1986467386" sldId="329"/>
            <ac:spMk id="7" creationId="{9A93F055-A9F6-4B71-8E53-18F01BA87782}"/>
          </ac:spMkLst>
        </pc:spChg>
      </pc:sldChg>
      <pc:sldChg chg="modSp mod">
        <pc:chgData name="Keiko Kojima" userId="6899f029-7342-413a-b38b-6a9d55270ecb" providerId="ADAL" clId="{616A73B9-42C3-4E45-97F6-23F989BC9E0E}" dt="2021-10-29T08:29:40.251" v="314" actId="1582"/>
        <pc:sldMkLst>
          <pc:docMk/>
          <pc:sldMk cId="4283308711" sldId="362"/>
        </pc:sldMkLst>
        <pc:spChg chg="mod">
          <ac:chgData name="Keiko Kojima" userId="6899f029-7342-413a-b38b-6a9d55270ecb" providerId="ADAL" clId="{616A73B9-42C3-4E45-97F6-23F989BC9E0E}" dt="2021-10-23T05:54:00.040" v="139" actId="1038"/>
          <ac:spMkLst>
            <pc:docMk/>
            <pc:sldMk cId="4283308711" sldId="362"/>
            <ac:spMk id="13" creationId="{9108A172-C8B3-4876-B646-157DA592AA08}"/>
          </ac:spMkLst>
        </pc:spChg>
        <pc:picChg chg="mod">
          <ac:chgData name="Keiko Kojima" userId="6899f029-7342-413a-b38b-6a9d55270ecb" providerId="ADAL" clId="{616A73B9-42C3-4E45-97F6-23F989BC9E0E}" dt="2021-10-23T06:10:36.424" v="234" actId="1076"/>
          <ac:picMkLst>
            <pc:docMk/>
            <pc:sldMk cId="4283308711" sldId="362"/>
            <ac:picMk id="5" creationId="{0E308BE5-11B8-490B-BFAA-774CB373F813}"/>
          </ac:picMkLst>
        </pc:picChg>
        <pc:picChg chg="mod">
          <ac:chgData name="Keiko Kojima" userId="6899f029-7342-413a-b38b-6a9d55270ecb" providerId="ADAL" clId="{616A73B9-42C3-4E45-97F6-23F989BC9E0E}" dt="2021-10-23T06:10:38.546" v="235" actId="1076"/>
          <ac:picMkLst>
            <pc:docMk/>
            <pc:sldMk cId="4283308711" sldId="362"/>
            <ac:picMk id="6" creationId="{C124E841-FED9-4E55-A66F-91626076C6B1}"/>
          </ac:picMkLst>
        </pc:picChg>
        <pc:picChg chg="mod">
          <ac:chgData name="Keiko Kojima" userId="6899f029-7342-413a-b38b-6a9d55270ecb" providerId="ADAL" clId="{616A73B9-42C3-4E45-97F6-23F989BC9E0E}" dt="2021-10-23T06:10:42.582" v="237" actId="1076"/>
          <ac:picMkLst>
            <pc:docMk/>
            <pc:sldMk cId="4283308711" sldId="362"/>
            <ac:picMk id="14" creationId="{C68DC31C-2C2A-424A-93A9-9F18618BA0F0}"/>
          </ac:picMkLst>
        </pc:picChg>
        <pc:picChg chg="mod">
          <ac:chgData name="Keiko Kojima" userId="6899f029-7342-413a-b38b-6a9d55270ecb" providerId="ADAL" clId="{616A73B9-42C3-4E45-97F6-23F989BC9E0E}" dt="2021-10-29T08:29:40.251" v="314" actId="1582"/>
          <ac:picMkLst>
            <pc:docMk/>
            <pc:sldMk cId="4283308711" sldId="362"/>
            <ac:picMk id="16" creationId="{522A63A6-B27A-4633-A685-37AC26E34E72}"/>
          </ac:picMkLst>
        </pc:picChg>
      </pc:sldChg>
      <pc:sldChg chg="modSp mod">
        <pc:chgData name="Keiko Kojima" userId="6899f029-7342-413a-b38b-6a9d55270ecb" providerId="ADAL" clId="{616A73B9-42C3-4E45-97F6-23F989BC9E0E}" dt="2021-10-23T05:54:09.009" v="145" actId="1036"/>
        <pc:sldMkLst>
          <pc:docMk/>
          <pc:sldMk cId="3030115098" sldId="363"/>
        </pc:sldMkLst>
        <pc:spChg chg="mod">
          <ac:chgData name="Keiko Kojima" userId="6899f029-7342-413a-b38b-6a9d55270ecb" providerId="ADAL" clId="{616A73B9-42C3-4E45-97F6-23F989BC9E0E}" dt="2021-10-23T05:54:09.009" v="145" actId="1036"/>
          <ac:spMkLst>
            <pc:docMk/>
            <pc:sldMk cId="3030115098" sldId="363"/>
            <ac:spMk id="8" creationId="{C8AA4DB9-A95E-46D0-B0F7-876FAE1673CE}"/>
          </ac:spMkLst>
        </pc:spChg>
      </pc:sldChg>
      <pc:sldChg chg="modSp mod">
        <pc:chgData name="Keiko Kojima" userId="6899f029-7342-413a-b38b-6a9d55270ecb" providerId="ADAL" clId="{616A73B9-42C3-4E45-97F6-23F989BC9E0E}" dt="2021-10-23T05:51:18.919" v="52" actId="1035"/>
        <pc:sldMkLst>
          <pc:docMk/>
          <pc:sldMk cId="899330108" sldId="368"/>
        </pc:sldMkLst>
        <pc:spChg chg="mod">
          <ac:chgData name="Keiko Kojima" userId="6899f029-7342-413a-b38b-6a9d55270ecb" providerId="ADAL" clId="{616A73B9-42C3-4E45-97F6-23F989BC9E0E}" dt="2021-10-23T05:51:18.919" v="52" actId="1035"/>
          <ac:spMkLst>
            <pc:docMk/>
            <pc:sldMk cId="899330108" sldId="368"/>
            <ac:spMk id="7" creationId="{2FE0A3B3-7D7B-4806-8A46-8AAC80B08546}"/>
          </ac:spMkLst>
        </pc:spChg>
      </pc:sldChg>
      <pc:sldChg chg="modSp mod">
        <pc:chgData name="Keiko Kojima" userId="6899f029-7342-413a-b38b-6a9d55270ecb" providerId="ADAL" clId="{616A73B9-42C3-4E45-97F6-23F989BC9E0E}" dt="2021-10-23T05:52:24.210" v="85" actId="1035"/>
        <pc:sldMkLst>
          <pc:docMk/>
          <pc:sldMk cId="2629774062" sldId="369"/>
        </pc:sldMkLst>
        <pc:spChg chg="mod">
          <ac:chgData name="Keiko Kojima" userId="6899f029-7342-413a-b38b-6a9d55270ecb" providerId="ADAL" clId="{616A73B9-42C3-4E45-97F6-23F989BC9E0E}" dt="2021-10-23T05:52:24.210" v="85" actId="1035"/>
          <ac:spMkLst>
            <pc:docMk/>
            <pc:sldMk cId="2629774062" sldId="369"/>
            <ac:spMk id="7" creationId="{7656223D-A7E9-4529-B828-7FC423C4A4AD}"/>
          </ac:spMkLst>
        </pc:spChg>
      </pc:sldChg>
      <pc:sldChg chg="modSp mod">
        <pc:chgData name="Keiko Kojima" userId="6899f029-7342-413a-b38b-6a9d55270ecb" providerId="ADAL" clId="{616A73B9-42C3-4E45-97F6-23F989BC9E0E}" dt="2021-10-23T05:50:45.609" v="39" actId="1035"/>
        <pc:sldMkLst>
          <pc:docMk/>
          <pc:sldMk cId="2473336657" sldId="371"/>
        </pc:sldMkLst>
        <pc:spChg chg="mod">
          <ac:chgData name="Keiko Kojima" userId="6899f029-7342-413a-b38b-6a9d55270ecb" providerId="ADAL" clId="{616A73B9-42C3-4E45-97F6-23F989BC9E0E}" dt="2021-10-23T05:50:45.609" v="39" actId="1035"/>
          <ac:spMkLst>
            <pc:docMk/>
            <pc:sldMk cId="2473336657" sldId="371"/>
            <ac:spMk id="6" creationId="{00B3190A-E3C4-45D4-AF3A-78554FAC1954}"/>
          </ac:spMkLst>
        </pc:spChg>
      </pc:sldChg>
      <pc:sldChg chg="modSp mod">
        <pc:chgData name="Keiko Kojima" userId="6899f029-7342-413a-b38b-6a9d55270ecb" providerId="ADAL" clId="{616A73B9-42C3-4E45-97F6-23F989BC9E0E}" dt="2021-10-23T05:50:53.523" v="44" actId="1036"/>
        <pc:sldMkLst>
          <pc:docMk/>
          <pc:sldMk cId="174363510" sldId="372"/>
        </pc:sldMkLst>
        <pc:spChg chg="mod">
          <ac:chgData name="Keiko Kojima" userId="6899f029-7342-413a-b38b-6a9d55270ecb" providerId="ADAL" clId="{616A73B9-42C3-4E45-97F6-23F989BC9E0E}" dt="2021-10-23T05:50:53.523" v="44" actId="1036"/>
          <ac:spMkLst>
            <pc:docMk/>
            <pc:sldMk cId="174363510" sldId="372"/>
            <ac:spMk id="6" creationId="{00B3190A-E3C4-45D4-AF3A-78554FAC1954}"/>
          </ac:spMkLst>
        </pc:spChg>
      </pc:sldChg>
      <pc:sldChg chg="modSp mod">
        <pc:chgData name="Keiko Kojima" userId="6899f029-7342-413a-b38b-6a9d55270ecb" providerId="ADAL" clId="{616A73B9-42C3-4E45-97F6-23F989BC9E0E}" dt="2021-10-23T05:52:03.562" v="77" actId="1035"/>
        <pc:sldMkLst>
          <pc:docMk/>
          <pc:sldMk cId="3786654515" sldId="373"/>
        </pc:sldMkLst>
        <pc:spChg chg="mod">
          <ac:chgData name="Keiko Kojima" userId="6899f029-7342-413a-b38b-6a9d55270ecb" providerId="ADAL" clId="{616A73B9-42C3-4E45-97F6-23F989BC9E0E}" dt="2021-10-23T05:52:03.562" v="77" actId="1035"/>
          <ac:spMkLst>
            <pc:docMk/>
            <pc:sldMk cId="3786654515" sldId="373"/>
            <ac:spMk id="6" creationId="{2B81A9E4-F2B4-4306-821A-0015533C54EC}"/>
          </ac:spMkLst>
        </pc:spChg>
      </pc:sldChg>
      <pc:sldChg chg="modSp mod">
        <pc:chgData name="Keiko Kojima" userId="6899f029-7342-413a-b38b-6a9d55270ecb" providerId="ADAL" clId="{616A73B9-42C3-4E45-97F6-23F989BC9E0E}" dt="2021-10-23T05:52:38.412" v="93" actId="1036"/>
        <pc:sldMkLst>
          <pc:docMk/>
          <pc:sldMk cId="1793784974" sldId="374"/>
        </pc:sldMkLst>
        <pc:spChg chg="mod">
          <ac:chgData name="Keiko Kojima" userId="6899f029-7342-413a-b38b-6a9d55270ecb" providerId="ADAL" clId="{616A73B9-42C3-4E45-97F6-23F989BC9E0E}" dt="2021-10-23T05:52:38.412" v="93" actId="1036"/>
          <ac:spMkLst>
            <pc:docMk/>
            <pc:sldMk cId="1793784974" sldId="374"/>
            <ac:spMk id="6" creationId="{1E0ACBD7-0C5D-4772-BB15-E6E245284775}"/>
          </ac:spMkLst>
        </pc:spChg>
      </pc:sldChg>
      <pc:sldChg chg="addSp delSp modSp mod modNotesTx">
        <pc:chgData name="Keiko Kojima" userId="6899f029-7342-413a-b38b-6a9d55270ecb" providerId="ADAL" clId="{616A73B9-42C3-4E45-97F6-23F989BC9E0E}" dt="2021-10-29T08:29:17.516" v="313" actId="1076"/>
        <pc:sldMkLst>
          <pc:docMk/>
          <pc:sldMk cId="118292590" sldId="375"/>
        </pc:sldMkLst>
        <pc:spChg chg="mod">
          <ac:chgData name="Keiko Kojima" userId="6899f029-7342-413a-b38b-6a9d55270ecb" providerId="ADAL" clId="{616A73B9-42C3-4E45-97F6-23F989BC9E0E}" dt="2021-10-23T05:52:45.363" v="97" actId="1036"/>
          <ac:spMkLst>
            <pc:docMk/>
            <pc:sldMk cId="118292590" sldId="375"/>
            <ac:spMk id="5" creationId="{000E5AA4-F4D8-4A38-956F-D0D962F28055}"/>
          </ac:spMkLst>
        </pc:spChg>
        <pc:spChg chg="mod">
          <ac:chgData name="Keiko Kojima" userId="6899f029-7342-413a-b38b-6a9d55270ecb" providerId="ADAL" clId="{616A73B9-42C3-4E45-97F6-23F989BC9E0E}" dt="2021-10-23T06:03:14.268" v="198" actId="1076"/>
          <ac:spMkLst>
            <pc:docMk/>
            <pc:sldMk cId="118292590" sldId="375"/>
            <ac:spMk id="9" creationId="{8F3FE0BD-F3E0-46C1-8B86-9E3B87BA8131}"/>
          </ac:spMkLst>
        </pc:spChg>
        <pc:spChg chg="add mod">
          <ac:chgData name="Keiko Kojima" userId="6899f029-7342-413a-b38b-6a9d55270ecb" providerId="ADAL" clId="{616A73B9-42C3-4E45-97F6-23F989BC9E0E}" dt="2021-10-23T06:07:12.530" v="221" actId="164"/>
          <ac:spMkLst>
            <pc:docMk/>
            <pc:sldMk cId="118292590" sldId="375"/>
            <ac:spMk id="13" creationId="{280A03CA-2B05-4009-AA04-14A8DD35A2FE}"/>
          </ac:spMkLst>
        </pc:spChg>
        <pc:spChg chg="add mod">
          <ac:chgData name="Keiko Kojima" userId="6899f029-7342-413a-b38b-6a9d55270ecb" providerId="ADAL" clId="{616A73B9-42C3-4E45-97F6-23F989BC9E0E}" dt="2021-10-23T06:07:12.530" v="221" actId="164"/>
          <ac:spMkLst>
            <pc:docMk/>
            <pc:sldMk cId="118292590" sldId="375"/>
            <ac:spMk id="14" creationId="{D9E7F378-22C9-4F56-8B2F-7ABFA1352B64}"/>
          </ac:spMkLst>
        </pc:spChg>
        <pc:spChg chg="mod">
          <ac:chgData name="Keiko Kojima" userId="6899f029-7342-413a-b38b-6a9d55270ecb" providerId="ADAL" clId="{616A73B9-42C3-4E45-97F6-23F989BC9E0E}" dt="2021-10-23T06:03:22.904" v="200"/>
          <ac:spMkLst>
            <pc:docMk/>
            <pc:sldMk cId="118292590" sldId="375"/>
            <ac:spMk id="17" creationId="{EFCBE0AF-75D0-4EA5-B598-38A1506F7324}"/>
          </ac:spMkLst>
        </pc:spChg>
        <pc:spChg chg="mod">
          <ac:chgData name="Keiko Kojima" userId="6899f029-7342-413a-b38b-6a9d55270ecb" providerId="ADAL" clId="{616A73B9-42C3-4E45-97F6-23F989BC9E0E}" dt="2021-10-23T06:03:22.904" v="200"/>
          <ac:spMkLst>
            <pc:docMk/>
            <pc:sldMk cId="118292590" sldId="375"/>
            <ac:spMk id="18" creationId="{B9F7161C-9F8E-4D91-B923-98B7C9A2AC88}"/>
          </ac:spMkLst>
        </pc:spChg>
        <pc:spChg chg="mod">
          <ac:chgData name="Keiko Kojima" userId="6899f029-7342-413a-b38b-6a9d55270ecb" providerId="ADAL" clId="{616A73B9-42C3-4E45-97F6-23F989BC9E0E}" dt="2021-10-23T06:03:22.904" v="200"/>
          <ac:spMkLst>
            <pc:docMk/>
            <pc:sldMk cId="118292590" sldId="375"/>
            <ac:spMk id="19" creationId="{69683D19-807E-48C5-B0FE-ED57CC805B56}"/>
          </ac:spMkLst>
        </pc:spChg>
        <pc:spChg chg="mod">
          <ac:chgData name="Keiko Kojima" userId="6899f029-7342-413a-b38b-6a9d55270ecb" providerId="ADAL" clId="{616A73B9-42C3-4E45-97F6-23F989BC9E0E}" dt="2021-10-23T06:03:22.904" v="200"/>
          <ac:spMkLst>
            <pc:docMk/>
            <pc:sldMk cId="118292590" sldId="375"/>
            <ac:spMk id="20" creationId="{DC4F326B-8AD7-4746-AE55-3567B04E41AD}"/>
          </ac:spMkLst>
        </pc:spChg>
        <pc:spChg chg="mod">
          <ac:chgData name="Keiko Kojima" userId="6899f029-7342-413a-b38b-6a9d55270ecb" providerId="ADAL" clId="{616A73B9-42C3-4E45-97F6-23F989BC9E0E}" dt="2021-10-23T06:03:22.904" v="200"/>
          <ac:spMkLst>
            <pc:docMk/>
            <pc:sldMk cId="118292590" sldId="375"/>
            <ac:spMk id="21" creationId="{C8E30B9F-ABB2-41A3-8256-27DC9F99A678}"/>
          </ac:spMkLst>
        </pc:spChg>
        <pc:spChg chg="mod">
          <ac:chgData name="Keiko Kojima" userId="6899f029-7342-413a-b38b-6a9d55270ecb" providerId="ADAL" clId="{616A73B9-42C3-4E45-97F6-23F989BC9E0E}" dt="2021-10-23T06:03:22.904" v="200"/>
          <ac:spMkLst>
            <pc:docMk/>
            <pc:sldMk cId="118292590" sldId="375"/>
            <ac:spMk id="22" creationId="{F5126243-7E45-435A-BB52-D4E3A98FCAD5}"/>
          </ac:spMkLst>
        </pc:spChg>
        <pc:spChg chg="add mod">
          <ac:chgData name="Keiko Kojima" userId="6899f029-7342-413a-b38b-6a9d55270ecb" providerId="ADAL" clId="{616A73B9-42C3-4E45-97F6-23F989BC9E0E}" dt="2021-10-23T06:07:12.530" v="221" actId="164"/>
          <ac:spMkLst>
            <pc:docMk/>
            <pc:sldMk cId="118292590" sldId="375"/>
            <ac:spMk id="23" creationId="{208F0D2D-6430-4FA0-877C-247BEAA70309}"/>
          </ac:spMkLst>
        </pc:spChg>
        <pc:spChg chg="add mod">
          <ac:chgData name="Keiko Kojima" userId="6899f029-7342-413a-b38b-6a9d55270ecb" providerId="ADAL" clId="{616A73B9-42C3-4E45-97F6-23F989BC9E0E}" dt="2021-10-23T06:07:12.530" v="221" actId="164"/>
          <ac:spMkLst>
            <pc:docMk/>
            <pc:sldMk cId="118292590" sldId="375"/>
            <ac:spMk id="24" creationId="{647BD783-F054-4D8E-B1F3-B0755C196CCF}"/>
          </ac:spMkLst>
        </pc:spChg>
        <pc:spChg chg="add mod">
          <ac:chgData name="Keiko Kojima" userId="6899f029-7342-413a-b38b-6a9d55270ecb" providerId="ADAL" clId="{616A73B9-42C3-4E45-97F6-23F989BC9E0E}" dt="2021-10-23T06:07:12.530" v="221" actId="164"/>
          <ac:spMkLst>
            <pc:docMk/>
            <pc:sldMk cId="118292590" sldId="375"/>
            <ac:spMk id="25" creationId="{B2EA4F7E-78FE-4E92-AD6A-5987551AF013}"/>
          </ac:spMkLst>
        </pc:spChg>
        <pc:spChg chg="add mod">
          <ac:chgData name="Keiko Kojima" userId="6899f029-7342-413a-b38b-6a9d55270ecb" providerId="ADAL" clId="{616A73B9-42C3-4E45-97F6-23F989BC9E0E}" dt="2021-10-23T06:07:12.530" v="221" actId="164"/>
          <ac:spMkLst>
            <pc:docMk/>
            <pc:sldMk cId="118292590" sldId="375"/>
            <ac:spMk id="26" creationId="{5314FE25-AA73-43C5-A835-B22A21A1B0C8}"/>
          </ac:spMkLst>
        </pc:spChg>
        <pc:spChg chg="add mod">
          <ac:chgData name="Keiko Kojima" userId="6899f029-7342-413a-b38b-6a9d55270ecb" providerId="ADAL" clId="{616A73B9-42C3-4E45-97F6-23F989BC9E0E}" dt="2021-10-23T06:07:12.530" v="221" actId="164"/>
          <ac:spMkLst>
            <pc:docMk/>
            <pc:sldMk cId="118292590" sldId="375"/>
            <ac:spMk id="27" creationId="{1413B760-B3DD-41B0-A882-988E9BB0E48E}"/>
          </ac:spMkLst>
        </pc:spChg>
        <pc:grpChg chg="add del mod">
          <ac:chgData name="Keiko Kojima" userId="6899f029-7342-413a-b38b-6a9d55270ecb" providerId="ADAL" clId="{616A73B9-42C3-4E45-97F6-23F989BC9E0E}" dt="2021-10-29T08:28:43.296" v="309" actId="478"/>
          <ac:grpSpMkLst>
            <pc:docMk/>
            <pc:sldMk cId="118292590" sldId="375"/>
            <ac:grpSpMk id="2" creationId="{4A390070-7071-456B-9DE9-57140C4A24B3}"/>
          </ac:grpSpMkLst>
        </pc:grpChg>
        <pc:grpChg chg="mod">
          <ac:chgData name="Keiko Kojima" userId="6899f029-7342-413a-b38b-6a9d55270ecb" providerId="ADAL" clId="{616A73B9-42C3-4E45-97F6-23F989BC9E0E}" dt="2021-10-23T06:07:12.530" v="221" actId="164"/>
          <ac:grpSpMkLst>
            <pc:docMk/>
            <pc:sldMk cId="118292590" sldId="375"/>
            <ac:grpSpMk id="12" creationId="{5A0955C8-85A7-4435-9310-7D335BA994EC}"/>
          </ac:grpSpMkLst>
        </pc:grpChg>
        <pc:grpChg chg="add del mod">
          <ac:chgData name="Keiko Kojima" userId="6899f029-7342-413a-b38b-6a9d55270ecb" providerId="ADAL" clId="{616A73B9-42C3-4E45-97F6-23F989BC9E0E}" dt="2021-10-23T06:03:24.772" v="201"/>
          <ac:grpSpMkLst>
            <pc:docMk/>
            <pc:sldMk cId="118292590" sldId="375"/>
            <ac:grpSpMk id="15" creationId="{9A200D39-5903-422F-A70A-F0AE472CF436}"/>
          </ac:grpSpMkLst>
        </pc:grpChg>
        <pc:picChg chg="mod">
          <ac:chgData name="Keiko Kojima" userId="6899f029-7342-413a-b38b-6a9d55270ecb" providerId="ADAL" clId="{616A73B9-42C3-4E45-97F6-23F989BC9E0E}" dt="2021-10-23T06:03:22.904" v="200"/>
          <ac:picMkLst>
            <pc:docMk/>
            <pc:sldMk cId="118292590" sldId="375"/>
            <ac:picMk id="16" creationId="{A4C6B6B4-7B02-496D-A0E8-6A1149B113EA}"/>
          </ac:picMkLst>
        </pc:picChg>
        <pc:picChg chg="add mod">
          <ac:chgData name="Keiko Kojima" userId="6899f029-7342-413a-b38b-6a9d55270ecb" providerId="ADAL" clId="{616A73B9-42C3-4E45-97F6-23F989BC9E0E}" dt="2021-10-29T08:29:17.516" v="313" actId="1076"/>
          <ac:picMkLst>
            <pc:docMk/>
            <pc:sldMk cId="118292590" sldId="375"/>
            <ac:picMk id="1026" creationId="{1E483225-7836-4ECB-BEC8-F5D6110A98B8}"/>
          </ac:picMkLst>
        </pc:picChg>
      </pc:sldChg>
      <pc:sldChg chg="modSp mod">
        <pc:chgData name="Keiko Kojima" userId="6899f029-7342-413a-b38b-6a9d55270ecb" providerId="ADAL" clId="{616A73B9-42C3-4E45-97F6-23F989BC9E0E}" dt="2021-10-23T05:54:16.245" v="149" actId="1036"/>
        <pc:sldMkLst>
          <pc:docMk/>
          <pc:sldMk cId="45106534" sldId="376"/>
        </pc:sldMkLst>
        <pc:spChg chg="mod">
          <ac:chgData name="Keiko Kojima" userId="6899f029-7342-413a-b38b-6a9d55270ecb" providerId="ADAL" clId="{616A73B9-42C3-4E45-97F6-23F989BC9E0E}" dt="2021-10-23T05:54:16.245" v="149" actId="1036"/>
          <ac:spMkLst>
            <pc:docMk/>
            <pc:sldMk cId="45106534" sldId="376"/>
            <ac:spMk id="8" creationId="{C8AA4DB9-A95E-46D0-B0F7-876FAE1673CE}"/>
          </ac:spMkLst>
        </pc:spChg>
      </pc:sldChg>
      <pc:sldChg chg="modSp mod">
        <pc:chgData name="Keiko Kojima" userId="6899f029-7342-413a-b38b-6a9d55270ecb" providerId="ADAL" clId="{616A73B9-42C3-4E45-97F6-23F989BC9E0E}" dt="2021-10-23T05:54:44.878" v="157" actId="1036"/>
        <pc:sldMkLst>
          <pc:docMk/>
          <pc:sldMk cId="925544891" sldId="377"/>
        </pc:sldMkLst>
        <pc:spChg chg="mod">
          <ac:chgData name="Keiko Kojima" userId="6899f029-7342-413a-b38b-6a9d55270ecb" providerId="ADAL" clId="{616A73B9-42C3-4E45-97F6-23F989BC9E0E}" dt="2021-10-23T05:54:44.878" v="157" actId="1036"/>
          <ac:spMkLst>
            <pc:docMk/>
            <pc:sldMk cId="925544891" sldId="377"/>
            <ac:spMk id="12" creationId="{6A42AAAE-E01D-45BB-84C3-2ADF00F78103}"/>
          </ac:spMkLst>
        </pc:spChg>
      </pc:sldChg>
      <pc:sldChg chg="modSp mod">
        <pc:chgData name="Keiko Kojima" userId="6899f029-7342-413a-b38b-6a9d55270ecb" providerId="ADAL" clId="{616A73B9-42C3-4E45-97F6-23F989BC9E0E}" dt="2021-10-23T05:53:38.204" v="126" actId="1036"/>
        <pc:sldMkLst>
          <pc:docMk/>
          <pc:sldMk cId="2641877491" sldId="380"/>
        </pc:sldMkLst>
        <pc:spChg chg="mod">
          <ac:chgData name="Keiko Kojima" userId="6899f029-7342-413a-b38b-6a9d55270ecb" providerId="ADAL" clId="{616A73B9-42C3-4E45-97F6-23F989BC9E0E}" dt="2021-10-23T05:53:38.204" v="126" actId="1036"/>
          <ac:spMkLst>
            <pc:docMk/>
            <pc:sldMk cId="2641877491" sldId="380"/>
            <ac:spMk id="9" creationId="{38630856-AC8A-4553-8E41-D8D2770A305D}"/>
          </ac:spMkLst>
        </pc:spChg>
      </pc:sldChg>
      <pc:sldChg chg="modSp mod">
        <pc:chgData name="Keiko Kojima" userId="6899f029-7342-413a-b38b-6a9d55270ecb" providerId="ADAL" clId="{616A73B9-42C3-4E45-97F6-23F989BC9E0E}" dt="2021-10-29T08:30:21.127" v="315" actId="1582"/>
        <pc:sldMkLst>
          <pc:docMk/>
          <pc:sldMk cId="1126242976" sldId="385"/>
        </pc:sldMkLst>
        <pc:picChg chg="mod">
          <ac:chgData name="Keiko Kojima" userId="6899f029-7342-413a-b38b-6a9d55270ecb" providerId="ADAL" clId="{616A73B9-42C3-4E45-97F6-23F989BC9E0E}" dt="2021-10-29T08:30:21.127" v="315" actId="1582"/>
          <ac:picMkLst>
            <pc:docMk/>
            <pc:sldMk cId="1126242976" sldId="385"/>
            <ac:picMk id="3" creationId="{5C9BB6AC-7A11-4A5A-8FD8-815F899EAADF}"/>
          </ac:picMkLst>
        </pc:picChg>
      </pc:sldChg>
      <pc:sldChg chg="delSp modSp mod ord modNotesTx">
        <pc:chgData name="Keiko Kojima" userId="6899f029-7342-413a-b38b-6a9d55270ecb" providerId="ADAL" clId="{616A73B9-42C3-4E45-97F6-23F989BC9E0E}" dt="2021-10-23T06:19:06.203" v="298" actId="1076"/>
        <pc:sldMkLst>
          <pc:docMk/>
          <pc:sldMk cId="3095684828" sldId="387"/>
        </pc:sldMkLst>
        <pc:grpChg chg="del">
          <ac:chgData name="Keiko Kojima" userId="6899f029-7342-413a-b38b-6a9d55270ecb" providerId="ADAL" clId="{616A73B9-42C3-4E45-97F6-23F989BC9E0E}" dt="2021-10-23T06:18:52.654" v="295" actId="478"/>
          <ac:grpSpMkLst>
            <pc:docMk/>
            <pc:sldMk cId="3095684828" sldId="387"/>
            <ac:grpSpMk id="4" creationId="{7734D37B-A439-4D07-BE2C-8C49E344CDE3}"/>
          </ac:grpSpMkLst>
        </pc:grpChg>
        <pc:picChg chg="mod">
          <ac:chgData name="Keiko Kojima" userId="6899f029-7342-413a-b38b-6a9d55270ecb" providerId="ADAL" clId="{616A73B9-42C3-4E45-97F6-23F989BC9E0E}" dt="2021-10-23T06:19:04.233" v="297" actId="1076"/>
          <ac:picMkLst>
            <pc:docMk/>
            <pc:sldMk cId="3095684828" sldId="387"/>
            <ac:picMk id="3" creationId="{9E3B0CE4-8DE1-4071-8B97-9ED741A92F83}"/>
          </ac:picMkLst>
        </pc:picChg>
        <pc:picChg chg="mod">
          <ac:chgData name="Keiko Kojima" userId="6899f029-7342-413a-b38b-6a9d55270ecb" providerId="ADAL" clId="{616A73B9-42C3-4E45-97F6-23F989BC9E0E}" dt="2021-10-23T06:19:06.203" v="298" actId="1076"/>
          <ac:picMkLst>
            <pc:docMk/>
            <pc:sldMk cId="3095684828" sldId="387"/>
            <ac:picMk id="1026" creationId="{2C0205C6-1036-4191-9B60-F181BD60DDAB}"/>
          </ac:picMkLst>
        </pc:picChg>
      </pc:sldChg>
      <pc:sldChg chg="modSp mod">
        <pc:chgData name="Keiko Kojima" userId="6899f029-7342-413a-b38b-6a9d55270ecb" providerId="ADAL" clId="{616A73B9-42C3-4E45-97F6-23F989BC9E0E}" dt="2021-10-23T05:51:06.400" v="50" actId="1035"/>
        <pc:sldMkLst>
          <pc:docMk/>
          <pc:sldMk cId="1323347708" sldId="390"/>
        </pc:sldMkLst>
        <pc:spChg chg="mod">
          <ac:chgData name="Keiko Kojima" userId="6899f029-7342-413a-b38b-6a9d55270ecb" providerId="ADAL" clId="{616A73B9-42C3-4E45-97F6-23F989BC9E0E}" dt="2021-10-23T05:51:06.400" v="50" actId="1035"/>
          <ac:spMkLst>
            <pc:docMk/>
            <pc:sldMk cId="1323347708" sldId="390"/>
            <ac:spMk id="6" creationId="{00B3190A-E3C4-45D4-AF3A-78554FAC1954}"/>
          </ac:spMkLst>
        </pc:spChg>
      </pc:sldChg>
      <pc:sldChg chg="modSp mod">
        <pc:chgData name="Keiko Kojima" userId="6899f029-7342-413a-b38b-6a9d55270ecb" providerId="ADAL" clId="{616A73B9-42C3-4E45-97F6-23F989BC9E0E}" dt="2021-10-23T05:51:33.224" v="61" actId="1038"/>
        <pc:sldMkLst>
          <pc:docMk/>
          <pc:sldMk cId="1172821081" sldId="391"/>
        </pc:sldMkLst>
        <pc:spChg chg="mod">
          <ac:chgData name="Keiko Kojima" userId="6899f029-7342-413a-b38b-6a9d55270ecb" providerId="ADAL" clId="{616A73B9-42C3-4E45-97F6-23F989BC9E0E}" dt="2021-10-23T05:51:33.224" v="61" actId="1038"/>
          <ac:spMkLst>
            <pc:docMk/>
            <pc:sldMk cId="1172821081" sldId="391"/>
            <ac:spMk id="7" creationId="{2FE0A3B3-7D7B-4806-8A46-8AAC80B08546}"/>
          </ac:spMkLst>
        </pc:spChg>
      </pc:sldChg>
      <pc:sldChg chg="addSp modSp add mod">
        <pc:chgData name="Keiko Kojima" userId="6899f029-7342-413a-b38b-6a9d55270ecb" providerId="ADAL" clId="{616A73B9-42C3-4E45-97F6-23F989BC9E0E}" dt="2021-10-23T06:02:15.900" v="191" actId="14100"/>
        <pc:sldMkLst>
          <pc:docMk/>
          <pc:sldMk cId="3755876048" sldId="394"/>
        </pc:sldMkLst>
        <pc:spChg chg="add mod">
          <ac:chgData name="Keiko Kojima" userId="6899f029-7342-413a-b38b-6a9d55270ecb" providerId="ADAL" clId="{616A73B9-42C3-4E45-97F6-23F989BC9E0E}" dt="2021-10-23T06:01:09.741" v="165" actId="14100"/>
          <ac:spMkLst>
            <pc:docMk/>
            <pc:sldMk cId="3755876048" sldId="394"/>
            <ac:spMk id="2" creationId="{974E0E42-7B49-442A-8837-3A9F41359370}"/>
          </ac:spMkLst>
        </pc:spChg>
        <pc:spChg chg="add mod">
          <ac:chgData name="Keiko Kojima" userId="6899f029-7342-413a-b38b-6a9d55270ecb" providerId="ADAL" clId="{616A73B9-42C3-4E45-97F6-23F989BC9E0E}" dt="2021-10-23T06:01:18.711" v="170" actId="1036"/>
          <ac:spMkLst>
            <pc:docMk/>
            <pc:sldMk cId="3755876048" sldId="394"/>
            <ac:spMk id="10" creationId="{92B53B99-9B3C-4240-8800-E785880AAA8E}"/>
          </ac:spMkLst>
        </pc:spChg>
        <pc:spChg chg="add mod">
          <ac:chgData name="Keiko Kojima" userId="6899f029-7342-413a-b38b-6a9d55270ecb" providerId="ADAL" clId="{616A73B9-42C3-4E45-97F6-23F989BC9E0E}" dt="2021-10-23T06:01:27.140" v="173" actId="14100"/>
          <ac:spMkLst>
            <pc:docMk/>
            <pc:sldMk cId="3755876048" sldId="394"/>
            <ac:spMk id="12" creationId="{5A96D8FD-4E17-437D-840C-B126D26502AD}"/>
          </ac:spMkLst>
        </pc:spChg>
        <pc:spChg chg="add mod">
          <ac:chgData name="Keiko Kojima" userId="6899f029-7342-413a-b38b-6a9d55270ecb" providerId="ADAL" clId="{616A73B9-42C3-4E45-97F6-23F989BC9E0E}" dt="2021-10-23T06:01:39.812" v="176" actId="14100"/>
          <ac:spMkLst>
            <pc:docMk/>
            <pc:sldMk cId="3755876048" sldId="394"/>
            <ac:spMk id="13" creationId="{7D166DC8-0BCC-41C5-BE9D-3746D5400258}"/>
          </ac:spMkLst>
        </pc:spChg>
        <pc:spChg chg="add mod">
          <ac:chgData name="Keiko Kojima" userId="6899f029-7342-413a-b38b-6a9d55270ecb" providerId="ADAL" clId="{616A73B9-42C3-4E45-97F6-23F989BC9E0E}" dt="2021-10-23T06:01:52.283" v="181" actId="1035"/>
          <ac:spMkLst>
            <pc:docMk/>
            <pc:sldMk cId="3755876048" sldId="394"/>
            <ac:spMk id="14" creationId="{CF374E7B-3D12-4C07-98D0-C4988C0B0FBE}"/>
          </ac:spMkLst>
        </pc:spChg>
        <pc:spChg chg="add mod">
          <ac:chgData name="Keiko Kojima" userId="6899f029-7342-413a-b38b-6a9d55270ecb" providerId="ADAL" clId="{616A73B9-42C3-4E45-97F6-23F989BC9E0E}" dt="2021-10-23T06:02:02.164" v="186" actId="1036"/>
          <ac:spMkLst>
            <pc:docMk/>
            <pc:sldMk cId="3755876048" sldId="394"/>
            <ac:spMk id="15" creationId="{41A9A393-0551-4E30-AEE7-9DF72A7CA19B}"/>
          </ac:spMkLst>
        </pc:spChg>
        <pc:spChg chg="add mod">
          <ac:chgData name="Keiko Kojima" userId="6899f029-7342-413a-b38b-6a9d55270ecb" providerId="ADAL" clId="{616A73B9-42C3-4E45-97F6-23F989BC9E0E}" dt="2021-10-23T06:02:15.900" v="191" actId="14100"/>
          <ac:spMkLst>
            <pc:docMk/>
            <pc:sldMk cId="3755876048" sldId="394"/>
            <ac:spMk id="16" creationId="{21DABC32-F9D9-4ABE-95D4-A4931907734F}"/>
          </ac:spMkLst>
        </pc:spChg>
      </pc:sldChg>
      <pc:sldChg chg="addSp delSp modSp add mod">
        <pc:chgData name="Keiko Kojima" userId="6899f029-7342-413a-b38b-6a9d55270ecb" providerId="ADAL" clId="{616A73B9-42C3-4E45-97F6-23F989BC9E0E}" dt="2021-10-23T06:18:00.182" v="294" actId="14100"/>
        <pc:sldMkLst>
          <pc:docMk/>
          <pc:sldMk cId="1010601639" sldId="395"/>
        </pc:sldMkLst>
        <pc:spChg chg="add del">
          <ac:chgData name="Keiko Kojima" userId="6899f029-7342-413a-b38b-6a9d55270ecb" providerId="ADAL" clId="{616A73B9-42C3-4E45-97F6-23F989BC9E0E}" dt="2021-10-23T06:15:47.222" v="240" actId="22"/>
          <ac:spMkLst>
            <pc:docMk/>
            <pc:sldMk cId="1010601639" sldId="395"/>
            <ac:spMk id="10" creationId="{68068983-FD48-4B2C-9F48-15608FBE158F}"/>
          </ac:spMkLst>
        </pc:spChg>
        <pc:spChg chg="add mod">
          <ac:chgData name="Keiko Kojima" userId="6899f029-7342-413a-b38b-6a9d55270ecb" providerId="ADAL" clId="{616A73B9-42C3-4E45-97F6-23F989BC9E0E}" dt="2021-10-23T06:16:19.386" v="245" actId="14100"/>
          <ac:spMkLst>
            <pc:docMk/>
            <pc:sldMk cId="1010601639" sldId="395"/>
            <ac:spMk id="13" creationId="{A8F164AE-1AE7-4450-A988-33DDA6963661}"/>
          </ac:spMkLst>
        </pc:spChg>
        <pc:spChg chg="add mod">
          <ac:chgData name="Keiko Kojima" userId="6899f029-7342-413a-b38b-6a9d55270ecb" providerId="ADAL" clId="{616A73B9-42C3-4E45-97F6-23F989BC9E0E}" dt="2021-10-23T06:16:29.184" v="248" actId="14100"/>
          <ac:spMkLst>
            <pc:docMk/>
            <pc:sldMk cId="1010601639" sldId="395"/>
            <ac:spMk id="14" creationId="{7CF29063-7D3C-4F9D-A925-F69EB9101E38}"/>
          </ac:spMkLst>
        </pc:spChg>
        <pc:spChg chg="add mod">
          <ac:chgData name="Keiko Kojima" userId="6899f029-7342-413a-b38b-6a9d55270ecb" providerId="ADAL" clId="{616A73B9-42C3-4E45-97F6-23F989BC9E0E}" dt="2021-10-23T06:16:35.404" v="250" actId="1076"/>
          <ac:spMkLst>
            <pc:docMk/>
            <pc:sldMk cId="1010601639" sldId="395"/>
            <ac:spMk id="15" creationId="{3475673A-DAFF-4834-A770-94A1B99CF485}"/>
          </ac:spMkLst>
        </pc:spChg>
        <pc:spChg chg="add mod">
          <ac:chgData name="Keiko Kojima" userId="6899f029-7342-413a-b38b-6a9d55270ecb" providerId="ADAL" clId="{616A73B9-42C3-4E45-97F6-23F989BC9E0E}" dt="2021-10-23T06:16:47.766" v="256" actId="1076"/>
          <ac:spMkLst>
            <pc:docMk/>
            <pc:sldMk cId="1010601639" sldId="395"/>
            <ac:spMk id="16" creationId="{79A0F02C-FB0F-4DB5-91AC-9526CC48E169}"/>
          </ac:spMkLst>
        </pc:spChg>
        <pc:spChg chg="add mod">
          <ac:chgData name="Keiko Kojima" userId="6899f029-7342-413a-b38b-6a9d55270ecb" providerId="ADAL" clId="{616A73B9-42C3-4E45-97F6-23F989BC9E0E}" dt="2021-10-23T06:16:57.719" v="266" actId="1035"/>
          <ac:spMkLst>
            <pc:docMk/>
            <pc:sldMk cId="1010601639" sldId="395"/>
            <ac:spMk id="17" creationId="{2DA97D47-0B6C-4C3F-A992-4780F92E1DE5}"/>
          </ac:spMkLst>
        </pc:spChg>
        <pc:spChg chg="add mod">
          <ac:chgData name="Keiko Kojima" userId="6899f029-7342-413a-b38b-6a9d55270ecb" providerId="ADAL" clId="{616A73B9-42C3-4E45-97F6-23F989BC9E0E}" dt="2021-10-23T06:17:07.152" v="277" actId="1036"/>
          <ac:spMkLst>
            <pc:docMk/>
            <pc:sldMk cId="1010601639" sldId="395"/>
            <ac:spMk id="18" creationId="{FD822366-3E38-4D99-A83E-66B6999AAD1F}"/>
          </ac:spMkLst>
        </pc:spChg>
        <pc:spChg chg="add mod">
          <ac:chgData name="Keiko Kojima" userId="6899f029-7342-413a-b38b-6a9d55270ecb" providerId="ADAL" clId="{616A73B9-42C3-4E45-97F6-23F989BC9E0E}" dt="2021-10-23T06:17:22.499" v="281" actId="14100"/>
          <ac:spMkLst>
            <pc:docMk/>
            <pc:sldMk cId="1010601639" sldId="395"/>
            <ac:spMk id="19" creationId="{7F0F5FC7-6F11-44DC-B37E-2A341671A1B4}"/>
          </ac:spMkLst>
        </pc:spChg>
        <pc:spChg chg="add mod">
          <ac:chgData name="Keiko Kojima" userId="6899f029-7342-413a-b38b-6a9d55270ecb" providerId="ADAL" clId="{616A73B9-42C3-4E45-97F6-23F989BC9E0E}" dt="2021-10-23T06:17:33.581" v="285" actId="1036"/>
          <ac:spMkLst>
            <pc:docMk/>
            <pc:sldMk cId="1010601639" sldId="395"/>
            <ac:spMk id="20" creationId="{0CDC319E-995F-43DB-AB8C-52FE2DA16D50}"/>
          </ac:spMkLst>
        </pc:spChg>
        <pc:spChg chg="add mod">
          <ac:chgData name="Keiko Kojima" userId="6899f029-7342-413a-b38b-6a9d55270ecb" providerId="ADAL" clId="{616A73B9-42C3-4E45-97F6-23F989BC9E0E}" dt="2021-10-23T06:17:44.357" v="288" actId="14100"/>
          <ac:spMkLst>
            <pc:docMk/>
            <pc:sldMk cId="1010601639" sldId="395"/>
            <ac:spMk id="21" creationId="{A2D80D73-A3A4-46B8-AC7D-6E30F17F674B}"/>
          </ac:spMkLst>
        </pc:spChg>
        <pc:spChg chg="add mod">
          <ac:chgData name="Keiko Kojima" userId="6899f029-7342-413a-b38b-6a9d55270ecb" providerId="ADAL" clId="{616A73B9-42C3-4E45-97F6-23F989BC9E0E}" dt="2021-10-23T06:17:51.771" v="291" actId="14100"/>
          <ac:spMkLst>
            <pc:docMk/>
            <pc:sldMk cId="1010601639" sldId="395"/>
            <ac:spMk id="22" creationId="{E293F6D0-806B-48CE-ACB2-F288F9E545A9}"/>
          </ac:spMkLst>
        </pc:spChg>
        <pc:spChg chg="add mod">
          <ac:chgData name="Keiko Kojima" userId="6899f029-7342-413a-b38b-6a9d55270ecb" providerId="ADAL" clId="{616A73B9-42C3-4E45-97F6-23F989BC9E0E}" dt="2021-10-23T06:18:00.182" v="294" actId="14100"/>
          <ac:spMkLst>
            <pc:docMk/>
            <pc:sldMk cId="1010601639" sldId="395"/>
            <ac:spMk id="23" creationId="{69F4DC53-E6A9-4DED-9546-D7AEE3ADFCFB}"/>
          </ac:spMkLst>
        </pc:spChg>
      </pc:sldChg>
    </pc:docChg>
  </pc:docChgLst>
  <pc:docChgLst>
    <pc:chgData name="Mayumi Oya" userId="S::mayumi_oya@jpf.go.jp::81482dfe-07c9-4ece-b186-9b7c75a9add2" providerId="AD" clId="Web-{2FEF80A8-13D9-103E-ADC7-1F27F03CC6CE}"/>
    <pc:docChg chg="delSld">
      <pc:chgData name="Mayumi Oya" userId="S::mayumi_oya@jpf.go.jp::81482dfe-07c9-4ece-b186-9b7c75a9add2" providerId="AD" clId="Web-{2FEF80A8-13D9-103E-ADC7-1F27F03CC6CE}" dt="2024-02-28T04:32:51.778" v="2"/>
      <pc:docMkLst>
        <pc:docMk/>
      </pc:docMkLst>
      <pc:sldChg chg="del">
        <pc:chgData name="Mayumi Oya" userId="S::mayumi_oya@jpf.go.jp::81482dfe-07c9-4ece-b186-9b7c75a9add2" providerId="AD" clId="Web-{2FEF80A8-13D9-103E-ADC7-1F27F03CC6CE}" dt="2024-02-28T04:31:54.104" v="0"/>
        <pc:sldMkLst>
          <pc:docMk/>
          <pc:sldMk cId="4014578095" sldId="317"/>
        </pc:sldMkLst>
      </pc:sldChg>
      <pc:sldChg chg="del">
        <pc:chgData name="Mayumi Oya" userId="S::mayumi_oya@jpf.go.jp::81482dfe-07c9-4ece-b186-9b7c75a9add2" providerId="AD" clId="Web-{2FEF80A8-13D9-103E-ADC7-1F27F03CC6CE}" dt="2024-02-28T04:32:51.778" v="2"/>
        <pc:sldMkLst>
          <pc:docMk/>
          <pc:sldMk cId="1987787313" sldId="332"/>
        </pc:sldMkLst>
      </pc:sldChg>
      <pc:sldChg chg="del">
        <pc:chgData name="Mayumi Oya" userId="S::mayumi_oya@jpf.go.jp::81482dfe-07c9-4ece-b186-9b7c75a9add2" providerId="AD" clId="Web-{2FEF80A8-13D9-103E-ADC7-1F27F03CC6CE}" dt="2024-02-28T04:32:11.870" v="1"/>
        <pc:sldMkLst>
          <pc:docMk/>
          <pc:sldMk cId="3030115098" sldId="363"/>
        </pc:sldMkLst>
      </pc:sldChg>
    </pc:docChg>
  </pc:docChgLst>
  <pc:docChgLst>
    <pc:chgData name="Keiko Kojima" userId="S::kojima@jfbkk.or.th::6899f029-7342-413a-b38b-6a9d55270ecb" providerId="AD" clId="Web-{266C2650-7CF0-4202-9C64-1CA324AD17E0}"/>
    <pc:docChg chg="modSld">
      <pc:chgData name="Keiko Kojima" userId="S::kojima@jfbkk.or.th::6899f029-7342-413a-b38b-6a9d55270ecb" providerId="AD" clId="Web-{266C2650-7CF0-4202-9C64-1CA324AD17E0}" dt="2021-10-29T14:50:25.357" v="4"/>
      <pc:docMkLst>
        <pc:docMk/>
      </pc:docMkLst>
      <pc:sldChg chg="modNotes">
        <pc:chgData name="Keiko Kojima" userId="S::kojima@jfbkk.or.th::6899f029-7342-413a-b38b-6a9d55270ecb" providerId="AD" clId="Web-{266C2650-7CF0-4202-9C64-1CA324AD17E0}" dt="2021-10-29T14:50:25.357" v="4"/>
        <pc:sldMkLst>
          <pc:docMk/>
          <pc:sldMk cId="1625383778" sldId="257"/>
        </pc:sldMkLst>
      </pc:sldChg>
    </pc:docChg>
  </pc:docChgLst>
  <pc:docChgLst>
    <pc:chgData name="Chisae Koizumi" userId="56daf4ee-0553-4efe-a59d-f3ef39271f03" providerId="ADAL" clId="{26950DF7-F9BB-452D-84D0-F03C9AC6FB74}"/>
    <pc:docChg chg="sldOrd">
      <pc:chgData name="Chisae Koizumi" userId="56daf4ee-0553-4efe-a59d-f3ef39271f03" providerId="ADAL" clId="{26950DF7-F9BB-452D-84D0-F03C9AC6FB74}" dt="2021-07-16T07:07:24.384" v="0" actId="20578"/>
      <pc:docMkLst>
        <pc:docMk/>
      </pc:docMkLst>
      <pc:sldChg chg="ord">
        <pc:chgData name="Chisae Koizumi" userId="56daf4ee-0553-4efe-a59d-f3ef39271f03" providerId="ADAL" clId="{26950DF7-F9BB-452D-84D0-F03C9AC6FB74}" dt="2021-07-16T07:07:24.384" v="0" actId="20578"/>
        <pc:sldMkLst>
          <pc:docMk/>
          <pc:sldMk cId="2473336657" sldId="371"/>
        </pc:sldMkLst>
      </pc:sldChg>
    </pc:docChg>
  </pc:docChgLst>
  <pc:docChgLst>
    <pc:chgData name="Myat Min Htut" userId="dfff3e71-de70-432f-b631-d8cca54eab50" providerId="ADAL" clId="{55A124CF-5D3E-444E-BB59-3F6AAE8B3F45}"/>
    <pc:docChg chg="delSld modSld">
      <pc:chgData name="Myat Min Htut" userId="dfff3e71-de70-432f-b631-d8cca54eab50" providerId="ADAL" clId="{55A124CF-5D3E-444E-BB59-3F6AAE8B3F45}" dt="2024-02-27T09:32:35.824" v="74"/>
      <pc:docMkLst>
        <pc:docMk/>
      </pc:docMkLst>
      <pc:sldChg chg="del">
        <pc:chgData name="Myat Min Htut" userId="dfff3e71-de70-432f-b631-d8cca54eab50" providerId="ADAL" clId="{55A124CF-5D3E-444E-BB59-3F6AAE8B3F45}" dt="2024-02-27T09:30:11.914" v="44" actId="47"/>
        <pc:sldMkLst>
          <pc:docMk/>
          <pc:sldMk cId="1228214048" sldId="315"/>
        </pc:sldMkLst>
      </pc:sldChg>
      <pc:sldChg chg="del">
        <pc:chgData name="Myat Min Htut" userId="dfff3e71-de70-432f-b631-d8cca54eab50" providerId="ADAL" clId="{55A124CF-5D3E-444E-BB59-3F6AAE8B3F45}" dt="2024-02-27T09:30:50.241" v="52" actId="47"/>
        <pc:sldMkLst>
          <pc:docMk/>
          <pc:sldMk cId="2598315992" sldId="320"/>
        </pc:sldMkLst>
      </pc:sldChg>
      <pc:sldChg chg="del">
        <pc:chgData name="Myat Min Htut" userId="dfff3e71-de70-432f-b631-d8cca54eab50" providerId="ADAL" clId="{55A124CF-5D3E-444E-BB59-3F6AAE8B3F45}" dt="2024-02-27T09:31:42.741" v="65" actId="47"/>
        <pc:sldMkLst>
          <pc:docMk/>
          <pc:sldMk cId="4062507050" sldId="325"/>
        </pc:sldMkLst>
      </pc:sldChg>
      <pc:sldChg chg="del">
        <pc:chgData name="Myat Min Htut" userId="dfff3e71-de70-432f-b631-d8cca54eab50" providerId="ADAL" clId="{55A124CF-5D3E-444E-BB59-3F6AAE8B3F45}" dt="2024-02-27T09:32:08.138" v="67" actId="47"/>
        <pc:sldMkLst>
          <pc:docMk/>
          <pc:sldMk cId="285481703" sldId="331"/>
        </pc:sldMkLst>
      </pc:sldChg>
      <pc:sldChg chg="del">
        <pc:chgData name="Myat Min Htut" userId="dfff3e71-de70-432f-b631-d8cca54eab50" providerId="ADAL" clId="{55A124CF-5D3E-444E-BB59-3F6AAE8B3F45}" dt="2024-02-27T09:30:18.791" v="45" actId="47"/>
        <pc:sldMkLst>
          <pc:docMk/>
          <pc:sldMk cId="899330108" sldId="368"/>
        </pc:sldMkLst>
      </pc:sldChg>
      <pc:sldChg chg="del">
        <pc:chgData name="Myat Min Htut" userId="dfff3e71-de70-432f-b631-d8cca54eab50" providerId="ADAL" clId="{55A124CF-5D3E-444E-BB59-3F6AAE8B3F45}" dt="2024-02-27T09:29:50.741" v="40" actId="47"/>
        <pc:sldMkLst>
          <pc:docMk/>
          <pc:sldMk cId="2473336657" sldId="371"/>
        </pc:sldMkLst>
      </pc:sldChg>
      <pc:sldChg chg="del">
        <pc:chgData name="Myat Min Htut" userId="dfff3e71-de70-432f-b631-d8cca54eab50" providerId="ADAL" clId="{55A124CF-5D3E-444E-BB59-3F6AAE8B3F45}" dt="2024-02-27T09:29:54.100" v="41" actId="47"/>
        <pc:sldMkLst>
          <pc:docMk/>
          <pc:sldMk cId="174363510" sldId="372"/>
        </pc:sldMkLst>
      </pc:sldChg>
      <pc:sldChg chg="modAnim">
        <pc:chgData name="Myat Min Htut" userId="dfff3e71-de70-432f-b631-d8cca54eab50" providerId="ADAL" clId="{55A124CF-5D3E-444E-BB59-3F6AAE8B3F45}" dt="2024-02-27T09:30:35.316" v="51"/>
        <pc:sldMkLst>
          <pc:docMk/>
          <pc:sldMk cId="3786654515" sldId="373"/>
        </pc:sldMkLst>
      </pc:sldChg>
      <pc:sldChg chg="modAnim">
        <pc:chgData name="Myat Min Htut" userId="dfff3e71-de70-432f-b631-d8cca54eab50" providerId="ADAL" clId="{55A124CF-5D3E-444E-BB59-3F6AAE8B3F45}" dt="2024-02-27T09:31:20.674" v="63"/>
        <pc:sldMkLst>
          <pc:docMk/>
          <pc:sldMk cId="45106534" sldId="376"/>
        </pc:sldMkLst>
      </pc:sldChg>
      <pc:sldChg chg="del">
        <pc:chgData name="Myat Min Htut" userId="dfff3e71-de70-432f-b631-d8cca54eab50" providerId="ADAL" clId="{55A124CF-5D3E-444E-BB59-3F6AAE8B3F45}" dt="2024-02-27T09:31:33.419" v="64" actId="47"/>
        <pc:sldMkLst>
          <pc:docMk/>
          <pc:sldMk cId="925544891" sldId="377"/>
        </pc:sldMkLst>
      </pc:sldChg>
      <pc:sldChg chg="modAnim">
        <pc:chgData name="Myat Min Htut" userId="dfff3e71-de70-432f-b631-d8cca54eab50" providerId="ADAL" clId="{55A124CF-5D3E-444E-BB59-3F6AAE8B3F45}" dt="2024-02-26T08:35:50.590" v="7"/>
        <pc:sldMkLst>
          <pc:docMk/>
          <pc:sldMk cId="609142266" sldId="378"/>
        </pc:sldMkLst>
      </pc:sldChg>
      <pc:sldChg chg="modAnim">
        <pc:chgData name="Myat Min Htut" userId="dfff3e71-de70-432f-b631-d8cca54eab50" providerId="ADAL" clId="{55A124CF-5D3E-444E-BB59-3F6AAE8B3F45}" dt="2024-02-26T08:35:58.271" v="8"/>
        <pc:sldMkLst>
          <pc:docMk/>
          <pc:sldMk cId="1678546263" sldId="379"/>
        </pc:sldMkLst>
      </pc:sldChg>
      <pc:sldChg chg="modAnim">
        <pc:chgData name="Myat Min Htut" userId="dfff3e71-de70-432f-b631-d8cca54eab50" providerId="ADAL" clId="{55A124CF-5D3E-444E-BB59-3F6AAE8B3F45}" dt="2024-02-27T09:31:02.561" v="57"/>
        <pc:sldMkLst>
          <pc:docMk/>
          <pc:sldMk cId="2641877491" sldId="380"/>
        </pc:sldMkLst>
      </pc:sldChg>
      <pc:sldChg chg="modAnim">
        <pc:chgData name="Myat Min Htut" userId="dfff3e71-de70-432f-b631-d8cca54eab50" providerId="ADAL" clId="{55A124CF-5D3E-444E-BB59-3F6AAE8B3F45}" dt="2024-02-26T08:37:30.210" v="15"/>
        <pc:sldMkLst>
          <pc:docMk/>
          <pc:sldMk cId="3269898274" sldId="382"/>
        </pc:sldMkLst>
      </pc:sldChg>
      <pc:sldChg chg="del">
        <pc:chgData name="Myat Min Htut" userId="dfff3e71-de70-432f-b631-d8cca54eab50" providerId="ADAL" clId="{55A124CF-5D3E-444E-BB59-3F6AAE8B3F45}" dt="2024-02-27T09:32:01.060" v="66" actId="47"/>
        <pc:sldMkLst>
          <pc:docMk/>
          <pc:sldMk cId="1621299233" sldId="383"/>
        </pc:sldMkLst>
      </pc:sldChg>
      <pc:sldChg chg="del">
        <pc:chgData name="Myat Min Htut" userId="dfff3e71-de70-432f-b631-d8cca54eab50" providerId="ADAL" clId="{55A124CF-5D3E-444E-BB59-3F6AAE8B3F45}" dt="2024-02-27T09:32:16.636" v="68" actId="47"/>
        <pc:sldMkLst>
          <pc:docMk/>
          <pc:sldMk cId="1471466778" sldId="384"/>
        </pc:sldMkLst>
      </pc:sldChg>
      <pc:sldChg chg="modAnim">
        <pc:chgData name="Myat Min Htut" userId="dfff3e71-de70-432f-b631-d8cca54eab50" providerId="ADAL" clId="{55A124CF-5D3E-444E-BB59-3F6AAE8B3F45}" dt="2024-02-27T09:32:35.824" v="74"/>
        <pc:sldMkLst>
          <pc:docMk/>
          <pc:sldMk cId="4226443248" sldId="386"/>
        </pc:sldMkLst>
      </pc:sldChg>
      <pc:sldChg chg="addSp modSp mod modAnim">
        <pc:chgData name="Myat Min Htut" userId="dfff3e71-de70-432f-b631-d8cca54eab50" providerId="ADAL" clId="{55A124CF-5D3E-444E-BB59-3F6AAE8B3F45}" dt="2024-02-27T09:30:09.486" v="43" actId="1076"/>
        <pc:sldMkLst>
          <pc:docMk/>
          <pc:sldMk cId="1323347708" sldId="390"/>
        </pc:sldMkLst>
        <pc:spChg chg="add mod">
          <ac:chgData name="Myat Min Htut" userId="dfff3e71-de70-432f-b631-d8cca54eab50" providerId="ADAL" clId="{55A124CF-5D3E-444E-BB59-3F6AAE8B3F45}" dt="2024-02-27T09:30:09.486" v="43" actId="1076"/>
          <ac:spMkLst>
            <pc:docMk/>
            <pc:sldMk cId="1323347708" sldId="390"/>
            <ac:spMk id="9" creationId="{83FC1AC0-A3F6-41D4-88B5-183672C5C314}"/>
          </ac:spMkLst>
        </pc:spChg>
      </pc:sldChg>
      <pc:sldChg chg="modAnim">
        <pc:chgData name="Myat Min Htut" userId="dfff3e71-de70-432f-b631-d8cca54eab50" providerId="ADAL" clId="{55A124CF-5D3E-444E-BB59-3F6AAE8B3F45}" dt="2024-02-26T08:34:49.783" v="6"/>
        <pc:sldMkLst>
          <pc:docMk/>
          <pc:sldMk cId="1172821081" sldId="391"/>
        </pc:sldMkLst>
      </pc:sldChg>
      <pc:sldChg chg="modAnim">
        <pc:chgData name="Myat Min Htut" userId="dfff3e71-de70-432f-b631-d8cca54eab50" providerId="ADAL" clId="{55A124CF-5D3E-444E-BB59-3F6AAE8B3F45}" dt="2024-02-26T08:39:52.626" v="18"/>
        <pc:sldMkLst>
          <pc:docMk/>
          <pc:sldMk cId="903914732" sldId="392"/>
        </pc:sldMkLst>
      </pc:sldChg>
      <pc:sldChg chg="modSp mod modAnim">
        <pc:chgData name="Myat Min Htut" userId="dfff3e71-de70-432f-b631-d8cca54eab50" providerId="ADAL" clId="{55A124CF-5D3E-444E-BB59-3F6AAE8B3F45}" dt="2024-02-26T08:41:27.060" v="39"/>
        <pc:sldMkLst>
          <pc:docMk/>
          <pc:sldMk cId="101017972" sldId="393"/>
        </pc:sldMkLst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4" creationId="{A906249A-345F-40E0-A412-C9C9509C70E2}"/>
          </ac:spMkLst>
        </pc:spChg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5" creationId="{4B41C79F-AE46-4584-A3C5-0450704918F6}"/>
          </ac:spMkLst>
        </pc:spChg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7" creationId="{68B8C0E1-CAAA-4183-811E-49E57D90E47A}"/>
          </ac:spMkLst>
        </pc:spChg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8" creationId="{D6202C38-7E28-4DAF-8F7D-BD8B46CCA6C4}"/>
          </ac:spMkLst>
        </pc:spChg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10" creationId="{2C0F0094-CCA3-46A6-8DD7-30E47E91876D}"/>
          </ac:spMkLst>
        </pc:spChg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11" creationId="{8DC0FAB5-CA49-433D-9422-99C2A8EC9EEE}"/>
          </ac:spMkLst>
        </pc:spChg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12" creationId="{7EDCB13A-2571-40F6-8218-AAD4F9A7CFF9}"/>
          </ac:spMkLst>
        </pc:spChg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13" creationId="{DDCD07AD-EF27-4111-8A02-58EEC3938960}"/>
          </ac:spMkLst>
        </pc:spChg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14" creationId="{654AF098-9E9A-4C68-AAD8-0F980D09BA46}"/>
          </ac:spMkLst>
        </pc:spChg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15" creationId="{B77EA615-75AC-4E52-9036-B03A41422051}"/>
          </ac:spMkLst>
        </pc:spChg>
        <pc:spChg chg="mod">
          <ac:chgData name="Myat Min Htut" userId="dfff3e71-de70-432f-b631-d8cca54eab50" providerId="ADAL" clId="{55A124CF-5D3E-444E-BB59-3F6AAE8B3F45}" dt="2024-02-26T08:40:49.031" v="25" actId="1076"/>
          <ac:spMkLst>
            <pc:docMk/>
            <pc:sldMk cId="101017972" sldId="393"/>
            <ac:spMk id="16" creationId="{4E5E56C1-512D-4E56-A89C-1328CF0C72A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〈</a:t>
            </a:r>
            <a:r>
              <a:rPr lang="ja-JP" altLang="en-US"/>
              <a:t>ご案内</a:t>
            </a:r>
            <a:r>
              <a:rPr lang="en-US"/>
              <a:t>〉</a:t>
            </a:r>
            <a:br>
              <a:rPr lang="en-US" altLang="ja-JP" dirty="0"/>
            </a:br>
            <a:r>
              <a:rPr lang="ja-JP" altLang="en-US"/>
              <a:t>＊本</a:t>
            </a:r>
            <a:r>
              <a:rPr lang="en-US"/>
              <a:t>PPT</a:t>
            </a:r>
            <a:r>
              <a:rPr lang="ja-JP" altLang="en-US"/>
              <a:t>は、日本語教材</a:t>
            </a:r>
            <a:r>
              <a:rPr lang="en-US" altLang="ja-JP"/>
              <a:t>『</a:t>
            </a:r>
            <a:r>
              <a:rPr lang="ja-JP" altLang="en-US"/>
              <a:t>いろどり 生活の日本語</a:t>
            </a:r>
            <a:r>
              <a:rPr lang="en-US" altLang="ja-JP"/>
              <a:t>』</a:t>
            </a:r>
            <a:r>
              <a:rPr lang="ja-JP" altLang="en-US"/>
              <a:t>（国際交流基金）を、国際交流基金バンコク日本文化センターが</a:t>
            </a:r>
            <a:endParaRPr lang="en-US" altLang="ja-JP" dirty="0"/>
          </a:p>
          <a:p>
            <a:r>
              <a:rPr lang="ja-JP" altLang="en-US"/>
              <a:t>　タイ語に翻訳作成した</a:t>
            </a:r>
            <a:r>
              <a:rPr lang="en-US" altLang="ja-JP"/>
              <a:t>『</a:t>
            </a:r>
            <a:r>
              <a:rPr lang="ja-JP" altLang="en-US"/>
              <a:t>いろどり 生活の日本語</a:t>
            </a:r>
            <a:r>
              <a:rPr lang="en-US" altLang="ja-JP"/>
              <a:t>』</a:t>
            </a:r>
            <a:r>
              <a:rPr lang="ja-JP" altLang="en-US"/>
              <a:t>タイ語版を基に作成しました。</a:t>
            </a:r>
            <a:br>
              <a:rPr lang="ja-JP" altLang="en-US" dirty="0"/>
            </a:br>
            <a:r>
              <a:rPr lang="ja-JP" altLang="en-US"/>
              <a:t>＊本</a:t>
            </a:r>
            <a:r>
              <a:rPr lang="en-US"/>
              <a:t>PPT</a:t>
            </a:r>
            <a:r>
              <a:rPr lang="ja-JP" altLang="en-US"/>
              <a:t>は、営利</a:t>
            </a:r>
            <a:r>
              <a:rPr lang="en-US"/>
              <a:t>/</a:t>
            </a:r>
            <a:r>
              <a:rPr lang="ja-JP" altLang="en-US"/>
              <a:t>非営利に関わらず、授業などで使えます。また、改変等も自由です。</a:t>
            </a:r>
            <a:br>
              <a:rPr lang="ja-JP" altLang="en-US" dirty="0"/>
            </a:br>
            <a:r>
              <a:rPr lang="ja-JP" altLang="en-US"/>
              <a:t>＊本</a:t>
            </a:r>
            <a:r>
              <a:rPr lang="en-US"/>
              <a:t>PPT</a:t>
            </a:r>
            <a:r>
              <a:rPr lang="ja-JP" altLang="en-US"/>
              <a:t>の頒布は、無償・有償を問わず、禁止します。他者へ案内する際は、</a:t>
            </a:r>
            <a:r>
              <a:rPr lang="en-US"/>
              <a:t>JFbkk</a:t>
            </a:r>
            <a:r>
              <a:rPr lang="ja-JP" altLang="en-US"/>
              <a:t>のリンクをご利用下さい。</a:t>
            </a:r>
            <a:br>
              <a:rPr lang="ja-JP" altLang="en-US" dirty="0"/>
            </a:br>
            <a:br>
              <a:rPr lang="ja-JP" altLang="en-US" dirty="0"/>
            </a:br>
            <a:r>
              <a:rPr lang="ja-JP" altLang="en-US"/>
              <a:t>＊文法ノートや、基本スライドとは別パターンのスライド</a:t>
            </a:r>
            <a:r>
              <a:rPr lang="en-US" altLang="ja-JP"/>
              <a:t>〔</a:t>
            </a:r>
            <a:r>
              <a:rPr lang="ja-JP" altLang="en-US"/>
              <a:t>例</a:t>
            </a:r>
            <a:r>
              <a:rPr lang="en-US" altLang="ja-JP"/>
              <a:t>:</a:t>
            </a:r>
            <a:r>
              <a:rPr lang="ja-JP" altLang="en-US"/>
              <a:t>スクリプト無ロールプレイ（表示）／スクリプト付ロールプレイ（非表示）</a:t>
            </a:r>
            <a:r>
              <a:rPr lang="en-US" altLang="ja-JP"/>
              <a:t>〕</a:t>
            </a:r>
            <a:endParaRPr lang="en-US" altLang="ja-JP" dirty="0"/>
          </a:p>
          <a:p>
            <a:r>
              <a:rPr lang="ja-JP" altLang="en-US">
                <a:ea typeface="游ゴシック"/>
              </a:rPr>
              <a:t>　は非表示にしてあります。必要に応じてお使いください。</a:t>
            </a:r>
            <a:br>
              <a:rPr lang="ja-JP" altLang="en-US" dirty="0">
                <a:cs typeface="+mn-lt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/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 dirty="0">
                <a:cs typeface="+mn-lt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cs typeface="+mn-lt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cs typeface="+mn-lt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cs typeface="+mn-lt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dirty="0"/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dirty="0"/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/>
              <a:t>https://sites.google.com/view/irodori-th</a:t>
            </a:r>
            <a:br>
              <a:rPr lang="en-US" altLang="ja-JP" dirty="0">
                <a:cs typeface="+mn-lt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/>
              <a:t>https://www.irasutoya.com/</a:t>
            </a:r>
            <a:br>
              <a:rPr lang="en-US" altLang="ja-JP" dirty="0">
                <a:cs typeface="+mn-lt"/>
              </a:rPr>
            </a:br>
            <a:r>
              <a:rPr lang="ja-JP" altLang="en-US" dirty="0">
                <a:ea typeface="游ゴシック"/>
              </a:rPr>
              <a:t>　　　　</a:t>
            </a:r>
            <a:r>
              <a:rPr lang="en-US" altLang="ja-JP" dirty="0">
                <a:ea typeface="游ゴシック"/>
              </a:rPr>
              <a:t>③</a:t>
            </a:r>
            <a:r>
              <a:rPr lang="ja-JP" altLang="en-US" err="1">
                <a:ea typeface="游ゴシック"/>
              </a:rPr>
              <a:t>イラスト</a:t>
            </a:r>
            <a:r>
              <a:rPr lang="en-US" err="1"/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/>
              <a:t>https://www.ac-illust.com/</a:t>
            </a:r>
            <a:br>
              <a:rPr lang="en-US" dirty="0">
                <a:cs typeface="+mn-lt"/>
              </a:rPr>
            </a:br>
            <a:endParaRPr lang="en-US" dirty="0"/>
          </a:p>
          <a:p>
            <a:r>
              <a:rPr lang="en-US" dirty="0"/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dirty="0"/>
              <a:t>』</a:t>
            </a:r>
            <a:r>
              <a:rPr lang="ja-JP" altLang="en-US">
                <a:ea typeface="游ゴシック"/>
              </a:rPr>
              <a:t>（タイ語版）</a:t>
            </a:r>
            <a:r>
              <a:rPr lang="en-US" dirty="0"/>
              <a:t>PPT</a:t>
            </a:r>
            <a:r>
              <a:rPr lang="ja-JP" altLang="en-US">
                <a:ea typeface="游ゴシック"/>
              </a:rPr>
              <a:t>制作：国際交流基金バンコク日本文化センター</a:t>
            </a:r>
            <a:r>
              <a:rPr lang="en-US"/>
              <a:t>https://www.jfbkk.or.th/ja/home-jp/</a:t>
            </a:r>
            <a:r>
              <a:rPr lang="en-US" dirty="0"/>
              <a:t>】</a:t>
            </a:r>
            <a:endParaRPr lang="en-US" dirty="0">
              <a:cs typeface="Calibri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23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04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31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87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イラスト出典：いらすとや　</a:t>
            </a:r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https://www.irasutoya.com/</a:t>
            </a:r>
            <a:r>
              <a:rPr lang="en-US" altLang="ja-JP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14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90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80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イラスト出典：いらすとや　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https://www.irasutoya.com/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09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image" Target="../media/image10.png"/><Relationship Id="rId3" Type="http://schemas.microsoft.com/office/2007/relationships/media" Target="../media/media3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4.png"/><Relationship Id="rId5" Type="http://schemas.microsoft.com/office/2007/relationships/media" Target="../media/media4.mp3"/><Relationship Id="rId10" Type="http://schemas.openxmlformats.org/officeDocument/2006/relationships/image" Target="../media/image8.tmp"/><Relationship Id="rId4" Type="http://schemas.openxmlformats.org/officeDocument/2006/relationships/audio" Target="../media/media3.mp3"/><Relationship Id="rId9" Type="http://schemas.openxmlformats.org/officeDocument/2006/relationships/image" Target="../media/image7.tm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3" Type="http://schemas.microsoft.com/office/2007/relationships/media" Target="../media/media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13.png"/><Relationship Id="rId5" Type="http://schemas.microsoft.com/office/2007/relationships/media" Target="../media/media4.mp3"/><Relationship Id="rId10" Type="http://schemas.openxmlformats.org/officeDocument/2006/relationships/image" Target="../media/image12.png"/><Relationship Id="rId4" Type="http://schemas.openxmlformats.org/officeDocument/2006/relationships/audio" Target="../media/media3.mp3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5.tmp"/><Relationship Id="rId5" Type="http://schemas.openxmlformats.org/officeDocument/2006/relationships/image" Target="../media/image14.tmp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microsoft.com/office/2007/relationships/media" Target="../media/media3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4.png"/><Relationship Id="rId5" Type="http://schemas.microsoft.com/office/2007/relationships/media" Target="../media/media4.mp3"/><Relationship Id="rId10" Type="http://schemas.openxmlformats.org/officeDocument/2006/relationships/image" Target="../media/image11.tmp"/><Relationship Id="rId4" Type="http://schemas.openxmlformats.org/officeDocument/2006/relationships/audio" Target="../media/media3.mp3"/><Relationship Id="rId9" Type="http://schemas.openxmlformats.org/officeDocument/2006/relationships/image" Target="../media/image8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7.mp3"/><Relationship Id="rId7" Type="http://schemas.openxmlformats.org/officeDocument/2006/relationships/image" Target="../media/image2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tmp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7.png"/><Relationship Id="rId4" Type="http://schemas.openxmlformats.org/officeDocument/2006/relationships/audio" Target="../media/media7.mp3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7.mp3"/><Relationship Id="rId7" Type="http://schemas.openxmlformats.org/officeDocument/2006/relationships/image" Target="../media/image24.tmp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7.png"/><Relationship Id="rId4" Type="http://schemas.openxmlformats.org/officeDocument/2006/relationships/audio" Target="../media/media7.mp3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7.mp3"/><Relationship Id="rId7" Type="http://schemas.openxmlformats.org/officeDocument/2006/relationships/image" Target="../media/image2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tmp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7.png"/><Relationship Id="rId4" Type="http://schemas.openxmlformats.org/officeDocument/2006/relationships/audio" Target="../media/media7.mp3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5.tmp"/><Relationship Id="rId5" Type="http://schemas.openxmlformats.org/officeDocument/2006/relationships/image" Target="../media/image34.tmp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39.png"/><Relationship Id="rId4" Type="http://schemas.openxmlformats.org/officeDocument/2006/relationships/image" Target="../media/image35.tm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2.png"/><Relationship Id="rId5" Type="http://schemas.openxmlformats.org/officeDocument/2006/relationships/image" Target="../media/image41.tmp"/><Relationship Id="rId4" Type="http://schemas.openxmlformats.org/officeDocument/2006/relationships/image" Target="../media/image14.tm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46.png"/><Relationship Id="rId4" Type="http://schemas.openxmlformats.org/officeDocument/2006/relationships/image" Target="../media/image35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5.png"/><Relationship Id="rId5" Type="http://schemas.openxmlformats.org/officeDocument/2006/relationships/image" Target="../media/image54.tmp"/><Relationship Id="rId4" Type="http://schemas.openxmlformats.org/officeDocument/2006/relationships/image" Target="../media/image53.tmp"/><Relationship Id="rId9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5.png"/><Relationship Id="rId5" Type="http://schemas.openxmlformats.org/officeDocument/2006/relationships/image" Target="../media/image54.tmp"/><Relationship Id="rId4" Type="http://schemas.openxmlformats.org/officeDocument/2006/relationships/image" Target="../media/image53.tmp"/><Relationship Id="rId9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4.tmp"/><Relationship Id="rId5" Type="http://schemas.openxmlformats.org/officeDocument/2006/relationships/image" Target="../media/image53.tmp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tmp"/><Relationship Id="rId3" Type="http://schemas.microsoft.com/office/2007/relationships/media" Target="../media/media1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5" Type="http://schemas.microsoft.com/office/2007/relationships/media" Target="../media/media14.mp3"/><Relationship Id="rId10" Type="http://schemas.openxmlformats.org/officeDocument/2006/relationships/image" Target="../media/image61.png"/><Relationship Id="rId4" Type="http://schemas.openxmlformats.org/officeDocument/2006/relationships/audio" Target="../media/media13.mp3"/><Relationship Id="rId9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tmp"/><Relationship Id="rId3" Type="http://schemas.microsoft.com/office/2007/relationships/media" Target="../media/media1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5" Type="http://schemas.microsoft.com/office/2007/relationships/media" Target="../media/media14.mp3"/><Relationship Id="rId10" Type="http://schemas.openxmlformats.org/officeDocument/2006/relationships/image" Target="../media/image63.png"/><Relationship Id="rId4" Type="http://schemas.openxmlformats.org/officeDocument/2006/relationships/audio" Target="../media/media13.mp3"/><Relationship Id="rId9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tmp"/><Relationship Id="rId3" Type="http://schemas.microsoft.com/office/2007/relationships/media" Target="../media/media1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66.png"/><Relationship Id="rId5" Type="http://schemas.microsoft.com/office/2007/relationships/media" Target="../media/media14.mp3"/><Relationship Id="rId10" Type="http://schemas.openxmlformats.org/officeDocument/2006/relationships/image" Target="../media/image65.png"/><Relationship Id="rId4" Type="http://schemas.openxmlformats.org/officeDocument/2006/relationships/audio" Target="../media/media13.mp3"/><Relationship Id="rId9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68.png"/><Relationship Id="rId5" Type="http://schemas.openxmlformats.org/officeDocument/2006/relationships/image" Target="../media/image14.tmp"/><Relationship Id="rId4" Type="http://schemas.openxmlformats.org/officeDocument/2006/relationships/image" Target="../media/image67.tm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tmp"/><Relationship Id="rId3" Type="http://schemas.microsoft.com/office/2007/relationships/media" Target="../media/media1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5" Type="http://schemas.microsoft.com/office/2007/relationships/media" Target="../media/media14.mp3"/><Relationship Id="rId10" Type="http://schemas.openxmlformats.org/officeDocument/2006/relationships/image" Target="../media/image73.png"/><Relationship Id="rId4" Type="http://schemas.openxmlformats.org/officeDocument/2006/relationships/audio" Target="../media/media13.mp3"/><Relationship Id="rId9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tmp"/><Relationship Id="rId3" Type="http://schemas.microsoft.com/office/2007/relationships/media" Target="../media/media1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4.png"/><Relationship Id="rId5" Type="http://schemas.microsoft.com/office/2007/relationships/media" Target="../media/media18.mp3"/><Relationship Id="rId10" Type="http://schemas.openxmlformats.org/officeDocument/2006/relationships/image" Target="../media/image76.png"/><Relationship Id="rId4" Type="http://schemas.openxmlformats.org/officeDocument/2006/relationships/audio" Target="../media/media17.mp3"/><Relationship Id="rId9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tmp"/><Relationship Id="rId3" Type="http://schemas.microsoft.com/office/2007/relationships/media" Target="../media/media1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4.png"/><Relationship Id="rId5" Type="http://schemas.microsoft.com/office/2007/relationships/media" Target="../media/media18.mp3"/><Relationship Id="rId10" Type="http://schemas.openxmlformats.org/officeDocument/2006/relationships/image" Target="../media/image77.png"/><Relationship Id="rId4" Type="http://schemas.openxmlformats.org/officeDocument/2006/relationships/audio" Target="../media/media17.mp3"/><Relationship Id="rId9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tmp"/><Relationship Id="rId3" Type="http://schemas.microsoft.com/office/2007/relationships/media" Target="../media/media1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4.png"/><Relationship Id="rId5" Type="http://schemas.microsoft.com/office/2007/relationships/media" Target="../media/media18.mp3"/><Relationship Id="rId10" Type="http://schemas.openxmlformats.org/officeDocument/2006/relationships/image" Target="../media/image77.png"/><Relationship Id="rId4" Type="http://schemas.openxmlformats.org/officeDocument/2006/relationships/audio" Target="../media/media17.mp3"/><Relationship Id="rId9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mp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tmp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12C4EE-E999-395B-752A-7435C903A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5704"/>
            <a:ext cx="12230762" cy="435528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1087953" y="-5704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</a:t>
            </a:r>
          </a:p>
        </p:txBody>
      </p:sp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1F3763-D96B-E1E6-9E72-4E8205728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04"/>
            <a:ext cx="12222052" cy="2106353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1087953" y="-5704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</a:t>
            </a:r>
          </a:p>
        </p:txBody>
      </p:sp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4E717DE-EF39-8677-F537-8860C61DA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42" y="906183"/>
            <a:ext cx="3925270" cy="7042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B3190A-E3C4-45D4-AF3A-78554FAC1954}"/>
              </a:ext>
            </a:extLst>
          </p:cNvPr>
          <p:cNvSpPr txBox="1"/>
          <p:nvPr/>
        </p:nvSpPr>
        <p:spPr>
          <a:xfrm>
            <a:off x="11087953" y="-229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81D46E-7A1B-4D3A-BC1A-A73A44D1891A}"/>
              </a:ext>
            </a:extLst>
          </p:cNvPr>
          <p:cNvSpPr txBox="1"/>
          <p:nvPr/>
        </p:nvSpPr>
        <p:spPr>
          <a:xfrm>
            <a:off x="856008" y="1689332"/>
            <a:ext cx="289832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 9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00</a:t>
            </a:r>
          </a:p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 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</a:t>
            </a:r>
          </a:p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 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</a:t>
            </a:r>
          </a:p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 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00am</a:t>
            </a:r>
          </a:p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 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00</a:t>
            </a:r>
          </a:p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 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00pm</a:t>
            </a:r>
          </a:p>
          <a:p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 6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00am</a:t>
            </a:r>
          </a:p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 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30am</a:t>
            </a:r>
          </a:p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 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15pm</a:t>
            </a:r>
          </a:p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 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45pm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7" name="X_[09-02]_kotoba2">
            <a:hlinkClick r:id="" action="ppaction://media"/>
            <a:extLst>
              <a:ext uri="{FF2B5EF4-FFF2-40B4-BE49-F238E27FC236}">
                <a16:creationId xmlns:a16="http://schemas.microsoft.com/office/drawing/2014/main" id="{10289DBD-408B-40C3-A24C-942754E30B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41433" y="1225548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73AB32-C92D-1E27-9EBC-EC0762C24F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3178" y="-2"/>
            <a:ext cx="8038476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11FCFD-8D86-F7DA-1812-C78EFBA413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306" y="0"/>
            <a:ext cx="3029471" cy="7493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FC1AC0-A3F6-41D4-88B5-183672C5C314}"/>
              </a:ext>
            </a:extLst>
          </p:cNvPr>
          <p:cNvSpPr txBox="1"/>
          <p:nvPr/>
        </p:nvSpPr>
        <p:spPr>
          <a:xfrm>
            <a:off x="11087953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</a:t>
            </a:r>
          </a:p>
        </p:txBody>
      </p:sp>
    </p:spTree>
    <p:extLst>
      <p:ext uri="{BB962C8B-B14F-4D97-AF65-F5344CB8AC3E}">
        <p14:creationId xmlns:p14="http://schemas.microsoft.com/office/powerpoint/2010/main" val="132334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23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58F0A13-963E-4241-898D-9F5B074642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218" y="1077093"/>
            <a:ext cx="8658782" cy="415621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2FE0A3B3-7D7B-4806-8A46-8AAC80B08546}"/>
              </a:ext>
            </a:extLst>
          </p:cNvPr>
          <p:cNvSpPr txBox="1"/>
          <p:nvPr/>
        </p:nvSpPr>
        <p:spPr>
          <a:xfrm>
            <a:off x="11087953" y="-229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0L9-2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A3C6044-63B5-4837-AAEE-59681D12E5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7" y="2965389"/>
            <a:ext cx="3539580" cy="2389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F33DA01-F223-4DC9-8CAA-A965E05CF1BA}"/>
              </a:ext>
            </a:extLst>
          </p:cNvPr>
          <p:cNvSpPr txBox="1"/>
          <p:nvPr/>
        </p:nvSpPr>
        <p:spPr>
          <a:xfrm>
            <a:off x="7089126" y="3591550"/>
            <a:ext cx="1099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5:00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5E76822-B9CF-4842-A7CE-705A8785CBDC}"/>
              </a:ext>
            </a:extLst>
          </p:cNvPr>
          <p:cNvSpPr txBox="1"/>
          <p:nvPr/>
        </p:nvSpPr>
        <p:spPr>
          <a:xfrm>
            <a:off x="7089126" y="4120041"/>
            <a:ext cx="1924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7:00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ごろ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4C22041-B2BE-45B3-9947-CF6F0C14256F}"/>
              </a:ext>
            </a:extLst>
          </p:cNvPr>
          <p:cNvSpPr txBox="1"/>
          <p:nvPr/>
        </p:nvSpPr>
        <p:spPr>
          <a:xfrm>
            <a:off x="7089126" y="4618063"/>
            <a:ext cx="1099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8:15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DC044DE-2BFA-4021-8E21-017751BCEF4D}"/>
              </a:ext>
            </a:extLst>
          </p:cNvPr>
          <p:cNvSpPr txBox="1"/>
          <p:nvPr/>
        </p:nvSpPr>
        <p:spPr>
          <a:xfrm>
            <a:off x="9920870" y="3591550"/>
            <a:ext cx="1363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10:30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65AC8BE-9709-4997-B9FE-4978EFBD01ED}"/>
              </a:ext>
            </a:extLst>
          </p:cNvPr>
          <p:cNvSpPr txBox="1"/>
          <p:nvPr/>
        </p:nvSpPr>
        <p:spPr>
          <a:xfrm>
            <a:off x="10052958" y="4648533"/>
            <a:ext cx="1099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2:00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FD8B5-8E3B-4B1F-A639-3C13C9BE02EE}"/>
              </a:ext>
            </a:extLst>
          </p:cNvPr>
          <p:cNvSpPr txBox="1"/>
          <p:nvPr/>
        </p:nvSpPr>
        <p:spPr>
          <a:xfrm>
            <a:off x="9920870" y="4120040"/>
            <a:ext cx="2204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11:00</a:t>
            </a: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ごろ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X_[09-03]_kiku1">
            <a:hlinkClick r:id="" action="ppaction://media"/>
            <a:extLst>
              <a:ext uri="{FF2B5EF4-FFF2-40B4-BE49-F238E27FC236}">
                <a16:creationId xmlns:a16="http://schemas.microsoft.com/office/drawing/2014/main" id="{F6464F7C-12A7-4CFA-9101-61EA296033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76371" y="3650343"/>
            <a:ext cx="406400" cy="406400"/>
          </a:xfrm>
          <a:prstGeom prst="rect">
            <a:avLst/>
          </a:prstGeom>
        </p:spPr>
      </p:pic>
      <p:pic>
        <p:nvPicPr>
          <p:cNvPr id="16" name="X_[09-04]_kiku2">
            <a:hlinkClick r:id="" action="ppaction://media"/>
            <a:extLst>
              <a:ext uri="{FF2B5EF4-FFF2-40B4-BE49-F238E27FC236}">
                <a16:creationId xmlns:a16="http://schemas.microsoft.com/office/drawing/2014/main" id="{08864959-3512-45F4-9ABE-5C2A7145C5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76371" y="4230461"/>
            <a:ext cx="406400" cy="406400"/>
          </a:xfrm>
          <a:prstGeom prst="rect">
            <a:avLst/>
          </a:prstGeom>
        </p:spPr>
      </p:pic>
      <p:pic>
        <p:nvPicPr>
          <p:cNvPr id="17" name="X_[09-05]_kiku3">
            <a:hlinkClick r:id="" action="ppaction://media"/>
            <a:extLst>
              <a:ext uri="{FF2B5EF4-FFF2-40B4-BE49-F238E27FC236}">
                <a16:creationId xmlns:a16="http://schemas.microsoft.com/office/drawing/2014/main" id="{05097C4B-076F-4070-AA96-335BF41EC1E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76371" y="4727437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8FFF41-5D6B-CD10-A2A5-05BC7E4EBB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7496"/>
            <a:ext cx="3791479" cy="28102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E81660-2038-D0E8-3ACE-57A9C1507B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3936" y="1065391"/>
            <a:ext cx="6249272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2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299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298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582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6" grpId="0"/>
      <p:bldP spid="10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9CFE16FA-4572-4B5A-8006-05811118DAA4}"/>
              </a:ext>
            </a:extLst>
          </p:cNvPr>
          <p:cNvSpPr txBox="1"/>
          <p:nvPr/>
        </p:nvSpPr>
        <p:spPr>
          <a:xfrm>
            <a:off x="11087953" y="6256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0L9-2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6DB3031-0300-4958-A087-90F4BDD559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842" y="1580420"/>
            <a:ext cx="4244315" cy="2689772"/>
          </a:xfrm>
          <a:prstGeom prst="rect">
            <a:avLst/>
          </a:prstGeom>
        </p:spPr>
      </p:pic>
      <p:pic>
        <p:nvPicPr>
          <p:cNvPr id="7" name="X_[09-03]_kiku1">
            <a:hlinkClick r:id="" action="ppaction://media"/>
            <a:extLst>
              <a:ext uri="{FF2B5EF4-FFF2-40B4-BE49-F238E27FC236}">
                <a16:creationId xmlns:a16="http://schemas.microsoft.com/office/drawing/2014/main" id="{2457A3AA-10A3-40A0-B335-D3D7BD5EE5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25706" y="1862365"/>
            <a:ext cx="406400" cy="406400"/>
          </a:xfrm>
          <a:prstGeom prst="rect">
            <a:avLst/>
          </a:prstGeom>
        </p:spPr>
      </p:pic>
      <p:pic>
        <p:nvPicPr>
          <p:cNvPr id="9" name="X_[09-04]_kiku2">
            <a:hlinkClick r:id="" action="ppaction://media"/>
            <a:extLst>
              <a:ext uri="{FF2B5EF4-FFF2-40B4-BE49-F238E27FC236}">
                <a16:creationId xmlns:a16="http://schemas.microsoft.com/office/drawing/2014/main" id="{F9327E3F-5992-4D4D-8BDD-9868B56E1F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25706" y="2782792"/>
            <a:ext cx="406400" cy="406400"/>
          </a:xfrm>
          <a:prstGeom prst="rect">
            <a:avLst/>
          </a:prstGeom>
        </p:spPr>
      </p:pic>
      <p:pic>
        <p:nvPicPr>
          <p:cNvPr id="11" name="X_[09-05]_kiku3">
            <a:hlinkClick r:id="" action="ppaction://media"/>
            <a:extLst>
              <a:ext uri="{FF2B5EF4-FFF2-40B4-BE49-F238E27FC236}">
                <a16:creationId xmlns:a16="http://schemas.microsoft.com/office/drawing/2014/main" id="{D4E887C3-69D7-4A4C-AE1A-4C33DB76E7E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25706" y="3658348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618D84-5B42-C09F-DB5B-AFBB23C94D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5897" y="221392"/>
            <a:ext cx="8327610" cy="8898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9205CC-1E8A-776D-7502-86853F8320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86959" y="4405398"/>
            <a:ext cx="10499175" cy="214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9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9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58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1087953" y="6256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0L9-3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3B5134C-64FD-45C5-9403-23F86DA2AB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186" y="184679"/>
            <a:ext cx="6523627" cy="517126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DFA1C52-A967-42CB-ACE1-95520E95C804}"/>
              </a:ext>
            </a:extLst>
          </p:cNvPr>
          <p:cNvSpPr txBox="1"/>
          <p:nvPr/>
        </p:nvSpPr>
        <p:spPr>
          <a:xfrm>
            <a:off x="4623710" y="1355621"/>
            <a:ext cx="634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33FF42F-5784-4D64-AFCF-00AF35DC2E48}"/>
              </a:ext>
            </a:extLst>
          </p:cNvPr>
          <p:cNvSpPr txBox="1"/>
          <p:nvPr/>
        </p:nvSpPr>
        <p:spPr>
          <a:xfrm>
            <a:off x="4335236" y="1924400"/>
            <a:ext cx="634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CC920C9-8662-4D5A-8B89-BC2A23FB7B67}"/>
              </a:ext>
            </a:extLst>
          </p:cNvPr>
          <p:cNvSpPr txBox="1"/>
          <p:nvPr/>
        </p:nvSpPr>
        <p:spPr>
          <a:xfrm>
            <a:off x="6245678" y="2487734"/>
            <a:ext cx="906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ごろ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AA1928F-F068-46A1-AE35-16D5FF7893F3}"/>
              </a:ext>
            </a:extLst>
          </p:cNvPr>
          <p:cNvSpPr txBox="1"/>
          <p:nvPr/>
        </p:nvSpPr>
        <p:spPr>
          <a:xfrm>
            <a:off x="4735290" y="4169583"/>
            <a:ext cx="634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8728BE8-F3F2-46CB-902E-F17124F61D02}"/>
              </a:ext>
            </a:extLst>
          </p:cNvPr>
          <p:cNvSpPr txBox="1"/>
          <p:nvPr/>
        </p:nvSpPr>
        <p:spPr>
          <a:xfrm>
            <a:off x="4849587" y="3606246"/>
            <a:ext cx="634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FB0F54B-057D-442C-B22C-884117BDC1AA}"/>
              </a:ext>
            </a:extLst>
          </p:cNvPr>
          <p:cNvSpPr txBox="1"/>
          <p:nvPr/>
        </p:nvSpPr>
        <p:spPr>
          <a:xfrm>
            <a:off x="4340675" y="4746522"/>
            <a:ext cx="906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ごろ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E46C8D-A120-D5CD-DF25-532555F09A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3188" y="270618"/>
            <a:ext cx="6915188" cy="889096"/>
          </a:xfrm>
          <a:prstGeom prst="rect">
            <a:avLst/>
          </a:prstGeom>
        </p:spPr>
      </p:pic>
      <p:pic>
        <p:nvPicPr>
          <p:cNvPr id="15" name="X_[09-06]_katachi">
            <a:hlinkClick r:id="" action="ppaction://media"/>
            <a:extLst>
              <a:ext uri="{FF2B5EF4-FFF2-40B4-BE49-F238E27FC236}">
                <a16:creationId xmlns:a16="http://schemas.microsoft.com/office/drawing/2014/main" id="{DFE1F284-682C-44BA-A6B6-8EF5D56F46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67335" y="670378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6E3E01-259F-FD7C-0667-CD9A5D704A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3074" y="5355941"/>
            <a:ext cx="8091422" cy="148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5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706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872827" y="-5704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A41C9D-1368-4DED-8C79-16B265C59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2861" cy="12218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80510B-A509-7484-FEF3-0530A0008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736" y="896555"/>
            <a:ext cx="4509734" cy="1465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0AA81E-F5CB-6D64-4325-CB852AFC6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012" y="890376"/>
            <a:ext cx="1981477" cy="14384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0383D0-6701-15AF-BE94-851C1A6FA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797" y="2298036"/>
            <a:ext cx="10607340" cy="13083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4FED7A-5676-FB54-82EB-07BE4C255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8203" y="3507575"/>
            <a:ext cx="4979093" cy="321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5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1087953" y="7266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0L9-3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DE86496-3782-495E-9E2A-D9C3AA3F93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03" y="3998331"/>
            <a:ext cx="4062989" cy="274251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6E618BA-822B-44ED-83EE-0411B487BA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764" y="1586446"/>
            <a:ext cx="3858468" cy="2445247"/>
          </a:xfrm>
          <a:prstGeom prst="rect">
            <a:avLst/>
          </a:prstGeom>
        </p:spPr>
      </p:pic>
      <p:pic>
        <p:nvPicPr>
          <p:cNvPr id="6" name="X_[09-03]_kiku1">
            <a:hlinkClick r:id="" action="ppaction://media"/>
            <a:extLst>
              <a:ext uri="{FF2B5EF4-FFF2-40B4-BE49-F238E27FC236}">
                <a16:creationId xmlns:a16="http://schemas.microsoft.com/office/drawing/2014/main" id="{DEF3A61A-86BF-4B9D-9A1F-EA430D2656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37927" y="1829709"/>
            <a:ext cx="406400" cy="406400"/>
          </a:xfrm>
          <a:prstGeom prst="rect">
            <a:avLst/>
          </a:prstGeom>
        </p:spPr>
      </p:pic>
      <p:pic>
        <p:nvPicPr>
          <p:cNvPr id="11" name="X_[09-04]_kiku2">
            <a:hlinkClick r:id="" action="ppaction://media"/>
            <a:extLst>
              <a:ext uri="{FF2B5EF4-FFF2-40B4-BE49-F238E27FC236}">
                <a16:creationId xmlns:a16="http://schemas.microsoft.com/office/drawing/2014/main" id="{0FD59438-00DE-4628-9FCB-05BEC3CA3B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37927" y="2660332"/>
            <a:ext cx="406400" cy="406400"/>
          </a:xfrm>
          <a:prstGeom prst="rect">
            <a:avLst/>
          </a:prstGeom>
        </p:spPr>
      </p:pic>
      <p:pic>
        <p:nvPicPr>
          <p:cNvPr id="12" name="X_[09-05]_kiku3">
            <a:hlinkClick r:id="" action="ppaction://media"/>
            <a:extLst>
              <a:ext uri="{FF2B5EF4-FFF2-40B4-BE49-F238E27FC236}">
                <a16:creationId xmlns:a16="http://schemas.microsoft.com/office/drawing/2014/main" id="{079D4717-9B79-4C72-A835-149928A805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37927" y="3462406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E88B10-268C-83D9-6248-7FCC4EFD0E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29048" y="321528"/>
            <a:ext cx="9463572" cy="101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7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98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582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AA387689-7A53-4917-9A7C-C448BA10CD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737" y="303270"/>
            <a:ext cx="7488264" cy="65547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1087953" y="-229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650894-673F-9B6F-936D-20FBE33424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28" y="7428"/>
            <a:ext cx="4601440" cy="7766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0E7A7A-BD81-D9CE-ABC5-855889CF39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27181"/>
            <a:ext cx="5053203" cy="838617"/>
          </a:xfrm>
          <a:prstGeom prst="rect">
            <a:avLst/>
          </a:prstGeom>
        </p:spPr>
      </p:pic>
      <p:pic>
        <p:nvPicPr>
          <p:cNvPr id="2" name="X_[09-07]_hanasu1">
            <a:hlinkClick r:id="" action="ppaction://media"/>
            <a:extLst>
              <a:ext uri="{FF2B5EF4-FFF2-40B4-BE49-F238E27FC236}">
                <a16:creationId xmlns:a16="http://schemas.microsoft.com/office/drawing/2014/main" id="{ACF41D13-3C3F-4C3A-AFEB-D292176F9B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50402" y="1321336"/>
            <a:ext cx="406400" cy="406400"/>
          </a:xfrm>
          <a:prstGeom prst="rect">
            <a:avLst/>
          </a:prstGeom>
        </p:spPr>
      </p:pic>
      <p:pic>
        <p:nvPicPr>
          <p:cNvPr id="3" name="X_[09-08]_hanasu2">
            <a:hlinkClick r:id="" action="ppaction://media"/>
            <a:extLst>
              <a:ext uri="{FF2B5EF4-FFF2-40B4-BE49-F238E27FC236}">
                <a16:creationId xmlns:a16="http://schemas.microsoft.com/office/drawing/2014/main" id="{F79A2575-2BA0-4D61-808F-92DA50B655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44640" y="1346490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0959CF-1A0F-C72E-6A92-D42752763F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1121" y="5438097"/>
            <a:ext cx="2628380" cy="128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9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0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662BAB-CAB7-80C8-586A-49B8D346C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27181"/>
            <a:ext cx="5053203" cy="83861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A387689-7A53-4917-9A7C-C448BA10CD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737" y="303270"/>
            <a:ext cx="7488264" cy="65547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1087953" y="-229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0L9-4</a:t>
            </a:r>
          </a:p>
        </p:txBody>
      </p:sp>
      <p:pic>
        <p:nvPicPr>
          <p:cNvPr id="8" name="X_[09-07]_hanasu1">
            <a:hlinkClick r:id="" action="ppaction://media"/>
            <a:extLst>
              <a:ext uri="{FF2B5EF4-FFF2-40B4-BE49-F238E27FC236}">
                <a16:creationId xmlns:a16="http://schemas.microsoft.com/office/drawing/2014/main" id="{6897FA5D-81FC-435F-8CE5-6229F546F6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26964" y="1321336"/>
            <a:ext cx="406400" cy="406400"/>
          </a:xfrm>
          <a:prstGeom prst="rect">
            <a:avLst/>
          </a:prstGeom>
        </p:spPr>
      </p:pic>
      <p:pic>
        <p:nvPicPr>
          <p:cNvPr id="9" name="X_[09-08]_hanasu2">
            <a:hlinkClick r:id="" action="ppaction://media"/>
            <a:extLst>
              <a:ext uri="{FF2B5EF4-FFF2-40B4-BE49-F238E27FC236}">
                <a16:creationId xmlns:a16="http://schemas.microsoft.com/office/drawing/2014/main" id="{170C9722-8EDB-4692-966F-0CED4C2D84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96486" y="1346490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06AFECA-B917-FB8D-CEBE-986DEC9B05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128" y="7428"/>
            <a:ext cx="4601440" cy="7766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2C7E9A-D407-010B-A11E-C82C3D0E96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1121" y="5438097"/>
            <a:ext cx="2628380" cy="128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8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0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AA387689-7A53-4917-9A7C-C448BA10CD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737" y="303270"/>
            <a:ext cx="7488264" cy="65547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1087953" y="-229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0L9-4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74E0E42-7B49-442A-8837-3A9F41359370}"/>
              </a:ext>
            </a:extLst>
          </p:cNvPr>
          <p:cNvSpPr/>
          <p:nvPr/>
        </p:nvSpPr>
        <p:spPr>
          <a:xfrm>
            <a:off x="5181600" y="461033"/>
            <a:ext cx="1692166" cy="4008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92B53B99-9B3C-4240-8800-E785880AAA8E}"/>
              </a:ext>
            </a:extLst>
          </p:cNvPr>
          <p:cNvSpPr/>
          <p:nvPr/>
        </p:nvSpPr>
        <p:spPr>
          <a:xfrm>
            <a:off x="8686800" y="463444"/>
            <a:ext cx="1692166" cy="4008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5A96D8FD-4E17-437D-840C-B126D26502AD}"/>
              </a:ext>
            </a:extLst>
          </p:cNvPr>
          <p:cNvSpPr/>
          <p:nvPr/>
        </p:nvSpPr>
        <p:spPr>
          <a:xfrm>
            <a:off x="5722883" y="4244757"/>
            <a:ext cx="2511972" cy="4008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7D166DC8-0BCC-41C5-BE9D-3746D5400258}"/>
              </a:ext>
            </a:extLst>
          </p:cNvPr>
          <p:cNvSpPr/>
          <p:nvPr/>
        </p:nvSpPr>
        <p:spPr>
          <a:xfrm>
            <a:off x="9327930" y="4244757"/>
            <a:ext cx="2028497" cy="4008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CF374E7B-3D12-4C07-98D0-C4988C0B0FBE}"/>
              </a:ext>
            </a:extLst>
          </p:cNvPr>
          <p:cNvSpPr/>
          <p:nvPr/>
        </p:nvSpPr>
        <p:spPr>
          <a:xfrm>
            <a:off x="5822732" y="1143620"/>
            <a:ext cx="1692166" cy="828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41A9A393-0551-4E30-AEE7-9DF72A7CA19B}"/>
              </a:ext>
            </a:extLst>
          </p:cNvPr>
          <p:cNvSpPr/>
          <p:nvPr/>
        </p:nvSpPr>
        <p:spPr>
          <a:xfrm>
            <a:off x="9395787" y="1151293"/>
            <a:ext cx="1692166" cy="828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21DABC32-F9D9-4ABE-95D4-A4931907734F}"/>
              </a:ext>
            </a:extLst>
          </p:cNvPr>
          <p:cNvSpPr/>
          <p:nvPr/>
        </p:nvSpPr>
        <p:spPr>
          <a:xfrm>
            <a:off x="7157546" y="2504709"/>
            <a:ext cx="1229709" cy="12106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2779A6-ED4B-67FC-F9E8-AC6EF1A551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28" y="7428"/>
            <a:ext cx="4601440" cy="7766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FBEC94-D358-CB20-74B6-497BD1D9A5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69" y="1076521"/>
            <a:ext cx="4877481" cy="676369"/>
          </a:xfrm>
          <a:prstGeom prst="rect">
            <a:avLst/>
          </a:prstGeom>
        </p:spPr>
      </p:pic>
      <p:pic>
        <p:nvPicPr>
          <p:cNvPr id="8" name="X_[09-07]_hanasu1">
            <a:hlinkClick r:id="" action="ppaction://media"/>
            <a:extLst>
              <a:ext uri="{FF2B5EF4-FFF2-40B4-BE49-F238E27FC236}">
                <a16:creationId xmlns:a16="http://schemas.microsoft.com/office/drawing/2014/main" id="{6897FA5D-81FC-435F-8CE5-6229F546F6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51678" y="1432545"/>
            <a:ext cx="406400" cy="406400"/>
          </a:xfrm>
          <a:prstGeom prst="rect">
            <a:avLst/>
          </a:prstGeom>
        </p:spPr>
      </p:pic>
      <p:pic>
        <p:nvPicPr>
          <p:cNvPr id="9" name="X_[09-08]_hanasu2">
            <a:hlinkClick r:id="" action="ppaction://media"/>
            <a:extLst>
              <a:ext uri="{FF2B5EF4-FFF2-40B4-BE49-F238E27FC236}">
                <a16:creationId xmlns:a16="http://schemas.microsoft.com/office/drawing/2014/main" id="{170C9722-8EDB-4692-966F-0CED4C2D84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21200" y="1408273"/>
            <a:ext cx="406400" cy="406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1E18EC-A66C-099E-BB8C-DD0B0E00A3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1121" y="5438097"/>
            <a:ext cx="2628380" cy="128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7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0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1087953" y="-229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0L9-4</a:t>
            </a:r>
          </a:p>
        </p:txBody>
      </p:sp>
      <p:pic>
        <p:nvPicPr>
          <p:cNvPr id="1026" name="Picture 2" descr="世間話をする男性のイラスト">
            <a:extLst>
              <a:ext uri="{FF2B5EF4-FFF2-40B4-BE49-F238E27FC236}">
                <a16:creationId xmlns:a16="http://schemas.microsoft.com/office/drawing/2014/main" id="{1E483225-7836-4ECB-BEC8-F5D6110A9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920" y="2759968"/>
            <a:ext cx="3892158" cy="352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226B5D-D9BA-39B6-FEF4-CDBBB86D0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677" y="399946"/>
            <a:ext cx="10059804" cy="14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2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FCC10E-E466-D10B-4DF3-E58DCF42E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900" y="0"/>
            <a:ext cx="915819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5C0A44-ECBB-7020-3DAD-7C346618F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743" y="2491904"/>
            <a:ext cx="9085356" cy="81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83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AAE618-EB58-75E3-D26E-2BC6B52CB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0474" cy="20691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1082478" y="-11179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0L9-5</a:t>
            </a:r>
          </a:p>
        </p:txBody>
      </p:sp>
    </p:spTree>
    <p:extLst>
      <p:ext uri="{BB962C8B-B14F-4D97-AF65-F5344CB8AC3E}">
        <p14:creationId xmlns:p14="http://schemas.microsoft.com/office/powerpoint/2010/main" val="393301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38630856-AC8A-4553-8E41-D8D2770A305D}"/>
              </a:ext>
            </a:extLst>
          </p:cNvPr>
          <p:cNvSpPr txBox="1"/>
          <p:nvPr/>
        </p:nvSpPr>
        <p:spPr>
          <a:xfrm>
            <a:off x="11087953" y="-229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0L9-5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D100E50-327D-43AF-B82D-AD629B5D0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286" y="591669"/>
            <a:ext cx="7781961" cy="624695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5E7484CD-C08A-43F0-91DA-6A2066B0C6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3" y="747343"/>
            <a:ext cx="3563531" cy="209403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F9D6D12-D1F4-4C4D-BE67-0FF47E7DBD72}"/>
              </a:ext>
            </a:extLst>
          </p:cNvPr>
          <p:cNvSpPr txBox="1"/>
          <p:nvPr/>
        </p:nvSpPr>
        <p:spPr>
          <a:xfrm>
            <a:off x="4312089" y="2693479"/>
            <a:ext cx="1108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12:00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9F2C342-02E5-4A50-A777-1123A2A70F3C}"/>
              </a:ext>
            </a:extLst>
          </p:cNvPr>
          <p:cNvSpPr txBox="1"/>
          <p:nvPr/>
        </p:nvSpPr>
        <p:spPr>
          <a:xfrm>
            <a:off x="4464489" y="3429000"/>
            <a:ext cx="956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1:00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7237E2-9B1E-489A-86E5-B0A1265CCB73}"/>
              </a:ext>
            </a:extLst>
          </p:cNvPr>
          <p:cNvSpPr txBox="1"/>
          <p:nvPr/>
        </p:nvSpPr>
        <p:spPr>
          <a:xfrm>
            <a:off x="4464489" y="4365636"/>
            <a:ext cx="956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3:00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0FF124A-BF33-4DDA-80F7-8967001ED90F}"/>
              </a:ext>
            </a:extLst>
          </p:cNvPr>
          <p:cNvSpPr txBox="1"/>
          <p:nvPr/>
        </p:nvSpPr>
        <p:spPr>
          <a:xfrm>
            <a:off x="4464489" y="4830036"/>
            <a:ext cx="956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3:30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D84945-341F-4551-9881-60DD3510898C}"/>
              </a:ext>
            </a:extLst>
          </p:cNvPr>
          <p:cNvSpPr txBox="1"/>
          <p:nvPr/>
        </p:nvSpPr>
        <p:spPr>
          <a:xfrm>
            <a:off x="4464488" y="5790521"/>
            <a:ext cx="956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6:00</a:t>
            </a:r>
            <a:endParaRPr kumimoji="1" lang="ja-JP" altLang="en-US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4B23E9-3EAE-4E51-2E24-20BE377CB5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2197"/>
            <a:ext cx="3372321" cy="7430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DD0E9D-096A-D18F-E505-36E3FB374E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9294" y="-5237"/>
            <a:ext cx="6333359" cy="7401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387F0E-4E60-7462-6D54-F498210FF4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2321" y="725243"/>
            <a:ext cx="8849960" cy="600159"/>
          </a:xfrm>
          <a:prstGeom prst="rect">
            <a:avLst/>
          </a:prstGeom>
        </p:spPr>
      </p:pic>
      <p:pic>
        <p:nvPicPr>
          <p:cNvPr id="15" name="X_[09-09]_kiku">
            <a:hlinkClick r:id="" action="ppaction://media"/>
            <a:extLst>
              <a:ext uri="{FF2B5EF4-FFF2-40B4-BE49-F238E27FC236}">
                <a16:creationId xmlns:a16="http://schemas.microsoft.com/office/drawing/2014/main" id="{FD4A28C2-ADE7-485B-9BC2-F54F77366B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28086" y="94816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7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7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8" grpId="0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5">
            <a:extLst>
              <a:ext uri="{FF2B5EF4-FFF2-40B4-BE49-F238E27FC236}">
                <a16:creationId xmlns:a16="http://schemas.microsoft.com/office/drawing/2014/main" id="{9108A172-C8B3-4876-B646-157DA592AA08}"/>
              </a:ext>
            </a:extLst>
          </p:cNvPr>
          <p:cNvSpPr txBox="1"/>
          <p:nvPr/>
        </p:nvSpPr>
        <p:spPr>
          <a:xfrm>
            <a:off x="11087953" y="5246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0L9-6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68DC31C-2C2A-424A-93A9-9F18618BA0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315" y="3167355"/>
            <a:ext cx="5217365" cy="30658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B640EA-2997-0A9F-9700-3AC79809D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627" y="266842"/>
            <a:ext cx="7823042" cy="1022464"/>
          </a:xfrm>
          <a:prstGeom prst="rect">
            <a:avLst/>
          </a:prstGeom>
        </p:spPr>
      </p:pic>
      <p:pic>
        <p:nvPicPr>
          <p:cNvPr id="6" name="X_[09-09]_kiku">
            <a:hlinkClick r:id="" action="ppaction://media"/>
            <a:extLst>
              <a:ext uri="{FF2B5EF4-FFF2-40B4-BE49-F238E27FC236}">
                <a16:creationId xmlns:a16="http://schemas.microsoft.com/office/drawing/2014/main" id="{C124E841-FED9-4E55-A66F-91626076C6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31450" y="727724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A3A638-C3D0-E367-74DB-45FD124714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1144" y="1629023"/>
            <a:ext cx="5574055" cy="96780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428330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C8AA4DB9-A95E-46D0-B0F7-876FAE1673CE}"/>
              </a:ext>
            </a:extLst>
          </p:cNvPr>
          <p:cNvSpPr txBox="1"/>
          <p:nvPr/>
        </p:nvSpPr>
        <p:spPr>
          <a:xfrm>
            <a:off x="11087953" y="-229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0L9-6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8A2471E-47E3-4780-B2D0-DA14E4FF16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DD10B79-448D-4F80-845C-441AE2A88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188" y="431837"/>
            <a:ext cx="7754126" cy="414669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F182942-EC43-46DD-9C41-0B34A1F92AE7}"/>
              </a:ext>
            </a:extLst>
          </p:cNvPr>
          <p:cNvSpPr txBox="1"/>
          <p:nvPr/>
        </p:nvSpPr>
        <p:spPr>
          <a:xfrm>
            <a:off x="6015703" y="1828800"/>
            <a:ext cx="1136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から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2565FD7-61D7-4D6F-B047-BC9C02D8E5B3}"/>
              </a:ext>
            </a:extLst>
          </p:cNvPr>
          <p:cNvSpPr txBox="1"/>
          <p:nvPr/>
        </p:nvSpPr>
        <p:spPr>
          <a:xfrm>
            <a:off x="4388289" y="2502331"/>
            <a:ext cx="1136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から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70085B6-AED2-4674-824F-A3575AA115C1}"/>
              </a:ext>
            </a:extLst>
          </p:cNvPr>
          <p:cNvSpPr txBox="1"/>
          <p:nvPr/>
        </p:nvSpPr>
        <p:spPr>
          <a:xfrm>
            <a:off x="4184182" y="3186120"/>
            <a:ext cx="1136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から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1CFF557-A59D-4BF7-850C-36DFA8476D94}"/>
              </a:ext>
            </a:extLst>
          </p:cNvPr>
          <p:cNvSpPr txBox="1"/>
          <p:nvPr/>
        </p:nvSpPr>
        <p:spPr>
          <a:xfrm>
            <a:off x="6116344" y="2502331"/>
            <a:ext cx="1136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まで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604D16D-7BBD-46CB-BB02-58CB1079B0F7}"/>
              </a:ext>
            </a:extLst>
          </p:cNvPr>
          <p:cNvSpPr txBox="1"/>
          <p:nvPr/>
        </p:nvSpPr>
        <p:spPr>
          <a:xfrm>
            <a:off x="6219537" y="3175862"/>
            <a:ext cx="1136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まで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9B32C49-4329-4311-9BB9-53022A83EFB3}"/>
              </a:ext>
            </a:extLst>
          </p:cNvPr>
          <p:cNvSpPr txBox="1"/>
          <p:nvPr/>
        </p:nvSpPr>
        <p:spPr>
          <a:xfrm>
            <a:off x="5320393" y="3843195"/>
            <a:ext cx="1136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まで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45E31F-2B25-344C-BEB9-0743559B4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4145" y="431837"/>
            <a:ext cx="7702040" cy="991679"/>
          </a:xfrm>
          <a:prstGeom prst="rect">
            <a:avLst/>
          </a:prstGeom>
        </p:spPr>
      </p:pic>
      <p:pic>
        <p:nvPicPr>
          <p:cNvPr id="14" name="X_[09-10]_katachi">
            <a:hlinkClick r:id="" action="ppaction://media"/>
            <a:extLst>
              <a:ext uri="{FF2B5EF4-FFF2-40B4-BE49-F238E27FC236}">
                <a16:creationId xmlns:a16="http://schemas.microsoft.com/office/drawing/2014/main" id="{15D674AC-5DCA-4AA6-BE16-FB8FB5BA9A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80978" y="983687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9FD4C8-E238-0995-1E10-BF0229C935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2157" y="4751186"/>
            <a:ext cx="8636827" cy="99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007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" grpId="0"/>
      <p:bldP spid="7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01F4E07-7AF6-4E38-B949-6F8AAED08C90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F8EBC-A58B-8303-334B-A18BF6628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11" y="114092"/>
            <a:ext cx="10451304" cy="3212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356D0D-3EDF-597C-9E6F-BF0C4BB39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699" y="3195623"/>
            <a:ext cx="5426249" cy="333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67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7953" y="-229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0L9-6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655BA94-FBD7-4B66-ACE8-56A0E06CB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20" y="2764400"/>
            <a:ext cx="5217365" cy="30658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FA6B69-3A10-694A-274C-B9A516950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298" y="752842"/>
            <a:ext cx="8603066" cy="1149719"/>
          </a:xfrm>
          <a:prstGeom prst="rect">
            <a:avLst/>
          </a:prstGeom>
        </p:spPr>
      </p:pic>
      <p:pic>
        <p:nvPicPr>
          <p:cNvPr id="5" name="X_[09-09]_kiku">
            <a:hlinkClick r:id="" action="ppaction://media"/>
            <a:extLst>
              <a:ext uri="{FF2B5EF4-FFF2-40B4-BE49-F238E27FC236}">
                <a16:creationId xmlns:a16="http://schemas.microsoft.com/office/drawing/2014/main" id="{76BD144D-7022-4645-AE24-50D7485FB7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49364" y="11245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5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FCC10E-E466-D10B-4DF3-E58DCF42E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900" y="0"/>
            <a:ext cx="915819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5C0A44-ECBB-7020-3DAD-7C346618F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743" y="3272738"/>
            <a:ext cx="9085356" cy="81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79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F94D3A-918C-A2EC-20C2-D8448524E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104501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69DA1844-6ACF-442B-BE19-825FD9FC66C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0L9-7</a:t>
            </a:r>
          </a:p>
        </p:txBody>
      </p:sp>
    </p:spTree>
    <p:extLst>
      <p:ext uri="{BB962C8B-B14F-4D97-AF65-F5344CB8AC3E}">
        <p14:creationId xmlns:p14="http://schemas.microsoft.com/office/powerpoint/2010/main" val="1345493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5">
            <a:extLst>
              <a:ext uri="{FF2B5EF4-FFF2-40B4-BE49-F238E27FC236}">
                <a16:creationId xmlns:a16="http://schemas.microsoft.com/office/drawing/2014/main" id="{6A42AAAE-E01D-45BB-84C3-2ADF00F78103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0L9-7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7C1B429-4280-4BCC-B8E1-3013A361D5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" t="937"/>
          <a:stretch/>
        </p:blipFill>
        <p:spPr>
          <a:xfrm>
            <a:off x="5550185" y="685512"/>
            <a:ext cx="6641815" cy="586538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C9BB776-B13D-4860-98B6-B8F3240E6AA3}"/>
              </a:ext>
            </a:extLst>
          </p:cNvPr>
          <p:cNvSpPr txBox="1"/>
          <p:nvPr/>
        </p:nvSpPr>
        <p:spPr>
          <a:xfrm>
            <a:off x="364316" y="1993904"/>
            <a:ext cx="4220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［ いる人 ］</a:t>
            </a:r>
            <a:endParaRPr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ふるかわ　　みつい</a:t>
            </a:r>
            <a:endParaRPr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古川、三井、ジェシカ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358BE7-EDD0-E598-E252-831A5FB2F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3" y="37099"/>
            <a:ext cx="5480943" cy="1791701"/>
          </a:xfrm>
          <a:prstGeom prst="rect">
            <a:avLst/>
          </a:prstGeom>
        </p:spPr>
      </p:pic>
      <p:sp>
        <p:nvSpPr>
          <p:cNvPr id="3" name="テキスト ボックス 3">
            <a:extLst>
              <a:ext uri="{FF2B5EF4-FFF2-40B4-BE49-F238E27FC236}">
                <a16:creationId xmlns:a16="http://schemas.microsoft.com/office/drawing/2014/main" id="{F7B8D303-7BDD-7C0B-3A5B-B50FA1DF73B4}"/>
              </a:ext>
            </a:extLst>
          </p:cNvPr>
          <p:cNvSpPr txBox="1"/>
          <p:nvPr/>
        </p:nvSpPr>
        <p:spPr>
          <a:xfrm>
            <a:off x="433890" y="3663767"/>
            <a:ext cx="4220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［ いない人 ひと ］</a:t>
            </a:r>
            <a:endParaRPr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ひろた                     いしやま</a:t>
            </a:r>
            <a:br>
              <a:rPr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広田、エリック、石山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914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2BFF237F-B318-447F-9D0B-A927B5E5788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0L9-7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A079BCF7-262D-4E7D-983E-1DB26DD603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" t="937"/>
          <a:stretch/>
        </p:blipFill>
        <p:spPr>
          <a:xfrm>
            <a:off x="5746470" y="685512"/>
            <a:ext cx="6445530" cy="569204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0AA130-95B6-4C4B-A2FD-73518F492469}"/>
              </a:ext>
            </a:extLst>
          </p:cNvPr>
          <p:cNvSpPr txBox="1"/>
          <p:nvPr/>
        </p:nvSpPr>
        <p:spPr>
          <a:xfrm>
            <a:off x="473645" y="4016170"/>
            <a:ext cx="282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３．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14:00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647E71-CDA5-77E4-1876-70998CA1A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5746470" cy="2233084"/>
          </a:xfrm>
          <a:prstGeom prst="rect">
            <a:avLst/>
          </a:prstGeom>
        </p:spPr>
      </p:pic>
      <p:sp>
        <p:nvSpPr>
          <p:cNvPr id="3" name="テキスト ボックス 5">
            <a:extLst>
              <a:ext uri="{FF2B5EF4-FFF2-40B4-BE49-F238E27FC236}">
                <a16:creationId xmlns:a16="http://schemas.microsoft.com/office/drawing/2014/main" id="{2B8B8655-C9DB-5A76-4A1E-CFCB0884725B}"/>
              </a:ext>
            </a:extLst>
          </p:cNvPr>
          <p:cNvSpPr txBox="1"/>
          <p:nvPr/>
        </p:nvSpPr>
        <p:spPr>
          <a:xfrm>
            <a:off x="473646" y="3323472"/>
            <a:ext cx="282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２．いいえ</a:t>
            </a:r>
            <a:endParaRPr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5">
            <a:extLst>
              <a:ext uri="{FF2B5EF4-FFF2-40B4-BE49-F238E27FC236}">
                <a16:creationId xmlns:a16="http://schemas.microsoft.com/office/drawing/2014/main" id="{F68F5C66-8A00-CC92-51F3-CFB1EEC3F7B3}"/>
              </a:ext>
            </a:extLst>
          </p:cNvPr>
          <p:cNvSpPr txBox="1"/>
          <p:nvPr/>
        </p:nvSpPr>
        <p:spPr>
          <a:xfrm>
            <a:off x="473646" y="2416364"/>
            <a:ext cx="282484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 ごご</a:t>
            </a:r>
            <a:endParaRPr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１．午後から</a:t>
            </a:r>
            <a:endParaRPr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5">
            <a:extLst>
              <a:ext uri="{FF2B5EF4-FFF2-40B4-BE49-F238E27FC236}">
                <a16:creationId xmlns:a16="http://schemas.microsoft.com/office/drawing/2014/main" id="{F312F3A6-3610-9010-D65E-F753C80A841A}"/>
              </a:ext>
            </a:extLst>
          </p:cNvPr>
          <p:cNvSpPr txBox="1"/>
          <p:nvPr/>
        </p:nvSpPr>
        <p:spPr>
          <a:xfrm>
            <a:off x="473644" y="4769796"/>
            <a:ext cx="282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４．</a:t>
            </a:r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16:00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854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29199E6-1C35-409B-9631-960C2A0F451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752CBD-9149-A834-7663-43B73E3D4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45" y="1004805"/>
            <a:ext cx="10481909" cy="1472178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743300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FCC10E-E466-D10B-4DF3-E58DCF42E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900" y="0"/>
            <a:ext cx="915819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5C0A44-ECBB-7020-3DAD-7C346618F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743" y="4063847"/>
            <a:ext cx="9085356" cy="81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996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3AE852-A206-FC1A-D289-1E1768229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99"/>
            <a:ext cx="12192000" cy="208127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9A93F055-A9F6-4B71-8E53-18F01BA87782}"/>
              </a:ext>
            </a:extLst>
          </p:cNvPr>
          <p:cNvSpPr txBox="1"/>
          <p:nvPr/>
        </p:nvSpPr>
        <p:spPr>
          <a:xfrm>
            <a:off x="11089479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0L9-8</a:t>
            </a:r>
          </a:p>
        </p:txBody>
      </p:sp>
    </p:spTree>
    <p:extLst>
      <p:ext uri="{BB962C8B-B14F-4D97-AF65-F5344CB8AC3E}">
        <p14:creationId xmlns:p14="http://schemas.microsoft.com/office/powerpoint/2010/main" val="1986467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9C2DE6C-0F0E-49DC-B23B-470D2E84B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398" y="584775"/>
            <a:ext cx="6154799" cy="3450070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BF655ABA-F741-4143-9A07-A3A673FDD0D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0L9-8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19288FE-B897-4D29-B7FE-D9F039E7DD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67" y="4534590"/>
            <a:ext cx="11714866" cy="1738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3E1287-8670-3358-30F1-7A60D91880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1"/>
            <a:ext cx="3954545" cy="16177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399C7F-C39E-295C-84E0-E811F22A6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7715" y="603601"/>
            <a:ext cx="2695951" cy="10288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3B715-F265-BC4C-0FA1-F01F077AF2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03" y="1711968"/>
            <a:ext cx="4410691" cy="790685"/>
          </a:xfrm>
          <a:prstGeom prst="rect">
            <a:avLst/>
          </a:prstGeom>
        </p:spPr>
      </p:pic>
      <p:pic>
        <p:nvPicPr>
          <p:cNvPr id="13" name="X_[09-11]_kotoba1">
            <a:hlinkClick r:id="" action="ppaction://media"/>
            <a:extLst>
              <a:ext uri="{FF2B5EF4-FFF2-40B4-BE49-F238E27FC236}">
                <a16:creationId xmlns:a16="http://schemas.microsoft.com/office/drawing/2014/main" id="{926C5E4A-6F9D-4D79-B579-3D226EF055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39457" y="210731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9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9C2DE6C-0F0E-49DC-B23B-470D2E84B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398" y="584775"/>
            <a:ext cx="6154799" cy="3450070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BF655ABA-F741-4143-9A07-A3A673FDD0D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0L9-8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19288FE-B897-4D29-B7FE-D9F039E7DD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67" y="4534590"/>
            <a:ext cx="11714866" cy="17386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EBFDCD-DD34-2733-F762-AB0AE2925C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1"/>
            <a:ext cx="3954545" cy="16177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13A199-BF6B-5614-A9DA-B7C98AF52C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7715" y="603601"/>
            <a:ext cx="2695951" cy="10288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5FB6AE-AE43-4BD4-FF63-A0BC33545B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012" y="1751605"/>
            <a:ext cx="3810532" cy="762106"/>
          </a:xfrm>
          <a:prstGeom prst="rect">
            <a:avLst/>
          </a:prstGeom>
        </p:spPr>
      </p:pic>
      <p:pic>
        <p:nvPicPr>
          <p:cNvPr id="10" name="X_[09-11]_kotoba1">
            <a:hlinkClick r:id="" action="ppaction://media"/>
            <a:extLst>
              <a:ext uri="{FF2B5EF4-FFF2-40B4-BE49-F238E27FC236}">
                <a16:creationId xmlns:a16="http://schemas.microsoft.com/office/drawing/2014/main" id="{A5A5022F-197D-4C37-8FBA-35519671C4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78151" y="210731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8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7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9C2DE6C-0F0E-49DC-B23B-470D2E84B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398" y="584775"/>
            <a:ext cx="6154799" cy="3450070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BF655ABA-F741-4143-9A07-A3A673FDD0D5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0L9-8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19288FE-B897-4D29-B7FE-D9F039E7DD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67" y="4534590"/>
            <a:ext cx="11714866" cy="173863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F608C40-12FD-4A4F-B608-9B7C97881F45}"/>
              </a:ext>
            </a:extLst>
          </p:cNvPr>
          <p:cNvSpPr txBox="1"/>
          <p:nvPr/>
        </p:nvSpPr>
        <p:spPr>
          <a:xfrm>
            <a:off x="832757" y="4072485"/>
            <a:ext cx="653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5D3306B-D60C-4023-9948-B3B97B74CF83}"/>
              </a:ext>
            </a:extLst>
          </p:cNvPr>
          <p:cNvSpPr txBox="1"/>
          <p:nvPr/>
        </p:nvSpPr>
        <p:spPr>
          <a:xfrm>
            <a:off x="4136571" y="4072485"/>
            <a:ext cx="653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C1D409B-77E6-4E05-A2D8-89BD08FBCFF6}"/>
              </a:ext>
            </a:extLst>
          </p:cNvPr>
          <p:cNvSpPr txBox="1"/>
          <p:nvPr/>
        </p:nvSpPr>
        <p:spPr>
          <a:xfrm>
            <a:off x="9059633" y="4072485"/>
            <a:ext cx="653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F338FA4-450E-4E5C-B33E-B61CBA541827}"/>
              </a:ext>
            </a:extLst>
          </p:cNvPr>
          <p:cNvSpPr txBox="1"/>
          <p:nvPr/>
        </p:nvSpPr>
        <p:spPr>
          <a:xfrm>
            <a:off x="7402288" y="4072485"/>
            <a:ext cx="653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0FCB1E1-78BC-4DB5-AC58-7841FD5F16DA}"/>
              </a:ext>
            </a:extLst>
          </p:cNvPr>
          <p:cNvSpPr txBox="1"/>
          <p:nvPr/>
        </p:nvSpPr>
        <p:spPr>
          <a:xfrm>
            <a:off x="2479219" y="4072485"/>
            <a:ext cx="653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BB4E4D3-1F23-42C3-82BF-25CD36712106}"/>
              </a:ext>
            </a:extLst>
          </p:cNvPr>
          <p:cNvSpPr txBox="1"/>
          <p:nvPr/>
        </p:nvSpPr>
        <p:spPr>
          <a:xfrm>
            <a:off x="10706100" y="4072485"/>
            <a:ext cx="653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0D500FB-DA88-437D-9331-5E51D7A1803D}"/>
              </a:ext>
            </a:extLst>
          </p:cNvPr>
          <p:cNvSpPr txBox="1"/>
          <p:nvPr/>
        </p:nvSpPr>
        <p:spPr>
          <a:xfrm>
            <a:off x="5793916" y="4072484"/>
            <a:ext cx="653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492375-72D9-9810-B507-98541BAE6A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1"/>
            <a:ext cx="3954545" cy="16177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C76E44-333A-B168-CFFC-39EDFF789F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7715" y="603601"/>
            <a:ext cx="2695951" cy="10288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338792-11D0-E852-1760-97FFA4AF47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03" y="1681022"/>
            <a:ext cx="4772691" cy="809738"/>
          </a:xfrm>
          <a:prstGeom prst="rect">
            <a:avLst/>
          </a:prstGeom>
        </p:spPr>
      </p:pic>
      <p:pic>
        <p:nvPicPr>
          <p:cNvPr id="19" name="X_[09-12]_kotoba2">
            <a:hlinkClick r:id="" action="ppaction://media"/>
            <a:extLst>
              <a:ext uri="{FF2B5EF4-FFF2-40B4-BE49-F238E27FC236}">
                <a16:creationId xmlns:a16="http://schemas.microsoft.com/office/drawing/2014/main" id="{0CDBCDF1-F8E0-409E-85CE-5D8CFE5831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72617" y="207806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89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8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6" grpId="0"/>
      <p:bldP spid="13" grpId="0"/>
      <p:bldP spid="14" grpId="0"/>
      <p:bldP spid="15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AE91DB89-8E45-4BE1-9BC4-C42F9245354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1218D9-87ED-4311-A068-D3CEADA466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226" y="4346"/>
            <a:ext cx="9459548" cy="685365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D19482-8327-4757-B24B-5DB4DFCFED78}"/>
              </a:ext>
            </a:extLst>
          </p:cNvPr>
          <p:cNvSpPr txBox="1"/>
          <p:nvPr/>
        </p:nvSpPr>
        <p:spPr>
          <a:xfrm>
            <a:off x="2310493" y="6203363"/>
            <a:ext cx="100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にち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0F079B-8F2E-4F42-ACA7-BAF8C47B3421}"/>
              </a:ext>
            </a:extLst>
          </p:cNvPr>
          <p:cNvSpPr txBox="1"/>
          <p:nvPr/>
        </p:nvSpPr>
        <p:spPr>
          <a:xfrm>
            <a:off x="5434693" y="6203363"/>
            <a:ext cx="100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F1B703-847D-4C7A-893D-71F63C4EA9CB}"/>
              </a:ext>
            </a:extLst>
          </p:cNvPr>
          <p:cNvSpPr txBox="1"/>
          <p:nvPr/>
        </p:nvSpPr>
        <p:spPr>
          <a:xfrm>
            <a:off x="8558893" y="6203363"/>
            <a:ext cx="100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きん</a:t>
            </a:r>
          </a:p>
        </p:txBody>
      </p:sp>
      <p:pic>
        <p:nvPicPr>
          <p:cNvPr id="8" name="X_[09-13]_kiku1">
            <a:hlinkClick r:id="" action="ppaction://media"/>
            <a:extLst>
              <a:ext uri="{FF2B5EF4-FFF2-40B4-BE49-F238E27FC236}">
                <a16:creationId xmlns:a16="http://schemas.microsoft.com/office/drawing/2014/main" id="{B7C345BD-0EE2-4873-A549-2F6EC30713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68007" y="2998107"/>
            <a:ext cx="406400" cy="406400"/>
          </a:xfrm>
          <a:prstGeom prst="rect">
            <a:avLst/>
          </a:prstGeom>
        </p:spPr>
      </p:pic>
      <p:pic>
        <p:nvPicPr>
          <p:cNvPr id="10" name="X_[09-14]_kiku2">
            <a:hlinkClick r:id="" action="ppaction://media"/>
            <a:extLst>
              <a:ext uri="{FF2B5EF4-FFF2-40B4-BE49-F238E27FC236}">
                <a16:creationId xmlns:a16="http://schemas.microsoft.com/office/drawing/2014/main" id="{805D3180-E4D1-468C-A528-8EE1CA6BF5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70436" y="2998107"/>
            <a:ext cx="406400" cy="406400"/>
          </a:xfrm>
          <a:prstGeom prst="rect">
            <a:avLst/>
          </a:prstGeom>
        </p:spPr>
      </p:pic>
      <p:pic>
        <p:nvPicPr>
          <p:cNvPr id="11" name="X_[09-15]_kiku3">
            <a:hlinkClick r:id="" action="ppaction://media"/>
            <a:extLst>
              <a:ext uri="{FF2B5EF4-FFF2-40B4-BE49-F238E27FC236}">
                <a16:creationId xmlns:a16="http://schemas.microsoft.com/office/drawing/2014/main" id="{B50E4DB6-BBC5-4ABE-A141-DD14B849F16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72865" y="2998107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ADDF40-C5A0-553F-0A8C-9A44652139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6226" y="0"/>
            <a:ext cx="8055566" cy="236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1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14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08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60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  <p:bldP spid="5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FDF7067-2B79-4DF7-8B5F-67C2250A86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78" y="0"/>
            <a:ext cx="10381844" cy="685468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AE91DB89-8E45-4BE1-9BC4-C42F9245354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0L9-9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906249A-345F-40E0-A412-C9C9509C70E2}"/>
              </a:ext>
            </a:extLst>
          </p:cNvPr>
          <p:cNvSpPr txBox="1"/>
          <p:nvPr/>
        </p:nvSpPr>
        <p:spPr>
          <a:xfrm>
            <a:off x="2017690" y="6203363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B41C79F-AE46-4584-A3C5-0450704918F6}"/>
              </a:ext>
            </a:extLst>
          </p:cNvPr>
          <p:cNvSpPr txBox="1"/>
          <p:nvPr/>
        </p:nvSpPr>
        <p:spPr>
          <a:xfrm>
            <a:off x="3427187" y="6203362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E097CA8-23CE-4ACC-8F8F-3AAB43869526}"/>
              </a:ext>
            </a:extLst>
          </p:cNvPr>
          <p:cNvSpPr txBox="1"/>
          <p:nvPr/>
        </p:nvSpPr>
        <p:spPr>
          <a:xfrm>
            <a:off x="5483678" y="3071332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8B8C0E1-CAAA-4183-811E-49E57D90E47A}"/>
              </a:ext>
            </a:extLst>
          </p:cNvPr>
          <p:cNvSpPr txBox="1"/>
          <p:nvPr/>
        </p:nvSpPr>
        <p:spPr>
          <a:xfrm>
            <a:off x="6858908" y="3713255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6202C38-7E28-4DAF-8F7D-BD8B46CCA6C4}"/>
              </a:ext>
            </a:extLst>
          </p:cNvPr>
          <p:cNvSpPr txBox="1"/>
          <p:nvPr/>
        </p:nvSpPr>
        <p:spPr>
          <a:xfrm>
            <a:off x="5492954" y="3713255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C0F0094-CCA3-46A6-8DD7-30E47E91876D}"/>
              </a:ext>
            </a:extLst>
          </p:cNvPr>
          <p:cNvSpPr txBox="1"/>
          <p:nvPr/>
        </p:nvSpPr>
        <p:spPr>
          <a:xfrm>
            <a:off x="10260895" y="6203362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DC0FAB5-CA49-433D-9422-99C2A8EC9EEE}"/>
              </a:ext>
            </a:extLst>
          </p:cNvPr>
          <p:cNvSpPr txBox="1"/>
          <p:nvPr/>
        </p:nvSpPr>
        <p:spPr>
          <a:xfrm>
            <a:off x="8853917" y="5576108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EDCB13A-2571-40F6-8218-AAD4F9A7CFF9}"/>
              </a:ext>
            </a:extLst>
          </p:cNvPr>
          <p:cNvSpPr txBox="1"/>
          <p:nvPr/>
        </p:nvSpPr>
        <p:spPr>
          <a:xfrm>
            <a:off x="10260896" y="4959870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DCD07AD-EF27-4111-8A02-58EEC3938960}"/>
              </a:ext>
            </a:extLst>
          </p:cNvPr>
          <p:cNvSpPr txBox="1"/>
          <p:nvPr/>
        </p:nvSpPr>
        <p:spPr>
          <a:xfrm>
            <a:off x="8853917" y="4954562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54AF098-9E9A-4C68-AAD8-0F980D09BA46}"/>
              </a:ext>
            </a:extLst>
          </p:cNvPr>
          <p:cNvSpPr txBox="1"/>
          <p:nvPr/>
        </p:nvSpPr>
        <p:spPr>
          <a:xfrm>
            <a:off x="6858908" y="3071332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77EA615-75AC-4E52-9036-B03A41422051}"/>
              </a:ext>
            </a:extLst>
          </p:cNvPr>
          <p:cNvSpPr txBox="1"/>
          <p:nvPr/>
        </p:nvSpPr>
        <p:spPr>
          <a:xfrm>
            <a:off x="10260894" y="5592864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E5E56C1-512D-4E56-A89C-1328CF0C72A1}"/>
              </a:ext>
            </a:extLst>
          </p:cNvPr>
          <p:cNvSpPr txBox="1"/>
          <p:nvPr/>
        </p:nvSpPr>
        <p:spPr>
          <a:xfrm>
            <a:off x="8881810" y="6201702"/>
            <a:ext cx="61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pic>
        <p:nvPicPr>
          <p:cNvPr id="17" name="X_[09-13]_kiku1">
            <a:hlinkClick r:id="" action="ppaction://media"/>
            <a:extLst>
              <a:ext uri="{FF2B5EF4-FFF2-40B4-BE49-F238E27FC236}">
                <a16:creationId xmlns:a16="http://schemas.microsoft.com/office/drawing/2014/main" id="{7478425C-AD17-48AE-9FE5-D514471806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27187" y="1520373"/>
            <a:ext cx="406400" cy="406400"/>
          </a:xfrm>
          <a:prstGeom prst="rect">
            <a:avLst/>
          </a:prstGeom>
        </p:spPr>
      </p:pic>
      <p:pic>
        <p:nvPicPr>
          <p:cNvPr id="18" name="X_[09-14]_kiku2">
            <a:hlinkClick r:id="" action="ppaction://media"/>
            <a:extLst>
              <a:ext uri="{FF2B5EF4-FFF2-40B4-BE49-F238E27FC236}">
                <a16:creationId xmlns:a16="http://schemas.microsoft.com/office/drawing/2014/main" id="{FB894589-6CEB-476F-9211-3883935079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56186" y="1520373"/>
            <a:ext cx="406400" cy="406400"/>
          </a:xfrm>
          <a:prstGeom prst="rect">
            <a:avLst/>
          </a:prstGeom>
        </p:spPr>
      </p:pic>
      <p:pic>
        <p:nvPicPr>
          <p:cNvPr id="19" name="X_[09-15]_kiku3">
            <a:hlinkClick r:id="" action="ppaction://media"/>
            <a:extLst>
              <a:ext uri="{FF2B5EF4-FFF2-40B4-BE49-F238E27FC236}">
                <a16:creationId xmlns:a16="http://schemas.microsoft.com/office/drawing/2014/main" id="{E5EF3350-0A5D-4E0B-A4C1-1630EA2820B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93350" y="1520373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7EE8BE7-0042-E893-16E5-3A64FAB733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1592" y="26819"/>
            <a:ext cx="9554908" cy="116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144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080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3609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3" grpId="0"/>
      <p:bldP spid="15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AE91DB89-8E45-4BE1-9BC4-C42F92453544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0L9-10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F429668-4C16-4EBD-AC38-32AE559874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36" y="2072463"/>
            <a:ext cx="10463927" cy="921301"/>
          </a:xfrm>
          <a:prstGeom prst="rect">
            <a:avLst/>
          </a:prstGeom>
        </p:spPr>
      </p:pic>
      <p:pic>
        <p:nvPicPr>
          <p:cNvPr id="10" name="X_[09-13]_kiku1">
            <a:hlinkClick r:id="" action="ppaction://media"/>
            <a:extLst>
              <a:ext uri="{FF2B5EF4-FFF2-40B4-BE49-F238E27FC236}">
                <a16:creationId xmlns:a16="http://schemas.microsoft.com/office/drawing/2014/main" id="{E3476FE0-5A9E-4FEB-B539-CFB1C863CC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90424" y="2549074"/>
            <a:ext cx="406400" cy="406400"/>
          </a:xfrm>
          <a:prstGeom prst="rect">
            <a:avLst/>
          </a:prstGeom>
        </p:spPr>
      </p:pic>
      <p:pic>
        <p:nvPicPr>
          <p:cNvPr id="11" name="X_[09-14]_kiku2">
            <a:hlinkClick r:id="" action="ppaction://media"/>
            <a:extLst>
              <a:ext uri="{FF2B5EF4-FFF2-40B4-BE49-F238E27FC236}">
                <a16:creationId xmlns:a16="http://schemas.microsoft.com/office/drawing/2014/main" id="{81C2CB4E-8678-4E46-BEEA-6500FC95FA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19423" y="2549074"/>
            <a:ext cx="406400" cy="406400"/>
          </a:xfrm>
          <a:prstGeom prst="rect">
            <a:avLst/>
          </a:prstGeom>
        </p:spPr>
      </p:pic>
      <p:pic>
        <p:nvPicPr>
          <p:cNvPr id="12" name="X_[09-15]_kiku3">
            <a:hlinkClick r:id="" action="ppaction://media"/>
            <a:extLst>
              <a:ext uri="{FF2B5EF4-FFF2-40B4-BE49-F238E27FC236}">
                <a16:creationId xmlns:a16="http://schemas.microsoft.com/office/drawing/2014/main" id="{92377CDD-A1ED-4433-B7DC-0184243D69A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6587" y="2549074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135DB0-B8FA-8A26-231A-8C31BC3724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4036" y="506646"/>
            <a:ext cx="9702099" cy="9727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B9156F-0DCA-8A37-EAF0-CD2BB93345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5439" y="3864237"/>
            <a:ext cx="9101306" cy="145027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12624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8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60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EB98E32-B9F8-42F1-8566-4E198FAA9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188" y="115725"/>
            <a:ext cx="7577474" cy="473243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E99B385-0773-4617-9194-CB8CDC51A29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0931067-F0FB-4B7E-A58F-F7E74EC5339F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0L9-10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2A9DEA-556C-48E0-A17D-D15401786AEF}"/>
              </a:ext>
            </a:extLst>
          </p:cNvPr>
          <p:cNvSpPr txBox="1"/>
          <p:nvPr/>
        </p:nvSpPr>
        <p:spPr>
          <a:xfrm>
            <a:off x="4196240" y="1618089"/>
            <a:ext cx="1086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いつ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F2B84FC-E861-4DA1-86F0-D7A4E924346C}"/>
              </a:ext>
            </a:extLst>
          </p:cNvPr>
          <p:cNvSpPr txBox="1"/>
          <p:nvPr/>
        </p:nvSpPr>
        <p:spPr>
          <a:xfrm>
            <a:off x="5759473" y="1618089"/>
            <a:ext cx="1086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C3F9C3C-9503-438A-AA9B-733C29354F23}"/>
              </a:ext>
            </a:extLst>
          </p:cNvPr>
          <p:cNvSpPr txBox="1"/>
          <p:nvPr/>
        </p:nvSpPr>
        <p:spPr>
          <a:xfrm>
            <a:off x="6281861" y="2257034"/>
            <a:ext cx="1086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1D5388A-D0C7-4520-B469-C499857790CB}"/>
              </a:ext>
            </a:extLst>
          </p:cNvPr>
          <p:cNvSpPr txBox="1"/>
          <p:nvPr/>
        </p:nvSpPr>
        <p:spPr>
          <a:xfrm>
            <a:off x="6281860" y="3554527"/>
            <a:ext cx="1086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F4B8434-9F7A-40E8-815A-56B4E38CBB55}"/>
              </a:ext>
            </a:extLst>
          </p:cNvPr>
          <p:cNvSpPr txBox="1"/>
          <p:nvPr/>
        </p:nvSpPr>
        <p:spPr>
          <a:xfrm>
            <a:off x="6281859" y="4233999"/>
            <a:ext cx="1086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だめ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2921954-EB04-4FC9-A532-768D707D2F7F}"/>
              </a:ext>
            </a:extLst>
          </p:cNvPr>
          <p:cNvSpPr txBox="1"/>
          <p:nvPr/>
        </p:nvSpPr>
        <p:spPr>
          <a:xfrm>
            <a:off x="7367912" y="2905780"/>
            <a:ext cx="1697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ちょっと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DC1253-AC67-6605-59D0-38E0F81F6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6030" y="293186"/>
            <a:ext cx="7457320" cy="883104"/>
          </a:xfrm>
          <a:prstGeom prst="rect">
            <a:avLst/>
          </a:prstGeom>
        </p:spPr>
      </p:pic>
      <p:pic>
        <p:nvPicPr>
          <p:cNvPr id="15" name="X_[09-16]_katachi">
            <a:hlinkClick r:id="" action="ppaction://media"/>
            <a:extLst>
              <a:ext uri="{FF2B5EF4-FFF2-40B4-BE49-F238E27FC236}">
                <a16:creationId xmlns:a16="http://schemas.microsoft.com/office/drawing/2014/main" id="{1924B622-8A74-4D1B-B36A-DA8C4C1C5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93350" y="360309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0EFFD2-21FC-0502-B8C6-067225A76B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0553" y="4849467"/>
            <a:ext cx="8759959" cy="186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4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659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33D263-A8A4-A17E-B39B-1D19B9185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5" y="47405"/>
            <a:ext cx="10613839" cy="361180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0588C7F6-57E2-41F3-B5EA-E945590FA84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4239BC-A0CD-AD9D-32D3-18874F23C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91" y="3806125"/>
            <a:ext cx="5162699" cy="2795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4C3F8F-3172-DB4E-ADE2-D66CF9BEF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838" y="3806125"/>
            <a:ext cx="2882506" cy="142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478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85C90E-BF4B-4EA7-A6FB-0FE6FB6D4971}"/>
              </a:ext>
            </a:extLst>
          </p:cNvPr>
          <p:cNvSpPr/>
          <p:nvPr/>
        </p:nvSpPr>
        <p:spPr>
          <a:xfrm>
            <a:off x="5733508" y="345508"/>
            <a:ext cx="2278193" cy="449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A2BE038-C0CC-49DF-A2AC-A044C9ACBFCE}"/>
              </a:ext>
            </a:extLst>
          </p:cNvPr>
          <p:cNvSpPr/>
          <p:nvPr/>
        </p:nvSpPr>
        <p:spPr>
          <a:xfrm>
            <a:off x="5867588" y="2593204"/>
            <a:ext cx="891354" cy="449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6651E6F-C8CF-41FF-B299-C3B70F287A39}"/>
              </a:ext>
            </a:extLst>
          </p:cNvPr>
          <p:cNvSpPr/>
          <p:nvPr/>
        </p:nvSpPr>
        <p:spPr>
          <a:xfrm>
            <a:off x="5789093" y="5007746"/>
            <a:ext cx="4168141" cy="449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29CB9E3D-9243-4DFF-8197-06849400205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0L9-10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3731558-85B1-4C3E-A05A-E50FF861F5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36" y="2072463"/>
            <a:ext cx="10463927" cy="921301"/>
          </a:xfrm>
          <a:prstGeom prst="rect">
            <a:avLst/>
          </a:prstGeom>
        </p:spPr>
      </p:pic>
      <p:pic>
        <p:nvPicPr>
          <p:cNvPr id="10" name="X_[09-13]_kiku1">
            <a:hlinkClick r:id="" action="ppaction://media"/>
            <a:extLst>
              <a:ext uri="{FF2B5EF4-FFF2-40B4-BE49-F238E27FC236}">
                <a16:creationId xmlns:a16="http://schemas.microsoft.com/office/drawing/2014/main" id="{A176D9AB-D58E-4F23-9EA6-FAE0C02CA7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74094" y="2581730"/>
            <a:ext cx="406400" cy="406400"/>
          </a:xfrm>
          <a:prstGeom prst="rect">
            <a:avLst/>
          </a:prstGeom>
        </p:spPr>
      </p:pic>
      <p:pic>
        <p:nvPicPr>
          <p:cNvPr id="13" name="X_[09-14]_kiku2">
            <a:hlinkClick r:id="" action="ppaction://media"/>
            <a:extLst>
              <a:ext uri="{FF2B5EF4-FFF2-40B4-BE49-F238E27FC236}">
                <a16:creationId xmlns:a16="http://schemas.microsoft.com/office/drawing/2014/main" id="{EADCBC4E-F754-415F-8F21-ED5B0A6248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03093" y="2581730"/>
            <a:ext cx="406400" cy="406400"/>
          </a:xfrm>
          <a:prstGeom prst="rect">
            <a:avLst/>
          </a:prstGeom>
        </p:spPr>
      </p:pic>
      <p:pic>
        <p:nvPicPr>
          <p:cNvPr id="14" name="X_[09-15]_kiku3">
            <a:hlinkClick r:id="" action="ppaction://media"/>
            <a:extLst>
              <a:ext uri="{FF2B5EF4-FFF2-40B4-BE49-F238E27FC236}">
                <a16:creationId xmlns:a16="http://schemas.microsoft.com/office/drawing/2014/main" id="{E02BD09B-B974-4459-8916-9ED95ED99C6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40257" y="2581730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FEB773-DE1C-0D6D-8C51-F0F77A169E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9531" y="539011"/>
            <a:ext cx="9777126" cy="10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8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609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EF0A45B-ED75-48EB-BCA8-2519E79E43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637" y="0"/>
            <a:ext cx="702557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82FA0B-A8BC-4EB0-AEB5-CEE8645DFBF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2545BF-0E70-8F85-CCD1-E5ADAA7DEA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53" y="48167"/>
            <a:ext cx="4124232" cy="793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892D61-853A-BD34-8158-05E771AA4F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793" y="1107449"/>
            <a:ext cx="5203964" cy="623479"/>
          </a:xfrm>
          <a:prstGeom prst="rect">
            <a:avLst/>
          </a:prstGeom>
        </p:spPr>
      </p:pic>
      <p:pic>
        <p:nvPicPr>
          <p:cNvPr id="11" name="X_[09-17]_hanasu1">
            <a:hlinkClick r:id="" action="ppaction://media"/>
            <a:extLst>
              <a:ext uri="{FF2B5EF4-FFF2-40B4-BE49-F238E27FC236}">
                <a16:creationId xmlns:a16="http://schemas.microsoft.com/office/drawing/2014/main" id="{0FE2120E-E8EB-4D8B-815B-0066CE3A97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98288" y="1145739"/>
            <a:ext cx="406400" cy="406400"/>
          </a:xfrm>
          <a:prstGeom prst="rect">
            <a:avLst/>
          </a:prstGeom>
        </p:spPr>
      </p:pic>
      <p:pic>
        <p:nvPicPr>
          <p:cNvPr id="12" name="X_[09-18]_hanasu2">
            <a:hlinkClick r:id="" action="ppaction://media"/>
            <a:extLst>
              <a:ext uri="{FF2B5EF4-FFF2-40B4-BE49-F238E27FC236}">
                <a16:creationId xmlns:a16="http://schemas.microsoft.com/office/drawing/2014/main" id="{27891DE5-E94A-4DD6-A6B6-F9ADF5605E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96285" y="1238336"/>
            <a:ext cx="406400" cy="406400"/>
          </a:xfrm>
          <a:prstGeom prst="rect">
            <a:avLst/>
          </a:prstGeom>
        </p:spPr>
      </p:pic>
      <p:pic>
        <p:nvPicPr>
          <p:cNvPr id="13" name="X_[09-19]_hanasu3">
            <a:hlinkClick r:id="" action="ppaction://media"/>
            <a:extLst>
              <a:ext uri="{FF2B5EF4-FFF2-40B4-BE49-F238E27FC236}">
                <a16:creationId xmlns:a16="http://schemas.microsoft.com/office/drawing/2014/main" id="{DC41A215-783D-440A-AC4C-02235637F8C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34380" y="12614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2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5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2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7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EF0A45B-ED75-48EB-BCA8-2519E79E43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637" y="0"/>
            <a:ext cx="702557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82FA0B-A8BC-4EB0-AEB5-CEE8645DFBF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E6006B-969E-6DB6-D59F-481091E5AC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53" y="48166"/>
            <a:ext cx="4307646" cy="829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7D7D9C-5F31-82C7-D129-9098102C79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793" y="976698"/>
            <a:ext cx="5434693" cy="569575"/>
          </a:xfrm>
          <a:prstGeom prst="rect">
            <a:avLst/>
          </a:prstGeom>
        </p:spPr>
      </p:pic>
      <p:pic>
        <p:nvPicPr>
          <p:cNvPr id="9" name="X_[09-17]_hanasu1">
            <a:hlinkClick r:id="" action="ppaction://media"/>
            <a:extLst>
              <a:ext uri="{FF2B5EF4-FFF2-40B4-BE49-F238E27FC236}">
                <a16:creationId xmlns:a16="http://schemas.microsoft.com/office/drawing/2014/main" id="{0C7FFCB2-1F4D-4FAB-A87A-A221CA6BAA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69998" y="1261486"/>
            <a:ext cx="406400" cy="406400"/>
          </a:xfrm>
          <a:prstGeom prst="rect">
            <a:avLst/>
          </a:prstGeom>
        </p:spPr>
      </p:pic>
      <p:pic>
        <p:nvPicPr>
          <p:cNvPr id="11" name="X_[09-18]_hanasu2">
            <a:hlinkClick r:id="" action="ppaction://media"/>
            <a:extLst>
              <a:ext uri="{FF2B5EF4-FFF2-40B4-BE49-F238E27FC236}">
                <a16:creationId xmlns:a16="http://schemas.microsoft.com/office/drawing/2014/main" id="{C8CCD9FA-9A7C-4DD3-A128-E15160C471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990199" y="1261486"/>
            <a:ext cx="406400" cy="406400"/>
          </a:xfrm>
          <a:prstGeom prst="rect">
            <a:avLst/>
          </a:prstGeom>
        </p:spPr>
      </p:pic>
      <p:pic>
        <p:nvPicPr>
          <p:cNvPr id="12" name="X_[09-19]_hanasu3">
            <a:hlinkClick r:id="" action="ppaction://media"/>
            <a:extLst>
              <a:ext uri="{FF2B5EF4-FFF2-40B4-BE49-F238E27FC236}">
                <a16:creationId xmlns:a16="http://schemas.microsoft.com/office/drawing/2014/main" id="{7826E418-44B6-44F3-8718-9DEC70CA201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28294" y="12614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0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8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7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EF0A45B-ED75-48EB-BCA8-2519E79E43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637" y="0"/>
            <a:ext cx="702557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82FA0B-A8BC-4EB0-AEB5-CEE8645DFBF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0L9-11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8F164AE-1AE7-4450-A988-33DDA6963661}"/>
              </a:ext>
            </a:extLst>
          </p:cNvPr>
          <p:cNvSpPr/>
          <p:nvPr/>
        </p:nvSpPr>
        <p:spPr>
          <a:xfrm>
            <a:off x="8749863" y="1595821"/>
            <a:ext cx="3016468" cy="760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7CF29063-7D3C-4F9D-A925-F69EB9101E38}"/>
              </a:ext>
            </a:extLst>
          </p:cNvPr>
          <p:cNvSpPr/>
          <p:nvPr/>
        </p:nvSpPr>
        <p:spPr>
          <a:xfrm>
            <a:off x="7409794" y="3303752"/>
            <a:ext cx="1581806" cy="760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3475673A-DAFF-4834-A770-94A1B99CF485}"/>
              </a:ext>
            </a:extLst>
          </p:cNvPr>
          <p:cNvSpPr/>
          <p:nvPr/>
        </p:nvSpPr>
        <p:spPr>
          <a:xfrm>
            <a:off x="10084711" y="3303752"/>
            <a:ext cx="1581806" cy="760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79A0F02C-FB0F-4DB5-91AC-9526CC48E169}"/>
              </a:ext>
            </a:extLst>
          </p:cNvPr>
          <p:cNvSpPr/>
          <p:nvPr/>
        </p:nvSpPr>
        <p:spPr>
          <a:xfrm>
            <a:off x="7069616" y="4320171"/>
            <a:ext cx="1581806" cy="760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2DA97D47-0B6C-4C3F-A992-4780F92E1DE5}"/>
              </a:ext>
            </a:extLst>
          </p:cNvPr>
          <p:cNvSpPr/>
          <p:nvPr/>
        </p:nvSpPr>
        <p:spPr>
          <a:xfrm>
            <a:off x="9722069" y="4330681"/>
            <a:ext cx="1581806" cy="760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FD822366-3E38-4D99-A83E-66B6999AAD1F}"/>
              </a:ext>
            </a:extLst>
          </p:cNvPr>
          <p:cNvSpPr/>
          <p:nvPr/>
        </p:nvSpPr>
        <p:spPr>
          <a:xfrm>
            <a:off x="9722069" y="6012337"/>
            <a:ext cx="1581806" cy="760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7F0F5FC7-6F11-44DC-B37E-2A341671A1B4}"/>
              </a:ext>
            </a:extLst>
          </p:cNvPr>
          <p:cNvSpPr/>
          <p:nvPr/>
        </p:nvSpPr>
        <p:spPr>
          <a:xfrm>
            <a:off x="6618891" y="129857"/>
            <a:ext cx="2130972" cy="3431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0CDC319E-995F-43DB-AB8C-52FE2DA16D50}"/>
              </a:ext>
            </a:extLst>
          </p:cNvPr>
          <p:cNvSpPr/>
          <p:nvPr/>
        </p:nvSpPr>
        <p:spPr>
          <a:xfrm>
            <a:off x="7858187" y="767143"/>
            <a:ext cx="2130972" cy="3431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A2D80D73-A3A4-46B8-AC7D-6E30F17F674B}"/>
              </a:ext>
            </a:extLst>
          </p:cNvPr>
          <p:cNvSpPr/>
          <p:nvPr/>
        </p:nvSpPr>
        <p:spPr>
          <a:xfrm>
            <a:off x="5580796" y="1633063"/>
            <a:ext cx="2060225" cy="3431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E293F6D0-806B-48CE-ACB2-F288F9E545A9}"/>
              </a:ext>
            </a:extLst>
          </p:cNvPr>
          <p:cNvSpPr/>
          <p:nvPr/>
        </p:nvSpPr>
        <p:spPr>
          <a:xfrm>
            <a:off x="5909442" y="2473855"/>
            <a:ext cx="2304391" cy="3431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69F4DC53-E6A9-4DED-9546-D7AEE3ADFCFB}"/>
              </a:ext>
            </a:extLst>
          </p:cNvPr>
          <p:cNvSpPr/>
          <p:nvPr/>
        </p:nvSpPr>
        <p:spPr>
          <a:xfrm>
            <a:off x="10084709" y="5380306"/>
            <a:ext cx="1581807" cy="3431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C7721D-BE93-16FF-47A0-A7179150F7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53" y="48166"/>
            <a:ext cx="4307646" cy="8292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EC803D-D4C5-42FB-8A67-079D12F6E2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647" y="976698"/>
            <a:ext cx="5434693" cy="569575"/>
          </a:xfrm>
          <a:prstGeom prst="rect">
            <a:avLst/>
          </a:prstGeom>
        </p:spPr>
      </p:pic>
      <p:pic>
        <p:nvPicPr>
          <p:cNvPr id="9" name="X_[09-17]_hanasu1">
            <a:hlinkClick r:id="" action="ppaction://media"/>
            <a:extLst>
              <a:ext uri="{FF2B5EF4-FFF2-40B4-BE49-F238E27FC236}">
                <a16:creationId xmlns:a16="http://schemas.microsoft.com/office/drawing/2014/main" id="{0C7FFCB2-1F4D-4FAB-A87A-A221CA6BAA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93148" y="1261486"/>
            <a:ext cx="406400" cy="406400"/>
          </a:xfrm>
          <a:prstGeom prst="rect">
            <a:avLst/>
          </a:prstGeom>
        </p:spPr>
      </p:pic>
      <p:pic>
        <p:nvPicPr>
          <p:cNvPr id="11" name="X_[09-18]_hanasu2">
            <a:hlinkClick r:id="" action="ppaction://media"/>
            <a:extLst>
              <a:ext uri="{FF2B5EF4-FFF2-40B4-BE49-F238E27FC236}">
                <a16:creationId xmlns:a16="http://schemas.microsoft.com/office/drawing/2014/main" id="{C8CCD9FA-9A7C-4DD3-A128-E15160C471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990199" y="1261486"/>
            <a:ext cx="406400" cy="406400"/>
          </a:xfrm>
          <a:prstGeom prst="rect">
            <a:avLst/>
          </a:prstGeom>
        </p:spPr>
      </p:pic>
      <p:pic>
        <p:nvPicPr>
          <p:cNvPr id="12" name="X_[09-19]_hanasu3">
            <a:hlinkClick r:id="" action="ppaction://media"/>
            <a:extLst>
              <a:ext uri="{FF2B5EF4-FFF2-40B4-BE49-F238E27FC236}">
                <a16:creationId xmlns:a16="http://schemas.microsoft.com/office/drawing/2014/main" id="{7826E418-44B6-44F3-8718-9DEC70CA201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28294" y="12614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0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8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7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8749BA6-ABD6-4AA7-9384-C9D3EFD6EAAB}"/>
              </a:ext>
            </a:extLst>
          </p:cNvPr>
          <p:cNvGrpSpPr/>
          <p:nvPr/>
        </p:nvGrpSpPr>
        <p:grpSpPr>
          <a:xfrm>
            <a:off x="5086930" y="0"/>
            <a:ext cx="7025570" cy="6858000"/>
            <a:chOff x="5138637" y="0"/>
            <a:chExt cx="7025570" cy="6858000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AEF0A45B-ED75-48EB-BCA8-2519E79E4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8637" y="0"/>
              <a:ext cx="7025570" cy="6858000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AFA29B23-41FB-45C6-AE20-718B43D6539D}"/>
                </a:ext>
              </a:extLst>
            </p:cNvPr>
            <p:cNvSpPr/>
            <p:nvPr/>
          </p:nvSpPr>
          <p:spPr>
            <a:xfrm>
              <a:off x="6613071" y="163286"/>
              <a:ext cx="440872" cy="2939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70776A5D-971F-4ED0-9FA4-D4E9F0942856}"/>
                </a:ext>
              </a:extLst>
            </p:cNvPr>
            <p:cNvSpPr/>
            <p:nvPr/>
          </p:nvSpPr>
          <p:spPr>
            <a:xfrm>
              <a:off x="8433678" y="797205"/>
              <a:ext cx="533455" cy="323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90D829B2-DE54-4391-B3B1-C1228F415441}"/>
                </a:ext>
              </a:extLst>
            </p:cNvPr>
            <p:cNvSpPr/>
            <p:nvPr/>
          </p:nvSpPr>
          <p:spPr>
            <a:xfrm>
              <a:off x="6548270" y="2500820"/>
              <a:ext cx="586801" cy="323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6D9E43A6-6D66-43AE-AF64-027F2A55C7C7}"/>
                </a:ext>
              </a:extLst>
            </p:cNvPr>
            <p:cNvSpPr/>
            <p:nvPr/>
          </p:nvSpPr>
          <p:spPr>
            <a:xfrm>
              <a:off x="9876035" y="1624376"/>
              <a:ext cx="533455" cy="323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D838019B-944C-4CAE-A0A2-FBE4C5D9A105}"/>
                </a:ext>
              </a:extLst>
            </p:cNvPr>
            <p:cNvSpPr/>
            <p:nvPr/>
          </p:nvSpPr>
          <p:spPr>
            <a:xfrm>
              <a:off x="9402506" y="2023636"/>
              <a:ext cx="533455" cy="323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F869FA3-5C27-43A9-B313-836CD15E035C}"/>
                </a:ext>
              </a:extLst>
            </p:cNvPr>
            <p:cNvSpPr/>
            <p:nvPr/>
          </p:nvSpPr>
          <p:spPr>
            <a:xfrm>
              <a:off x="7440896" y="3349361"/>
              <a:ext cx="586801" cy="323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53CB1E5-A67B-4A12-89A9-96EC995672F2}"/>
                </a:ext>
              </a:extLst>
            </p:cNvPr>
            <p:cNvSpPr/>
            <p:nvPr/>
          </p:nvSpPr>
          <p:spPr>
            <a:xfrm>
              <a:off x="10116089" y="3329133"/>
              <a:ext cx="586801" cy="323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19628B8F-E365-4191-9459-B14AC5C578DB}"/>
                </a:ext>
              </a:extLst>
            </p:cNvPr>
            <p:cNvSpPr/>
            <p:nvPr/>
          </p:nvSpPr>
          <p:spPr>
            <a:xfrm>
              <a:off x="7846877" y="4340874"/>
              <a:ext cx="586801" cy="323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6F8BF57F-AB03-4BEC-9658-BEC6C0586124}"/>
                </a:ext>
              </a:extLst>
            </p:cNvPr>
            <p:cNvSpPr/>
            <p:nvPr/>
          </p:nvSpPr>
          <p:spPr>
            <a:xfrm>
              <a:off x="10512849" y="6044119"/>
              <a:ext cx="533455" cy="323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2F026EF-E1FE-4868-9FBC-584C5CDD2FE3}"/>
                </a:ext>
              </a:extLst>
            </p:cNvPr>
            <p:cNvSpPr/>
            <p:nvPr/>
          </p:nvSpPr>
          <p:spPr>
            <a:xfrm>
              <a:off x="9806851" y="4748667"/>
              <a:ext cx="945049" cy="323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482FA0B-A8BC-4EB0-AEB5-CEE8645DFBF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2F6113-9E73-124B-770C-51DCD168C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53" y="48166"/>
            <a:ext cx="4307646" cy="8292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4DB704D-D2A0-4ED3-2E91-008B8AF69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86" y="1048520"/>
            <a:ext cx="3635987" cy="70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106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82FA0B-A8BC-4EB0-AEB5-CEE8645DFBF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0L9-11</a:t>
            </a:r>
          </a:p>
        </p:txBody>
      </p:sp>
      <p:pic>
        <p:nvPicPr>
          <p:cNvPr id="1026" name="Picture 2" descr="世間話をする女性のイラスト">
            <a:extLst>
              <a:ext uri="{FF2B5EF4-FFF2-40B4-BE49-F238E27FC236}">
                <a16:creationId xmlns:a16="http://schemas.microsoft.com/office/drawing/2014/main" id="{2C0205C6-1036-4191-9B60-F181BD60D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327846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875D6E-B6E0-9CF4-5E33-A796A0C79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523" y="720154"/>
            <a:ext cx="11324892" cy="96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848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FCC10E-E466-D10B-4DF3-E58DCF42E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900" y="0"/>
            <a:ext cx="915819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5C0A44-ECBB-7020-3DAD-7C346618F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743" y="4834407"/>
            <a:ext cx="9085356" cy="81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693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0L9-15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A046AB8-3E02-44EE-B73B-9EA3BDF0E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61" y="868112"/>
            <a:ext cx="10734477" cy="59093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DC72D0-EE82-B9F8-5CEB-FEE0E493B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95" y="934563"/>
            <a:ext cx="5111912" cy="87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23DDF118-2DFB-4EA2-8427-9C97CDE56F74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72E4EC5-C701-493B-9C46-5DFA120F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17" y="292387"/>
            <a:ext cx="7660220" cy="52670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EA91DD-10F0-5034-266A-C5A96A5AC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17" y="436831"/>
            <a:ext cx="7437031" cy="110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313A407-E1E4-491B-941C-84DF1189F0C3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5A7CD0E-8C1A-4D26-AFE3-1D3F23CE6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086" y="676157"/>
            <a:ext cx="6387427" cy="37775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7A3AB2-396B-A7E0-B004-EF5621B8A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71" y="4982933"/>
            <a:ext cx="11615806" cy="109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B6D47-D04D-BA02-2DDA-52E0FF07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377002" cy="9606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D01A97-A426-5A74-4F5E-32279AB2A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697" y="0"/>
            <a:ext cx="10467183" cy="659757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DE215A0-B850-89F1-1D8D-A14DF6F5A53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0L9-18</a:t>
            </a:r>
          </a:p>
        </p:txBody>
      </p:sp>
    </p:spTree>
    <p:extLst>
      <p:ext uri="{BB962C8B-B14F-4D97-AF65-F5344CB8AC3E}">
        <p14:creationId xmlns:p14="http://schemas.microsoft.com/office/powerpoint/2010/main" val="27663813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B6D47-D04D-BA02-2DDA-52E0FF07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377002" cy="96069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DE215A0-B850-89F1-1D8D-A14DF6F5A53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22825C-9FC8-8CC5-E977-E420EA409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383" y="854597"/>
            <a:ext cx="11048690" cy="570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486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B6D47-D04D-BA02-2DDA-52E0FF07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377002" cy="96069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DE215A0-B850-89F1-1D8D-A14DF6F5A53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9694F7-AD2A-10A1-BCEE-ED9FC424E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21" y="-1"/>
            <a:ext cx="7216876" cy="679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695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B6D47-D04D-BA02-2DDA-52E0FF07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377002" cy="960699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DE215A0-B850-89F1-1D8D-A14DF6F5A53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0L9-19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5E44C3-FC44-B890-E673-835A2F426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002" y="-1"/>
            <a:ext cx="7246137" cy="29174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5AB289-1918-B6E9-BD83-5E1C3962F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002" y="2812569"/>
            <a:ext cx="7246137" cy="402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85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1416A2-C755-4691-B5D7-563AF0E96C1C}">
  <ds:schemaRefs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dd831380-f772-4d0a-86be-ca519d40c5a8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3e344923-98a3-4cbb-98eb-7a7235193b6b"/>
    <ds:schemaRef ds:uri="7cd1c7d1-83d3-4998-8f93-0268d20cf906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DDD8D0DF-62E8-4B7C-AE87-6AD1899D8ABB}"/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2166</TotalTime>
  <Words>808</Words>
  <Application>Microsoft Office PowerPoint</Application>
  <PresentationFormat>Widescreen</PresentationFormat>
  <Paragraphs>131</Paragraphs>
  <Slides>48</Slides>
  <Notes>9</Notes>
  <HiddenSlides>0</HiddenSlides>
  <MMClips>46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ＭＳ 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195</cp:revision>
  <dcterms:created xsi:type="dcterms:W3CDTF">2020-06-23T07:26:01Z</dcterms:created>
  <dcterms:modified xsi:type="dcterms:W3CDTF">2024-07-13T14:05:41Z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