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4"/>
  </p:notesMasterIdLst>
  <p:sldIdLst>
    <p:sldId id="257" r:id="rId5"/>
    <p:sldId id="275" r:id="rId6"/>
    <p:sldId id="381" r:id="rId7"/>
    <p:sldId id="382" r:id="rId8"/>
    <p:sldId id="385" r:id="rId9"/>
    <p:sldId id="387" r:id="rId10"/>
    <p:sldId id="388" r:id="rId11"/>
    <p:sldId id="386" r:id="rId12"/>
    <p:sldId id="392" r:id="rId13"/>
    <p:sldId id="391" r:id="rId14"/>
    <p:sldId id="317" r:id="rId15"/>
    <p:sldId id="435" r:id="rId16"/>
    <p:sldId id="323" r:id="rId17"/>
    <p:sldId id="419" r:id="rId18"/>
    <p:sldId id="390" r:id="rId19"/>
    <p:sldId id="396" r:id="rId20"/>
    <p:sldId id="268" r:id="rId21"/>
    <p:sldId id="269" r:id="rId22"/>
    <p:sldId id="423" r:id="rId23"/>
    <p:sldId id="395" r:id="rId24"/>
    <p:sldId id="397" r:id="rId25"/>
    <p:sldId id="399" r:id="rId26"/>
    <p:sldId id="428" r:id="rId27"/>
    <p:sldId id="400" r:id="rId28"/>
    <p:sldId id="398" r:id="rId29"/>
    <p:sldId id="436" r:id="rId30"/>
    <p:sldId id="401" r:id="rId31"/>
    <p:sldId id="403" r:id="rId32"/>
    <p:sldId id="404" r:id="rId33"/>
    <p:sldId id="405" r:id="rId34"/>
    <p:sldId id="410" r:id="rId35"/>
    <p:sldId id="411" r:id="rId36"/>
    <p:sldId id="407" r:id="rId37"/>
    <p:sldId id="413" r:id="rId38"/>
    <p:sldId id="285" r:id="rId39"/>
    <p:sldId id="424" r:id="rId40"/>
    <p:sldId id="402" r:id="rId41"/>
    <p:sldId id="416" r:id="rId42"/>
    <p:sldId id="425" r:id="rId43"/>
    <p:sldId id="415" r:id="rId44"/>
    <p:sldId id="417" r:id="rId45"/>
    <p:sldId id="420" r:id="rId46"/>
    <p:sldId id="429" r:id="rId47"/>
    <p:sldId id="421" r:id="rId48"/>
    <p:sldId id="418" r:id="rId49"/>
    <p:sldId id="437" r:id="rId50"/>
    <p:sldId id="350" r:id="rId51"/>
    <p:sldId id="426" r:id="rId52"/>
    <p:sldId id="427" r:id="rId53"/>
    <p:sldId id="355" r:id="rId54"/>
    <p:sldId id="438" r:id="rId55"/>
    <p:sldId id="309" r:id="rId56"/>
    <p:sldId id="310" r:id="rId57"/>
    <p:sldId id="311" r:id="rId58"/>
    <p:sldId id="430" r:id="rId59"/>
    <p:sldId id="431" r:id="rId60"/>
    <p:sldId id="432" r:id="rId61"/>
    <p:sldId id="433" r:id="rId62"/>
    <p:sldId id="434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40C39F-04D5-481E-8A8F-032E51049D14}" v="63" dt="2024-02-27T09:28:44.439"/>
    <p1510:client id="{D0C22446-9A66-8FA2-A640-774981534EA5}" v="35" dt="2024-02-28T04:30:30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09" autoAdjust="0"/>
    <p:restoredTop sz="93792" autoAdjust="0"/>
  </p:normalViewPr>
  <p:slideViewPr>
    <p:cSldViewPr snapToGrid="0">
      <p:cViewPr varScale="1">
        <p:scale>
          <a:sx n="64" d="100"/>
          <a:sy n="64" d="100"/>
        </p:scale>
        <p:origin x="5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at Min Htut" userId="dfff3e71-de70-432f-b631-d8cca54eab50" providerId="ADAL" clId="{3F40C39F-04D5-481E-8A8F-032E51049D14}"/>
    <pc:docChg chg="delSld modSld">
      <pc:chgData name="Myat Min Htut" userId="dfff3e71-de70-432f-b631-d8cca54eab50" providerId="ADAL" clId="{3F40C39F-04D5-481E-8A8F-032E51049D14}" dt="2024-02-27T09:28:44.439" v="88"/>
      <pc:docMkLst>
        <pc:docMk/>
      </pc:docMkLst>
      <pc:sldChg chg="del">
        <pc:chgData name="Myat Min Htut" userId="dfff3e71-de70-432f-b631-d8cca54eab50" providerId="ADAL" clId="{3F40C39F-04D5-481E-8A8F-032E51049D14}" dt="2024-02-27T09:26:05.822" v="80" actId="47"/>
        <pc:sldMkLst>
          <pc:docMk/>
          <pc:sldMk cId="87004547" sldId="283"/>
        </pc:sldMkLst>
      </pc:sldChg>
      <pc:sldChg chg="del">
        <pc:chgData name="Myat Min Htut" userId="dfff3e71-de70-432f-b631-d8cca54eab50" providerId="ADAL" clId="{3F40C39F-04D5-481E-8A8F-032E51049D14}" dt="2024-02-27T09:24:02.132" v="64" actId="47"/>
        <pc:sldMkLst>
          <pc:docMk/>
          <pc:sldMk cId="2416949670" sldId="383"/>
        </pc:sldMkLst>
      </pc:sldChg>
      <pc:sldChg chg="del">
        <pc:chgData name="Myat Min Htut" userId="dfff3e71-de70-432f-b631-d8cca54eab50" providerId="ADAL" clId="{3F40C39F-04D5-481E-8A8F-032E51049D14}" dt="2024-02-27T09:23:13.493" v="62" actId="47"/>
        <pc:sldMkLst>
          <pc:docMk/>
          <pc:sldMk cId="119565894" sldId="384"/>
        </pc:sldMkLst>
      </pc:sldChg>
      <pc:sldChg chg="modAnim">
        <pc:chgData name="Myat Min Htut" userId="dfff3e71-de70-432f-b631-d8cca54eab50" providerId="ADAL" clId="{3F40C39F-04D5-481E-8A8F-032E51049D14}" dt="2024-02-26T07:48:51.617" v="5"/>
        <pc:sldMkLst>
          <pc:docMk/>
          <pc:sldMk cId="4282813562" sldId="385"/>
        </pc:sldMkLst>
      </pc:sldChg>
      <pc:sldChg chg="modSp mod modAnim">
        <pc:chgData name="Myat Min Htut" userId="dfff3e71-de70-432f-b631-d8cca54eab50" providerId="ADAL" clId="{3F40C39F-04D5-481E-8A8F-032E51049D14}" dt="2024-02-26T07:49:47.432" v="11" actId="1076"/>
        <pc:sldMkLst>
          <pc:docMk/>
          <pc:sldMk cId="3468872620" sldId="387"/>
        </pc:sldMkLst>
        <pc:picChg chg="mod">
          <ac:chgData name="Myat Min Htut" userId="dfff3e71-de70-432f-b631-d8cca54eab50" providerId="ADAL" clId="{3F40C39F-04D5-481E-8A8F-032E51049D14}" dt="2024-02-26T07:49:47.432" v="11" actId="1076"/>
          <ac:picMkLst>
            <pc:docMk/>
            <pc:sldMk cId="3468872620" sldId="387"/>
            <ac:picMk id="17" creationId="{F2DB2F45-113E-4CAE-B5E3-6039E559041B}"/>
          </ac:picMkLst>
        </pc:picChg>
      </pc:sldChg>
      <pc:sldChg chg="modAnim">
        <pc:chgData name="Myat Min Htut" userId="dfff3e71-de70-432f-b631-d8cca54eab50" providerId="ADAL" clId="{3F40C39F-04D5-481E-8A8F-032E51049D14}" dt="2024-02-26T07:52:46.955" v="15"/>
        <pc:sldMkLst>
          <pc:docMk/>
          <pc:sldMk cId="813656810" sldId="388"/>
        </pc:sldMkLst>
      </pc:sldChg>
      <pc:sldChg chg="del">
        <pc:chgData name="Myat Min Htut" userId="dfff3e71-de70-432f-b631-d8cca54eab50" providerId="ADAL" clId="{3F40C39F-04D5-481E-8A8F-032E51049D14}" dt="2024-02-27T09:23:49.603" v="63" actId="47"/>
        <pc:sldMkLst>
          <pc:docMk/>
          <pc:sldMk cId="148544699" sldId="389"/>
        </pc:sldMkLst>
      </pc:sldChg>
      <pc:sldChg chg="modAnim">
        <pc:chgData name="Myat Min Htut" userId="dfff3e71-de70-432f-b631-d8cca54eab50" providerId="ADAL" clId="{3F40C39F-04D5-481E-8A8F-032E51049D14}" dt="2024-02-27T09:24:16.321" v="68"/>
        <pc:sldMkLst>
          <pc:docMk/>
          <pc:sldMk cId="3549134613" sldId="392"/>
        </pc:sldMkLst>
      </pc:sldChg>
      <pc:sldChg chg="del">
        <pc:chgData name="Myat Min Htut" userId="dfff3e71-de70-432f-b631-d8cca54eab50" providerId="ADAL" clId="{3F40C39F-04D5-481E-8A8F-032E51049D14}" dt="2024-02-27T09:25:07.669" v="69" actId="47"/>
        <pc:sldMkLst>
          <pc:docMk/>
          <pc:sldMk cId="2764432211" sldId="393"/>
        </pc:sldMkLst>
      </pc:sldChg>
      <pc:sldChg chg="modAnim">
        <pc:chgData name="Myat Min Htut" userId="dfff3e71-de70-432f-b631-d8cca54eab50" providerId="ADAL" clId="{3F40C39F-04D5-481E-8A8F-032E51049D14}" dt="2024-02-27T09:25:34.483" v="78"/>
        <pc:sldMkLst>
          <pc:docMk/>
          <pc:sldMk cId="3670941029" sldId="396"/>
        </pc:sldMkLst>
      </pc:sldChg>
      <pc:sldChg chg="modAnim">
        <pc:chgData name="Myat Min Htut" userId="dfff3e71-de70-432f-b631-d8cca54eab50" providerId="ADAL" clId="{3F40C39F-04D5-481E-8A8F-032E51049D14}" dt="2024-02-27T09:28:44.439" v="88"/>
        <pc:sldMkLst>
          <pc:docMk/>
          <pc:sldMk cId="2242366219" sldId="402"/>
        </pc:sldMkLst>
      </pc:sldChg>
      <pc:sldChg chg="modAnim">
        <pc:chgData name="Myat Min Htut" userId="dfff3e71-de70-432f-b631-d8cca54eab50" providerId="ADAL" clId="{3F40C39F-04D5-481E-8A8F-032E51049D14}" dt="2024-02-26T07:55:34.078" v="23"/>
        <pc:sldMkLst>
          <pc:docMk/>
          <pc:sldMk cId="2617695146" sldId="405"/>
        </pc:sldMkLst>
      </pc:sldChg>
      <pc:sldChg chg="del">
        <pc:chgData name="Myat Min Htut" userId="dfff3e71-de70-432f-b631-d8cca54eab50" providerId="ADAL" clId="{3F40C39F-04D5-481E-8A8F-032E51049D14}" dt="2024-02-27T09:25:49.761" v="79" actId="47"/>
        <pc:sldMkLst>
          <pc:docMk/>
          <pc:sldMk cId="3931757686" sldId="406"/>
        </pc:sldMkLst>
      </pc:sldChg>
      <pc:sldChg chg="modAnim">
        <pc:chgData name="Myat Min Htut" userId="dfff3e71-de70-432f-b631-d8cca54eab50" providerId="ADAL" clId="{3F40C39F-04D5-481E-8A8F-032E51049D14}" dt="2024-02-26T07:58:08.968" v="28"/>
        <pc:sldMkLst>
          <pc:docMk/>
          <pc:sldMk cId="426087431" sldId="410"/>
        </pc:sldMkLst>
      </pc:sldChg>
      <pc:sldChg chg="modAnim">
        <pc:chgData name="Myat Min Htut" userId="dfff3e71-de70-432f-b631-d8cca54eab50" providerId="ADAL" clId="{3F40C39F-04D5-481E-8A8F-032E51049D14}" dt="2024-02-26T08:06:08.456" v="33"/>
        <pc:sldMkLst>
          <pc:docMk/>
          <pc:sldMk cId="2409629840" sldId="411"/>
        </pc:sldMkLst>
      </pc:sldChg>
      <pc:sldChg chg="modAnim">
        <pc:chgData name="Myat Min Htut" userId="dfff3e71-de70-432f-b631-d8cca54eab50" providerId="ADAL" clId="{3F40C39F-04D5-481E-8A8F-032E51049D14}" dt="2024-02-27T09:26:49.756" v="84"/>
        <pc:sldMkLst>
          <pc:docMk/>
          <pc:sldMk cId="3008799053" sldId="413"/>
        </pc:sldMkLst>
      </pc:sldChg>
      <pc:sldChg chg="modAnim">
        <pc:chgData name="Myat Min Htut" userId="dfff3e71-de70-432f-b631-d8cca54eab50" providerId="ADAL" clId="{3F40C39F-04D5-481E-8A8F-032E51049D14}" dt="2024-02-26T07:53:18.650" v="19"/>
        <pc:sldMkLst>
          <pc:docMk/>
          <pc:sldMk cId="3569068068" sldId="419"/>
        </pc:sldMkLst>
      </pc:sldChg>
      <pc:sldChg chg="modAnim">
        <pc:chgData name="Myat Min Htut" userId="dfff3e71-de70-432f-b631-d8cca54eab50" providerId="ADAL" clId="{3F40C39F-04D5-481E-8A8F-032E51049D14}" dt="2024-02-26T08:20:10.371" v="35"/>
        <pc:sldMkLst>
          <pc:docMk/>
          <pc:sldMk cId="4159109494" sldId="426"/>
        </pc:sldMkLst>
      </pc:sldChg>
      <pc:sldChg chg="modSp mod modAnim">
        <pc:chgData name="Myat Min Htut" userId="dfff3e71-de70-432f-b631-d8cca54eab50" providerId="ADAL" clId="{3F40C39F-04D5-481E-8A8F-032E51049D14}" dt="2024-02-26T08:20:37.501" v="61"/>
        <pc:sldMkLst>
          <pc:docMk/>
          <pc:sldMk cId="3749509578" sldId="427"/>
        </pc:sldMkLst>
        <pc:spChg chg="mod">
          <ac:chgData name="Myat Min Htut" userId="dfff3e71-de70-432f-b631-d8cca54eab50" providerId="ADAL" clId="{3F40C39F-04D5-481E-8A8F-032E51049D14}" dt="2024-02-26T08:20:27.045" v="58" actId="1036"/>
          <ac:spMkLst>
            <pc:docMk/>
            <pc:sldMk cId="3749509578" sldId="427"/>
            <ac:spMk id="12" creationId="{67205230-4EE5-4413-8469-54D99C990609}"/>
          </ac:spMkLst>
        </pc:spChg>
        <pc:picChg chg="mod">
          <ac:chgData name="Myat Min Htut" userId="dfff3e71-de70-432f-b631-d8cca54eab50" providerId="ADAL" clId="{3F40C39F-04D5-481E-8A8F-032E51049D14}" dt="2024-02-26T08:20:20.424" v="39" actId="1036"/>
          <ac:picMkLst>
            <pc:docMk/>
            <pc:sldMk cId="3749509578" sldId="427"/>
            <ac:picMk id="19" creationId="{7B7CD14C-FD7F-4BD6-82E0-8666C66460D7}"/>
          </ac:picMkLst>
        </pc:picChg>
      </pc:sldChg>
    </pc:docChg>
  </pc:docChgLst>
  <pc:docChgLst>
    <pc:chgData name="Mayumi Oya" userId="S::mayumi_oya@jpf.go.jp::81482dfe-07c9-4ece-b186-9b7c75a9add2" providerId="AD" clId="Web-{D0C22446-9A66-8FA2-A640-774981534EA5}"/>
    <pc:docChg chg="delSld modSld">
      <pc:chgData name="Mayumi Oya" userId="S::mayumi_oya@jpf.go.jp::81482dfe-07c9-4ece-b186-9b7c75a9add2" providerId="AD" clId="Web-{D0C22446-9A66-8FA2-A640-774981534EA5}" dt="2024-02-28T04:30:30.803" v="34"/>
      <pc:docMkLst>
        <pc:docMk/>
      </pc:docMkLst>
      <pc:sldChg chg="del">
        <pc:chgData name="Mayumi Oya" userId="S::mayumi_oya@jpf.go.jp::81482dfe-07c9-4ece-b186-9b7c75a9add2" providerId="AD" clId="Web-{D0C22446-9A66-8FA2-A640-774981534EA5}" dt="2024-02-28T04:00:39.064" v="0"/>
        <pc:sldMkLst>
          <pc:docMk/>
          <pc:sldMk cId="4257847738" sldId="320"/>
        </pc:sldMkLst>
      </pc:sldChg>
      <pc:sldChg chg="del">
        <pc:chgData name="Mayumi Oya" userId="S::mayumi_oya@jpf.go.jp::81482dfe-07c9-4ece-b186-9b7c75a9add2" providerId="AD" clId="Web-{D0C22446-9A66-8FA2-A640-774981534EA5}" dt="2024-02-28T04:30:07.817" v="33"/>
        <pc:sldMkLst>
          <pc:docMk/>
          <pc:sldMk cId="655398268" sldId="343"/>
        </pc:sldMkLst>
      </pc:sldChg>
      <pc:sldChg chg="del">
        <pc:chgData name="Mayumi Oya" userId="S::mayumi_oya@jpf.go.jp::81482dfe-07c9-4ece-b186-9b7c75a9add2" providerId="AD" clId="Web-{D0C22446-9A66-8FA2-A640-774981534EA5}" dt="2024-02-28T04:00:58.017" v="1"/>
        <pc:sldMkLst>
          <pc:docMk/>
          <pc:sldMk cId="3542638125" sldId="394"/>
        </pc:sldMkLst>
      </pc:sldChg>
      <pc:sldChg chg="modSp del">
        <pc:chgData name="Mayumi Oya" userId="S::mayumi_oya@jpf.go.jp::81482dfe-07c9-4ece-b186-9b7c75a9add2" providerId="AD" clId="Web-{D0C22446-9A66-8FA2-A640-774981534EA5}" dt="2024-02-28T04:11:49.498" v="30"/>
        <pc:sldMkLst>
          <pc:docMk/>
          <pc:sldMk cId="3451325392" sldId="408"/>
        </pc:sldMkLst>
        <pc:picChg chg="mod">
          <ac:chgData name="Mayumi Oya" userId="S::mayumi_oya@jpf.go.jp::81482dfe-07c9-4ece-b186-9b7c75a9add2" providerId="AD" clId="Web-{D0C22446-9A66-8FA2-A640-774981534EA5}" dt="2024-02-28T04:11:34.310" v="29" actId="1076"/>
          <ac:picMkLst>
            <pc:docMk/>
            <pc:sldMk cId="3451325392" sldId="408"/>
            <ac:picMk id="10" creationId="{197CC781-1249-40D2-A284-35580560590C}"/>
          </ac:picMkLst>
        </pc:picChg>
      </pc:sldChg>
      <pc:sldChg chg="addSp delSp modSp addAnim delAnim">
        <pc:chgData name="Mayumi Oya" userId="S::mayumi_oya@jpf.go.jp::81482dfe-07c9-4ece-b186-9b7c75a9add2" providerId="AD" clId="Web-{D0C22446-9A66-8FA2-A640-774981534EA5}" dt="2024-02-28T04:10:59.106" v="28" actId="1076"/>
        <pc:sldMkLst>
          <pc:docMk/>
          <pc:sldMk cId="426087431" sldId="410"/>
        </pc:sldMkLst>
        <pc:spChg chg="del mod ord topLvl">
          <ac:chgData name="Mayumi Oya" userId="S::mayumi_oya@jpf.go.jp::81482dfe-07c9-4ece-b186-9b7c75a9add2" providerId="AD" clId="Web-{D0C22446-9A66-8FA2-A640-774981534EA5}" dt="2024-02-28T04:10:31.403" v="24"/>
          <ac:spMkLst>
            <pc:docMk/>
            <pc:sldMk cId="426087431" sldId="410"/>
            <ac:spMk id="2" creationId="{66E87819-740E-43BD-9F98-54E2DB9C0EC7}"/>
          </ac:spMkLst>
        </pc:spChg>
        <pc:spChg chg="add mod">
          <ac:chgData name="Mayumi Oya" userId="S::mayumi_oya@jpf.go.jp::81482dfe-07c9-4ece-b186-9b7c75a9add2" providerId="AD" clId="Web-{D0C22446-9A66-8FA2-A640-774981534EA5}" dt="2024-02-28T04:10:59.106" v="28" actId="1076"/>
          <ac:spMkLst>
            <pc:docMk/>
            <pc:sldMk cId="426087431" sldId="410"/>
            <ac:spMk id="24" creationId="{2AC829E6-E6DA-5997-8870-0385D9B9343F}"/>
          </ac:spMkLst>
        </pc:spChg>
        <pc:grpChg chg="del">
          <ac:chgData name="Mayumi Oya" userId="S::mayumi_oya@jpf.go.jp::81482dfe-07c9-4ece-b186-9b7c75a9add2" providerId="AD" clId="Web-{D0C22446-9A66-8FA2-A640-774981534EA5}" dt="2024-02-28T04:04:53.709" v="6"/>
          <ac:grpSpMkLst>
            <pc:docMk/>
            <pc:sldMk cId="426087431" sldId="410"/>
            <ac:grpSpMk id="4" creationId="{16F46DDE-0DAB-4A51-8515-47AC96BC45C3}"/>
          </ac:grpSpMkLst>
        </pc:grpChg>
        <pc:picChg chg="del mod topLvl">
          <ac:chgData name="Mayumi Oya" userId="S::mayumi_oya@jpf.go.jp::81482dfe-07c9-4ece-b186-9b7c75a9add2" providerId="AD" clId="Web-{D0C22446-9A66-8FA2-A640-774981534EA5}" dt="2024-02-28T04:08:54.510" v="16"/>
          <ac:picMkLst>
            <pc:docMk/>
            <pc:sldMk cId="426087431" sldId="410"/>
            <ac:picMk id="10" creationId="{197CC781-1249-40D2-A284-35580560590C}"/>
          </ac:picMkLst>
        </pc:picChg>
        <pc:picChg chg="ord">
          <ac:chgData name="Mayumi Oya" userId="S::mayumi_oya@jpf.go.jp::81482dfe-07c9-4ece-b186-9b7c75a9add2" providerId="AD" clId="Web-{D0C22446-9A66-8FA2-A640-774981534EA5}" dt="2024-02-28T04:07:20.727" v="12"/>
          <ac:picMkLst>
            <pc:docMk/>
            <pc:sldMk cId="426087431" sldId="410"/>
            <ac:picMk id="18" creationId="{C17BAE92-E05E-4E85-B21F-3429E0D6DF91}"/>
          </ac:picMkLst>
        </pc:picChg>
        <pc:picChg chg="add mod">
          <ac:chgData name="Mayumi Oya" userId="S::mayumi_oya@jpf.go.jp::81482dfe-07c9-4ece-b186-9b7c75a9add2" providerId="AD" clId="Web-{D0C22446-9A66-8FA2-A640-774981534EA5}" dt="2024-02-28T04:10:49.465" v="27" actId="1076"/>
          <ac:picMkLst>
            <pc:docMk/>
            <pc:sldMk cId="426087431" sldId="410"/>
            <ac:picMk id="22" creationId="{879DD5BE-59E1-34ED-CED7-CD6E054539A0}"/>
          </ac:picMkLst>
        </pc:picChg>
      </pc:sldChg>
      <pc:sldChg chg="del">
        <pc:chgData name="Mayumi Oya" userId="S::mayumi_oya@jpf.go.jp::81482dfe-07c9-4ece-b186-9b7c75a9add2" providerId="AD" clId="Web-{D0C22446-9A66-8FA2-A640-774981534EA5}" dt="2024-02-28T04:29:10.782" v="31"/>
        <pc:sldMkLst>
          <pc:docMk/>
          <pc:sldMk cId="2811743816" sldId="412"/>
        </pc:sldMkLst>
      </pc:sldChg>
      <pc:sldChg chg="del">
        <pc:chgData name="Mayumi Oya" userId="S::mayumi_oya@jpf.go.jp::81482dfe-07c9-4ece-b186-9b7c75a9add2" providerId="AD" clId="Web-{D0C22446-9A66-8FA2-A640-774981534EA5}" dt="2024-02-28T04:29:24.611" v="32"/>
        <pc:sldMkLst>
          <pc:docMk/>
          <pc:sldMk cId="3316486547" sldId="414"/>
        </pc:sldMkLst>
      </pc:sldChg>
      <pc:sldChg chg="del">
        <pc:chgData name="Mayumi Oya" userId="S::mayumi_oya@jpf.go.jp::81482dfe-07c9-4ece-b186-9b7c75a9add2" providerId="AD" clId="Web-{D0C22446-9A66-8FA2-A640-774981534EA5}" dt="2024-02-28T04:30:30.803" v="34"/>
        <pc:sldMkLst>
          <pc:docMk/>
          <pc:sldMk cId="2349680721" sldId="4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cs typeface="Calibri"/>
              </a:rPr>
              <a:t>〈</a:t>
            </a:r>
            <a:r>
              <a:rPr lang="ja-JP" altLang="en-US" dirty="0">
                <a:cs typeface="Calibri"/>
              </a:rPr>
              <a:t>ご案内</a:t>
            </a:r>
            <a:r>
              <a:rPr lang="en-US" altLang="ja-JP" dirty="0">
                <a:cs typeface="Calibri"/>
              </a:rPr>
              <a:t>〉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は、日本語教材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 生活の日本語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cs typeface="Calibri"/>
              </a:rPr>
              <a:t>　ミャンマー語に翻訳作成した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 生活の日本語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ミャンマー語版を基に作成しました。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は、営利</a:t>
            </a:r>
            <a:r>
              <a:rPr lang="en-US" altLang="ja-JP" dirty="0">
                <a:cs typeface="Calibri"/>
              </a:rPr>
              <a:t>/</a:t>
            </a:r>
            <a:r>
              <a:rPr lang="ja-JP" altLang="en-US" dirty="0">
                <a:cs typeface="Calibri"/>
              </a:rPr>
              <a:t>非営利に関わらず、授業などで使えます。また、改変等も自由です。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＊本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の頒布は、無償・有償を問わず、禁止します。他者へ案内する際は、</a:t>
            </a:r>
            <a:r>
              <a:rPr lang="en-US" altLang="ja-JP" dirty="0">
                <a:cs typeface="Calibri"/>
              </a:rPr>
              <a:t>JFYG</a:t>
            </a:r>
            <a:r>
              <a:rPr lang="ja-JP" altLang="en-US" dirty="0">
                <a:cs typeface="Calibri"/>
              </a:rPr>
              <a:t>のリンクをご利用下い。</a:t>
            </a:r>
            <a:br>
              <a:rPr lang="ja-JP" altLang="en-US" dirty="0">
                <a:cs typeface="Calibri"/>
              </a:rPr>
            </a:b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＊シャドーイングは、全スクリプトありと、スクリプトなしの</a:t>
            </a:r>
            <a:r>
              <a:rPr lang="en-US" altLang="ja-JP" dirty="0">
                <a:cs typeface="Calibri"/>
              </a:rPr>
              <a:t>2</a:t>
            </a:r>
            <a:r>
              <a:rPr lang="ja-JP" altLang="en-US" dirty="0">
                <a:cs typeface="Calibri"/>
              </a:rPr>
              <a:t>枚のみがあります。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必要に応じて、スクリプト一部分ありなども作成し、お使いください。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＊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イラストの著作権は、それぞれの著作者に帰属しています。</a:t>
            </a:r>
            <a:br>
              <a:rPr lang="ja-JP" altLang="en-US" dirty="0">
                <a:cs typeface="Calibri"/>
              </a:rPr>
            </a:br>
            <a:r>
              <a:rPr lang="ja-JP" altLang="en-US" dirty="0">
                <a:cs typeface="Calibri"/>
              </a:rPr>
              <a:t>　　　　①教材</a:t>
            </a:r>
            <a:r>
              <a:rPr lang="en-US" altLang="ja-JP" dirty="0">
                <a:cs typeface="Calibri"/>
              </a:rPr>
              <a:t>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　</a:t>
            </a:r>
            <a:r>
              <a:rPr lang="en-US" altLang="ja-JP" dirty="0">
                <a:cs typeface="Calibri"/>
              </a:rPr>
              <a:t>https://sites.google.com/view/irodori-th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　　　　②いらすとや　</a:t>
            </a:r>
            <a:r>
              <a:rPr lang="en-US" altLang="ja-JP" dirty="0">
                <a:cs typeface="Calibri"/>
              </a:rPr>
              <a:t>https://www.irasutoya.com/</a:t>
            </a:r>
            <a:br>
              <a:rPr lang="en-US" altLang="ja-JP" dirty="0">
                <a:cs typeface="Calibri"/>
              </a:rPr>
            </a:br>
            <a:r>
              <a:rPr lang="ja-JP" altLang="en-US" dirty="0">
                <a:cs typeface="Calibri"/>
              </a:rPr>
              <a:t>　　　　③イラスト</a:t>
            </a:r>
            <a:r>
              <a:rPr lang="en-US" altLang="ja-JP" dirty="0">
                <a:cs typeface="Calibri"/>
              </a:rPr>
              <a:t>AC</a:t>
            </a:r>
            <a:r>
              <a:rPr lang="ja-JP" altLang="en-US" dirty="0">
                <a:cs typeface="Calibri"/>
              </a:rPr>
              <a:t>　</a:t>
            </a:r>
            <a:r>
              <a:rPr lang="en-US" altLang="ja-JP" dirty="0">
                <a:cs typeface="Calibri"/>
              </a:rPr>
              <a:t>https://www.ac-illust.com/</a:t>
            </a:r>
            <a:br>
              <a:rPr lang="en-US" altLang="ja-JP" dirty="0">
                <a:cs typeface="Calibri"/>
              </a:rPr>
            </a:br>
            <a:endParaRPr lang="en-US" altLang="ja-JP" dirty="0">
              <a:cs typeface="Calibri"/>
            </a:endParaRPr>
          </a:p>
          <a:p>
            <a:r>
              <a:rPr lang="en-US" altLang="ja-JP" dirty="0">
                <a:cs typeface="Calibri"/>
              </a:rPr>
              <a:t>【『</a:t>
            </a:r>
            <a:r>
              <a:rPr lang="ja-JP" altLang="en-US" dirty="0">
                <a:cs typeface="Calibri"/>
              </a:rPr>
              <a:t>いろどり</a:t>
            </a:r>
            <a:r>
              <a:rPr lang="en-US" altLang="ja-JP" dirty="0">
                <a:cs typeface="Calibri"/>
              </a:rPr>
              <a:t>』</a:t>
            </a:r>
            <a:r>
              <a:rPr lang="ja-JP" altLang="en-US" dirty="0">
                <a:cs typeface="Calibri"/>
              </a:rPr>
              <a:t>（ミャンマー語版）</a:t>
            </a:r>
            <a:r>
              <a:rPr lang="en-US" altLang="ja-JP" dirty="0">
                <a:cs typeface="Calibri"/>
              </a:rPr>
              <a:t>PPT</a:t>
            </a:r>
            <a:r>
              <a:rPr lang="ja-JP" altLang="en-US" dirty="0">
                <a:cs typeface="Calibri"/>
              </a:rPr>
              <a:t>制作：国際交流基金ヤンゴン日本文化センター</a:t>
            </a:r>
            <a:r>
              <a:rPr lang="en-US" altLang="ja-JP" dirty="0">
                <a:cs typeface="Calibri"/>
              </a:rPr>
              <a:t>https://yg.jpf.go.jp/</a:t>
            </a:r>
            <a:r>
              <a:rPr lang="en-US" altLang="ja-JP" dirty="0" err="1">
                <a:cs typeface="Calibri"/>
              </a:rPr>
              <a:t>irodori</a:t>
            </a:r>
            <a:r>
              <a:rPr lang="en-US" altLang="ja-JP" dirty="0">
                <a:cs typeface="Calibri"/>
              </a:rPr>
              <a:t>/】</a:t>
            </a:r>
            <a:r>
              <a:rPr lang="ja-JP" altLang="en-US" dirty="0">
                <a:cs typeface="Calibri"/>
              </a:rPr>
              <a:t>　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646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630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724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372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559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241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07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dirty="0">
                <a:ea typeface="游ゴシック"/>
              </a:rPr>
              <a:t>イラスト出典：いらすとや　https://www.irasutoya.com/</a:t>
            </a:r>
            <a:endParaRPr lang="ja-JP" altLang="ja-JP" sz="1800" b="1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68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75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789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10" Type="http://schemas.openxmlformats.org/officeDocument/2006/relationships/image" Target="../media/image11.png"/><Relationship Id="rId4" Type="http://schemas.openxmlformats.org/officeDocument/2006/relationships/image" Target="../media/image5.tm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tmp"/><Relationship Id="rId5" Type="http://schemas.openxmlformats.org/officeDocument/2006/relationships/image" Target="../media/image5.tmp"/><Relationship Id="rId10" Type="http://schemas.openxmlformats.org/officeDocument/2006/relationships/image" Target="../media/image13.png"/><Relationship Id="rId4" Type="http://schemas.openxmlformats.org/officeDocument/2006/relationships/image" Target="../media/image12.tmp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tm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tmp"/><Relationship Id="rId11" Type="http://schemas.openxmlformats.org/officeDocument/2006/relationships/image" Target="../media/image15.png"/><Relationship Id="rId5" Type="http://schemas.openxmlformats.org/officeDocument/2006/relationships/image" Target="../media/image14.tmp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8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tmp"/><Relationship Id="rId17" Type="http://schemas.openxmlformats.org/officeDocument/2006/relationships/image" Target="../media/image22.png"/><Relationship Id="rId2" Type="http://schemas.openxmlformats.org/officeDocument/2006/relationships/audio" Target="../media/media3.mp3"/><Relationship Id="rId16" Type="http://schemas.openxmlformats.org/officeDocument/2006/relationships/image" Target="../media/image21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7.tmp"/><Relationship Id="rId5" Type="http://schemas.microsoft.com/office/2007/relationships/media" Target="../media/media5.mp3"/><Relationship Id="rId15" Type="http://schemas.openxmlformats.org/officeDocument/2006/relationships/image" Target="../media/image20.png"/><Relationship Id="rId10" Type="http://schemas.openxmlformats.org/officeDocument/2006/relationships/image" Target="../media/image16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9.t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8.png"/><Relationship Id="rId5" Type="http://schemas.microsoft.com/office/2007/relationships/media" Target="../media/media5.mp3"/><Relationship Id="rId10" Type="http://schemas.openxmlformats.org/officeDocument/2006/relationships/image" Target="../media/image23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8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7.tm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6.tmp"/><Relationship Id="rId5" Type="http://schemas.microsoft.com/office/2007/relationships/media" Target="../media/media5.mp3"/><Relationship Id="rId15" Type="http://schemas.openxmlformats.org/officeDocument/2006/relationships/image" Target="../media/image29.png"/><Relationship Id="rId10" Type="http://schemas.openxmlformats.org/officeDocument/2006/relationships/image" Target="../media/image25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2.tmp"/><Relationship Id="rId5" Type="http://schemas.openxmlformats.org/officeDocument/2006/relationships/image" Target="../media/image31.tmp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7" Type="http://schemas.openxmlformats.org/officeDocument/2006/relationships/image" Target="../media/image40.png"/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2.tmp"/><Relationship Id="rId5" Type="http://schemas.microsoft.com/office/2007/relationships/media" Target="../media/media5.mp3"/><Relationship Id="rId10" Type="http://schemas.openxmlformats.org/officeDocument/2006/relationships/image" Target="../media/image41.tmp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53.tmp"/><Relationship Id="rId18" Type="http://schemas.openxmlformats.org/officeDocument/2006/relationships/image" Target="../media/image57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52.tmp"/><Relationship Id="rId17" Type="http://schemas.openxmlformats.org/officeDocument/2006/relationships/image" Target="../media/image56.png"/><Relationship Id="rId2" Type="http://schemas.openxmlformats.org/officeDocument/2006/relationships/audio" Target="../media/media8.mp3"/><Relationship Id="rId16" Type="http://schemas.openxmlformats.org/officeDocument/2006/relationships/image" Target="../media/image55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51.tmp"/><Relationship Id="rId5" Type="http://schemas.microsoft.com/office/2007/relationships/media" Target="../media/media10.mp3"/><Relationship Id="rId15" Type="http://schemas.openxmlformats.org/officeDocument/2006/relationships/image" Target="../media/image54.png"/><Relationship Id="rId10" Type="http://schemas.openxmlformats.org/officeDocument/2006/relationships/image" Target="../media/image50.tmp"/><Relationship Id="rId19" Type="http://schemas.openxmlformats.org/officeDocument/2006/relationships/image" Target="../media/image58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61.tm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0.tmp"/><Relationship Id="rId5" Type="http://schemas.microsoft.com/office/2007/relationships/media" Target="../media/media10.mp3"/><Relationship Id="rId15" Type="http://schemas.openxmlformats.org/officeDocument/2006/relationships/image" Target="../media/image63.png"/><Relationship Id="rId10" Type="http://schemas.openxmlformats.org/officeDocument/2006/relationships/image" Target="../media/image59.tmp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tmp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0.png"/><Relationship Id="rId11" Type="http://schemas.openxmlformats.org/officeDocument/2006/relationships/image" Target="../media/image68.png"/><Relationship Id="rId5" Type="http://schemas.openxmlformats.org/officeDocument/2006/relationships/image" Target="../media/image64.tmp"/><Relationship Id="rId10" Type="http://schemas.openxmlformats.org/officeDocument/2006/relationships/image" Target="../media/image6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m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tm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tmp"/><Relationship Id="rId7" Type="http://schemas.openxmlformats.org/officeDocument/2006/relationships/image" Target="../media/image8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tmp"/><Relationship Id="rId5" Type="http://schemas.openxmlformats.org/officeDocument/2006/relationships/image" Target="../media/image78.tmp"/><Relationship Id="rId10" Type="http://schemas.openxmlformats.org/officeDocument/2006/relationships/image" Target="../media/image83.png"/><Relationship Id="rId4" Type="http://schemas.openxmlformats.org/officeDocument/2006/relationships/image" Target="../media/image77.tmp"/><Relationship Id="rId9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53.tm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1.tmp"/><Relationship Id="rId5" Type="http://schemas.microsoft.com/office/2007/relationships/media" Target="../media/media10.mp3"/><Relationship Id="rId15" Type="http://schemas.openxmlformats.org/officeDocument/2006/relationships/image" Target="../media/image86.png"/><Relationship Id="rId10" Type="http://schemas.openxmlformats.org/officeDocument/2006/relationships/image" Target="../media/image84.tmp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tmp"/><Relationship Id="rId3" Type="http://schemas.microsoft.com/office/2007/relationships/media" Target="../media/media14.mp3"/><Relationship Id="rId7" Type="http://schemas.openxmlformats.org/officeDocument/2006/relationships/image" Target="../media/image88.tmp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7.tmp"/><Relationship Id="rId11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0.png"/><Relationship Id="rId4" Type="http://schemas.openxmlformats.org/officeDocument/2006/relationships/audio" Target="../media/media14.mp3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tmp"/><Relationship Id="rId3" Type="http://schemas.microsoft.com/office/2007/relationships/media" Target="../media/media14.mp3"/><Relationship Id="rId7" Type="http://schemas.openxmlformats.org/officeDocument/2006/relationships/image" Target="../media/image88.tmp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7.tmp"/><Relationship Id="rId11" Type="http://schemas.openxmlformats.org/officeDocument/2006/relationships/image" Target="../media/image9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0.png"/><Relationship Id="rId4" Type="http://schemas.openxmlformats.org/officeDocument/2006/relationships/audio" Target="../media/media14.mp3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tmp"/><Relationship Id="rId3" Type="http://schemas.microsoft.com/office/2007/relationships/media" Target="../media/media14.mp3"/><Relationship Id="rId7" Type="http://schemas.openxmlformats.org/officeDocument/2006/relationships/image" Target="../media/image88.tmp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7.tmp"/><Relationship Id="rId11" Type="http://schemas.openxmlformats.org/officeDocument/2006/relationships/image" Target="../media/image9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3.png"/><Relationship Id="rId4" Type="http://schemas.openxmlformats.org/officeDocument/2006/relationships/audio" Target="../media/media14.mp3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mp"/><Relationship Id="rId7" Type="http://schemas.openxmlformats.org/officeDocument/2006/relationships/image" Target="../media/image95.png"/><Relationship Id="rId2" Type="http://schemas.openxmlformats.org/officeDocument/2006/relationships/image" Target="../media/image8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51.tmp"/><Relationship Id="rId4" Type="http://schemas.openxmlformats.org/officeDocument/2006/relationships/image" Target="../media/image94.tm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2" Type="http://schemas.openxmlformats.org/officeDocument/2006/relationships/image" Target="../media/image96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03.tmp"/><Relationship Id="rId5" Type="http://schemas.openxmlformats.org/officeDocument/2006/relationships/image" Target="../media/image102.tmp"/><Relationship Id="rId10" Type="http://schemas.openxmlformats.org/officeDocument/2006/relationships/image" Target="../media/image106.png"/><Relationship Id="rId4" Type="http://schemas.openxmlformats.org/officeDocument/2006/relationships/image" Target="../media/image101.tmp"/><Relationship Id="rId9" Type="http://schemas.openxmlformats.org/officeDocument/2006/relationships/image" Target="../media/image10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07.tmp"/><Relationship Id="rId5" Type="http://schemas.openxmlformats.org/officeDocument/2006/relationships/image" Target="../media/image102.tmp"/><Relationship Id="rId10" Type="http://schemas.openxmlformats.org/officeDocument/2006/relationships/image" Target="../media/image108.png"/><Relationship Id="rId4" Type="http://schemas.openxmlformats.org/officeDocument/2006/relationships/image" Target="../media/image101.tmp"/><Relationship Id="rId9" Type="http://schemas.openxmlformats.org/officeDocument/2006/relationships/image" Target="../media/image10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9.tm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2.tmp"/><Relationship Id="rId11" Type="http://schemas.openxmlformats.org/officeDocument/2006/relationships/image" Target="../media/image110.png"/><Relationship Id="rId5" Type="http://schemas.openxmlformats.org/officeDocument/2006/relationships/image" Target="../media/image101.tmp"/><Relationship Id="rId10" Type="http://schemas.openxmlformats.org/officeDocument/2006/relationships/image" Target="../media/image10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12.tmp"/><Relationship Id="rId18" Type="http://schemas.openxmlformats.org/officeDocument/2006/relationships/image" Target="../media/image116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11.tmp"/><Relationship Id="rId17" Type="http://schemas.openxmlformats.org/officeDocument/2006/relationships/image" Target="../media/image115.png"/><Relationship Id="rId2" Type="http://schemas.openxmlformats.org/officeDocument/2006/relationships/audio" Target="../media/media17.mp3"/><Relationship Id="rId16" Type="http://schemas.openxmlformats.org/officeDocument/2006/relationships/image" Target="../media/image114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slideLayout" Target="../slideLayouts/slideLayout2.xml"/><Relationship Id="rId5" Type="http://schemas.microsoft.com/office/2007/relationships/media" Target="../media/media19.mp3"/><Relationship Id="rId15" Type="http://schemas.openxmlformats.org/officeDocument/2006/relationships/image" Target="../media/image8.png"/><Relationship Id="rId10" Type="http://schemas.openxmlformats.org/officeDocument/2006/relationships/audio" Target="../media/media21.mp3"/><Relationship Id="rId19" Type="http://schemas.openxmlformats.org/officeDocument/2006/relationships/image" Target="../media/image117.tmp"/><Relationship Id="rId4" Type="http://schemas.openxmlformats.org/officeDocument/2006/relationships/audio" Target="../media/media18.mp3"/><Relationship Id="rId9" Type="http://schemas.microsoft.com/office/2007/relationships/media" Target="../media/media21.mp3"/><Relationship Id="rId14" Type="http://schemas.openxmlformats.org/officeDocument/2006/relationships/image" Target="../media/image113.tm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12.tmp"/><Relationship Id="rId18" Type="http://schemas.openxmlformats.org/officeDocument/2006/relationships/image" Target="../media/image114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11.tmp"/><Relationship Id="rId17" Type="http://schemas.openxmlformats.org/officeDocument/2006/relationships/image" Target="../media/image8.png"/><Relationship Id="rId2" Type="http://schemas.openxmlformats.org/officeDocument/2006/relationships/audio" Target="../media/media17.mp3"/><Relationship Id="rId16" Type="http://schemas.openxmlformats.org/officeDocument/2006/relationships/image" Target="../media/image118.tmp"/><Relationship Id="rId20" Type="http://schemas.openxmlformats.org/officeDocument/2006/relationships/image" Target="../media/image119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slideLayout" Target="../slideLayouts/slideLayout2.xml"/><Relationship Id="rId5" Type="http://schemas.microsoft.com/office/2007/relationships/media" Target="../media/media19.mp3"/><Relationship Id="rId15" Type="http://schemas.openxmlformats.org/officeDocument/2006/relationships/image" Target="../media/image117.tmp"/><Relationship Id="rId10" Type="http://schemas.openxmlformats.org/officeDocument/2006/relationships/audio" Target="../media/media21.mp3"/><Relationship Id="rId19" Type="http://schemas.openxmlformats.org/officeDocument/2006/relationships/image" Target="../media/image115.png"/><Relationship Id="rId4" Type="http://schemas.openxmlformats.org/officeDocument/2006/relationships/audio" Target="../media/media18.mp3"/><Relationship Id="rId9" Type="http://schemas.microsoft.com/office/2007/relationships/media" Target="../media/media21.mp3"/><Relationship Id="rId14" Type="http://schemas.openxmlformats.org/officeDocument/2006/relationships/image" Target="../media/image113.tm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21.tmp"/><Relationship Id="rId18" Type="http://schemas.openxmlformats.org/officeDocument/2006/relationships/image" Target="../media/image122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20.tmp"/><Relationship Id="rId17" Type="http://schemas.openxmlformats.org/officeDocument/2006/relationships/image" Target="../media/image8.png"/><Relationship Id="rId2" Type="http://schemas.openxmlformats.org/officeDocument/2006/relationships/audio" Target="../media/media17.mp3"/><Relationship Id="rId16" Type="http://schemas.openxmlformats.org/officeDocument/2006/relationships/image" Target="../media/image117.tmp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slideLayout" Target="../slideLayouts/slideLayout7.xml"/><Relationship Id="rId5" Type="http://schemas.microsoft.com/office/2007/relationships/media" Target="../media/media19.mp3"/><Relationship Id="rId15" Type="http://schemas.openxmlformats.org/officeDocument/2006/relationships/image" Target="../media/image113.tmp"/><Relationship Id="rId10" Type="http://schemas.openxmlformats.org/officeDocument/2006/relationships/audio" Target="../media/media21.mp3"/><Relationship Id="rId19" Type="http://schemas.openxmlformats.org/officeDocument/2006/relationships/image" Target="../media/image123.png"/><Relationship Id="rId4" Type="http://schemas.openxmlformats.org/officeDocument/2006/relationships/audio" Target="../media/media18.mp3"/><Relationship Id="rId9" Type="http://schemas.microsoft.com/office/2007/relationships/media" Target="../media/media21.mp3"/><Relationship Id="rId14" Type="http://schemas.openxmlformats.org/officeDocument/2006/relationships/image" Target="../media/image112.tmp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6.tmp"/><Relationship Id="rId5" Type="http://schemas.openxmlformats.org/officeDocument/2006/relationships/image" Target="../media/image125.tmp"/><Relationship Id="rId4" Type="http://schemas.openxmlformats.org/officeDocument/2006/relationships/image" Target="../media/image124.png"/><Relationship Id="rId9" Type="http://schemas.openxmlformats.org/officeDocument/2006/relationships/image" Target="../media/image1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tm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tmp"/><Relationship Id="rId4" Type="http://schemas.openxmlformats.org/officeDocument/2006/relationships/image" Target="../media/image131.tm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8.tmp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37.tmp"/><Relationship Id="rId5" Type="http://schemas.openxmlformats.org/officeDocument/2006/relationships/image" Target="../media/image136.tmp"/><Relationship Id="rId10" Type="http://schemas.openxmlformats.org/officeDocument/2006/relationships/image" Target="../media/image139.png"/><Relationship Id="rId4" Type="http://schemas.openxmlformats.org/officeDocument/2006/relationships/image" Target="../media/image135.tmp"/><Relationship Id="rId9" Type="http://schemas.openxmlformats.org/officeDocument/2006/relationships/image" Target="../media/image1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tmp"/><Relationship Id="rId4" Type="http://schemas.openxmlformats.org/officeDocument/2006/relationships/image" Target="../media/image140.tm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tmp"/><Relationship Id="rId4" Type="http://schemas.openxmlformats.org/officeDocument/2006/relationships/image" Target="../media/image144.tm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12.tmp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48.tmp"/><Relationship Id="rId17" Type="http://schemas.openxmlformats.org/officeDocument/2006/relationships/image" Target="../media/image149.png"/><Relationship Id="rId2" Type="http://schemas.openxmlformats.org/officeDocument/2006/relationships/audio" Target="../media/media17.mp3"/><Relationship Id="rId16" Type="http://schemas.openxmlformats.org/officeDocument/2006/relationships/image" Target="../media/image8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slideLayout" Target="../slideLayouts/slideLayout7.xml"/><Relationship Id="rId5" Type="http://schemas.microsoft.com/office/2007/relationships/media" Target="../media/media19.mp3"/><Relationship Id="rId15" Type="http://schemas.openxmlformats.org/officeDocument/2006/relationships/image" Target="../media/image117.tmp"/><Relationship Id="rId10" Type="http://schemas.openxmlformats.org/officeDocument/2006/relationships/audio" Target="../media/media21.mp3"/><Relationship Id="rId4" Type="http://schemas.openxmlformats.org/officeDocument/2006/relationships/audio" Target="../media/media18.mp3"/><Relationship Id="rId9" Type="http://schemas.microsoft.com/office/2007/relationships/media" Target="../media/media21.mp3"/><Relationship Id="rId14" Type="http://schemas.openxmlformats.org/officeDocument/2006/relationships/image" Target="../media/image113.tm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tmp"/><Relationship Id="rId3" Type="http://schemas.microsoft.com/office/2007/relationships/media" Target="../media/media25.mp3"/><Relationship Id="rId7" Type="http://schemas.openxmlformats.org/officeDocument/2006/relationships/image" Target="../media/image151.tmp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50.tmp"/><Relationship Id="rId11" Type="http://schemas.openxmlformats.org/officeDocument/2006/relationships/image" Target="../media/image15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3.png"/><Relationship Id="rId4" Type="http://schemas.openxmlformats.org/officeDocument/2006/relationships/audio" Target="../media/media25.mp3"/><Relationship Id="rId9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tmp"/><Relationship Id="rId3" Type="http://schemas.microsoft.com/office/2007/relationships/media" Target="../media/media25.mp3"/><Relationship Id="rId7" Type="http://schemas.openxmlformats.org/officeDocument/2006/relationships/image" Target="../media/image151.tmp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50.tmp"/><Relationship Id="rId11" Type="http://schemas.openxmlformats.org/officeDocument/2006/relationships/image" Target="../media/image15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3.png"/><Relationship Id="rId4" Type="http://schemas.openxmlformats.org/officeDocument/2006/relationships/audio" Target="../media/media25.mp3"/><Relationship Id="rId9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tmp"/><Relationship Id="rId3" Type="http://schemas.microsoft.com/office/2007/relationships/media" Target="../media/media25.mp3"/><Relationship Id="rId7" Type="http://schemas.openxmlformats.org/officeDocument/2006/relationships/image" Target="../media/image151.tmp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50.tmp"/><Relationship Id="rId11" Type="http://schemas.openxmlformats.org/officeDocument/2006/relationships/image" Target="../media/image15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3.png"/><Relationship Id="rId4" Type="http://schemas.openxmlformats.org/officeDocument/2006/relationships/audio" Target="../media/media25.mp3"/><Relationship Id="rId9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tmp"/><Relationship Id="rId3" Type="http://schemas.openxmlformats.org/officeDocument/2006/relationships/image" Target="../media/image151.tmp"/><Relationship Id="rId7" Type="http://schemas.openxmlformats.org/officeDocument/2006/relationships/image" Target="../media/image160.tmp"/><Relationship Id="rId2" Type="http://schemas.openxmlformats.org/officeDocument/2006/relationships/image" Target="../media/image15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tmp"/><Relationship Id="rId11" Type="http://schemas.openxmlformats.org/officeDocument/2006/relationships/image" Target="../media/image163.png"/><Relationship Id="rId5" Type="http://schemas.openxmlformats.org/officeDocument/2006/relationships/image" Target="../media/image158.tmp"/><Relationship Id="rId10" Type="http://schemas.openxmlformats.org/officeDocument/2006/relationships/image" Target="../media/image153.png"/><Relationship Id="rId4" Type="http://schemas.openxmlformats.org/officeDocument/2006/relationships/image" Target="../media/image157.tmp"/><Relationship Id="rId9" Type="http://schemas.openxmlformats.org/officeDocument/2006/relationships/image" Target="../media/image162.tm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tmp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jpeg"/><Relationship Id="rId9" Type="http://schemas.openxmlformats.org/officeDocument/2006/relationships/image" Target="../media/image1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tmp"/><Relationship Id="rId7" Type="http://schemas.openxmlformats.org/officeDocument/2006/relationships/image" Target="../media/image178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tmp"/><Relationship Id="rId5" Type="http://schemas.openxmlformats.org/officeDocument/2006/relationships/image" Target="../media/image176.tmp"/><Relationship Id="rId10" Type="http://schemas.openxmlformats.org/officeDocument/2006/relationships/image" Target="../media/image181.png"/><Relationship Id="rId4" Type="http://schemas.openxmlformats.org/officeDocument/2006/relationships/image" Target="../media/image175.tmp"/><Relationship Id="rId9" Type="http://schemas.openxmlformats.org/officeDocument/2006/relationships/image" Target="../media/image180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8.tmp"/><Relationship Id="rId3" Type="http://schemas.openxmlformats.org/officeDocument/2006/relationships/image" Target="../media/image182.png"/><Relationship Id="rId7" Type="http://schemas.openxmlformats.org/officeDocument/2006/relationships/image" Target="../media/image183.png"/><Relationship Id="rId12" Type="http://schemas.microsoft.com/office/2007/relationships/hdphoto" Target="../media/hdphoto4.wdp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tmp"/><Relationship Id="rId11" Type="http://schemas.openxmlformats.org/officeDocument/2006/relationships/image" Target="../media/image185.png"/><Relationship Id="rId5" Type="http://schemas.openxmlformats.org/officeDocument/2006/relationships/image" Target="../media/image174.tmp"/><Relationship Id="rId15" Type="http://schemas.openxmlformats.org/officeDocument/2006/relationships/image" Target="../media/image18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4.png"/><Relationship Id="rId14" Type="http://schemas.openxmlformats.org/officeDocument/2006/relationships/image" Target="../media/image17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tmp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tmp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tmp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1AB41B1-A961-4FE6-9EF7-7BA1FE925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9" y="0"/>
            <a:ext cx="12131100" cy="430078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79714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30A30-6678-655B-F5C3-EAB9695EE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899" y="3648389"/>
            <a:ext cx="8873324" cy="51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D2D2C06-1D32-4449-B7A1-8AF7031E1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" y="5219"/>
            <a:ext cx="12168407" cy="215758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DCA9CE3-E942-4679-A77C-3BCC9C146788}"/>
              </a:ext>
            </a:extLst>
          </p:cNvPr>
          <p:cNvSpPr txBox="1"/>
          <p:nvPr/>
        </p:nvSpPr>
        <p:spPr>
          <a:xfrm>
            <a:off x="11082656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82B31D-6F08-7828-99A0-2A4E4F6087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95" r="253"/>
          <a:stretch/>
        </p:blipFill>
        <p:spPr>
          <a:xfrm>
            <a:off x="30996" y="1225899"/>
            <a:ext cx="12161004" cy="10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940938F4-9327-4BE3-957E-56318775D438}"/>
              </a:ext>
            </a:extLst>
          </p:cNvPr>
          <p:cNvSpPr txBox="1"/>
          <p:nvPr/>
        </p:nvSpPr>
        <p:spPr>
          <a:xfrm>
            <a:off x="11088131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1CCE489-A18F-4D84-84A7-7744DE689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2104618" cy="8198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FA7F953-A7AF-4002-91DF-858ADFC223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819872"/>
            <a:ext cx="3918786" cy="72647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B26378-0AF7-494B-9D2C-F739F7C5598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199" y="1167612"/>
            <a:ext cx="9246799" cy="5603864"/>
          </a:xfrm>
          <a:prstGeom prst="rect">
            <a:avLst/>
          </a:prstGeom>
        </p:spPr>
      </p:pic>
      <p:pic>
        <p:nvPicPr>
          <p:cNvPr id="4" name="X_[08-01]_kotoba1">
            <a:hlinkClick r:id="" action="ppaction://media"/>
            <a:extLst>
              <a:ext uri="{FF2B5EF4-FFF2-40B4-BE49-F238E27FC236}">
                <a16:creationId xmlns:a16="http://schemas.microsoft.com/office/drawing/2014/main" id="{6C0B41D2-7CFC-4125-A958-CEC48C83C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82417" y="863646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A26494-614C-1F0B-AA49-6EBAB565C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986" y="572222"/>
            <a:ext cx="1933575" cy="247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D5D64D-D05B-A5BE-765B-99B678CAF02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5624" b="8975"/>
          <a:stretch/>
        </p:blipFill>
        <p:spPr>
          <a:xfrm>
            <a:off x="594614" y="1253942"/>
            <a:ext cx="2180318" cy="276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DF90D0-E8E3-73C9-1CA8-409E5292C1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9386" y="1253942"/>
            <a:ext cx="2265611" cy="45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3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77C9E46-7A0E-44F1-95A7-E7C2D4ACD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9" y="799233"/>
            <a:ext cx="3609125" cy="75225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40938F4-9327-4BE3-957E-56318775D438}"/>
              </a:ext>
            </a:extLst>
          </p:cNvPr>
          <p:cNvSpPr txBox="1"/>
          <p:nvPr/>
        </p:nvSpPr>
        <p:spPr>
          <a:xfrm>
            <a:off x="11088131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1CCE489-A18F-4D84-84A7-7744DE689C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2104618" cy="8198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B26378-0AF7-494B-9D2C-F739F7C5598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199" y="1167612"/>
            <a:ext cx="9246799" cy="5603864"/>
          </a:xfrm>
          <a:prstGeom prst="rect">
            <a:avLst/>
          </a:prstGeom>
        </p:spPr>
      </p:pic>
      <p:pic>
        <p:nvPicPr>
          <p:cNvPr id="8" name="X_[08-01]_kotoba1">
            <a:hlinkClick r:id="" action="ppaction://media"/>
            <a:extLst>
              <a:ext uri="{FF2B5EF4-FFF2-40B4-BE49-F238E27FC236}">
                <a16:creationId xmlns:a16="http://schemas.microsoft.com/office/drawing/2014/main" id="{D4A8EFAF-7036-4193-A14E-312F5DAF74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03562" y="863646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479E8-9545-39E6-7C69-09EA7F84B4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9386" y="1253942"/>
            <a:ext cx="2265611" cy="456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42A9FC-E70A-BCBB-2DB7-86BDD5B4C3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986" y="572222"/>
            <a:ext cx="1933575" cy="247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169024-EA2F-34B0-76F9-434C919565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885" y="1268269"/>
            <a:ext cx="200977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2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A4C89C8-875C-48F2-8FC9-FC6A78A4D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9" y="772955"/>
            <a:ext cx="4064781" cy="66849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940938F4-9327-4BE3-957E-56318775D438}"/>
              </a:ext>
            </a:extLst>
          </p:cNvPr>
          <p:cNvSpPr txBox="1"/>
          <p:nvPr/>
        </p:nvSpPr>
        <p:spPr>
          <a:xfrm>
            <a:off x="11088131" y="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1CCE489-A18F-4D84-84A7-7744DE689C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2104618" cy="8198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B26378-0AF7-494B-9D2C-F739F7C5598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199" y="1167612"/>
            <a:ext cx="9246799" cy="560386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A2F177-D8C8-4427-A7BA-889F6FB3019B}"/>
              </a:ext>
            </a:extLst>
          </p:cNvPr>
          <p:cNvSpPr txBox="1"/>
          <p:nvPr/>
        </p:nvSpPr>
        <p:spPr>
          <a:xfrm>
            <a:off x="4001185" y="4304502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2F49BDF-1B95-4874-8A20-460F01AA7FCC}"/>
              </a:ext>
            </a:extLst>
          </p:cNvPr>
          <p:cNvSpPr txBox="1"/>
          <p:nvPr/>
        </p:nvSpPr>
        <p:spPr>
          <a:xfrm>
            <a:off x="6880917" y="1671804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75D3AE-4900-43BE-B4BE-07748B65D472}"/>
              </a:ext>
            </a:extLst>
          </p:cNvPr>
          <p:cNvSpPr txBox="1"/>
          <p:nvPr/>
        </p:nvSpPr>
        <p:spPr>
          <a:xfrm>
            <a:off x="3952472" y="1669900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E8CFE90-6577-4B1C-BFAC-3A528A79B2C7}"/>
              </a:ext>
            </a:extLst>
          </p:cNvPr>
          <p:cNvSpPr txBox="1"/>
          <p:nvPr/>
        </p:nvSpPr>
        <p:spPr>
          <a:xfrm>
            <a:off x="7107508" y="4317875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2070E95-9B57-4B98-97C3-460081B9D0B6}"/>
              </a:ext>
            </a:extLst>
          </p:cNvPr>
          <p:cNvSpPr txBox="1"/>
          <p:nvPr/>
        </p:nvSpPr>
        <p:spPr>
          <a:xfrm>
            <a:off x="10210884" y="1669644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347A3B-E367-4813-BE52-DB79A7C01DA6}"/>
              </a:ext>
            </a:extLst>
          </p:cNvPr>
          <p:cNvSpPr txBox="1"/>
          <p:nvPr/>
        </p:nvSpPr>
        <p:spPr>
          <a:xfrm>
            <a:off x="9903101" y="4331731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X_[08-02]_kotoba2">
            <a:hlinkClick r:id="" action="ppaction://media"/>
            <a:extLst>
              <a:ext uri="{FF2B5EF4-FFF2-40B4-BE49-F238E27FC236}">
                <a16:creationId xmlns:a16="http://schemas.microsoft.com/office/drawing/2014/main" id="{4BA5DB48-44C3-42D3-B2E6-9A390B99F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68315" y="819872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772184-5D92-E172-BBCF-592B8D7B00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9386" y="1253942"/>
            <a:ext cx="2265611" cy="4567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309375-A9CF-5672-8654-A2E912098D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986" y="572222"/>
            <a:ext cx="1933575" cy="2476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51F6B5-360E-6CF4-72B8-FB38D9F874F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8979" b="1586"/>
          <a:stretch/>
        </p:blipFill>
        <p:spPr>
          <a:xfrm>
            <a:off x="378497" y="1167612"/>
            <a:ext cx="2505551" cy="30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1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565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E6F47D49-54C5-4EE2-B355-3DFF59E0C538}"/>
              </a:ext>
            </a:extLst>
          </p:cNvPr>
          <p:cNvSpPr txBox="1"/>
          <p:nvPr/>
        </p:nvSpPr>
        <p:spPr>
          <a:xfrm>
            <a:off x="11090664" y="6329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52611E0-CB86-4AE3-8E28-CD27CE62A8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69" y="1722308"/>
            <a:ext cx="9799579" cy="22685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80A5F9D-A3AB-4FC9-9139-1A9C99B39D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272" y="121459"/>
            <a:ext cx="4320064" cy="196422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89274B1-7CA1-44FF-99FC-772022758E5A}"/>
              </a:ext>
            </a:extLst>
          </p:cNvPr>
          <p:cNvSpPr txBox="1"/>
          <p:nvPr/>
        </p:nvSpPr>
        <p:spPr>
          <a:xfrm>
            <a:off x="2665171" y="3239939"/>
            <a:ext cx="627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ａ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B8FC33-E162-47F6-807C-DE8E28C7223A}"/>
              </a:ext>
            </a:extLst>
          </p:cNvPr>
          <p:cNvSpPr txBox="1"/>
          <p:nvPr/>
        </p:nvSpPr>
        <p:spPr>
          <a:xfrm>
            <a:off x="4813514" y="3264112"/>
            <a:ext cx="627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ｃ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550C245-4446-4AE3-A428-EEAFBABD41FE}"/>
              </a:ext>
            </a:extLst>
          </p:cNvPr>
          <p:cNvSpPr txBox="1"/>
          <p:nvPr/>
        </p:nvSpPr>
        <p:spPr>
          <a:xfrm>
            <a:off x="6961857" y="3264112"/>
            <a:ext cx="627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ｄ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751D0D-7D15-4FC6-BDEB-C14897514D4A}"/>
              </a:ext>
            </a:extLst>
          </p:cNvPr>
          <p:cNvSpPr txBox="1"/>
          <p:nvPr/>
        </p:nvSpPr>
        <p:spPr>
          <a:xfrm>
            <a:off x="9110200" y="3264111"/>
            <a:ext cx="627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ｂ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DDB3D-22C4-4E0B-BF1C-618D608404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9" y="33167"/>
            <a:ext cx="5020656" cy="1785123"/>
          </a:xfrm>
          <a:prstGeom prst="rect">
            <a:avLst/>
          </a:prstGeom>
        </p:spPr>
      </p:pic>
      <p:pic>
        <p:nvPicPr>
          <p:cNvPr id="13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2BFD3662-0B86-46ED-8E2C-51F43264D8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533317" y="2530063"/>
            <a:ext cx="406400" cy="406400"/>
          </a:xfrm>
          <a:prstGeom prst="rect">
            <a:avLst/>
          </a:prstGeom>
        </p:spPr>
      </p:pic>
      <p:pic>
        <p:nvPicPr>
          <p:cNvPr id="14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DA730949-2FBA-4466-B227-12688286F1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18995" y="2530063"/>
            <a:ext cx="406400" cy="406400"/>
          </a:xfrm>
          <a:prstGeom prst="rect">
            <a:avLst/>
          </a:prstGeom>
        </p:spPr>
      </p:pic>
      <p:pic>
        <p:nvPicPr>
          <p:cNvPr id="15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5CE67B2A-8D6C-4CE6-B2DB-CC07000252E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04673" y="2530063"/>
            <a:ext cx="406400" cy="406400"/>
          </a:xfrm>
          <a:prstGeom prst="rect">
            <a:avLst/>
          </a:prstGeom>
        </p:spPr>
      </p:pic>
      <p:pic>
        <p:nvPicPr>
          <p:cNvPr id="16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FEAE7C6E-F349-47B8-A0FB-981A189DE5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090351" y="2530063"/>
            <a:ext cx="406400" cy="406400"/>
          </a:xfrm>
          <a:prstGeom prst="rect">
            <a:avLst/>
          </a:prstGeom>
        </p:spPr>
      </p:pic>
      <p:pic>
        <p:nvPicPr>
          <p:cNvPr id="17" name="図 16" descr="ダイアグラム&#10;&#10;自動的に生成された説明">
            <a:extLst>
              <a:ext uri="{FF2B5EF4-FFF2-40B4-BE49-F238E27FC236}">
                <a16:creationId xmlns:a16="http://schemas.microsoft.com/office/drawing/2014/main" id="{F2DB2F45-113E-4CAE-B5E3-6039E55904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205" y="3996045"/>
            <a:ext cx="5146659" cy="2861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87785D-0C5F-61B7-58AE-3ED624014EB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239" y="591104"/>
            <a:ext cx="2552700" cy="2571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7B5FCF-3EC9-ED87-B10E-9A71ECA4C69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1620" y="1492752"/>
            <a:ext cx="4600575" cy="285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DA5A08-FF8B-7817-2D1D-3DD6064DEBDC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13881"/>
          <a:stretch/>
        </p:blipFill>
        <p:spPr>
          <a:xfrm>
            <a:off x="1457745" y="2235204"/>
            <a:ext cx="4171950" cy="31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7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1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1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1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27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/>
      <p:bldP spid="7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B995D44-4EA4-4FD8-9138-D747879AD0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28" y="550025"/>
            <a:ext cx="11607944" cy="575795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E2E2CBBD-76CD-4B16-B485-658C968B1AAF}"/>
              </a:ext>
            </a:extLst>
          </p:cNvPr>
          <p:cNvSpPr txBox="1"/>
          <p:nvPr/>
        </p:nvSpPr>
        <p:spPr>
          <a:xfrm>
            <a:off x="11090664" y="14078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7E72613-AAD2-4356-80D8-65A5665A8C0F}"/>
              </a:ext>
            </a:extLst>
          </p:cNvPr>
          <p:cNvSpPr txBox="1"/>
          <p:nvPr/>
        </p:nvSpPr>
        <p:spPr>
          <a:xfrm>
            <a:off x="2291308" y="5489823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51B915-7ECE-4F59-BE09-CFAC0DC988E0}"/>
              </a:ext>
            </a:extLst>
          </p:cNvPr>
          <p:cNvSpPr txBox="1"/>
          <p:nvPr/>
        </p:nvSpPr>
        <p:spPr>
          <a:xfrm>
            <a:off x="4732149" y="5489823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A37854-BFA0-43F0-A940-42AABCB4C22B}"/>
              </a:ext>
            </a:extLst>
          </p:cNvPr>
          <p:cNvSpPr txBox="1"/>
          <p:nvPr/>
        </p:nvSpPr>
        <p:spPr>
          <a:xfrm>
            <a:off x="7095640" y="5489823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BA513B-F2E8-4D90-9938-F92C91624EBD}"/>
              </a:ext>
            </a:extLst>
          </p:cNvPr>
          <p:cNvSpPr txBox="1"/>
          <p:nvPr/>
        </p:nvSpPr>
        <p:spPr>
          <a:xfrm>
            <a:off x="9502973" y="5489822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43A5B686-BA55-470F-89FC-CDDFAFA2B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47977" y="4696081"/>
            <a:ext cx="406400" cy="406400"/>
          </a:xfrm>
          <a:prstGeom prst="rect">
            <a:avLst/>
          </a:prstGeom>
        </p:spPr>
      </p:pic>
      <p:pic>
        <p:nvPicPr>
          <p:cNvPr id="10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F38F90B0-7D16-4F6B-9DC1-E424AAFE8E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10326" y="4696081"/>
            <a:ext cx="406400" cy="406400"/>
          </a:xfrm>
          <a:prstGeom prst="rect">
            <a:avLst/>
          </a:prstGeom>
        </p:spPr>
      </p:pic>
      <p:pic>
        <p:nvPicPr>
          <p:cNvPr id="11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05BB94EB-9BC3-4E3F-A7F8-647DEE82D23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72675" y="4696081"/>
            <a:ext cx="406400" cy="406400"/>
          </a:xfrm>
          <a:prstGeom prst="rect">
            <a:avLst/>
          </a:prstGeom>
        </p:spPr>
      </p:pic>
      <p:pic>
        <p:nvPicPr>
          <p:cNvPr id="12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AECC2DD7-695A-4301-A4D2-706C535C445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35024" y="4696081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4DFF73-E1A1-3DB4-EAED-4B7CC49032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3504" y="1131016"/>
            <a:ext cx="8281859" cy="33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5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1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1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1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27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51F76DD-207B-4EB8-8837-CE80B1432234}"/>
              </a:ext>
            </a:extLst>
          </p:cNvPr>
          <p:cNvSpPr txBox="1"/>
          <p:nvPr/>
        </p:nvSpPr>
        <p:spPr>
          <a:xfrm>
            <a:off x="11090664" y="6329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BBE5C43-CB7B-4D9C-B686-0D417AADB2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231" y="353132"/>
            <a:ext cx="8529539" cy="111477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29D899A-1F1C-4125-B513-44B2A11F0B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301" y="1467906"/>
            <a:ext cx="2536874" cy="107662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2EB2A71-382C-4332-A83A-5BA6CD307E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8" y="3122182"/>
            <a:ext cx="11724164" cy="613636"/>
          </a:xfrm>
          <a:prstGeom prst="rect">
            <a:avLst/>
          </a:prstGeom>
        </p:spPr>
      </p:pic>
      <p:pic>
        <p:nvPicPr>
          <p:cNvPr id="7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566C3A1E-5894-4678-9C24-F699179972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27092" y="3606349"/>
            <a:ext cx="406400" cy="406400"/>
          </a:xfrm>
          <a:prstGeom prst="rect">
            <a:avLst/>
          </a:prstGeom>
        </p:spPr>
      </p:pic>
      <p:pic>
        <p:nvPicPr>
          <p:cNvPr id="9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3D0FC7BA-F888-44F7-BCC8-2B6A24E9B1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66616" y="3606349"/>
            <a:ext cx="406400" cy="406400"/>
          </a:xfrm>
          <a:prstGeom prst="rect">
            <a:avLst/>
          </a:prstGeom>
        </p:spPr>
      </p:pic>
      <p:pic>
        <p:nvPicPr>
          <p:cNvPr id="10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BDA88280-1CEA-4A3E-B36F-C60E72C26D9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06140" y="3628035"/>
            <a:ext cx="406400" cy="406400"/>
          </a:xfrm>
          <a:prstGeom prst="rect">
            <a:avLst/>
          </a:prstGeom>
        </p:spPr>
      </p:pic>
      <p:pic>
        <p:nvPicPr>
          <p:cNvPr id="11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FC7383DE-9023-476A-B6F8-C4D1326DF4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45664" y="3628035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A9A6F3-7207-0B15-4FFA-E48769A289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3568" y="910519"/>
            <a:ext cx="4805772" cy="3360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8A1061-7E46-0D9A-EED0-4675953B9BE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23601" b="-203"/>
          <a:stretch/>
        </p:blipFill>
        <p:spPr>
          <a:xfrm>
            <a:off x="2762451" y="1654054"/>
            <a:ext cx="2182207" cy="74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9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1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27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C6CE9EA-07CD-4FFB-AF39-16013B57BEB2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0L8-3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47" y="13421"/>
            <a:ext cx="2766951" cy="144617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8C16CC5-E1AF-4E71-80B9-6C639AD79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91" y="1068759"/>
            <a:ext cx="8519310" cy="45102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1BF3481-01FF-4000-82A0-FC31DCF5D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099" y="5578982"/>
            <a:ext cx="8867038" cy="123749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6A38F57-C51B-4DD9-A3B4-24AC6A567790}"/>
              </a:ext>
            </a:extLst>
          </p:cNvPr>
          <p:cNvSpPr txBox="1"/>
          <p:nvPr/>
        </p:nvSpPr>
        <p:spPr>
          <a:xfrm>
            <a:off x="7161708" y="2689985"/>
            <a:ext cx="588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AFB60EC-8900-4373-96FF-7334C9DB6F47}"/>
              </a:ext>
            </a:extLst>
          </p:cNvPr>
          <p:cNvSpPr txBox="1"/>
          <p:nvPr/>
        </p:nvSpPr>
        <p:spPr>
          <a:xfrm>
            <a:off x="6096000" y="3395006"/>
            <a:ext cx="588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9939F3E-8C6B-4F0A-A035-495FCB23C06D}"/>
              </a:ext>
            </a:extLst>
          </p:cNvPr>
          <p:cNvSpPr txBox="1"/>
          <p:nvPr/>
        </p:nvSpPr>
        <p:spPr>
          <a:xfrm>
            <a:off x="6096000" y="4194242"/>
            <a:ext cx="588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02A1A69-3937-45A7-978D-56B915DB3BFA}"/>
              </a:ext>
            </a:extLst>
          </p:cNvPr>
          <p:cNvSpPr txBox="1"/>
          <p:nvPr/>
        </p:nvSpPr>
        <p:spPr>
          <a:xfrm>
            <a:off x="5797857" y="4898494"/>
            <a:ext cx="588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X_[08-07]_katachi">
            <a:hlinkClick r:id="" action="ppaction://media"/>
            <a:extLst>
              <a:ext uri="{FF2B5EF4-FFF2-40B4-BE49-F238E27FC236}">
                <a16:creationId xmlns:a16="http://schemas.microsoft.com/office/drawing/2014/main" id="{844DB6DF-FE07-4A36-B982-3AC9821E8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77972" y="1696091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1FF47E-D63A-8B5E-4787-96645BCF2F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3835" y="1755917"/>
            <a:ext cx="5892786" cy="4063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2A1865-3DF4-EF8B-C630-C194223540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3835" y="5716194"/>
            <a:ext cx="7834805" cy="89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3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82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FF99AC3-2582-4029-995D-D1B6D94D6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59217" cy="142501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F73DC3A-F253-447F-AFC9-6E91DCC94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66" y="1208809"/>
            <a:ext cx="11165468" cy="355841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7B05C0A-9E13-4DB9-9713-BA61C4F93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21" y="5035621"/>
            <a:ext cx="6018026" cy="91284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BC0EDE74-896E-4F36-BB0E-3714F31BEF6B}"/>
              </a:ext>
            </a:extLst>
          </p:cNvPr>
          <p:cNvSpPr txBox="1"/>
          <p:nvPr/>
        </p:nvSpPr>
        <p:spPr>
          <a:xfrm>
            <a:off x="1088159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BDBB54-4750-A85F-6493-9E35B891DF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41"/>
          <a:stretch/>
        </p:blipFill>
        <p:spPr>
          <a:xfrm>
            <a:off x="513266" y="1208809"/>
            <a:ext cx="5778986" cy="2433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65E393-A775-E021-A1F9-C20F74A891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756" y="3909833"/>
            <a:ext cx="11480278" cy="8003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FBDEED-08A3-01A7-DDE3-050D6E9588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590" y="5035621"/>
            <a:ext cx="6089351" cy="91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30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3C403C3-A550-4278-872F-AC2799F930DB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0L8-3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7897B44-D1A9-4EA0-800B-5C881084F7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0" y="592395"/>
            <a:ext cx="9288215" cy="112499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C0D37BF-5B60-4A12-ACC4-52739E1C78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84" y="2011652"/>
            <a:ext cx="11030231" cy="540946"/>
          </a:xfrm>
          <a:prstGeom prst="rect">
            <a:avLst/>
          </a:prstGeom>
        </p:spPr>
      </p:pic>
      <p:pic>
        <p:nvPicPr>
          <p:cNvPr id="5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0EBB2BCA-5596-4146-B054-85CA6D749D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70798" y="2464970"/>
            <a:ext cx="406400" cy="406400"/>
          </a:xfrm>
          <a:prstGeom prst="rect">
            <a:avLst/>
          </a:prstGeom>
        </p:spPr>
      </p:pic>
      <p:pic>
        <p:nvPicPr>
          <p:cNvPr id="6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7203268E-E3BF-4A37-9A46-86CF17C26F5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44433" y="2464970"/>
            <a:ext cx="406400" cy="406400"/>
          </a:xfrm>
          <a:prstGeom prst="rect">
            <a:avLst/>
          </a:prstGeom>
        </p:spPr>
      </p:pic>
      <p:pic>
        <p:nvPicPr>
          <p:cNvPr id="8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209A322C-F4D4-44F3-910F-1251A7D3D5F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08859" y="2464970"/>
            <a:ext cx="406400" cy="406400"/>
          </a:xfrm>
          <a:prstGeom prst="rect">
            <a:avLst/>
          </a:prstGeom>
        </p:spPr>
      </p:pic>
      <p:pic>
        <p:nvPicPr>
          <p:cNvPr id="10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09E2CF5E-0E81-457F-9675-5A07383D24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73285" y="2471202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A9FF8F-1AD7-FBE9-6360-FD241ED709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44346" y="1187953"/>
            <a:ext cx="6375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1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2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DF650-2A00-F91C-88CA-88FCFD612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02" y="1195266"/>
            <a:ext cx="9755031" cy="56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4CF852-91FE-D6E4-2549-B3C62BC0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174" y="39755"/>
            <a:ext cx="9820059" cy="1074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896D31-D0B7-A944-FA77-5E78CFC39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201" y="1870801"/>
            <a:ext cx="9755031" cy="11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18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58E7E0A-2F36-4091-86C8-067610EDF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3"/>
          <a:stretch/>
        </p:blipFill>
        <p:spPr>
          <a:xfrm>
            <a:off x="38486" y="7620"/>
            <a:ext cx="12153629" cy="2379676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C2B17F8-9EF5-4ABA-945F-7E829B246682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0145B7-0E7C-9B4A-4640-97096600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023" y="1908325"/>
            <a:ext cx="7971803" cy="401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39E3EF-724B-EA84-17C8-C344E22B1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469" y="2262634"/>
            <a:ext cx="242888" cy="8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0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88C398DB-C98B-4968-8667-2369CA86C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184865" cy="3181514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2FE8B86-3B33-463D-A606-B151B5CD26FF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438B9FB-79F2-45C7-8D94-C05BD5AE1D2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62" y="1291776"/>
            <a:ext cx="8481242" cy="379618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289B802-D3DE-4E06-A419-C5DFFEB940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54" y="5151783"/>
            <a:ext cx="10834292" cy="164435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D915245-5AE1-4828-AEB9-E36C0EB880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54" y="3285390"/>
            <a:ext cx="3673742" cy="182255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426A230-C746-4963-AC3F-73C5ECA45B5A}"/>
              </a:ext>
            </a:extLst>
          </p:cNvPr>
          <p:cNvSpPr txBox="1"/>
          <p:nvPr/>
        </p:nvSpPr>
        <p:spPr>
          <a:xfrm>
            <a:off x="1766967" y="6125253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ｂ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8D71BA-3EBE-4489-A296-C0ECCAA5A432}"/>
              </a:ext>
            </a:extLst>
          </p:cNvPr>
          <p:cNvSpPr txBox="1"/>
          <p:nvPr/>
        </p:nvSpPr>
        <p:spPr>
          <a:xfrm>
            <a:off x="4538581" y="6125253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ｃ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0A767C9-FAE0-42C2-A449-C4E05BC90A1A}"/>
              </a:ext>
            </a:extLst>
          </p:cNvPr>
          <p:cNvSpPr txBox="1"/>
          <p:nvPr/>
        </p:nvSpPr>
        <p:spPr>
          <a:xfrm>
            <a:off x="7307445" y="6125252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ａ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673045B-7004-4C5E-BFAD-424EC9502FB3}"/>
              </a:ext>
            </a:extLst>
          </p:cNvPr>
          <p:cNvSpPr txBox="1"/>
          <p:nvPr/>
        </p:nvSpPr>
        <p:spPr>
          <a:xfrm>
            <a:off x="9955072" y="6125251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X_[08-08]_kiku1">
            <a:hlinkClick r:id="" action="ppaction://media"/>
            <a:extLst>
              <a:ext uri="{FF2B5EF4-FFF2-40B4-BE49-F238E27FC236}">
                <a16:creationId xmlns:a16="http://schemas.microsoft.com/office/drawing/2014/main" id="{5155482C-0CFC-4447-ACED-8D0658DFCE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568414" y="5690031"/>
            <a:ext cx="406400" cy="406400"/>
          </a:xfrm>
          <a:prstGeom prst="rect">
            <a:avLst/>
          </a:prstGeom>
        </p:spPr>
      </p:pic>
      <p:pic>
        <p:nvPicPr>
          <p:cNvPr id="15" name="X_[08-09]_kiku2">
            <a:hlinkClick r:id="" action="ppaction://media"/>
            <a:extLst>
              <a:ext uri="{FF2B5EF4-FFF2-40B4-BE49-F238E27FC236}">
                <a16:creationId xmlns:a16="http://schemas.microsoft.com/office/drawing/2014/main" id="{998F4AED-CAA3-4810-A956-FC6D4B7E6CB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57370" y="5690031"/>
            <a:ext cx="406400" cy="406400"/>
          </a:xfrm>
          <a:prstGeom prst="rect">
            <a:avLst/>
          </a:prstGeom>
        </p:spPr>
      </p:pic>
      <p:pic>
        <p:nvPicPr>
          <p:cNvPr id="16" name="X_[08-10]_kiku3">
            <a:hlinkClick r:id="" action="ppaction://media"/>
            <a:extLst>
              <a:ext uri="{FF2B5EF4-FFF2-40B4-BE49-F238E27FC236}">
                <a16:creationId xmlns:a16="http://schemas.microsoft.com/office/drawing/2014/main" id="{366CC3E0-1DAD-437A-936A-FE432A5432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66991" y="5690031"/>
            <a:ext cx="406400" cy="406400"/>
          </a:xfrm>
          <a:prstGeom prst="rect">
            <a:avLst/>
          </a:prstGeom>
        </p:spPr>
      </p:pic>
      <p:pic>
        <p:nvPicPr>
          <p:cNvPr id="17" name="X_[08-11]_kiku4">
            <a:hlinkClick r:id="" action="ppaction://media"/>
            <a:extLst>
              <a:ext uri="{FF2B5EF4-FFF2-40B4-BE49-F238E27FC236}">
                <a16:creationId xmlns:a16="http://schemas.microsoft.com/office/drawing/2014/main" id="{E2F9286E-D182-4D85-90BF-9148F1637C5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62364" y="5678407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C8166F-C804-DDE9-4ECD-3948524A42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0770" y="2603275"/>
            <a:ext cx="4257675" cy="590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E4C1F0-C4AF-2678-131D-F34BBB679A5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6212" y="2545192"/>
            <a:ext cx="442233" cy="353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80B9BB-7E67-DAB9-A476-E9E4E54A00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93709" y="1522546"/>
            <a:ext cx="1734335" cy="5522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D7027D8-4A5D-CF09-7BEB-BD21663C7F0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0262" y="1144138"/>
            <a:ext cx="3276600" cy="2952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F59A96F-8835-7FA4-ACDE-41BFFF1B613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8854" y="459045"/>
            <a:ext cx="241935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6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495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95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876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6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24E8922-29A6-4B49-BB93-8D8E8B160219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F3FEE81-0D6B-44DB-92EE-29CF71E421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04" y="428132"/>
            <a:ext cx="8883350" cy="98046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57EC065-2879-4E6D-9A88-7C9CB7781A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8" y="1794796"/>
            <a:ext cx="10928804" cy="202854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DBC4F79-51D6-45B8-AEDF-A10A10C851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12" y="4297174"/>
            <a:ext cx="10841975" cy="975854"/>
          </a:xfrm>
          <a:prstGeom prst="rect">
            <a:avLst/>
          </a:prstGeom>
        </p:spPr>
      </p:pic>
      <p:pic>
        <p:nvPicPr>
          <p:cNvPr id="7" name="X_[08-08]_kiku1">
            <a:hlinkClick r:id="" action="ppaction://media"/>
            <a:extLst>
              <a:ext uri="{FF2B5EF4-FFF2-40B4-BE49-F238E27FC236}">
                <a16:creationId xmlns:a16="http://schemas.microsoft.com/office/drawing/2014/main" id="{33148B55-0270-4542-90EB-AED4C9757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568414" y="4845375"/>
            <a:ext cx="406400" cy="406400"/>
          </a:xfrm>
          <a:prstGeom prst="rect">
            <a:avLst/>
          </a:prstGeom>
        </p:spPr>
      </p:pic>
      <p:pic>
        <p:nvPicPr>
          <p:cNvPr id="9" name="X_[08-09]_kiku2">
            <a:hlinkClick r:id="" action="ppaction://media"/>
            <a:extLst>
              <a:ext uri="{FF2B5EF4-FFF2-40B4-BE49-F238E27FC236}">
                <a16:creationId xmlns:a16="http://schemas.microsoft.com/office/drawing/2014/main" id="{66F5300A-082B-46F6-AD3E-775F71DA41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257370" y="4845375"/>
            <a:ext cx="406400" cy="406400"/>
          </a:xfrm>
          <a:prstGeom prst="rect">
            <a:avLst/>
          </a:prstGeom>
        </p:spPr>
      </p:pic>
      <p:pic>
        <p:nvPicPr>
          <p:cNvPr id="10" name="X_[08-10]_kiku3">
            <a:hlinkClick r:id="" action="ppaction://media"/>
            <a:extLst>
              <a:ext uri="{FF2B5EF4-FFF2-40B4-BE49-F238E27FC236}">
                <a16:creationId xmlns:a16="http://schemas.microsoft.com/office/drawing/2014/main" id="{8F5E1C60-EDA7-4DD1-8C25-BF84383D39E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66991" y="4845375"/>
            <a:ext cx="406400" cy="406400"/>
          </a:xfrm>
          <a:prstGeom prst="rect">
            <a:avLst/>
          </a:prstGeom>
        </p:spPr>
      </p:pic>
      <p:pic>
        <p:nvPicPr>
          <p:cNvPr id="11" name="X_[08-11]_kiku4">
            <a:hlinkClick r:id="" action="ppaction://media"/>
            <a:extLst>
              <a:ext uri="{FF2B5EF4-FFF2-40B4-BE49-F238E27FC236}">
                <a16:creationId xmlns:a16="http://schemas.microsoft.com/office/drawing/2014/main" id="{992BB080-6D1D-4A94-A445-CEE659F143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62364" y="4833751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E53337-01C8-47B1-BDF8-99D6CF6951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7104" y="1584972"/>
            <a:ext cx="11379951" cy="23699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A7FF9C-E715-8A37-B75E-3631B008F43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4875" y="1023833"/>
            <a:ext cx="5337037" cy="38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7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6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972C70-9864-4C53-B1FC-33F1004AB8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7"/>
          <a:stretch/>
        </p:blipFill>
        <p:spPr>
          <a:xfrm>
            <a:off x="43908" y="1115877"/>
            <a:ext cx="6090834" cy="5677849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119BFB4-BAAB-4BEF-BD4C-5D5092CF65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442" b="1683"/>
          <a:stretch/>
        </p:blipFill>
        <p:spPr>
          <a:xfrm>
            <a:off x="5475" y="-2765"/>
            <a:ext cx="2515410" cy="122102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5E858D9-B9EC-49BB-AAAA-47F9AD79A411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0L8-5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1AE60E1-47F1-4304-B17F-641B04B035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68" y="4016793"/>
            <a:ext cx="7326440" cy="278925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D2F37A-5ECA-447E-A479-3AB05933718C}"/>
              </a:ext>
            </a:extLst>
          </p:cNvPr>
          <p:cNvSpPr txBox="1"/>
          <p:nvPr/>
        </p:nvSpPr>
        <p:spPr>
          <a:xfrm>
            <a:off x="2548192" y="1177868"/>
            <a:ext cx="86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E666E2-3402-45F9-BC36-D82804D849D6}"/>
              </a:ext>
            </a:extLst>
          </p:cNvPr>
          <p:cNvSpPr txBox="1"/>
          <p:nvPr/>
        </p:nvSpPr>
        <p:spPr>
          <a:xfrm>
            <a:off x="2548191" y="2701296"/>
            <a:ext cx="86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36DBA9A-E2D9-406D-9636-E4E35E2ECF86}"/>
              </a:ext>
            </a:extLst>
          </p:cNvPr>
          <p:cNvSpPr txBox="1"/>
          <p:nvPr/>
        </p:nvSpPr>
        <p:spPr>
          <a:xfrm>
            <a:off x="4197709" y="1136538"/>
            <a:ext cx="135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A5B37D5-4FAE-44F9-86E9-60DD1F66C829}"/>
              </a:ext>
            </a:extLst>
          </p:cNvPr>
          <p:cNvSpPr txBox="1"/>
          <p:nvPr/>
        </p:nvSpPr>
        <p:spPr>
          <a:xfrm>
            <a:off x="2426260" y="4235242"/>
            <a:ext cx="1105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884D0E0-3F5D-4C2D-B12C-0A8A9FE8D6AC}"/>
              </a:ext>
            </a:extLst>
          </p:cNvPr>
          <p:cNvSpPr txBox="1"/>
          <p:nvPr/>
        </p:nvSpPr>
        <p:spPr>
          <a:xfrm>
            <a:off x="1916873" y="1679219"/>
            <a:ext cx="1492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にいます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3C23EEF-297D-4527-9CF6-656BF4DE14FD}"/>
              </a:ext>
            </a:extLst>
          </p:cNvPr>
          <p:cNvSpPr txBox="1"/>
          <p:nvPr/>
        </p:nvSpPr>
        <p:spPr>
          <a:xfrm>
            <a:off x="2079605" y="3230167"/>
            <a:ext cx="1229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にいる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79031BC-38AB-461F-B153-01FC6AD97FFE}"/>
              </a:ext>
            </a:extLst>
          </p:cNvPr>
          <p:cNvSpPr txBox="1"/>
          <p:nvPr/>
        </p:nvSpPr>
        <p:spPr>
          <a:xfrm>
            <a:off x="1486154" y="4712404"/>
            <a:ext cx="1492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いません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7DA9649-A15E-400A-8B7A-210D56CD1984}"/>
              </a:ext>
            </a:extLst>
          </p:cNvPr>
          <p:cNvSpPr txBox="1"/>
          <p:nvPr/>
        </p:nvSpPr>
        <p:spPr>
          <a:xfrm>
            <a:off x="2856978" y="5734481"/>
            <a:ext cx="1105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います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D9CE0DE-B5F5-4CF4-9193-7575B8573A5D}"/>
              </a:ext>
            </a:extLst>
          </p:cNvPr>
          <p:cNvSpPr txBox="1"/>
          <p:nvPr/>
        </p:nvSpPr>
        <p:spPr>
          <a:xfrm>
            <a:off x="1486154" y="6244676"/>
            <a:ext cx="1754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いないです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E8C9D920-1038-4C31-AC55-4A3CBE3C60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7082" y="335906"/>
            <a:ext cx="6776427" cy="806199"/>
          </a:xfrm>
          <a:prstGeom prst="rect">
            <a:avLst/>
          </a:prstGeom>
        </p:spPr>
      </p:pic>
      <p:pic>
        <p:nvPicPr>
          <p:cNvPr id="17" name="X_[08-12]_katachi">
            <a:hlinkClick r:id="" action="ppaction://media"/>
            <a:extLst>
              <a:ext uri="{FF2B5EF4-FFF2-40B4-BE49-F238E27FC236}">
                <a16:creationId xmlns:a16="http://schemas.microsoft.com/office/drawing/2014/main" id="{547172E6-7579-457C-AEC2-1129838E2B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80480" y="811861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4FEBD3-94DD-797D-233B-9A7C82AB38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8482" y="797428"/>
            <a:ext cx="4724400" cy="3524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352321-647D-0982-4B05-4626BF2591E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4387"/>
          <a:stretch/>
        </p:blipFill>
        <p:spPr>
          <a:xfrm>
            <a:off x="4873816" y="4180012"/>
            <a:ext cx="7164109" cy="246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4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675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38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82B164B-C083-47D9-8BDB-800FB7AB4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73" y="426690"/>
            <a:ext cx="11486654" cy="561231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901AA8C-D25C-486E-ABCF-9030F80A99D9}"/>
              </a:ext>
            </a:extLst>
          </p:cNvPr>
          <p:cNvSpPr txBox="1"/>
          <p:nvPr/>
        </p:nvSpPr>
        <p:spPr>
          <a:xfrm>
            <a:off x="108925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F3B9A6-FC39-B50E-7CC4-E6DFC1247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50" y="426690"/>
            <a:ext cx="6976015" cy="25407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E69E04-4613-50D6-BBA5-9F4694505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046" y="3148275"/>
            <a:ext cx="11188618" cy="30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A776BCF-0944-483F-AB73-B5A895513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29" y="85939"/>
            <a:ext cx="6535223" cy="491931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A6691BB-C968-4FA3-BAAE-B71D28CF8AD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FC0653-6CE8-FE35-525B-6530A0168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31" y="300007"/>
            <a:ext cx="6399806" cy="23078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6DAD3A-F0D5-16CA-52DE-7E35FDCAF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926" y="2413786"/>
            <a:ext cx="5011645" cy="25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A6691BB-C968-4FA3-BAAE-B71D28CF8AD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A5E10A0-985C-496E-A7F7-D220D52D6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" y="7620"/>
            <a:ext cx="4779382" cy="15521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BA2EC35-18FF-4885-ADFC-C44888F5D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826" y="7620"/>
            <a:ext cx="2857647" cy="16828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D2180F-7991-45F4-A443-280168E7E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61" y="1690327"/>
            <a:ext cx="10348130" cy="127376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A4C500D-BB0D-46B2-A605-9F7E36AAA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61" y="2901268"/>
            <a:ext cx="4433666" cy="3949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134EBA-5692-BC26-2A02-E3DDCB12CF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2491"/>
          <a:stretch/>
        </p:blipFill>
        <p:spPr>
          <a:xfrm>
            <a:off x="-4970" y="7620"/>
            <a:ext cx="5109533" cy="16859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EF7FB7-6306-1388-A49B-0885BBF65E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8861" y="151667"/>
            <a:ext cx="3457575" cy="17716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FC043D-362C-B4FC-6250-BDDAA7CE11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812" y="1867190"/>
            <a:ext cx="11716376" cy="970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D07B0E-2D5B-EC65-BA5A-A3E897701B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973" y="2835808"/>
            <a:ext cx="4866751" cy="400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06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BFBD737F-CAFB-4935-A44F-4454E5EB8BC9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0L8-5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5F55CD8-D8B3-4062-95D9-0E48EF494B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7" y="365058"/>
            <a:ext cx="9864661" cy="110640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29ED18E-881B-4428-A6F9-E8744A511D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12" y="1685703"/>
            <a:ext cx="10841975" cy="97585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8CC644-C75B-48C9-93FB-48BAAB78BF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636" y="3429000"/>
            <a:ext cx="5378726" cy="2668408"/>
          </a:xfrm>
          <a:prstGeom prst="rect">
            <a:avLst/>
          </a:prstGeom>
        </p:spPr>
      </p:pic>
      <p:pic>
        <p:nvPicPr>
          <p:cNvPr id="9" name="X_[08-08]_kiku1">
            <a:hlinkClick r:id="" action="ppaction://media"/>
            <a:extLst>
              <a:ext uri="{FF2B5EF4-FFF2-40B4-BE49-F238E27FC236}">
                <a16:creationId xmlns:a16="http://schemas.microsoft.com/office/drawing/2014/main" id="{7AEF197C-A654-44F3-8763-704BF497D6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68769" y="2551623"/>
            <a:ext cx="406400" cy="406400"/>
          </a:xfrm>
          <a:prstGeom prst="rect">
            <a:avLst/>
          </a:prstGeom>
        </p:spPr>
      </p:pic>
      <p:pic>
        <p:nvPicPr>
          <p:cNvPr id="10" name="X_[08-09]_kiku2">
            <a:hlinkClick r:id="" action="ppaction://media"/>
            <a:extLst>
              <a:ext uri="{FF2B5EF4-FFF2-40B4-BE49-F238E27FC236}">
                <a16:creationId xmlns:a16="http://schemas.microsoft.com/office/drawing/2014/main" id="{902FF70A-4AA1-4268-BAA9-52777EF25C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57725" y="2551623"/>
            <a:ext cx="406400" cy="406400"/>
          </a:xfrm>
          <a:prstGeom prst="rect">
            <a:avLst/>
          </a:prstGeom>
        </p:spPr>
      </p:pic>
      <p:pic>
        <p:nvPicPr>
          <p:cNvPr id="11" name="X_[08-10]_kiku3">
            <a:hlinkClick r:id="" action="ppaction://media"/>
            <a:extLst>
              <a:ext uri="{FF2B5EF4-FFF2-40B4-BE49-F238E27FC236}">
                <a16:creationId xmlns:a16="http://schemas.microsoft.com/office/drawing/2014/main" id="{A2437CC1-3DE6-4C27-87B3-0A279783E0F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67346" y="2551623"/>
            <a:ext cx="406400" cy="406400"/>
          </a:xfrm>
          <a:prstGeom prst="rect">
            <a:avLst/>
          </a:prstGeom>
        </p:spPr>
      </p:pic>
      <p:pic>
        <p:nvPicPr>
          <p:cNvPr id="12" name="X_[08-11]_kiku4">
            <a:hlinkClick r:id="" action="ppaction://media"/>
            <a:extLst>
              <a:ext uri="{FF2B5EF4-FFF2-40B4-BE49-F238E27FC236}">
                <a16:creationId xmlns:a16="http://schemas.microsoft.com/office/drawing/2014/main" id="{361D7A50-F687-4AB4-B55E-131D930698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62719" y="2539999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A0BCE8-17A8-72CF-B651-14B634A4095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-7398" b="27912"/>
          <a:stretch/>
        </p:blipFill>
        <p:spPr>
          <a:xfrm>
            <a:off x="1308326" y="962805"/>
            <a:ext cx="6152598" cy="4264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9930FE-53FB-5DB0-99C8-F8AADE6D22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0895" y="880095"/>
            <a:ext cx="311743" cy="16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6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9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76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6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9E0D9E5-6E1E-4178-A293-9039977AFF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963" y="16337"/>
            <a:ext cx="7205373" cy="683404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343C6CA-28C4-4EF5-9889-597945CA9D07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AF2155-78C8-48EA-9164-29CBDCCDA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4448975" cy="9143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7B52097-C59F-48BA-8233-3A22D1856D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922004"/>
            <a:ext cx="4840854" cy="831258"/>
          </a:xfrm>
          <a:prstGeom prst="rect">
            <a:avLst/>
          </a:prstGeom>
        </p:spPr>
      </p:pic>
      <p:pic>
        <p:nvPicPr>
          <p:cNvPr id="3" name="X_[08-13]_hanasu1">
            <a:hlinkClick r:id="" action="ppaction://media"/>
            <a:extLst>
              <a:ext uri="{FF2B5EF4-FFF2-40B4-BE49-F238E27FC236}">
                <a16:creationId xmlns:a16="http://schemas.microsoft.com/office/drawing/2014/main" id="{EDA4D87D-C789-4516-8B56-4E9DDA538B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54147" y="1337633"/>
            <a:ext cx="406400" cy="406400"/>
          </a:xfrm>
          <a:prstGeom prst="rect">
            <a:avLst/>
          </a:prstGeom>
        </p:spPr>
      </p:pic>
      <p:pic>
        <p:nvPicPr>
          <p:cNvPr id="5" name="X_[08-14]_hanasu2">
            <a:hlinkClick r:id="" action="ppaction://media"/>
            <a:extLst>
              <a:ext uri="{FF2B5EF4-FFF2-40B4-BE49-F238E27FC236}">
                <a16:creationId xmlns:a16="http://schemas.microsoft.com/office/drawing/2014/main" id="{9A02543C-4E1D-452B-9DF6-F0B5EA4EDF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78989" y="1366781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3FA23A-C273-BD15-FD47-492DAB3E9D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787" y="547650"/>
            <a:ext cx="4073852" cy="3743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ED2161-7B11-352E-0708-3EE5EF2195D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/>
          <a:stretch/>
        </p:blipFill>
        <p:spPr>
          <a:xfrm>
            <a:off x="558974" y="1366781"/>
            <a:ext cx="2338304" cy="3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1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8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9E0D9E5-6E1E-4178-A293-9039977AFF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963" y="16337"/>
            <a:ext cx="7205373" cy="683404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343C6CA-28C4-4EF5-9889-597945CA9D07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AF2155-78C8-48EA-9164-29CBDCCDA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4448975" cy="9143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A52850E-C1AF-416B-B8ED-A84FAEA50B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922004"/>
            <a:ext cx="5225201" cy="818181"/>
          </a:xfrm>
          <a:prstGeom prst="rect">
            <a:avLst/>
          </a:prstGeom>
        </p:spPr>
      </p:pic>
      <p:pic>
        <p:nvPicPr>
          <p:cNvPr id="6" name="X_[08-13]_hanasu1">
            <a:hlinkClick r:id="" action="ppaction://media"/>
            <a:extLst>
              <a:ext uri="{FF2B5EF4-FFF2-40B4-BE49-F238E27FC236}">
                <a16:creationId xmlns:a16="http://schemas.microsoft.com/office/drawing/2014/main" id="{1CE7A09E-386D-4B05-A206-EF7FFF6795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20551" y="1323615"/>
            <a:ext cx="406400" cy="406400"/>
          </a:xfrm>
          <a:prstGeom prst="rect">
            <a:avLst/>
          </a:prstGeom>
        </p:spPr>
      </p:pic>
      <p:pic>
        <p:nvPicPr>
          <p:cNvPr id="7" name="X_[08-14]_hanasu2">
            <a:hlinkClick r:id="" action="ppaction://media"/>
            <a:extLst>
              <a:ext uri="{FF2B5EF4-FFF2-40B4-BE49-F238E27FC236}">
                <a16:creationId xmlns:a16="http://schemas.microsoft.com/office/drawing/2014/main" id="{24971A4A-7DA7-485C-97CA-5C2A0EE314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29439" y="1323615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94C27F-22FF-D744-8687-0F571AD1F8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787" y="547650"/>
            <a:ext cx="4073852" cy="3743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DF19B0-92DA-7ED4-A365-E80FBE8499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815" y="1393465"/>
            <a:ext cx="305752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2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8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9E0D9E5-6E1E-4178-A293-9039977AFF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963" y="16337"/>
            <a:ext cx="7205373" cy="683404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343C6CA-28C4-4EF5-9889-597945CA9D07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AF2155-78C8-48EA-9164-29CBDCCDA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4448975" cy="9143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A52850E-C1AF-416B-B8ED-A84FAEA50B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922004"/>
            <a:ext cx="5225201" cy="818181"/>
          </a:xfrm>
          <a:prstGeom prst="rect">
            <a:avLst/>
          </a:prstGeom>
        </p:spPr>
      </p:pic>
      <p:pic>
        <p:nvPicPr>
          <p:cNvPr id="6" name="X_[08-13]_hanasu1">
            <a:hlinkClick r:id="" action="ppaction://media"/>
            <a:extLst>
              <a:ext uri="{FF2B5EF4-FFF2-40B4-BE49-F238E27FC236}">
                <a16:creationId xmlns:a16="http://schemas.microsoft.com/office/drawing/2014/main" id="{1CE7A09E-386D-4B05-A206-EF7FFF6795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56814" y="1323615"/>
            <a:ext cx="406400" cy="406400"/>
          </a:xfrm>
          <a:prstGeom prst="rect">
            <a:avLst/>
          </a:prstGeom>
        </p:spPr>
      </p:pic>
      <p:pic>
        <p:nvPicPr>
          <p:cNvPr id="7" name="X_[08-14]_hanasu2">
            <a:hlinkClick r:id="" action="ppaction://media"/>
            <a:extLst>
              <a:ext uri="{FF2B5EF4-FFF2-40B4-BE49-F238E27FC236}">
                <a16:creationId xmlns:a16="http://schemas.microsoft.com/office/drawing/2014/main" id="{24971A4A-7DA7-485C-97CA-5C2A0EE314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68266" y="1323615"/>
            <a:ext cx="406400" cy="40640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37DEB6E-FF61-4B10-AF85-057E15A80B3B}"/>
              </a:ext>
            </a:extLst>
          </p:cNvPr>
          <p:cNvSpPr/>
          <p:nvPr/>
        </p:nvSpPr>
        <p:spPr>
          <a:xfrm>
            <a:off x="6152145" y="82132"/>
            <a:ext cx="3986019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846F252-1121-481A-84F7-CEF224D67062}"/>
              </a:ext>
            </a:extLst>
          </p:cNvPr>
          <p:cNvSpPr/>
          <p:nvPr/>
        </p:nvSpPr>
        <p:spPr>
          <a:xfrm>
            <a:off x="9193156" y="1331094"/>
            <a:ext cx="1712327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64193B0-F69E-4939-AA56-67066355F0FC}"/>
              </a:ext>
            </a:extLst>
          </p:cNvPr>
          <p:cNvSpPr/>
          <p:nvPr/>
        </p:nvSpPr>
        <p:spPr>
          <a:xfrm>
            <a:off x="9092180" y="4352137"/>
            <a:ext cx="2458432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4F80DD4-6A01-4890-B65D-9089CE64609C}"/>
              </a:ext>
            </a:extLst>
          </p:cNvPr>
          <p:cNvSpPr/>
          <p:nvPr/>
        </p:nvSpPr>
        <p:spPr>
          <a:xfrm>
            <a:off x="6096000" y="3571471"/>
            <a:ext cx="3362150" cy="4619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0BCA951D-3939-49DA-B343-07A14B6AFC39}"/>
              </a:ext>
            </a:extLst>
          </p:cNvPr>
          <p:cNvSpPr/>
          <p:nvPr/>
        </p:nvSpPr>
        <p:spPr>
          <a:xfrm>
            <a:off x="8188462" y="6349125"/>
            <a:ext cx="1494080" cy="4619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8686583-E143-4AC0-B7FF-554E042858E7}"/>
              </a:ext>
            </a:extLst>
          </p:cNvPr>
          <p:cNvSpPr/>
          <p:nvPr/>
        </p:nvSpPr>
        <p:spPr>
          <a:xfrm>
            <a:off x="8188462" y="2605835"/>
            <a:ext cx="1494080" cy="4619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1BE9B73-4782-4F9E-A306-75C253A02EBB}"/>
              </a:ext>
            </a:extLst>
          </p:cNvPr>
          <p:cNvSpPr/>
          <p:nvPr/>
        </p:nvSpPr>
        <p:spPr>
          <a:xfrm>
            <a:off x="9193156" y="5531301"/>
            <a:ext cx="1774034" cy="4619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1A975F-ABEF-43D3-4BC8-CF04122FF8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429" y="1393465"/>
            <a:ext cx="3057525" cy="2667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B89BCB-0F95-9D90-ACC9-6BDBC4DAEB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787" y="547650"/>
            <a:ext cx="4073852" cy="3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1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8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0009737-42CA-4E54-A90D-AC5026BE2DAF}"/>
              </a:ext>
            </a:extLst>
          </p:cNvPr>
          <p:cNvGrpSpPr/>
          <p:nvPr/>
        </p:nvGrpSpPr>
        <p:grpSpPr>
          <a:xfrm>
            <a:off x="4967207" y="-1957"/>
            <a:ext cx="7151129" cy="6782594"/>
            <a:chOff x="4967207" y="-1957"/>
            <a:chExt cx="7151129" cy="6782594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E9E0D9E5-6E1E-4178-A293-9039977AF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7207" y="-1957"/>
              <a:ext cx="7151129" cy="6782594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44D3AEA-7CA2-4D7E-8572-ACD34BDC78AB}"/>
                </a:ext>
              </a:extLst>
            </p:cNvPr>
            <p:cNvSpPr/>
            <p:nvPr/>
          </p:nvSpPr>
          <p:spPr>
            <a:xfrm>
              <a:off x="7377193" y="147104"/>
              <a:ext cx="821410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C757D205-499D-45E9-8F0D-D9D196C05162}"/>
                </a:ext>
              </a:extLst>
            </p:cNvPr>
            <p:cNvSpPr/>
            <p:nvPr/>
          </p:nvSpPr>
          <p:spPr>
            <a:xfrm>
              <a:off x="7377193" y="587643"/>
              <a:ext cx="821410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53AE0B1-9B18-49B4-A92F-9D768DCF0EC1}"/>
                </a:ext>
              </a:extLst>
            </p:cNvPr>
            <p:cNvSpPr/>
            <p:nvPr/>
          </p:nvSpPr>
          <p:spPr>
            <a:xfrm>
              <a:off x="9242156" y="1396133"/>
              <a:ext cx="483030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0009F63D-7826-4601-AD8D-312C8E854595}"/>
                </a:ext>
              </a:extLst>
            </p:cNvPr>
            <p:cNvSpPr/>
            <p:nvPr/>
          </p:nvSpPr>
          <p:spPr>
            <a:xfrm>
              <a:off x="9242156" y="1827503"/>
              <a:ext cx="483030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1598803-FA55-48A4-9DAC-F629C62ED79E}"/>
                </a:ext>
              </a:extLst>
            </p:cNvPr>
            <p:cNvSpPr/>
            <p:nvPr/>
          </p:nvSpPr>
          <p:spPr>
            <a:xfrm>
              <a:off x="7392691" y="3612391"/>
              <a:ext cx="604434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A9D826C7-F2AB-4EF8-8799-114DB93A9904}"/>
                </a:ext>
              </a:extLst>
            </p:cNvPr>
            <p:cNvSpPr/>
            <p:nvPr/>
          </p:nvSpPr>
          <p:spPr>
            <a:xfrm>
              <a:off x="9242156" y="4402817"/>
              <a:ext cx="604434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7AAFE088-ECFA-4D72-8724-550ADFF710FE}"/>
                </a:ext>
              </a:extLst>
            </p:cNvPr>
            <p:cNvSpPr/>
            <p:nvPr/>
          </p:nvSpPr>
          <p:spPr>
            <a:xfrm>
              <a:off x="9242156" y="4841936"/>
              <a:ext cx="604434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78C4599-AB4B-4074-B064-36012124D979}"/>
                </a:ext>
              </a:extLst>
            </p:cNvPr>
            <p:cNvSpPr/>
            <p:nvPr/>
          </p:nvSpPr>
          <p:spPr>
            <a:xfrm>
              <a:off x="10009322" y="5547097"/>
              <a:ext cx="452034" cy="317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F343C6CA-28C4-4EF5-9889-597945CA9D07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AF2155-78C8-48EA-9164-29CBDCCDA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4448975" cy="9143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15FE597-89EC-4707-9344-962767DF6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922004"/>
            <a:ext cx="4183881" cy="75309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4122F0B-C98A-4C63-828B-9B488F8A72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7" r="14387"/>
          <a:stretch/>
        </p:blipFill>
        <p:spPr>
          <a:xfrm>
            <a:off x="31612" y="2945703"/>
            <a:ext cx="4822927" cy="37961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EDC1DF-16BA-8E03-72B4-C315B9E806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787" y="547650"/>
            <a:ext cx="4073852" cy="3743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F1CEDF-81A1-16A4-5796-B261E2F6D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89" y="1321994"/>
            <a:ext cx="319087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92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1151BFCD-81BB-4276-9E89-D55D9D054B88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7779CDE-6366-4120-B607-B15FFE14B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12" y="300007"/>
            <a:ext cx="8468175" cy="108409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0313FF4-A990-4F51-862F-16F418862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7" r="14387"/>
          <a:stretch/>
        </p:blipFill>
        <p:spPr>
          <a:xfrm>
            <a:off x="458697" y="1494709"/>
            <a:ext cx="6205193" cy="488418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C3257BE-74E1-413F-92C5-FE0A362FC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221" y="3624747"/>
            <a:ext cx="4819535" cy="2654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494BDF-0617-908A-5FEF-0FECE5A7E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153" y="842052"/>
            <a:ext cx="6848320" cy="47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9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DF650-2A00-F91C-88CA-88FCFD612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02" y="1195266"/>
            <a:ext cx="9755031" cy="56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4CF852-91FE-D6E4-2549-B3C62BC0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174" y="39755"/>
            <a:ext cx="9820059" cy="1074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896D31-D0B7-A944-FA77-5E78CFC39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201" y="2983987"/>
            <a:ext cx="9755031" cy="89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70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776EFB6-B707-4821-9A39-C131D6C83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" y="1411"/>
            <a:ext cx="12153771" cy="222313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19AC8C6-198D-4975-9166-3564127767BB}"/>
              </a:ext>
            </a:extLst>
          </p:cNvPr>
          <p:cNvSpPr txBox="1"/>
          <p:nvPr/>
        </p:nvSpPr>
        <p:spPr>
          <a:xfrm>
            <a:off x="1107971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87E5C4-0FFC-E979-C44B-836F9E04B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66" y="1752269"/>
            <a:ext cx="10503033" cy="37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89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7158E736-1E70-46E8-AE27-70200589A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462" y="182740"/>
            <a:ext cx="8158998" cy="649252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19AC8C6-198D-4975-9166-3564127767BB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EAE733-1CC5-47A1-808D-EB92AFFFE2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2282117" cy="140307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B76F49E-B952-4CA2-8166-3B48265218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1414574"/>
            <a:ext cx="4057096" cy="783757"/>
          </a:xfrm>
          <a:prstGeom prst="rect">
            <a:avLst/>
          </a:prstGeom>
        </p:spPr>
      </p:pic>
      <p:pic>
        <p:nvPicPr>
          <p:cNvPr id="3" name="X_[08-15]_kotoba1">
            <a:hlinkClick r:id="" action="ppaction://media"/>
            <a:extLst>
              <a:ext uri="{FF2B5EF4-FFF2-40B4-BE49-F238E27FC236}">
                <a16:creationId xmlns:a16="http://schemas.microsoft.com/office/drawing/2014/main" id="{4A3F1A8D-A60E-408D-A764-8A54E15D9D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64862" y="183796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D31BAB-51DA-3595-8078-201B91BE18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289" y="493857"/>
            <a:ext cx="2524125" cy="30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02B03B-9C04-4FD2-BD61-1D61802477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263" y="888932"/>
            <a:ext cx="1914525" cy="4762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49ADFE-ECB4-F7E2-5C78-41AA5F92F4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639" y="1896936"/>
            <a:ext cx="27717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6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7158E736-1E70-46E8-AE27-70200589A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462" y="182740"/>
            <a:ext cx="8158998" cy="649252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19AC8C6-198D-4975-9166-3564127767BB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EAE733-1CC5-47A1-808D-EB92AFFFE2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2282117" cy="140307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D443966-8802-41C2-B081-27527155C7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1410699"/>
            <a:ext cx="3651387" cy="862133"/>
          </a:xfrm>
          <a:prstGeom prst="rect">
            <a:avLst/>
          </a:prstGeom>
        </p:spPr>
      </p:pic>
      <p:pic>
        <p:nvPicPr>
          <p:cNvPr id="6" name="X_[08-15]_kotoba1">
            <a:hlinkClick r:id="" action="ppaction://media"/>
            <a:extLst>
              <a:ext uri="{FF2B5EF4-FFF2-40B4-BE49-F238E27FC236}">
                <a16:creationId xmlns:a16="http://schemas.microsoft.com/office/drawing/2014/main" id="{231AC176-DD60-4410-9DCB-44564A00C2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02327" y="1866432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B76488-EC13-6CEF-8C34-5242431344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263" y="888932"/>
            <a:ext cx="1914525" cy="476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22A2E-AA17-ACD1-7354-B5C48E3A5F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289" y="493857"/>
            <a:ext cx="2524125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3802B9-AE12-E187-08CF-7480FFBD23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646" y="1932169"/>
            <a:ext cx="22002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3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7158E736-1E70-46E8-AE27-70200589A4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462" y="182740"/>
            <a:ext cx="8158998" cy="649252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19AC8C6-198D-4975-9166-3564127767BB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EAE733-1CC5-47A1-808D-EB92AFFFE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7620"/>
            <a:ext cx="2282117" cy="140307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35247D9-FA8E-4A8F-9F47-F809967548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1410699"/>
            <a:ext cx="4623400" cy="87903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7D06F23-E071-4BF0-BCA6-355EAEAFA59E}"/>
              </a:ext>
            </a:extLst>
          </p:cNvPr>
          <p:cNvSpPr txBox="1"/>
          <p:nvPr/>
        </p:nvSpPr>
        <p:spPr>
          <a:xfrm>
            <a:off x="4088451" y="4568264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AFD1AF9-85A9-4B78-B231-F056887B539E}"/>
              </a:ext>
            </a:extLst>
          </p:cNvPr>
          <p:cNvSpPr txBox="1"/>
          <p:nvPr/>
        </p:nvSpPr>
        <p:spPr>
          <a:xfrm>
            <a:off x="4088450" y="592395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B303033-845F-4D5C-8E36-6A02AF98FE5A}"/>
              </a:ext>
            </a:extLst>
          </p:cNvPr>
          <p:cNvSpPr txBox="1"/>
          <p:nvPr/>
        </p:nvSpPr>
        <p:spPr>
          <a:xfrm>
            <a:off x="8911477" y="4568264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1DE8471-8960-465E-9CC5-38C350483A1B}"/>
              </a:ext>
            </a:extLst>
          </p:cNvPr>
          <p:cNvSpPr txBox="1"/>
          <p:nvPr/>
        </p:nvSpPr>
        <p:spPr>
          <a:xfrm>
            <a:off x="8911477" y="604130"/>
            <a:ext cx="55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X_[08-16]_kotoba2">
            <a:hlinkClick r:id="" action="ppaction://media"/>
            <a:extLst>
              <a:ext uri="{FF2B5EF4-FFF2-40B4-BE49-F238E27FC236}">
                <a16:creationId xmlns:a16="http://schemas.microsoft.com/office/drawing/2014/main" id="{66D5B439-DA17-4E9F-95BA-E495F3F669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89962" y="1883337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78ED0A-84B1-0475-14C4-1DC5FE9FC2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263" y="888932"/>
            <a:ext cx="1914525" cy="476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75C307-D9D8-A76B-839F-086DCCD4E4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289" y="493857"/>
            <a:ext cx="2524125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280E75-3B6F-B73D-F2D8-E2E852A01D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851" y="1965887"/>
            <a:ext cx="26670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9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48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53C4F9-BF5F-41B9-8FF3-FDE32F99B4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44" y="88709"/>
            <a:ext cx="5993438" cy="2046711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0C707D4-A2D4-4061-B537-59F53C82784A}"/>
              </a:ext>
            </a:extLst>
          </p:cNvPr>
          <p:cNvSpPr txBox="1"/>
          <p:nvPr/>
        </p:nvSpPr>
        <p:spPr>
          <a:xfrm>
            <a:off x="11085189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0026B4-C930-40D0-9305-8D7629C843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12" y="155591"/>
            <a:ext cx="5752032" cy="316991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7182686-6AE7-4582-9BAF-0A915BF5D0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12" y="3467198"/>
            <a:ext cx="5762527" cy="317516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BA949B-EAF7-4B1D-95C9-615626657553}"/>
              </a:ext>
            </a:extLst>
          </p:cNvPr>
          <p:cNvSpPr txBox="1"/>
          <p:nvPr/>
        </p:nvSpPr>
        <p:spPr>
          <a:xfrm>
            <a:off x="4484162" y="4336952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17A145-9382-4403-AD18-3209970F5A47}"/>
              </a:ext>
            </a:extLst>
          </p:cNvPr>
          <p:cNvSpPr txBox="1"/>
          <p:nvPr/>
        </p:nvSpPr>
        <p:spPr>
          <a:xfrm>
            <a:off x="1645376" y="3946906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46447A-B7DA-48F5-9287-BE1D7CC531E3}"/>
              </a:ext>
            </a:extLst>
          </p:cNvPr>
          <p:cNvSpPr txBox="1"/>
          <p:nvPr/>
        </p:nvSpPr>
        <p:spPr>
          <a:xfrm>
            <a:off x="4990449" y="674171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16A098-BE6C-4120-BA21-C10EAE7C93F0}"/>
              </a:ext>
            </a:extLst>
          </p:cNvPr>
          <p:cNvSpPr txBox="1"/>
          <p:nvPr/>
        </p:nvSpPr>
        <p:spPr>
          <a:xfrm>
            <a:off x="1454260" y="1550645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9ADE09DB-863B-40D0-A681-DFC7657DE7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142211" y="155591"/>
            <a:ext cx="406400" cy="406400"/>
          </a:xfrm>
          <a:prstGeom prst="rect">
            <a:avLst/>
          </a:prstGeom>
        </p:spPr>
      </p:pic>
      <p:pic>
        <p:nvPicPr>
          <p:cNvPr id="15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96AC2FE9-FB46-4359-A274-9B8CF882667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260281" y="155591"/>
            <a:ext cx="406400" cy="406400"/>
          </a:xfrm>
          <a:prstGeom prst="rect">
            <a:avLst/>
          </a:prstGeom>
        </p:spPr>
      </p:pic>
      <p:pic>
        <p:nvPicPr>
          <p:cNvPr id="16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113B1AA1-C2EA-469A-8992-C4FDDA0710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142211" y="3467198"/>
            <a:ext cx="406400" cy="406400"/>
          </a:xfrm>
          <a:prstGeom prst="rect">
            <a:avLst/>
          </a:prstGeom>
        </p:spPr>
      </p:pic>
      <p:pic>
        <p:nvPicPr>
          <p:cNvPr id="17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6ED92E7B-C11A-4E3F-A0BB-8B68D345F9A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134239" y="3451700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932C53-C958-4935-AE2A-E711B8CCA40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06487" y="463807"/>
            <a:ext cx="2390775" cy="2571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30B8BB6-519C-59BC-21F5-11C58479B37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6000" y="1181131"/>
            <a:ext cx="5985895" cy="26978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39435C-71D6-3EAB-E2B1-86FC5A100E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51264" y="1865168"/>
            <a:ext cx="4733925" cy="285750"/>
          </a:xfrm>
          <a:prstGeom prst="rect">
            <a:avLst/>
          </a:prstGeom>
        </p:spPr>
      </p:pic>
      <p:pic>
        <p:nvPicPr>
          <p:cNvPr id="22" name="図 9">
            <a:extLst>
              <a:ext uri="{FF2B5EF4-FFF2-40B4-BE49-F238E27FC236}">
                <a16:creationId xmlns:a16="http://schemas.microsoft.com/office/drawing/2014/main" id="{879DD5BE-59E1-34ED-CED7-CD6E054539A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467199"/>
            <a:ext cx="2813027" cy="3175163"/>
          </a:xfrm>
          <a:prstGeom prst="rect">
            <a:avLst/>
          </a:prstGeom>
        </p:spPr>
      </p:pic>
      <p:pic>
        <p:nvPicPr>
          <p:cNvPr id="18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C17BAE92-E05E-4E85-B21F-3429E0D6DF9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50222" y="3451700"/>
            <a:ext cx="406400" cy="406400"/>
          </a:xfrm>
          <a:prstGeom prst="rect">
            <a:avLst/>
          </a:prstGeom>
        </p:spPr>
      </p:pic>
      <p:sp>
        <p:nvSpPr>
          <p:cNvPr id="24" name="テキスト ボックス 7">
            <a:extLst>
              <a:ext uri="{FF2B5EF4-FFF2-40B4-BE49-F238E27FC236}">
                <a16:creationId xmlns:a16="http://schemas.microsoft.com/office/drawing/2014/main" id="{2AC829E6-E6DA-5997-8870-0385D9B9343F}"/>
              </a:ext>
            </a:extLst>
          </p:cNvPr>
          <p:cNvSpPr txBox="1"/>
          <p:nvPr/>
        </p:nvSpPr>
        <p:spPr>
          <a:xfrm>
            <a:off x="7594155" y="4980131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08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0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74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48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571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574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/>
      <p:bldP spid="11" grpId="0"/>
      <p:bldP spid="12" grpId="0"/>
      <p:bldP spid="1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53C4F9-BF5F-41B9-8FF3-FDE32F99B49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98"/>
          <a:stretch/>
        </p:blipFill>
        <p:spPr>
          <a:xfrm>
            <a:off x="5900544" y="88710"/>
            <a:ext cx="5993438" cy="138363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0C707D4-A2D4-4061-B537-59F53C82784A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0026B4-C930-40D0-9305-8D7629C843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12" y="155591"/>
            <a:ext cx="5752032" cy="316991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7182686-6AE7-4582-9BAF-0A915BF5D0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12" y="3467198"/>
            <a:ext cx="5762527" cy="31751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97CC781-1249-40D2-A284-3558056059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67198"/>
            <a:ext cx="2813027" cy="31751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B2E8B9A-097B-4703-9441-17E95EF5F1D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039" y="1472340"/>
            <a:ext cx="6203956" cy="86015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0B882D0-A7E4-437D-92D1-833593A6403A}"/>
              </a:ext>
            </a:extLst>
          </p:cNvPr>
          <p:cNvSpPr txBox="1"/>
          <p:nvPr/>
        </p:nvSpPr>
        <p:spPr>
          <a:xfrm>
            <a:off x="7601919" y="4990459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EEE2999-23E7-47EA-B0A0-D8292B391331}"/>
              </a:ext>
            </a:extLst>
          </p:cNvPr>
          <p:cNvSpPr txBox="1"/>
          <p:nvPr/>
        </p:nvSpPr>
        <p:spPr>
          <a:xfrm>
            <a:off x="4484162" y="4336952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23FFE5-867F-4538-8026-7155CB503B96}"/>
              </a:ext>
            </a:extLst>
          </p:cNvPr>
          <p:cNvSpPr txBox="1"/>
          <p:nvPr/>
        </p:nvSpPr>
        <p:spPr>
          <a:xfrm>
            <a:off x="1645376" y="3946906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FC58C91-997D-4161-8A48-659351DAB4BD}"/>
              </a:ext>
            </a:extLst>
          </p:cNvPr>
          <p:cNvSpPr txBox="1"/>
          <p:nvPr/>
        </p:nvSpPr>
        <p:spPr>
          <a:xfrm>
            <a:off x="4990449" y="674171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DB39C51-1CF1-457F-8F3C-B83DEDCCBED7}"/>
              </a:ext>
            </a:extLst>
          </p:cNvPr>
          <p:cNvSpPr txBox="1"/>
          <p:nvPr/>
        </p:nvSpPr>
        <p:spPr>
          <a:xfrm>
            <a:off x="1454260" y="1550645"/>
            <a:ext cx="55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★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932132-806B-4EE6-8428-DC0E86761A1A}"/>
              </a:ext>
            </a:extLst>
          </p:cNvPr>
          <p:cNvSpPr txBox="1"/>
          <p:nvPr/>
        </p:nvSpPr>
        <p:spPr>
          <a:xfrm>
            <a:off x="7068560" y="6070169"/>
            <a:ext cx="48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244A862-EC75-4405-B1B5-2353D1DB41D1}"/>
              </a:ext>
            </a:extLst>
          </p:cNvPr>
          <p:cNvSpPr txBox="1"/>
          <p:nvPr/>
        </p:nvSpPr>
        <p:spPr>
          <a:xfrm>
            <a:off x="4072140" y="6084967"/>
            <a:ext cx="48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A5B0F46-48B9-4B65-A4C1-BBE32CD6D6AF}"/>
              </a:ext>
            </a:extLst>
          </p:cNvPr>
          <p:cNvSpPr txBox="1"/>
          <p:nvPr/>
        </p:nvSpPr>
        <p:spPr>
          <a:xfrm>
            <a:off x="1897224" y="6077918"/>
            <a:ext cx="48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BB1338C-E0F0-4B68-9FF9-C3DF4FA71812}"/>
              </a:ext>
            </a:extLst>
          </p:cNvPr>
          <p:cNvSpPr txBox="1"/>
          <p:nvPr/>
        </p:nvSpPr>
        <p:spPr>
          <a:xfrm>
            <a:off x="4835473" y="2762042"/>
            <a:ext cx="48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B072B90-F6BF-4BE8-B404-DDCBF9D4F304}"/>
              </a:ext>
            </a:extLst>
          </p:cNvPr>
          <p:cNvSpPr txBox="1"/>
          <p:nvPr/>
        </p:nvSpPr>
        <p:spPr>
          <a:xfrm>
            <a:off x="346130" y="2752810"/>
            <a:ext cx="48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✓</a:t>
            </a:r>
            <a:endParaRPr kumimoji="1" lang="ja-JP" altLang="en-US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9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69726968-8167-4727-AC54-3B6202D5C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42211" y="155591"/>
            <a:ext cx="406400" cy="406400"/>
          </a:xfrm>
          <a:prstGeom prst="rect">
            <a:avLst/>
          </a:prstGeom>
        </p:spPr>
      </p:pic>
      <p:pic>
        <p:nvPicPr>
          <p:cNvPr id="20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2DB3B36E-1C31-4C7C-9FC4-198C0AB6BA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260281" y="155591"/>
            <a:ext cx="406400" cy="406400"/>
          </a:xfrm>
          <a:prstGeom prst="rect">
            <a:avLst/>
          </a:prstGeom>
        </p:spPr>
      </p:pic>
      <p:pic>
        <p:nvPicPr>
          <p:cNvPr id="21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EA76F345-67A7-46A4-BCDC-1057F7A081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42211" y="3467198"/>
            <a:ext cx="406400" cy="406400"/>
          </a:xfrm>
          <a:prstGeom prst="rect">
            <a:avLst/>
          </a:prstGeom>
        </p:spPr>
      </p:pic>
      <p:pic>
        <p:nvPicPr>
          <p:cNvPr id="22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17371B4E-2D8A-41A0-B981-FEBDA97BA50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141132" y="3471620"/>
            <a:ext cx="406400" cy="406400"/>
          </a:xfrm>
          <a:prstGeom prst="rect">
            <a:avLst/>
          </a:prstGeom>
        </p:spPr>
      </p:pic>
      <p:pic>
        <p:nvPicPr>
          <p:cNvPr id="23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0011623B-B4B3-4664-B77E-83321AC7ACD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150222" y="3451700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8DF44B-C4D6-CF24-0E8D-F82574C4F5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06487" y="463807"/>
            <a:ext cx="2390775" cy="2571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750A6DE-1876-EB1B-609B-437A5D2778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96000" y="1181131"/>
            <a:ext cx="5985895" cy="26978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CC02C85-9215-7285-6BB4-805E725B2C7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57723" y="2095253"/>
            <a:ext cx="5682069" cy="3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2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04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7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48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571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574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" grpId="0"/>
      <p:bldP spid="15" grpId="0"/>
      <p:bldP spid="16" grpId="0"/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0EC385B-AE06-44DA-B7A2-880320794F30}"/>
              </a:ext>
            </a:extLst>
          </p:cNvPr>
          <p:cNvSpPr txBox="1"/>
          <p:nvPr/>
        </p:nvSpPr>
        <p:spPr>
          <a:xfrm>
            <a:off x="11090664" y="762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7F4159D-C1A5-4B44-98D9-31163C4CC5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86" y="242026"/>
            <a:ext cx="7192895" cy="8959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3EF33A3-1420-481F-909B-6EDA4F7667E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099" y="1629716"/>
            <a:ext cx="4269372" cy="95287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201A34F-9068-4EAC-ACAC-F89D43E1AE1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0"/>
          <a:stretch/>
        </p:blipFill>
        <p:spPr>
          <a:xfrm>
            <a:off x="318412" y="1341791"/>
            <a:ext cx="5229120" cy="255666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8467670-DDCF-4B6C-AA83-F433B5579C2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7"/>
          <a:stretch/>
        </p:blipFill>
        <p:spPr>
          <a:xfrm>
            <a:off x="318412" y="3986010"/>
            <a:ext cx="5238661" cy="255666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7243E97-52C3-445A-B5DC-C6E1D63C0E46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7"/>
          <a:stretch/>
        </p:blipFill>
        <p:spPr>
          <a:xfrm>
            <a:off x="5706143" y="3986010"/>
            <a:ext cx="2557297" cy="2556667"/>
          </a:xfrm>
          <a:prstGeom prst="rect">
            <a:avLst/>
          </a:prstGeom>
        </p:spPr>
      </p:pic>
      <p:pic>
        <p:nvPicPr>
          <p:cNvPr id="5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2DBA49C3-E85A-45E3-97C8-EBA0CB8165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093152" y="1321149"/>
            <a:ext cx="406400" cy="406400"/>
          </a:xfrm>
          <a:prstGeom prst="rect">
            <a:avLst/>
          </a:prstGeom>
        </p:spPr>
      </p:pic>
      <p:pic>
        <p:nvPicPr>
          <p:cNvPr id="7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33BB5B34-7F8E-4BBC-B42B-55FB360200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004558" y="1321149"/>
            <a:ext cx="406400" cy="406400"/>
          </a:xfrm>
          <a:prstGeom prst="rect">
            <a:avLst/>
          </a:prstGeom>
        </p:spPr>
      </p:pic>
      <p:pic>
        <p:nvPicPr>
          <p:cNvPr id="8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1A1D3678-24DA-4AAA-8702-A036513E6B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73208" y="3939647"/>
            <a:ext cx="406400" cy="406400"/>
          </a:xfrm>
          <a:prstGeom prst="rect">
            <a:avLst/>
          </a:prstGeom>
        </p:spPr>
      </p:pic>
      <p:pic>
        <p:nvPicPr>
          <p:cNvPr id="9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1B46D82C-4C2F-4057-9052-6DEF0341E9E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978727" y="3941369"/>
            <a:ext cx="406400" cy="406400"/>
          </a:xfrm>
          <a:prstGeom prst="rect">
            <a:avLst/>
          </a:prstGeom>
        </p:spPr>
      </p:pic>
      <p:pic>
        <p:nvPicPr>
          <p:cNvPr id="10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E051F006-B99E-475E-87F2-EF4656D5F04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629733" y="3939647"/>
            <a:ext cx="406400" cy="40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0260EE-FEC1-4DD0-6C03-A354782B35F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60532" y="724545"/>
            <a:ext cx="4143375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A45887-21B5-846B-EDBD-988DD11AC94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96000" y="1743017"/>
            <a:ext cx="3042064" cy="74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5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7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4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7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7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D9E1EDE-8435-4868-9289-39F63AA2BB52}"/>
              </a:ext>
            </a:extLst>
          </p:cNvPr>
          <p:cNvSpPr txBox="1"/>
          <p:nvPr/>
        </p:nvSpPr>
        <p:spPr>
          <a:xfrm>
            <a:off x="10881441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8C2035-8A46-4ECC-BACD-B5FB36540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3" y="7620"/>
            <a:ext cx="2581984" cy="141694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4522A7-BBAC-4BBA-BB92-46BCBB7634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65"/>
          <a:stretch/>
        </p:blipFill>
        <p:spPr>
          <a:xfrm>
            <a:off x="2598057" y="44290"/>
            <a:ext cx="6290221" cy="558696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A9D05D-7A74-4EF8-A28C-3EC07CCAE3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655" y="5667921"/>
            <a:ext cx="7299700" cy="108343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126B8E5-893A-47E9-A4AF-0D5A134A8120}"/>
              </a:ext>
            </a:extLst>
          </p:cNvPr>
          <p:cNvSpPr txBox="1"/>
          <p:nvPr/>
        </p:nvSpPr>
        <p:spPr>
          <a:xfrm>
            <a:off x="4826813" y="1265494"/>
            <a:ext cx="86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A14B8E-6B87-4E3B-A128-A336756CEF31}"/>
              </a:ext>
            </a:extLst>
          </p:cNvPr>
          <p:cNvSpPr txBox="1"/>
          <p:nvPr/>
        </p:nvSpPr>
        <p:spPr>
          <a:xfrm>
            <a:off x="3965378" y="1836348"/>
            <a:ext cx="86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112A0B-9FAE-4396-BDB1-DA9605677486}"/>
              </a:ext>
            </a:extLst>
          </p:cNvPr>
          <p:cNvSpPr txBox="1"/>
          <p:nvPr/>
        </p:nvSpPr>
        <p:spPr>
          <a:xfrm>
            <a:off x="3886582" y="3448372"/>
            <a:ext cx="1274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あそこ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3D35CE-C344-4E1C-88D5-01C8ED005E18}"/>
              </a:ext>
            </a:extLst>
          </p:cNvPr>
          <p:cNvSpPr txBox="1"/>
          <p:nvPr/>
        </p:nvSpPr>
        <p:spPr>
          <a:xfrm>
            <a:off x="4041565" y="5098563"/>
            <a:ext cx="86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そこ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X_[08-22]_katachi">
            <a:hlinkClick r:id="" action="ppaction://media"/>
            <a:extLst>
              <a:ext uri="{FF2B5EF4-FFF2-40B4-BE49-F238E27FC236}">
                <a16:creationId xmlns:a16="http://schemas.microsoft.com/office/drawing/2014/main" id="{CA80073E-15C3-4442-9D21-B952F560C8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30827" y="629836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4E5869-29EE-8866-C01B-3B7C7D0190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4236" y="629836"/>
            <a:ext cx="4657725" cy="3238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105BAB-440E-FB30-F902-F4B67746C4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813" y="5793281"/>
            <a:ext cx="7026523" cy="83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9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0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4E6C870-51F6-4F45-A838-C06770F9E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59" y="0"/>
            <a:ext cx="8845908" cy="681655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DB15FE2-60ED-4614-A003-EB048D2942E2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8407F8-E42D-27AB-D2CD-AB0F83E54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6537" y="0"/>
            <a:ext cx="9378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21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A2EFB3B-D9FA-4E88-B5CD-E2DF56D21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456" y="46171"/>
            <a:ext cx="9405087" cy="3573011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BBBA08BE-9AC6-4023-90EB-B88B25A1F09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0L8-20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1FC436D-7FBC-4C15-917E-FF76D202C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14" y="3558956"/>
            <a:ext cx="4655141" cy="32834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C4FDB1-1DB2-3991-F8B4-FBA88A7B9B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053" y="2868769"/>
            <a:ext cx="9405087" cy="6901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8537CD-BEBC-4A72-B027-445A627BE2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751" y="3632912"/>
            <a:ext cx="5530444" cy="317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36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FB9C1E-E0DA-4357-957E-4DC22D205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43" y="1749037"/>
            <a:ext cx="5532952" cy="2863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F2DF56-508F-4C1F-9E4A-68015870A7D0}"/>
              </a:ext>
            </a:extLst>
          </p:cNvPr>
          <p:cNvSpPr txBox="1"/>
          <p:nvPr/>
        </p:nvSpPr>
        <p:spPr>
          <a:xfrm>
            <a:off x="10875966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0L8-10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E62052-98A0-454E-BFAC-F91774EF92D9}"/>
              </a:ext>
            </a:extLst>
          </p:cNvPr>
          <p:cNvSpPr txBox="1"/>
          <p:nvPr/>
        </p:nvSpPr>
        <p:spPr>
          <a:xfrm>
            <a:off x="3818325" y="1875935"/>
            <a:ext cx="65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5E18CD-BFD6-42C1-92AF-2851AE78BD23}"/>
              </a:ext>
            </a:extLst>
          </p:cNvPr>
          <p:cNvSpPr txBox="1"/>
          <p:nvPr/>
        </p:nvSpPr>
        <p:spPr>
          <a:xfrm>
            <a:off x="3818325" y="2574094"/>
            <a:ext cx="65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17D1B3B-2758-4403-BDA9-E96B5CE2FB4C}"/>
              </a:ext>
            </a:extLst>
          </p:cNvPr>
          <p:cNvSpPr txBox="1"/>
          <p:nvPr/>
        </p:nvSpPr>
        <p:spPr>
          <a:xfrm>
            <a:off x="3052832" y="3203111"/>
            <a:ext cx="65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E16B8A-6365-47F9-BCE6-24B335798608}"/>
              </a:ext>
            </a:extLst>
          </p:cNvPr>
          <p:cNvSpPr txBox="1"/>
          <p:nvPr/>
        </p:nvSpPr>
        <p:spPr>
          <a:xfrm>
            <a:off x="3052833" y="3861286"/>
            <a:ext cx="659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AD347D6-327C-4B95-8933-571F179B3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50" y="5176169"/>
            <a:ext cx="9517493" cy="119250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19F3393-58B6-4B2F-B80B-B54A618B0103}"/>
              </a:ext>
            </a:extLst>
          </p:cNvPr>
          <p:cNvGrpSpPr/>
          <p:nvPr/>
        </p:nvGrpSpPr>
        <p:grpSpPr>
          <a:xfrm>
            <a:off x="1110437" y="489331"/>
            <a:ext cx="6359244" cy="997370"/>
            <a:chOff x="2364315" y="489331"/>
            <a:chExt cx="6359244" cy="99737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74D45271-8B63-4CE9-BF86-3AF5D79591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472"/>
            <a:stretch/>
          </p:blipFill>
          <p:spPr>
            <a:xfrm>
              <a:off x="2364315" y="489331"/>
              <a:ext cx="5338343" cy="99737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EEBB750-C112-4C1C-953F-6D9AF25E3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9579" y="717227"/>
              <a:ext cx="963980" cy="433092"/>
            </a:xfrm>
            <a:prstGeom prst="rect">
              <a:avLst/>
            </a:prstGeom>
          </p:spPr>
        </p:pic>
      </p:grpSp>
      <p:pic>
        <p:nvPicPr>
          <p:cNvPr id="15" name="X_[08-23]_katachi">
            <a:hlinkClick r:id="" action="ppaction://media"/>
            <a:extLst>
              <a:ext uri="{FF2B5EF4-FFF2-40B4-BE49-F238E27FC236}">
                <a16:creationId xmlns:a16="http://schemas.microsoft.com/office/drawing/2014/main" id="{5653823E-DCA7-4036-BD96-7B817070C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34115" y="1029932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AF45EE-D8D4-756E-53E4-78FB72DA01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5786" y="1143438"/>
            <a:ext cx="4657725" cy="323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F5AAEF-3E06-67BF-4F89-99B7EAB672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0437" y="5271118"/>
            <a:ext cx="8414073" cy="97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6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21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382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1E21D9F-7040-4EA7-A8AB-00FCBF724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19" y="19756"/>
            <a:ext cx="11551395" cy="388576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A8B008E-FD42-4AD9-8DF7-C9C1B6DE85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822" y="3701183"/>
            <a:ext cx="4089610" cy="313706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F68A01F8-FD31-4A0F-B0F3-56BB6687FEE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F844E-F336-D252-0EA9-7464B8242C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319" y="19756"/>
            <a:ext cx="9265113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99542B-D117-998E-6F70-757B1F222F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1432" y="2513972"/>
            <a:ext cx="24003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53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56022F0-252B-446C-91F4-0E1492C34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0" y="15971"/>
            <a:ext cx="11985339" cy="147915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F68A01F8-FD31-4A0F-B0F3-56BB6687FEE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0L8-22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E576717-4A40-4DEA-8727-B9CECBA53A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"/>
          <a:stretch/>
        </p:blipFill>
        <p:spPr>
          <a:xfrm>
            <a:off x="1512036" y="1483717"/>
            <a:ext cx="9036514" cy="53678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282465-D338-A74B-14B6-2DCBAED174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30" y="0"/>
            <a:ext cx="93352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22072F-3009-D4A6-4B1C-86CCCB025D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1681"/>
          <a:stretch/>
        </p:blipFill>
        <p:spPr>
          <a:xfrm>
            <a:off x="9330117" y="628649"/>
            <a:ext cx="2861883" cy="633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179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F9D4044-3436-485B-8708-DA05460B3BD6}"/>
              </a:ext>
            </a:extLst>
          </p:cNvPr>
          <p:cNvSpPr txBox="1"/>
          <p:nvPr/>
        </p:nvSpPr>
        <p:spPr>
          <a:xfrm>
            <a:off x="10881441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5EADEE-9BF1-46F8-9A93-D52E6659B8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93" y="193037"/>
            <a:ext cx="8163218" cy="9762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227BB7A-37A1-45FE-8E9D-7346496FCA4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0"/>
          <a:stretch/>
        </p:blipFill>
        <p:spPr>
          <a:xfrm>
            <a:off x="942108" y="1325552"/>
            <a:ext cx="5229120" cy="255666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ECE76B-E895-46FA-8920-681417D6F2C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7"/>
          <a:stretch/>
        </p:blipFill>
        <p:spPr>
          <a:xfrm>
            <a:off x="932567" y="3957803"/>
            <a:ext cx="5238661" cy="25566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B4DA301-6607-4061-AFC9-893865B5883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7"/>
          <a:stretch/>
        </p:blipFill>
        <p:spPr>
          <a:xfrm>
            <a:off x="6315774" y="3957803"/>
            <a:ext cx="2557297" cy="2556667"/>
          </a:xfrm>
          <a:prstGeom prst="rect">
            <a:avLst/>
          </a:prstGeom>
        </p:spPr>
      </p:pic>
      <p:pic>
        <p:nvPicPr>
          <p:cNvPr id="8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03A3FE3B-5D1B-44C4-9A35-EC82C6ACD1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733780" y="1311960"/>
            <a:ext cx="406400" cy="406400"/>
          </a:xfrm>
          <a:prstGeom prst="rect">
            <a:avLst/>
          </a:prstGeom>
        </p:spPr>
      </p:pic>
      <p:pic>
        <p:nvPicPr>
          <p:cNvPr id="9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D0F11254-DEA4-4C27-B148-374E0EEDCF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45186" y="1311960"/>
            <a:ext cx="406400" cy="406400"/>
          </a:xfrm>
          <a:prstGeom prst="rect">
            <a:avLst/>
          </a:prstGeom>
        </p:spPr>
      </p:pic>
      <p:pic>
        <p:nvPicPr>
          <p:cNvPr id="10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E03E0AC6-4B37-4E33-B563-2196BE2824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813836" y="3930458"/>
            <a:ext cx="406400" cy="406400"/>
          </a:xfrm>
          <a:prstGeom prst="rect">
            <a:avLst/>
          </a:prstGeom>
        </p:spPr>
      </p:pic>
      <p:pic>
        <p:nvPicPr>
          <p:cNvPr id="11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D427CA4D-51B0-4A2F-B433-A3BAC90F34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19355" y="3932180"/>
            <a:ext cx="406400" cy="406400"/>
          </a:xfrm>
          <a:prstGeom prst="rect">
            <a:avLst/>
          </a:prstGeom>
        </p:spPr>
      </p:pic>
      <p:pic>
        <p:nvPicPr>
          <p:cNvPr id="12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19FF1048-E59E-41B4-9714-4A60C60E3F0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70361" y="3930458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5C0089-4B9E-B36F-1B75-71F32614311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00055" y="740288"/>
            <a:ext cx="5115719" cy="30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2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7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4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7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7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ABA4E0-6F9E-4638-B15F-6A24B6642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425" y="1498206"/>
            <a:ext cx="8682802" cy="517894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C4B90F1-B9D0-40FC-AB24-F2997B04776E}"/>
              </a:ext>
            </a:extLst>
          </p:cNvPr>
          <p:cNvSpPr txBox="1"/>
          <p:nvPr/>
        </p:nvSpPr>
        <p:spPr>
          <a:xfrm>
            <a:off x="10875966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84C54B0-4BA3-4BDE-B719-86FA38ED83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682566" cy="98046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7135625-51B1-450B-BB89-0216EE95867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" y="988085"/>
            <a:ext cx="4633389" cy="799125"/>
          </a:xfrm>
          <a:prstGeom prst="rect">
            <a:avLst/>
          </a:prstGeom>
        </p:spPr>
      </p:pic>
      <p:pic>
        <p:nvPicPr>
          <p:cNvPr id="3" name="X_[08-24]_hanasu1">
            <a:hlinkClick r:id="" action="ppaction://media"/>
            <a:extLst>
              <a:ext uri="{FF2B5EF4-FFF2-40B4-BE49-F238E27FC236}">
                <a16:creationId xmlns:a16="http://schemas.microsoft.com/office/drawing/2014/main" id="{53490096-BBEC-45DB-A1C4-AAE361DE25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87829" y="1417408"/>
            <a:ext cx="406400" cy="406400"/>
          </a:xfrm>
          <a:prstGeom prst="rect">
            <a:avLst/>
          </a:prstGeom>
        </p:spPr>
      </p:pic>
      <p:pic>
        <p:nvPicPr>
          <p:cNvPr id="5" name="X_[08-25]_hanasu2">
            <a:hlinkClick r:id="" action="ppaction://media"/>
            <a:extLst>
              <a:ext uri="{FF2B5EF4-FFF2-40B4-BE49-F238E27FC236}">
                <a16:creationId xmlns:a16="http://schemas.microsoft.com/office/drawing/2014/main" id="{82F0D116-5884-45B3-BC5F-20CB62F26D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42382" y="1380810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437576-5524-9617-8E90-3E8564C108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894" y="551744"/>
            <a:ext cx="3343275" cy="323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E8AC71-775C-B347-B184-ABAC54D3EBE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0311" b="-16876"/>
          <a:stretch/>
        </p:blipFill>
        <p:spPr>
          <a:xfrm>
            <a:off x="517421" y="1464754"/>
            <a:ext cx="2323681" cy="31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9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ABA4E0-6F9E-4638-B15F-6A24B6642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425" y="1498206"/>
            <a:ext cx="8682802" cy="517894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C4B90F1-B9D0-40FC-AB24-F2997B04776E}"/>
              </a:ext>
            </a:extLst>
          </p:cNvPr>
          <p:cNvSpPr txBox="1"/>
          <p:nvPr/>
        </p:nvSpPr>
        <p:spPr>
          <a:xfrm>
            <a:off x="10875966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84C54B0-4BA3-4BDE-B719-86FA38ED83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682566" cy="98046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39F5440-F52D-4F08-AD7F-BF4209AF2AA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" y="920073"/>
            <a:ext cx="5117474" cy="783757"/>
          </a:xfrm>
          <a:prstGeom prst="rect">
            <a:avLst/>
          </a:prstGeom>
        </p:spPr>
      </p:pic>
      <p:pic>
        <p:nvPicPr>
          <p:cNvPr id="6" name="X_[08-24]_hanasu1">
            <a:hlinkClick r:id="" action="ppaction://media"/>
            <a:extLst>
              <a:ext uri="{FF2B5EF4-FFF2-40B4-BE49-F238E27FC236}">
                <a16:creationId xmlns:a16="http://schemas.microsoft.com/office/drawing/2014/main" id="{7CABDD0C-216B-4587-ADF8-539E97F18C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98200" y="1329009"/>
            <a:ext cx="406400" cy="406400"/>
          </a:xfrm>
          <a:prstGeom prst="rect">
            <a:avLst/>
          </a:prstGeom>
        </p:spPr>
      </p:pic>
      <p:pic>
        <p:nvPicPr>
          <p:cNvPr id="7" name="X_[08-25]_hanasu2">
            <a:hlinkClick r:id="" action="ppaction://media"/>
            <a:extLst>
              <a:ext uri="{FF2B5EF4-FFF2-40B4-BE49-F238E27FC236}">
                <a16:creationId xmlns:a16="http://schemas.microsoft.com/office/drawing/2014/main" id="{1EE74678-1C8C-467E-BE9F-D1DF89BBF7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62080" y="1313220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427951-A042-0B87-1075-7A7C20DD26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894" y="551744"/>
            <a:ext cx="3343275" cy="323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AF4161-95F1-8AFB-2F1E-3B07259F193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r="2566" b="3619"/>
          <a:stretch/>
        </p:blipFill>
        <p:spPr>
          <a:xfrm>
            <a:off x="437737" y="1383305"/>
            <a:ext cx="2979075" cy="26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9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ABA4E0-6F9E-4638-B15F-6A24B6642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425" y="1498206"/>
            <a:ext cx="8682802" cy="517894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C4B90F1-B9D0-40FC-AB24-F2997B04776E}"/>
              </a:ext>
            </a:extLst>
          </p:cNvPr>
          <p:cNvSpPr txBox="1"/>
          <p:nvPr/>
        </p:nvSpPr>
        <p:spPr>
          <a:xfrm>
            <a:off x="10875966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84C54B0-4BA3-4BDE-B719-86FA38ED83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682566" cy="98046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39F5440-F52D-4F08-AD7F-BF4209AF2AA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" y="920073"/>
            <a:ext cx="5117474" cy="783757"/>
          </a:xfrm>
          <a:prstGeom prst="rect">
            <a:avLst/>
          </a:prstGeom>
        </p:spPr>
      </p:pic>
      <p:pic>
        <p:nvPicPr>
          <p:cNvPr id="6" name="X_[08-24]_hanasu1">
            <a:hlinkClick r:id="" action="ppaction://media"/>
            <a:extLst>
              <a:ext uri="{FF2B5EF4-FFF2-40B4-BE49-F238E27FC236}">
                <a16:creationId xmlns:a16="http://schemas.microsoft.com/office/drawing/2014/main" id="{7CABDD0C-216B-4587-ADF8-539E97F18C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03279" y="1343098"/>
            <a:ext cx="406400" cy="406400"/>
          </a:xfrm>
          <a:prstGeom prst="rect">
            <a:avLst/>
          </a:prstGeom>
        </p:spPr>
      </p:pic>
      <p:pic>
        <p:nvPicPr>
          <p:cNvPr id="7" name="X_[08-25]_hanasu2">
            <a:hlinkClick r:id="" action="ppaction://media"/>
            <a:extLst>
              <a:ext uri="{FF2B5EF4-FFF2-40B4-BE49-F238E27FC236}">
                <a16:creationId xmlns:a16="http://schemas.microsoft.com/office/drawing/2014/main" id="{1EE74678-1C8C-467E-BE9F-D1DF89BBF7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76166" y="1303319"/>
            <a:ext cx="406400" cy="406400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49C42E4E-B1BE-441C-9A17-C06A576A78D1}"/>
              </a:ext>
            </a:extLst>
          </p:cNvPr>
          <p:cNvSpPr/>
          <p:nvPr/>
        </p:nvSpPr>
        <p:spPr>
          <a:xfrm>
            <a:off x="4957947" y="6064402"/>
            <a:ext cx="2548894" cy="4619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1E6F8DC-8FCD-4B4A-BA4C-E45496598C88}"/>
              </a:ext>
            </a:extLst>
          </p:cNvPr>
          <p:cNvSpPr/>
          <p:nvPr/>
        </p:nvSpPr>
        <p:spPr>
          <a:xfrm>
            <a:off x="3933125" y="1741812"/>
            <a:ext cx="4761887" cy="10561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49F4138D-8AF6-4BA5-998F-678E8428242E}"/>
              </a:ext>
            </a:extLst>
          </p:cNvPr>
          <p:cNvSpPr/>
          <p:nvPr/>
        </p:nvSpPr>
        <p:spPr>
          <a:xfrm>
            <a:off x="8495023" y="3230222"/>
            <a:ext cx="2000944" cy="10561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A000F398-6E04-41D3-9B9E-1F41B5E62A26}"/>
              </a:ext>
            </a:extLst>
          </p:cNvPr>
          <p:cNvSpPr/>
          <p:nvPr/>
        </p:nvSpPr>
        <p:spPr>
          <a:xfrm>
            <a:off x="8495024" y="4620583"/>
            <a:ext cx="2258994" cy="10561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1C69F-7897-E988-EAC1-27245A43CC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894" y="551744"/>
            <a:ext cx="3343275" cy="3238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E60933-67BD-B69C-F6A2-79E197D76F1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r="4558" b="180"/>
          <a:stretch/>
        </p:blipFill>
        <p:spPr>
          <a:xfrm>
            <a:off x="393822" y="1368657"/>
            <a:ext cx="2918157" cy="27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0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75FCF01-51BB-43B2-9901-A52AF410AB69}"/>
              </a:ext>
            </a:extLst>
          </p:cNvPr>
          <p:cNvGrpSpPr/>
          <p:nvPr/>
        </p:nvGrpSpPr>
        <p:grpSpPr>
          <a:xfrm>
            <a:off x="4264338" y="497852"/>
            <a:ext cx="7893456" cy="4708132"/>
            <a:chOff x="4264338" y="497852"/>
            <a:chExt cx="7893456" cy="4708132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4ABA4E0-6F9E-4638-B15F-6A24B6642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4338" y="497852"/>
              <a:ext cx="7893456" cy="4708132"/>
            </a:xfrm>
            <a:prstGeom prst="rect">
              <a:avLst/>
            </a:prstGeom>
          </p:spPr>
        </p:pic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CD4B540-5B26-4495-84FD-FF8A972A97C9}"/>
                </a:ext>
              </a:extLst>
            </p:cNvPr>
            <p:cNvSpPr/>
            <p:nvPr/>
          </p:nvSpPr>
          <p:spPr>
            <a:xfrm>
              <a:off x="6064196" y="763325"/>
              <a:ext cx="670560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2706B90-E6C2-4CE2-AE01-C4B560054E02}"/>
                </a:ext>
              </a:extLst>
            </p:cNvPr>
            <p:cNvSpPr/>
            <p:nvPr/>
          </p:nvSpPr>
          <p:spPr>
            <a:xfrm>
              <a:off x="6060908" y="1253557"/>
              <a:ext cx="1047557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5365B4EB-1AB6-490D-A4A2-C2639BC21A18}"/>
                </a:ext>
              </a:extLst>
            </p:cNvPr>
            <p:cNvSpPr/>
            <p:nvPr/>
          </p:nvSpPr>
          <p:spPr>
            <a:xfrm>
              <a:off x="8979159" y="2116372"/>
              <a:ext cx="459039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C08ECE1D-2A01-4682-ADE3-B4B5A0AE5FE9}"/>
                </a:ext>
              </a:extLst>
            </p:cNvPr>
            <p:cNvSpPr/>
            <p:nvPr/>
          </p:nvSpPr>
          <p:spPr>
            <a:xfrm>
              <a:off x="8979159" y="2622658"/>
              <a:ext cx="670560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930D1E6-A281-49A5-A730-24DFC2A09554}"/>
                </a:ext>
              </a:extLst>
            </p:cNvPr>
            <p:cNvSpPr/>
            <p:nvPr/>
          </p:nvSpPr>
          <p:spPr>
            <a:xfrm>
              <a:off x="8947352" y="3370402"/>
              <a:ext cx="339770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BA44F29D-5EF7-419A-979F-B60E3B77E44A}"/>
                </a:ext>
              </a:extLst>
            </p:cNvPr>
            <p:cNvSpPr/>
            <p:nvPr/>
          </p:nvSpPr>
          <p:spPr>
            <a:xfrm>
              <a:off x="9571360" y="3379679"/>
              <a:ext cx="281634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5B98A90D-EF8A-433C-9EA8-9779B850E461}"/>
                </a:ext>
              </a:extLst>
            </p:cNvPr>
            <p:cNvSpPr/>
            <p:nvPr/>
          </p:nvSpPr>
          <p:spPr>
            <a:xfrm>
              <a:off x="9005489" y="3847480"/>
              <a:ext cx="281634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8F98E324-C447-444C-902C-F53AA21AA6F2}"/>
                </a:ext>
              </a:extLst>
            </p:cNvPr>
            <p:cNvSpPr/>
            <p:nvPr/>
          </p:nvSpPr>
          <p:spPr>
            <a:xfrm>
              <a:off x="9554131" y="3855431"/>
              <a:ext cx="281634" cy="3657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v</a:t>
              </a:r>
              <a:endParaRPr kumimoji="1" lang="ja-JP" altLang="en-US" dirty="0"/>
            </a:p>
          </p:txBody>
        </p:sp>
      </p:grpSp>
      <p:sp>
        <p:nvSpPr>
          <p:cNvPr id="2" name="TextBox 5">
            <a:extLst>
              <a:ext uri="{FF2B5EF4-FFF2-40B4-BE49-F238E27FC236}">
                <a16:creationId xmlns:a16="http://schemas.microsoft.com/office/drawing/2014/main" id="{2C4B90F1-B9D0-40FC-AB24-F2997B04776E}"/>
              </a:ext>
            </a:extLst>
          </p:cNvPr>
          <p:cNvSpPr txBox="1"/>
          <p:nvPr/>
        </p:nvSpPr>
        <p:spPr>
          <a:xfrm>
            <a:off x="1087561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84C54B0-4BA3-4BDE-B719-86FA38ED83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682566" cy="98046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0B1AB21-C153-4C3F-8CEE-3519F8864A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6" y="988085"/>
            <a:ext cx="4241510" cy="82217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9BA7C5F-446E-4A20-885F-D84C6C5B1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6" y="1894506"/>
            <a:ext cx="2380776" cy="230921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F4CF1E0-4F4B-409F-81DA-B3EBD72961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50" y="1913591"/>
            <a:ext cx="2323523" cy="229012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6398AD6-196F-4EBD-BA83-93C738872A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869" y="1894506"/>
            <a:ext cx="2380776" cy="229489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8272741-00C5-4B3F-A96E-8E309C88C8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03" y="4273579"/>
            <a:ext cx="2385547" cy="234737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ECEA1496-5F23-4B7E-B48D-8E70B7C136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82" y="4294113"/>
            <a:ext cx="2313980" cy="23330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93A3F3-4B0C-FABA-894F-A5837D726A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894" y="551744"/>
            <a:ext cx="3343275" cy="323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D2F05A-550A-D25B-31F1-A470A51DE3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122" y="1428901"/>
            <a:ext cx="343852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76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06AA0F-7DDD-43B3-873D-FCD366DD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0" y="196929"/>
            <a:ext cx="6954539" cy="114359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72069733-4C73-426F-9357-EFB68D4B7604}"/>
              </a:ext>
            </a:extLst>
          </p:cNvPr>
          <p:cNvSpPr txBox="1"/>
          <p:nvPr/>
        </p:nvSpPr>
        <p:spPr>
          <a:xfrm>
            <a:off x="1087561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0L8-11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DDFDC5E-13CE-4243-B7FE-6643657C6AB7}"/>
              </a:ext>
            </a:extLst>
          </p:cNvPr>
          <p:cNvGrpSpPr/>
          <p:nvPr/>
        </p:nvGrpSpPr>
        <p:grpSpPr>
          <a:xfrm>
            <a:off x="142877" y="2773503"/>
            <a:ext cx="5191780" cy="3887568"/>
            <a:chOff x="188148" y="2984706"/>
            <a:chExt cx="4723141" cy="3536654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7905E490-7C99-48B2-9638-739C33D54584}"/>
                </a:ext>
              </a:extLst>
            </p:cNvPr>
            <p:cNvGrpSpPr/>
            <p:nvPr/>
          </p:nvGrpSpPr>
          <p:grpSpPr>
            <a:xfrm>
              <a:off x="188148" y="2984706"/>
              <a:ext cx="4723141" cy="3536654"/>
              <a:chOff x="188148" y="2984706"/>
              <a:chExt cx="4723141" cy="3536654"/>
            </a:xfrm>
          </p:grpSpPr>
          <p:pic>
            <p:nvPicPr>
              <p:cNvPr id="1026" name="Picture 2" descr="学校の教室の後ろのイラスト（背景素材）">
                <a:extLst>
                  <a:ext uri="{FF2B5EF4-FFF2-40B4-BE49-F238E27FC236}">
                    <a16:creationId xmlns:a16="http://schemas.microsoft.com/office/drawing/2014/main" id="{5CF73412-8B70-4E45-98D2-203A7F0F56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148" y="3860657"/>
                <a:ext cx="4723141" cy="26607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 descr="時計のイラスト">
                <a:extLst>
                  <a:ext uri="{FF2B5EF4-FFF2-40B4-BE49-F238E27FC236}">
                    <a16:creationId xmlns:a16="http://schemas.microsoft.com/office/drawing/2014/main" id="{76D3B76E-7346-4391-A207-7234EB52C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6472" y="2984706"/>
                <a:ext cx="806492" cy="806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0" name="Picture 6" descr="ノートのイラスト（文房具）">
              <a:extLst>
                <a:ext uri="{FF2B5EF4-FFF2-40B4-BE49-F238E27FC236}">
                  <a16:creationId xmlns:a16="http://schemas.microsoft.com/office/drawing/2014/main" id="{F886B33B-7093-4052-9C7B-386D84A549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371483" y="5302567"/>
              <a:ext cx="946073" cy="771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2" descr="オフィス・会社のイラスト（室内風景）">
            <a:extLst>
              <a:ext uri="{FF2B5EF4-FFF2-40B4-BE49-F238E27FC236}">
                <a16:creationId xmlns:a16="http://schemas.microsoft.com/office/drawing/2014/main" id="{8A7DB2FD-A40F-4B37-8E6E-EA5AACCB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35621"/>
            <a:ext cx="38100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リビングルームのイラスト（室内風景）">
            <a:extLst>
              <a:ext uri="{FF2B5EF4-FFF2-40B4-BE49-F238E27FC236}">
                <a16:creationId xmlns:a16="http://schemas.microsoft.com/office/drawing/2014/main" id="{31FCFBDC-F1FC-4396-B01C-1348BEF60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640" y="1511347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ADFB8E-6926-9CFB-A061-3FB39BE01B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5155" y="794317"/>
            <a:ext cx="6433772" cy="3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373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DF650-2A00-F91C-88CA-88FCFD612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02" y="1195266"/>
            <a:ext cx="9755031" cy="56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4CF852-91FE-D6E4-2549-B3C62BC0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174" y="39755"/>
            <a:ext cx="9820059" cy="1074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896D31-D0B7-A944-FA77-5E78CFC39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200" y="3818874"/>
            <a:ext cx="975503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36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7A0FD2-D76C-46FD-B1DC-7B6B7E0FD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59842" cy="256246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2FD8390F-E0A1-4D9B-BF43-494B9F9818E9}"/>
              </a:ext>
            </a:extLst>
          </p:cNvPr>
          <p:cNvSpPr txBox="1"/>
          <p:nvPr/>
        </p:nvSpPr>
        <p:spPr>
          <a:xfrm>
            <a:off x="10876119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79F210-6117-A28E-520C-4F325C1F2F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18"/>
          <a:stretch/>
        </p:blipFill>
        <p:spPr>
          <a:xfrm>
            <a:off x="1229876" y="1537400"/>
            <a:ext cx="10799774" cy="874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00BF52-4D99-5754-4BCA-E9E84D0B2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245" y="2344931"/>
            <a:ext cx="419100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74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D75A1C3-B886-4659-B2A2-044DD9D8622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52DE8DD-E766-47F9-A9AF-9C01FC1C4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302213" cy="18172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D8CB4D3-B4C8-4A19-9FEF-2F2B67DBA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4861"/>
            <a:ext cx="3118893" cy="77761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9FA0097-0D66-4189-A82C-AA7175222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822" y="370365"/>
            <a:ext cx="3758124" cy="292686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77AB38A-88B0-4059-ADB6-F3F9E05CDE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356" y="3560770"/>
            <a:ext cx="3779080" cy="2898925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CA6E4056-605C-4EB9-BC85-D96C4D2FDC5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"/>
          <a:stretch/>
        </p:blipFill>
        <p:spPr>
          <a:xfrm>
            <a:off x="0" y="3682837"/>
            <a:ext cx="2960132" cy="317516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E735B3-9176-4238-858B-D32200BA9927}"/>
              </a:ext>
            </a:extLst>
          </p:cNvPr>
          <p:cNvSpPr txBox="1"/>
          <p:nvPr/>
        </p:nvSpPr>
        <p:spPr>
          <a:xfrm>
            <a:off x="4888298" y="7620"/>
            <a:ext cx="59823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 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　が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着替えをする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Change clothes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A57B520-9283-48B1-BE2D-DFB41155B257}"/>
              </a:ext>
            </a:extLst>
          </p:cNvPr>
          <p:cNvSpPr txBox="1"/>
          <p:nvPr/>
        </p:nvSpPr>
        <p:spPr>
          <a:xfrm>
            <a:off x="8336946" y="3005728"/>
            <a:ext cx="37790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 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かいぎ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会議をする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have a meeting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A20B51-E0A6-58BD-61E4-CBC0DF0BDD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455" y="592395"/>
            <a:ext cx="3841368" cy="3030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5C7B32-3297-79FF-88FE-EF335094BB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285" y="1453149"/>
            <a:ext cx="4436311" cy="320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6C5143-6EEC-E8E4-A75D-F282054BEA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16" y="2331569"/>
            <a:ext cx="38766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7B7CD14C-FD7F-4BD6-82E0-8666C6646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747" y="88723"/>
            <a:ext cx="4539300" cy="371894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D75A1C3-B886-4659-B2A2-044DD9D86229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0L8-13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52DE8DD-E766-47F9-A9AF-9C01FC1C4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4302213" cy="18172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D8CB4D3-B4C8-4A19-9FEF-2F2B67DBA5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4861"/>
            <a:ext cx="3118893" cy="77761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C5A2CA7-9B6B-4D62-9DF9-5C05E302BF9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684"/>
          <a:stretch/>
        </p:blipFill>
        <p:spPr>
          <a:xfrm>
            <a:off x="4366420" y="162211"/>
            <a:ext cx="2468550" cy="366032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A9567B2-EB04-4154-8883-517888C537A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2"/>
          <a:stretch/>
        </p:blipFill>
        <p:spPr>
          <a:xfrm>
            <a:off x="3790207" y="3736288"/>
            <a:ext cx="3723196" cy="3029353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C2D073E-772B-4AAF-A668-C91676748F8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612" y="3703708"/>
            <a:ext cx="3709225" cy="3094515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CA6E4056-605C-4EB9-BC85-D96C4D2FDC5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"/>
          <a:stretch/>
        </p:blipFill>
        <p:spPr>
          <a:xfrm>
            <a:off x="0" y="3673906"/>
            <a:ext cx="2960132" cy="317516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C86FABE-8CE5-47E4-A86D-96C818A218A6}"/>
              </a:ext>
            </a:extLst>
          </p:cNvPr>
          <p:cNvSpPr txBox="1"/>
          <p:nvPr/>
        </p:nvSpPr>
        <p:spPr>
          <a:xfrm>
            <a:off x="4635293" y="7620"/>
            <a:ext cx="24074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 す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たばこを吸う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Smoking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7205230-4EE5-4413-8469-54D99C990609}"/>
              </a:ext>
            </a:extLst>
          </p:cNvPr>
          <p:cNvSpPr txBox="1"/>
          <p:nvPr/>
        </p:nvSpPr>
        <p:spPr>
          <a:xfrm>
            <a:off x="7535233" y="450175"/>
            <a:ext cx="45308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きゃく　　　　あ　　　はなし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お客さんと会って話をする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Meet and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talk with customers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A100537-242D-4CCA-A08E-50CF55598FAD}"/>
              </a:ext>
            </a:extLst>
          </p:cNvPr>
          <p:cNvSpPr txBox="1"/>
          <p:nvPr/>
        </p:nvSpPr>
        <p:spPr>
          <a:xfrm>
            <a:off x="4126655" y="3419697"/>
            <a:ext cx="30503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じむ　　 しごと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事務の仕事をする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Do desk work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4ADA18C-0EBF-4B11-A3DC-1B46F782908D}"/>
              </a:ext>
            </a:extLst>
          </p:cNvPr>
          <p:cNvSpPr txBox="1"/>
          <p:nvPr/>
        </p:nvSpPr>
        <p:spPr>
          <a:xfrm>
            <a:off x="8037268" y="3493614"/>
            <a:ext cx="37977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いろいろなものを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しまっておく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Store various things 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446BCD-7887-0241-C698-13CAEEE4EC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7455" y="592395"/>
            <a:ext cx="3841368" cy="3030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50D3F8-10C2-C5A7-0FE7-84BBFF1C2B6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3285" y="1453149"/>
            <a:ext cx="4436311" cy="320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EAF785-A795-4E59-C1C2-BC9A14C910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16" y="2331569"/>
            <a:ext cx="38766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0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85F53D7F-D2E1-491D-BA5C-7F366E19BD6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0L8-13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AEC73A8-676E-42BC-9CAE-C8588F30D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876" y="691103"/>
            <a:ext cx="6716247" cy="156375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FCF28D-EDD6-479A-8D44-B240BFD80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605" y="851022"/>
            <a:ext cx="5350382" cy="12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533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DF650-2A00-F91C-88CA-88FCFD612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02" y="1195266"/>
            <a:ext cx="9755031" cy="56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4CF852-91FE-D6E4-2549-B3C62BC0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174" y="39755"/>
            <a:ext cx="9820059" cy="1074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896D31-D0B7-A944-FA77-5E78CFC39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200" y="4663698"/>
            <a:ext cx="975503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062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D58C27-7556-4731-AA20-0CCBEE4C7271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CBA23C7-5A21-4FD9-A032-39B8EBAFB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253" y="807124"/>
            <a:ext cx="7897492" cy="58162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33011F-A334-CA8F-BFB1-B5C56ED5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935" y="1452562"/>
            <a:ext cx="5274698" cy="47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C715FA-7C95-4FD6-A9A4-EDA62ED32808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0L8-17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9928B09-6D2B-41F8-B8D0-3386F9E63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60" y="723424"/>
            <a:ext cx="9427678" cy="54111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84A8CF-225C-AF08-4550-CE74BDB7C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010" y="1613336"/>
            <a:ext cx="5872006" cy="43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12" y="4887158"/>
            <a:ext cx="11965133" cy="150717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CE828EE-FFB2-4407-B369-648905B6FB6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0L8-17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8F96213-BDD5-4EBD-885D-3B7F41678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274" y="825045"/>
            <a:ext cx="7408379" cy="3319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91E263-2BB5-F9A1-8D94-902BC5006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173" y="5553845"/>
            <a:ext cx="9116039" cy="47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6A275-7696-0F53-108E-D59A9BE6D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F337227-74E9-388D-FE8E-4EA0FE298046}"/>
              </a:ext>
            </a:extLst>
          </p:cNvPr>
          <p:cNvSpPr txBox="1"/>
          <p:nvPr/>
        </p:nvSpPr>
        <p:spPr>
          <a:xfrm>
            <a:off x="10870637" y="7620"/>
            <a:ext cx="14068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0L8-23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AF440-4DCE-ED86-420E-861BFE9A3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621"/>
            <a:ext cx="1359952" cy="772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CB8FF3-E08C-0C1D-6B23-B277E04D7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357" y="0"/>
            <a:ext cx="9225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681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B462-B73F-AAF2-3D8A-307C30B79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625E0F-18D0-77F5-1B5F-0A8ED77CF7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2"/>
          <a:stretch/>
        </p:blipFill>
        <p:spPr>
          <a:xfrm>
            <a:off x="829966" y="592395"/>
            <a:ext cx="11270355" cy="58753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D96EE6-8381-A7BE-4D11-10B767BC3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1"/>
            <a:ext cx="1371599" cy="77958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6922015-9401-009A-A423-E70707D62A1D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0L8-23</a:t>
            </a:r>
          </a:p>
        </p:txBody>
      </p:sp>
    </p:spTree>
    <p:extLst>
      <p:ext uri="{BB962C8B-B14F-4D97-AF65-F5344CB8AC3E}">
        <p14:creationId xmlns:p14="http://schemas.microsoft.com/office/powerpoint/2010/main" val="7087769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7A55F-E816-5918-C7B3-EC85E8862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5CD936-D063-9666-57AA-6A7CE5733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314" y="347354"/>
            <a:ext cx="11058642" cy="61632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338C45-F2F7-C91B-3606-2DCB9E5CA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621"/>
            <a:ext cx="1416204" cy="80493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53E706E-C1E5-2577-3272-ED7DF925AA25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0L8-24</a:t>
            </a:r>
          </a:p>
        </p:txBody>
      </p:sp>
    </p:spTree>
    <p:extLst>
      <p:ext uri="{BB962C8B-B14F-4D97-AF65-F5344CB8AC3E}">
        <p14:creationId xmlns:p14="http://schemas.microsoft.com/office/powerpoint/2010/main" val="30229294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C41AF-889D-C7EB-C8C4-A369D3173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9BA1DBC-4A6B-D3A6-6009-8E201C6129FB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0L8-24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C9756-CAFC-3431-B0E1-105DB750C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298" y="0"/>
            <a:ext cx="784217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E81E02-426A-B87C-8BEC-3D4852247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1"/>
            <a:ext cx="1371599" cy="77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122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7933B-B595-8FBB-6B20-BD2C7A2D5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0DE42B7-5CB0-975C-FECD-065D0D3F9A2E}"/>
              </a:ext>
            </a:extLst>
          </p:cNvPr>
          <p:cNvSpPr txBox="1"/>
          <p:nvPr/>
        </p:nvSpPr>
        <p:spPr>
          <a:xfrm>
            <a:off x="10870644" y="762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67DAC-67BC-8FF7-B248-F10DD6B44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9" y="7621"/>
            <a:ext cx="9499045" cy="68503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835AC2-A46D-A336-400D-459025554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1"/>
            <a:ext cx="1371599" cy="77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82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36BC0D-F515-43AC-9079-3D123C08517F}"/>
</file>

<file path=customXml/itemProps3.xml><?xml version="1.0" encoding="utf-8"?>
<ds:datastoreItem xmlns:ds="http://schemas.openxmlformats.org/officeDocument/2006/customXml" ds:itemID="{AD1416A2-C755-4691-B5D7-563AF0E96C1C}">
  <ds:schemaRefs>
    <ds:schemaRef ds:uri="dd831380-f772-4d0a-86be-ca519d40c5a8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3e344923-98a3-4cbb-98eb-7a7235193b6b"/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2472</TotalTime>
  <Words>729</Words>
  <Application>Microsoft Office PowerPoint</Application>
  <PresentationFormat>Widescreen</PresentationFormat>
  <Paragraphs>153</Paragraphs>
  <Slides>59</Slides>
  <Notes>11</Notes>
  <HiddenSlides>0</HiddenSlides>
  <MMClips>70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ＭＳ ゴシック</vt:lpstr>
      <vt:lpstr>ＭＳ Ｐゴシック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160</cp:revision>
  <dcterms:created xsi:type="dcterms:W3CDTF">2020-06-23T07:26:01Z</dcterms:created>
  <dcterms:modified xsi:type="dcterms:W3CDTF">2024-07-13T14:01:49Z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0x0101009889E05DF03C7846A02E35782AD45B3A</vt:lpwstr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